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D9906F-5CDF-4C79-8461-BFBF876ABA89}" v="4" dt="2026-07-17T10:45:03.3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Roach (Swansea Bay UHB - Workforce Information and Analytics)" userId="a4df2906-e95b-4ced-92e4-cc0277bae93f" providerId="ADAL" clId="{FA865471-4C8C-4B18-9A85-FAC50620C85B}"/>
    <pc:docChg chg="modSld">
      <pc:chgData name="Mark Roach (Swansea Bay UHB - Workforce Information and Analytics)" userId="a4df2906-e95b-4ced-92e4-cc0277bae93f" providerId="ADAL" clId="{FA865471-4C8C-4B18-9A85-FAC50620C85B}" dt="2026-07-17T10:45:51.704" v="103" actId="20577"/>
      <pc:docMkLst>
        <pc:docMk/>
      </pc:docMkLst>
      <pc:sldChg chg="addSp modSp mod">
        <pc:chgData name="Mark Roach (Swansea Bay UHB - Workforce Information and Analytics)" userId="a4df2906-e95b-4ced-92e4-cc0277bae93f" providerId="ADAL" clId="{FA865471-4C8C-4B18-9A85-FAC50620C85B}" dt="2026-07-17T10:44:31.394" v="21" actId="20577"/>
        <pc:sldMkLst>
          <pc:docMk/>
          <pc:sldMk cId="3059835271" sldId="256"/>
        </pc:sldMkLst>
        <pc:spChg chg="add mod">
          <ac:chgData name="Mark Roach (Swansea Bay UHB - Workforce Information and Analytics)" userId="a4df2906-e95b-4ced-92e4-cc0277bae93f" providerId="ADAL" clId="{FA865471-4C8C-4B18-9A85-FAC50620C85B}" dt="2026-07-17T10:44:31.394" v="21" actId="20577"/>
          <ac:spMkLst>
            <pc:docMk/>
            <pc:sldMk cId="3059835271" sldId="256"/>
            <ac:spMk id="5" creationId="{C9BAEB22-28E9-B27B-FD5B-49354CDEA0FC}"/>
          </ac:spMkLst>
        </pc:spChg>
      </pc:sldChg>
      <pc:sldChg chg="addSp modSp">
        <pc:chgData name="Mark Roach (Swansea Bay UHB - Workforce Information and Analytics)" userId="a4df2906-e95b-4ced-92e4-cc0277bae93f" providerId="ADAL" clId="{FA865471-4C8C-4B18-9A85-FAC50620C85B}" dt="2026-07-17T10:43:22.648" v="0"/>
        <pc:sldMkLst>
          <pc:docMk/>
          <pc:sldMk cId="2974387605" sldId="257"/>
        </pc:sldMkLst>
        <pc:spChg chg="add mod">
          <ac:chgData name="Mark Roach (Swansea Bay UHB - Workforce Information and Analytics)" userId="a4df2906-e95b-4ced-92e4-cc0277bae93f" providerId="ADAL" clId="{FA865471-4C8C-4B18-9A85-FAC50620C85B}" dt="2026-07-17T10:43:22.648" v="0"/>
          <ac:spMkLst>
            <pc:docMk/>
            <pc:sldMk cId="2974387605" sldId="257"/>
            <ac:spMk id="5" creationId="{CD4E0AD0-A409-B1D7-6C60-1F6BD13B0686}"/>
          </ac:spMkLst>
        </pc:spChg>
      </pc:sldChg>
      <pc:sldChg chg="addSp modSp mod">
        <pc:chgData name="Mark Roach (Swansea Bay UHB - Workforce Information and Analytics)" userId="a4df2906-e95b-4ced-92e4-cc0277bae93f" providerId="ADAL" clId="{FA865471-4C8C-4B18-9A85-FAC50620C85B}" dt="2026-07-17T10:44:50.768" v="49" actId="20577"/>
        <pc:sldMkLst>
          <pc:docMk/>
          <pc:sldMk cId="3280440851" sldId="258"/>
        </pc:sldMkLst>
        <pc:spChg chg="add mod">
          <ac:chgData name="Mark Roach (Swansea Bay UHB - Workforce Information and Analytics)" userId="a4df2906-e95b-4ced-92e4-cc0277bae93f" providerId="ADAL" clId="{FA865471-4C8C-4B18-9A85-FAC50620C85B}" dt="2026-07-17T10:44:50.768" v="49" actId="20577"/>
          <ac:spMkLst>
            <pc:docMk/>
            <pc:sldMk cId="3280440851" sldId="258"/>
            <ac:spMk id="7" creationId="{AF47B05B-C78D-C8DB-1E3A-907028066C5F}"/>
          </ac:spMkLst>
        </pc:spChg>
      </pc:sldChg>
      <pc:sldChg chg="addSp modSp mod">
        <pc:chgData name="Mark Roach (Swansea Bay UHB - Workforce Information and Analytics)" userId="a4df2906-e95b-4ced-92e4-cc0277bae93f" providerId="ADAL" clId="{FA865471-4C8C-4B18-9A85-FAC50620C85B}" dt="2026-07-17T10:45:51.704" v="103" actId="20577"/>
        <pc:sldMkLst>
          <pc:docMk/>
          <pc:sldMk cId="2244222883" sldId="259"/>
        </pc:sldMkLst>
        <pc:spChg chg="add mod">
          <ac:chgData name="Mark Roach (Swansea Bay UHB - Workforce Information and Analytics)" userId="a4df2906-e95b-4ced-92e4-cc0277bae93f" providerId="ADAL" clId="{FA865471-4C8C-4B18-9A85-FAC50620C85B}" dt="2026-07-17T10:45:51.704" v="103" actId="20577"/>
          <ac:spMkLst>
            <pc:docMk/>
            <pc:sldMk cId="2244222883" sldId="259"/>
            <ac:spMk id="5" creationId="{28F7FC1C-6A7F-973C-978F-73AA0A24588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0F9BA-92D3-E633-FDD3-AE1656326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F0345C-E1D3-DB0F-C714-F54F71A85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7E78C-708A-B754-424E-D7955F0F6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6A579-81AC-22E5-DC2A-2EF8D338A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586DD-237F-33D3-C6CA-6109B8DE5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94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B98BB-E7BE-E158-8290-3C302B71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E5ADF1-5ECA-C015-F3CF-0318BFDC8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2AC54-249D-476C-CF75-C0544ECA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5CA3B-84B7-FAFB-3CF4-C480CA380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C8AF35-5358-62C9-6422-011226737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755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357AE2-E619-5A68-EF0C-DA5FB42E6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A77B8-319E-B4D5-EF25-27157BA38B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A9F04-18D0-D3B2-5479-547B8DC68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C2E2B-57E5-22D4-5166-1AE70AAB4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AC14-FE03-2912-410A-4F58D271E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871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517FF-C608-5E98-D1C1-A560A30D2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6DC42-0D97-4F40-ABA6-60B48979E4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9006F-3FDD-6595-6774-ABF2BB4E9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87217-26E0-84F9-B97E-C489F273C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BE1E5-759F-5F0A-C561-A866FA02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2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DA62E-F8E0-5B4F-B414-B7A206F8E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64C9C-FC5C-118B-A3B5-FA9BEEB4B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76583-D61C-36BD-9C84-556E5E60F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7AD6B-3696-0BE7-BC8E-4DDFF3F32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FB498-B7E6-CF3F-EA74-D95B887B2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94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4B07F-6CF0-7AAB-6656-ED05805B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9B972-65BF-5148-161E-FD9F238BE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3D379C-7506-E157-74D5-5E8BB3221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766080-1515-79DF-3741-38C053996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7AD1BD-B82A-59D0-2A26-2999A6EAD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64114A-27C3-BB7F-6840-8D918F3D0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886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4F7FF-1BAC-EA93-6D4E-C097852A0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6830A1-D6DC-7CE6-EE18-653300516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5E509B-579A-79E1-69A7-88C4EA249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170D0F-BEFF-3555-2FF7-5878C071C7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B05BA8-40AE-4125-D6D0-D84F795E5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CE4877-828D-A981-78A2-DDB4FAB67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C73A85-F1A7-8A1C-43DF-1306F85BA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177786-9F80-D2BE-6293-28908CC19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53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1221A-34D1-D16E-40BC-A5550462B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0E2EB-8B78-CC66-25ED-85399F402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8B876D-D0BA-7562-71F3-DD87CF6DF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3F43C4-BDE0-AC20-C6BD-52DD11BC9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255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BB7897-4851-2B6E-173D-438A6D458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8B9A1C-D3FF-0B5A-0F37-5FFA5D371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5B9B1D-34FE-F4B2-F1A1-77BF146A1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614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E355B-1B46-1E8F-D546-A539AD482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9CCBA5-213B-94FD-51BB-EE81997B4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54CB9-0DA3-43CB-38C3-8A59F1ACE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4B478C-ABF4-2135-516B-227BD0548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C8C73-84DB-B0F6-9276-215A8F685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EC30D-982F-38EA-DC1E-BEC613E5A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0057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FFDD7-EA88-F5E9-C359-E0A2A3D89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3A90A1-0A5D-CD6D-E57D-02FF101AF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20281-3154-C0A4-0376-6A7280F10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970DE-2187-896A-53B1-67C3CAB50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8B26A-8647-D5B3-2F66-524AF2363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0A5433-3063-773D-0788-8A5FD3CE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95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64E2D4-3291-7664-0EF0-347CF85A4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E99E4-88AC-CBCC-A8B3-506F95842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572DD-8F32-3C8B-24FF-72EAF034B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73611E-85DB-4B06-A219-E26529805DC8}" type="datetimeFigureOut">
              <a:rPr lang="en-GB" smtClean="0"/>
              <a:t>17/07/2026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64C4F2-74E3-2143-EA1A-624E7992D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5FAAA-669B-8697-5A27-8EA78F360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D613F5-5ED3-4593-91BD-067E9943B5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81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78CFE4-14BA-71B6-3E28-EE594F936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0" y="975009"/>
            <a:ext cx="12096000" cy="4621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4E0AD0-A409-B1D7-6C60-1F6BD13B0686}"/>
              </a:ext>
            </a:extLst>
          </p:cNvPr>
          <p:cNvSpPr txBox="1"/>
          <p:nvPr/>
        </p:nvSpPr>
        <p:spPr>
          <a:xfrm>
            <a:off x="239487" y="185057"/>
            <a:ext cx="618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Health Board wide Sickness by Service Group (L5)</a:t>
            </a:r>
          </a:p>
        </p:txBody>
      </p:sp>
    </p:spTree>
    <p:extLst>
      <p:ext uri="{BB962C8B-B14F-4D97-AF65-F5344CB8AC3E}">
        <p14:creationId xmlns:p14="http://schemas.microsoft.com/office/powerpoint/2010/main" val="2974387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22B67-2C21-4F1E-5533-57590DD50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B66213-AB39-1395-A933-FB5318935820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ACS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E24D7-F1DE-94B5-4D89-135C70C1C7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0" y="946034"/>
            <a:ext cx="12024000" cy="457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40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B6D01-78EF-C6E8-4DC6-F0143CD4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063AEB2-0569-2EF5-9599-442EC43D9F0F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M&amp;D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1FA3F5-2E0A-6480-6A3B-7ABB97D75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0" y="1042287"/>
            <a:ext cx="12024000" cy="457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253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A1353-78B0-8BC3-98B9-381B80EF9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0437C8-8153-FA1E-C9F0-EF55883ADB91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APST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D7BA3-D3A8-89B6-6A9C-EF35D55C9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" y="1042287"/>
            <a:ext cx="12060000" cy="458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22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DD8A70-5D6B-C5BF-ED3D-CC4FF374A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915708"/>
            <a:ext cx="12070080" cy="46111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BAEB22-28E9-B27B-FD5B-49354CDEA0FC}"/>
              </a:ext>
            </a:extLst>
          </p:cNvPr>
          <p:cNvSpPr txBox="1"/>
          <p:nvPr/>
        </p:nvSpPr>
        <p:spPr>
          <a:xfrm>
            <a:off x="239487" y="185057"/>
            <a:ext cx="618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Health Board wide Sickness by Staff Group</a:t>
            </a:r>
          </a:p>
        </p:txBody>
      </p:sp>
    </p:spTree>
    <p:extLst>
      <p:ext uri="{BB962C8B-B14F-4D97-AF65-F5344CB8AC3E}">
        <p14:creationId xmlns:p14="http://schemas.microsoft.com/office/powerpoint/2010/main" val="3059835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BE82AA-B985-F197-27C5-AB89B1336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5" y="1051183"/>
            <a:ext cx="12079705" cy="45865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47B05B-C78D-C8DB-1E3A-907028066C5F}"/>
              </a:ext>
            </a:extLst>
          </p:cNvPr>
          <p:cNvSpPr txBox="1"/>
          <p:nvPr/>
        </p:nvSpPr>
        <p:spPr>
          <a:xfrm>
            <a:off x="239487" y="185057"/>
            <a:ext cx="6183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Health Board FTE Budget and FTE Actual</a:t>
            </a:r>
          </a:p>
        </p:txBody>
      </p:sp>
    </p:spTree>
    <p:extLst>
      <p:ext uri="{BB962C8B-B14F-4D97-AF65-F5344CB8AC3E}">
        <p14:creationId xmlns:p14="http://schemas.microsoft.com/office/powerpoint/2010/main" val="3280440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51AF6F-01FA-E591-74C6-882472CEC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" y="1061538"/>
            <a:ext cx="12060000" cy="45884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F7FC1C-6A7F-973C-978F-73AA0A245889}"/>
              </a:ext>
            </a:extLst>
          </p:cNvPr>
          <p:cNvSpPr txBox="1"/>
          <p:nvPr/>
        </p:nvSpPr>
        <p:spPr>
          <a:xfrm>
            <a:off x="239486" y="185057"/>
            <a:ext cx="932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Health Board Substantive FTE Actual plus Variable Pay against and FTE Budget</a:t>
            </a:r>
          </a:p>
        </p:txBody>
      </p:sp>
    </p:spTree>
    <p:extLst>
      <p:ext uri="{BB962C8B-B14F-4D97-AF65-F5344CB8AC3E}">
        <p14:creationId xmlns:p14="http://schemas.microsoft.com/office/powerpoint/2010/main" val="224422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6F88AC-7E4D-8BB6-B43C-1C0F817D9214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NMC Only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6D5CA4-FB04-E4EE-4011-10D45439A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" y="1048145"/>
            <a:ext cx="12060000" cy="458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6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47005-5484-E0C0-3CBB-C46C46698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A3185F-5A8D-05D9-862B-21C2A8566226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HCS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97327-C4EF-9C0D-9415-5F020FD96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000" y="1003787"/>
            <a:ext cx="11988000" cy="456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17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A24CC-C111-3BD7-0901-B9E43A2BB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01F82B-1627-D48E-7195-AADD0760DD69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E&amp;A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BE766E-6232-24AA-3751-04ABA674F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00" y="1061539"/>
            <a:ext cx="11988000" cy="456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10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4EA2C-8D7B-9E15-DBCC-F4FC6C2FC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DE74C4-1FD4-4000-BE9C-CDDC7890E5F1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AHP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BD121B-854F-09D5-5624-C98A0AEFE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00" y="1061539"/>
            <a:ext cx="11988000" cy="4561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4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7AEF1-5BF7-5C34-14B6-870DCE01A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9505AD-EA81-6A3B-3CE8-C40570B18F19}"/>
              </a:ext>
            </a:extLst>
          </p:cNvPr>
          <p:cNvSpPr txBox="1"/>
          <p:nvPr/>
        </p:nvSpPr>
        <p:spPr>
          <a:xfrm>
            <a:off x="352424" y="219075"/>
            <a:ext cx="15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A&amp;C Only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DB8D1D-9323-22E8-96D0-FA09E133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0" y="1134773"/>
            <a:ext cx="12060000" cy="458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93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6FBA75-75DB-4130-8F76-D1F5FB6CBEB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9FEB16C7-937B-4FA0-B657-CAE82F3A7B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038E58-EBCA-4498-8A80-84B0C494656F}"/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58</Words>
  <Application>Microsoft Office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SBU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Roach (Swansea Bay UHB - Workforce Information and Analytics)</dc:creator>
  <cp:lastModifiedBy>Mark Roach (Swansea Bay UHB - Workforce Information and Analytics)</cp:lastModifiedBy>
  <cp:revision>2</cp:revision>
  <dcterms:created xsi:type="dcterms:W3CDTF">2026-06-11T14:28:41Z</dcterms:created>
  <dcterms:modified xsi:type="dcterms:W3CDTF">2026-07-17T10:45:56Z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