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sldIdLst>
    <p:sldId id="256" r:id="rId5"/>
    <p:sldId id="267" r:id="rId6"/>
    <p:sldId id="257" r:id="rId7"/>
    <p:sldId id="268" r:id="rId8"/>
    <p:sldId id="262" r:id="rId9"/>
    <p:sldId id="264" r:id="rId10"/>
    <p:sldId id="266" r:id="rId11"/>
    <p:sldId id="261" r:id="rId12"/>
    <p:sldId id="270" r:id="rId13"/>
  </p:sldIdLst>
  <p:sldSz cx="12192000" cy="6858000"/>
  <p:notesSz cx="6797675" cy="99266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5C45B3C7-23BD-84DE-99BA-FA9C96796A00}" name="Michelle Davies (Swansea Bay UHB - Strategy)" initials="MS" userId="S::michelle.l.davies@wales.nhs.uk::9663cf33-c536-4492-a158-56a6deff1d1a" providerId="AD"/>
  <p188:author id="{735806E1-5AF0-7B4A-8AEA-60AFE7C6C4CA}" name="Heledd Bingham (Swansea Bay - Strategy )" initials="H)" userId="S::heledd.bingham@wales.nhs.uk::5cebdd24-206f-4766-aded-bfc29a035e99"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Kerry Broadhead (Swansea Bay UHB - Strategy)" initials="KB(BU-S" lastIdx="13" clrIdx="0">
    <p:extLst>
      <p:ext uri="{19B8F6BF-5375-455C-9EA6-DF929625EA0E}">
        <p15:presenceInfo xmlns:p15="http://schemas.microsoft.com/office/powerpoint/2012/main" userId="S-1-5-21-978635462-3828570294-627434887-584467"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E609E"/>
    <a:srgbClr val="008A8C"/>
    <a:srgbClr val="EBF1DF"/>
    <a:srgbClr val="DBEEF3"/>
    <a:srgbClr val="DDD6E5"/>
    <a:srgbClr val="C0E2D1"/>
    <a:srgbClr val="4BA07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3B87170-A345-4A7A-B12E-865B11B3FBDE}" v="106" dt="2023-10-20T15:31:51.520"/>
    <p1510:client id="{206F8665-599E-4DBC-9B60-CEEE1B9A81B1}" v="31" dt="2023-10-26T17:24:53.904"/>
    <p1510:client id="{28224B8B-EE25-4A50-905E-7631226DBC59}" v="1" dt="2023-11-30T14:43:41.211"/>
    <p1510:client id="{2C42D584-C27D-4971-975A-F321C0655042}" v="70" dt="2023-03-27T12:19:16.834"/>
    <p1510:client id="{3317500C-8993-49A4-BB3F-A41E6B694F42}" v="6" dt="2023-10-25T16:07:34.492"/>
    <p1510:client id="{3D52B493-4A87-4D76-829D-A3A4E9BD141F}" v="30" dt="2023-03-27T12:12:10.995"/>
    <p1510:client id="{46E943FA-CFC2-FD85-50B1-67C0604437C4}" v="14" dt="2023-05-09T11:12:34.651"/>
    <p1510:client id="{56EFBD88-2B46-939E-BC35-33635D917229}" v="168" dt="2023-10-18T16:05:34.157"/>
    <p1510:client id="{81ACD4A1-E77C-45FC-86C5-96656D1D5408}" v="747" dt="2023-03-30T21:38:09.133"/>
    <p1510:client id="{8A916D91-6326-4053-8B76-879FDB0DFB08}" v="44" dt="2023-04-12T13:41:42.595"/>
    <p1510:client id="{8E194586-9FAE-43A0-AA59-47E7A9CCC2AA}" v="11" dt="2023-03-28T09:15:54.294"/>
    <p1510:client id="{A5CDAEFB-DED9-4029-AC41-99B2B1E8F811}" v="1" dt="2023-10-26T14:47:33.805"/>
    <p1510:client id="{C894F3A5-60BC-4392-A9DA-42E73A1549E5}" v="3" dt="2023-05-09T15:23:46.994"/>
    <p1510:client id="{D6AE88C2-06C0-4663-85BD-69731771D266}" v="97" dt="2023-03-30T09:25:05.361"/>
    <p1510:client id="{DDA66CF9-0F78-4885-854E-A6457B3DF787}" v="8" dt="2023-03-28T09:19:45.606"/>
    <p1510:client id="{E23A5DBD-1945-473A-8227-12ACA7B16C86}" v="117" dt="2023-10-11T14:10:49.645"/>
    <p1510:client id="{E8B786E5-0968-8F16-465A-AEEC16327C24}" v="1436" dt="2023-10-12T13:32:35.602"/>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5697" autoAdjust="0"/>
    <p:restoredTop sz="94660"/>
  </p:normalViewPr>
  <p:slideViewPr>
    <p:cSldViewPr snapToGrid="0">
      <p:cViewPr varScale="1">
        <p:scale>
          <a:sx n="105" d="100"/>
          <a:sy n="105" d="100"/>
        </p:scale>
        <p:origin x="1368" y="14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tableStyles" Target="tableStyles.xml"/><Relationship Id="rId3" Type="http://schemas.openxmlformats.org/officeDocument/2006/relationships/customXml" Target="../customXml/item3.xml"/><Relationship Id="rId21" Type="http://schemas.microsoft.com/office/2018/10/relationships/authors" Target="author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viewProps" Target="viewProps.xml"/><Relationship Id="rId20" Type="http://schemas.microsoft.com/office/2015/10/relationships/revisionInfo" Target="revisionInfo.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presProps" Target="presProps.xml"/><Relationship Id="rId10" Type="http://schemas.openxmlformats.org/officeDocument/2006/relationships/slide" Target="slides/slide6.xml"/><Relationship Id="rId19" Type="http://schemas.microsoft.com/office/2016/11/relationships/changesInfo" Target="changesInfos/changesInfo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commentAuthors" Target="commentAuthor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Heledd Bingham (Swansea Bay - Strategy )" userId="S::heledd.bingham@wales.nhs.uk::5cebdd24-206f-4766-aded-bfc29a035e99" providerId="AD" clId="Web-{56EFBD88-2B46-939E-BC35-33635D917229}"/>
    <pc:docChg chg="modSld">
      <pc:chgData name="Heledd Bingham (Swansea Bay - Strategy )" userId="S::heledd.bingham@wales.nhs.uk::5cebdd24-206f-4766-aded-bfc29a035e99" providerId="AD" clId="Web-{56EFBD88-2B46-939E-BC35-33635D917229}" dt="2023-10-18T16:05:29.235" v="166"/>
      <pc:docMkLst>
        <pc:docMk/>
      </pc:docMkLst>
      <pc:sldChg chg="modSp">
        <pc:chgData name="Heledd Bingham (Swansea Bay - Strategy )" userId="S::heledd.bingham@wales.nhs.uk::5cebdd24-206f-4766-aded-bfc29a035e99" providerId="AD" clId="Web-{56EFBD88-2B46-939E-BC35-33635D917229}" dt="2023-10-18T16:00:11.445" v="23" actId="20577"/>
        <pc:sldMkLst>
          <pc:docMk/>
          <pc:sldMk cId="1971014265" sldId="256"/>
        </pc:sldMkLst>
        <pc:spChg chg="mod">
          <ac:chgData name="Heledd Bingham (Swansea Bay - Strategy )" userId="S::heledd.bingham@wales.nhs.uk::5cebdd24-206f-4766-aded-bfc29a035e99" providerId="AD" clId="Web-{56EFBD88-2B46-939E-BC35-33635D917229}" dt="2023-10-18T16:00:11.445" v="23" actId="20577"/>
          <ac:spMkLst>
            <pc:docMk/>
            <pc:sldMk cId="1971014265" sldId="256"/>
            <ac:spMk id="2" creationId="{00000000-0000-0000-0000-000000000000}"/>
          </ac:spMkLst>
        </pc:spChg>
      </pc:sldChg>
      <pc:sldChg chg="modSp delCm">
        <pc:chgData name="Heledd Bingham (Swansea Bay - Strategy )" userId="S::heledd.bingham@wales.nhs.uk::5cebdd24-206f-4766-aded-bfc29a035e99" providerId="AD" clId="Web-{56EFBD88-2B46-939E-BC35-33635D917229}" dt="2023-10-18T16:05:29.235" v="166"/>
        <pc:sldMkLst>
          <pc:docMk/>
          <pc:sldMk cId="2099711660" sldId="257"/>
        </pc:sldMkLst>
        <pc:graphicFrameChg chg="mod modGraphic">
          <ac:chgData name="Heledd Bingham (Swansea Bay - Strategy )" userId="S::heledd.bingham@wales.nhs.uk::5cebdd24-206f-4766-aded-bfc29a035e99" providerId="AD" clId="Web-{56EFBD88-2B46-939E-BC35-33635D917229}" dt="2023-10-18T16:05:29.235" v="166"/>
          <ac:graphicFrameMkLst>
            <pc:docMk/>
            <pc:sldMk cId="2099711660" sldId="257"/>
            <ac:graphicFrameMk id="5" creationId="{00000000-0000-0000-0000-000000000000}"/>
          </ac:graphicFrameMkLst>
        </pc:graphicFrameChg>
        <pc:extLst>
          <p:ext xmlns:p="http://schemas.openxmlformats.org/presentationml/2006/main" uri="{D6D511B9-2390-475A-947B-AFAB55BFBCF1}">
            <pc226:cmChg xmlns:pc226="http://schemas.microsoft.com/office/powerpoint/2022/06/main/command" chg="del">
              <pc226:chgData name="Heledd Bingham (Swansea Bay - Strategy )" userId="S::heledd.bingham@wales.nhs.uk::5cebdd24-206f-4766-aded-bfc29a035e99" providerId="AD" clId="Web-{56EFBD88-2B46-939E-BC35-33635D917229}" dt="2023-10-18T16:01:05.556" v="26"/>
              <pc2:cmMkLst xmlns:pc2="http://schemas.microsoft.com/office/powerpoint/2019/9/main/command">
                <pc:docMk/>
                <pc:sldMk cId="2099711660" sldId="257"/>
                <pc2:cmMk id="{59367217-1F5C-40CD-9B83-350A682D5824}"/>
              </pc2:cmMkLst>
            </pc226:cmChg>
            <pc226:cmChg xmlns:pc226="http://schemas.microsoft.com/office/powerpoint/2022/06/main/command" chg="del">
              <pc226:chgData name="Heledd Bingham (Swansea Bay - Strategy )" userId="S::heledd.bingham@wales.nhs.uk::5cebdd24-206f-4766-aded-bfc29a035e99" providerId="AD" clId="Web-{56EFBD88-2B46-939E-BC35-33635D917229}" dt="2023-10-18T16:00:45.477" v="24"/>
              <pc2:cmMkLst xmlns:pc2="http://schemas.microsoft.com/office/powerpoint/2019/9/main/command">
                <pc:docMk/>
                <pc:sldMk cId="2099711660" sldId="257"/>
                <pc2:cmMk id="{3C0A6127-6AD7-4602-9E44-E549539C85E1}"/>
              </pc2:cmMkLst>
            </pc226:cmChg>
            <pc226:cmChg xmlns:pc226="http://schemas.microsoft.com/office/powerpoint/2022/06/main/command" chg="del">
              <pc226:chgData name="Heledd Bingham (Swansea Bay - Strategy )" userId="S::heledd.bingham@wales.nhs.uk::5cebdd24-206f-4766-aded-bfc29a035e99" providerId="AD" clId="Web-{56EFBD88-2B46-939E-BC35-33635D917229}" dt="2023-10-18T16:00:58.290" v="25"/>
              <pc2:cmMkLst xmlns:pc2="http://schemas.microsoft.com/office/powerpoint/2019/9/main/command">
                <pc:docMk/>
                <pc:sldMk cId="2099711660" sldId="257"/>
                <pc2:cmMk id="{879CF8B4-2C0B-4493-BC3B-FD5249047192}"/>
              </pc2:cmMkLst>
            </pc226:cmChg>
          </p:ext>
        </pc:extLst>
      </pc:sldChg>
      <pc:sldChg chg="modSp">
        <pc:chgData name="Heledd Bingham (Swansea Bay - Strategy )" userId="S::heledd.bingham@wales.nhs.uk::5cebdd24-206f-4766-aded-bfc29a035e99" providerId="AD" clId="Web-{56EFBD88-2B46-939E-BC35-33635D917229}" dt="2023-10-18T16:03:16.216" v="144"/>
        <pc:sldMkLst>
          <pc:docMk/>
          <pc:sldMk cId="1596618134" sldId="258"/>
        </pc:sldMkLst>
        <pc:graphicFrameChg chg="mod modGraphic">
          <ac:chgData name="Heledd Bingham (Swansea Bay - Strategy )" userId="S::heledd.bingham@wales.nhs.uk::5cebdd24-206f-4766-aded-bfc29a035e99" providerId="AD" clId="Web-{56EFBD88-2B46-939E-BC35-33635D917229}" dt="2023-10-18T16:01:48.167" v="54"/>
          <ac:graphicFrameMkLst>
            <pc:docMk/>
            <pc:sldMk cId="1596618134" sldId="258"/>
            <ac:graphicFrameMk id="3" creationId="{00000000-0000-0000-0000-000000000000}"/>
          </ac:graphicFrameMkLst>
        </pc:graphicFrameChg>
        <pc:graphicFrameChg chg="mod modGraphic">
          <ac:chgData name="Heledd Bingham (Swansea Bay - Strategy )" userId="S::heledd.bingham@wales.nhs.uk::5cebdd24-206f-4766-aded-bfc29a035e99" providerId="AD" clId="Web-{56EFBD88-2B46-939E-BC35-33635D917229}" dt="2023-10-18T16:03:16.216" v="144"/>
          <ac:graphicFrameMkLst>
            <pc:docMk/>
            <pc:sldMk cId="1596618134" sldId="258"/>
            <ac:graphicFrameMk id="4" creationId="{00000000-0000-0000-0000-000000000000}"/>
          </ac:graphicFrameMkLst>
        </pc:graphicFrameChg>
      </pc:sldChg>
      <pc:sldChg chg="modSp">
        <pc:chgData name="Heledd Bingham (Swansea Bay - Strategy )" userId="S::heledd.bingham@wales.nhs.uk::5cebdd24-206f-4766-aded-bfc29a035e99" providerId="AD" clId="Web-{56EFBD88-2B46-939E-BC35-33635D917229}" dt="2023-10-18T16:04:54.562" v="159" actId="20577"/>
        <pc:sldMkLst>
          <pc:docMk/>
          <pc:sldMk cId="3810744386" sldId="261"/>
        </pc:sldMkLst>
        <pc:spChg chg="mod">
          <ac:chgData name="Heledd Bingham (Swansea Bay - Strategy )" userId="S::heledd.bingham@wales.nhs.uk::5cebdd24-206f-4766-aded-bfc29a035e99" providerId="AD" clId="Web-{56EFBD88-2B46-939E-BC35-33635D917229}" dt="2023-10-18T16:04:54.562" v="159" actId="20577"/>
          <ac:spMkLst>
            <pc:docMk/>
            <pc:sldMk cId="3810744386" sldId="261"/>
            <ac:spMk id="3" creationId="{00000000-0000-0000-0000-000000000000}"/>
          </ac:spMkLst>
        </pc:spChg>
      </pc:sldChg>
      <pc:sldChg chg="modSp delCm modCm">
        <pc:chgData name="Heledd Bingham (Swansea Bay - Strategy )" userId="S::heledd.bingham@wales.nhs.uk::5cebdd24-206f-4766-aded-bfc29a035e99" providerId="AD" clId="Web-{56EFBD88-2B46-939E-BC35-33635D917229}" dt="2023-10-18T16:04:30.890" v="156" actId="20577"/>
        <pc:sldMkLst>
          <pc:docMk/>
          <pc:sldMk cId="992657324" sldId="262"/>
        </pc:sldMkLst>
        <pc:spChg chg="mod">
          <ac:chgData name="Heledd Bingham (Swansea Bay - Strategy )" userId="S::heledd.bingham@wales.nhs.uk::5cebdd24-206f-4766-aded-bfc29a035e99" providerId="AD" clId="Web-{56EFBD88-2B46-939E-BC35-33635D917229}" dt="2023-10-18T16:03:41.873" v="149" actId="20577"/>
          <ac:spMkLst>
            <pc:docMk/>
            <pc:sldMk cId="992657324" sldId="262"/>
            <ac:spMk id="4" creationId="{00000000-0000-0000-0000-000000000000}"/>
          </ac:spMkLst>
        </pc:spChg>
        <pc:spChg chg="mod">
          <ac:chgData name="Heledd Bingham (Swansea Bay - Strategy )" userId="S::heledd.bingham@wales.nhs.uk::5cebdd24-206f-4766-aded-bfc29a035e99" providerId="AD" clId="Web-{56EFBD88-2B46-939E-BC35-33635D917229}" dt="2023-10-18T16:03:38.076" v="148" actId="20577"/>
          <ac:spMkLst>
            <pc:docMk/>
            <pc:sldMk cId="992657324" sldId="262"/>
            <ac:spMk id="10" creationId="{00000000-0000-0000-0000-000000000000}"/>
          </ac:spMkLst>
        </pc:spChg>
        <pc:spChg chg="mod">
          <ac:chgData name="Heledd Bingham (Swansea Bay - Strategy )" userId="S::heledd.bingham@wales.nhs.uk::5cebdd24-206f-4766-aded-bfc29a035e99" providerId="AD" clId="Web-{56EFBD88-2B46-939E-BC35-33635D917229}" dt="2023-10-18T16:04:17.483" v="153" actId="20577"/>
          <ac:spMkLst>
            <pc:docMk/>
            <pc:sldMk cId="992657324" sldId="262"/>
            <ac:spMk id="15" creationId="{00000000-0000-0000-0000-000000000000}"/>
          </ac:spMkLst>
        </pc:spChg>
        <pc:spChg chg="mod">
          <ac:chgData name="Heledd Bingham (Swansea Bay - Strategy )" userId="S::heledd.bingham@wales.nhs.uk::5cebdd24-206f-4766-aded-bfc29a035e99" providerId="AD" clId="Web-{56EFBD88-2B46-939E-BC35-33635D917229}" dt="2023-10-18T16:04:30.890" v="156" actId="20577"/>
          <ac:spMkLst>
            <pc:docMk/>
            <pc:sldMk cId="992657324" sldId="262"/>
            <ac:spMk id="25" creationId="{00000000-0000-0000-0000-000000000000}"/>
          </ac:spMkLst>
        </pc:spChg>
        <pc:extLst>
          <p:ext xmlns:p="http://schemas.openxmlformats.org/presentationml/2006/main" uri="{D6D511B9-2390-475A-947B-AFAB55BFBCF1}">
            <pc226:cmChg xmlns:pc226="http://schemas.microsoft.com/office/powerpoint/2022/06/main/command" chg="del mod">
              <pc226:chgData name="Heledd Bingham (Swansea Bay - Strategy )" userId="S::heledd.bingham@wales.nhs.uk::5cebdd24-206f-4766-aded-bfc29a035e99" providerId="AD" clId="Web-{56EFBD88-2B46-939E-BC35-33635D917229}" dt="2023-10-18T16:04:20.249" v="155"/>
              <pc2:cmMkLst xmlns:pc2="http://schemas.microsoft.com/office/powerpoint/2019/9/main/command">
                <pc:docMk/>
                <pc:sldMk cId="992657324" sldId="262"/>
                <pc2:cmMk id="{F3F97E5B-C180-411B-A1E6-19CB45581F1A}"/>
              </pc2:cmMkLst>
            </pc226:cmChg>
            <pc226:cmChg xmlns:pc226="http://schemas.microsoft.com/office/powerpoint/2022/06/main/command" chg="del mod">
              <pc226:chgData name="Heledd Bingham (Swansea Bay - Strategy )" userId="S::heledd.bingham@wales.nhs.uk::5cebdd24-206f-4766-aded-bfc29a035e99" providerId="AD" clId="Web-{56EFBD88-2B46-939E-BC35-33635D917229}" dt="2023-10-18T16:04:17.670" v="154"/>
              <pc2:cmMkLst xmlns:pc2="http://schemas.microsoft.com/office/powerpoint/2019/9/main/command">
                <pc:docMk/>
                <pc:sldMk cId="992657324" sldId="262"/>
                <pc2:cmMk id="{BCC4F794-A4F9-40B2-9ED6-2909306B97A1}"/>
              </pc2:cmMkLst>
            </pc226:cmChg>
          </p:ext>
        </pc:extLst>
      </pc:sldChg>
      <pc:sldChg chg="modSp delCm">
        <pc:chgData name="Heledd Bingham (Swansea Bay - Strategy )" userId="S::heledd.bingham@wales.nhs.uk::5cebdd24-206f-4766-aded-bfc29a035e99" providerId="AD" clId="Web-{56EFBD88-2B46-939E-BC35-33635D917229}" dt="2023-10-18T16:04:46.437" v="158" actId="20577"/>
        <pc:sldMkLst>
          <pc:docMk/>
          <pc:sldMk cId="2876314797" sldId="264"/>
        </pc:sldMkLst>
        <pc:spChg chg="mod">
          <ac:chgData name="Heledd Bingham (Swansea Bay - Strategy )" userId="S::heledd.bingham@wales.nhs.uk::5cebdd24-206f-4766-aded-bfc29a035e99" providerId="AD" clId="Web-{56EFBD88-2B46-939E-BC35-33635D917229}" dt="2023-10-18T16:04:46.437" v="158" actId="20577"/>
          <ac:spMkLst>
            <pc:docMk/>
            <pc:sldMk cId="2876314797" sldId="264"/>
            <ac:spMk id="15" creationId="{00000000-0000-0000-0000-000000000000}"/>
          </ac:spMkLst>
        </pc:spChg>
        <pc:extLst>
          <p:ext xmlns:p="http://schemas.openxmlformats.org/presentationml/2006/main" uri="{D6D511B9-2390-475A-947B-AFAB55BFBCF1}">
            <pc226:cmChg xmlns:pc226="http://schemas.microsoft.com/office/powerpoint/2022/06/main/command" chg="del">
              <pc226:chgData name="Heledd Bingham (Swansea Bay - Strategy )" userId="S::heledd.bingham@wales.nhs.uk::5cebdd24-206f-4766-aded-bfc29a035e99" providerId="AD" clId="Web-{56EFBD88-2B46-939E-BC35-33635D917229}" dt="2023-10-18T16:04:41.390" v="157"/>
              <pc2:cmMkLst xmlns:pc2="http://schemas.microsoft.com/office/powerpoint/2019/9/main/command">
                <pc:docMk/>
                <pc:sldMk cId="2876314797" sldId="264"/>
                <pc2:cmMk id="{86A3A41C-3652-4C6A-8A2A-56332FEC5ECA}"/>
              </pc2:cmMkLst>
            </pc226:cmChg>
          </p:ext>
        </pc:extLst>
      </pc:sldChg>
      <pc:sldChg chg="delCm">
        <pc:chgData name="Heledd Bingham (Swansea Bay - Strategy )" userId="S::heledd.bingham@wales.nhs.uk::5cebdd24-206f-4766-aded-bfc29a035e99" providerId="AD" clId="Web-{56EFBD88-2B46-939E-BC35-33635D917229}" dt="2023-10-18T16:05:07.391" v="160"/>
        <pc:sldMkLst>
          <pc:docMk/>
          <pc:sldMk cId="3441314767" sldId="266"/>
        </pc:sldMkLst>
        <pc:extLst>
          <p:ext xmlns:p="http://schemas.openxmlformats.org/presentationml/2006/main" uri="{D6D511B9-2390-475A-947B-AFAB55BFBCF1}">
            <pc226:cmChg xmlns:pc226="http://schemas.microsoft.com/office/powerpoint/2022/06/main/command" chg="del">
              <pc226:chgData name="Heledd Bingham (Swansea Bay - Strategy )" userId="S::heledd.bingham@wales.nhs.uk::5cebdd24-206f-4766-aded-bfc29a035e99" providerId="AD" clId="Web-{56EFBD88-2B46-939E-BC35-33635D917229}" dt="2023-10-18T16:05:07.391" v="160"/>
              <pc2:cmMkLst xmlns:pc2="http://schemas.microsoft.com/office/powerpoint/2019/9/main/command">
                <pc:docMk/>
                <pc:sldMk cId="3441314767" sldId="266"/>
                <pc2:cmMk id="{D8AD2201-1F55-4412-B46F-719A3060EB6E}"/>
              </pc2:cmMkLst>
            </pc226:cmChg>
          </p:ext>
        </pc:extLst>
      </pc:sldChg>
      <pc:sldChg chg="modSp delCm modCm">
        <pc:chgData name="Heledd Bingham (Swansea Bay - Strategy )" userId="S::heledd.bingham@wales.nhs.uk::5cebdd24-206f-4766-aded-bfc29a035e99" providerId="AD" clId="Web-{56EFBD88-2B46-939E-BC35-33635D917229}" dt="2023-10-18T15:59:51.367" v="21"/>
        <pc:sldMkLst>
          <pc:docMk/>
          <pc:sldMk cId="1157103007" sldId="267"/>
        </pc:sldMkLst>
        <pc:spChg chg="mod">
          <ac:chgData name="Heledd Bingham (Swansea Bay - Strategy )" userId="S::heledd.bingham@wales.nhs.uk::5cebdd24-206f-4766-aded-bfc29a035e99" providerId="AD" clId="Web-{56EFBD88-2B46-939E-BC35-33635D917229}" dt="2023-10-18T15:59:51.257" v="20" actId="20577"/>
          <ac:spMkLst>
            <pc:docMk/>
            <pc:sldMk cId="1157103007" sldId="267"/>
            <ac:spMk id="3" creationId="{984DE6AD-35CD-B735-2B48-F023BAE7821C}"/>
          </ac:spMkLst>
        </pc:spChg>
        <pc:extLst>
          <p:ext xmlns:p="http://schemas.openxmlformats.org/presentationml/2006/main" uri="{D6D511B9-2390-475A-947B-AFAB55BFBCF1}">
            <pc226:cmChg xmlns:pc226="http://schemas.microsoft.com/office/powerpoint/2022/06/main/command" chg="del mod">
              <pc226:chgData name="Heledd Bingham (Swansea Bay - Strategy )" userId="S::heledd.bingham@wales.nhs.uk::5cebdd24-206f-4766-aded-bfc29a035e99" providerId="AD" clId="Web-{56EFBD88-2B46-939E-BC35-33635D917229}" dt="2023-10-18T15:59:51.367" v="21"/>
              <pc2:cmMkLst xmlns:pc2="http://schemas.microsoft.com/office/powerpoint/2019/9/main/command">
                <pc:docMk/>
                <pc:sldMk cId="1157103007" sldId="267"/>
                <pc2:cmMk id="{D8BEF48F-5FAE-492D-8E60-8AF73788AEC6}"/>
              </pc2:cmMkLst>
            </pc226:cmChg>
          </p:ext>
        </pc:extLst>
      </pc:sldChg>
    </pc:docChg>
  </pc:docChgLst>
  <pc:docChgLst>
    <pc:chgData name="Michelle Davies (Swansea Bay UHB - Strategy)" userId="S::michelle.l.davies@wales.nhs.uk::9663cf33-c536-4492-a158-56a6deff1d1a" providerId="AD" clId="Web-{3317500C-8993-49A4-BB3F-A41E6B694F42}"/>
    <pc:docChg chg="modSld">
      <pc:chgData name="Michelle Davies (Swansea Bay UHB - Strategy)" userId="S::michelle.l.davies@wales.nhs.uk::9663cf33-c536-4492-a158-56a6deff1d1a" providerId="AD" clId="Web-{3317500C-8993-49A4-BB3F-A41E6B694F42}" dt="2023-10-25T16:07:34.492" v="4"/>
      <pc:docMkLst>
        <pc:docMk/>
      </pc:docMkLst>
      <pc:sldChg chg="modSp addCm">
        <pc:chgData name="Michelle Davies (Swansea Bay UHB - Strategy)" userId="S::michelle.l.davies@wales.nhs.uk::9663cf33-c536-4492-a158-56a6deff1d1a" providerId="AD" clId="Web-{3317500C-8993-49A4-BB3F-A41E6B694F42}" dt="2023-10-25T16:07:34.492" v="4"/>
        <pc:sldMkLst>
          <pc:docMk/>
          <pc:sldMk cId="992657324" sldId="262"/>
        </pc:sldMkLst>
        <pc:spChg chg="mod">
          <ac:chgData name="Michelle Davies (Swansea Bay UHB - Strategy)" userId="S::michelle.l.davies@wales.nhs.uk::9663cf33-c536-4492-a158-56a6deff1d1a" providerId="AD" clId="Web-{3317500C-8993-49A4-BB3F-A41E6B694F42}" dt="2023-10-25T16:06:53.600" v="3" actId="20577"/>
          <ac:spMkLst>
            <pc:docMk/>
            <pc:sldMk cId="992657324" sldId="262"/>
            <ac:spMk id="7" creationId="{00000000-0000-0000-0000-000000000000}"/>
          </ac:spMkLst>
        </pc:spChg>
        <pc:extLst>
          <p:ext xmlns:p="http://schemas.openxmlformats.org/presentationml/2006/main" uri="{D6D511B9-2390-475A-947B-AFAB55BFBCF1}">
            <pc226:cmChg xmlns:pc226="http://schemas.microsoft.com/office/powerpoint/2022/06/main/command" chg="add">
              <pc226:chgData name="Michelle Davies (Swansea Bay UHB - Strategy)" userId="S::michelle.l.davies@wales.nhs.uk::9663cf33-c536-4492-a158-56a6deff1d1a" providerId="AD" clId="Web-{3317500C-8993-49A4-BB3F-A41E6B694F42}" dt="2023-10-25T16:07:34.492" v="4"/>
              <pc2:cmMkLst xmlns:pc2="http://schemas.microsoft.com/office/powerpoint/2019/9/main/command">
                <pc:docMk/>
                <pc:sldMk cId="992657324" sldId="262"/>
                <pc2:cmMk id="{8CFE13BC-48B4-46E3-B88D-A97F5DC167A3}"/>
              </pc2:cmMkLst>
            </pc226:cmChg>
          </p:ext>
        </pc:extLst>
      </pc:sldChg>
    </pc:docChg>
  </pc:docChgLst>
  <pc:docChgLst>
    <pc:chgData name="Michelle Davies (Swansea Bay UHB - Strategy)" userId="S::michelle.l.davies@wales.nhs.uk::9663cf33-c536-4492-a158-56a6deff1d1a" providerId="AD" clId="Web-{2C42D584-C27D-4971-975A-F321C0655042}"/>
    <pc:docChg chg="addSld modSld">
      <pc:chgData name="Michelle Davies (Swansea Bay UHB - Strategy)" userId="S::michelle.l.davies@wales.nhs.uk::9663cf33-c536-4492-a158-56a6deff1d1a" providerId="AD" clId="Web-{2C42D584-C27D-4971-975A-F321C0655042}" dt="2023-03-27T12:19:14.662" v="53" actId="20577"/>
      <pc:docMkLst>
        <pc:docMk/>
      </pc:docMkLst>
      <pc:sldChg chg="modSp">
        <pc:chgData name="Michelle Davies (Swansea Bay UHB - Strategy)" userId="S::michelle.l.davies@wales.nhs.uk::9663cf33-c536-4492-a158-56a6deff1d1a" providerId="AD" clId="Web-{2C42D584-C27D-4971-975A-F321C0655042}" dt="2023-03-27T12:19:14.662" v="53" actId="20577"/>
        <pc:sldMkLst>
          <pc:docMk/>
          <pc:sldMk cId="2099711660" sldId="257"/>
        </pc:sldMkLst>
        <pc:spChg chg="mod">
          <ac:chgData name="Michelle Davies (Swansea Bay UHB - Strategy)" userId="S::michelle.l.davies@wales.nhs.uk::9663cf33-c536-4492-a158-56a6deff1d1a" providerId="AD" clId="Web-{2C42D584-C27D-4971-975A-F321C0655042}" dt="2023-03-27T12:19:14.662" v="53" actId="20577"/>
          <ac:spMkLst>
            <pc:docMk/>
            <pc:sldMk cId="2099711660" sldId="257"/>
            <ac:spMk id="4" creationId="{00000000-0000-0000-0000-000000000000}"/>
          </ac:spMkLst>
        </pc:spChg>
      </pc:sldChg>
      <pc:sldChg chg="modSp">
        <pc:chgData name="Michelle Davies (Swansea Bay UHB - Strategy)" userId="S::michelle.l.davies@wales.nhs.uk::9663cf33-c536-4492-a158-56a6deff1d1a" providerId="AD" clId="Web-{2C42D584-C27D-4971-975A-F321C0655042}" dt="2023-03-27T12:16:04.277" v="4" actId="1076"/>
        <pc:sldMkLst>
          <pc:docMk/>
          <pc:sldMk cId="1157103007" sldId="267"/>
        </pc:sldMkLst>
        <pc:spChg chg="mod">
          <ac:chgData name="Michelle Davies (Swansea Bay UHB - Strategy)" userId="S::michelle.l.davies@wales.nhs.uk::9663cf33-c536-4492-a158-56a6deff1d1a" providerId="AD" clId="Web-{2C42D584-C27D-4971-975A-F321C0655042}" dt="2023-03-27T12:16:04.277" v="4" actId="1076"/>
          <ac:spMkLst>
            <pc:docMk/>
            <pc:sldMk cId="1157103007" sldId="267"/>
            <ac:spMk id="3" creationId="{984DE6AD-35CD-B735-2B48-F023BAE7821C}"/>
          </ac:spMkLst>
        </pc:spChg>
      </pc:sldChg>
      <pc:sldChg chg="modSp">
        <pc:chgData name="Michelle Davies (Swansea Bay UHB - Strategy)" userId="S::michelle.l.davies@wales.nhs.uk::9663cf33-c536-4492-a158-56a6deff1d1a" providerId="AD" clId="Web-{2C42D584-C27D-4971-975A-F321C0655042}" dt="2023-03-27T12:17:19.828" v="8" actId="20577"/>
        <pc:sldMkLst>
          <pc:docMk/>
          <pc:sldMk cId="2345774925" sldId="268"/>
        </pc:sldMkLst>
        <pc:spChg chg="mod">
          <ac:chgData name="Michelle Davies (Swansea Bay UHB - Strategy)" userId="S::michelle.l.davies@wales.nhs.uk::9663cf33-c536-4492-a158-56a6deff1d1a" providerId="AD" clId="Web-{2C42D584-C27D-4971-975A-F321C0655042}" dt="2023-03-27T12:17:19.828" v="8" actId="20577"/>
          <ac:spMkLst>
            <pc:docMk/>
            <pc:sldMk cId="2345774925" sldId="268"/>
            <ac:spMk id="3" creationId="{07BDE547-32E9-4FC5-D945-3090F95D98B0}"/>
          </ac:spMkLst>
        </pc:spChg>
      </pc:sldChg>
      <pc:sldChg chg="modSp new">
        <pc:chgData name="Michelle Davies (Swansea Bay UHB - Strategy)" userId="S::michelle.l.davies@wales.nhs.uk::9663cf33-c536-4492-a158-56a6deff1d1a" providerId="AD" clId="Web-{2C42D584-C27D-4971-975A-F321C0655042}" dt="2023-03-27T12:18:14.565" v="35" actId="20577"/>
        <pc:sldMkLst>
          <pc:docMk/>
          <pc:sldMk cId="2994617023" sldId="269"/>
        </pc:sldMkLst>
        <pc:spChg chg="mod">
          <ac:chgData name="Michelle Davies (Swansea Bay UHB - Strategy)" userId="S::michelle.l.davies@wales.nhs.uk::9663cf33-c536-4492-a158-56a6deff1d1a" providerId="AD" clId="Web-{2C42D584-C27D-4971-975A-F321C0655042}" dt="2023-03-27T12:18:14.565" v="35" actId="20577"/>
          <ac:spMkLst>
            <pc:docMk/>
            <pc:sldMk cId="2994617023" sldId="269"/>
            <ac:spMk id="2" creationId="{531AAB89-0F11-3FC7-DD08-950833A7E1F0}"/>
          </ac:spMkLst>
        </pc:spChg>
      </pc:sldChg>
    </pc:docChg>
  </pc:docChgLst>
  <pc:docChgLst>
    <pc:chgData name="Michelle Davies (Swansea Bay UHB - Strategy)" userId="S::michelle.l.davies@wales.nhs.uk::9663cf33-c536-4492-a158-56a6deff1d1a" providerId="AD" clId="Web-{28224B8B-EE25-4A50-905E-7631226DBC59}"/>
    <pc:docChg chg="">
      <pc:chgData name="Michelle Davies (Swansea Bay UHB - Strategy)" userId="S::michelle.l.davies@wales.nhs.uk::9663cf33-c536-4492-a158-56a6deff1d1a" providerId="AD" clId="Web-{28224B8B-EE25-4A50-905E-7631226DBC59}" dt="2023-11-30T14:43:41.211" v="0"/>
      <pc:docMkLst>
        <pc:docMk/>
      </pc:docMkLst>
      <pc:sldChg chg="delCm">
        <pc:chgData name="Michelle Davies (Swansea Bay UHB - Strategy)" userId="S::michelle.l.davies@wales.nhs.uk::9663cf33-c536-4492-a158-56a6deff1d1a" providerId="AD" clId="Web-{28224B8B-EE25-4A50-905E-7631226DBC59}" dt="2023-11-30T14:43:41.211" v="0"/>
        <pc:sldMkLst>
          <pc:docMk/>
          <pc:sldMk cId="992657324" sldId="262"/>
        </pc:sldMkLst>
        <pc:extLst>
          <p:ext xmlns:p="http://schemas.openxmlformats.org/presentationml/2006/main" uri="{D6D511B9-2390-475A-947B-AFAB55BFBCF1}">
            <pc226:cmChg xmlns:pc226="http://schemas.microsoft.com/office/powerpoint/2022/06/main/command" chg="del">
              <pc226:chgData name="Michelle Davies (Swansea Bay UHB - Strategy)" userId="S::michelle.l.davies@wales.nhs.uk::9663cf33-c536-4492-a158-56a6deff1d1a" providerId="AD" clId="Web-{28224B8B-EE25-4A50-905E-7631226DBC59}" dt="2023-11-30T14:43:41.211" v="0"/>
              <pc2:cmMkLst xmlns:pc2="http://schemas.microsoft.com/office/powerpoint/2019/9/main/command">
                <pc:docMk/>
                <pc:sldMk cId="992657324" sldId="262"/>
                <pc2:cmMk id="{8CFE13BC-48B4-46E3-B88D-A97F5DC167A3}"/>
              </pc2:cmMkLst>
            </pc226:cmChg>
          </p:ext>
        </pc:extLst>
      </pc:sldChg>
    </pc:docChg>
  </pc:docChgLst>
  <pc:docChgLst>
    <pc:chgData name="Michelle Davies (Swansea Bay UHB - Strategy)" userId="S::michelle.l.davies@wales.nhs.uk::9663cf33-c536-4492-a158-56a6deff1d1a" providerId="AD" clId="Web-{206F8665-599E-4DBC-9B60-CEEE1B9A81B1}"/>
    <pc:docChg chg="modSld">
      <pc:chgData name="Michelle Davies (Swansea Bay UHB - Strategy)" userId="S::michelle.l.davies@wales.nhs.uk::9663cf33-c536-4492-a158-56a6deff1d1a" providerId="AD" clId="Web-{206F8665-599E-4DBC-9B60-CEEE1B9A81B1}" dt="2023-10-26T17:24:53.904" v="4"/>
      <pc:docMkLst>
        <pc:docMk/>
      </pc:docMkLst>
      <pc:sldChg chg="delSp modSp">
        <pc:chgData name="Michelle Davies (Swansea Bay UHB - Strategy)" userId="S::michelle.l.davies@wales.nhs.uk::9663cf33-c536-4492-a158-56a6deff1d1a" providerId="AD" clId="Web-{206F8665-599E-4DBC-9B60-CEEE1B9A81B1}" dt="2023-10-26T17:24:53.904" v="4"/>
        <pc:sldMkLst>
          <pc:docMk/>
          <pc:sldMk cId="1453724707" sldId="268"/>
        </pc:sldMkLst>
        <pc:spChg chg="mod">
          <ac:chgData name="Michelle Davies (Swansea Bay UHB - Strategy)" userId="S::michelle.l.davies@wales.nhs.uk::9663cf33-c536-4492-a158-56a6deff1d1a" providerId="AD" clId="Web-{206F8665-599E-4DBC-9B60-CEEE1B9A81B1}" dt="2023-10-26T17:23:34.180" v="1" actId="1076"/>
          <ac:spMkLst>
            <pc:docMk/>
            <pc:sldMk cId="1453724707" sldId="268"/>
            <ac:spMk id="2" creationId="{00000000-0000-0000-0000-000000000000}"/>
          </ac:spMkLst>
        </pc:spChg>
        <pc:spChg chg="mod">
          <ac:chgData name="Michelle Davies (Swansea Bay UHB - Strategy)" userId="S::michelle.l.davies@wales.nhs.uk::9663cf33-c536-4492-a158-56a6deff1d1a" providerId="AD" clId="Web-{206F8665-599E-4DBC-9B60-CEEE1B9A81B1}" dt="2023-10-26T17:23:42.915" v="2" actId="1076"/>
          <ac:spMkLst>
            <pc:docMk/>
            <pc:sldMk cId="1453724707" sldId="268"/>
            <ac:spMk id="9" creationId="{00000000-0000-0000-0000-000000000000}"/>
          </ac:spMkLst>
        </pc:spChg>
        <pc:graphicFrameChg chg="del mod modGraphic">
          <ac:chgData name="Michelle Davies (Swansea Bay UHB - Strategy)" userId="S::michelle.l.davies@wales.nhs.uk::9663cf33-c536-4492-a158-56a6deff1d1a" providerId="AD" clId="Web-{206F8665-599E-4DBC-9B60-CEEE1B9A81B1}" dt="2023-10-26T17:24:53.904" v="4"/>
          <ac:graphicFrameMkLst>
            <pc:docMk/>
            <pc:sldMk cId="1453724707" sldId="268"/>
            <ac:graphicFrameMk id="4" creationId="{00000000-0000-0000-0000-000000000000}"/>
          </ac:graphicFrameMkLst>
        </pc:graphicFrameChg>
      </pc:sldChg>
    </pc:docChg>
  </pc:docChgLst>
  <pc:docChgLst>
    <pc:chgData name="Michelle Davies (Swansea Bay UHB - Strategy)" userId="S::michelle.l.davies@wales.nhs.uk::9663cf33-c536-4492-a158-56a6deff1d1a" providerId="AD" clId="Web-{D6AE88C2-06C0-4663-85BD-69731771D266}"/>
    <pc:docChg chg="modSld">
      <pc:chgData name="Michelle Davies (Swansea Bay UHB - Strategy)" userId="S::michelle.l.davies@wales.nhs.uk::9663cf33-c536-4492-a158-56a6deff1d1a" providerId="AD" clId="Web-{D6AE88C2-06C0-4663-85BD-69731771D266}" dt="2023-03-30T09:25:03.471" v="93" actId="20577"/>
      <pc:docMkLst>
        <pc:docMk/>
      </pc:docMkLst>
      <pc:sldChg chg="modSp">
        <pc:chgData name="Michelle Davies (Swansea Bay UHB - Strategy)" userId="S::michelle.l.davies@wales.nhs.uk::9663cf33-c536-4492-a158-56a6deff1d1a" providerId="AD" clId="Web-{D6AE88C2-06C0-4663-85BD-69731771D266}" dt="2023-03-30T09:23:34.593" v="91"/>
        <pc:sldMkLst>
          <pc:docMk/>
          <pc:sldMk cId="1596618134" sldId="258"/>
        </pc:sldMkLst>
        <pc:graphicFrameChg chg="mod modGraphic">
          <ac:chgData name="Michelle Davies (Swansea Bay UHB - Strategy)" userId="S::michelle.l.davies@wales.nhs.uk::9663cf33-c536-4492-a158-56a6deff1d1a" providerId="AD" clId="Web-{D6AE88C2-06C0-4663-85BD-69731771D266}" dt="2023-03-30T09:23:34.593" v="91"/>
          <ac:graphicFrameMkLst>
            <pc:docMk/>
            <pc:sldMk cId="1596618134" sldId="258"/>
            <ac:graphicFrameMk id="3" creationId="{00000000-0000-0000-0000-000000000000}"/>
          </ac:graphicFrameMkLst>
        </pc:graphicFrameChg>
      </pc:sldChg>
      <pc:sldChg chg="modSp">
        <pc:chgData name="Michelle Davies (Swansea Bay UHB - Strategy)" userId="S::michelle.l.davies@wales.nhs.uk::9663cf33-c536-4492-a158-56a6deff1d1a" providerId="AD" clId="Web-{D6AE88C2-06C0-4663-85BD-69731771D266}" dt="2023-03-30T09:25:03.471" v="93" actId="20577"/>
        <pc:sldMkLst>
          <pc:docMk/>
          <pc:sldMk cId="3441314767" sldId="266"/>
        </pc:sldMkLst>
        <pc:spChg chg="mod">
          <ac:chgData name="Michelle Davies (Swansea Bay UHB - Strategy)" userId="S::michelle.l.davies@wales.nhs.uk::9663cf33-c536-4492-a158-56a6deff1d1a" providerId="AD" clId="Web-{D6AE88C2-06C0-4663-85BD-69731771D266}" dt="2023-03-30T09:25:03.471" v="93" actId="20577"/>
          <ac:spMkLst>
            <pc:docMk/>
            <pc:sldMk cId="3441314767" sldId="266"/>
            <ac:spMk id="6" creationId="{00000000-0000-0000-0000-000000000000}"/>
          </ac:spMkLst>
        </pc:spChg>
      </pc:sldChg>
    </pc:docChg>
  </pc:docChgLst>
  <pc:docChgLst>
    <pc:chgData name="Michelle Davies (Swansea Bay UHB - Strategy)" userId="S::michelle.l.davies@wales.nhs.uk::9663cf33-c536-4492-a158-56a6deff1d1a" providerId="AD" clId="Web-{3D52B493-4A87-4D76-829D-A3A4E9BD141F}"/>
    <pc:docChg chg="addSld modSld">
      <pc:chgData name="Michelle Davies (Swansea Bay UHB - Strategy)" userId="S::michelle.l.davies@wales.nhs.uk::9663cf33-c536-4492-a158-56a6deff1d1a" providerId="AD" clId="Web-{3D52B493-4A87-4D76-829D-A3A4E9BD141F}" dt="2023-03-27T12:12:06.979" v="25" actId="20577"/>
      <pc:docMkLst>
        <pc:docMk/>
      </pc:docMkLst>
      <pc:sldChg chg="modSp">
        <pc:chgData name="Michelle Davies (Swansea Bay UHB - Strategy)" userId="S::michelle.l.davies@wales.nhs.uk::9663cf33-c536-4492-a158-56a6deff1d1a" providerId="AD" clId="Web-{3D52B493-4A87-4D76-829D-A3A4E9BD141F}" dt="2023-03-27T12:11:11.727" v="14" actId="20577"/>
        <pc:sldMkLst>
          <pc:docMk/>
          <pc:sldMk cId="1971014265" sldId="256"/>
        </pc:sldMkLst>
        <pc:spChg chg="mod">
          <ac:chgData name="Michelle Davies (Swansea Bay UHB - Strategy)" userId="S::michelle.l.davies@wales.nhs.uk::9663cf33-c536-4492-a158-56a6deff1d1a" providerId="AD" clId="Web-{3D52B493-4A87-4D76-829D-A3A4E9BD141F}" dt="2023-03-27T12:11:04.274" v="11" actId="14100"/>
          <ac:spMkLst>
            <pc:docMk/>
            <pc:sldMk cId="1971014265" sldId="256"/>
            <ac:spMk id="2" creationId="{00000000-0000-0000-0000-000000000000}"/>
          </ac:spMkLst>
        </pc:spChg>
        <pc:spChg chg="mod">
          <ac:chgData name="Michelle Davies (Swansea Bay UHB - Strategy)" userId="S::michelle.l.davies@wales.nhs.uk::9663cf33-c536-4492-a158-56a6deff1d1a" providerId="AD" clId="Web-{3D52B493-4A87-4D76-829D-A3A4E9BD141F}" dt="2023-03-27T12:11:11.727" v="14" actId="20577"/>
          <ac:spMkLst>
            <pc:docMk/>
            <pc:sldMk cId="1971014265" sldId="256"/>
            <ac:spMk id="3" creationId="{00000000-0000-0000-0000-000000000000}"/>
          </ac:spMkLst>
        </pc:spChg>
      </pc:sldChg>
      <pc:sldChg chg="modSp">
        <pc:chgData name="Michelle Davies (Swansea Bay UHB - Strategy)" userId="S::michelle.l.davies@wales.nhs.uk::9663cf33-c536-4492-a158-56a6deff1d1a" providerId="AD" clId="Web-{3D52B493-4A87-4D76-829D-A3A4E9BD141F}" dt="2023-03-27T12:12:06.979" v="25" actId="20577"/>
        <pc:sldMkLst>
          <pc:docMk/>
          <pc:sldMk cId="2099711660" sldId="257"/>
        </pc:sldMkLst>
        <pc:spChg chg="mod">
          <ac:chgData name="Michelle Davies (Swansea Bay UHB - Strategy)" userId="S::michelle.l.davies@wales.nhs.uk::9663cf33-c536-4492-a158-56a6deff1d1a" providerId="AD" clId="Web-{3D52B493-4A87-4D76-829D-A3A4E9BD141F}" dt="2023-03-27T12:12:06.979" v="25" actId="20577"/>
          <ac:spMkLst>
            <pc:docMk/>
            <pc:sldMk cId="2099711660" sldId="257"/>
            <ac:spMk id="2" creationId="{00000000-0000-0000-0000-000000000000}"/>
          </ac:spMkLst>
        </pc:spChg>
      </pc:sldChg>
      <pc:sldChg chg="modSp new">
        <pc:chgData name="Michelle Davies (Swansea Bay UHB - Strategy)" userId="S::michelle.l.davies@wales.nhs.uk::9663cf33-c536-4492-a158-56a6deff1d1a" providerId="AD" clId="Web-{3D52B493-4A87-4D76-829D-A3A4E9BD141F}" dt="2023-03-27T12:11:25.868" v="17" actId="20577"/>
        <pc:sldMkLst>
          <pc:docMk/>
          <pc:sldMk cId="1157103007" sldId="267"/>
        </pc:sldMkLst>
        <pc:spChg chg="mod">
          <ac:chgData name="Michelle Davies (Swansea Bay UHB - Strategy)" userId="S::michelle.l.davies@wales.nhs.uk::9663cf33-c536-4492-a158-56a6deff1d1a" providerId="AD" clId="Web-{3D52B493-4A87-4D76-829D-A3A4E9BD141F}" dt="2023-03-27T12:11:25.868" v="17" actId="20577"/>
          <ac:spMkLst>
            <pc:docMk/>
            <pc:sldMk cId="1157103007" sldId="267"/>
            <ac:spMk id="2" creationId="{6467E7DB-BD97-475B-D6E2-28FAEA4BAC1E}"/>
          </ac:spMkLst>
        </pc:spChg>
      </pc:sldChg>
      <pc:sldChg chg="modSp new">
        <pc:chgData name="Michelle Davies (Swansea Bay UHB - Strategy)" userId="S::michelle.l.davies@wales.nhs.uk::9663cf33-c536-4492-a158-56a6deff1d1a" providerId="AD" clId="Web-{3D52B493-4A87-4D76-829D-A3A4E9BD141F}" dt="2023-03-27T12:11:51.135" v="19" actId="20577"/>
        <pc:sldMkLst>
          <pc:docMk/>
          <pc:sldMk cId="2345774925" sldId="268"/>
        </pc:sldMkLst>
        <pc:spChg chg="mod">
          <ac:chgData name="Michelle Davies (Swansea Bay UHB - Strategy)" userId="S::michelle.l.davies@wales.nhs.uk::9663cf33-c536-4492-a158-56a6deff1d1a" providerId="AD" clId="Web-{3D52B493-4A87-4D76-829D-A3A4E9BD141F}" dt="2023-03-27T12:11:51.135" v="19" actId="20577"/>
          <ac:spMkLst>
            <pc:docMk/>
            <pc:sldMk cId="2345774925" sldId="268"/>
            <ac:spMk id="2" creationId="{08534391-CA4F-4D31-BD0D-B13E6761F3F6}"/>
          </ac:spMkLst>
        </pc:spChg>
      </pc:sldChg>
    </pc:docChg>
  </pc:docChgLst>
  <pc:docChgLst>
    <pc:chgData name="Michelle Davies (Swansea Bay UHB - Strategy)" userId="S::michelle.l.davies@wales.nhs.uk::9663cf33-c536-4492-a158-56a6deff1d1a" providerId="AD" clId="Web-{13B87170-A345-4A7A-B12E-865B11B3FBDE}"/>
    <pc:docChg chg="modSld">
      <pc:chgData name="Michelle Davies (Swansea Bay UHB - Strategy)" userId="S::michelle.l.davies@wales.nhs.uk::9663cf33-c536-4492-a158-56a6deff1d1a" providerId="AD" clId="Web-{13B87170-A345-4A7A-B12E-865B11B3FBDE}" dt="2023-10-20T15:31:51.520" v="93" actId="14100"/>
      <pc:docMkLst>
        <pc:docMk/>
      </pc:docMkLst>
      <pc:sldChg chg="modSp">
        <pc:chgData name="Michelle Davies (Swansea Bay UHB - Strategy)" userId="S::michelle.l.davies@wales.nhs.uk::9663cf33-c536-4492-a158-56a6deff1d1a" providerId="AD" clId="Web-{13B87170-A345-4A7A-B12E-865B11B3FBDE}" dt="2023-10-20T15:31:37.863" v="92" actId="20577"/>
        <pc:sldMkLst>
          <pc:docMk/>
          <pc:sldMk cId="1971014265" sldId="256"/>
        </pc:sldMkLst>
        <pc:spChg chg="mod">
          <ac:chgData name="Michelle Davies (Swansea Bay UHB - Strategy)" userId="S::michelle.l.davies@wales.nhs.uk::9663cf33-c536-4492-a158-56a6deff1d1a" providerId="AD" clId="Web-{13B87170-A345-4A7A-B12E-865B11B3FBDE}" dt="2023-10-20T15:31:37.863" v="92" actId="20577"/>
          <ac:spMkLst>
            <pc:docMk/>
            <pc:sldMk cId="1971014265" sldId="256"/>
            <ac:spMk id="3" creationId="{00000000-0000-0000-0000-000000000000}"/>
          </ac:spMkLst>
        </pc:spChg>
      </pc:sldChg>
      <pc:sldChg chg="modSp">
        <pc:chgData name="Michelle Davies (Swansea Bay UHB - Strategy)" userId="S::michelle.l.davies@wales.nhs.uk::9663cf33-c536-4492-a158-56a6deff1d1a" providerId="AD" clId="Web-{13B87170-A345-4A7A-B12E-865B11B3FBDE}" dt="2023-10-20T15:29:40.470" v="31"/>
        <pc:sldMkLst>
          <pc:docMk/>
          <pc:sldMk cId="2099711660" sldId="257"/>
        </pc:sldMkLst>
        <pc:graphicFrameChg chg="mod modGraphic">
          <ac:chgData name="Michelle Davies (Swansea Bay UHB - Strategy)" userId="S::michelle.l.davies@wales.nhs.uk::9663cf33-c536-4492-a158-56a6deff1d1a" providerId="AD" clId="Web-{13B87170-A345-4A7A-B12E-865B11B3FBDE}" dt="2023-10-20T15:29:40.470" v="31"/>
          <ac:graphicFrameMkLst>
            <pc:docMk/>
            <pc:sldMk cId="2099711660" sldId="257"/>
            <ac:graphicFrameMk id="5" creationId="{00000000-0000-0000-0000-000000000000}"/>
          </ac:graphicFrameMkLst>
        </pc:graphicFrameChg>
      </pc:sldChg>
      <pc:sldChg chg="modSp">
        <pc:chgData name="Michelle Davies (Swansea Bay UHB - Strategy)" userId="S::michelle.l.davies@wales.nhs.uk::9663cf33-c536-4492-a158-56a6deff1d1a" providerId="AD" clId="Web-{13B87170-A345-4A7A-B12E-865B11B3FBDE}" dt="2023-10-20T15:30:01.830" v="75"/>
        <pc:sldMkLst>
          <pc:docMk/>
          <pc:sldMk cId="1596618134" sldId="258"/>
        </pc:sldMkLst>
        <pc:graphicFrameChg chg="mod modGraphic">
          <ac:chgData name="Michelle Davies (Swansea Bay UHB - Strategy)" userId="S::michelle.l.davies@wales.nhs.uk::9663cf33-c536-4492-a158-56a6deff1d1a" providerId="AD" clId="Web-{13B87170-A345-4A7A-B12E-865B11B3FBDE}" dt="2023-10-20T15:30:01.830" v="75"/>
          <ac:graphicFrameMkLst>
            <pc:docMk/>
            <pc:sldMk cId="1596618134" sldId="258"/>
            <ac:graphicFrameMk id="3" creationId="{00000000-0000-0000-0000-000000000000}"/>
          </ac:graphicFrameMkLst>
        </pc:graphicFrameChg>
      </pc:sldChg>
      <pc:sldChg chg="modSp">
        <pc:chgData name="Michelle Davies (Swansea Bay UHB - Strategy)" userId="S::michelle.l.davies@wales.nhs.uk::9663cf33-c536-4492-a158-56a6deff1d1a" providerId="AD" clId="Web-{13B87170-A345-4A7A-B12E-865B11B3FBDE}" dt="2023-10-20T15:31:51.520" v="93" actId="14100"/>
        <pc:sldMkLst>
          <pc:docMk/>
          <pc:sldMk cId="992657324" sldId="262"/>
        </pc:sldMkLst>
        <pc:spChg chg="mod">
          <ac:chgData name="Michelle Davies (Swansea Bay UHB - Strategy)" userId="S::michelle.l.davies@wales.nhs.uk::9663cf33-c536-4492-a158-56a6deff1d1a" providerId="AD" clId="Web-{13B87170-A345-4A7A-B12E-865B11B3FBDE}" dt="2023-10-20T15:31:51.520" v="93" actId="14100"/>
          <ac:spMkLst>
            <pc:docMk/>
            <pc:sldMk cId="992657324" sldId="262"/>
            <ac:spMk id="26" creationId="{00000000-0000-0000-0000-000000000000}"/>
          </ac:spMkLst>
        </pc:spChg>
      </pc:sldChg>
      <pc:sldChg chg="modSp">
        <pc:chgData name="Michelle Davies (Swansea Bay UHB - Strategy)" userId="S::michelle.l.davies@wales.nhs.uk::9663cf33-c536-4492-a158-56a6deff1d1a" providerId="AD" clId="Web-{13B87170-A345-4A7A-B12E-865B11B3FBDE}" dt="2023-10-20T15:31:13.003" v="84" actId="20577"/>
        <pc:sldMkLst>
          <pc:docMk/>
          <pc:sldMk cId="3441314767" sldId="266"/>
        </pc:sldMkLst>
        <pc:spChg chg="mod">
          <ac:chgData name="Michelle Davies (Swansea Bay UHB - Strategy)" userId="S::michelle.l.davies@wales.nhs.uk::9663cf33-c536-4492-a158-56a6deff1d1a" providerId="AD" clId="Web-{13B87170-A345-4A7A-B12E-865B11B3FBDE}" dt="2023-10-20T15:31:05.863" v="81" actId="20577"/>
          <ac:spMkLst>
            <pc:docMk/>
            <pc:sldMk cId="3441314767" sldId="266"/>
            <ac:spMk id="4" creationId="{00000000-0000-0000-0000-000000000000}"/>
          </ac:spMkLst>
        </pc:spChg>
        <pc:spChg chg="mod">
          <ac:chgData name="Michelle Davies (Swansea Bay UHB - Strategy)" userId="S::michelle.l.davies@wales.nhs.uk::9663cf33-c536-4492-a158-56a6deff1d1a" providerId="AD" clId="Web-{13B87170-A345-4A7A-B12E-865B11B3FBDE}" dt="2023-10-20T15:31:13.003" v="84" actId="20577"/>
          <ac:spMkLst>
            <pc:docMk/>
            <pc:sldMk cId="3441314767" sldId="266"/>
            <ac:spMk id="6" creationId="{00000000-0000-0000-0000-000000000000}"/>
          </ac:spMkLst>
        </pc:spChg>
      </pc:sldChg>
    </pc:docChg>
  </pc:docChgLst>
  <pc:docChgLst>
    <pc:chgData name="Michelle Davies (Swansea Bay UHB - Strategy)" userId="S::michelle.l.davies@wales.nhs.uk::9663cf33-c536-4492-a158-56a6deff1d1a" providerId="AD" clId="Web-{E23A5DBD-1945-473A-8227-12ACA7B16C86}"/>
    <pc:docChg chg="modSld">
      <pc:chgData name="Michelle Davies (Swansea Bay UHB - Strategy)" userId="S::michelle.l.davies@wales.nhs.uk::9663cf33-c536-4492-a158-56a6deff1d1a" providerId="AD" clId="Web-{E23A5DBD-1945-473A-8227-12ACA7B16C86}" dt="2023-10-11T14:08:37.855" v="109"/>
      <pc:docMkLst>
        <pc:docMk/>
      </pc:docMkLst>
      <pc:sldChg chg="modSp">
        <pc:chgData name="Michelle Davies (Swansea Bay UHB - Strategy)" userId="S::michelle.l.davies@wales.nhs.uk::9663cf33-c536-4492-a158-56a6deff1d1a" providerId="AD" clId="Web-{E23A5DBD-1945-473A-8227-12ACA7B16C86}" dt="2023-10-11T14:08:37.855" v="109"/>
        <pc:sldMkLst>
          <pc:docMk/>
          <pc:sldMk cId="1596618134" sldId="258"/>
        </pc:sldMkLst>
        <pc:graphicFrameChg chg="mod modGraphic">
          <ac:chgData name="Michelle Davies (Swansea Bay UHB - Strategy)" userId="S::michelle.l.davies@wales.nhs.uk::9663cf33-c536-4492-a158-56a6deff1d1a" providerId="AD" clId="Web-{E23A5DBD-1945-473A-8227-12ACA7B16C86}" dt="2023-10-11T13:59:59.605" v="85"/>
          <ac:graphicFrameMkLst>
            <pc:docMk/>
            <pc:sldMk cId="1596618134" sldId="258"/>
            <ac:graphicFrameMk id="3" creationId="{00000000-0000-0000-0000-000000000000}"/>
          </ac:graphicFrameMkLst>
        </pc:graphicFrameChg>
        <pc:graphicFrameChg chg="mod modGraphic">
          <ac:chgData name="Michelle Davies (Swansea Bay UHB - Strategy)" userId="S::michelle.l.davies@wales.nhs.uk::9663cf33-c536-4492-a158-56a6deff1d1a" providerId="AD" clId="Web-{E23A5DBD-1945-473A-8227-12ACA7B16C86}" dt="2023-10-11T14:08:37.855" v="109"/>
          <ac:graphicFrameMkLst>
            <pc:docMk/>
            <pc:sldMk cId="1596618134" sldId="258"/>
            <ac:graphicFrameMk id="4" creationId="{00000000-0000-0000-0000-000000000000}"/>
          </ac:graphicFrameMkLst>
        </pc:graphicFrameChg>
      </pc:sldChg>
    </pc:docChg>
  </pc:docChgLst>
  <pc:docChgLst>
    <pc:chgData name="Michelle Davies (Swansea Bay UHB - Strategy)" userId="S::michelle.l.davies@wales.nhs.uk::9663cf33-c536-4492-a158-56a6deff1d1a" providerId="AD" clId="Web-{81ACD4A1-E77C-45FC-86C5-96656D1D5408}"/>
    <pc:docChg chg="mod modSld">
      <pc:chgData name="Michelle Davies (Swansea Bay UHB - Strategy)" userId="S::michelle.l.davies@wales.nhs.uk::9663cf33-c536-4492-a158-56a6deff1d1a" providerId="AD" clId="Web-{81ACD4A1-E77C-45FC-86C5-96656D1D5408}" dt="2023-03-30T21:38:09.133" v="740"/>
      <pc:docMkLst>
        <pc:docMk/>
      </pc:docMkLst>
      <pc:sldChg chg="modSp">
        <pc:chgData name="Michelle Davies (Swansea Bay UHB - Strategy)" userId="S::michelle.l.davies@wales.nhs.uk::9663cf33-c536-4492-a158-56a6deff1d1a" providerId="AD" clId="Web-{81ACD4A1-E77C-45FC-86C5-96656D1D5408}" dt="2023-03-30T21:25:48.432" v="138"/>
        <pc:sldMkLst>
          <pc:docMk/>
          <pc:sldMk cId="2099711660" sldId="257"/>
        </pc:sldMkLst>
        <pc:graphicFrameChg chg="mod modGraphic">
          <ac:chgData name="Michelle Davies (Swansea Bay UHB - Strategy)" userId="S::michelle.l.davies@wales.nhs.uk::9663cf33-c536-4492-a158-56a6deff1d1a" providerId="AD" clId="Web-{81ACD4A1-E77C-45FC-86C5-96656D1D5408}" dt="2023-03-30T21:25:48.432" v="138"/>
          <ac:graphicFrameMkLst>
            <pc:docMk/>
            <pc:sldMk cId="2099711660" sldId="257"/>
            <ac:graphicFrameMk id="5" creationId="{00000000-0000-0000-0000-000000000000}"/>
          </ac:graphicFrameMkLst>
        </pc:graphicFrameChg>
      </pc:sldChg>
      <pc:sldChg chg="modSp addCm modCm">
        <pc:chgData name="Michelle Davies (Swansea Bay UHB - Strategy)" userId="S::michelle.l.davies@wales.nhs.uk::9663cf33-c536-4492-a158-56a6deff1d1a" providerId="AD" clId="Web-{81ACD4A1-E77C-45FC-86C5-96656D1D5408}" dt="2023-03-30T21:38:09.133" v="740"/>
        <pc:sldMkLst>
          <pc:docMk/>
          <pc:sldMk cId="1596618134" sldId="258"/>
        </pc:sldMkLst>
        <pc:graphicFrameChg chg="mod modGraphic">
          <ac:chgData name="Michelle Davies (Swansea Bay UHB - Strategy)" userId="S::michelle.l.davies@wales.nhs.uk::9663cf33-c536-4492-a158-56a6deff1d1a" providerId="AD" clId="Web-{81ACD4A1-E77C-45FC-86C5-96656D1D5408}" dt="2023-03-30T21:37:13.943" v="737"/>
          <ac:graphicFrameMkLst>
            <pc:docMk/>
            <pc:sldMk cId="1596618134" sldId="258"/>
            <ac:graphicFrameMk id="3" creationId="{00000000-0000-0000-0000-000000000000}"/>
          </ac:graphicFrameMkLst>
        </pc:graphicFrameChg>
        <pc:graphicFrameChg chg="modGraphic">
          <ac:chgData name="Michelle Davies (Swansea Bay UHB - Strategy)" userId="S::michelle.l.davies@wales.nhs.uk::9663cf33-c536-4492-a158-56a6deff1d1a" providerId="AD" clId="Web-{81ACD4A1-E77C-45FC-86C5-96656D1D5408}" dt="2023-03-30T21:36:40.739" v="735"/>
          <ac:graphicFrameMkLst>
            <pc:docMk/>
            <pc:sldMk cId="1596618134" sldId="258"/>
            <ac:graphicFrameMk id="4" creationId="{00000000-0000-0000-0000-000000000000}"/>
          </ac:graphicFrameMkLst>
        </pc:graphicFrameChg>
        <pc:extLst>
          <p:ext xmlns:p="http://schemas.openxmlformats.org/presentationml/2006/main" uri="{D6D511B9-2390-475A-947B-AFAB55BFBCF1}">
            <pc226:cmChg xmlns:pc226="http://schemas.microsoft.com/office/powerpoint/2022/06/main/command" chg="add mod">
              <pc226:chgData name="Michelle Davies (Swansea Bay UHB - Strategy)" userId="S::michelle.l.davies@wales.nhs.uk::9663cf33-c536-4492-a158-56a6deff1d1a" providerId="AD" clId="Web-{81ACD4A1-E77C-45FC-86C5-96656D1D5408}" dt="2023-03-30T21:38:09.133" v="740"/>
              <pc2:cmMkLst xmlns:pc2="http://schemas.microsoft.com/office/powerpoint/2019/9/main/command">
                <pc:docMk/>
                <pc:sldMk cId="1596618134" sldId="258"/>
                <pc2:cmMk id="{31BDE989-5AE0-4CB0-BFAE-9FAE7A97B7E4}"/>
              </pc2:cmMkLst>
            </pc226:cmChg>
          </p:ext>
        </pc:extLst>
      </pc:sldChg>
    </pc:docChg>
  </pc:docChgLst>
  <pc:docChgLst>
    <pc:chgData name="Michelle Davies (Swansea Bay UHB - Strategy)" userId="S::michelle.l.davies@wales.nhs.uk::9663cf33-c536-4492-a158-56a6deff1d1a" providerId="AD" clId="Web-{8A916D91-6326-4053-8B76-879FDB0DFB08}"/>
    <pc:docChg chg="modSld">
      <pc:chgData name="Michelle Davies (Swansea Bay UHB - Strategy)" userId="S::michelle.l.davies@wales.nhs.uk::9663cf33-c536-4492-a158-56a6deff1d1a" providerId="AD" clId="Web-{8A916D91-6326-4053-8B76-879FDB0DFB08}" dt="2023-04-12T13:41:42.595" v="20"/>
      <pc:docMkLst>
        <pc:docMk/>
      </pc:docMkLst>
      <pc:sldChg chg="delCm">
        <pc:chgData name="Michelle Davies (Swansea Bay UHB - Strategy)" userId="S::michelle.l.davies@wales.nhs.uk::9663cf33-c536-4492-a158-56a6deff1d1a" providerId="AD" clId="Web-{8A916D91-6326-4053-8B76-879FDB0DFB08}" dt="2023-04-12T13:41:42.595" v="20"/>
        <pc:sldMkLst>
          <pc:docMk/>
          <pc:sldMk cId="1596618134" sldId="258"/>
        </pc:sldMkLst>
        <pc:extLst>
          <p:ext xmlns:p="http://schemas.openxmlformats.org/presentationml/2006/main" uri="{D6D511B9-2390-475A-947B-AFAB55BFBCF1}">
            <pc226:cmChg xmlns:pc226="http://schemas.microsoft.com/office/powerpoint/2022/06/main/command" chg="del">
              <pc226:chgData name="Michelle Davies (Swansea Bay UHB - Strategy)" userId="S::michelle.l.davies@wales.nhs.uk::9663cf33-c536-4492-a158-56a6deff1d1a" providerId="AD" clId="Web-{8A916D91-6326-4053-8B76-879FDB0DFB08}" dt="2023-04-12T13:41:42.595" v="20"/>
              <pc2:cmMkLst xmlns:pc2="http://schemas.microsoft.com/office/powerpoint/2019/9/main/command">
                <pc:docMk/>
                <pc:sldMk cId="1596618134" sldId="258"/>
                <pc2:cmMk id="{31BDE989-5AE0-4CB0-BFAE-9FAE7A97B7E4}"/>
              </pc2:cmMkLst>
            </pc226:cmChg>
          </p:ext>
        </pc:extLst>
      </pc:sldChg>
      <pc:sldChg chg="modSp">
        <pc:chgData name="Michelle Davies (Swansea Bay UHB - Strategy)" userId="S::michelle.l.davies@wales.nhs.uk::9663cf33-c536-4492-a158-56a6deff1d1a" providerId="AD" clId="Web-{8A916D91-6326-4053-8B76-879FDB0DFB08}" dt="2023-04-12T13:41:14.001" v="19" actId="20577"/>
        <pc:sldMkLst>
          <pc:docMk/>
          <pc:sldMk cId="992657324" sldId="262"/>
        </pc:sldMkLst>
        <pc:spChg chg="mod">
          <ac:chgData name="Michelle Davies (Swansea Bay UHB - Strategy)" userId="S::michelle.l.davies@wales.nhs.uk::9663cf33-c536-4492-a158-56a6deff1d1a" providerId="AD" clId="Web-{8A916D91-6326-4053-8B76-879FDB0DFB08}" dt="2023-04-12T13:41:14.001" v="19" actId="20577"/>
          <ac:spMkLst>
            <pc:docMk/>
            <pc:sldMk cId="992657324" sldId="262"/>
            <ac:spMk id="10" creationId="{00000000-0000-0000-0000-000000000000}"/>
          </ac:spMkLst>
        </pc:spChg>
      </pc:sldChg>
      <pc:sldChg chg="modSp">
        <pc:chgData name="Michelle Davies (Swansea Bay UHB - Strategy)" userId="S::michelle.l.davies@wales.nhs.uk::9663cf33-c536-4492-a158-56a6deff1d1a" providerId="AD" clId="Web-{8A916D91-6326-4053-8B76-879FDB0DFB08}" dt="2023-04-12T13:39:58.795" v="11" actId="20577"/>
        <pc:sldMkLst>
          <pc:docMk/>
          <pc:sldMk cId="2876314797" sldId="264"/>
        </pc:sldMkLst>
        <pc:spChg chg="mod">
          <ac:chgData name="Michelle Davies (Swansea Bay UHB - Strategy)" userId="S::michelle.l.davies@wales.nhs.uk::9663cf33-c536-4492-a158-56a6deff1d1a" providerId="AD" clId="Web-{8A916D91-6326-4053-8B76-879FDB0DFB08}" dt="2023-04-12T13:39:50.795" v="7" actId="20577"/>
          <ac:spMkLst>
            <pc:docMk/>
            <pc:sldMk cId="2876314797" sldId="264"/>
            <ac:spMk id="16" creationId="{00000000-0000-0000-0000-000000000000}"/>
          </ac:spMkLst>
        </pc:spChg>
        <pc:spChg chg="mod">
          <ac:chgData name="Michelle Davies (Swansea Bay UHB - Strategy)" userId="S::michelle.l.davies@wales.nhs.uk::9663cf33-c536-4492-a158-56a6deff1d1a" providerId="AD" clId="Web-{8A916D91-6326-4053-8B76-879FDB0DFB08}" dt="2023-04-12T13:39:58.795" v="11" actId="20577"/>
          <ac:spMkLst>
            <pc:docMk/>
            <pc:sldMk cId="2876314797" sldId="264"/>
            <ac:spMk id="17" creationId="{00000000-0000-0000-0000-000000000000}"/>
          </ac:spMkLst>
        </pc:spChg>
      </pc:sldChg>
    </pc:docChg>
  </pc:docChgLst>
  <pc:docChgLst>
    <pc:chgData name="Michelle Davies (Swansea Bay UHB - Strategy)" userId="S::michelle.l.davies@wales.nhs.uk::9663cf33-c536-4492-a158-56a6deff1d1a" providerId="AD" clId="Web-{A5CDAEFB-DED9-4029-AC41-99B2B1E8F811}"/>
    <pc:docChg chg="">
      <pc:chgData name="Michelle Davies (Swansea Bay UHB - Strategy)" userId="S::michelle.l.davies@wales.nhs.uk::9663cf33-c536-4492-a158-56a6deff1d1a" providerId="AD" clId="Web-{A5CDAEFB-DED9-4029-AC41-99B2B1E8F811}" dt="2023-10-26T14:47:33.805" v="0"/>
      <pc:docMkLst>
        <pc:docMk/>
      </pc:docMkLst>
      <pc:sldChg chg="delCm">
        <pc:chgData name="Michelle Davies (Swansea Bay UHB - Strategy)" userId="S::michelle.l.davies@wales.nhs.uk::9663cf33-c536-4492-a158-56a6deff1d1a" providerId="AD" clId="Web-{A5CDAEFB-DED9-4029-AC41-99B2B1E8F811}" dt="2023-10-26T14:47:33.805" v="0"/>
        <pc:sldMkLst>
          <pc:docMk/>
          <pc:sldMk cId="2856722017" sldId="270"/>
        </pc:sldMkLst>
        <pc:extLst>
          <p:ext xmlns:p="http://schemas.openxmlformats.org/presentationml/2006/main" uri="{D6D511B9-2390-475A-947B-AFAB55BFBCF1}">
            <pc226:cmChg xmlns:pc226="http://schemas.microsoft.com/office/powerpoint/2022/06/main/command" chg="del">
              <pc226:chgData name="Michelle Davies (Swansea Bay UHB - Strategy)" userId="S::michelle.l.davies@wales.nhs.uk::9663cf33-c536-4492-a158-56a6deff1d1a" providerId="AD" clId="Web-{A5CDAEFB-DED9-4029-AC41-99B2B1E8F811}" dt="2023-10-26T14:47:33.805" v="0"/>
              <pc2:cmMkLst xmlns:pc2="http://schemas.microsoft.com/office/powerpoint/2019/9/main/command">
                <pc:docMk/>
                <pc:sldMk cId="2856722017" sldId="270"/>
                <pc2:cmMk id="{17F44208-2B99-469E-A117-8D378621D288}"/>
              </pc2:cmMkLst>
            </pc226:cmChg>
          </p:ext>
        </pc:extLst>
      </pc:sldChg>
    </pc:docChg>
  </pc:docChgLst>
  <pc:docChgLst>
    <pc:chgData name="Jessica Symmons (Swansea Bay UHB - Strategy)" userId="S::jessica.symmons@wales.nhs.uk::a700a73c-e2ae-440f-8a8d-e44079df6225" providerId="AD" clId="Web-{46E943FA-CFC2-FD85-50B1-67C0604437C4}"/>
    <pc:docChg chg="modSld">
      <pc:chgData name="Jessica Symmons (Swansea Bay UHB - Strategy)" userId="S::jessica.symmons@wales.nhs.uk::a700a73c-e2ae-440f-8a8d-e44079df6225" providerId="AD" clId="Web-{46E943FA-CFC2-FD85-50B1-67C0604437C4}" dt="2023-05-09T11:11:16.899" v="11"/>
      <pc:docMkLst>
        <pc:docMk/>
      </pc:docMkLst>
      <pc:sldChg chg="modSp">
        <pc:chgData name="Jessica Symmons (Swansea Bay UHB - Strategy)" userId="S::jessica.symmons@wales.nhs.uk::a700a73c-e2ae-440f-8a8d-e44079df6225" providerId="AD" clId="Web-{46E943FA-CFC2-FD85-50B1-67C0604437C4}" dt="2023-05-09T11:11:16.899" v="11"/>
        <pc:sldMkLst>
          <pc:docMk/>
          <pc:sldMk cId="1596618134" sldId="258"/>
        </pc:sldMkLst>
        <pc:graphicFrameChg chg="mod modGraphic">
          <ac:chgData name="Jessica Symmons (Swansea Bay UHB - Strategy)" userId="S::jessica.symmons@wales.nhs.uk::a700a73c-e2ae-440f-8a8d-e44079df6225" providerId="AD" clId="Web-{46E943FA-CFC2-FD85-50B1-67C0604437C4}" dt="2023-05-09T11:11:16.899" v="11"/>
          <ac:graphicFrameMkLst>
            <pc:docMk/>
            <pc:sldMk cId="1596618134" sldId="258"/>
            <ac:graphicFrameMk id="4" creationId="{00000000-0000-0000-0000-000000000000}"/>
          </ac:graphicFrameMkLst>
        </pc:graphicFrameChg>
      </pc:sldChg>
    </pc:docChg>
  </pc:docChgLst>
  <pc:docChgLst>
    <pc:chgData name="Michelle Davies (Swansea Bay UHB - Strategy)" userId="S::michelle.l.davies@wales.nhs.uk::9663cf33-c536-4492-a158-56a6deff1d1a" providerId="AD" clId="Web-{8E194586-9FAE-43A0-AA59-47E7A9CCC2AA}"/>
    <pc:docChg chg="modSld">
      <pc:chgData name="Michelle Davies (Swansea Bay UHB - Strategy)" userId="S::michelle.l.davies@wales.nhs.uk::9663cf33-c536-4492-a158-56a6deff1d1a" providerId="AD" clId="Web-{8E194586-9FAE-43A0-AA59-47E7A9CCC2AA}" dt="2023-03-28T09:15:54.216" v="9" actId="14100"/>
      <pc:docMkLst>
        <pc:docMk/>
      </pc:docMkLst>
      <pc:sldChg chg="modSp">
        <pc:chgData name="Michelle Davies (Swansea Bay UHB - Strategy)" userId="S::michelle.l.davies@wales.nhs.uk::9663cf33-c536-4492-a158-56a6deff1d1a" providerId="AD" clId="Web-{8E194586-9FAE-43A0-AA59-47E7A9CCC2AA}" dt="2023-03-28T09:15:54.216" v="9" actId="14100"/>
        <pc:sldMkLst>
          <pc:docMk/>
          <pc:sldMk cId="1971014265" sldId="256"/>
        </pc:sldMkLst>
        <pc:spChg chg="mod">
          <ac:chgData name="Michelle Davies (Swansea Bay UHB - Strategy)" userId="S::michelle.l.davies@wales.nhs.uk::9663cf33-c536-4492-a158-56a6deff1d1a" providerId="AD" clId="Web-{8E194586-9FAE-43A0-AA59-47E7A9CCC2AA}" dt="2023-03-28T09:15:54.216" v="9" actId="14100"/>
          <ac:spMkLst>
            <pc:docMk/>
            <pc:sldMk cId="1971014265" sldId="256"/>
            <ac:spMk id="2" creationId="{00000000-0000-0000-0000-000000000000}"/>
          </ac:spMkLst>
        </pc:spChg>
      </pc:sldChg>
    </pc:docChg>
  </pc:docChgLst>
  <pc:docChgLst>
    <pc:chgData name="Michelle Davies (Swansea Bay UHB - Strategy)" userId="S::michelle.l.davies@wales.nhs.uk::9663cf33-c536-4492-a158-56a6deff1d1a" providerId="AD" clId="Web-{DDA66CF9-0F78-4885-854E-A6457B3DF787}"/>
    <pc:docChg chg="modSld">
      <pc:chgData name="Michelle Davies (Swansea Bay UHB - Strategy)" userId="S::michelle.l.davies@wales.nhs.uk::9663cf33-c536-4492-a158-56a6deff1d1a" providerId="AD" clId="Web-{DDA66CF9-0F78-4885-854E-A6457B3DF787}" dt="2023-03-28T09:19:41.449" v="5"/>
      <pc:docMkLst>
        <pc:docMk/>
      </pc:docMkLst>
      <pc:sldChg chg="modSp">
        <pc:chgData name="Michelle Davies (Swansea Bay UHB - Strategy)" userId="S::michelle.l.davies@wales.nhs.uk::9663cf33-c536-4492-a158-56a6deff1d1a" providerId="AD" clId="Web-{DDA66CF9-0F78-4885-854E-A6457B3DF787}" dt="2023-03-28T09:19:41.449" v="5"/>
        <pc:sldMkLst>
          <pc:docMk/>
          <pc:sldMk cId="1596618134" sldId="258"/>
        </pc:sldMkLst>
        <pc:graphicFrameChg chg="mod modGraphic">
          <ac:chgData name="Michelle Davies (Swansea Bay UHB - Strategy)" userId="S::michelle.l.davies@wales.nhs.uk::9663cf33-c536-4492-a158-56a6deff1d1a" providerId="AD" clId="Web-{DDA66CF9-0F78-4885-854E-A6457B3DF787}" dt="2023-03-28T09:19:41.449" v="5"/>
          <ac:graphicFrameMkLst>
            <pc:docMk/>
            <pc:sldMk cId="1596618134" sldId="258"/>
            <ac:graphicFrameMk id="3" creationId="{00000000-0000-0000-0000-000000000000}"/>
          </ac:graphicFrameMkLst>
        </pc:graphicFrameChg>
      </pc:sldChg>
    </pc:docChg>
  </pc:docChgLst>
  <pc:docChgLst>
    <pc:chgData name="Heledd Bingham (Swansea Bay - Strategy )" userId="S::heledd.bingham@wales.nhs.uk::5cebdd24-206f-4766-aded-bfc29a035e99" providerId="AD" clId="Web-{E8B786E5-0968-8F16-465A-AEEC16327C24}"/>
    <pc:docChg chg="mod modSld">
      <pc:chgData name="Heledd Bingham (Swansea Bay - Strategy )" userId="S::heledd.bingham@wales.nhs.uk::5cebdd24-206f-4766-aded-bfc29a035e99" providerId="AD" clId="Web-{E8B786E5-0968-8F16-465A-AEEC16327C24}" dt="2023-10-12T13:32:35.602" v="1371"/>
      <pc:docMkLst>
        <pc:docMk/>
      </pc:docMkLst>
      <pc:sldChg chg="modSp addCm modCm">
        <pc:chgData name="Heledd Bingham (Swansea Bay - Strategy )" userId="S::heledd.bingham@wales.nhs.uk::5cebdd24-206f-4766-aded-bfc29a035e99" providerId="AD" clId="Web-{E8B786E5-0968-8F16-465A-AEEC16327C24}" dt="2023-10-12T13:20:54.971" v="1265"/>
        <pc:sldMkLst>
          <pc:docMk/>
          <pc:sldMk cId="2099711660" sldId="257"/>
        </pc:sldMkLst>
        <pc:graphicFrameChg chg="mod modGraphic">
          <ac:chgData name="Heledd Bingham (Swansea Bay - Strategy )" userId="S::heledd.bingham@wales.nhs.uk::5cebdd24-206f-4766-aded-bfc29a035e99" providerId="AD" clId="Web-{E8B786E5-0968-8F16-465A-AEEC16327C24}" dt="2023-10-12T13:20:54.971" v="1265"/>
          <ac:graphicFrameMkLst>
            <pc:docMk/>
            <pc:sldMk cId="2099711660" sldId="257"/>
            <ac:graphicFrameMk id="5" creationId="{00000000-0000-0000-0000-000000000000}"/>
          </ac:graphicFrameMkLst>
        </pc:graphicFrameChg>
        <pc:extLst>
          <p:ext xmlns:p="http://schemas.openxmlformats.org/presentationml/2006/main" uri="{D6D511B9-2390-475A-947B-AFAB55BFBCF1}">
            <pc226:cmChg xmlns:pc226="http://schemas.microsoft.com/office/powerpoint/2022/06/main/command" chg="add mod">
              <pc226:chgData name="Heledd Bingham (Swansea Bay - Strategy )" userId="S::heledd.bingham@wales.nhs.uk::5cebdd24-206f-4766-aded-bfc29a035e99" providerId="AD" clId="Web-{E8B786E5-0968-8F16-465A-AEEC16327C24}" dt="2023-10-12T13:20:54.956" v="1264"/>
              <pc2:cmMkLst xmlns:pc2="http://schemas.microsoft.com/office/powerpoint/2019/9/main/command">
                <pc:docMk/>
                <pc:sldMk cId="2099711660" sldId="257"/>
                <pc2:cmMk id="{59367217-1F5C-40CD-9B83-350A682D5824}"/>
              </pc2:cmMkLst>
            </pc226:cmChg>
            <pc226:cmChg xmlns:pc226="http://schemas.microsoft.com/office/powerpoint/2022/06/main/command" chg="add mod">
              <pc226:chgData name="Heledd Bingham (Swansea Bay - Strategy )" userId="S::heledd.bingham@wales.nhs.uk::5cebdd24-206f-4766-aded-bfc29a035e99" providerId="AD" clId="Web-{E8B786E5-0968-8F16-465A-AEEC16327C24}" dt="2023-10-12T13:20:54.956" v="1264"/>
              <pc2:cmMkLst xmlns:pc2="http://schemas.microsoft.com/office/powerpoint/2019/9/main/command">
                <pc:docMk/>
                <pc:sldMk cId="2099711660" sldId="257"/>
                <pc2:cmMk id="{3C0A6127-6AD7-4602-9E44-E549539C85E1}"/>
              </pc2:cmMkLst>
            </pc226:cmChg>
            <pc226:cmChg xmlns:pc226="http://schemas.microsoft.com/office/powerpoint/2022/06/main/command" chg="add">
              <pc226:chgData name="Heledd Bingham (Swansea Bay - Strategy )" userId="S::heledd.bingham@wales.nhs.uk::5cebdd24-206f-4766-aded-bfc29a035e99" providerId="AD" clId="Web-{E8B786E5-0968-8F16-465A-AEEC16327C24}" dt="2023-10-12T11:20:24.781" v="45"/>
              <pc2:cmMkLst xmlns:pc2="http://schemas.microsoft.com/office/powerpoint/2019/9/main/command">
                <pc:docMk/>
                <pc:sldMk cId="2099711660" sldId="257"/>
                <pc2:cmMk id="{879CF8B4-2C0B-4493-BC3B-FD5249047192}"/>
              </pc2:cmMkLst>
            </pc226:cmChg>
          </p:ext>
        </pc:extLst>
      </pc:sldChg>
      <pc:sldChg chg="modSp addCm">
        <pc:chgData name="Heledd Bingham (Swansea Bay - Strategy )" userId="S::heledd.bingham@wales.nhs.uk::5cebdd24-206f-4766-aded-bfc29a035e99" providerId="AD" clId="Web-{E8B786E5-0968-8F16-465A-AEEC16327C24}" dt="2023-10-12T12:44:09.513" v="752"/>
        <pc:sldMkLst>
          <pc:docMk/>
          <pc:sldMk cId="1596618134" sldId="258"/>
        </pc:sldMkLst>
        <pc:graphicFrameChg chg="mod modGraphic">
          <ac:chgData name="Heledd Bingham (Swansea Bay - Strategy )" userId="S::heledd.bingham@wales.nhs.uk::5cebdd24-206f-4766-aded-bfc29a035e99" providerId="AD" clId="Web-{E8B786E5-0968-8F16-465A-AEEC16327C24}" dt="2023-10-12T12:42:14.229" v="751"/>
          <ac:graphicFrameMkLst>
            <pc:docMk/>
            <pc:sldMk cId="1596618134" sldId="258"/>
            <ac:graphicFrameMk id="3" creationId="{00000000-0000-0000-0000-000000000000}"/>
          </ac:graphicFrameMkLst>
        </pc:graphicFrameChg>
        <pc:extLst>
          <p:ext xmlns:p="http://schemas.openxmlformats.org/presentationml/2006/main" uri="{D6D511B9-2390-475A-947B-AFAB55BFBCF1}">
            <pc226:cmChg xmlns:pc226="http://schemas.microsoft.com/office/powerpoint/2022/06/main/command" chg="add">
              <pc226:chgData name="Heledd Bingham (Swansea Bay - Strategy )" userId="S::heledd.bingham@wales.nhs.uk::5cebdd24-206f-4766-aded-bfc29a035e99" providerId="AD" clId="Web-{E8B786E5-0968-8F16-465A-AEEC16327C24}" dt="2023-10-12T12:44:09.513" v="752"/>
              <pc2:cmMkLst xmlns:pc2="http://schemas.microsoft.com/office/powerpoint/2019/9/main/command">
                <pc:docMk/>
                <pc:sldMk cId="1596618134" sldId="258"/>
                <pc2:cmMk id="{17F44208-2B99-469E-A117-8D378621D288}"/>
              </pc2:cmMkLst>
            </pc226:cmChg>
          </p:ext>
        </pc:extLst>
      </pc:sldChg>
      <pc:sldChg chg="modSp">
        <pc:chgData name="Heledd Bingham (Swansea Bay - Strategy )" userId="S::heledd.bingham@wales.nhs.uk::5cebdd24-206f-4766-aded-bfc29a035e99" providerId="AD" clId="Web-{E8B786E5-0968-8F16-465A-AEEC16327C24}" dt="2023-10-12T13:03:45.065" v="940" actId="20577"/>
        <pc:sldMkLst>
          <pc:docMk/>
          <pc:sldMk cId="3810744386" sldId="261"/>
        </pc:sldMkLst>
        <pc:spChg chg="mod">
          <ac:chgData name="Heledd Bingham (Swansea Bay - Strategy )" userId="S::heledd.bingham@wales.nhs.uk::5cebdd24-206f-4766-aded-bfc29a035e99" providerId="AD" clId="Web-{E8B786E5-0968-8F16-465A-AEEC16327C24}" dt="2023-10-12T13:03:45.065" v="940" actId="20577"/>
          <ac:spMkLst>
            <pc:docMk/>
            <pc:sldMk cId="3810744386" sldId="261"/>
            <ac:spMk id="3" creationId="{00000000-0000-0000-0000-000000000000}"/>
          </ac:spMkLst>
        </pc:spChg>
      </pc:sldChg>
      <pc:sldChg chg="modSp addCm modCm">
        <pc:chgData name="Heledd Bingham (Swansea Bay - Strategy )" userId="S::heledd.bingham@wales.nhs.uk::5cebdd24-206f-4766-aded-bfc29a035e99" providerId="AD" clId="Web-{E8B786E5-0968-8F16-465A-AEEC16327C24}" dt="2023-10-12T12:53:02.592" v="845" actId="20577"/>
        <pc:sldMkLst>
          <pc:docMk/>
          <pc:sldMk cId="992657324" sldId="262"/>
        </pc:sldMkLst>
        <pc:spChg chg="mod">
          <ac:chgData name="Heledd Bingham (Swansea Bay - Strategy )" userId="S::heledd.bingham@wales.nhs.uk::5cebdd24-206f-4766-aded-bfc29a035e99" providerId="AD" clId="Web-{E8B786E5-0968-8F16-465A-AEEC16327C24}" dt="2023-10-12T12:51:51.887" v="803" actId="20577"/>
          <ac:spMkLst>
            <pc:docMk/>
            <pc:sldMk cId="992657324" sldId="262"/>
            <ac:spMk id="4" creationId="{00000000-0000-0000-0000-000000000000}"/>
          </ac:spMkLst>
        </pc:spChg>
        <pc:spChg chg="mod">
          <ac:chgData name="Heledd Bingham (Swansea Bay - Strategy )" userId="S::heledd.bingham@wales.nhs.uk::5cebdd24-206f-4766-aded-bfc29a035e99" providerId="AD" clId="Web-{E8B786E5-0968-8F16-465A-AEEC16327C24}" dt="2023-10-12T12:48:18.130" v="796" actId="20577"/>
          <ac:spMkLst>
            <pc:docMk/>
            <pc:sldMk cId="992657324" sldId="262"/>
            <ac:spMk id="10" creationId="{00000000-0000-0000-0000-000000000000}"/>
          </ac:spMkLst>
        </pc:spChg>
        <pc:spChg chg="mod">
          <ac:chgData name="Heledd Bingham (Swansea Bay - Strategy )" userId="S::heledd.bingham@wales.nhs.uk::5cebdd24-206f-4766-aded-bfc29a035e99" providerId="AD" clId="Web-{E8B786E5-0968-8F16-465A-AEEC16327C24}" dt="2023-10-12T12:53:02.592" v="845" actId="20577"/>
          <ac:spMkLst>
            <pc:docMk/>
            <pc:sldMk cId="992657324" sldId="262"/>
            <ac:spMk id="25" creationId="{00000000-0000-0000-0000-000000000000}"/>
          </ac:spMkLst>
        </pc:spChg>
        <pc:extLst>
          <p:ext xmlns:p="http://schemas.openxmlformats.org/presentationml/2006/main" uri="{D6D511B9-2390-475A-947B-AFAB55BFBCF1}">
            <pc226:cmChg xmlns:pc226="http://schemas.microsoft.com/office/powerpoint/2022/06/main/command" chg="add mod">
              <pc226:chgData name="Heledd Bingham (Swansea Bay - Strategy )" userId="S::heledd.bingham@wales.nhs.uk::5cebdd24-206f-4766-aded-bfc29a035e99" providerId="AD" clId="Web-{E8B786E5-0968-8F16-465A-AEEC16327C24}" dt="2023-10-12T12:47:31.988" v="795" actId="20577"/>
              <pc2:cmMkLst xmlns:pc2="http://schemas.microsoft.com/office/powerpoint/2019/9/main/command">
                <pc:docMk/>
                <pc:sldMk cId="992657324" sldId="262"/>
                <pc2:cmMk id="{F3F97E5B-C180-411B-A1E6-19CB45581F1A}"/>
              </pc2:cmMkLst>
            </pc226:cmChg>
            <pc226:cmChg xmlns:pc226="http://schemas.microsoft.com/office/powerpoint/2022/06/main/command" chg="add">
              <pc226:chgData name="Heledd Bingham (Swansea Bay - Strategy )" userId="S::heledd.bingham@wales.nhs.uk::5cebdd24-206f-4766-aded-bfc29a035e99" providerId="AD" clId="Web-{E8B786E5-0968-8F16-465A-AEEC16327C24}" dt="2023-10-12T12:49:10.054" v="797"/>
              <pc2:cmMkLst xmlns:pc2="http://schemas.microsoft.com/office/powerpoint/2019/9/main/command">
                <pc:docMk/>
                <pc:sldMk cId="992657324" sldId="262"/>
                <pc2:cmMk id="{BCC4F794-A4F9-40B2-9ED6-2909306B97A1}"/>
              </pc2:cmMkLst>
            </pc226:cmChg>
          </p:ext>
        </pc:extLst>
      </pc:sldChg>
      <pc:sldChg chg="modSp addCm">
        <pc:chgData name="Heledd Bingham (Swansea Bay - Strategy )" userId="S::heledd.bingham@wales.nhs.uk::5cebdd24-206f-4766-aded-bfc29a035e99" providerId="AD" clId="Web-{E8B786E5-0968-8F16-465A-AEEC16327C24}" dt="2023-10-12T12:59:30.260" v="906" actId="20577"/>
        <pc:sldMkLst>
          <pc:docMk/>
          <pc:sldMk cId="2876314797" sldId="264"/>
        </pc:sldMkLst>
        <pc:spChg chg="mod">
          <ac:chgData name="Heledd Bingham (Swansea Bay - Strategy )" userId="S::heledd.bingham@wales.nhs.uk::5cebdd24-206f-4766-aded-bfc29a035e99" providerId="AD" clId="Web-{E8B786E5-0968-8F16-465A-AEEC16327C24}" dt="2023-10-12T12:58:35.821" v="897" actId="20577"/>
          <ac:spMkLst>
            <pc:docMk/>
            <pc:sldMk cId="2876314797" sldId="264"/>
            <ac:spMk id="15" creationId="{00000000-0000-0000-0000-000000000000}"/>
          </ac:spMkLst>
        </pc:spChg>
        <pc:spChg chg="mod">
          <ac:chgData name="Heledd Bingham (Swansea Bay - Strategy )" userId="S::heledd.bingham@wales.nhs.uk::5cebdd24-206f-4766-aded-bfc29a035e99" providerId="AD" clId="Web-{E8B786E5-0968-8F16-465A-AEEC16327C24}" dt="2023-10-12T12:59:30.260" v="906" actId="20577"/>
          <ac:spMkLst>
            <pc:docMk/>
            <pc:sldMk cId="2876314797" sldId="264"/>
            <ac:spMk id="16" creationId="{00000000-0000-0000-0000-000000000000}"/>
          </ac:spMkLst>
        </pc:spChg>
        <pc:extLst>
          <p:ext xmlns:p="http://schemas.openxmlformats.org/presentationml/2006/main" uri="{D6D511B9-2390-475A-947B-AFAB55BFBCF1}">
            <pc226:cmChg xmlns:pc226="http://schemas.microsoft.com/office/powerpoint/2022/06/main/command" chg="add">
              <pc226:chgData name="Heledd Bingham (Swansea Bay - Strategy )" userId="S::heledd.bingham@wales.nhs.uk::5cebdd24-206f-4766-aded-bfc29a035e99" providerId="AD" clId="Web-{E8B786E5-0968-8F16-465A-AEEC16327C24}" dt="2023-10-12T12:58:26.368" v="896"/>
              <pc2:cmMkLst xmlns:pc2="http://schemas.microsoft.com/office/powerpoint/2019/9/main/command">
                <pc:docMk/>
                <pc:sldMk cId="2876314797" sldId="264"/>
                <pc2:cmMk id="{86A3A41C-3652-4C6A-8A2A-56332FEC5ECA}"/>
              </pc2:cmMkLst>
            </pc226:cmChg>
          </p:ext>
        </pc:extLst>
      </pc:sldChg>
      <pc:sldChg chg="addCm modCm">
        <pc:chgData name="Heledd Bingham (Swansea Bay - Strategy )" userId="S::heledd.bingham@wales.nhs.uk::5cebdd24-206f-4766-aded-bfc29a035e99" providerId="AD" clId="Web-{E8B786E5-0968-8F16-465A-AEEC16327C24}" dt="2023-10-12T13:10:35.249" v="941"/>
        <pc:sldMkLst>
          <pc:docMk/>
          <pc:sldMk cId="3441314767" sldId="266"/>
        </pc:sldMkLst>
        <pc:extLst>
          <p:ext xmlns:p="http://schemas.openxmlformats.org/presentationml/2006/main" uri="{D6D511B9-2390-475A-947B-AFAB55BFBCF1}">
            <pc226:cmChg xmlns:pc226="http://schemas.microsoft.com/office/powerpoint/2022/06/main/command" chg="add mod">
              <pc226:chgData name="Heledd Bingham (Swansea Bay - Strategy )" userId="S::heledd.bingham@wales.nhs.uk::5cebdd24-206f-4766-aded-bfc29a035e99" providerId="AD" clId="Web-{E8B786E5-0968-8F16-465A-AEEC16327C24}" dt="2023-10-12T13:10:35.249" v="941"/>
              <pc2:cmMkLst xmlns:pc2="http://schemas.microsoft.com/office/powerpoint/2019/9/main/command">
                <pc:docMk/>
                <pc:sldMk cId="3441314767" sldId="266"/>
                <pc2:cmMk id="{D8AD2201-1F55-4412-B46F-719A3060EB6E}"/>
              </pc2:cmMkLst>
            </pc226:cmChg>
          </p:ext>
        </pc:extLst>
      </pc:sldChg>
      <pc:sldChg chg="modSp addCm">
        <pc:chgData name="Heledd Bingham (Swansea Bay - Strategy )" userId="S::heledd.bingham@wales.nhs.uk::5cebdd24-206f-4766-aded-bfc29a035e99" providerId="AD" clId="Web-{E8B786E5-0968-8F16-465A-AEEC16327C24}" dt="2023-10-12T13:32:35.602" v="1371"/>
        <pc:sldMkLst>
          <pc:docMk/>
          <pc:sldMk cId="1157103007" sldId="267"/>
        </pc:sldMkLst>
        <pc:spChg chg="mod">
          <ac:chgData name="Heledd Bingham (Swansea Bay - Strategy )" userId="S::heledd.bingham@wales.nhs.uk::5cebdd24-206f-4766-aded-bfc29a035e99" providerId="AD" clId="Web-{E8B786E5-0968-8F16-465A-AEEC16327C24}" dt="2023-10-12T13:31:06.380" v="1370" actId="20577"/>
          <ac:spMkLst>
            <pc:docMk/>
            <pc:sldMk cId="1157103007" sldId="267"/>
            <ac:spMk id="3" creationId="{984DE6AD-35CD-B735-2B48-F023BAE7821C}"/>
          </ac:spMkLst>
        </pc:spChg>
        <pc:spChg chg="mod">
          <ac:chgData name="Heledd Bingham (Swansea Bay - Strategy )" userId="S::heledd.bingham@wales.nhs.uk::5cebdd24-206f-4766-aded-bfc29a035e99" providerId="AD" clId="Web-{E8B786E5-0968-8F16-465A-AEEC16327C24}" dt="2023-10-12T13:30:38.598" v="1362" actId="1076"/>
          <ac:spMkLst>
            <pc:docMk/>
            <pc:sldMk cId="1157103007" sldId="267"/>
            <ac:spMk id="4" creationId="{08534391-CA4F-4D31-BD0D-B13E6761F3F6}"/>
          </ac:spMkLst>
        </pc:spChg>
        <pc:extLst>
          <p:ext xmlns:p="http://schemas.openxmlformats.org/presentationml/2006/main" uri="{D6D511B9-2390-475A-947B-AFAB55BFBCF1}">
            <pc226:cmChg xmlns:pc226="http://schemas.microsoft.com/office/powerpoint/2022/06/main/command" chg="add">
              <pc226:chgData name="Heledd Bingham (Swansea Bay - Strategy )" userId="S::heledd.bingham@wales.nhs.uk::5cebdd24-206f-4766-aded-bfc29a035e99" providerId="AD" clId="Web-{E8B786E5-0968-8F16-465A-AEEC16327C24}" dt="2023-10-12T13:32:35.602" v="1371"/>
              <pc2:cmMkLst xmlns:pc2="http://schemas.microsoft.com/office/powerpoint/2019/9/main/command">
                <pc:docMk/>
                <pc:sldMk cId="1157103007" sldId="267"/>
                <pc2:cmMk id="{D8BEF48F-5FAE-492D-8E60-8AF73788AEC6}"/>
              </pc2:cmMkLst>
            </pc226:cmChg>
          </p:ext>
        </pc:extLst>
      </pc:sldChg>
    </pc:docChg>
  </pc:docChgLst>
  <pc:docChgLst>
    <pc:chgData name="Michelle Davies (Swansea Bay UHB - Strategy)" userId="S::michelle.l.davies@wales.nhs.uk::9663cf33-c536-4492-a158-56a6deff1d1a" providerId="AD" clId="Web-{C894F3A5-60BC-4392-A9DA-42E73A1549E5}"/>
    <pc:docChg chg="modSld">
      <pc:chgData name="Michelle Davies (Swansea Bay UHB - Strategy)" userId="S::michelle.l.davies@wales.nhs.uk::9663cf33-c536-4492-a158-56a6deff1d1a" providerId="AD" clId="Web-{C894F3A5-60BC-4392-A9DA-42E73A1549E5}" dt="2023-05-09T15:23:44.510" v="1" actId="20577"/>
      <pc:docMkLst>
        <pc:docMk/>
      </pc:docMkLst>
      <pc:sldChg chg="modSp">
        <pc:chgData name="Michelle Davies (Swansea Bay UHB - Strategy)" userId="S::michelle.l.davies@wales.nhs.uk::9663cf33-c536-4492-a158-56a6deff1d1a" providerId="AD" clId="Web-{C894F3A5-60BC-4392-A9DA-42E73A1549E5}" dt="2023-05-09T15:23:44.510" v="1" actId="20577"/>
        <pc:sldMkLst>
          <pc:docMk/>
          <pc:sldMk cId="1157103007" sldId="267"/>
        </pc:sldMkLst>
        <pc:spChg chg="mod">
          <ac:chgData name="Michelle Davies (Swansea Bay UHB - Strategy)" userId="S::michelle.l.davies@wales.nhs.uk::9663cf33-c536-4492-a158-56a6deff1d1a" providerId="AD" clId="Web-{C894F3A5-60BC-4392-A9DA-42E73A1549E5}" dt="2023-05-09T15:23:44.510" v="1" actId="20577"/>
          <ac:spMkLst>
            <pc:docMk/>
            <pc:sldMk cId="1157103007" sldId="267"/>
            <ac:spMk id="3" creationId="{984DE6AD-35CD-B735-2B48-F023BAE7821C}"/>
          </ac:spMkLst>
        </pc:spChg>
      </pc:sldChg>
    </pc:docChg>
  </pc:docChgLst>
</pc:chgInfo>
</file>

<file path=ppt/slideLayouts/_rels/slideLayout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1524000" y="1122363"/>
            <a:ext cx="9144000" cy="2387600"/>
          </a:xfrm>
        </p:spPr>
        <p:txBody>
          <a:bodyPr anchor="b"/>
          <a:lstStyle>
            <a:lvl1pPr algn="ctr">
              <a:defRPr sz="6000" baseline="0"/>
            </a:lvl1pPr>
          </a:lstStyle>
          <a:p>
            <a:r>
              <a:rPr lang="en-US"/>
              <a:t>Title in Ariel 60pt</a:t>
            </a:r>
            <a:endParaRPr lang="en-GB"/>
          </a:p>
        </p:txBody>
      </p:sp>
      <p:sp>
        <p:nvSpPr>
          <p:cNvPr id="3" name="Subtitle 2"/>
          <p:cNvSpPr>
            <a:spLocks noGrp="1"/>
          </p:cNvSpPr>
          <p:nvPr>
            <p:ph type="subTitle" idx="1" hasCustomPrompt="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Subtitle in Ariel 24pt</a:t>
            </a:r>
            <a:endParaRPr lang="en-GB"/>
          </a:p>
        </p:txBody>
      </p:sp>
      <p:sp>
        <p:nvSpPr>
          <p:cNvPr id="4" name="Date Placeholder 3"/>
          <p:cNvSpPr>
            <a:spLocks noGrp="1"/>
          </p:cNvSpPr>
          <p:nvPr>
            <p:ph type="dt" sz="half" idx="10"/>
          </p:nvPr>
        </p:nvSpPr>
        <p:spPr>
          <a:xfrm>
            <a:off x="609600" y="5753100"/>
            <a:ext cx="2971800" cy="968375"/>
          </a:xfrm>
          <a:prstGeom prst="rect">
            <a:avLst/>
          </a:prstGeom>
        </p:spPr>
        <p:txBody>
          <a:bodyPr/>
          <a:lstStyle>
            <a:lvl1pPr>
              <a:defRPr sz="1600" b="1">
                <a:solidFill>
                  <a:srgbClr val="6E609E"/>
                </a:solidFill>
              </a:defRPr>
            </a:lvl1pPr>
          </a:lstStyle>
          <a:p>
            <a:r>
              <a:rPr lang="en-GB"/>
              <a:t>golfalu am ein gilydd</a:t>
            </a:r>
          </a:p>
          <a:p>
            <a:r>
              <a:rPr lang="en-GB"/>
              <a:t>cydweithio</a:t>
            </a:r>
          </a:p>
          <a:p>
            <a:r>
              <a:rPr lang="en-GB"/>
              <a:t>gwella bob amser</a:t>
            </a:r>
          </a:p>
        </p:txBody>
      </p:sp>
      <p:sp>
        <p:nvSpPr>
          <p:cNvPr id="5" name="Footer Placeholder 4"/>
          <p:cNvSpPr>
            <a:spLocks noGrp="1"/>
          </p:cNvSpPr>
          <p:nvPr>
            <p:ph type="ftr" sz="quarter" idx="11"/>
          </p:nvPr>
        </p:nvSpPr>
        <p:spPr>
          <a:xfrm>
            <a:off x="4038600" y="6356351"/>
            <a:ext cx="1130300" cy="107950"/>
          </a:xfrm>
          <a:prstGeom prst="rect">
            <a:avLst/>
          </a:prstGeom>
        </p:spPr>
        <p:txBody>
          <a:bodyPr/>
          <a:lstStyle/>
          <a:p>
            <a:endParaRPr lang="en-GB"/>
          </a:p>
        </p:txBody>
      </p:sp>
      <p:sp>
        <p:nvSpPr>
          <p:cNvPr id="6" name="Slide Number Placeholder 5"/>
          <p:cNvSpPr>
            <a:spLocks noGrp="1"/>
          </p:cNvSpPr>
          <p:nvPr>
            <p:ph type="sldNum" sz="quarter" idx="12"/>
          </p:nvPr>
        </p:nvSpPr>
        <p:spPr>
          <a:xfrm>
            <a:off x="8940800" y="5753100"/>
            <a:ext cx="2607732" cy="968375"/>
          </a:xfrm>
        </p:spPr>
        <p:txBody>
          <a:bodyPr/>
          <a:lstStyle>
            <a:lvl1pPr algn="l">
              <a:defRPr sz="1600" b="1">
                <a:solidFill>
                  <a:srgbClr val="008A8C"/>
                </a:solidFill>
              </a:defRPr>
            </a:lvl1pPr>
          </a:lstStyle>
          <a:p>
            <a:r>
              <a:rPr lang="en-GB"/>
              <a:t>caring for each other</a:t>
            </a:r>
          </a:p>
          <a:p>
            <a:r>
              <a:rPr lang="en-GB"/>
              <a:t>working together</a:t>
            </a:r>
          </a:p>
          <a:p>
            <a:r>
              <a:rPr lang="en-GB"/>
              <a:t>always improving</a:t>
            </a:r>
          </a:p>
        </p:txBody>
      </p:sp>
      <p:pic>
        <p:nvPicPr>
          <p:cNvPr id="7" name="Picture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173419" y="5130800"/>
            <a:ext cx="5526081" cy="1590675"/>
          </a:xfrm>
          <a:prstGeom prst="rect">
            <a:avLst/>
          </a:prstGeom>
        </p:spPr>
      </p:pic>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84556" y="313437"/>
            <a:ext cx="4212844" cy="1075470"/>
          </a:xfrm>
          <a:prstGeom prst="rect">
            <a:avLst/>
          </a:prstGeom>
        </p:spPr>
      </p:pic>
    </p:spTree>
    <p:extLst>
      <p:ext uri="{BB962C8B-B14F-4D97-AF65-F5344CB8AC3E}">
        <p14:creationId xmlns:p14="http://schemas.microsoft.com/office/powerpoint/2010/main" val="66275582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a:t>Title Ariel 44pt</a:t>
            </a:r>
            <a:endParaRPr lang="en-GB"/>
          </a:p>
        </p:txBody>
      </p:sp>
      <p:sp>
        <p:nvSpPr>
          <p:cNvPr id="3" name="Content Placeholder 2"/>
          <p:cNvSpPr>
            <a:spLocks noGrp="1"/>
          </p:cNvSpPr>
          <p:nvPr>
            <p:ph idx="1" hasCustomPrompt="1"/>
          </p:nvPr>
        </p:nvSpPr>
        <p:spPr/>
        <p:txBody>
          <a:bodyPr/>
          <a:lstStyle>
            <a:lvl1pPr>
              <a:defRPr/>
            </a:lvl1pPr>
            <a:lvl2pPr>
              <a:defRPr/>
            </a:lvl2pPr>
          </a:lstStyle>
          <a:p>
            <a:pPr lvl="0"/>
            <a:r>
              <a:rPr lang="en-US"/>
              <a:t>Bullet point 28pt</a:t>
            </a:r>
          </a:p>
          <a:p>
            <a:pPr lvl="1"/>
            <a:r>
              <a:rPr lang="en-US"/>
              <a:t>Second level 24pt</a:t>
            </a:r>
          </a:p>
        </p:txBody>
      </p:sp>
      <p:sp>
        <p:nvSpPr>
          <p:cNvPr id="6" name="Slide Number Placeholder 5"/>
          <p:cNvSpPr>
            <a:spLocks noGrp="1"/>
          </p:cNvSpPr>
          <p:nvPr>
            <p:ph type="sldNum" sz="quarter" idx="12"/>
          </p:nvPr>
        </p:nvSpPr>
        <p:spPr/>
        <p:txBody>
          <a:bodyPr/>
          <a:lstStyle/>
          <a:p>
            <a:fld id="{428EB037-5E3B-48C4-97BB-734080DA86A8}" type="slidenum">
              <a:rPr lang="en-GB" smtClean="0"/>
              <a:t>‹#›</a:t>
            </a:fld>
            <a:endParaRPr lang="en-GB"/>
          </a:p>
        </p:txBody>
      </p:sp>
      <p:pic>
        <p:nvPicPr>
          <p:cNvPr id="7" name="Picture 6"/>
          <p:cNvPicPr>
            <a:picLocks noChangeAspect="1"/>
          </p:cNvPicPr>
          <p:nvPr userDrawn="1"/>
        </p:nvPicPr>
        <p:blipFill>
          <a:blip r:embed="rId2" cstate="print">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a:off x="9024734" y="5972175"/>
            <a:ext cx="2735466" cy="787400"/>
          </a:xfrm>
          <a:prstGeom prst="rect">
            <a:avLst/>
          </a:prstGeom>
        </p:spPr>
      </p:pic>
    </p:spTree>
    <p:extLst>
      <p:ext uri="{BB962C8B-B14F-4D97-AF65-F5344CB8AC3E}">
        <p14:creationId xmlns:p14="http://schemas.microsoft.com/office/powerpoint/2010/main" val="20009436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831850" y="1709738"/>
            <a:ext cx="10515600" cy="2852737"/>
          </a:xfrm>
        </p:spPr>
        <p:txBody>
          <a:bodyPr anchor="b"/>
          <a:lstStyle>
            <a:lvl1pPr>
              <a:defRPr sz="6000"/>
            </a:lvl1pPr>
          </a:lstStyle>
          <a:p>
            <a:r>
              <a:rPr lang="en-US"/>
              <a:t>Section title Ariel 60pt</a:t>
            </a:r>
            <a:endParaRPr lang="en-GB"/>
          </a:p>
        </p:txBody>
      </p:sp>
      <p:sp>
        <p:nvSpPr>
          <p:cNvPr id="3" name="Text Placeholder 2"/>
          <p:cNvSpPr>
            <a:spLocks noGrp="1"/>
          </p:cNvSpPr>
          <p:nvPr>
            <p:ph type="body" idx="1" hasCustomPrompt="1"/>
          </p:nvPr>
        </p:nvSpPr>
        <p:spPr>
          <a:xfrm>
            <a:off x="831850" y="4589463"/>
            <a:ext cx="10515600" cy="1500187"/>
          </a:xfrm>
        </p:spPr>
        <p:txBody>
          <a:bodyPr/>
          <a:lstStyle>
            <a:lvl1pPr marL="0" indent="0">
              <a:buNone/>
              <a:defRPr sz="2400" baseline="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Subtitle Ariel 24pt</a:t>
            </a:r>
          </a:p>
        </p:txBody>
      </p:sp>
      <p:sp>
        <p:nvSpPr>
          <p:cNvPr id="6" name="Slide Number Placeholder 5"/>
          <p:cNvSpPr>
            <a:spLocks noGrp="1"/>
          </p:cNvSpPr>
          <p:nvPr>
            <p:ph type="sldNum" sz="quarter" idx="12"/>
          </p:nvPr>
        </p:nvSpPr>
        <p:spPr/>
        <p:txBody>
          <a:bodyPr/>
          <a:lstStyle/>
          <a:p>
            <a:fld id="{428EB037-5E3B-48C4-97BB-734080DA86A8}" type="slidenum">
              <a:rPr lang="en-GB" smtClean="0"/>
              <a:t>‹#›</a:t>
            </a:fld>
            <a:endParaRPr lang="en-GB"/>
          </a:p>
        </p:txBody>
      </p:sp>
      <p:pic>
        <p:nvPicPr>
          <p:cNvPr id="7" name="Picture 6"/>
          <p:cNvPicPr>
            <a:picLocks noChangeAspect="1"/>
          </p:cNvPicPr>
          <p:nvPr userDrawn="1"/>
        </p:nvPicPr>
        <p:blipFill>
          <a:blip r:embed="rId2" cstate="print">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a:off x="9024734" y="5972175"/>
            <a:ext cx="2735466" cy="787400"/>
          </a:xfrm>
          <a:prstGeom prst="rect">
            <a:avLst/>
          </a:prstGeom>
        </p:spPr>
      </p:pic>
    </p:spTree>
    <p:extLst>
      <p:ext uri="{BB962C8B-B14F-4D97-AF65-F5344CB8AC3E}">
        <p14:creationId xmlns:p14="http://schemas.microsoft.com/office/powerpoint/2010/main" val="427963112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a:t>Title Ariel 44pt</a:t>
            </a:r>
            <a:endParaRPr lang="en-GB"/>
          </a:p>
        </p:txBody>
      </p:sp>
      <p:sp>
        <p:nvSpPr>
          <p:cNvPr id="3" name="Content Placeholder 2"/>
          <p:cNvSpPr>
            <a:spLocks noGrp="1"/>
          </p:cNvSpPr>
          <p:nvPr>
            <p:ph sz="half" idx="1" hasCustomPrompt="1"/>
          </p:nvPr>
        </p:nvSpPr>
        <p:spPr>
          <a:xfrm>
            <a:off x="838200" y="1825625"/>
            <a:ext cx="5181600" cy="4351338"/>
          </a:xfrm>
        </p:spPr>
        <p:txBody>
          <a:bodyPr/>
          <a:lstStyle>
            <a:lvl1pPr>
              <a:defRPr/>
            </a:lvl1pPr>
            <a:lvl2pPr>
              <a:defRPr/>
            </a:lvl2pPr>
          </a:lstStyle>
          <a:p>
            <a:pPr lvl="0"/>
            <a:r>
              <a:rPr lang="en-US"/>
              <a:t>Subtitle Ariel 28pt</a:t>
            </a:r>
          </a:p>
          <a:p>
            <a:pPr lvl="1"/>
            <a:r>
              <a:rPr lang="en-US"/>
              <a:t>Second level 24pt</a:t>
            </a:r>
          </a:p>
        </p:txBody>
      </p:sp>
      <p:sp>
        <p:nvSpPr>
          <p:cNvPr id="4" name="Content Placeholder 3"/>
          <p:cNvSpPr>
            <a:spLocks noGrp="1"/>
          </p:cNvSpPr>
          <p:nvPr>
            <p:ph sz="half" idx="2" hasCustomPrompt="1"/>
          </p:nvPr>
        </p:nvSpPr>
        <p:spPr>
          <a:xfrm>
            <a:off x="6172200" y="1825625"/>
            <a:ext cx="5181600" cy="4351338"/>
          </a:xfrm>
        </p:spPr>
        <p:txBody>
          <a:bodyPr/>
          <a:lstStyle>
            <a:lvl1pPr>
              <a:defRPr/>
            </a:lvl1pPr>
            <a:lvl2pPr>
              <a:defRPr/>
            </a:lvl2pPr>
          </a:lstStyle>
          <a:p>
            <a:pPr lvl="0"/>
            <a:r>
              <a:rPr lang="en-US"/>
              <a:t>Subtitle Ariel 28pt</a:t>
            </a:r>
          </a:p>
          <a:p>
            <a:pPr lvl="1"/>
            <a:r>
              <a:rPr lang="en-US"/>
              <a:t>Second level 24pt</a:t>
            </a:r>
          </a:p>
        </p:txBody>
      </p:sp>
      <p:sp>
        <p:nvSpPr>
          <p:cNvPr id="7" name="Slide Number Placeholder 6"/>
          <p:cNvSpPr>
            <a:spLocks noGrp="1"/>
          </p:cNvSpPr>
          <p:nvPr>
            <p:ph type="sldNum" sz="quarter" idx="12"/>
          </p:nvPr>
        </p:nvSpPr>
        <p:spPr/>
        <p:txBody>
          <a:bodyPr/>
          <a:lstStyle/>
          <a:p>
            <a:fld id="{428EB037-5E3B-48C4-97BB-734080DA86A8}" type="slidenum">
              <a:rPr lang="en-GB" smtClean="0"/>
              <a:t>‹#›</a:t>
            </a:fld>
            <a:endParaRPr lang="en-GB"/>
          </a:p>
        </p:txBody>
      </p:sp>
      <p:pic>
        <p:nvPicPr>
          <p:cNvPr id="8" name="Picture 7"/>
          <p:cNvPicPr>
            <a:picLocks noChangeAspect="1"/>
          </p:cNvPicPr>
          <p:nvPr userDrawn="1"/>
        </p:nvPicPr>
        <p:blipFill>
          <a:blip r:embed="rId2" cstate="print">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a:off x="9024734" y="5972175"/>
            <a:ext cx="2735466" cy="787400"/>
          </a:xfrm>
          <a:prstGeom prst="rect">
            <a:avLst/>
          </a:prstGeom>
        </p:spPr>
      </p:pic>
    </p:spTree>
    <p:extLst>
      <p:ext uri="{BB962C8B-B14F-4D97-AF65-F5344CB8AC3E}">
        <p14:creationId xmlns:p14="http://schemas.microsoft.com/office/powerpoint/2010/main" val="153962099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839788" y="365125"/>
            <a:ext cx="10515600" cy="1325563"/>
          </a:xfrm>
        </p:spPr>
        <p:txBody>
          <a:bodyPr/>
          <a:lstStyle>
            <a:lvl1pPr>
              <a:defRPr baseline="0"/>
            </a:lvl1pPr>
          </a:lstStyle>
          <a:p>
            <a:r>
              <a:rPr lang="en-US"/>
              <a:t>Title Ariel 44pt</a:t>
            </a:r>
            <a:endParaRPr lang="en-GB"/>
          </a:p>
        </p:txBody>
      </p:sp>
      <p:sp>
        <p:nvSpPr>
          <p:cNvPr id="3" name="Text Placeholder 2"/>
          <p:cNvSpPr>
            <a:spLocks noGrp="1"/>
          </p:cNvSpPr>
          <p:nvPr>
            <p:ph type="body" idx="1" hasCustomPrompt="1"/>
          </p:nvPr>
        </p:nvSpPr>
        <p:spPr>
          <a:xfrm>
            <a:off x="839788" y="1681163"/>
            <a:ext cx="5157787" cy="823912"/>
          </a:xfrm>
        </p:spPr>
        <p:txBody>
          <a:bodyPr anchor="b"/>
          <a:lstStyle>
            <a:lvl1pPr marL="0" indent="0">
              <a:buNone/>
              <a:defRPr sz="24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Subtitle Ariel 24pt bold</a:t>
            </a:r>
          </a:p>
        </p:txBody>
      </p:sp>
      <p:sp>
        <p:nvSpPr>
          <p:cNvPr id="4" name="Content Placeholder 3"/>
          <p:cNvSpPr>
            <a:spLocks noGrp="1"/>
          </p:cNvSpPr>
          <p:nvPr>
            <p:ph sz="half" idx="2" hasCustomPrompt="1"/>
          </p:nvPr>
        </p:nvSpPr>
        <p:spPr>
          <a:xfrm>
            <a:off x="839788" y="2505075"/>
            <a:ext cx="5157787" cy="3684588"/>
          </a:xfrm>
        </p:spPr>
        <p:txBody>
          <a:bodyPr/>
          <a:lstStyle>
            <a:lvl1pPr>
              <a:defRPr/>
            </a:lvl1pPr>
            <a:lvl2pPr>
              <a:defRPr/>
            </a:lvl2pPr>
          </a:lstStyle>
          <a:p>
            <a:pPr lvl="0"/>
            <a:r>
              <a:rPr lang="en-US"/>
              <a:t>Bulletin point Ariel 28pt</a:t>
            </a:r>
          </a:p>
          <a:p>
            <a:pPr lvl="1"/>
            <a:r>
              <a:rPr lang="en-US"/>
              <a:t>Second level 24pt</a:t>
            </a:r>
          </a:p>
        </p:txBody>
      </p:sp>
      <p:sp>
        <p:nvSpPr>
          <p:cNvPr id="5" name="Text Placeholder 4"/>
          <p:cNvSpPr>
            <a:spLocks noGrp="1"/>
          </p:cNvSpPr>
          <p:nvPr>
            <p:ph type="body" sz="quarter" idx="3" hasCustomPrompt="1"/>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Subtitle Ariel 24pt bold</a:t>
            </a:r>
          </a:p>
        </p:txBody>
      </p:sp>
      <p:sp>
        <p:nvSpPr>
          <p:cNvPr id="6" name="Content Placeholder 5"/>
          <p:cNvSpPr>
            <a:spLocks noGrp="1"/>
          </p:cNvSpPr>
          <p:nvPr>
            <p:ph sz="quarter" idx="4" hasCustomPrompt="1"/>
          </p:nvPr>
        </p:nvSpPr>
        <p:spPr>
          <a:xfrm>
            <a:off x="6172200" y="2505075"/>
            <a:ext cx="5183188" cy="3684588"/>
          </a:xfrm>
        </p:spPr>
        <p:txBody>
          <a:bodyPr/>
          <a:lstStyle>
            <a:lvl1pPr>
              <a:defRPr/>
            </a:lvl1pPr>
            <a:lvl2pPr>
              <a:defRPr baseline="0"/>
            </a:lvl2pPr>
          </a:lstStyle>
          <a:p>
            <a:pPr lvl="0"/>
            <a:r>
              <a:rPr lang="en-US"/>
              <a:t>Bulletin point Ariel 28pt</a:t>
            </a:r>
          </a:p>
          <a:p>
            <a:pPr lvl="1"/>
            <a:r>
              <a:rPr lang="en-US"/>
              <a:t>Second level 24pt</a:t>
            </a:r>
          </a:p>
        </p:txBody>
      </p:sp>
      <p:sp>
        <p:nvSpPr>
          <p:cNvPr id="9" name="Slide Number Placeholder 8"/>
          <p:cNvSpPr>
            <a:spLocks noGrp="1"/>
          </p:cNvSpPr>
          <p:nvPr>
            <p:ph type="sldNum" sz="quarter" idx="12"/>
          </p:nvPr>
        </p:nvSpPr>
        <p:spPr/>
        <p:txBody>
          <a:bodyPr/>
          <a:lstStyle/>
          <a:p>
            <a:fld id="{428EB037-5E3B-48C4-97BB-734080DA86A8}" type="slidenum">
              <a:rPr lang="en-GB" smtClean="0"/>
              <a:t>‹#›</a:t>
            </a:fld>
            <a:endParaRPr lang="en-GB"/>
          </a:p>
        </p:txBody>
      </p:sp>
      <p:pic>
        <p:nvPicPr>
          <p:cNvPr id="10" name="Picture 9"/>
          <p:cNvPicPr>
            <a:picLocks noChangeAspect="1"/>
          </p:cNvPicPr>
          <p:nvPr userDrawn="1"/>
        </p:nvPicPr>
        <p:blipFill>
          <a:blip r:embed="rId2" cstate="print">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a:off x="9024734" y="5972175"/>
            <a:ext cx="2735466" cy="787400"/>
          </a:xfrm>
          <a:prstGeom prst="rect">
            <a:avLst/>
          </a:prstGeom>
        </p:spPr>
      </p:pic>
    </p:spTree>
    <p:extLst>
      <p:ext uri="{BB962C8B-B14F-4D97-AF65-F5344CB8AC3E}">
        <p14:creationId xmlns:p14="http://schemas.microsoft.com/office/powerpoint/2010/main" val="14144216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baseline="0"/>
            </a:lvl1pPr>
          </a:lstStyle>
          <a:p>
            <a:r>
              <a:rPr lang="en-US"/>
              <a:t>Title Ariel 44pt</a:t>
            </a:r>
            <a:endParaRPr lang="en-GB"/>
          </a:p>
        </p:txBody>
      </p:sp>
      <p:sp>
        <p:nvSpPr>
          <p:cNvPr id="5" name="Slide Number Placeholder 4"/>
          <p:cNvSpPr>
            <a:spLocks noGrp="1"/>
          </p:cNvSpPr>
          <p:nvPr>
            <p:ph type="sldNum" sz="quarter" idx="12"/>
          </p:nvPr>
        </p:nvSpPr>
        <p:spPr/>
        <p:txBody>
          <a:bodyPr/>
          <a:lstStyle/>
          <a:p>
            <a:fld id="{428EB037-5E3B-48C4-97BB-734080DA86A8}" type="slidenum">
              <a:rPr lang="en-GB" smtClean="0"/>
              <a:t>‹#›</a:t>
            </a:fld>
            <a:endParaRPr lang="en-GB"/>
          </a:p>
        </p:txBody>
      </p:sp>
      <p:pic>
        <p:nvPicPr>
          <p:cNvPr id="6" name="Picture 5"/>
          <p:cNvPicPr>
            <a:picLocks noChangeAspect="1"/>
          </p:cNvPicPr>
          <p:nvPr userDrawn="1"/>
        </p:nvPicPr>
        <p:blipFill>
          <a:blip r:embed="rId2" cstate="print">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a:off x="9024734" y="5972175"/>
            <a:ext cx="2735466" cy="787400"/>
          </a:xfrm>
          <a:prstGeom prst="rect">
            <a:avLst/>
          </a:prstGeom>
        </p:spPr>
      </p:pic>
    </p:spTree>
    <p:extLst>
      <p:ext uri="{BB962C8B-B14F-4D97-AF65-F5344CB8AC3E}">
        <p14:creationId xmlns:p14="http://schemas.microsoft.com/office/powerpoint/2010/main" val="423398576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428EB037-5E3B-48C4-97BB-734080DA86A8}" type="slidenum">
              <a:rPr lang="en-GB" smtClean="0"/>
              <a:t>‹#›</a:t>
            </a:fld>
            <a:endParaRPr lang="en-GB"/>
          </a:p>
        </p:txBody>
      </p:sp>
      <p:pic>
        <p:nvPicPr>
          <p:cNvPr id="5" name="Picture 4"/>
          <p:cNvPicPr>
            <a:picLocks noChangeAspect="1"/>
          </p:cNvPicPr>
          <p:nvPr userDrawn="1"/>
        </p:nvPicPr>
        <p:blipFill>
          <a:blip r:embed="rId2" cstate="print">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a:off x="9024734" y="5972175"/>
            <a:ext cx="2735466" cy="787400"/>
          </a:xfrm>
          <a:prstGeom prst="rect">
            <a:avLst/>
          </a:prstGeom>
        </p:spPr>
      </p:pic>
    </p:spTree>
    <p:extLst>
      <p:ext uri="{BB962C8B-B14F-4D97-AF65-F5344CB8AC3E}">
        <p14:creationId xmlns:p14="http://schemas.microsoft.com/office/powerpoint/2010/main" val="265224789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Title Ariel 44pt</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Bullet point Ariel 28pt</a:t>
            </a:r>
          </a:p>
          <a:p>
            <a:pPr lvl="1"/>
            <a:r>
              <a:rPr lang="en-US"/>
              <a:t>Second level 24pt</a:t>
            </a: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28EB037-5E3B-48C4-97BB-734080DA86A8}" type="slidenum">
              <a:rPr lang="en-GB" smtClean="0"/>
              <a:t>‹#›</a:t>
            </a:fld>
            <a:endParaRPr lang="en-GB"/>
          </a:p>
        </p:txBody>
      </p:sp>
      <p:pic>
        <p:nvPicPr>
          <p:cNvPr id="7" name="Picture 6"/>
          <p:cNvPicPr>
            <a:picLocks noChangeAspect="1"/>
          </p:cNvPicPr>
          <p:nvPr userDrawn="1"/>
        </p:nvPicPr>
        <p:blipFill>
          <a:blip r:embed="rId9" cstate="print">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a:off x="9024734" y="5972175"/>
            <a:ext cx="2735466" cy="787400"/>
          </a:xfrm>
          <a:prstGeom prst="rect">
            <a:avLst/>
          </a:prstGeom>
        </p:spPr>
      </p:pic>
    </p:spTree>
    <p:extLst>
      <p:ext uri="{BB962C8B-B14F-4D97-AF65-F5344CB8AC3E}">
        <p14:creationId xmlns:p14="http://schemas.microsoft.com/office/powerpoint/2010/main" val="368705534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Lst>
  <p:txStyles>
    <p:titleStyle>
      <a:lvl1pPr algn="l" defTabSz="914400" rtl="0" eaLnBrk="1" latinLnBrk="0" hangingPunct="1">
        <a:lnSpc>
          <a:spcPct val="90000"/>
        </a:lnSpc>
        <a:spcBef>
          <a:spcPct val="0"/>
        </a:spcBef>
        <a:buNone/>
        <a:defRPr sz="4400" kern="1200" baseline="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hyperlink" Target="https://nhswales365.sharepoint.com/:f:/r/sites/SBU_StrategicPartnershipsGroup/Shared%20Documents/General?csf=1&amp;web=1&amp;e=jifYzo" TargetMode="Externa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78485" y="1110171"/>
            <a:ext cx="10646535" cy="1971357"/>
          </a:xfrm>
        </p:spPr>
        <p:txBody>
          <a:bodyPr/>
          <a:lstStyle/>
          <a:p>
            <a:r>
              <a:rPr lang="en-GB"/>
              <a:t>Strategic Partnership Group</a:t>
            </a:r>
            <a:endParaRPr lang="en-GB">
              <a:cs typeface="Arial"/>
            </a:endParaRPr>
          </a:p>
        </p:txBody>
      </p:sp>
      <p:sp>
        <p:nvSpPr>
          <p:cNvPr id="3" name="Subtitle 2"/>
          <p:cNvSpPr>
            <a:spLocks noGrp="1"/>
          </p:cNvSpPr>
          <p:nvPr>
            <p:ph type="subTitle" idx="1"/>
          </p:nvPr>
        </p:nvSpPr>
        <p:spPr>
          <a:xfrm>
            <a:off x="832104" y="3209544"/>
            <a:ext cx="10661904" cy="3337560"/>
          </a:xfrm>
        </p:spPr>
        <p:txBody>
          <a:bodyPr vert="horz" lIns="91440" tIns="45720" rIns="91440" bIns="45720" rtlCol="0" anchor="t">
            <a:normAutofit fontScale="70000" lnSpcReduction="20000"/>
          </a:bodyPr>
          <a:lstStyle/>
          <a:p>
            <a:endParaRPr lang="en-GB" sz="4400"/>
          </a:p>
          <a:p>
            <a:r>
              <a:rPr lang="en-GB" sz="6300" dirty="0"/>
              <a:t>Terms of Reference</a:t>
            </a:r>
            <a:endParaRPr lang="en-GB" sz="6300" dirty="0">
              <a:cs typeface="Arial"/>
            </a:endParaRPr>
          </a:p>
          <a:p>
            <a:endParaRPr lang="en-GB"/>
          </a:p>
          <a:p>
            <a:pPr algn="r"/>
            <a:endParaRPr lang="en-GB"/>
          </a:p>
          <a:p>
            <a:pPr algn="r"/>
            <a:endParaRPr lang="en-GB"/>
          </a:p>
          <a:p>
            <a:pPr algn="r"/>
            <a:endParaRPr lang="en-GB"/>
          </a:p>
          <a:p>
            <a:pPr algn="r"/>
            <a:endParaRPr lang="en-GB"/>
          </a:p>
          <a:p>
            <a:pPr algn="r"/>
            <a:endParaRPr lang="en-GB"/>
          </a:p>
          <a:p>
            <a:pPr algn="r"/>
            <a:r>
              <a:rPr lang="en-GB" dirty="0"/>
              <a:t>November 2023</a:t>
            </a:r>
            <a:endParaRPr lang="en-GB" dirty="0">
              <a:cs typeface="Arial"/>
            </a:endParaRPr>
          </a:p>
        </p:txBody>
      </p:sp>
    </p:spTree>
    <p:extLst>
      <p:ext uri="{BB962C8B-B14F-4D97-AF65-F5344CB8AC3E}">
        <p14:creationId xmlns:p14="http://schemas.microsoft.com/office/powerpoint/2010/main" val="197101426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08534391-CA4F-4D31-BD0D-B13E6761F3F6}"/>
              </a:ext>
            </a:extLst>
          </p:cNvPr>
          <p:cNvSpPr txBox="1">
            <a:spLocks/>
          </p:cNvSpPr>
          <p:nvPr/>
        </p:nvSpPr>
        <p:spPr>
          <a:xfrm>
            <a:off x="1046019" y="369067"/>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baseline="0">
                <a:solidFill>
                  <a:schemeClr val="tx1"/>
                </a:solidFill>
                <a:latin typeface="+mj-lt"/>
                <a:ea typeface="+mj-ea"/>
                <a:cs typeface="+mj-cs"/>
              </a:defRPr>
            </a:lvl1pPr>
          </a:lstStyle>
          <a:p>
            <a:r>
              <a:rPr lang="en-GB" dirty="0">
                <a:cs typeface="Arial"/>
              </a:rPr>
              <a:t>Scope</a:t>
            </a:r>
            <a:endParaRPr lang="en-GB" dirty="0"/>
          </a:p>
        </p:txBody>
      </p:sp>
      <p:sp>
        <p:nvSpPr>
          <p:cNvPr id="8" name="TextBox 7"/>
          <p:cNvSpPr txBox="1"/>
          <p:nvPr/>
        </p:nvSpPr>
        <p:spPr>
          <a:xfrm>
            <a:off x="1251981" y="2180914"/>
            <a:ext cx="9680138" cy="2696123"/>
          </a:xfrm>
          <a:prstGeom prst="rect">
            <a:avLst/>
          </a:prstGeom>
          <a:noFill/>
        </p:spPr>
        <p:txBody>
          <a:bodyPr wrap="square" rtlCol="0">
            <a:spAutoFit/>
          </a:bodyPr>
          <a:lstStyle/>
          <a:p>
            <a:pPr algn="ctr">
              <a:lnSpc>
                <a:spcPct val="90000"/>
              </a:lnSpc>
              <a:spcBef>
                <a:spcPts val="1000"/>
              </a:spcBef>
            </a:pPr>
            <a:r>
              <a:rPr lang="en-GB" sz="2800" dirty="0">
                <a:ea typeface="+mn-lt"/>
                <a:cs typeface="+mn-lt"/>
              </a:rPr>
              <a:t>To create an environment that enables collaborative working, professional leadership and oversight to enable a cohesive approach to Partnerships across the Health Board.  Specifically working with external partners including the West Glamorgan Regional Partnership, Public Service Boards and other Strategic Multi-agency partnerships.</a:t>
            </a:r>
          </a:p>
          <a:p>
            <a:r>
              <a:rPr lang="en-GB" dirty="0"/>
              <a:t> </a:t>
            </a:r>
          </a:p>
        </p:txBody>
      </p:sp>
    </p:spTree>
    <p:extLst>
      <p:ext uri="{BB962C8B-B14F-4D97-AF65-F5344CB8AC3E}">
        <p14:creationId xmlns:p14="http://schemas.microsoft.com/office/powerpoint/2010/main" val="115710300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31124" y="19922"/>
            <a:ext cx="10515600" cy="658368"/>
          </a:xfrm>
        </p:spPr>
        <p:txBody>
          <a:bodyPr>
            <a:normAutofit/>
          </a:bodyPr>
          <a:lstStyle/>
          <a:p>
            <a:r>
              <a:rPr lang="en-GB" sz="3200"/>
              <a:t>Purpose</a:t>
            </a:r>
          </a:p>
        </p:txBody>
      </p:sp>
      <p:sp>
        <p:nvSpPr>
          <p:cNvPr id="4" name="TextBox 3"/>
          <p:cNvSpPr txBox="1"/>
          <p:nvPr/>
        </p:nvSpPr>
        <p:spPr>
          <a:xfrm>
            <a:off x="331125" y="643444"/>
            <a:ext cx="11315008" cy="584775"/>
          </a:xfrm>
          <a:prstGeom prst="rect">
            <a:avLst/>
          </a:prstGeom>
          <a:solidFill>
            <a:schemeClr val="accent1">
              <a:lumMod val="20000"/>
              <a:lumOff val="80000"/>
            </a:schemeClr>
          </a:solidFill>
        </p:spPr>
        <p:txBody>
          <a:bodyPr wrap="square" lIns="91440" tIns="45720" rIns="91440" bIns="45720" rtlCol="0" anchor="t">
            <a:spAutoFit/>
          </a:bodyPr>
          <a:lstStyle/>
          <a:p>
            <a:pPr algn="just"/>
            <a:r>
              <a:rPr lang="en-GB" sz="1600"/>
              <a:t>The purpose of the Strategic Partnership Group is to bring together those work programmes and individuals across the Health Board, aligned with the externally facing partnerships</a:t>
            </a:r>
            <a:endParaRPr lang="en-GB" sz="1600">
              <a:cs typeface="Arial"/>
            </a:endParaRPr>
          </a:p>
        </p:txBody>
      </p:sp>
      <p:graphicFrame>
        <p:nvGraphicFramePr>
          <p:cNvPr id="5" name="Table 4"/>
          <p:cNvGraphicFramePr>
            <a:graphicFrameLocks noGrp="1"/>
          </p:cNvGraphicFramePr>
          <p:nvPr>
            <p:extLst>
              <p:ext uri="{D42A27DB-BD31-4B8C-83A1-F6EECF244321}">
                <p14:modId xmlns:p14="http://schemas.microsoft.com/office/powerpoint/2010/main" val="2099156047"/>
              </p:ext>
            </p:extLst>
          </p:nvPr>
        </p:nvGraphicFramePr>
        <p:xfrm>
          <a:off x="331124" y="1283209"/>
          <a:ext cx="11315009" cy="5480329"/>
        </p:xfrm>
        <a:graphic>
          <a:graphicData uri="http://schemas.openxmlformats.org/drawingml/2006/table">
            <a:tbl>
              <a:tblPr firstRow="1" bandRow="1">
                <a:tableStyleId>{5C22544A-7EE6-4342-B048-85BDC9FD1C3A}</a:tableStyleId>
              </a:tblPr>
              <a:tblGrid>
                <a:gridCol w="6017425">
                  <a:extLst>
                    <a:ext uri="{9D8B030D-6E8A-4147-A177-3AD203B41FA5}">
                      <a16:colId xmlns:a16="http://schemas.microsoft.com/office/drawing/2014/main" val="4035247832"/>
                    </a:ext>
                  </a:extLst>
                </a:gridCol>
                <a:gridCol w="208280">
                  <a:extLst>
                    <a:ext uri="{9D8B030D-6E8A-4147-A177-3AD203B41FA5}">
                      <a16:colId xmlns:a16="http://schemas.microsoft.com/office/drawing/2014/main" val="2002661564"/>
                    </a:ext>
                  </a:extLst>
                </a:gridCol>
                <a:gridCol w="5089304">
                  <a:extLst>
                    <a:ext uri="{9D8B030D-6E8A-4147-A177-3AD203B41FA5}">
                      <a16:colId xmlns:a16="http://schemas.microsoft.com/office/drawing/2014/main" val="3767156212"/>
                    </a:ext>
                  </a:extLst>
                </a:gridCol>
              </a:tblGrid>
              <a:tr h="325261">
                <a:tc>
                  <a:txBody>
                    <a:bodyPr/>
                    <a:lstStyle/>
                    <a:p>
                      <a:r>
                        <a:rPr lang="en-GB" sz="1600" dirty="0"/>
                        <a:t>Objectives</a:t>
                      </a:r>
                    </a:p>
                  </a:txBody>
                  <a:tcPr>
                    <a:lnL w="12700" cmpd="sng">
                      <a:noFill/>
                    </a:lnL>
                    <a:lnR w="12700" cmpd="sng">
                      <a:noFill/>
                    </a:lnR>
                    <a:lnT w="12700" cmpd="sng">
                      <a:noFill/>
                    </a:lnT>
                    <a:lnB w="381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2"/>
                    </a:solidFill>
                  </a:tcPr>
                </a:tc>
                <a:tc rowSpan="2">
                  <a:txBody>
                    <a:bodyPr/>
                    <a:lstStyle/>
                    <a:p>
                      <a:endParaRPr lang="en-GB" sz="1200" dirty="0"/>
                    </a:p>
                  </a:txBody>
                  <a:tcPr>
                    <a:lnL w="12700" cmpd="sng">
                      <a:noFill/>
                    </a:lnL>
                    <a:lnR w="12700" cmpd="sng">
                      <a:noFill/>
                    </a:lnR>
                    <a:lnT w="12700" cmpd="sng">
                      <a:noFill/>
                    </a:lnT>
                    <a:lnB w="381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GB" sz="1600" dirty="0"/>
                        <a:t>Outputs/Products</a:t>
                      </a:r>
                      <a:r>
                        <a:rPr lang="en-GB" sz="1600" baseline="0" dirty="0"/>
                        <a:t> </a:t>
                      </a:r>
                      <a:endParaRPr lang="en-GB" sz="1600" dirty="0"/>
                    </a:p>
                  </a:txBody>
                  <a:tcPr>
                    <a:lnL w="12700" cmpd="sng">
                      <a:noFill/>
                    </a:lnL>
                    <a:lnR w="12700" cmpd="sng">
                      <a:noFill/>
                    </a:lnR>
                    <a:lnT w="12700" cmpd="sng">
                      <a:noFill/>
                    </a:lnT>
                    <a:lnB w="381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2"/>
                    </a:solidFill>
                  </a:tcPr>
                </a:tc>
                <a:extLst>
                  <a:ext uri="{0D108BD9-81ED-4DB2-BD59-A6C34878D82A}">
                    <a16:rowId xmlns:a16="http://schemas.microsoft.com/office/drawing/2014/main" val="3725371121"/>
                  </a:ext>
                </a:extLst>
              </a:tr>
              <a:tr h="5145049">
                <a:tc>
                  <a:txBody>
                    <a:bodyPr/>
                    <a:lstStyle/>
                    <a:p>
                      <a:pPr marL="285750" marR="0" lvl="0" indent="-285750" algn="just">
                        <a:lnSpc>
                          <a:spcPct val="100000"/>
                        </a:lnSpc>
                        <a:spcBef>
                          <a:spcPts val="0"/>
                        </a:spcBef>
                        <a:spcAft>
                          <a:spcPts val="0"/>
                        </a:spcAft>
                        <a:buClrTx/>
                        <a:buSzTx/>
                        <a:buFont typeface="Arial" panose="020B0604020202020204" pitchFamily="34" charset="0"/>
                        <a:buChar char="•"/>
                      </a:pPr>
                      <a:endParaRPr lang="en-GB" sz="1200" b="0" i="0" u="none" strike="noStrike" kern="1200" dirty="0">
                        <a:solidFill>
                          <a:schemeClr val="dk1"/>
                        </a:solidFill>
                        <a:effectLst/>
                        <a:latin typeface="+mn-lt"/>
                        <a:ea typeface="+mn-ea"/>
                        <a:cs typeface="+mn-cs"/>
                      </a:endParaRPr>
                    </a:p>
                    <a:p>
                      <a:pPr marL="285750" marR="0" lvl="0" indent="-285750" algn="just">
                        <a:lnSpc>
                          <a:spcPct val="100000"/>
                        </a:lnSpc>
                        <a:spcBef>
                          <a:spcPts val="0"/>
                        </a:spcBef>
                        <a:spcAft>
                          <a:spcPts val="0"/>
                        </a:spcAft>
                        <a:buClrTx/>
                        <a:buSzTx/>
                        <a:buFont typeface="Arial" panose="020B0604020202020204" pitchFamily="34" charset="0"/>
                        <a:buChar char="•"/>
                      </a:pPr>
                      <a:r>
                        <a:rPr lang="en-GB" sz="1200" b="0" i="0" u="none" strike="noStrike" kern="1200" dirty="0">
                          <a:solidFill>
                            <a:schemeClr val="dk1"/>
                          </a:solidFill>
                          <a:effectLst/>
                          <a:latin typeface="+mn-lt"/>
                          <a:ea typeface="+mn-ea"/>
                          <a:cs typeface="+mn-cs"/>
                        </a:rPr>
                        <a:t>Provide an interface between the Health Board and external Partnerships - c</a:t>
                      </a:r>
                      <a:r>
                        <a:rPr lang="en-GB" sz="1200" b="0" i="0" u="none" strike="noStrike" kern="1200" noProof="0" dirty="0">
                          <a:solidFill>
                            <a:schemeClr val="dk1"/>
                          </a:solidFill>
                          <a:effectLst/>
                          <a:latin typeface="+mn-lt"/>
                          <a:ea typeface="+mn-ea"/>
                          <a:cs typeface="+mn-cs"/>
                        </a:rPr>
                        <a:t>oll</a:t>
                      </a:r>
                      <a:r>
                        <a:rPr lang="en-GB" sz="1200" b="0" i="0" u="none" strike="noStrike" kern="1200" noProof="0" dirty="0">
                          <a:effectLst/>
                        </a:rPr>
                        <a:t>ating and </a:t>
                      </a:r>
                      <a:r>
                        <a:rPr lang="en-GB" sz="1200" b="0" i="0" u="none" strike="noStrike" kern="1200" noProof="0" dirty="0">
                          <a:solidFill>
                            <a:schemeClr val="tx1"/>
                          </a:solidFill>
                          <a:effectLst/>
                        </a:rPr>
                        <a:t>sharing intelligence on local government and partnership issues</a:t>
                      </a:r>
                      <a:endParaRPr lang="en-GB" sz="1200" kern="1200" dirty="0">
                        <a:solidFill>
                          <a:schemeClr val="tx1"/>
                        </a:solidFill>
                        <a:effectLst/>
                        <a:latin typeface="+mn-lt"/>
                        <a:ea typeface="+mn-ea"/>
                        <a:cs typeface="+mn-cs"/>
                      </a:endParaRPr>
                    </a:p>
                    <a:p>
                      <a:pPr marL="285750" marR="0" lvl="0" indent="-285750" algn="just" rtl="0" eaLnBrk="1" fontAlgn="auto" latinLnBrk="0" hangingPunct="1">
                        <a:lnSpc>
                          <a:spcPct val="100000"/>
                        </a:lnSpc>
                        <a:spcBef>
                          <a:spcPts val="0"/>
                        </a:spcBef>
                        <a:spcAft>
                          <a:spcPts val="0"/>
                        </a:spcAft>
                        <a:buClrTx/>
                        <a:buSzTx/>
                        <a:buFont typeface="Arial" panose="020B0604020202020204" pitchFamily="34" charset="0"/>
                        <a:buChar char="•"/>
                      </a:pPr>
                      <a:r>
                        <a:rPr lang="en-GB" sz="1200" kern="1200" dirty="0">
                          <a:solidFill>
                            <a:schemeClr val="tx1"/>
                          </a:solidFill>
                          <a:effectLst/>
                          <a:latin typeface="+mn-lt"/>
                          <a:ea typeface="+mn-ea"/>
                          <a:cs typeface="+mn-cs"/>
                        </a:rPr>
                        <a:t>Create</a:t>
                      </a:r>
                      <a:r>
                        <a:rPr lang="en-GB" sz="1200" kern="1200" baseline="0" dirty="0">
                          <a:solidFill>
                            <a:schemeClr val="tx1"/>
                          </a:solidFill>
                          <a:effectLst/>
                          <a:latin typeface="+mn-lt"/>
                          <a:ea typeface="+mn-ea"/>
                          <a:cs typeface="+mn-cs"/>
                        </a:rPr>
                        <a:t> a c</a:t>
                      </a:r>
                      <a:r>
                        <a:rPr lang="en-GB" sz="1200" kern="1200" dirty="0">
                          <a:solidFill>
                            <a:schemeClr val="tx1"/>
                          </a:solidFill>
                          <a:effectLst/>
                          <a:latin typeface="+mn-lt"/>
                          <a:ea typeface="+mn-ea"/>
                          <a:cs typeface="+mn-cs"/>
                        </a:rPr>
                        <a:t>ollaborative and consistent approach </a:t>
                      </a:r>
                      <a:r>
                        <a:rPr lang="en-GB" sz="1200" kern="1200" dirty="0">
                          <a:solidFill>
                            <a:schemeClr val="dk1"/>
                          </a:solidFill>
                          <a:effectLst/>
                          <a:latin typeface="+mn-lt"/>
                          <a:ea typeface="+mn-ea"/>
                          <a:cs typeface="+mn-cs"/>
                        </a:rPr>
                        <a:t>across the Health Board for</a:t>
                      </a:r>
                      <a:r>
                        <a:rPr lang="en-GB" sz="1200" kern="1200" dirty="0">
                          <a:solidFill>
                            <a:srgbClr val="FF0000"/>
                          </a:solidFill>
                          <a:effectLst/>
                          <a:latin typeface="+mn-lt"/>
                          <a:ea typeface="+mn-ea"/>
                          <a:cs typeface="+mn-cs"/>
                        </a:rPr>
                        <a:t> </a:t>
                      </a:r>
                      <a:r>
                        <a:rPr lang="en-GB" sz="1200" kern="1200" dirty="0">
                          <a:solidFill>
                            <a:schemeClr val="dk1"/>
                          </a:solidFill>
                          <a:effectLst/>
                          <a:latin typeface="+mn-lt"/>
                          <a:ea typeface="+mn-ea"/>
                          <a:cs typeface="+mn-cs"/>
                        </a:rPr>
                        <a:t>partnership working</a:t>
                      </a:r>
                    </a:p>
                    <a:p>
                      <a:pPr marL="285750" marR="0" lvl="0" indent="-285750" algn="just" rtl="0" eaLnBrk="1" fontAlgn="auto" latinLnBrk="0" hangingPunct="1">
                        <a:lnSpc>
                          <a:spcPct val="100000"/>
                        </a:lnSpc>
                        <a:spcBef>
                          <a:spcPts val="0"/>
                        </a:spcBef>
                        <a:spcAft>
                          <a:spcPts val="0"/>
                        </a:spcAft>
                        <a:buClrTx/>
                        <a:buSzTx/>
                        <a:buFont typeface="Arial" panose="020B0604020202020204" pitchFamily="34" charset="0"/>
                        <a:buChar char="•"/>
                      </a:pPr>
                      <a:r>
                        <a:rPr lang="en-GB" sz="1200" kern="1200" dirty="0">
                          <a:solidFill>
                            <a:schemeClr val="dk1"/>
                          </a:solidFill>
                          <a:effectLst/>
                          <a:latin typeface="+mn-lt"/>
                          <a:ea typeface="+mn-ea"/>
                          <a:cs typeface="+mn-cs"/>
                        </a:rPr>
                        <a:t>Advising on a Health Board view of partnership priorities and ensuring appropriate governance arrangements are in place</a:t>
                      </a:r>
                      <a:r>
                        <a:rPr lang="en-GB" sz="1200" kern="1200" baseline="0" dirty="0">
                          <a:solidFill>
                            <a:schemeClr val="dk1"/>
                          </a:solidFill>
                          <a:effectLst/>
                          <a:latin typeface="+mn-lt"/>
                          <a:ea typeface="+mn-ea"/>
                          <a:cs typeface="+mn-cs"/>
                        </a:rPr>
                        <a:t> in relation to </a:t>
                      </a:r>
                      <a:r>
                        <a:rPr lang="en-GB" sz="1200" kern="1200" baseline="0" dirty="0">
                          <a:solidFill>
                            <a:schemeClr val="tx1"/>
                          </a:solidFill>
                          <a:effectLst/>
                          <a:latin typeface="+mn-lt"/>
                          <a:ea typeface="+mn-ea"/>
                          <a:cs typeface="+mn-cs"/>
                        </a:rPr>
                        <a:t>Health Board Partnership commitments.</a:t>
                      </a:r>
                      <a:endParaRPr lang="en-GB" sz="1200" kern="1200" dirty="0">
                        <a:solidFill>
                          <a:schemeClr val="tx1"/>
                        </a:solidFill>
                        <a:effectLst/>
                        <a:latin typeface="+mn-lt"/>
                        <a:ea typeface="+mn-ea"/>
                        <a:cs typeface="+mn-cs"/>
                      </a:endParaRPr>
                    </a:p>
                    <a:p>
                      <a:pPr marL="285750" marR="0" lvl="0" indent="-285750" algn="just">
                        <a:lnSpc>
                          <a:spcPct val="100000"/>
                        </a:lnSpc>
                        <a:spcBef>
                          <a:spcPts val="0"/>
                        </a:spcBef>
                        <a:spcAft>
                          <a:spcPts val="0"/>
                        </a:spcAft>
                        <a:buClrTx/>
                        <a:buSzTx/>
                        <a:buFont typeface="Arial" panose="020B0604020202020204" pitchFamily="34" charset="0"/>
                        <a:buChar char="•"/>
                      </a:pPr>
                      <a:r>
                        <a:rPr lang="en-GB" sz="1200" kern="1200" baseline="0" dirty="0">
                          <a:solidFill>
                            <a:schemeClr val="tx1"/>
                          </a:solidFill>
                          <a:effectLst/>
                          <a:latin typeface="+mn-lt"/>
                          <a:ea typeface="+mn-ea"/>
                          <a:cs typeface="+mn-cs"/>
                        </a:rPr>
                        <a:t>Provide a forum for robust internal discussions on partnership priorities to establish a coherent Health Board approach on a Strategic, Tactical and Operational approach prior to involvement in the partnership space</a:t>
                      </a:r>
                    </a:p>
                    <a:p>
                      <a:pPr marL="285750" marR="0" lvl="0" indent="-285750" algn="just">
                        <a:lnSpc>
                          <a:spcPct val="100000"/>
                        </a:lnSpc>
                        <a:spcBef>
                          <a:spcPts val="0"/>
                        </a:spcBef>
                        <a:spcAft>
                          <a:spcPts val="0"/>
                        </a:spcAft>
                        <a:buClrTx/>
                        <a:buSzTx/>
                        <a:buFont typeface="Arial" panose="020B0604020202020204" pitchFamily="34" charset="0"/>
                        <a:buChar char="•"/>
                      </a:pPr>
                      <a:r>
                        <a:rPr lang="en-GB" sz="1200" dirty="0">
                          <a:solidFill>
                            <a:schemeClr val="tx1"/>
                          </a:solidFill>
                        </a:rPr>
                        <a:t>Facilitate</a:t>
                      </a:r>
                      <a:r>
                        <a:rPr lang="en-GB" sz="1200" baseline="0" dirty="0">
                          <a:solidFill>
                            <a:schemeClr val="tx1"/>
                          </a:solidFill>
                        </a:rPr>
                        <a:t> continued a</a:t>
                      </a:r>
                      <a:r>
                        <a:rPr lang="en-GB" sz="1200" dirty="0">
                          <a:solidFill>
                            <a:schemeClr val="tx1"/>
                          </a:solidFill>
                        </a:rPr>
                        <a:t>lignment of Health Board</a:t>
                      </a:r>
                      <a:r>
                        <a:rPr lang="en-GB" sz="1200" baseline="0" dirty="0">
                          <a:solidFill>
                            <a:schemeClr val="tx1"/>
                          </a:solidFill>
                        </a:rPr>
                        <a:t> and Partnership priorities and consider challenges and opportunities of e</a:t>
                      </a:r>
                      <a:r>
                        <a:rPr lang="en-GB" sz="1200" kern="1200" dirty="0">
                          <a:solidFill>
                            <a:schemeClr val="tx1"/>
                          </a:solidFill>
                          <a:effectLst/>
                          <a:latin typeface="+mn-lt"/>
                          <a:ea typeface="+mn-ea"/>
                          <a:cs typeface="+mn-cs"/>
                        </a:rPr>
                        <a:t>mbedding Partnership working into Health Board Plans - particularly in relation to a collective tactical response</a:t>
                      </a:r>
                      <a:endParaRPr lang="en-GB" sz="1200" dirty="0">
                        <a:solidFill>
                          <a:schemeClr val="tx1"/>
                        </a:solidFill>
                      </a:endParaRPr>
                    </a:p>
                    <a:p>
                      <a:pPr marL="285750" indent="-285750" algn="just">
                        <a:buFont typeface="Arial" panose="020B0604020202020204" pitchFamily="34" charset="0"/>
                        <a:buChar char="•"/>
                      </a:pPr>
                      <a:r>
                        <a:rPr lang="en-GB" sz="1200" kern="1200" dirty="0">
                          <a:solidFill>
                            <a:schemeClr val="tx1"/>
                          </a:solidFill>
                          <a:effectLst/>
                          <a:latin typeface="+mn-lt"/>
                          <a:ea typeface="+mn-ea"/>
                          <a:cs typeface="+mn-cs"/>
                        </a:rPr>
                        <a:t>Oversee financial partnership</a:t>
                      </a:r>
                      <a:r>
                        <a:rPr lang="en-GB" sz="1200" kern="1200" baseline="0" dirty="0">
                          <a:solidFill>
                            <a:schemeClr val="tx1"/>
                          </a:solidFill>
                          <a:effectLst/>
                          <a:latin typeface="+mn-lt"/>
                          <a:ea typeface="+mn-ea"/>
                          <a:cs typeface="+mn-cs"/>
                        </a:rPr>
                        <a:t> </a:t>
                      </a:r>
                      <a:r>
                        <a:rPr lang="en-GB" sz="1200" kern="1200" dirty="0">
                          <a:solidFill>
                            <a:schemeClr val="tx1"/>
                          </a:solidFill>
                          <a:effectLst/>
                          <a:latin typeface="+mn-lt"/>
                          <a:ea typeface="+mn-ea"/>
                          <a:cs typeface="+mn-cs"/>
                        </a:rPr>
                        <a:t>relationships, both</a:t>
                      </a:r>
                      <a:r>
                        <a:rPr lang="en-GB" sz="1200" kern="1200" baseline="0" dirty="0">
                          <a:solidFill>
                            <a:schemeClr val="tx1"/>
                          </a:solidFill>
                          <a:effectLst/>
                          <a:latin typeface="+mn-lt"/>
                          <a:ea typeface="+mn-ea"/>
                          <a:cs typeface="+mn-cs"/>
                        </a:rPr>
                        <a:t> revenue and capital monies including the Welsh Government Regional Investment Fund (RIF), ensuring that financial work streams are aligned to Health Board strategic vision,  Plans and Priorities and that the funding levels in the plans are clearly aligned to GMOs.  The SPG will receive regular updates on partnership investment with an opportunity to discuss potential proposal development.</a:t>
                      </a:r>
                    </a:p>
                    <a:p>
                      <a:pPr marL="285750" marR="0" lvl="0" indent="-285750" algn="just" rtl="0" eaLnBrk="1" fontAlgn="auto" latinLnBrk="0" hangingPunct="1">
                        <a:lnSpc>
                          <a:spcPct val="100000"/>
                        </a:lnSpc>
                        <a:spcBef>
                          <a:spcPts val="0"/>
                        </a:spcBef>
                        <a:spcAft>
                          <a:spcPts val="0"/>
                        </a:spcAft>
                        <a:buClrTx/>
                        <a:buSzTx/>
                        <a:buFont typeface="Arial" panose="020B0604020202020204" pitchFamily="34" charset="0"/>
                        <a:buChar char="•"/>
                      </a:pPr>
                      <a:r>
                        <a:rPr lang="en-GB" sz="1200" kern="1200" dirty="0">
                          <a:solidFill>
                            <a:schemeClr val="tx1"/>
                          </a:solidFill>
                          <a:effectLst/>
                          <a:latin typeface="+mn-lt"/>
                          <a:ea typeface="+mn-ea"/>
                          <a:cs typeface="+mn-cs"/>
                        </a:rPr>
                        <a:t>Provide oversight and scrutiny of </a:t>
                      </a:r>
                      <a:r>
                        <a:rPr lang="en-GB" sz="1200" kern="1200" dirty="0">
                          <a:solidFill>
                            <a:schemeClr val="dk1"/>
                          </a:solidFill>
                          <a:effectLst/>
                          <a:latin typeface="+mn-lt"/>
                          <a:ea typeface="+mn-ea"/>
                          <a:cs typeface="+mn-cs"/>
                        </a:rPr>
                        <a:t>existing partnership work streams, and advice on collaborative solutions, strategic business case development and risk mitigation. </a:t>
                      </a:r>
                    </a:p>
                    <a:p>
                      <a:pPr marL="285750" marR="0" lvl="0" indent="-285750" algn="just"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kern="1200" dirty="0">
                          <a:solidFill>
                            <a:schemeClr val="dk1"/>
                          </a:solidFill>
                          <a:effectLst/>
                          <a:latin typeface="+mn-lt"/>
                          <a:ea typeface="+mn-ea"/>
                          <a:cs typeface="+mn-cs"/>
                        </a:rPr>
                        <a:t>Create a narrative and positive culture for partnership working across the Health Board.</a:t>
                      </a:r>
                    </a:p>
                    <a:p>
                      <a:pPr marL="285750" indent="-285750" algn="just">
                        <a:buFont typeface="Arial" panose="020B0604020202020204" pitchFamily="34" charset="0"/>
                        <a:buChar char="•"/>
                      </a:pPr>
                      <a:r>
                        <a:rPr lang="en-GB" sz="1200" kern="1200" dirty="0">
                          <a:solidFill>
                            <a:schemeClr val="dk1"/>
                          </a:solidFill>
                          <a:effectLst/>
                          <a:latin typeface="+mn-lt"/>
                          <a:ea typeface="+mn-ea"/>
                          <a:cs typeface="+mn-cs"/>
                        </a:rPr>
                        <a:t>Support the Health Board in delivering its statutory requirements as set-out in the Social Services &amp; Wellbeing  Act and the Well-Being of Future Generations Act</a:t>
                      </a:r>
                      <a:endParaRPr lang="en-GB" sz="1200" dirty="0">
                        <a:solidFill>
                          <a:schemeClr val="tx1"/>
                        </a:solidFill>
                      </a:endParaRPr>
                    </a:p>
                    <a:p>
                      <a:pPr marL="285750" marR="0" lvl="0" indent="-285750" algn="just"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GB" sz="1200" baseline="0" dirty="0">
                        <a:solidFill>
                          <a:schemeClr val="tx1"/>
                        </a:solidFill>
                      </a:endParaRPr>
                    </a:p>
                  </a:txBody>
                  <a:tcPr>
                    <a:lnL w="12700" cmpd="sng">
                      <a:noFill/>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accent1">
                        <a:lumMod val="20000"/>
                        <a:lumOff val="80000"/>
                      </a:schemeClr>
                    </a:solidFill>
                  </a:tcPr>
                </a:tc>
                <a:tc vMerge="1">
                  <a:txBody>
                    <a:bodyPr/>
                    <a:lstStyle/>
                    <a:p>
                      <a:endParaRPr lang="en-GB" sz="1600"/>
                    </a:p>
                  </a:txBody>
                  <a:tcPr/>
                </a:tc>
                <a:tc>
                  <a:txBody>
                    <a:bodyPr/>
                    <a:lstStyle/>
                    <a:p>
                      <a:pPr marL="0" indent="0">
                        <a:lnSpc>
                          <a:spcPct val="100000"/>
                        </a:lnSpc>
                        <a:spcAft>
                          <a:spcPts val="600"/>
                        </a:spcAft>
                        <a:buFont typeface="Arial" panose="020B0604020202020204" pitchFamily="34" charset="0"/>
                        <a:buNone/>
                      </a:pPr>
                      <a:endParaRPr lang="en-GB" sz="1200" dirty="0">
                        <a:solidFill>
                          <a:schemeClr val="tx1"/>
                        </a:solidFill>
                      </a:endParaRPr>
                    </a:p>
                    <a:p>
                      <a:pPr marL="0" indent="0">
                        <a:lnSpc>
                          <a:spcPct val="100000"/>
                        </a:lnSpc>
                        <a:spcAft>
                          <a:spcPts val="600"/>
                        </a:spcAft>
                        <a:buFont typeface="Arial" panose="020B0604020202020204" pitchFamily="34" charset="0"/>
                        <a:buNone/>
                      </a:pPr>
                      <a:r>
                        <a:rPr lang="en-GB" sz="1200" dirty="0">
                          <a:solidFill>
                            <a:schemeClr val="tx1"/>
                          </a:solidFill>
                        </a:rPr>
                        <a:t>Production of:</a:t>
                      </a:r>
                    </a:p>
                    <a:p>
                      <a:pPr marL="285750" indent="-285750">
                        <a:lnSpc>
                          <a:spcPct val="100000"/>
                        </a:lnSpc>
                        <a:spcAft>
                          <a:spcPts val="600"/>
                        </a:spcAft>
                        <a:buFont typeface="Arial" panose="020B0604020202020204" pitchFamily="34" charset="0"/>
                        <a:buChar char="•"/>
                      </a:pPr>
                      <a:r>
                        <a:rPr lang="en-GB" sz="1200" baseline="0" dirty="0">
                          <a:solidFill>
                            <a:schemeClr val="tx1"/>
                          </a:solidFill>
                        </a:rPr>
                        <a:t>Mapping of existing partnership arrangements and providing up-to date overviews of each</a:t>
                      </a:r>
                    </a:p>
                    <a:p>
                      <a:pPr marL="285750" indent="-285750">
                        <a:lnSpc>
                          <a:spcPct val="100000"/>
                        </a:lnSpc>
                        <a:spcAft>
                          <a:spcPts val="600"/>
                        </a:spcAft>
                        <a:buFont typeface="Arial" panose="020B0604020202020204" pitchFamily="34" charset="0"/>
                        <a:buChar char="•"/>
                      </a:pPr>
                      <a:r>
                        <a:rPr lang="en-GB" sz="1200" dirty="0">
                          <a:solidFill>
                            <a:schemeClr val="tx1"/>
                          </a:solidFill>
                        </a:rPr>
                        <a:t>Briefings to the </a:t>
                      </a:r>
                      <a:r>
                        <a:rPr lang="en-GB" sz="1200" baseline="0" dirty="0">
                          <a:solidFill>
                            <a:schemeClr val="tx1"/>
                          </a:solidFill>
                        </a:rPr>
                        <a:t>Population Health</a:t>
                      </a:r>
                      <a:r>
                        <a:rPr lang="en-GB" sz="1200" dirty="0">
                          <a:solidFill>
                            <a:schemeClr val="tx1"/>
                          </a:solidFill>
                        </a:rPr>
                        <a:t> and Partnerships</a:t>
                      </a:r>
                      <a:r>
                        <a:rPr lang="en-GB" sz="1200" baseline="0" dirty="0">
                          <a:solidFill>
                            <a:schemeClr val="tx1"/>
                          </a:solidFill>
                        </a:rPr>
                        <a:t> </a:t>
                      </a:r>
                      <a:r>
                        <a:rPr lang="en-GB" sz="1200" dirty="0">
                          <a:solidFill>
                            <a:schemeClr val="tx1"/>
                          </a:solidFill>
                        </a:rPr>
                        <a:t>Committee </a:t>
                      </a:r>
                    </a:p>
                    <a:p>
                      <a:pPr marL="285750" marR="0" lvl="0" indent="-285750" algn="l" defTabSz="914400" rtl="0" eaLnBrk="1" fontAlgn="auto" latinLnBrk="0" hangingPunct="1">
                        <a:lnSpc>
                          <a:spcPct val="100000"/>
                        </a:lnSpc>
                        <a:spcBef>
                          <a:spcPts val="0"/>
                        </a:spcBef>
                        <a:spcAft>
                          <a:spcPts val="600"/>
                        </a:spcAft>
                        <a:buClrTx/>
                        <a:buSzTx/>
                        <a:buFont typeface="Arial" panose="020B0604020202020204" pitchFamily="34" charset="0"/>
                        <a:buChar char="•"/>
                        <a:tabLst/>
                        <a:defRPr/>
                      </a:pPr>
                      <a:r>
                        <a:rPr lang="en-GB" sz="1200" baseline="0" dirty="0">
                          <a:solidFill>
                            <a:schemeClr val="tx1"/>
                          </a:solidFill>
                        </a:rPr>
                        <a:t>Sharing of action and implementation plans to progress Partnerships priorities</a:t>
                      </a:r>
                    </a:p>
                    <a:p>
                      <a:pPr marL="285750" indent="-285750">
                        <a:lnSpc>
                          <a:spcPct val="100000"/>
                        </a:lnSpc>
                        <a:spcAft>
                          <a:spcPts val="600"/>
                        </a:spcAft>
                        <a:buFont typeface="Arial" panose="020B0604020202020204" pitchFamily="34" charset="0"/>
                        <a:buChar char="•"/>
                      </a:pPr>
                      <a:r>
                        <a:rPr lang="en-GB" sz="1200" baseline="0" dirty="0">
                          <a:solidFill>
                            <a:schemeClr val="tx1"/>
                          </a:solidFill>
                        </a:rPr>
                        <a:t>Risk and Issues Register (RAID Log)</a:t>
                      </a:r>
                    </a:p>
                    <a:p>
                      <a:pPr marL="285750" marR="0" lvl="0" indent="-285750" algn="l" rtl="0" eaLnBrk="1" fontAlgn="auto" latinLnBrk="0" hangingPunct="1">
                        <a:lnSpc>
                          <a:spcPct val="100000"/>
                        </a:lnSpc>
                        <a:spcBef>
                          <a:spcPts val="0"/>
                        </a:spcBef>
                        <a:spcAft>
                          <a:spcPts val="600"/>
                        </a:spcAft>
                        <a:buClrTx/>
                        <a:buSzTx/>
                        <a:buFont typeface="Arial" panose="020B0604020202020204" pitchFamily="34" charset="0"/>
                        <a:buChar char="•"/>
                      </a:pPr>
                      <a:r>
                        <a:rPr lang="en-GB" sz="1200" baseline="0" dirty="0">
                          <a:solidFill>
                            <a:schemeClr val="tx1"/>
                          </a:solidFill>
                        </a:rPr>
                        <a:t>Papers/Presentations for Management Board, Partners, Stakeholders and Board</a:t>
                      </a:r>
                    </a:p>
                    <a:p>
                      <a:pPr marL="285750" marR="0" lvl="0" indent="-285750" algn="l">
                        <a:lnSpc>
                          <a:spcPct val="100000"/>
                        </a:lnSpc>
                        <a:spcBef>
                          <a:spcPts val="0"/>
                        </a:spcBef>
                        <a:spcAft>
                          <a:spcPts val="600"/>
                        </a:spcAft>
                        <a:buClrTx/>
                        <a:buSzTx/>
                        <a:buFont typeface="Arial" panose="020B0604020202020204" pitchFamily="34" charset="0"/>
                        <a:buChar char="•"/>
                      </a:pPr>
                      <a:r>
                        <a:rPr lang="en-GB" sz="1200" baseline="0" dirty="0">
                          <a:solidFill>
                            <a:schemeClr val="tx1"/>
                          </a:solidFill>
                        </a:rPr>
                        <a:t>Collaborative Working' Framework </a:t>
                      </a:r>
                    </a:p>
                    <a:p>
                      <a:pPr marL="0" marR="0" lvl="0" indent="0" algn="l" rtl="0" eaLnBrk="1" fontAlgn="auto" latinLnBrk="0" hangingPunct="1">
                        <a:lnSpc>
                          <a:spcPct val="100000"/>
                        </a:lnSpc>
                        <a:spcBef>
                          <a:spcPts val="0"/>
                        </a:spcBef>
                        <a:spcAft>
                          <a:spcPts val="600"/>
                        </a:spcAft>
                        <a:buClrTx/>
                        <a:buSzTx/>
                        <a:buFont typeface="Arial" panose="020B0604020202020204" pitchFamily="34" charset="0"/>
                        <a:buNone/>
                      </a:pPr>
                      <a:endParaRPr lang="en-GB" sz="1200" dirty="0">
                        <a:solidFill>
                          <a:schemeClr val="tx1"/>
                        </a:solidFill>
                      </a:endParaRPr>
                    </a:p>
                    <a:p>
                      <a:pPr marL="0" indent="0">
                        <a:lnSpc>
                          <a:spcPct val="100000"/>
                        </a:lnSpc>
                        <a:spcAft>
                          <a:spcPts val="600"/>
                        </a:spcAft>
                        <a:buFont typeface="Arial" panose="020B0604020202020204" pitchFamily="34" charset="0"/>
                        <a:buNone/>
                      </a:pPr>
                      <a:r>
                        <a:rPr lang="en-GB" sz="1200" baseline="0" dirty="0">
                          <a:solidFill>
                            <a:schemeClr val="tx1"/>
                          </a:solidFill>
                        </a:rPr>
                        <a:t>Support and facilitate production of:</a:t>
                      </a:r>
                    </a:p>
                    <a:p>
                      <a:pPr marL="285750" indent="-285750">
                        <a:lnSpc>
                          <a:spcPct val="100000"/>
                        </a:lnSpc>
                        <a:spcAft>
                          <a:spcPts val="600"/>
                        </a:spcAft>
                        <a:buFont typeface="Arial" panose="020B0604020202020204" pitchFamily="34" charset="0"/>
                        <a:buChar char="•"/>
                      </a:pPr>
                      <a:r>
                        <a:rPr lang="en-GB" sz="1200" baseline="0" dirty="0">
                          <a:solidFill>
                            <a:schemeClr val="tx1"/>
                          </a:solidFill>
                        </a:rPr>
                        <a:t>Health Board Plans including the Recovery &amp; Sustainability and Clinical Services Plans</a:t>
                      </a:r>
                    </a:p>
                    <a:p>
                      <a:pPr marL="285750" indent="-285750">
                        <a:lnSpc>
                          <a:spcPct val="100000"/>
                        </a:lnSpc>
                        <a:spcAft>
                          <a:spcPts val="600"/>
                        </a:spcAft>
                        <a:buFont typeface="Arial" panose="020B0604020202020204" pitchFamily="34" charset="0"/>
                        <a:buChar char="•"/>
                      </a:pPr>
                      <a:r>
                        <a:rPr lang="en-GB" sz="1200" baseline="0" dirty="0">
                          <a:solidFill>
                            <a:schemeClr val="tx1"/>
                          </a:solidFill>
                        </a:rPr>
                        <a:t>RPB Capital and Revenue Programmes</a:t>
                      </a:r>
                    </a:p>
                    <a:p>
                      <a:pPr marL="285750" indent="-285750">
                        <a:lnSpc>
                          <a:spcPct val="100000"/>
                        </a:lnSpc>
                        <a:spcAft>
                          <a:spcPts val="600"/>
                        </a:spcAft>
                        <a:buFont typeface="Arial" panose="020B0604020202020204" pitchFamily="34" charset="0"/>
                        <a:buChar char="•"/>
                      </a:pPr>
                      <a:r>
                        <a:rPr lang="en-GB" sz="1200" baseline="0" dirty="0">
                          <a:solidFill>
                            <a:schemeClr val="tx1"/>
                          </a:solidFill>
                        </a:rPr>
                        <a:t>Strategic development and Implementation of PSB Wellbeing Plans &amp; RPB Area Plan </a:t>
                      </a:r>
                    </a:p>
                    <a:p>
                      <a:pPr marL="285750" lvl="0" indent="-285750">
                        <a:lnSpc>
                          <a:spcPct val="100000"/>
                        </a:lnSpc>
                        <a:spcAft>
                          <a:spcPts val="600"/>
                        </a:spcAft>
                        <a:buFont typeface="Arial" panose="020B0604020202020204" pitchFamily="34" charset="0"/>
                        <a:buChar char="•"/>
                      </a:pPr>
                      <a:r>
                        <a:rPr lang="en-GB" sz="1200" baseline="0" dirty="0">
                          <a:solidFill>
                            <a:schemeClr val="tx1"/>
                          </a:solidFill>
                        </a:rPr>
                        <a:t>Service model Frameworks </a:t>
                      </a:r>
                      <a:endParaRPr lang="en-GB" sz="1200" dirty="0"/>
                    </a:p>
                    <a:p>
                      <a:pPr marL="0" indent="0">
                        <a:lnSpc>
                          <a:spcPct val="100000"/>
                        </a:lnSpc>
                        <a:spcAft>
                          <a:spcPts val="600"/>
                        </a:spcAft>
                        <a:buFont typeface="Arial" panose="020B0604020202020204" pitchFamily="34" charset="0"/>
                        <a:buNone/>
                      </a:pPr>
                      <a:endParaRPr lang="en-GB" sz="1200" baseline="0" dirty="0">
                        <a:solidFill>
                          <a:schemeClr val="tx1"/>
                        </a:solidFill>
                      </a:endParaRPr>
                    </a:p>
                  </a:txBody>
                  <a:tcPr>
                    <a:lnL w="38100" cap="flat" cmpd="sng" algn="ctr">
                      <a:solidFill>
                        <a:schemeClr val="bg1"/>
                      </a:solidFill>
                      <a:prstDash val="solid"/>
                      <a:round/>
                      <a:headEnd type="none" w="med" len="med"/>
                      <a:tailEnd type="none" w="med" len="med"/>
                    </a:lnL>
                    <a:lnR w="12700" cmpd="sng">
                      <a:noFill/>
                    </a:lnR>
                    <a:lnT w="38100" cap="flat" cmpd="sng" algn="ctr">
                      <a:solidFill>
                        <a:schemeClr val="bg1"/>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accent1">
                        <a:lumMod val="20000"/>
                        <a:lumOff val="80000"/>
                      </a:schemeClr>
                    </a:solidFill>
                  </a:tcPr>
                </a:tc>
                <a:extLst>
                  <a:ext uri="{0D108BD9-81ED-4DB2-BD59-A6C34878D82A}">
                    <a16:rowId xmlns:a16="http://schemas.microsoft.com/office/drawing/2014/main" val="714932226"/>
                  </a:ext>
                </a:extLst>
              </a:tr>
            </a:tbl>
          </a:graphicData>
        </a:graphic>
      </p:graphicFrame>
    </p:spTree>
    <p:extLst>
      <p:ext uri="{BB962C8B-B14F-4D97-AF65-F5344CB8AC3E}">
        <p14:creationId xmlns:p14="http://schemas.microsoft.com/office/powerpoint/2010/main" val="209971166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78823" y="38554"/>
            <a:ext cx="11259312" cy="905891"/>
          </a:xfrm>
        </p:spPr>
        <p:txBody>
          <a:bodyPr>
            <a:normAutofit/>
          </a:bodyPr>
          <a:lstStyle/>
          <a:p>
            <a:r>
              <a:rPr lang="en-GB" dirty="0"/>
              <a:t>Membership			</a:t>
            </a:r>
            <a:r>
              <a:rPr lang="en-GB" sz="2000" dirty="0"/>
              <a:t>See Annex 1 for Strategic Lead Representatives</a:t>
            </a:r>
          </a:p>
        </p:txBody>
      </p:sp>
      <p:sp>
        <p:nvSpPr>
          <p:cNvPr id="9" name="TextBox 8"/>
          <p:cNvSpPr txBox="1"/>
          <p:nvPr/>
        </p:nvSpPr>
        <p:spPr>
          <a:xfrm>
            <a:off x="945711" y="864793"/>
            <a:ext cx="7214616" cy="276999"/>
          </a:xfrm>
          <a:prstGeom prst="rect">
            <a:avLst/>
          </a:prstGeom>
          <a:noFill/>
        </p:spPr>
        <p:txBody>
          <a:bodyPr wrap="square" rtlCol="0">
            <a:spAutoFit/>
          </a:bodyPr>
          <a:lstStyle/>
          <a:p>
            <a:r>
              <a:rPr lang="en-GB" sz="1200" dirty="0"/>
              <a:t>Chair:  Deputy Director of Strategy</a:t>
            </a:r>
          </a:p>
        </p:txBody>
      </p:sp>
      <p:graphicFrame>
        <p:nvGraphicFramePr>
          <p:cNvPr id="3" name="Table 2"/>
          <p:cNvGraphicFramePr>
            <a:graphicFrameLocks noGrp="1"/>
          </p:cNvGraphicFramePr>
          <p:nvPr>
            <p:extLst>
              <p:ext uri="{D42A27DB-BD31-4B8C-83A1-F6EECF244321}">
                <p14:modId xmlns:p14="http://schemas.microsoft.com/office/powerpoint/2010/main" val="2589533632"/>
              </p:ext>
            </p:extLst>
          </p:nvPr>
        </p:nvGraphicFramePr>
        <p:xfrm>
          <a:off x="945711" y="1252735"/>
          <a:ext cx="6488361" cy="5242105"/>
        </p:xfrm>
        <a:graphic>
          <a:graphicData uri="http://schemas.openxmlformats.org/drawingml/2006/table">
            <a:tbl>
              <a:tblPr firstRow="1" firstCol="1"/>
              <a:tblGrid>
                <a:gridCol w="6488361">
                  <a:extLst>
                    <a:ext uri="{9D8B030D-6E8A-4147-A177-3AD203B41FA5}">
                      <a16:colId xmlns:a16="http://schemas.microsoft.com/office/drawing/2014/main" val="1448069903"/>
                    </a:ext>
                  </a:extLst>
                </a:gridCol>
              </a:tblGrid>
              <a:tr h="174482">
                <a:tc>
                  <a:txBody>
                    <a:bodyPr/>
                    <a:lstStyle/>
                    <a:p>
                      <a:pPr>
                        <a:lnSpc>
                          <a:spcPct val="107000"/>
                        </a:lnSpc>
                        <a:spcAft>
                          <a:spcPts val="800"/>
                        </a:spcAft>
                      </a:pPr>
                      <a:r>
                        <a:rPr lang="en-GB" sz="1000" b="1">
                          <a:effectLst/>
                          <a:latin typeface="+mj-lt"/>
                          <a:ea typeface="Calibri" panose="020F0502020204030204" pitchFamily="34" charset="0"/>
                          <a:cs typeface="Times New Roman" panose="02020603050405020304" pitchFamily="18" charset="0"/>
                        </a:rPr>
                        <a:t>Corporate Departments</a:t>
                      </a:r>
                      <a:endParaRPr lang="en-GB" sz="1000">
                        <a:effectLst/>
                        <a:latin typeface="+mj-lt"/>
                        <a:ea typeface="Calibri" panose="020F0502020204030204" pitchFamily="34" charset="0"/>
                        <a:cs typeface="Times New Roman" panose="02020603050405020304" pitchFamily="18" charset="0"/>
                      </a:endParaRPr>
                    </a:p>
                  </a:txBody>
                  <a:tcPr marL="43266" marR="43266" marT="7054" marB="0">
                    <a:lnL w="12700" cap="flat" cmpd="sng" algn="ctr">
                      <a:solidFill>
                        <a:srgbClr val="3B608D"/>
                      </a:solidFill>
                      <a:prstDash val="solid"/>
                      <a:round/>
                      <a:headEnd type="none" w="med" len="med"/>
                      <a:tailEnd type="none" w="med" len="med"/>
                    </a:lnL>
                    <a:lnR w="12700" cap="flat" cmpd="sng" algn="ctr">
                      <a:solidFill>
                        <a:srgbClr val="3B608D"/>
                      </a:solidFill>
                      <a:prstDash val="solid"/>
                      <a:round/>
                      <a:headEnd type="none" w="med" len="med"/>
                      <a:tailEnd type="none" w="med" len="med"/>
                    </a:lnR>
                    <a:lnT w="12700" cap="flat" cmpd="sng" algn="ctr">
                      <a:solidFill>
                        <a:srgbClr val="3B608D"/>
                      </a:solidFill>
                      <a:prstDash val="solid"/>
                      <a:round/>
                      <a:headEnd type="none" w="med" len="med"/>
                      <a:tailEnd type="none" w="med" len="med"/>
                    </a:lnT>
                    <a:lnB w="12700" cap="flat" cmpd="sng" algn="ctr">
                      <a:solidFill>
                        <a:srgbClr val="3B608D"/>
                      </a:solidFill>
                      <a:prstDash val="solid"/>
                      <a:round/>
                      <a:headEnd type="none" w="med" len="med"/>
                      <a:tailEnd type="none" w="med" len="med"/>
                    </a:lnB>
                    <a:solidFill>
                      <a:srgbClr val="D9D9D9"/>
                    </a:solidFill>
                  </a:tcPr>
                </a:tc>
                <a:extLst>
                  <a:ext uri="{0D108BD9-81ED-4DB2-BD59-A6C34878D82A}">
                    <a16:rowId xmlns:a16="http://schemas.microsoft.com/office/drawing/2014/main" val="1169914421"/>
                  </a:ext>
                </a:extLst>
              </a:tr>
              <a:tr h="182127">
                <a:tc>
                  <a:txBody>
                    <a:bodyPr/>
                    <a:lstStyle/>
                    <a:p>
                      <a:pPr>
                        <a:lnSpc>
                          <a:spcPct val="107000"/>
                        </a:lnSpc>
                        <a:spcAft>
                          <a:spcPts val="800"/>
                        </a:spcAft>
                      </a:pPr>
                      <a:r>
                        <a:rPr lang="en-GB" sz="1000">
                          <a:effectLst/>
                          <a:latin typeface="+mj-lt"/>
                          <a:ea typeface="Calibri" panose="020F0502020204030204" pitchFamily="34" charset="0"/>
                          <a:cs typeface="Times New Roman" panose="02020603050405020304" pitchFamily="18" charset="0"/>
                        </a:rPr>
                        <a:t>Chief Operating Officer</a:t>
                      </a:r>
                    </a:p>
                  </a:txBody>
                  <a:tcPr marL="43266" marR="43266" marT="7054" marB="0" anchor="ctr">
                    <a:lnL w="12700" cap="flat" cmpd="sng" algn="ctr">
                      <a:solidFill>
                        <a:srgbClr val="1B365D"/>
                      </a:solidFill>
                      <a:prstDash val="solid"/>
                      <a:round/>
                      <a:headEnd type="none" w="med" len="med"/>
                      <a:tailEnd type="none" w="med" len="med"/>
                    </a:lnL>
                    <a:lnR w="12700" cap="flat" cmpd="sng" algn="ctr">
                      <a:solidFill>
                        <a:srgbClr val="1B365D"/>
                      </a:solidFill>
                      <a:prstDash val="solid"/>
                      <a:round/>
                      <a:headEnd type="none" w="med" len="med"/>
                      <a:tailEnd type="none" w="med" len="med"/>
                    </a:lnR>
                    <a:lnT w="12700" cap="flat" cmpd="sng" algn="ctr">
                      <a:solidFill>
                        <a:srgbClr val="3B608D"/>
                      </a:solidFill>
                      <a:prstDash val="solid"/>
                      <a:round/>
                      <a:headEnd type="none" w="med" len="med"/>
                      <a:tailEnd type="none" w="med" len="med"/>
                    </a:lnT>
                    <a:lnB w="12700" cap="flat" cmpd="sng" algn="ctr">
                      <a:solidFill>
                        <a:srgbClr val="1B365D"/>
                      </a:solidFill>
                      <a:prstDash val="solid"/>
                      <a:round/>
                      <a:headEnd type="none" w="med" len="med"/>
                      <a:tailEnd type="none" w="med" len="med"/>
                    </a:lnB>
                  </a:tcPr>
                </a:tc>
                <a:extLst>
                  <a:ext uri="{0D108BD9-81ED-4DB2-BD59-A6C34878D82A}">
                    <a16:rowId xmlns:a16="http://schemas.microsoft.com/office/drawing/2014/main" val="4249931836"/>
                  </a:ext>
                </a:extLst>
              </a:tr>
              <a:tr h="174482">
                <a:tc>
                  <a:txBody>
                    <a:bodyPr/>
                    <a:lstStyle/>
                    <a:p>
                      <a:pPr>
                        <a:lnSpc>
                          <a:spcPct val="107000"/>
                        </a:lnSpc>
                        <a:spcAft>
                          <a:spcPts val="800"/>
                        </a:spcAft>
                      </a:pPr>
                      <a:r>
                        <a:rPr lang="en-GB" sz="1000">
                          <a:effectLst/>
                          <a:latin typeface="+mj-lt"/>
                          <a:ea typeface="Calibri" panose="020F0502020204030204" pitchFamily="34" charset="0"/>
                          <a:cs typeface="Times New Roman" panose="02020603050405020304" pitchFamily="18" charset="0"/>
                        </a:rPr>
                        <a:t>Finance </a:t>
                      </a:r>
                    </a:p>
                  </a:txBody>
                  <a:tcPr marL="43266" marR="43266" marT="7054" marB="0" anchor="ctr">
                    <a:lnL w="12700" cap="flat" cmpd="sng" algn="ctr">
                      <a:solidFill>
                        <a:srgbClr val="1B365D"/>
                      </a:solidFill>
                      <a:prstDash val="solid"/>
                      <a:round/>
                      <a:headEnd type="none" w="med" len="med"/>
                      <a:tailEnd type="none" w="med" len="med"/>
                    </a:lnL>
                    <a:lnR w="12700" cap="flat" cmpd="sng" algn="ctr">
                      <a:solidFill>
                        <a:srgbClr val="1B365D"/>
                      </a:solidFill>
                      <a:prstDash val="solid"/>
                      <a:round/>
                      <a:headEnd type="none" w="med" len="med"/>
                      <a:tailEnd type="none" w="med" len="med"/>
                    </a:lnR>
                    <a:lnT w="12700" cap="flat" cmpd="sng" algn="ctr">
                      <a:solidFill>
                        <a:srgbClr val="1B365D"/>
                      </a:solidFill>
                      <a:prstDash val="solid"/>
                      <a:round/>
                      <a:headEnd type="none" w="med" len="med"/>
                      <a:tailEnd type="none" w="med" len="med"/>
                    </a:lnT>
                    <a:lnB w="12700" cap="flat" cmpd="sng" algn="ctr">
                      <a:solidFill>
                        <a:srgbClr val="1B365D"/>
                      </a:solidFill>
                      <a:prstDash val="solid"/>
                      <a:round/>
                      <a:headEnd type="none" w="med" len="med"/>
                      <a:tailEnd type="none" w="med" len="med"/>
                    </a:lnB>
                  </a:tcPr>
                </a:tc>
                <a:extLst>
                  <a:ext uri="{0D108BD9-81ED-4DB2-BD59-A6C34878D82A}">
                    <a16:rowId xmlns:a16="http://schemas.microsoft.com/office/drawing/2014/main" val="2614307483"/>
                  </a:ext>
                </a:extLst>
              </a:tr>
              <a:tr h="174482">
                <a:tc>
                  <a:txBody>
                    <a:bodyPr/>
                    <a:lstStyle/>
                    <a:p>
                      <a:pPr>
                        <a:lnSpc>
                          <a:spcPct val="107000"/>
                        </a:lnSpc>
                        <a:spcAft>
                          <a:spcPts val="800"/>
                        </a:spcAft>
                      </a:pPr>
                      <a:r>
                        <a:rPr lang="en-GB" sz="1000">
                          <a:effectLst/>
                          <a:latin typeface="+mj-lt"/>
                          <a:ea typeface="Calibri" panose="020F0502020204030204" pitchFamily="34" charset="0"/>
                          <a:cs typeface="Times New Roman" panose="02020603050405020304" pitchFamily="18" charset="0"/>
                        </a:rPr>
                        <a:t>Workforce Planning &amp; OD</a:t>
                      </a:r>
                    </a:p>
                  </a:txBody>
                  <a:tcPr marL="43266" marR="43266" marT="7054" marB="0" anchor="ctr">
                    <a:lnL w="12700" cap="flat" cmpd="sng" algn="ctr">
                      <a:solidFill>
                        <a:srgbClr val="1B365D"/>
                      </a:solidFill>
                      <a:prstDash val="solid"/>
                      <a:round/>
                      <a:headEnd type="none" w="med" len="med"/>
                      <a:tailEnd type="none" w="med" len="med"/>
                    </a:lnL>
                    <a:lnR w="12700" cap="flat" cmpd="sng" algn="ctr">
                      <a:solidFill>
                        <a:srgbClr val="1B365D"/>
                      </a:solidFill>
                      <a:prstDash val="solid"/>
                      <a:round/>
                      <a:headEnd type="none" w="med" len="med"/>
                      <a:tailEnd type="none" w="med" len="med"/>
                    </a:lnR>
                    <a:lnT w="12700" cap="flat" cmpd="sng" algn="ctr">
                      <a:solidFill>
                        <a:srgbClr val="1B365D"/>
                      </a:solidFill>
                      <a:prstDash val="solid"/>
                      <a:round/>
                      <a:headEnd type="none" w="med" len="med"/>
                      <a:tailEnd type="none" w="med" len="med"/>
                    </a:lnT>
                    <a:lnB w="12700" cap="flat" cmpd="sng" algn="ctr">
                      <a:solidFill>
                        <a:srgbClr val="1B365D"/>
                      </a:solidFill>
                      <a:prstDash val="solid"/>
                      <a:round/>
                      <a:headEnd type="none" w="med" len="med"/>
                      <a:tailEnd type="none" w="med" len="med"/>
                    </a:lnB>
                  </a:tcPr>
                </a:tc>
                <a:extLst>
                  <a:ext uri="{0D108BD9-81ED-4DB2-BD59-A6C34878D82A}">
                    <a16:rowId xmlns:a16="http://schemas.microsoft.com/office/drawing/2014/main" val="892166561"/>
                  </a:ext>
                </a:extLst>
              </a:tr>
              <a:tr h="174482">
                <a:tc>
                  <a:txBody>
                    <a:bodyPr/>
                    <a:lstStyle/>
                    <a:p>
                      <a:pPr>
                        <a:lnSpc>
                          <a:spcPct val="107000"/>
                        </a:lnSpc>
                        <a:spcAft>
                          <a:spcPts val="800"/>
                        </a:spcAft>
                      </a:pPr>
                      <a:r>
                        <a:rPr lang="en-GB" sz="1000">
                          <a:effectLst/>
                          <a:latin typeface="+mj-lt"/>
                          <a:ea typeface="Calibri" panose="020F0502020204030204" pitchFamily="34" charset="0"/>
                          <a:cs typeface="Times New Roman" panose="02020603050405020304" pitchFamily="18" charset="0"/>
                        </a:rPr>
                        <a:t>Strategy - Strategic Partnerships</a:t>
                      </a:r>
                    </a:p>
                  </a:txBody>
                  <a:tcPr marL="43266" marR="43266" marT="7054" marB="0" anchor="ctr">
                    <a:lnL w="12700" cap="flat" cmpd="sng" algn="ctr">
                      <a:solidFill>
                        <a:srgbClr val="1B365D"/>
                      </a:solidFill>
                      <a:prstDash val="solid"/>
                      <a:round/>
                      <a:headEnd type="none" w="med" len="med"/>
                      <a:tailEnd type="none" w="med" len="med"/>
                    </a:lnL>
                    <a:lnR w="12700" cap="flat" cmpd="sng" algn="ctr">
                      <a:solidFill>
                        <a:srgbClr val="1B365D"/>
                      </a:solidFill>
                      <a:prstDash val="solid"/>
                      <a:round/>
                      <a:headEnd type="none" w="med" len="med"/>
                      <a:tailEnd type="none" w="med" len="med"/>
                    </a:lnR>
                    <a:lnT w="12700" cap="flat" cmpd="sng" algn="ctr">
                      <a:solidFill>
                        <a:srgbClr val="1B365D"/>
                      </a:solidFill>
                      <a:prstDash val="solid"/>
                      <a:round/>
                      <a:headEnd type="none" w="med" len="med"/>
                      <a:tailEnd type="none" w="med" len="med"/>
                    </a:lnT>
                    <a:lnB w="12700" cap="flat" cmpd="sng" algn="ctr">
                      <a:solidFill>
                        <a:srgbClr val="1B365D"/>
                      </a:solidFill>
                      <a:prstDash val="solid"/>
                      <a:round/>
                      <a:headEnd type="none" w="med" len="med"/>
                      <a:tailEnd type="none" w="med" len="med"/>
                    </a:lnB>
                  </a:tcPr>
                </a:tc>
                <a:extLst>
                  <a:ext uri="{0D108BD9-81ED-4DB2-BD59-A6C34878D82A}">
                    <a16:rowId xmlns:a16="http://schemas.microsoft.com/office/drawing/2014/main" val="1093608925"/>
                  </a:ext>
                </a:extLst>
              </a:tr>
              <a:tr h="174482">
                <a:tc>
                  <a:txBody>
                    <a:bodyPr/>
                    <a:lstStyle/>
                    <a:p>
                      <a:pPr>
                        <a:lnSpc>
                          <a:spcPct val="107000"/>
                        </a:lnSpc>
                        <a:spcAft>
                          <a:spcPts val="800"/>
                        </a:spcAft>
                      </a:pPr>
                      <a:r>
                        <a:rPr lang="en-GB" sz="1000">
                          <a:effectLst/>
                          <a:latin typeface="+mj-lt"/>
                          <a:ea typeface="Calibri" panose="020F0502020204030204" pitchFamily="34" charset="0"/>
                          <a:cs typeface="Times New Roman" panose="02020603050405020304" pitchFamily="18" charset="0"/>
                        </a:rPr>
                        <a:t>Department of Insight, Communication, and Engagement </a:t>
                      </a:r>
                    </a:p>
                  </a:txBody>
                  <a:tcPr marL="43266" marR="43266" marT="7054" marB="0" anchor="ctr">
                    <a:lnL w="12700" cap="flat" cmpd="sng" algn="ctr">
                      <a:solidFill>
                        <a:srgbClr val="1B365D"/>
                      </a:solidFill>
                      <a:prstDash val="solid"/>
                      <a:round/>
                      <a:headEnd type="none" w="med" len="med"/>
                      <a:tailEnd type="none" w="med" len="med"/>
                    </a:lnL>
                    <a:lnR w="12700" cap="flat" cmpd="sng" algn="ctr">
                      <a:solidFill>
                        <a:srgbClr val="1B365D"/>
                      </a:solidFill>
                      <a:prstDash val="solid"/>
                      <a:round/>
                      <a:headEnd type="none" w="med" len="med"/>
                      <a:tailEnd type="none" w="med" len="med"/>
                    </a:lnR>
                    <a:lnT w="12700" cap="flat" cmpd="sng" algn="ctr">
                      <a:solidFill>
                        <a:srgbClr val="1B365D"/>
                      </a:solidFill>
                      <a:prstDash val="solid"/>
                      <a:round/>
                      <a:headEnd type="none" w="med" len="med"/>
                      <a:tailEnd type="none" w="med" len="med"/>
                    </a:lnT>
                    <a:lnB w="12700" cap="flat" cmpd="sng" algn="ctr">
                      <a:solidFill>
                        <a:srgbClr val="1B365D"/>
                      </a:solidFill>
                      <a:prstDash val="solid"/>
                      <a:round/>
                      <a:headEnd type="none" w="med" len="med"/>
                      <a:tailEnd type="none" w="med" len="med"/>
                    </a:lnB>
                  </a:tcPr>
                </a:tc>
                <a:extLst>
                  <a:ext uri="{0D108BD9-81ED-4DB2-BD59-A6C34878D82A}">
                    <a16:rowId xmlns:a16="http://schemas.microsoft.com/office/drawing/2014/main" val="3295030487"/>
                  </a:ext>
                </a:extLst>
              </a:tr>
              <a:tr h="174482">
                <a:tc>
                  <a:txBody>
                    <a:bodyPr/>
                    <a:lstStyle/>
                    <a:p>
                      <a:pPr>
                        <a:lnSpc>
                          <a:spcPct val="107000"/>
                        </a:lnSpc>
                        <a:spcAft>
                          <a:spcPts val="800"/>
                        </a:spcAft>
                      </a:pPr>
                      <a:r>
                        <a:rPr lang="en-GB" sz="1000">
                          <a:effectLst/>
                          <a:latin typeface="+mj-lt"/>
                          <a:ea typeface="Calibri" panose="020F0502020204030204" pitchFamily="34" charset="0"/>
                          <a:cs typeface="Times New Roman" panose="02020603050405020304" pitchFamily="18" charset="0"/>
                        </a:rPr>
                        <a:t>Strategy - Strategic Planning </a:t>
                      </a:r>
                    </a:p>
                  </a:txBody>
                  <a:tcPr marL="43266" marR="43266" marT="7054" marB="0" anchor="ctr">
                    <a:lnL w="12700" cap="flat" cmpd="sng" algn="ctr">
                      <a:solidFill>
                        <a:srgbClr val="1B365D"/>
                      </a:solidFill>
                      <a:prstDash val="solid"/>
                      <a:round/>
                      <a:headEnd type="none" w="med" len="med"/>
                      <a:tailEnd type="none" w="med" len="med"/>
                    </a:lnL>
                    <a:lnR w="12700" cap="flat" cmpd="sng" algn="ctr">
                      <a:solidFill>
                        <a:srgbClr val="1B365D"/>
                      </a:solidFill>
                      <a:prstDash val="solid"/>
                      <a:round/>
                      <a:headEnd type="none" w="med" len="med"/>
                      <a:tailEnd type="none" w="med" len="med"/>
                    </a:lnR>
                    <a:lnT w="12700" cap="flat" cmpd="sng" algn="ctr">
                      <a:solidFill>
                        <a:srgbClr val="1B365D"/>
                      </a:solidFill>
                      <a:prstDash val="solid"/>
                      <a:round/>
                      <a:headEnd type="none" w="med" len="med"/>
                      <a:tailEnd type="none" w="med" len="med"/>
                    </a:lnT>
                    <a:lnB w="12700" cap="flat" cmpd="sng" algn="ctr">
                      <a:solidFill>
                        <a:srgbClr val="1B365D"/>
                      </a:solidFill>
                      <a:prstDash val="solid"/>
                      <a:round/>
                      <a:headEnd type="none" w="med" len="med"/>
                      <a:tailEnd type="none" w="med" len="med"/>
                    </a:lnB>
                  </a:tcPr>
                </a:tc>
                <a:extLst>
                  <a:ext uri="{0D108BD9-81ED-4DB2-BD59-A6C34878D82A}">
                    <a16:rowId xmlns:a16="http://schemas.microsoft.com/office/drawing/2014/main" val="3005661427"/>
                  </a:ext>
                </a:extLst>
              </a:tr>
              <a:tr h="174482">
                <a:tc>
                  <a:txBody>
                    <a:bodyPr/>
                    <a:lstStyle/>
                    <a:p>
                      <a:pPr>
                        <a:lnSpc>
                          <a:spcPct val="107000"/>
                        </a:lnSpc>
                        <a:spcAft>
                          <a:spcPts val="800"/>
                        </a:spcAft>
                      </a:pPr>
                      <a:r>
                        <a:rPr lang="en-GB" sz="1000">
                          <a:effectLst/>
                          <a:latin typeface="+mj-lt"/>
                          <a:ea typeface="Calibri" panose="020F0502020204030204" pitchFamily="34" charset="0"/>
                          <a:cs typeface="Times New Roman" panose="02020603050405020304" pitchFamily="18" charset="0"/>
                        </a:rPr>
                        <a:t>Strategy - Commissioning</a:t>
                      </a:r>
                    </a:p>
                  </a:txBody>
                  <a:tcPr marL="43266" marR="43266" marT="7054" marB="0" anchor="ctr">
                    <a:lnL w="12700" cap="flat" cmpd="sng" algn="ctr">
                      <a:solidFill>
                        <a:srgbClr val="1B365D"/>
                      </a:solidFill>
                      <a:prstDash val="solid"/>
                      <a:round/>
                      <a:headEnd type="none" w="med" len="med"/>
                      <a:tailEnd type="none" w="med" len="med"/>
                    </a:lnL>
                    <a:lnR w="12700" cap="flat" cmpd="sng" algn="ctr">
                      <a:solidFill>
                        <a:srgbClr val="1B365D"/>
                      </a:solidFill>
                      <a:prstDash val="solid"/>
                      <a:round/>
                      <a:headEnd type="none" w="med" len="med"/>
                      <a:tailEnd type="none" w="med" len="med"/>
                    </a:lnR>
                    <a:lnT w="12700" cap="flat" cmpd="sng" algn="ctr">
                      <a:solidFill>
                        <a:srgbClr val="1B365D"/>
                      </a:solidFill>
                      <a:prstDash val="solid"/>
                      <a:round/>
                      <a:headEnd type="none" w="med" len="med"/>
                      <a:tailEnd type="none" w="med" len="med"/>
                    </a:lnT>
                    <a:lnB w="12700" cap="flat" cmpd="sng" algn="ctr">
                      <a:solidFill>
                        <a:srgbClr val="1B365D"/>
                      </a:solidFill>
                      <a:prstDash val="solid"/>
                      <a:round/>
                      <a:headEnd type="none" w="med" len="med"/>
                      <a:tailEnd type="none" w="med" len="med"/>
                    </a:lnB>
                  </a:tcPr>
                </a:tc>
                <a:extLst>
                  <a:ext uri="{0D108BD9-81ED-4DB2-BD59-A6C34878D82A}">
                    <a16:rowId xmlns:a16="http://schemas.microsoft.com/office/drawing/2014/main" val="1070469074"/>
                  </a:ext>
                </a:extLst>
              </a:tr>
              <a:tr h="174482">
                <a:tc>
                  <a:txBody>
                    <a:bodyPr/>
                    <a:lstStyle/>
                    <a:p>
                      <a:pPr>
                        <a:lnSpc>
                          <a:spcPct val="107000"/>
                        </a:lnSpc>
                        <a:spcAft>
                          <a:spcPts val="800"/>
                        </a:spcAft>
                      </a:pPr>
                      <a:r>
                        <a:rPr lang="en-GB" sz="1000">
                          <a:effectLst/>
                          <a:latin typeface="+mj-lt"/>
                          <a:ea typeface="Calibri" panose="020F0502020204030204" pitchFamily="34" charset="0"/>
                          <a:cs typeface="Times New Roman" panose="02020603050405020304" pitchFamily="18" charset="0"/>
                        </a:rPr>
                        <a:t>Public Health</a:t>
                      </a:r>
                    </a:p>
                  </a:txBody>
                  <a:tcPr marL="43266" marR="43266" marT="7054" marB="0" anchor="ctr">
                    <a:lnL w="12700" cap="flat" cmpd="sng" algn="ctr">
                      <a:solidFill>
                        <a:srgbClr val="1B365D"/>
                      </a:solidFill>
                      <a:prstDash val="solid"/>
                      <a:round/>
                      <a:headEnd type="none" w="med" len="med"/>
                      <a:tailEnd type="none" w="med" len="med"/>
                    </a:lnL>
                    <a:lnR w="12700" cap="flat" cmpd="sng" algn="ctr">
                      <a:solidFill>
                        <a:srgbClr val="1B365D"/>
                      </a:solidFill>
                      <a:prstDash val="solid"/>
                      <a:round/>
                      <a:headEnd type="none" w="med" len="med"/>
                      <a:tailEnd type="none" w="med" len="med"/>
                    </a:lnR>
                    <a:lnT w="12700" cap="flat" cmpd="sng" algn="ctr">
                      <a:solidFill>
                        <a:srgbClr val="1B365D"/>
                      </a:solidFill>
                      <a:prstDash val="solid"/>
                      <a:round/>
                      <a:headEnd type="none" w="med" len="med"/>
                      <a:tailEnd type="none" w="med" len="med"/>
                    </a:lnT>
                    <a:lnB w="12700" cap="flat" cmpd="sng" algn="ctr">
                      <a:solidFill>
                        <a:srgbClr val="1B365D"/>
                      </a:solidFill>
                      <a:prstDash val="solid"/>
                      <a:round/>
                      <a:headEnd type="none" w="med" len="med"/>
                      <a:tailEnd type="none" w="med" len="med"/>
                    </a:lnB>
                  </a:tcPr>
                </a:tc>
                <a:extLst>
                  <a:ext uri="{0D108BD9-81ED-4DB2-BD59-A6C34878D82A}">
                    <a16:rowId xmlns:a16="http://schemas.microsoft.com/office/drawing/2014/main" val="2110051164"/>
                  </a:ext>
                </a:extLst>
              </a:tr>
              <a:tr h="174482">
                <a:tc>
                  <a:txBody>
                    <a:bodyPr/>
                    <a:lstStyle/>
                    <a:p>
                      <a:pPr>
                        <a:lnSpc>
                          <a:spcPct val="107000"/>
                        </a:lnSpc>
                        <a:spcAft>
                          <a:spcPts val="800"/>
                        </a:spcAft>
                      </a:pPr>
                      <a:r>
                        <a:rPr lang="en-GB" sz="1000">
                          <a:effectLst/>
                          <a:latin typeface="+mj-lt"/>
                          <a:ea typeface="Calibri" panose="020F0502020204030204" pitchFamily="34" charset="0"/>
                          <a:cs typeface="Times New Roman" panose="02020603050405020304" pitchFamily="18" charset="0"/>
                        </a:rPr>
                        <a:t>Corporate Nursing</a:t>
                      </a:r>
                    </a:p>
                  </a:txBody>
                  <a:tcPr marL="43266" marR="43266" marT="7054" marB="0" anchor="ctr">
                    <a:lnL w="12700" cap="flat" cmpd="sng" algn="ctr">
                      <a:solidFill>
                        <a:srgbClr val="1B365D"/>
                      </a:solidFill>
                      <a:prstDash val="solid"/>
                      <a:round/>
                      <a:headEnd type="none" w="med" len="med"/>
                      <a:tailEnd type="none" w="med" len="med"/>
                    </a:lnL>
                    <a:lnR w="12700" cap="flat" cmpd="sng" algn="ctr">
                      <a:solidFill>
                        <a:srgbClr val="1B365D"/>
                      </a:solidFill>
                      <a:prstDash val="solid"/>
                      <a:round/>
                      <a:headEnd type="none" w="med" len="med"/>
                      <a:tailEnd type="none" w="med" len="med"/>
                    </a:lnR>
                    <a:lnT w="12700" cap="flat" cmpd="sng" algn="ctr">
                      <a:solidFill>
                        <a:srgbClr val="1B365D"/>
                      </a:solidFill>
                      <a:prstDash val="solid"/>
                      <a:round/>
                      <a:headEnd type="none" w="med" len="med"/>
                      <a:tailEnd type="none" w="med" len="med"/>
                    </a:lnT>
                    <a:lnB w="12700" cap="flat" cmpd="sng" algn="ctr">
                      <a:solidFill>
                        <a:srgbClr val="1B365D"/>
                      </a:solidFill>
                      <a:prstDash val="solid"/>
                      <a:round/>
                      <a:headEnd type="none" w="med" len="med"/>
                      <a:tailEnd type="none" w="med" len="med"/>
                    </a:lnB>
                  </a:tcPr>
                </a:tc>
                <a:extLst>
                  <a:ext uri="{0D108BD9-81ED-4DB2-BD59-A6C34878D82A}">
                    <a16:rowId xmlns:a16="http://schemas.microsoft.com/office/drawing/2014/main" val="1650858771"/>
                  </a:ext>
                </a:extLst>
              </a:tr>
              <a:tr h="174482">
                <a:tc>
                  <a:txBody>
                    <a:bodyPr/>
                    <a:lstStyle/>
                    <a:p>
                      <a:pPr>
                        <a:lnSpc>
                          <a:spcPct val="107000"/>
                        </a:lnSpc>
                        <a:spcAft>
                          <a:spcPts val="800"/>
                        </a:spcAft>
                      </a:pPr>
                      <a:r>
                        <a:rPr lang="en-GB" sz="1000">
                          <a:effectLst/>
                          <a:latin typeface="+mj-lt"/>
                          <a:ea typeface="Calibri" panose="020F0502020204030204" pitchFamily="34" charset="0"/>
                          <a:cs typeface="Times New Roman" panose="02020603050405020304" pitchFamily="18" charset="0"/>
                        </a:rPr>
                        <a:t>Digital</a:t>
                      </a:r>
                    </a:p>
                  </a:txBody>
                  <a:tcPr marL="43266" marR="43266" marT="7054" marB="0" anchor="ctr">
                    <a:lnL w="12700" cap="flat" cmpd="sng" algn="ctr">
                      <a:solidFill>
                        <a:srgbClr val="1B365D"/>
                      </a:solidFill>
                      <a:prstDash val="solid"/>
                      <a:round/>
                      <a:headEnd type="none" w="med" len="med"/>
                      <a:tailEnd type="none" w="med" len="med"/>
                    </a:lnL>
                    <a:lnR w="12700" cap="flat" cmpd="sng" algn="ctr">
                      <a:solidFill>
                        <a:srgbClr val="1B365D"/>
                      </a:solidFill>
                      <a:prstDash val="solid"/>
                      <a:round/>
                      <a:headEnd type="none" w="med" len="med"/>
                      <a:tailEnd type="none" w="med" len="med"/>
                    </a:lnR>
                    <a:lnT w="12700" cap="flat" cmpd="sng" algn="ctr">
                      <a:solidFill>
                        <a:srgbClr val="1B365D"/>
                      </a:solidFill>
                      <a:prstDash val="solid"/>
                      <a:round/>
                      <a:headEnd type="none" w="med" len="med"/>
                      <a:tailEnd type="none" w="med" len="med"/>
                    </a:lnT>
                    <a:lnB w="12700" cap="flat" cmpd="sng" algn="ctr">
                      <a:solidFill>
                        <a:srgbClr val="1B365D"/>
                      </a:solidFill>
                      <a:prstDash val="solid"/>
                      <a:round/>
                      <a:headEnd type="none" w="med" len="med"/>
                      <a:tailEnd type="none" w="med" len="med"/>
                    </a:lnB>
                  </a:tcPr>
                </a:tc>
                <a:extLst>
                  <a:ext uri="{0D108BD9-81ED-4DB2-BD59-A6C34878D82A}">
                    <a16:rowId xmlns:a16="http://schemas.microsoft.com/office/drawing/2014/main" val="4126701745"/>
                  </a:ext>
                </a:extLst>
              </a:tr>
              <a:tr h="174482">
                <a:tc>
                  <a:txBody>
                    <a:bodyPr/>
                    <a:lstStyle/>
                    <a:p>
                      <a:pPr>
                        <a:lnSpc>
                          <a:spcPct val="107000"/>
                        </a:lnSpc>
                        <a:spcAft>
                          <a:spcPts val="800"/>
                        </a:spcAft>
                      </a:pPr>
                      <a:r>
                        <a:rPr lang="en-GB" sz="1000" b="1">
                          <a:effectLst/>
                          <a:latin typeface="+mj-lt"/>
                          <a:ea typeface="Calibri" panose="020F0502020204030204" pitchFamily="34" charset="0"/>
                          <a:cs typeface="Times New Roman" panose="02020603050405020304" pitchFamily="18" charset="0"/>
                        </a:rPr>
                        <a:t>Mental Health &amp; Learning Disabilities</a:t>
                      </a:r>
                      <a:endParaRPr lang="en-GB" sz="1000">
                        <a:effectLst/>
                        <a:latin typeface="+mj-lt"/>
                        <a:ea typeface="Calibri" panose="020F0502020204030204" pitchFamily="34" charset="0"/>
                        <a:cs typeface="Times New Roman" panose="02020603050405020304" pitchFamily="18" charset="0"/>
                      </a:endParaRPr>
                    </a:p>
                  </a:txBody>
                  <a:tcPr marL="43266" marR="43266" marT="7054" marB="0" anchor="ctr">
                    <a:lnL w="12700" cap="flat" cmpd="sng" algn="ctr">
                      <a:solidFill>
                        <a:srgbClr val="1B365D"/>
                      </a:solidFill>
                      <a:prstDash val="solid"/>
                      <a:round/>
                      <a:headEnd type="none" w="med" len="med"/>
                      <a:tailEnd type="none" w="med" len="med"/>
                    </a:lnL>
                    <a:lnR w="12700" cap="flat" cmpd="sng" algn="ctr">
                      <a:solidFill>
                        <a:srgbClr val="1B365D"/>
                      </a:solidFill>
                      <a:prstDash val="solid"/>
                      <a:round/>
                      <a:headEnd type="none" w="med" len="med"/>
                      <a:tailEnd type="none" w="med" len="med"/>
                    </a:lnR>
                    <a:lnT w="12700" cap="flat" cmpd="sng" algn="ctr">
                      <a:solidFill>
                        <a:srgbClr val="1B365D"/>
                      </a:solidFill>
                      <a:prstDash val="solid"/>
                      <a:round/>
                      <a:headEnd type="none" w="med" len="med"/>
                      <a:tailEnd type="none" w="med" len="med"/>
                    </a:lnT>
                    <a:lnB w="12700" cap="flat" cmpd="sng" algn="ctr">
                      <a:solidFill>
                        <a:srgbClr val="1B365D"/>
                      </a:solidFill>
                      <a:prstDash val="solid"/>
                      <a:round/>
                      <a:headEnd type="none" w="med" len="med"/>
                      <a:tailEnd type="none" w="med" len="med"/>
                    </a:lnB>
                    <a:solidFill>
                      <a:srgbClr val="D9D9D9"/>
                    </a:solidFill>
                  </a:tcPr>
                </a:tc>
                <a:extLst>
                  <a:ext uri="{0D108BD9-81ED-4DB2-BD59-A6C34878D82A}">
                    <a16:rowId xmlns:a16="http://schemas.microsoft.com/office/drawing/2014/main" val="3647026269"/>
                  </a:ext>
                </a:extLst>
              </a:tr>
              <a:tr h="174482">
                <a:tc>
                  <a:txBody>
                    <a:bodyPr/>
                    <a:lstStyle/>
                    <a:p>
                      <a:pPr>
                        <a:lnSpc>
                          <a:spcPct val="107000"/>
                        </a:lnSpc>
                        <a:spcAft>
                          <a:spcPts val="800"/>
                        </a:spcAft>
                      </a:pPr>
                      <a:r>
                        <a:rPr lang="en-GB" sz="1000">
                          <a:effectLst/>
                          <a:latin typeface="+mj-lt"/>
                          <a:ea typeface="Calibri" panose="020F0502020204030204" pitchFamily="34" charset="0"/>
                          <a:cs typeface="Times New Roman" panose="02020603050405020304" pitchFamily="18" charset="0"/>
                        </a:rPr>
                        <a:t>Service Group Director </a:t>
                      </a:r>
                    </a:p>
                  </a:txBody>
                  <a:tcPr marL="43266" marR="43266" marT="7054" marB="0" anchor="ctr">
                    <a:lnL w="12700" cap="flat" cmpd="sng" algn="ctr">
                      <a:solidFill>
                        <a:srgbClr val="1B365D"/>
                      </a:solidFill>
                      <a:prstDash val="solid"/>
                      <a:round/>
                      <a:headEnd type="none" w="med" len="med"/>
                      <a:tailEnd type="none" w="med" len="med"/>
                    </a:lnL>
                    <a:lnR w="12700" cap="flat" cmpd="sng" algn="ctr">
                      <a:solidFill>
                        <a:srgbClr val="1B365D"/>
                      </a:solidFill>
                      <a:prstDash val="solid"/>
                      <a:round/>
                      <a:headEnd type="none" w="med" len="med"/>
                      <a:tailEnd type="none" w="med" len="med"/>
                    </a:lnR>
                    <a:lnT w="12700" cap="flat" cmpd="sng" algn="ctr">
                      <a:solidFill>
                        <a:srgbClr val="1B365D"/>
                      </a:solidFill>
                      <a:prstDash val="solid"/>
                      <a:round/>
                      <a:headEnd type="none" w="med" len="med"/>
                      <a:tailEnd type="none" w="med" len="med"/>
                    </a:lnT>
                    <a:lnB w="12700" cap="flat" cmpd="sng" algn="ctr">
                      <a:solidFill>
                        <a:srgbClr val="1B365D"/>
                      </a:solidFill>
                      <a:prstDash val="solid"/>
                      <a:round/>
                      <a:headEnd type="none" w="med" len="med"/>
                      <a:tailEnd type="none" w="med" len="med"/>
                    </a:lnB>
                  </a:tcPr>
                </a:tc>
                <a:extLst>
                  <a:ext uri="{0D108BD9-81ED-4DB2-BD59-A6C34878D82A}">
                    <a16:rowId xmlns:a16="http://schemas.microsoft.com/office/drawing/2014/main" val="1021819974"/>
                  </a:ext>
                </a:extLst>
              </a:tr>
              <a:tr h="174482">
                <a:tc>
                  <a:txBody>
                    <a:bodyPr/>
                    <a:lstStyle/>
                    <a:p>
                      <a:pPr>
                        <a:lnSpc>
                          <a:spcPct val="107000"/>
                        </a:lnSpc>
                        <a:spcAft>
                          <a:spcPts val="800"/>
                        </a:spcAft>
                      </a:pPr>
                      <a:r>
                        <a:rPr lang="en-GB" sz="1000">
                          <a:effectLst/>
                          <a:latin typeface="+mj-lt"/>
                          <a:ea typeface="Calibri" panose="020F0502020204030204" pitchFamily="34" charset="0"/>
                          <a:cs typeface="Times New Roman" panose="02020603050405020304" pitchFamily="18" charset="0"/>
                        </a:rPr>
                        <a:t>Associate Service Group Director for MH and LD</a:t>
                      </a:r>
                    </a:p>
                  </a:txBody>
                  <a:tcPr marL="43266" marR="43266" marT="7054" marB="0" anchor="ctr">
                    <a:lnL w="12700" cap="flat" cmpd="sng" algn="ctr">
                      <a:solidFill>
                        <a:srgbClr val="1B365D"/>
                      </a:solidFill>
                      <a:prstDash val="solid"/>
                      <a:round/>
                      <a:headEnd type="none" w="med" len="med"/>
                      <a:tailEnd type="none" w="med" len="med"/>
                    </a:lnL>
                    <a:lnR w="12700" cap="flat" cmpd="sng" algn="ctr">
                      <a:solidFill>
                        <a:srgbClr val="1B365D"/>
                      </a:solidFill>
                      <a:prstDash val="solid"/>
                      <a:round/>
                      <a:headEnd type="none" w="med" len="med"/>
                      <a:tailEnd type="none" w="med" len="med"/>
                    </a:lnR>
                    <a:lnT w="12700" cap="flat" cmpd="sng" algn="ctr">
                      <a:solidFill>
                        <a:srgbClr val="1B365D"/>
                      </a:solidFill>
                      <a:prstDash val="solid"/>
                      <a:round/>
                      <a:headEnd type="none" w="med" len="med"/>
                      <a:tailEnd type="none" w="med" len="med"/>
                    </a:lnT>
                    <a:lnB w="12700" cap="flat" cmpd="sng" algn="ctr">
                      <a:solidFill>
                        <a:srgbClr val="1B365D"/>
                      </a:solidFill>
                      <a:prstDash val="solid"/>
                      <a:round/>
                      <a:headEnd type="none" w="med" len="med"/>
                      <a:tailEnd type="none" w="med" len="med"/>
                    </a:lnB>
                  </a:tcPr>
                </a:tc>
                <a:extLst>
                  <a:ext uri="{0D108BD9-81ED-4DB2-BD59-A6C34878D82A}">
                    <a16:rowId xmlns:a16="http://schemas.microsoft.com/office/drawing/2014/main" val="799678912"/>
                  </a:ext>
                </a:extLst>
              </a:tr>
              <a:tr h="174482">
                <a:tc>
                  <a:txBody>
                    <a:bodyPr/>
                    <a:lstStyle/>
                    <a:p>
                      <a:pPr>
                        <a:lnSpc>
                          <a:spcPct val="107000"/>
                        </a:lnSpc>
                        <a:spcAft>
                          <a:spcPts val="800"/>
                        </a:spcAft>
                      </a:pPr>
                      <a:r>
                        <a:rPr lang="en-GB" sz="1000">
                          <a:effectLst/>
                          <a:latin typeface="+mj-lt"/>
                          <a:ea typeface="Calibri" panose="020F0502020204030204" pitchFamily="34" charset="0"/>
                          <a:cs typeface="Times New Roman" panose="02020603050405020304" pitchFamily="18" charset="0"/>
                        </a:rPr>
                        <a:t>Finance and Business Partner</a:t>
                      </a:r>
                    </a:p>
                  </a:txBody>
                  <a:tcPr marL="43266" marR="43266" marT="7054" marB="0" anchor="ctr">
                    <a:lnL w="12700" cap="flat" cmpd="sng" algn="ctr">
                      <a:solidFill>
                        <a:srgbClr val="1B365D"/>
                      </a:solidFill>
                      <a:prstDash val="solid"/>
                      <a:round/>
                      <a:headEnd type="none" w="med" len="med"/>
                      <a:tailEnd type="none" w="med" len="med"/>
                    </a:lnL>
                    <a:lnR w="12700" cap="flat" cmpd="sng" algn="ctr">
                      <a:solidFill>
                        <a:srgbClr val="1B365D"/>
                      </a:solidFill>
                      <a:prstDash val="solid"/>
                      <a:round/>
                      <a:headEnd type="none" w="med" len="med"/>
                      <a:tailEnd type="none" w="med" len="med"/>
                    </a:lnR>
                    <a:lnT w="12700" cap="flat" cmpd="sng" algn="ctr">
                      <a:solidFill>
                        <a:srgbClr val="1B365D"/>
                      </a:solidFill>
                      <a:prstDash val="solid"/>
                      <a:round/>
                      <a:headEnd type="none" w="med" len="med"/>
                      <a:tailEnd type="none" w="med" len="med"/>
                    </a:lnT>
                    <a:lnB w="12700" cap="flat" cmpd="sng" algn="ctr">
                      <a:solidFill>
                        <a:srgbClr val="1B365D"/>
                      </a:solidFill>
                      <a:prstDash val="solid"/>
                      <a:round/>
                      <a:headEnd type="none" w="med" len="med"/>
                      <a:tailEnd type="none" w="med" len="med"/>
                    </a:lnB>
                  </a:tcPr>
                </a:tc>
                <a:extLst>
                  <a:ext uri="{0D108BD9-81ED-4DB2-BD59-A6C34878D82A}">
                    <a16:rowId xmlns:a16="http://schemas.microsoft.com/office/drawing/2014/main" val="2558325462"/>
                  </a:ext>
                </a:extLst>
              </a:tr>
              <a:tr h="174482">
                <a:tc>
                  <a:txBody>
                    <a:bodyPr/>
                    <a:lstStyle/>
                    <a:p>
                      <a:pPr>
                        <a:lnSpc>
                          <a:spcPct val="107000"/>
                        </a:lnSpc>
                        <a:spcAft>
                          <a:spcPts val="800"/>
                        </a:spcAft>
                      </a:pPr>
                      <a:r>
                        <a:rPr lang="en-GB" sz="1000">
                          <a:effectLst/>
                          <a:latin typeface="+mj-lt"/>
                          <a:ea typeface="Calibri" panose="020F0502020204030204" pitchFamily="34" charset="0"/>
                          <a:cs typeface="Times New Roman" panose="02020603050405020304" pitchFamily="18" charset="0"/>
                        </a:rPr>
                        <a:t>Strategic Lead Representatives</a:t>
                      </a:r>
                    </a:p>
                  </a:txBody>
                  <a:tcPr marL="43266" marR="43266" marT="7054" marB="0" anchor="ctr">
                    <a:lnL w="12700" cap="flat" cmpd="sng" algn="ctr">
                      <a:solidFill>
                        <a:srgbClr val="1B365D"/>
                      </a:solidFill>
                      <a:prstDash val="solid"/>
                      <a:round/>
                      <a:headEnd type="none" w="med" len="med"/>
                      <a:tailEnd type="none" w="med" len="med"/>
                    </a:lnL>
                    <a:lnR w="12700" cap="flat" cmpd="sng" algn="ctr">
                      <a:solidFill>
                        <a:srgbClr val="1B365D"/>
                      </a:solidFill>
                      <a:prstDash val="solid"/>
                      <a:round/>
                      <a:headEnd type="none" w="med" len="med"/>
                      <a:tailEnd type="none" w="med" len="med"/>
                    </a:lnR>
                    <a:lnT w="12700" cap="flat" cmpd="sng" algn="ctr">
                      <a:solidFill>
                        <a:srgbClr val="1B365D"/>
                      </a:solidFill>
                      <a:prstDash val="solid"/>
                      <a:round/>
                      <a:headEnd type="none" w="med" len="med"/>
                      <a:tailEnd type="none" w="med" len="med"/>
                    </a:lnT>
                    <a:lnB w="12700" cap="flat" cmpd="sng" algn="ctr">
                      <a:solidFill>
                        <a:srgbClr val="1B365D"/>
                      </a:solidFill>
                      <a:prstDash val="solid"/>
                      <a:round/>
                      <a:headEnd type="none" w="med" len="med"/>
                      <a:tailEnd type="none" w="med" len="med"/>
                    </a:lnB>
                  </a:tcPr>
                </a:tc>
                <a:extLst>
                  <a:ext uri="{0D108BD9-81ED-4DB2-BD59-A6C34878D82A}">
                    <a16:rowId xmlns:a16="http://schemas.microsoft.com/office/drawing/2014/main" val="4272339006"/>
                  </a:ext>
                </a:extLst>
              </a:tr>
              <a:tr h="174482">
                <a:tc>
                  <a:txBody>
                    <a:bodyPr/>
                    <a:lstStyle/>
                    <a:p>
                      <a:pPr>
                        <a:lnSpc>
                          <a:spcPct val="107000"/>
                        </a:lnSpc>
                        <a:spcAft>
                          <a:spcPts val="800"/>
                        </a:spcAft>
                      </a:pPr>
                      <a:r>
                        <a:rPr lang="en-GB" sz="1000" b="1">
                          <a:effectLst/>
                          <a:latin typeface="+mj-lt"/>
                          <a:ea typeface="Calibri" panose="020F0502020204030204" pitchFamily="34" charset="0"/>
                          <a:cs typeface="Times New Roman" panose="02020603050405020304" pitchFamily="18" charset="0"/>
                        </a:rPr>
                        <a:t>Morriston Service Group</a:t>
                      </a:r>
                      <a:endParaRPr lang="en-GB" sz="1000">
                        <a:effectLst/>
                        <a:latin typeface="+mj-lt"/>
                        <a:ea typeface="Calibri" panose="020F0502020204030204" pitchFamily="34" charset="0"/>
                        <a:cs typeface="Times New Roman" panose="02020603050405020304" pitchFamily="18" charset="0"/>
                      </a:endParaRPr>
                    </a:p>
                  </a:txBody>
                  <a:tcPr marL="43266" marR="43266" marT="7054" marB="0" anchor="ctr">
                    <a:lnL w="12700" cap="flat" cmpd="sng" algn="ctr">
                      <a:solidFill>
                        <a:srgbClr val="1B365D"/>
                      </a:solidFill>
                      <a:prstDash val="solid"/>
                      <a:round/>
                      <a:headEnd type="none" w="med" len="med"/>
                      <a:tailEnd type="none" w="med" len="med"/>
                    </a:lnL>
                    <a:lnR w="12700" cap="flat" cmpd="sng" algn="ctr">
                      <a:solidFill>
                        <a:srgbClr val="1B365D"/>
                      </a:solidFill>
                      <a:prstDash val="solid"/>
                      <a:round/>
                      <a:headEnd type="none" w="med" len="med"/>
                      <a:tailEnd type="none" w="med" len="med"/>
                    </a:lnR>
                    <a:lnT w="12700" cap="flat" cmpd="sng" algn="ctr">
                      <a:solidFill>
                        <a:srgbClr val="1B365D"/>
                      </a:solidFill>
                      <a:prstDash val="solid"/>
                      <a:round/>
                      <a:headEnd type="none" w="med" len="med"/>
                      <a:tailEnd type="none" w="med" len="med"/>
                    </a:lnT>
                    <a:lnB w="12700" cap="flat" cmpd="sng" algn="ctr">
                      <a:solidFill>
                        <a:srgbClr val="1B365D"/>
                      </a:solidFill>
                      <a:prstDash val="solid"/>
                      <a:round/>
                      <a:headEnd type="none" w="med" len="med"/>
                      <a:tailEnd type="none" w="med" len="med"/>
                    </a:lnB>
                    <a:solidFill>
                      <a:srgbClr val="D9D9D9"/>
                    </a:solidFill>
                  </a:tcPr>
                </a:tc>
                <a:extLst>
                  <a:ext uri="{0D108BD9-81ED-4DB2-BD59-A6C34878D82A}">
                    <a16:rowId xmlns:a16="http://schemas.microsoft.com/office/drawing/2014/main" val="498704087"/>
                  </a:ext>
                </a:extLst>
              </a:tr>
              <a:tr h="174482">
                <a:tc>
                  <a:txBody>
                    <a:bodyPr/>
                    <a:lstStyle/>
                    <a:p>
                      <a:pPr>
                        <a:lnSpc>
                          <a:spcPct val="107000"/>
                        </a:lnSpc>
                        <a:spcAft>
                          <a:spcPts val="800"/>
                        </a:spcAft>
                      </a:pPr>
                      <a:r>
                        <a:rPr lang="en-GB" sz="1000">
                          <a:effectLst/>
                          <a:latin typeface="+mj-lt"/>
                          <a:ea typeface="Calibri" panose="020F0502020204030204" pitchFamily="34" charset="0"/>
                          <a:cs typeface="Times New Roman" panose="02020603050405020304" pitchFamily="18" charset="0"/>
                        </a:rPr>
                        <a:t>Service Group Director Morriston</a:t>
                      </a:r>
                    </a:p>
                  </a:txBody>
                  <a:tcPr marL="43266" marR="43266" marT="7054" marB="0" anchor="ctr">
                    <a:lnL w="12700" cap="flat" cmpd="sng" algn="ctr">
                      <a:solidFill>
                        <a:srgbClr val="1B365D"/>
                      </a:solidFill>
                      <a:prstDash val="solid"/>
                      <a:round/>
                      <a:headEnd type="none" w="med" len="med"/>
                      <a:tailEnd type="none" w="med" len="med"/>
                    </a:lnL>
                    <a:lnR w="12700" cap="flat" cmpd="sng" algn="ctr">
                      <a:solidFill>
                        <a:srgbClr val="1B365D"/>
                      </a:solidFill>
                      <a:prstDash val="solid"/>
                      <a:round/>
                      <a:headEnd type="none" w="med" len="med"/>
                      <a:tailEnd type="none" w="med" len="med"/>
                    </a:lnR>
                    <a:lnT w="12700" cap="flat" cmpd="sng" algn="ctr">
                      <a:solidFill>
                        <a:srgbClr val="1B365D"/>
                      </a:solidFill>
                      <a:prstDash val="solid"/>
                      <a:round/>
                      <a:headEnd type="none" w="med" len="med"/>
                      <a:tailEnd type="none" w="med" len="med"/>
                    </a:lnT>
                    <a:lnB w="12700" cap="flat" cmpd="sng" algn="ctr">
                      <a:solidFill>
                        <a:srgbClr val="1B365D"/>
                      </a:solidFill>
                      <a:prstDash val="solid"/>
                      <a:round/>
                      <a:headEnd type="none" w="med" len="med"/>
                      <a:tailEnd type="none" w="med" len="med"/>
                    </a:lnB>
                  </a:tcPr>
                </a:tc>
                <a:extLst>
                  <a:ext uri="{0D108BD9-81ED-4DB2-BD59-A6C34878D82A}">
                    <a16:rowId xmlns:a16="http://schemas.microsoft.com/office/drawing/2014/main" val="3197332204"/>
                  </a:ext>
                </a:extLst>
              </a:tr>
              <a:tr h="174482">
                <a:tc>
                  <a:txBody>
                    <a:bodyPr/>
                    <a:lstStyle/>
                    <a:p>
                      <a:pPr>
                        <a:lnSpc>
                          <a:spcPct val="107000"/>
                        </a:lnSpc>
                        <a:spcAft>
                          <a:spcPts val="800"/>
                        </a:spcAft>
                      </a:pPr>
                      <a:r>
                        <a:rPr lang="en-GB" sz="1000">
                          <a:effectLst/>
                          <a:latin typeface="+mj-lt"/>
                          <a:ea typeface="Calibri" panose="020F0502020204030204" pitchFamily="34" charset="0"/>
                          <a:cs typeface="Times New Roman" panose="02020603050405020304" pitchFamily="18" charset="0"/>
                        </a:rPr>
                        <a:t>Deputy Service Group Director Morriston</a:t>
                      </a:r>
                    </a:p>
                  </a:txBody>
                  <a:tcPr marL="43266" marR="43266" marT="7054" marB="0" anchor="ctr">
                    <a:lnL w="12700" cap="flat" cmpd="sng" algn="ctr">
                      <a:solidFill>
                        <a:srgbClr val="1B365D"/>
                      </a:solidFill>
                      <a:prstDash val="solid"/>
                      <a:round/>
                      <a:headEnd type="none" w="med" len="med"/>
                      <a:tailEnd type="none" w="med" len="med"/>
                    </a:lnL>
                    <a:lnR w="12700" cap="flat" cmpd="sng" algn="ctr">
                      <a:solidFill>
                        <a:srgbClr val="1B365D"/>
                      </a:solidFill>
                      <a:prstDash val="solid"/>
                      <a:round/>
                      <a:headEnd type="none" w="med" len="med"/>
                      <a:tailEnd type="none" w="med" len="med"/>
                    </a:lnR>
                    <a:lnT w="12700" cap="flat" cmpd="sng" algn="ctr">
                      <a:solidFill>
                        <a:srgbClr val="1B365D"/>
                      </a:solidFill>
                      <a:prstDash val="solid"/>
                      <a:round/>
                      <a:headEnd type="none" w="med" len="med"/>
                      <a:tailEnd type="none" w="med" len="med"/>
                    </a:lnT>
                    <a:lnB w="12700" cap="flat" cmpd="sng" algn="ctr">
                      <a:solidFill>
                        <a:srgbClr val="1B365D"/>
                      </a:solidFill>
                      <a:prstDash val="solid"/>
                      <a:round/>
                      <a:headEnd type="none" w="med" len="med"/>
                      <a:tailEnd type="none" w="med" len="med"/>
                    </a:lnB>
                  </a:tcPr>
                </a:tc>
                <a:extLst>
                  <a:ext uri="{0D108BD9-81ED-4DB2-BD59-A6C34878D82A}">
                    <a16:rowId xmlns:a16="http://schemas.microsoft.com/office/drawing/2014/main" val="630328110"/>
                  </a:ext>
                </a:extLst>
              </a:tr>
              <a:tr h="174482">
                <a:tc>
                  <a:txBody>
                    <a:bodyPr/>
                    <a:lstStyle/>
                    <a:p>
                      <a:pPr>
                        <a:lnSpc>
                          <a:spcPct val="107000"/>
                        </a:lnSpc>
                        <a:spcAft>
                          <a:spcPts val="800"/>
                        </a:spcAft>
                      </a:pPr>
                      <a:r>
                        <a:rPr lang="en-GB" sz="1000">
                          <a:effectLst/>
                          <a:latin typeface="+mj-lt"/>
                          <a:ea typeface="Calibri" panose="020F0502020204030204" pitchFamily="34" charset="0"/>
                          <a:cs typeface="Times New Roman" panose="02020603050405020304" pitchFamily="18" charset="0"/>
                        </a:rPr>
                        <a:t>Finance and Business Partner</a:t>
                      </a:r>
                    </a:p>
                  </a:txBody>
                  <a:tcPr marL="43266" marR="43266" marT="7054" marB="0" anchor="ctr">
                    <a:lnL w="12700" cap="flat" cmpd="sng" algn="ctr">
                      <a:solidFill>
                        <a:srgbClr val="1B365D"/>
                      </a:solidFill>
                      <a:prstDash val="solid"/>
                      <a:round/>
                      <a:headEnd type="none" w="med" len="med"/>
                      <a:tailEnd type="none" w="med" len="med"/>
                    </a:lnL>
                    <a:lnR w="12700" cap="flat" cmpd="sng" algn="ctr">
                      <a:solidFill>
                        <a:srgbClr val="1B365D"/>
                      </a:solidFill>
                      <a:prstDash val="solid"/>
                      <a:round/>
                      <a:headEnd type="none" w="med" len="med"/>
                      <a:tailEnd type="none" w="med" len="med"/>
                    </a:lnR>
                    <a:lnT w="12700" cap="flat" cmpd="sng" algn="ctr">
                      <a:solidFill>
                        <a:srgbClr val="1B365D"/>
                      </a:solidFill>
                      <a:prstDash val="solid"/>
                      <a:round/>
                      <a:headEnd type="none" w="med" len="med"/>
                      <a:tailEnd type="none" w="med" len="med"/>
                    </a:lnT>
                    <a:lnB w="12700" cap="flat" cmpd="sng" algn="ctr">
                      <a:solidFill>
                        <a:srgbClr val="1B365D"/>
                      </a:solidFill>
                      <a:prstDash val="solid"/>
                      <a:round/>
                      <a:headEnd type="none" w="med" len="med"/>
                      <a:tailEnd type="none" w="med" len="med"/>
                    </a:lnB>
                  </a:tcPr>
                </a:tc>
                <a:extLst>
                  <a:ext uri="{0D108BD9-81ED-4DB2-BD59-A6C34878D82A}">
                    <a16:rowId xmlns:a16="http://schemas.microsoft.com/office/drawing/2014/main" val="2795172534"/>
                  </a:ext>
                </a:extLst>
              </a:tr>
              <a:tr h="174482">
                <a:tc>
                  <a:txBody>
                    <a:bodyPr/>
                    <a:lstStyle/>
                    <a:p>
                      <a:pPr>
                        <a:lnSpc>
                          <a:spcPct val="107000"/>
                        </a:lnSpc>
                        <a:spcAft>
                          <a:spcPts val="800"/>
                        </a:spcAft>
                      </a:pPr>
                      <a:r>
                        <a:rPr lang="en-GB" sz="1000">
                          <a:effectLst/>
                          <a:latin typeface="+mj-lt"/>
                          <a:ea typeface="Calibri" panose="020F0502020204030204" pitchFamily="34" charset="0"/>
                          <a:cs typeface="Times New Roman" panose="02020603050405020304" pitchFamily="18" charset="0"/>
                        </a:rPr>
                        <a:t>Strategic Lead Representatives</a:t>
                      </a:r>
                    </a:p>
                  </a:txBody>
                  <a:tcPr marL="43266" marR="43266" marT="7054" marB="0" anchor="ctr">
                    <a:lnL w="12700" cap="flat" cmpd="sng" algn="ctr">
                      <a:solidFill>
                        <a:srgbClr val="1B365D"/>
                      </a:solidFill>
                      <a:prstDash val="solid"/>
                      <a:round/>
                      <a:headEnd type="none" w="med" len="med"/>
                      <a:tailEnd type="none" w="med" len="med"/>
                    </a:lnL>
                    <a:lnR w="12700" cap="flat" cmpd="sng" algn="ctr">
                      <a:solidFill>
                        <a:srgbClr val="1B365D"/>
                      </a:solidFill>
                      <a:prstDash val="solid"/>
                      <a:round/>
                      <a:headEnd type="none" w="med" len="med"/>
                      <a:tailEnd type="none" w="med" len="med"/>
                    </a:lnR>
                    <a:lnT w="12700" cap="flat" cmpd="sng" algn="ctr">
                      <a:solidFill>
                        <a:srgbClr val="1B365D"/>
                      </a:solidFill>
                      <a:prstDash val="solid"/>
                      <a:round/>
                      <a:headEnd type="none" w="med" len="med"/>
                      <a:tailEnd type="none" w="med" len="med"/>
                    </a:lnT>
                    <a:lnB w="12700" cap="flat" cmpd="sng" algn="ctr">
                      <a:solidFill>
                        <a:srgbClr val="1B365D"/>
                      </a:solidFill>
                      <a:prstDash val="solid"/>
                      <a:round/>
                      <a:headEnd type="none" w="med" len="med"/>
                      <a:tailEnd type="none" w="med" len="med"/>
                    </a:lnB>
                  </a:tcPr>
                </a:tc>
                <a:extLst>
                  <a:ext uri="{0D108BD9-81ED-4DB2-BD59-A6C34878D82A}">
                    <a16:rowId xmlns:a16="http://schemas.microsoft.com/office/drawing/2014/main" val="4159788297"/>
                  </a:ext>
                </a:extLst>
              </a:tr>
              <a:tr h="174482">
                <a:tc>
                  <a:txBody>
                    <a:bodyPr/>
                    <a:lstStyle/>
                    <a:p>
                      <a:pPr>
                        <a:lnSpc>
                          <a:spcPct val="107000"/>
                        </a:lnSpc>
                        <a:spcAft>
                          <a:spcPts val="800"/>
                        </a:spcAft>
                      </a:pPr>
                      <a:r>
                        <a:rPr lang="en-GB" sz="1000" b="1">
                          <a:effectLst/>
                          <a:latin typeface="+mj-lt"/>
                          <a:ea typeface="Calibri" panose="020F0502020204030204" pitchFamily="34" charset="0"/>
                          <a:cs typeface="Times New Roman" panose="02020603050405020304" pitchFamily="18" charset="0"/>
                        </a:rPr>
                        <a:t>Primary, Community and Therapies Service Group</a:t>
                      </a:r>
                      <a:endParaRPr lang="en-GB" sz="1000">
                        <a:effectLst/>
                        <a:latin typeface="+mj-lt"/>
                        <a:ea typeface="Calibri" panose="020F0502020204030204" pitchFamily="34" charset="0"/>
                        <a:cs typeface="Times New Roman" panose="02020603050405020304" pitchFamily="18" charset="0"/>
                      </a:endParaRPr>
                    </a:p>
                  </a:txBody>
                  <a:tcPr marL="43266" marR="43266" marT="7054" marB="0" anchor="ctr">
                    <a:lnL w="12700" cap="flat" cmpd="sng" algn="ctr">
                      <a:solidFill>
                        <a:srgbClr val="1B365D"/>
                      </a:solidFill>
                      <a:prstDash val="solid"/>
                      <a:round/>
                      <a:headEnd type="none" w="med" len="med"/>
                      <a:tailEnd type="none" w="med" len="med"/>
                    </a:lnL>
                    <a:lnR w="12700" cap="flat" cmpd="sng" algn="ctr">
                      <a:solidFill>
                        <a:srgbClr val="1B365D"/>
                      </a:solidFill>
                      <a:prstDash val="solid"/>
                      <a:round/>
                      <a:headEnd type="none" w="med" len="med"/>
                      <a:tailEnd type="none" w="med" len="med"/>
                    </a:lnR>
                    <a:lnT w="12700" cap="flat" cmpd="sng" algn="ctr">
                      <a:solidFill>
                        <a:srgbClr val="1B365D"/>
                      </a:solidFill>
                      <a:prstDash val="solid"/>
                      <a:round/>
                      <a:headEnd type="none" w="med" len="med"/>
                      <a:tailEnd type="none" w="med" len="med"/>
                    </a:lnT>
                    <a:lnB w="12700" cap="flat" cmpd="sng" algn="ctr">
                      <a:solidFill>
                        <a:srgbClr val="1B365D"/>
                      </a:solidFill>
                      <a:prstDash val="solid"/>
                      <a:round/>
                      <a:headEnd type="none" w="med" len="med"/>
                      <a:tailEnd type="none" w="med" len="med"/>
                    </a:lnB>
                    <a:solidFill>
                      <a:srgbClr val="D9D9D9"/>
                    </a:solidFill>
                  </a:tcPr>
                </a:tc>
                <a:extLst>
                  <a:ext uri="{0D108BD9-81ED-4DB2-BD59-A6C34878D82A}">
                    <a16:rowId xmlns:a16="http://schemas.microsoft.com/office/drawing/2014/main" val="1143750838"/>
                  </a:ext>
                </a:extLst>
              </a:tr>
              <a:tr h="174482">
                <a:tc>
                  <a:txBody>
                    <a:bodyPr/>
                    <a:lstStyle/>
                    <a:p>
                      <a:pPr>
                        <a:lnSpc>
                          <a:spcPct val="107000"/>
                        </a:lnSpc>
                        <a:spcAft>
                          <a:spcPts val="800"/>
                        </a:spcAft>
                      </a:pPr>
                      <a:r>
                        <a:rPr lang="en-GB" sz="1000">
                          <a:effectLst/>
                          <a:latin typeface="+mj-lt"/>
                          <a:ea typeface="Calibri" panose="020F0502020204030204" pitchFamily="34" charset="0"/>
                          <a:cs typeface="Times New Roman" panose="02020603050405020304" pitchFamily="18" charset="0"/>
                        </a:rPr>
                        <a:t>Service Group Director </a:t>
                      </a:r>
                    </a:p>
                  </a:txBody>
                  <a:tcPr marL="43266" marR="43266" marT="7054" marB="0" anchor="ctr">
                    <a:lnL w="12700" cap="flat" cmpd="sng" algn="ctr">
                      <a:solidFill>
                        <a:srgbClr val="1B365D"/>
                      </a:solidFill>
                      <a:prstDash val="solid"/>
                      <a:round/>
                      <a:headEnd type="none" w="med" len="med"/>
                      <a:tailEnd type="none" w="med" len="med"/>
                    </a:lnL>
                    <a:lnR w="12700" cap="flat" cmpd="sng" algn="ctr">
                      <a:solidFill>
                        <a:srgbClr val="1B365D"/>
                      </a:solidFill>
                      <a:prstDash val="solid"/>
                      <a:round/>
                      <a:headEnd type="none" w="med" len="med"/>
                      <a:tailEnd type="none" w="med" len="med"/>
                    </a:lnR>
                    <a:lnT w="12700" cap="flat" cmpd="sng" algn="ctr">
                      <a:solidFill>
                        <a:srgbClr val="1B365D"/>
                      </a:solidFill>
                      <a:prstDash val="solid"/>
                      <a:round/>
                      <a:headEnd type="none" w="med" len="med"/>
                      <a:tailEnd type="none" w="med" len="med"/>
                    </a:lnT>
                    <a:lnB w="12700" cap="flat" cmpd="sng" algn="ctr">
                      <a:solidFill>
                        <a:srgbClr val="1B365D"/>
                      </a:solidFill>
                      <a:prstDash val="solid"/>
                      <a:round/>
                      <a:headEnd type="none" w="med" len="med"/>
                      <a:tailEnd type="none" w="med" len="med"/>
                    </a:lnB>
                  </a:tcPr>
                </a:tc>
                <a:extLst>
                  <a:ext uri="{0D108BD9-81ED-4DB2-BD59-A6C34878D82A}">
                    <a16:rowId xmlns:a16="http://schemas.microsoft.com/office/drawing/2014/main" val="1547761471"/>
                  </a:ext>
                </a:extLst>
              </a:tr>
              <a:tr h="174482">
                <a:tc>
                  <a:txBody>
                    <a:bodyPr/>
                    <a:lstStyle/>
                    <a:p>
                      <a:pPr>
                        <a:lnSpc>
                          <a:spcPct val="107000"/>
                        </a:lnSpc>
                        <a:spcAft>
                          <a:spcPts val="800"/>
                        </a:spcAft>
                      </a:pPr>
                      <a:r>
                        <a:rPr lang="en-GB" sz="1000">
                          <a:effectLst/>
                          <a:latin typeface="+mj-lt"/>
                          <a:ea typeface="Calibri" panose="020F0502020204030204" pitchFamily="34" charset="0"/>
                          <a:cs typeface="Times New Roman" panose="02020603050405020304" pitchFamily="18" charset="0"/>
                        </a:rPr>
                        <a:t>Head of Cluster Development &amp; Planning</a:t>
                      </a:r>
                    </a:p>
                  </a:txBody>
                  <a:tcPr marL="43266" marR="43266" marT="7054" marB="0" anchor="ctr">
                    <a:lnL w="12700" cap="flat" cmpd="sng" algn="ctr">
                      <a:solidFill>
                        <a:srgbClr val="1B365D"/>
                      </a:solidFill>
                      <a:prstDash val="solid"/>
                      <a:round/>
                      <a:headEnd type="none" w="med" len="med"/>
                      <a:tailEnd type="none" w="med" len="med"/>
                    </a:lnL>
                    <a:lnR w="12700" cap="flat" cmpd="sng" algn="ctr">
                      <a:solidFill>
                        <a:srgbClr val="1B365D"/>
                      </a:solidFill>
                      <a:prstDash val="solid"/>
                      <a:round/>
                      <a:headEnd type="none" w="med" len="med"/>
                      <a:tailEnd type="none" w="med" len="med"/>
                    </a:lnR>
                    <a:lnT w="12700" cap="flat" cmpd="sng" algn="ctr">
                      <a:solidFill>
                        <a:srgbClr val="1B365D"/>
                      </a:solidFill>
                      <a:prstDash val="solid"/>
                      <a:round/>
                      <a:headEnd type="none" w="med" len="med"/>
                      <a:tailEnd type="none" w="med" len="med"/>
                    </a:lnT>
                    <a:lnB w="12700" cap="flat" cmpd="sng" algn="ctr">
                      <a:solidFill>
                        <a:srgbClr val="1B365D"/>
                      </a:solidFill>
                      <a:prstDash val="solid"/>
                      <a:round/>
                      <a:headEnd type="none" w="med" len="med"/>
                      <a:tailEnd type="none" w="med" len="med"/>
                    </a:lnB>
                  </a:tcPr>
                </a:tc>
                <a:extLst>
                  <a:ext uri="{0D108BD9-81ED-4DB2-BD59-A6C34878D82A}">
                    <a16:rowId xmlns:a16="http://schemas.microsoft.com/office/drawing/2014/main" val="3780484775"/>
                  </a:ext>
                </a:extLst>
              </a:tr>
              <a:tr h="174482">
                <a:tc>
                  <a:txBody>
                    <a:bodyPr/>
                    <a:lstStyle/>
                    <a:p>
                      <a:pPr>
                        <a:lnSpc>
                          <a:spcPct val="107000"/>
                        </a:lnSpc>
                        <a:spcAft>
                          <a:spcPts val="800"/>
                        </a:spcAft>
                      </a:pPr>
                      <a:r>
                        <a:rPr lang="en-GB" sz="1000">
                          <a:effectLst/>
                          <a:latin typeface="+mj-lt"/>
                          <a:ea typeface="Calibri" panose="020F0502020204030204" pitchFamily="34" charset="0"/>
                          <a:cs typeface="Times New Roman" panose="02020603050405020304" pitchFamily="18" charset="0"/>
                        </a:rPr>
                        <a:t>Finance and Business Partner</a:t>
                      </a:r>
                    </a:p>
                  </a:txBody>
                  <a:tcPr marL="43266" marR="43266" marT="7054" marB="0" anchor="ctr">
                    <a:lnL w="12700" cap="flat" cmpd="sng" algn="ctr">
                      <a:solidFill>
                        <a:srgbClr val="1B365D"/>
                      </a:solidFill>
                      <a:prstDash val="solid"/>
                      <a:round/>
                      <a:headEnd type="none" w="med" len="med"/>
                      <a:tailEnd type="none" w="med" len="med"/>
                    </a:lnL>
                    <a:lnR w="12700" cap="flat" cmpd="sng" algn="ctr">
                      <a:solidFill>
                        <a:srgbClr val="1B365D"/>
                      </a:solidFill>
                      <a:prstDash val="solid"/>
                      <a:round/>
                      <a:headEnd type="none" w="med" len="med"/>
                      <a:tailEnd type="none" w="med" len="med"/>
                    </a:lnR>
                    <a:lnT w="12700" cap="flat" cmpd="sng" algn="ctr">
                      <a:solidFill>
                        <a:srgbClr val="1B365D"/>
                      </a:solidFill>
                      <a:prstDash val="solid"/>
                      <a:round/>
                      <a:headEnd type="none" w="med" len="med"/>
                      <a:tailEnd type="none" w="med" len="med"/>
                    </a:lnT>
                    <a:lnB w="12700" cap="flat" cmpd="sng" algn="ctr">
                      <a:solidFill>
                        <a:srgbClr val="1B365D"/>
                      </a:solidFill>
                      <a:prstDash val="solid"/>
                      <a:round/>
                      <a:headEnd type="none" w="med" len="med"/>
                      <a:tailEnd type="none" w="med" len="med"/>
                    </a:lnB>
                  </a:tcPr>
                </a:tc>
                <a:extLst>
                  <a:ext uri="{0D108BD9-81ED-4DB2-BD59-A6C34878D82A}">
                    <a16:rowId xmlns:a16="http://schemas.microsoft.com/office/drawing/2014/main" val="197625394"/>
                  </a:ext>
                </a:extLst>
              </a:tr>
              <a:tr h="174482">
                <a:tc>
                  <a:txBody>
                    <a:bodyPr/>
                    <a:lstStyle/>
                    <a:p>
                      <a:pPr>
                        <a:lnSpc>
                          <a:spcPct val="107000"/>
                        </a:lnSpc>
                        <a:spcAft>
                          <a:spcPts val="800"/>
                        </a:spcAft>
                      </a:pPr>
                      <a:r>
                        <a:rPr lang="en-GB" sz="1000">
                          <a:effectLst/>
                          <a:latin typeface="+mj-lt"/>
                          <a:ea typeface="Calibri" panose="020F0502020204030204" pitchFamily="34" charset="0"/>
                          <a:cs typeface="Times New Roman" panose="02020603050405020304" pitchFamily="18" charset="0"/>
                        </a:rPr>
                        <a:t>Strategic Lead Representatives</a:t>
                      </a:r>
                    </a:p>
                  </a:txBody>
                  <a:tcPr marL="43266" marR="43266" marT="7054" marB="0" anchor="ctr">
                    <a:lnL w="12700" cap="flat" cmpd="sng" algn="ctr">
                      <a:solidFill>
                        <a:srgbClr val="1B365D"/>
                      </a:solidFill>
                      <a:prstDash val="solid"/>
                      <a:round/>
                      <a:headEnd type="none" w="med" len="med"/>
                      <a:tailEnd type="none" w="med" len="med"/>
                    </a:lnL>
                    <a:lnR w="12700" cap="flat" cmpd="sng" algn="ctr">
                      <a:solidFill>
                        <a:srgbClr val="1B365D"/>
                      </a:solidFill>
                      <a:prstDash val="solid"/>
                      <a:round/>
                      <a:headEnd type="none" w="med" len="med"/>
                      <a:tailEnd type="none" w="med" len="med"/>
                    </a:lnR>
                    <a:lnT w="12700" cap="flat" cmpd="sng" algn="ctr">
                      <a:solidFill>
                        <a:srgbClr val="1B365D"/>
                      </a:solidFill>
                      <a:prstDash val="solid"/>
                      <a:round/>
                      <a:headEnd type="none" w="med" len="med"/>
                      <a:tailEnd type="none" w="med" len="med"/>
                    </a:lnT>
                    <a:lnB w="12700" cap="flat" cmpd="sng" algn="ctr">
                      <a:solidFill>
                        <a:srgbClr val="1B365D"/>
                      </a:solidFill>
                      <a:prstDash val="solid"/>
                      <a:round/>
                      <a:headEnd type="none" w="med" len="med"/>
                      <a:tailEnd type="none" w="med" len="med"/>
                    </a:lnB>
                  </a:tcPr>
                </a:tc>
                <a:extLst>
                  <a:ext uri="{0D108BD9-81ED-4DB2-BD59-A6C34878D82A}">
                    <a16:rowId xmlns:a16="http://schemas.microsoft.com/office/drawing/2014/main" val="359073978"/>
                  </a:ext>
                </a:extLst>
              </a:tr>
              <a:tr h="174482">
                <a:tc>
                  <a:txBody>
                    <a:bodyPr/>
                    <a:lstStyle/>
                    <a:p>
                      <a:pPr>
                        <a:lnSpc>
                          <a:spcPct val="107000"/>
                        </a:lnSpc>
                        <a:spcAft>
                          <a:spcPts val="800"/>
                        </a:spcAft>
                      </a:pPr>
                      <a:r>
                        <a:rPr lang="en-GB" sz="1000" b="1">
                          <a:effectLst/>
                          <a:latin typeface="+mj-lt"/>
                          <a:ea typeface="Calibri" panose="020F0502020204030204" pitchFamily="34" charset="0"/>
                          <a:cs typeface="Times New Roman" panose="02020603050405020304" pitchFamily="18" charset="0"/>
                        </a:rPr>
                        <a:t>Singleton/ NPTH Service Group</a:t>
                      </a:r>
                      <a:endParaRPr lang="en-GB" sz="1000">
                        <a:effectLst/>
                        <a:latin typeface="+mj-lt"/>
                        <a:ea typeface="Calibri" panose="020F0502020204030204" pitchFamily="34" charset="0"/>
                        <a:cs typeface="Times New Roman" panose="02020603050405020304" pitchFamily="18" charset="0"/>
                      </a:endParaRPr>
                    </a:p>
                  </a:txBody>
                  <a:tcPr marL="43266" marR="43266" marT="7054" marB="0" anchor="ctr">
                    <a:lnL w="12700" cap="flat" cmpd="sng" algn="ctr">
                      <a:solidFill>
                        <a:srgbClr val="1B365D"/>
                      </a:solidFill>
                      <a:prstDash val="solid"/>
                      <a:round/>
                      <a:headEnd type="none" w="med" len="med"/>
                      <a:tailEnd type="none" w="med" len="med"/>
                    </a:lnL>
                    <a:lnR w="12700" cap="flat" cmpd="sng" algn="ctr">
                      <a:solidFill>
                        <a:srgbClr val="1B365D"/>
                      </a:solidFill>
                      <a:prstDash val="solid"/>
                      <a:round/>
                      <a:headEnd type="none" w="med" len="med"/>
                      <a:tailEnd type="none" w="med" len="med"/>
                    </a:lnR>
                    <a:lnT w="12700" cap="flat" cmpd="sng" algn="ctr">
                      <a:solidFill>
                        <a:srgbClr val="1B365D"/>
                      </a:solidFill>
                      <a:prstDash val="solid"/>
                      <a:round/>
                      <a:headEnd type="none" w="med" len="med"/>
                      <a:tailEnd type="none" w="med" len="med"/>
                    </a:lnT>
                    <a:lnB w="12700" cap="flat" cmpd="sng" algn="ctr">
                      <a:solidFill>
                        <a:srgbClr val="1B365D"/>
                      </a:solidFill>
                      <a:prstDash val="solid"/>
                      <a:round/>
                      <a:headEnd type="none" w="med" len="med"/>
                      <a:tailEnd type="none" w="med" len="med"/>
                    </a:lnB>
                    <a:solidFill>
                      <a:srgbClr val="D9D9D9"/>
                    </a:solidFill>
                  </a:tcPr>
                </a:tc>
                <a:extLst>
                  <a:ext uri="{0D108BD9-81ED-4DB2-BD59-A6C34878D82A}">
                    <a16:rowId xmlns:a16="http://schemas.microsoft.com/office/drawing/2014/main" val="3925168606"/>
                  </a:ext>
                </a:extLst>
              </a:tr>
              <a:tr h="174482">
                <a:tc>
                  <a:txBody>
                    <a:bodyPr/>
                    <a:lstStyle/>
                    <a:p>
                      <a:pPr>
                        <a:lnSpc>
                          <a:spcPct val="107000"/>
                        </a:lnSpc>
                        <a:spcAft>
                          <a:spcPts val="800"/>
                        </a:spcAft>
                      </a:pPr>
                      <a:r>
                        <a:rPr lang="en-GB" sz="1000">
                          <a:effectLst/>
                          <a:latin typeface="+mj-lt"/>
                          <a:ea typeface="Calibri" panose="020F0502020204030204" pitchFamily="34" charset="0"/>
                          <a:cs typeface="Times New Roman" panose="02020603050405020304" pitchFamily="18" charset="0"/>
                        </a:rPr>
                        <a:t>Service Group Director Singleton/ NPTH</a:t>
                      </a:r>
                    </a:p>
                  </a:txBody>
                  <a:tcPr marL="43266" marR="43266" marT="7054" marB="0" anchor="ctr">
                    <a:lnL w="12700" cap="flat" cmpd="sng" algn="ctr">
                      <a:solidFill>
                        <a:srgbClr val="1B365D"/>
                      </a:solidFill>
                      <a:prstDash val="solid"/>
                      <a:round/>
                      <a:headEnd type="none" w="med" len="med"/>
                      <a:tailEnd type="none" w="med" len="med"/>
                    </a:lnL>
                    <a:lnR w="12700" cap="flat" cmpd="sng" algn="ctr">
                      <a:solidFill>
                        <a:srgbClr val="1B365D"/>
                      </a:solidFill>
                      <a:prstDash val="solid"/>
                      <a:round/>
                      <a:headEnd type="none" w="med" len="med"/>
                      <a:tailEnd type="none" w="med" len="med"/>
                    </a:lnR>
                    <a:lnT w="12700" cap="flat" cmpd="sng" algn="ctr">
                      <a:solidFill>
                        <a:srgbClr val="1B365D"/>
                      </a:solidFill>
                      <a:prstDash val="solid"/>
                      <a:round/>
                      <a:headEnd type="none" w="med" len="med"/>
                      <a:tailEnd type="none" w="med" len="med"/>
                    </a:lnT>
                    <a:lnB w="12700" cap="flat" cmpd="sng" algn="ctr">
                      <a:solidFill>
                        <a:srgbClr val="1B365D"/>
                      </a:solidFill>
                      <a:prstDash val="solid"/>
                      <a:round/>
                      <a:headEnd type="none" w="med" len="med"/>
                      <a:tailEnd type="none" w="med" len="med"/>
                    </a:lnB>
                  </a:tcPr>
                </a:tc>
                <a:extLst>
                  <a:ext uri="{0D108BD9-81ED-4DB2-BD59-A6C34878D82A}">
                    <a16:rowId xmlns:a16="http://schemas.microsoft.com/office/drawing/2014/main" val="629313926"/>
                  </a:ext>
                </a:extLst>
              </a:tr>
              <a:tr h="174482">
                <a:tc>
                  <a:txBody>
                    <a:bodyPr/>
                    <a:lstStyle/>
                    <a:p>
                      <a:pPr>
                        <a:lnSpc>
                          <a:spcPct val="107000"/>
                        </a:lnSpc>
                        <a:spcAft>
                          <a:spcPts val="800"/>
                        </a:spcAft>
                      </a:pPr>
                      <a:r>
                        <a:rPr lang="en-GB" sz="1000">
                          <a:effectLst/>
                          <a:latin typeface="+mj-lt"/>
                          <a:ea typeface="Calibri" panose="020F0502020204030204" pitchFamily="34" charset="0"/>
                          <a:cs typeface="Times New Roman" panose="02020603050405020304" pitchFamily="18" charset="0"/>
                        </a:rPr>
                        <a:t>Finance and Business Partner</a:t>
                      </a:r>
                    </a:p>
                  </a:txBody>
                  <a:tcPr marL="43266" marR="43266" marT="7054" marB="0" anchor="ctr">
                    <a:lnL w="12700" cap="flat" cmpd="sng" algn="ctr">
                      <a:solidFill>
                        <a:srgbClr val="1B365D"/>
                      </a:solidFill>
                      <a:prstDash val="solid"/>
                      <a:round/>
                      <a:headEnd type="none" w="med" len="med"/>
                      <a:tailEnd type="none" w="med" len="med"/>
                    </a:lnL>
                    <a:lnR w="12700" cap="flat" cmpd="sng" algn="ctr">
                      <a:solidFill>
                        <a:srgbClr val="1B365D"/>
                      </a:solidFill>
                      <a:prstDash val="solid"/>
                      <a:round/>
                      <a:headEnd type="none" w="med" len="med"/>
                      <a:tailEnd type="none" w="med" len="med"/>
                    </a:lnR>
                    <a:lnT w="12700" cap="flat" cmpd="sng" algn="ctr">
                      <a:solidFill>
                        <a:srgbClr val="1B365D"/>
                      </a:solidFill>
                      <a:prstDash val="solid"/>
                      <a:round/>
                      <a:headEnd type="none" w="med" len="med"/>
                      <a:tailEnd type="none" w="med" len="med"/>
                    </a:lnT>
                    <a:lnB w="12700" cap="flat" cmpd="sng" algn="ctr">
                      <a:solidFill>
                        <a:srgbClr val="1B365D"/>
                      </a:solidFill>
                      <a:prstDash val="solid"/>
                      <a:round/>
                      <a:headEnd type="none" w="med" len="med"/>
                      <a:tailEnd type="none" w="med" len="med"/>
                    </a:lnB>
                  </a:tcPr>
                </a:tc>
                <a:extLst>
                  <a:ext uri="{0D108BD9-81ED-4DB2-BD59-A6C34878D82A}">
                    <a16:rowId xmlns:a16="http://schemas.microsoft.com/office/drawing/2014/main" val="2295774921"/>
                  </a:ext>
                </a:extLst>
              </a:tr>
              <a:tr h="174482">
                <a:tc>
                  <a:txBody>
                    <a:bodyPr/>
                    <a:lstStyle/>
                    <a:p>
                      <a:pPr>
                        <a:lnSpc>
                          <a:spcPct val="107000"/>
                        </a:lnSpc>
                        <a:spcAft>
                          <a:spcPts val="800"/>
                        </a:spcAft>
                      </a:pPr>
                      <a:r>
                        <a:rPr lang="en-GB" sz="1000" dirty="0">
                          <a:effectLst/>
                          <a:latin typeface="+mj-lt"/>
                          <a:ea typeface="Calibri" panose="020F0502020204030204" pitchFamily="34" charset="0"/>
                          <a:cs typeface="Times New Roman" panose="02020603050405020304" pitchFamily="18" charset="0"/>
                        </a:rPr>
                        <a:t>Strategic Lead Representatives</a:t>
                      </a:r>
                    </a:p>
                  </a:txBody>
                  <a:tcPr marL="43266" marR="43266" marT="7054" marB="0" anchor="ctr">
                    <a:lnL w="12700" cap="flat" cmpd="sng" algn="ctr">
                      <a:solidFill>
                        <a:srgbClr val="1B365D"/>
                      </a:solidFill>
                      <a:prstDash val="solid"/>
                      <a:round/>
                      <a:headEnd type="none" w="med" len="med"/>
                      <a:tailEnd type="none" w="med" len="med"/>
                    </a:lnL>
                    <a:lnR w="12700" cap="flat" cmpd="sng" algn="ctr">
                      <a:solidFill>
                        <a:srgbClr val="1B365D"/>
                      </a:solidFill>
                      <a:prstDash val="solid"/>
                      <a:round/>
                      <a:headEnd type="none" w="med" len="med"/>
                      <a:tailEnd type="none" w="med" len="med"/>
                    </a:lnR>
                    <a:lnT w="12700" cap="flat" cmpd="sng" algn="ctr">
                      <a:solidFill>
                        <a:srgbClr val="1B365D"/>
                      </a:solidFill>
                      <a:prstDash val="solid"/>
                      <a:round/>
                      <a:headEnd type="none" w="med" len="med"/>
                      <a:tailEnd type="none" w="med" len="med"/>
                    </a:lnT>
                    <a:lnB w="12700" cap="flat" cmpd="sng" algn="ctr">
                      <a:solidFill>
                        <a:srgbClr val="1B365D"/>
                      </a:solidFill>
                      <a:prstDash val="solid"/>
                      <a:round/>
                      <a:headEnd type="none" w="med" len="med"/>
                      <a:tailEnd type="none" w="med" len="med"/>
                    </a:lnB>
                  </a:tcPr>
                </a:tc>
                <a:extLst>
                  <a:ext uri="{0D108BD9-81ED-4DB2-BD59-A6C34878D82A}">
                    <a16:rowId xmlns:a16="http://schemas.microsoft.com/office/drawing/2014/main" val="3159162667"/>
                  </a:ext>
                </a:extLst>
              </a:tr>
            </a:tbl>
          </a:graphicData>
        </a:graphic>
      </p:graphicFrame>
    </p:spTree>
    <p:extLst>
      <p:ext uri="{BB962C8B-B14F-4D97-AF65-F5344CB8AC3E}">
        <p14:creationId xmlns:p14="http://schemas.microsoft.com/office/powerpoint/2010/main" val="145372470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392372"/>
            <a:ext cx="10515600" cy="1325563"/>
          </a:xfrm>
        </p:spPr>
        <p:txBody>
          <a:bodyPr>
            <a:normAutofit/>
          </a:bodyPr>
          <a:lstStyle/>
          <a:p>
            <a:r>
              <a:rPr lang="en-GB" sz="3200"/>
              <a:t>Key Responsibilities of Critical Members</a:t>
            </a:r>
          </a:p>
        </p:txBody>
      </p:sp>
      <p:sp>
        <p:nvSpPr>
          <p:cNvPr id="3" name="Rectangle 2"/>
          <p:cNvSpPr/>
          <p:nvPr/>
        </p:nvSpPr>
        <p:spPr>
          <a:xfrm>
            <a:off x="290300" y="640472"/>
            <a:ext cx="11504815" cy="1653269"/>
          </a:xfrm>
          <a:prstGeom prst="rect">
            <a:avLst/>
          </a:prstGeom>
          <a:noFill/>
          <a:ln w="2857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Rectangle 6"/>
          <p:cNvSpPr/>
          <p:nvPr/>
        </p:nvSpPr>
        <p:spPr>
          <a:xfrm>
            <a:off x="398537" y="809543"/>
            <a:ext cx="1737364" cy="1390358"/>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GB" sz="1200" b="1" dirty="0">
                <a:solidFill>
                  <a:schemeClr val="tx1"/>
                </a:solidFill>
              </a:rPr>
              <a:t>Strategy</a:t>
            </a:r>
          </a:p>
        </p:txBody>
      </p:sp>
      <p:sp>
        <p:nvSpPr>
          <p:cNvPr id="10" name="TextBox 9"/>
          <p:cNvSpPr txBox="1"/>
          <p:nvPr/>
        </p:nvSpPr>
        <p:spPr>
          <a:xfrm>
            <a:off x="2140920" y="789997"/>
            <a:ext cx="9944495" cy="1354217"/>
          </a:xfrm>
          <a:prstGeom prst="rect">
            <a:avLst/>
          </a:prstGeom>
          <a:noFill/>
        </p:spPr>
        <p:txBody>
          <a:bodyPr wrap="square" lIns="91440" tIns="45720" rIns="91440" bIns="45720" rtlCol="0" anchor="t">
            <a:spAutoFit/>
          </a:bodyPr>
          <a:lstStyle/>
          <a:p>
            <a:pPr>
              <a:spcAft>
                <a:spcPts val="600"/>
              </a:spcAft>
            </a:pPr>
            <a:r>
              <a:rPr lang="en-GB" sz="1100" b="1" dirty="0"/>
              <a:t>Role Description: </a:t>
            </a:r>
            <a:r>
              <a:rPr lang="en-GB" sz="1100" dirty="0"/>
              <a:t>Responsible for overseeing a robust process for oversight of  Strategic  Partnership Plans and Chair of the Strategic Partnership Group</a:t>
            </a:r>
            <a:endParaRPr lang="en-GB" sz="1100" dirty="0">
              <a:cs typeface="Arial"/>
            </a:endParaRPr>
          </a:p>
          <a:p>
            <a:r>
              <a:rPr lang="en-GB" sz="1100" b="1" dirty="0"/>
              <a:t>Key Responsibilities Include:</a:t>
            </a:r>
            <a:endParaRPr lang="en-GB" sz="1100" b="1" dirty="0">
              <a:cs typeface="Arial"/>
            </a:endParaRPr>
          </a:p>
          <a:p>
            <a:pPr marL="171450" indent="-171450">
              <a:buFont typeface="Arial" panose="020B0604020202020204" pitchFamily="34" charset="0"/>
              <a:buChar char="•"/>
            </a:pPr>
            <a:r>
              <a:rPr lang="en-GB" sz="1100" dirty="0"/>
              <a:t>Management and leadership for the Strategic Partnership Group</a:t>
            </a:r>
            <a:endParaRPr lang="en-GB" sz="1100" dirty="0">
              <a:cs typeface="Arial"/>
            </a:endParaRPr>
          </a:p>
          <a:p>
            <a:pPr marL="171450" indent="-171450">
              <a:buFont typeface="Arial" panose="020B0604020202020204" pitchFamily="34" charset="0"/>
              <a:buChar char="•"/>
            </a:pPr>
            <a:r>
              <a:rPr lang="en-GB" sz="1100" dirty="0"/>
              <a:t>Secretariat Support for the Strategic Partnership Group including the monitoring of risks and issues</a:t>
            </a:r>
            <a:endParaRPr lang="en-GB" sz="1100" dirty="0">
              <a:cs typeface="Arial" panose="020B0604020202020204"/>
            </a:endParaRPr>
          </a:p>
          <a:p>
            <a:pPr marL="171450" indent="-171450">
              <a:buFont typeface="Arial" panose="020B0604020202020204" pitchFamily="34" charset="0"/>
              <a:buChar char="•"/>
            </a:pPr>
            <a:r>
              <a:rPr lang="en-GB" sz="1100" dirty="0"/>
              <a:t>Supporting and advising SDGs and Strategic Representatives to identify and develop opportunities for partnership working aligned to the Health Boards Strategic vision and plans</a:t>
            </a:r>
            <a:endParaRPr lang="en-GB" sz="1100" dirty="0">
              <a:cs typeface="Arial" panose="020B0604020202020204"/>
            </a:endParaRPr>
          </a:p>
          <a:p>
            <a:pPr marL="171450" indent="-171450">
              <a:buFont typeface="Arial" panose="020B0604020202020204" pitchFamily="34" charset="0"/>
              <a:buChar char="•"/>
            </a:pPr>
            <a:r>
              <a:rPr lang="en-GB" sz="1100" dirty="0"/>
              <a:t>Create a narrative and positive culture for partnership working across the Health Board</a:t>
            </a:r>
            <a:endParaRPr lang="en-GB" sz="1100" dirty="0">
              <a:cs typeface="Arial"/>
            </a:endParaRPr>
          </a:p>
        </p:txBody>
      </p:sp>
      <p:sp>
        <p:nvSpPr>
          <p:cNvPr id="18" name="Rectangle 17"/>
          <p:cNvSpPr/>
          <p:nvPr/>
        </p:nvSpPr>
        <p:spPr>
          <a:xfrm>
            <a:off x="290301" y="2594556"/>
            <a:ext cx="11504815" cy="1547676"/>
          </a:xfrm>
          <a:prstGeom prst="rect">
            <a:avLst/>
          </a:prstGeom>
          <a:noFill/>
          <a:ln w="2857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Rectangle 19"/>
          <p:cNvSpPr/>
          <p:nvPr/>
        </p:nvSpPr>
        <p:spPr>
          <a:xfrm>
            <a:off x="300346" y="4321757"/>
            <a:ext cx="11504815" cy="1582189"/>
          </a:xfrm>
          <a:prstGeom prst="rect">
            <a:avLst/>
          </a:prstGeom>
          <a:noFill/>
          <a:ln w="2857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Rectangle 20"/>
          <p:cNvSpPr/>
          <p:nvPr/>
        </p:nvSpPr>
        <p:spPr>
          <a:xfrm>
            <a:off x="403560" y="2794561"/>
            <a:ext cx="1737364" cy="1283663"/>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b="1" dirty="0">
                <a:solidFill>
                  <a:schemeClr val="tx1"/>
                </a:solidFill>
              </a:rPr>
              <a:t>Service Group and Strategic Representatives</a:t>
            </a:r>
          </a:p>
        </p:txBody>
      </p:sp>
      <p:sp>
        <p:nvSpPr>
          <p:cNvPr id="22" name="Rectangle 21"/>
          <p:cNvSpPr/>
          <p:nvPr/>
        </p:nvSpPr>
        <p:spPr>
          <a:xfrm>
            <a:off x="403560" y="4397272"/>
            <a:ext cx="1737364" cy="140760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b="1">
                <a:solidFill>
                  <a:schemeClr val="tx1"/>
                </a:solidFill>
              </a:rPr>
              <a:t>Commissioning </a:t>
            </a:r>
          </a:p>
        </p:txBody>
      </p:sp>
      <p:sp>
        <p:nvSpPr>
          <p:cNvPr id="4" name="Rectangle 3"/>
          <p:cNvSpPr/>
          <p:nvPr/>
        </p:nvSpPr>
        <p:spPr>
          <a:xfrm>
            <a:off x="2418707" y="4397272"/>
            <a:ext cx="7268094" cy="1431161"/>
          </a:xfrm>
          <a:prstGeom prst="rect">
            <a:avLst/>
          </a:prstGeom>
        </p:spPr>
        <p:txBody>
          <a:bodyPr wrap="square" lIns="91440" tIns="45720" rIns="91440" bIns="45720" anchor="t">
            <a:spAutoFit/>
          </a:bodyPr>
          <a:lstStyle/>
          <a:p>
            <a:pPr>
              <a:spcAft>
                <a:spcPts val="600"/>
              </a:spcAft>
            </a:pPr>
            <a:r>
              <a:rPr lang="en-GB" sz="1100" b="1" dirty="0"/>
              <a:t>Role Description: </a:t>
            </a:r>
            <a:r>
              <a:rPr lang="en-GB" sz="1100" dirty="0"/>
              <a:t>Responsible for ensuring alignment with the Commissioning Framework.</a:t>
            </a:r>
          </a:p>
          <a:p>
            <a:pPr>
              <a:spcAft>
                <a:spcPts val="600"/>
              </a:spcAft>
            </a:pPr>
            <a:r>
              <a:rPr lang="en-GB" sz="1100" b="1" dirty="0"/>
              <a:t>Key Responsibilities Include:</a:t>
            </a:r>
            <a:endParaRPr lang="en-GB" sz="1100" dirty="0"/>
          </a:p>
          <a:p>
            <a:pPr marL="171450" indent="-171450">
              <a:buFont typeface="Arial" panose="020B0604020202020204" pitchFamily="34" charset="0"/>
              <a:buChar char="•"/>
            </a:pPr>
            <a:r>
              <a:rPr lang="en-GB" sz="1100" dirty="0"/>
              <a:t>Ensuring alignment  to the Sustainability and Wellbeing of Future Generations agendas</a:t>
            </a:r>
            <a:endParaRPr lang="en-GB" sz="1100" dirty="0">
              <a:cs typeface="Arial"/>
            </a:endParaRPr>
          </a:p>
          <a:p>
            <a:pPr marL="171450" indent="-171450">
              <a:buFont typeface="Arial" panose="020B0604020202020204" pitchFamily="34" charset="0"/>
              <a:buChar char="•"/>
            </a:pPr>
            <a:r>
              <a:rPr lang="en-GB" sz="1100" dirty="0"/>
              <a:t>Ensuring scrutiny of plans in line with the Health Board’s commissioning process.</a:t>
            </a:r>
            <a:endParaRPr lang="en-GB" sz="1100" dirty="0">
              <a:cs typeface="Arial"/>
            </a:endParaRPr>
          </a:p>
          <a:p>
            <a:pPr marL="171450" indent="-171450">
              <a:buFont typeface="Arial" panose="020B0604020202020204" pitchFamily="34" charset="0"/>
              <a:buChar char="•"/>
            </a:pPr>
            <a:r>
              <a:rPr lang="en-GB" sz="1100" dirty="0"/>
              <a:t>To be an advocate for Partnership working within your service area/ department, and share local intelligence to inform partnership plans</a:t>
            </a:r>
            <a:endParaRPr lang="en-GB" sz="1100" dirty="0">
              <a:cs typeface="Arial"/>
            </a:endParaRPr>
          </a:p>
          <a:p>
            <a:pPr marL="171450" indent="-171450">
              <a:buFont typeface="Arial" panose="020B0604020202020204" pitchFamily="34" charset="0"/>
              <a:buChar char="•"/>
            </a:pPr>
            <a:endParaRPr lang="en-GB" sz="1100" dirty="0"/>
          </a:p>
        </p:txBody>
      </p:sp>
      <p:sp>
        <p:nvSpPr>
          <p:cNvPr id="15" name="TextBox 14"/>
          <p:cNvSpPr txBox="1"/>
          <p:nvPr/>
        </p:nvSpPr>
        <p:spPr>
          <a:xfrm>
            <a:off x="2135901" y="2650243"/>
            <a:ext cx="9664238" cy="1615827"/>
          </a:xfrm>
          <a:prstGeom prst="rect">
            <a:avLst/>
          </a:prstGeom>
          <a:noFill/>
        </p:spPr>
        <p:txBody>
          <a:bodyPr wrap="square" lIns="91440" tIns="45720" rIns="91440" bIns="45720" rtlCol="0" anchor="t">
            <a:spAutoFit/>
          </a:bodyPr>
          <a:lstStyle/>
          <a:p>
            <a:pPr>
              <a:spcAft>
                <a:spcPts val="600"/>
              </a:spcAft>
            </a:pPr>
            <a:r>
              <a:rPr lang="en-GB" sz="1100" b="1" dirty="0"/>
              <a:t>Role Description: </a:t>
            </a:r>
            <a:r>
              <a:rPr lang="en-GB" sz="1100" dirty="0"/>
              <a:t>Responsible for providing professional advice and oversight of existing partnership work streams, and informing future priority developments</a:t>
            </a:r>
          </a:p>
          <a:p>
            <a:pPr>
              <a:spcAft>
                <a:spcPts val="600"/>
              </a:spcAft>
            </a:pPr>
            <a:r>
              <a:rPr lang="en-GB" sz="1100" b="1" dirty="0"/>
              <a:t>Key Responsibilities Include:</a:t>
            </a:r>
            <a:endParaRPr lang="en-GB" sz="1100" b="1" dirty="0">
              <a:cs typeface="Arial"/>
            </a:endParaRPr>
          </a:p>
          <a:p>
            <a:pPr marL="171450" indent="-171450">
              <a:buFont typeface="Arial" panose="020B0604020202020204" pitchFamily="34" charset="0"/>
              <a:buChar char="•"/>
            </a:pPr>
            <a:r>
              <a:rPr lang="en-GB" sz="1100" dirty="0"/>
              <a:t>Provide an update on partnership work streams and progress against priority areas</a:t>
            </a:r>
            <a:endParaRPr lang="en-GB" sz="1100" dirty="0">
              <a:cs typeface="Arial"/>
            </a:endParaRPr>
          </a:p>
          <a:p>
            <a:pPr marL="171450" indent="-171450">
              <a:buFont typeface="Arial" panose="020B0604020202020204" pitchFamily="34" charset="0"/>
              <a:buChar char="•"/>
            </a:pPr>
            <a:r>
              <a:rPr lang="en-GB" sz="1100" dirty="0"/>
              <a:t>Visibility at Partnership meetings include the RPB Governance structure and contribute to Health Board briefings.</a:t>
            </a:r>
            <a:endParaRPr lang="en-GB" sz="1100" dirty="0">
              <a:cs typeface="Arial"/>
            </a:endParaRPr>
          </a:p>
          <a:p>
            <a:pPr marL="171450" indent="-171450">
              <a:buFont typeface="Arial" panose="020B0604020202020204" pitchFamily="34" charset="0"/>
              <a:buChar char="•"/>
            </a:pPr>
            <a:r>
              <a:rPr lang="en-GB" sz="1100" dirty="0"/>
              <a:t>Managing scrutiny of plans and outputs and the escalation of key financial risks and issues</a:t>
            </a:r>
            <a:endParaRPr lang="en-GB" sz="1100" dirty="0">
              <a:cs typeface="Arial"/>
            </a:endParaRPr>
          </a:p>
          <a:p>
            <a:pPr marL="171450" indent="-171450">
              <a:buFont typeface="Arial" panose="020B0604020202020204" pitchFamily="34" charset="0"/>
              <a:buChar char="•"/>
            </a:pPr>
            <a:r>
              <a:rPr lang="en-GB" sz="1100" dirty="0"/>
              <a:t>To be an advocate for Partnership working within your service area/ department, and share local intelligence to inform partnership plans</a:t>
            </a:r>
            <a:endParaRPr lang="en-GB" sz="1100" dirty="0">
              <a:cs typeface="Arial"/>
            </a:endParaRPr>
          </a:p>
          <a:p>
            <a:endParaRPr lang="en-GB" sz="1200" b="1" dirty="0"/>
          </a:p>
        </p:txBody>
      </p:sp>
    </p:spTree>
    <p:extLst>
      <p:ext uri="{BB962C8B-B14F-4D97-AF65-F5344CB8AC3E}">
        <p14:creationId xmlns:p14="http://schemas.microsoft.com/office/powerpoint/2010/main" val="99265732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392372"/>
            <a:ext cx="10515600" cy="1325563"/>
          </a:xfrm>
        </p:spPr>
        <p:txBody>
          <a:bodyPr>
            <a:normAutofit/>
          </a:bodyPr>
          <a:lstStyle/>
          <a:p>
            <a:r>
              <a:rPr lang="en-GB" sz="3200"/>
              <a:t>Key Responsibilities of Critical Members</a:t>
            </a:r>
          </a:p>
        </p:txBody>
      </p:sp>
      <p:sp>
        <p:nvSpPr>
          <p:cNvPr id="18" name="Rectangle 17"/>
          <p:cNvSpPr/>
          <p:nvPr/>
        </p:nvSpPr>
        <p:spPr>
          <a:xfrm>
            <a:off x="240955" y="2326365"/>
            <a:ext cx="11504815" cy="1582189"/>
          </a:xfrm>
          <a:prstGeom prst="rect">
            <a:avLst/>
          </a:prstGeom>
          <a:noFill/>
          <a:ln w="2857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Rectangle 18"/>
          <p:cNvSpPr/>
          <p:nvPr/>
        </p:nvSpPr>
        <p:spPr>
          <a:xfrm>
            <a:off x="240955" y="656891"/>
            <a:ext cx="11504815" cy="1555069"/>
          </a:xfrm>
          <a:prstGeom prst="rect">
            <a:avLst/>
          </a:prstGeom>
          <a:noFill/>
          <a:ln w="2857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Rectangle 19"/>
          <p:cNvSpPr/>
          <p:nvPr/>
        </p:nvSpPr>
        <p:spPr>
          <a:xfrm>
            <a:off x="334123" y="744185"/>
            <a:ext cx="1737364" cy="140760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b="1">
                <a:solidFill>
                  <a:schemeClr val="tx1"/>
                </a:solidFill>
              </a:rPr>
              <a:t>Digital</a:t>
            </a:r>
          </a:p>
        </p:txBody>
      </p:sp>
      <p:sp>
        <p:nvSpPr>
          <p:cNvPr id="21" name="TextBox 20"/>
          <p:cNvSpPr txBox="1"/>
          <p:nvPr/>
        </p:nvSpPr>
        <p:spPr>
          <a:xfrm>
            <a:off x="2164655" y="751320"/>
            <a:ext cx="9664238" cy="1631216"/>
          </a:xfrm>
          <a:prstGeom prst="rect">
            <a:avLst/>
          </a:prstGeom>
          <a:noFill/>
        </p:spPr>
        <p:txBody>
          <a:bodyPr wrap="square" rtlCol="0">
            <a:spAutoFit/>
          </a:bodyPr>
          <a:lstStyle/>
          <a:p>
            <a:pPr>
              <a:spcAft>
                <a:spcPts val="600"/>
              </a:spcAft>
            </a:pPr>
            <a:r>
              <a:rPr lang="en-GB" sz="1200" b="1"/>
              <a:t>Role Description: </a:t>
            </a:r>
            <a:r>
              <a:rPr lang="en-GB" sz="1200"/>
              <a:t>Responsible for providing professional advice and oversight of partnership plans from a Digital perspective.</a:t>
            </a:r>
          </a:p>
          <a:p>
            <a:r>
              <a:rPr lang="en-GB" sz="1200" b="1"/>
              <a:t>Key Responsibilities Include:</a:t>
            </a:r>
          </a:p>
          <a:p>
            <a:pPr marL="171450" indent="-171450">
              <a:buFont typeface="Arial" panose="020B0604020202020204" pitchFamily="34" charset="0"/>
              <a:buChar char="•"/>
            </a:pPr>
            <a:r>
              <a:rPr lang="en-GB" sz="1200"/>
              <a:t>Managing scrutiny of digital plans and outputs and the escalation of key digital risks and issues</a:t>
            </a:r>
          </a:p>
          <a:p>
            <a:pPr marL="171450" indent="-171450">
              <a:buFont typeface="Arial" panose="020B0604020202020204" pitchFamily="34" charset="0"/>
              <a:buChar char="•"/>
            </a:pPr>
            <a:r>
              <a:rPr lang="en-GB" sz="1200"/>
              <a:t>To be an advocate for Partnership working within your service area/ department</a:t>
            </a:r>
          </a:p>
          <a:p>
            <a:pPr marL="171450" indent="-171450">
              <a:buFont typeface="Arial" panose="020B0604020202020204" pitchFamily="34" charset="0"/>
              <a:buChar char="•"/>
            </a:pPr>
            <a:r>
              <a:rPr lang="en-GB" sz="1200"/>
              <a:t>Share local intelligence to inform partnership plans</a:t>
            </a:r>
          </a:p>
          <a:p>
            <a:pPr marL="171450" indent="-171450">
              <a:buFont typeface="Arial" panose="020B0604020202020204" pitchFamily="34" charset="0"/>
              <a:buChar char="•"/>
            </a:pPr>
            <a:r>
              <a:rPr lang="en-GB" sz="1200"/>
              <a:t>Visibility at Partnership meetings where appropriate including the RPB Governance structure, and contribute to Health Board briefings.</a:t>
            </a:r>
          </a:p>
          <a:p>
            <a:pPr marL="171450" indent="-171450">
              <a:buFont typeface="Arial" panose="020B0604020202020204" pitchFamily="34" charset="0"/>
              <a:buChar char="•"/>
            </a:pPr>
            <a:endParaRPr lang="en-GB" sz="1200"/>
          </a:p>
          <a:p>
            <a:endParaRPr lang="en-GB" sz="1200" b="1"/>
          </a:p>
        </p:txBody>
      </p:sp>
      <p:sp>
        <p:nvSpPr>
          <p:cNvPr id="23" name="Rectangle 22"/>
          <p:cNvSpPr/>
          <p:nvPr/>
        </p:nvSpPr>
        <p:spPr>
          <a:xfrm>
            <a:off x="323772" y="2351176"/>
            <a:ext cx="1737364" cy="1489304"/>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b="1">
                <a:solidFill>
                  <a:schemeClr val="tx1"/>
                </a:solidFill>
              </a:rPr>
              <a:t>Finance</a:t>
            </a:r>
          </a:p>
        </p:txBody>
      </p:sp>
      <p:sp>
        <p:nvSpPr>
          <p:cNvPr id="12" name="Rectangle 11"/>
          <p:cNvSpPr/>
          <p:nvPr/>
        </p:nvSpPr>
        <p:spPr>
          <a:xfrm>
            <a:off x="240953" y="4012713"/>
            <a:ext cx="11504815" cy="1301827"/>
          </a:xfrm>
          <a:prstGeom prst="rect">
            <a:avLst/>
          </a:prstGeom>
          <a:noFill/>
          <a:ln w="2857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Rectangle 12"/>
          <p:cNvSpPr/>
          <p:nvPr/>
        </p:nvSpPr>
        <p:spPr>
          <a:xfrm>
            <a:off x="323772" y="4062807"/>
            <a:ext cx="1737364" cy="1201637"/>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b="1">
                <a:solidFill>
                  <a:schemeClr val="tx1"/>
                </a:solidFill>
              </a:rPr>
              <a:t>Public Health</a:t>
            </a:r>
          </a:p>
        </p:txBody>
      </p:sp>
      <p:sp>
        <p:nvSpPr>
          <p:cNvPr id="15" name="TextBox 14"/>
          <p:cNvSpPr txBox="1"/>
          <p:nvPr/>
        </p:nvSpPr>
        <p:spPr>
          <a:xfrm>
            <a:off x="2091730" y="2386489"/>
            <a:ext cx="9664238" cy="1646605"/>
          </a:xfrm>
          <a:prstGeom prst="rect">
            <a:avLst/>
          </a:prstGeom>
          <a:noFill/>
        </p:spPr>
        <p:txBody>
          <a:bodyPr wrap="square" lIns="91440" tIns="45720" rIns="91440" bIns="45720" rtlCol="0" anchor="t">
            <a:spAutoFit/>
          </a:bodyPr>
          <a:lstStyle/>
          <a:p>
            <a:pPr>
              <a:spcAft>
                <a:spcPts val="600"/>
              </a:spcAft>
            </a:pPr>
            <a:r>
              <a:rPr lang="en-GB" sz="1200" b="1"/>
              <a:t>Role Description: </a:t>
            </a:r>
            <a:r>
              <a:rPr lang="en-GB" sz="1200"/>
              <a:t>Responsible for providing professional advice and oversight of partnership plans from a Finance perspective.</a:t>
            </a:r>
          </a:p>
          <a:p>
            <a:r>
              <a:rPr lang="en-GB" sz="1200" b="1"/>
              <a:t>Key Responsibilities Include:</a:t>
            </a:r>
            <a:endParaRPr lang="en-GB" sz="1200" b="1">
              <a:cs typeface="Arial"/>
            </a:endParaRPr>
          </a:p>
          <a:p>
            <a:pPr marL="171450" indent="-171450">
              <a:buFont typeface="Arial" panose="020B0604020202020204" pitchFamily="34" charset="0"/>
              <a:buChar char="•"/>
            </a:pPr>
            <a:r>
              <a:rPr lang="en-GB" sz="1200"/>
              <a:t>Managing scrutiny of financial plans and outputs and the escalation of key financial risks and issues</a:t>
            </a:r>
            <a:endParaRPr lang="en-GB" sz="1200">
              <a:cs typeface="Arial"/>
            </a:endParaRPr>
          </a:p>
          <a:p>
            <a:pPr marL="171450" indent="-171450">
              <a:buFont typeface="Arial" panose="020B0604020202020204" pitchFamily="34" charset="0"/>
              <a:buChar char="•"/>
            </a:pPr>
            <a:r>
              <a:rPr lang="en-GB" sz="1200">
                <a:cs typeface="Arial"/>
              </a:rPr>
              <a:t>Ensure that the evidence base for funded priorities are clear and that  funding levels in the plans are clearly aligned to GMOs </a:t>
            </a:r>
          </a:p>
          <a:p>
            <a:pPr marL="171450" indent="-171450">
              <a:buFont typeface="Arial" panose="020B0604020202020204" pitchFamily="34" charset="0"/>
              <a:buChar char="•"/>
            </a:pPr>
            <a:r>
              <a:rPr lang="en-GB" sz="1200"/>
              <a:t>To be an advocate for Partnership working within your service area/ department</a:t>
            </a:r>
            <a:endParaRPr lang="en-GB" sz="1200">
              <a:cs typeface="Arial" panose="020B0604020202020204"/>
            </a:endParaRPr>
          </a:p>
          <a:p>
            <a:pPr marL="171450" indent="-171450">
              <a:buFont typeface="Arial" panose="020B0604020202020204" pitchFamily="34" charset="0"/>
              <a:buChar char="•"/>
            </a:pPr>
            <a:r>
              <a:rPr lang="en-GB" sz="1200"/>
              <a:t>Share local intelligence to inform partnership plans</a:t>
            </a:r>
            <a:endParaRPr lang="en-GB" sz="1200">
              <a:cs typeface="Arial" panose="020B0604020202020204"/>
            </a:endParaRPr>
          </a:p>
          <a:p>
            <a:pPr marL="171450" indent="-171450">
              <a:buFont typeface="Arial" panose="020B0604020202020204" pitchFamily="34" charset="0"/>
              <a:buChar char="•"/>
            </a:pPr>
            <a:r>
              <a:rPr lang="en-GB" sz="1200"/>
              <a:t>Visibility at Partnership meetings where appropriate including the RPB Governance structure, and contribute to Health Board briefings.</a:t>
            </a:r>
            <a:endParaRPr lang="en-GB" sz="1200">
              <a:cs typeface="Arial" panose="020B0604020202020204"/>
            </a:endParaRPr>
          </a:p>
          <a:p>
            <a:endParaRPr lang="en-GB" sz="1200" b="1"/>
          </a:p>
        </p:txBody>
      </p:sp>
      <p:sp>
        <p:nvSpPr>
          <p:cNvPr id="17" name="TextBox 16"/>
          <p:cNvSpPr txBox="1"/>
          <p:nvPr/>
        </p:nvSpPr>
        <p:spPr>
          <a:xfrm>
            <a:off x="2159115" y="4096291"/>
            <a:ext cx="9664238" cy="1461939"/>
          </a:xfrm>
          <a:prstGeom prst="rect">
            <a:avLst/>
          </a:prstGeom>
          <a:noFill/>
        </p:spPr>
        <p:txBody>
          <a:bodyPr wrap="square" lIns="91440" tIns="45720" rIns="91440" bIns="45720" rtlCol="0" anchor="t">
            <a:spAutoFit/>
          </a:bodyPr>
          <a:lstStyle/>
          <a:p>
            <a:pPr>
              <a:spcAft>
                <a:spcPts val="600"/>
              </a:spcAft>
            </a:pPr>
            <a:r>
              <a:rPr lang="en-GB" sz="1200" b="1" dirty="0"/>
              <a:t>Role Description: </a:t>
            </a:r>
            <a:r>
              <a:rPr lang="en-GB" sz="1200" dirty="0"/>
              <a:t>Responsible for providing professional advice and oversight of partnership plans from a Public Health perspective.</a:t>
            </a:r>
          </a:p>
          <a:p>
            <a:r>
              <a:rPr lang="en-GB" sz="1200" b="1" dirty="0"/>
              <a:t>Key Responsibilities Include:</a:t>
            </a:r>
          </a:p>
          <a:p>
            <a:pPr marL="171450" indent="-171450">
              <a:buFont typeface="Arial" panose="020B0604020202020204" pitchFamily="34" charset="0"/>
              <a:buChar char="•"/>
            </a:pPr>
            <a:r>
              <a:rPr lang="en-GB" sz="1200" dirty="0"/>
              <a:t>Managing scrutiny of plans and outputs and the escalation of key public health risks and issues</a:t>
            </a:r>
          </a:p>
          <a:p>
            <a:pPr marL="171450" indent="-171450">
              <a:buFont typeface="Arial" panose="020B0604020202020204" pitchFamily="34" charset="0"/>
              <a:buChar char="•"/>
            </a:pPr>
            <a:r>
              <a:rPr lang="en-GB" sz="1200" dirty="0"/>
              <a:t>To be an advocate for Partnership working within your service area/ department</a:t>
            </a:r>
          </a:p>
          <a:p>
            <a:pPr marL="171450" indent="-171450">
              <a:buFont typeface="Arial" panose="020B0604020202020204" pitchFamily="34" charset="0"/>
              <a:buChar char="•"/>
            </a:pPr>
            <a:r>
              <a:rPr lang="en-GB" sz="1200" dirty="0"/>
              <a:t>Share local intelligence to inform partnership plans</a:t>
            </a:r>
          </a:p>
          <a:p>
            <a:pPr marL="171450" indent="-171450">
              <a:buFont typeface="Arial" panose="020B0604020202020204" pitchFamily="34" charset="0"/>
              <a:buChar char="•"/>
            </a:pPr>
            <a:r>
              <a:rPr lang="en-GB" sz="1200" dirty="0">
                <a:cs typeface="Arial" panose="020B0604020202020204"/>
              </a:rPr>
              <a:t>Visibility at Partnership meetings where appropriate including the RPB Governance structure, and contribute to Health Board briefings.</a:t>
            </a:r>
          </a:p>
          <a:p>
            <a:endParaRPr lang="en-GB" sz="1200" b="1" dirty="0">
              <a:cs typeface="Arial" panose="020B0604020202020204"/>
            </a:endParaRPr>
          </a:p>
        </p:txBody>
      </p:sp>
      <p:sp>
        <p:nvSpPr>
          <p:cNvPr id="22" name="Rectangle 21"/>
          <p:cNvSpPr/>
          <p:nvPr/>
        </p:nvSpPr>
        <p:spPr>
          <a:xfrm>
            <a:off x="240953" y="5433853"/>
            <a:ext cx="11504815" cy="1332830"/>
          </a:xfrm>
          <a:prstGeom prst="rect">
            <a:avLst/>
          </a:prstGeom>
          <a:noFill/>
          <a:ln w="2857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Rectangle 25"/>
          <p:cNvSpPr/>
          <p:nvPr/>
        </p:nvSpPr>
        <p:spPr>
          <a:xfrm>
            <a:off x="284627" y="5468919"/>
            <a:ext cx="1724859" cy="1262698"/>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b="1">
                <a:solidFill>
                  <a:schemeClr val="tx1"/>
                </a:solidFill>
              </a:rPr>
              <a:t>DICE</a:t>
            </a:r>
          </a:p>
        </p:txBody>
      </p:sp>
      <p:sp>
        <p:nvSpPr>
          <p:cNvPr id="27" name="TextBox 26"/>
          <p:cNvSpPr txBox="1"/>
          <p:nvPr/>
        </p:nvSpPr>
        <p:spPr>
          <a:xfrm>
            <a:off x="2164655" y="5480093"/>
            <a:ext cx="9664238" cy="1200329"/>
          </a:xfrm>
          <a:prstGeom prst="rect">
            <a:avLst/>
          </a:prstGeom>
          <a:noFill/>
        </p:spPr>
        <p:txBody>
          <a:bodyPr wrap="square" lIns="91440" tIns="45720" rIns="91440" bIns="45720" rtlCol="0" anchor="t">
            <a:spAutoFit/>
          </a:bodyPr>
          <a:lstStyle/>
          <a:p>
            <a:pPr>
              <a:spcAft>
                <a:spcPts val="600"/>
              </a:spcAft>
            </a:pPr>
            <a:r>
              <a:rPr lang="en-GB" sz="1100" b="1" dirty="0"/>
              <a:t>Role Description:</a:t>
            </a:r>
            <a:r>
              <a:rPr lang="en-GB" sz="1100" dirty="0"/>
              <a:t> Responsible for providing professional advice and overseeing partnership requirements in relation to communications and engagement.</a:t>
            </a:r>
          </a:p>
          <a:p>
            <a:pPr marL="171450" indent="-171450" fontAlgn="base">
              <a:buFont typeface="Arial" panose="020B0604020202020204" pitchFamily="34" charset="0"/>
              <a:buChar char="•"/>
            </a:pPr>
            <a:r>
              <a:rPr lang="en-GB" sz="1100" dirty="0"/>
              <a:t>Providing expert guidance and leadership on the development and execution of communications and engagement plan</a:t>
            </a:r>
            <a:r>
              <a:rPr lang="en-US" sz="1100" dirty="0"/>
              <a:t>​</a:t>
            </a:r>
            <a:endParaRPr lang="en-US" sz="1100" dirty="0">
              <a:cs typeface="Arial"/>
            </a:endParaRPr>
          </a:p>
          <a:p>
            <a:pPr marL="171450" indent="-171450" fontAlgn="base">
              <a:buFont typeface="Arial" panose="020B0604020202020204" pitchFamily="34" charset="0"/>
              <a:buChar char="•"/>
            </a:pPr>
            <a:r>
              <a:rPr lang="en-GB" sz="1100" dirty="0"/>
              <a:t>Manage effective communication with stakeholders and partners</a:t>
            </a:r>
            <a:endParaRPr lang="en-US" sz="1100" dirty="0">
              <a:cs typeface="Arial"/>
            </a:endParaRPr>
          </a:p>
          <a:p>
            <a:pPr marL="171450" indent="-171450">
              <a:buFont typeface="Arial" panose="020B0604020202020204" pitchFamily="34" charset="0"/>
              <a:buChar char="•"/>
            </a:pPr>
            <a:r>
              <a:rPr lang="en-GB" sz="1100" dirty="0">
                <a:cs typeface="Arial"/>
              </a:rPr>
              <a:t>Provide expert guidance and advice on public consultations and engagement requirements </a:t>
            </a:r>
          </a:p>
          <a:p>
            <a:pPr>
              <a:spcAft>
                <a:spcPts val="600"/>
              </a:spcAft>
            </a:pPr>
            <a:endParaRPr lang="en-GB" sz="1200" dirty="0">
              <a:cs typeface="Arial" panose="020B0604020202020204"/>
            </a:endParaRPr>
          </a:p>
        </p:txBody>
      </p:sp>
    </p:spTree>
    <p:extLst>
      <p:ext uri="{BB962C8B-B14F-4D97-AF65-F5344CB8AC3E}">
        <p14:creationId xmlns:p14="http://schemas.microsoft.com/office/powerpoint/2010/main" val="287631479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0" y="117079"/>
            <a:ext cx="10515600" cy="1325563"/>
          </a:xfrm>
          <a:prstGeom prst="rect">
            <a:avLst/>
          </a:prstGeom>
        </p:spPr>
        <p:txBody>
          <a:bodyPr>
            <a:normAutofit/>
          </a:bodyPr>
          <a:lstStyle>
            <a:lvl1pPr algn="l" defTabSz="914400" rtl="0" eaLnBrk="1" latinLnBrk="0" hangingPunct="1">
              <a:lnSpc>
                <a:spcPct val="90000"/>
              </a:lnSpc>
              <a:spcBef>
                <a:spcPct val="0"/>
              </a:spcBef>
              <a:buNone/>
              <a:defRPr sz="4400" kern="1200" baseline="0">
                <a:solidFill>
                  <a:schemeClr val="tx1"/>
                </a:solidFill>
                <a:latin typeface="+mj-lt"/>
                <a:ea typeface="+mj-ea"/>
                <a:cs typeface="+mj-cs"/>
              </a:defRPr>
            </a:lvl1pPr>
          </a:lstStyle>
          <a:p>
            <a:r>
              <a:rPr lang="en-GB" sz="3200"/>
              <a:t>Meeting Alignment</a:t>
            </a:r>
          </a:p>
        </p:txBody>
      </p:sp>
      <p:sp>
        <p:nvSpPr>
          <p:cNvPr id="3" name="Rectangle 2"/>
          <p:cNvSpPr/>
          <p:nvPr/>
        </p:nvSpPr>
        <p:spPr>
          <a:xfrm>
            <a:off x="565437" y="1544613"/>
            <a:ext cx="3041779" cy="313935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a:t>Strategic Partnership Group</a:t>
            </a:r>
          </a:p>
        </p:txBody>
      </p:sp>
      <p:sp>
        <p:nvSpPr>
          <p:cNvPr id="4" name="Rectangle 3"/>
          <p:cNvSpPr/>
          <p:nvPr/>
        </p:nvSpPr>
        <p:spPr>
          <a:xfrm>
            <a:off x="4683344" y="3132764"/>
            <a:ext cx="5832256" cy="1474234"/>
          </a:xfrm>
          <a:prstGeom prst="rect">
            <a:avLst/>
          </a:prstGeom>
          <a:solidFill>
            <a:schemeClr val="bg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r>
              <a:rPr lang="en-GB" dirty="0">
                <a:solidFill>
                  <a:schemeClr val="tx1"/>
                </a:solidFill>
              </a:rPr>
              <a:t>The Population Health and Partnerships Committee – provide briefings in line with frequency of Committee (three times a year)</a:t>
            </a:r>
          </a:p>
        </p:txBody>
      </p:sp>
      <p:sp>
        <p:nvSpPr>
          <p:cNvPr id="6" name="Rectangle 5"/>
          <p:cNvSpPr/>
          <p:nvPr/>
        </p:nvSpPr>
        <p:spPr>
          <a:xfrm>
            <a:off x="4683344" y="1543890"/>
            <a:ext cx="5832256" cy="1422522"/>
          </a:xfrm>
          <a:prstGeom prst="rect">
            <a:avLst/>
          </a:prstGeom>
          <a:solidFill>
            <a:schemeClr val="bg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r>
              <a:rPr lang="en-GB" dirty="0">
                <a:solidFill>
                  <a:schemeClr val="tx1"/>
                </a:solidFill>
              </a:rPr>
              <a:t>Management Board – provide briefings, and papers as and when required in line with specific partnership work programmes. </a:t>
            </a:r>
          </a:p>
        </p:txBody>
      </p:sp>
      <p:sp>
        <p:nvSpPr>
          <p:cNvPr id="5" name="Right Arrow 4"/>
          <p:cNvSpPr/>
          <p:nvPr/>
        </p:nvSpPr>
        <p:spPr>
          <a:xfrm>
            <a:off x="3607216" y="3524961"/>
            <a:ext cx="1076128" cy="43891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Right Arrow 6"/>
          <p:cNvSpPr/>
          <p:nvPr/>
        </p:nvSpPr>
        <p:spPr>
          <a:xfrm>
            <a:off x="3607216" y="2195122"/>
            <a:ext cx="1076128" cy="43891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44131476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5444" y="0"/>
            <a:ext cx="10515600" cy="1325563"/>
          </a:xfrm>
        </p:spPr>
        <p:txBody>
          <a:bodyPr>
            <a:normAutofit/>
          </a:bodyPr>
          <a:lstStyle/>
          <a:p>
            <a:r>
              <a:rPr lang="en-GB" sz="3200"/>
              <a:t>Meeting Arrangements</a:t>
            </a:r>
          </a:p>
        </p:txBody>
      </p:sp>
      <p:sp>
        <p:nvSpPr>
          <p:cNvPr id="3" name="TextBox 2"/>
          <p:cNvSpPr txBox="1"/>
          <p:nvPr/>
        </p:nvSpPr>
        <p:spPr>
          <a:xfrm>
            <a:off x="605444" y="948690"/>
            <a:ext cx="10956174" cy="5909310"/>
          </a:xfrm>
          <a:prstGeom prst="rect">
            <a:avLst/>
          </a:prstGeom>
          <a:noFill/>
        </p:spPr>
        <p:txBody>
          <a:bodyPr wrap="square" lIns="91440" tIns="45720" rIns="91440" bIns="45720" rtlCol="0" anchor="t">
            <a:spAutoFit/>
          </a:bodyPr>
          <a:lstStyle/>
          <a:p>
            <a:r>
              <a:rPr lang="en-GB" b="1" dirty="0"/>
              <a:t>Strategic Partnerships Group</a:t>
            </a:r>
          </a:p>
          <a:p>
            <a:pPr marL="285750" indent="-285750">
              <a:buFont typeface="Arial" panose="020B0604020202020204" pitchFamily="34" charset="0"/>
              <a:buChar char="•"/>
            </a:pPr>
            <a:r>
              <a:rPr lang="en-GB" dirty="0"/>
              <a:t>The Group will meet monthly</a:t>
            </a:r>
            <a:endParaRPr lang="en-GB" dirty="0">
              <a:cs typeface="Arial"/>
            </a:endParaRPr>
          </a:p>
          <a:p>
            <a:pPr marL="285750" indent="-285750">
              <a:buFont typeface="Arial" panose="020B0604020202020204" pitchFamily="34" charset="0"/>
              <a:buChar char="•"/>
            </a:pPr>
            <a:r>
              <a:rPr lang="en-GB" dirty="0"/>
              <a:t>Extended meetings will be arranged as necessary</a:t>
            </a:r>
            <a:endParaRPr lang="en-GB" dirty="0">
              <a:cs typeface="Arial"/>
            </a:endParaRPr>
          </a:p>
          <a:p>
            <a:endParaRPr lang="en-GB" b="1" dirty="0"/>
          </a:p>
          <a:p>
            <a:r>
              <a:rPr lang="en-GB" b="1" dirty="0"/>
              <a:t>Governance</a:t>
            </a:r>
            <a:endParaRPr lang="en-GB" dirty="0">
              <a:cs typeface="Arial" panose="020B0604020202020204"/>
            </a:endParaRPr>
          </a:p>
          <a:p>
            <a:pPr marL="285750" indent="-285750">
              <a:buFont typeface="Arial" panose="020B0604020202020204" pitchFamily="34" charset="0"/>
              <a:buChar char="•"/>
            </a:pPr>
            <a:r>
              <a:rPr lang="en-GB" dirty="0"/>
              <a:t>The Group escalates issues and risks to the Management Board</a:t>
            </a:r>
            <a:endParaRPr lang="en-GB" dirty="0">
              <a:cs typeface="Arial"/>
            </a:endParaRPr>
          </a:p>
          <a:p>
            <a:endParaRPr lang="en-GB" dirty="0"/>
          </a:p>
          <a:p>
            <a:r>
              <a:rPr lang="en-GB" b="1" dirty="0"/>
              <a:t>Project Documentation and Library</a:t>
            </a:r>
            <a:endParaRPr lang="en-GB" b="1" dirty="0">
              <a:cs typeface="Arial"/>
            </a:endParaRPr>
          </a:p>
          <a:p>
            <a:pPr marL="285750" indent="-285750">
              <a:buFont typeface="Arial" panose="020B0604020202020204" pitchFamily="34" charset="0"/>
              <a:buChar char="•"/>
            </a:pPr>
            <a:r>
              <a:rPr lang="en-GB" dirty="0"/>
              <a:t>All documentation will be managed on Teams.  Link:  </a:t>
            </a:r>
            <a:r>
              <a:rPr lang="en-GB" dirty="0">
                <a:hlinkClick r:id="rId2"/>
              </a:rPr>
              <a:t>Strategic Partnerships Group</a:t>
            </a:r>
            <a:endParaRPr lang="en-GB" dirty="0">
              <a:cs typeface="Arial"/>
            </a:endParaRPr>
          </a:p>
          <a:p>
            <a:pPr marL="285750" indent="-285750">
              <a:buFont typeface="Arial" panose="020B0604020202020204" pitchFamily="34" charset="0"/>
              <a:buChar char="•"/>
            </a:pPr>
            <a:endParaRPr lang="en-GB" dirty="0">
              <a:solidFill>
                <a:srgbClr val="FF0000"/>
              </a:solidFill>
              <a:cs typeface="Arial"/>
            </a:endParaRPr>
          </a:p>
          <a:p>
            <a:r>
              <a:rPr lang="en-GB" b="1" dirty="0">
                <a:cs typeface="Arial"/>
              </a:rPr>
              <a:t>Quorum</a:t>
            </a:r>
            <a:r>
              <a:rPr lang="en-GB" dirty="0">
                <a:cs typeface="Arial"/>
              </a:rPr>
              <a:t>  </a:t>
            </a:r>
          </a:p>
          <a:p>
            <a:pPr marL="285750" indent="-285750">
              <a:buFont typeface="Arial" panose="020B0604020202020204" pitchFamily="34" charset="0"/>
              <a:buChar char="•"/>
            </a:pPr>
            <a:r>
              <a:rPr lang="en-GB" dirty="0">
                <a:cs typeface="Arial"/>
              </a:rPr>
              <a:t>Meetings of the group must involve a minimum of one representative from each of the Service Groups plus a strategic lead as appropriate</a:t>
            </a:r>
          </a:p>
          <a:p>
            <a:endParaRPr lang="en-GB" dirty="0">
              <a:cs typeface="Arial"/>
            </a:endParaRPr>
          </a:p>
          <a:p>
            <a:r>
              <a:rPr lang="en-GB" b="1" dirty="0">
                <a:cs typeface="Arial"/>
              </a:rPr>
              <a:t>Secretariat Arrangements</a:t>
            </a:r>
          </a:p>
          <a:p>
            <a:pPr marL="285750" indent="-285750">
              <a:buFont typeface="Arial" panose="020B0604020202020204" pitchFamily="34" charset="0"/>
              <a:buChar char="•"/>
            </a:pPr>
            <a:r>
              <a:rPr lang="en-GB" dirty="0">
                <a:cs typeface="Arial"/>
              </a:rPr>
              <a:t>Arrangement of the meetings, circulation of papers and drafting of the Minutes and Actions will be provided via the Strategy Directorate.  </a:t>
            </a:r>
          </a:p>
          <a:p>
            <a:endParaRPr lang="en-GB" dirty="0">
              <a:cs typeface="Arial"/>
            </a:endParaRPr>
          </a:p>
          <a:p>
            <a:r>
              <a:rPr lang="en-GB" b="1" dirty="0">
                <a:cs typeface="Arial"/>
              </a:rPr>
              <a:t>Review</a:t>
            </a:r>
          </a:p>
          <a:p>
            <a:pPr marL="285750" indent="-285750">
              <a:buFont typeface="Arial" panose="020B0604020202020204" pitchFamily="34" charset="0"/>
              <a:buChar char="•"/>
            </a:pPr>
            <a:r>
              <a:rPr lang="en-GB" dirty="0">
                <a:cs typeface="Arial"/>
              </a:rPr>
              <a:t>These terms of reference shall be reviewed after six months.</a:t>
            </a:r>
          </a:p>
          <a:p>
            <a:pPr marL="285750" indent="-285750">
              <a:buFont typeface="Arial" panose="020B0604020202020204" pitchFamily="34" charset="0"/>
              <a:buChar char="•"/>
            </a:pPr>
            <a:endParaRPr lang="en-GB" dirty="0">
              <a:cs typeface="Arial"/>
            </a:endParaRPr>
          </a:p>
        </p:txBody>
      </p:sp>
    </p:spTree>
    <p:extLst>
      <p:ext uri="{BB962C8B-B14F-4D97-AF65-F5344CB8AC3E}">
        <p14:creationId xmlns:p14="http://schemas.microsoft.com/office/powerpoint/2010/main" val="381074438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474535"/>
            <a:ext cx="10515600" cy="1325563"/>
          </a:xfrm>
        </p:spPr>
        <p:txBody>
          <a:bodyPr>
            <a:normAutofit/>
          </a:bodyPr>
          <a:lstStyle/>
          <a:p>
            <a:r>
              <a:rPr lang="en-GB" sz="3200" dirty="0"/>
              <a:t>Annex 1</a:t>
            </a:r>
          </a:p>
        </p:txBody>
      </p:sp>
      <p:graphicFrame>
        <p:nvGraphicFramePr>
          <p:cNvPr id="3" name="Table 2"/>
          <p:cNvGraphicFramePr>
            <a:graphicFrameLocks noGrp="1"/>
          </p:cNvGraphicFramePr>
          <p:nvPr>
            <p:extLst>
              <p:ext uri="{D42A27DB-BD31-4B8C-83A1-F6EECF244321}">
                <p14:modId xmlns:p14="http://schemas.microsoft.com/office/powerpoint/2010/main" val="1632553013"/>
              </p:ext>
            </p:extLst>
          </p:nvPr>
        </p:nvGraphicFramePr>
        <p:xfrm>
          <a:off x="380366" y="610052"/>
          <a:ext cx="7483474" cy="4410004"/>
        </p:xfrm>
        <a:graphic>
          <a:graphicData uri="http://schemas.openxmlformats.org/drawingml/2006/table">
            <a:tbl>
              <a:tblPr firstRow="1" bandRow="1">
                <a:tableStyleId>{5C22544A-7EE6-4342-B048-85BDC9FD1C3A}</a:tableStyleId>
              </a:tblPr>
              <a:tblGrid>
                <a:gridCol w="7180269">
                  <a:extLst>
                    <a:ext uri="{9D8B030D-6E8A-4147-A177-3AD203B41FA5}">
                      <a16:colId xmlns:a16="http://schemas.microsoft.com/office/drawing/2014/main" val="4035247832"/>
                    </a:ext>
                  </a:extLst>
                </a:gridCol>
                <a:gridCol w="303205">
                  <a:extLst>
                    <a:ext uri="{9D8B030D-6E8A-4147-A177-3AD203B41FA5}">
                      <a16:colId xmlns:a16="http://schemas.microsoft.com/office/drawing/2014/main" val="2002661564"/>
                    </a:ext>
                  </a:extLst>
                </a:gridCol>
              </a:tblGrid>
              <a:tr h="287679">
                <a:tc>
                  <a:txBody>
                    <a:bodyPr/>
                    <a:lstStyle/>
                    <a:p>
                      <a:r>
                        <a:rPr lang="en-GB" sz="1200" dirty="0"/>
                        <a:t>Key Membership</a:t>
                      </a:r>
                    </a:p>
                  </a:txBody>
                  <a:tcPr>
                    <a:lnL w="12700" cmpd="sng">
                      <a:noFill/>
                    </a:lnL>
                    <a:lnR w="12700" cmpd="sng">
                      <a:noFill/>
                    </a:lnR>
                    <a:lnT w="12700" cmpd="sng">
                      <a:noFill/>
                    </a:lnT>
                    <a:lnB w="381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2"/>
                    </a:solidFill>
                  </a:tcPr>
                </a:tc>
                <a:tc rowSpan="2">
                  <a:txBody>
                    <a:bodyPr/>
                    <a:lstStyle/>
                    <a:p>
                      <a:endParaRPr lang="en-GB" sz="1200"/>
                    </a:p>
                  </a:txBody>
                  <a:tcPr>
                    <a:lnL w="12700" cmpd="sng">
                      <a:noFill/>
                    </a:lnL>
                    <a:lnR w="12700" cmpd="sng">
                      <a:noFill/>
                    </a:lnR>
                    <a:lnT w="12700" cmpd="sng">
                      <a:noFill/>
                    </a:lnT>
                    <a:lnB w="381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725371121"/>
                  </a:ext>
                </a:extLst>
              </a:tr>
              <a:tr h="4122325">
                <a:tc>
                  <a: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GB" sz="1200" dirty="0"/>
                    </a:p>
                    <a:p>
                      <a:pPr marL="0" marR="0" lvl="0" indent="0" algn="l">
                        <a:lnSpc>
                          <a:spcPct val="100000"/>
                        </a:lnSpc>
                        <a:spcBef>
                          <a:spcPts val="0"/>
                        </a:spcBef>
                        <a:spcAft>
                          <a:spcPts val="0"/>
                        </a:spcAft>
                        <a:buNone/>
                      </a:pPr>
                      <a:endParaRPr lang="en-GB" sz="1200" b="0" i="0" u="none" strike="noStrike" baseline="0" noProof="0" dirty="0">
                        <a:latin typeface="Arial"/>
                      </a:endParaRPr>
                    </a:p>
                    <a:p>
                      <a:pPr marL="0" marR="0" lvl="0" indent="0" algn="l">
                        <a:lnSpc>
                          <a:spcPct val="100000"/>
                        </a:lnSpc>
                        <a:spcBef>
                          <a:spcPts val="0"/>
                        </a:spcBef>
                        <a:spcAft>
                          <a:spcPts val="0"/>
                        </a:spcAft>
                        <a:buClrTx/>
                        <a:buSzTx/>
                        <a:buFont typeface="Arial" panose="020B0604020202020204" pitchFamily="34" charset="0"/>
                        <a:buNone/>
                      </a:pPr>
                      <a:r>
                        <a:rPr lang="en-GB" sz="1200" b="1" baseline="0" dirty="0">
                          <a:solidFill>
                            <a:schemeClr val="tx1"/>
                          </a:solidFill>
                        </a:rPr>
                        <a:t>Strategic Lead Representatives</a:t>
                      </a:r>
                    </a:p>
                    <a:p>
                      <a:pPr marL="0" marR="0" lvl="0" indent="0" algn="l">
                        <a:lnSpc>
                          <a:spcPct val="100000"/>
                        </a:lnSpc>
                        <a:spcBef>
                          <a:spcPts val="0"/>
                        </a:spcBef>
                        <a:spcAft>
                          <a:spcPts val="0"/>
                        </a:spcAft>
                        <a:buClrTx/>
                        <a:buSzTx/>
                        <a:buFont typeface="Arial" panose="020B0604020202020204" pitchFamily="34" charset="0"/>
                        <a:buNone/>
                      </a:pPr>
                      <a:endParaRPr lang="en-GB" sz="1200" b="1" baseline="0" dirty="0">
                        <a:solidFill>
                          <a:schemeClr val="tx1"/>
                        </a:solidFill>
                      </a:endParaRPr>
                    </a:p>
                    <a:p>
                      <a:pPr marL="285750" marR="0" lvl="0" indent="-285750" algn="l">
                        <a:lnSpc>
                          <a:spcPct val="100000"/>
                        </a:lnSpc>
                        <a:spcBef>
                          <a:spcPts val="0"/>
                        </a:spcBef>
                        <a:spcAft>
                          <a:spcPts val="0"/>
                        </a:spcAft>
                        <a:buClr>
                          <a:srgbClr val="000000"/>
                        </a:buClr>
                        <a:buFont typeface="Arial,Sans-Serif"/>
                        <a:buChar char="•"/>
                      </a:pPr>
                      <a:r>
                        <a:rPr lang="en-GB" sz="1200" b="0" i="0" u="none" strike="noStrike" baseline="0" noProof="0" dirty="0">
                          <a:solidFill>
                            <a:schemeClr val="tx1"/>
                          </a:solidFill>
                          <a:latin typeface="Arial"/>
                        </a:rPr>
                        <a:t>Michelle Mason-Gawne, Divisional Manager, </a:t>
                      </a:r>
                      <a:r>
                        <a:rPr lang="en-GB" sz="1200" b="0" i="0" u="none" strike="noStrike" baseline="0" noProof="0" dirty="0">
                          <a:solidFill>
                            <a:schemeClr val="tx1"/>
                          </a:solidFill>
                        </a:rPr>
                        <a:t>Children, Neonatal and Young People Services</a:t>
                      </a:r>
                    </a:p>
                    <a:p>
                      <a:pPr marL="285750" marR="0" lvl="0" indent="-285750" algn="l">
                        <a:lnSpc>
                          <a:spcPct val="100000"/>
                        </a:lnSpc>
                        <a:spcBef>
                          <a:spcPts val="0"/>
                        </a:spcBef>
                        <a:spcAft>
                          <a:spcPts val="0"/>
                        </a:spcAft>
                        <a:buClr>
                          <a:srgbClr val="000000"/>
                        </a:buClr>
                        <a:buFont typeface="Arial,Sans-Serif"/>
                        <a:buChar char="•"/>
                      </a:pPr>
                      <a:r>
                        <a:rPr lang="en-GB" sz="1200" b="0" i="0" u="none" strike="noStrike" baseline="0" noProof="0" dirty="0">
                          <a:solidFill>
                            <a:schemeClr val="tx1"/>
                          </a:solidFill>
                          <a:latin typeface="Arial"/>
                        </a:rPr>
                        <a:t>Vicki Burridge, </a:t>
                      </a:r>
                      <a:r>
                        <a:rPr lang="en-GB" sz="1200" b="0" i="0" u="none" strike="noStrike" baseline="0" noProof="0" dirty="0">
                          <a:solidFill>
                            <a:schemeClr val="tx1"/>
                          </a:solidFill>
                        </a:rPr>
                        <a:t>Head of Nursing, Children Service's</a:t>
                      </a:r>
                      <a:r>
                        <a:rPr lang="en-GB" sz="1200" b="0" i="0" u="none" strike="noStrike" baseline="0" noProof="0" dirty="0">
                          <a:solidFill>
                            <a:schemeClr val="tx1"/>
                          </a:solidFill>
                          <a:latin typeface="Arial"/>
                        </a:rPr>
                        <a:t> </a:t>
                      </a:r>
                    </a:p>
                    <a:p>
                      <a:pPr marL="285750" marR="0" lvl="0" indent="-285750" algn="l">
                        <a:lnSpc>
                          <a:spcPct val="100000"/>
                        </a:lnSpc>
                        <a:spcBef>
                          <a:spcPts val="0"/>
                        </a:spcBef>
                        <a:spcAft>
                          <a:spcPts val="0"/>
                        </a:spcAft>
                        <a:buClr>
                          <a:srgbClr val="000000"/>
                        </a:buClr>
                        <a:buFont typeface="Arial,Sans-Serif"/>
                        <a:buChar char="•"/>
                      </a:pPr>
                      <a:r>
                        <a:rPr lang="en-GB" sz="1200" b="0" i="0" u="none" strike="noStrike" baseline="0" noProof="0" dirty="0">
                          <a:solidFill>
                            <a:schemeClr val="tx1"/>
                          </a:solidFill>
                          <a:latin typeface="Arial"/>
                        </a:rPr>
                        <a:t>Karen Gronert, Head of Nursing, Primary, Community &amp; Therapies </a:t>
                      </a:r>
                      <a:endParaRPr lang="en-GB" sz="1200" b="0" i="0" u="none" strike="noStrike" baseline="0" noProof="0" dirty="0">
                        <a:latin typeface="Arial"/>
                      </a:endParaRPr>
                    </a:p>
                    <a:p>
                      <a:pPr marL="285750" marR="0" lvl="0" indent="-285750" algn="l">
                        <a:lnSpc>
                          <a:spcPct val="100000"/>
                        </a:lnSpc>
                        <a:spcBef>
                          <a:spcPts val="0"/>
                        </a:spcBef>
                        <a:spcAft>
                          <a:spcPts val="0"/>
                        </a:spcAft>
                        <a:buClr>
                          <a:srgbClr val="000000"/>
                        </a:buClr>
                        <a:buFont typeface="Arial,Sans-Serif"/>
                        <a:buChar char="•"/>
                      </a:pPr>
                      <a:r>
                        <a:rPr lang="en-GB" sz="1200" b="0" i="0" u="none" strike="noStrike" baseline="0" noProof="0" dirty="0">
                          <a:solidFill>
                            <a:schemeClr val="tx1"/>
                          </a:solidFill>
                          <a:latin typeface="Arial"/>
                        </a:rPr>
                        <a:t>Lee Elwell, UEC Programme Manager </a:t>
                      </a:r>
                    </a:p>
                    <a:p>
                      <a:pPr marL="285750" marR="0" lvl="0" indent="-285750" algn="l">
                        <a:lnSpc>
                          <a:spcPct val="100000"/>
                        </a:lnSpc>
                        <a:spcBef>
                          <a:spcPts val="0"/>
                        </a:spcBef>
                        <a:spcAft>
                          <a:spcPts val="0"/>
                        </a:spcAft>
                        <a:buClr>
                          <a:srgbClr val="000000"/>
                        </a:buClr>
                        <a:buFont typeface="Arial,Sans-Serif"/>
                        <a:buChar char="•"/>
                      </a:pPr>
                      <a:r>
                        <a:rPr lang="en-GB" sz="1200" b="0" i="0" u="none" strike="noStrike" baseline="0" noProof="0" dirty="0">
                          <a:solidFill>
                            <a:schemeClr val="tx1"/>
                          </a:solidFill>
                          <a:latin typeface="Arial"/>
                        </a:rPr>
                        <a:t>Helen </a:t>
                      </a:r>
                      <a:r>
                        <a:rPr lang="en-GB" sz="1200" b="0" i="0" u="none" strike="noStrike" baseline="0" noProof="0" dirty="0" err="1">
                          <a:solidFill>
                            <a:schemeClr val="tx1"/>
                          </a:solidFill>
                          <a:latin typeface="Arial"/>
                        </a:rPr>
                        <a:t>St.John</a:t>
                      </a:r>
                      <a:r>
                        <a:rPr lang="en-GB" sz="1200" b="0" i="0" u="none" strike="noStrike" baseline="0" noProof="0" dirty="0">
                          <a:solidFill>
                            <a:schemeClr val="tx1"/>
                          </a:solidFill>
                          <a:latin typeface="+mn-lt"/>
                        </a:rPr>
                        <a:t>, Interim Head of Integrated Community Services</a:t>
                      </a:r>
                      <a:endParaRPr lang="en-GB" sz="1200" b="0" i="0" u="none" strike="noStrike" baseline="0" noProof="0" dirty="0">
                        <a:solidFill>
                          <a:schemeClr val="tx1"/>
                        </a:solidFill>
                        <a:latin typeface="Arial"/>
                      </a:endParaRPr>
                    </a:p>
                    <a:p>
                      <a:pPr marL="285750" marR="0" lvl="0" indent="-285750" algn="l">
                        <a:lnSpc>
                          <a:spcPct val="100000"/>
                        </a:lnSpc>
                        <a:spcBef>
                          <a:spcPts val="0"/>
                        </a:spcBef>
                        <a:spcAft>
                          <a:spcPts val="0"/>
                        </a:spcAft>
                        <a:buClr>
                          <a:srgbClr val="000000"/>
                        </a:buClr>
                        <a:buFont typeface="Arial,Sans-Serif"/>
                        <a:buChar char="•"/>
                      </a:pPr>
                      <a:r>
                        <a:rPr lang="en-GB" sz="1200" b="0" i="0" u="none" strike="noStrike" baseline="0" noProof="0" dirty="0">
                          <a:solidFill>
                            <a:schemeClr val="tx1"/>
                          </a:solidFill>
                          <a:latin typeface="+mn-lt"/>
                        </a:rPr>
                        <a:t>Dermot Nolan, Associate Service Group Director for MH and LD</a:t>
                      </a:r>
                    </a:p>
                    <a:p>
                      <a:pPr marL="285750" marR="0" lvl="0" indent="-285750" algn="l">
                        <a:lnSpc>
                          <a:spcPct val="100000"/>
                        </a:lnSpc>
                        <a:spcBef>
                          <a:spcPts val="0"/>
                        </a:spcBef>
                        <a:spcAft>
                          <a:spcPts val="0"/>
                        </a:spcAft>
                        <a:buClr>
                          <a:srgbClr val="000000"/>
                        </a:buClr>
                        <a:buFont typeface="Arial,Sans-Serif"/>
                        <a:buChar char="•"/>
                      </a:pPr>
                      <a:r>
                        <a:rPr lang="en-GB" sz="1200" b="0" i="0" u="none" strike="noStrike" baseline="0" noProof="0" dirty="0">
                          <a:solidFill>
                            <a:schemeClr val="tx1"/>
                          </a:solidFill>
                          <a:latin typeface="+mn-lt"/>
                        </a:rPr>
                        <a:t>Sharon Miller, Associate Service Group Director, Primary &amp; Community Services Unit</a:t>
                      </a:r>
                    </a:p>
                    <a:p>
                      <a:pPr marL="285750" marR="0" lvl="0" indent="-285750" algn="l">
                        <a:lnSpc>
                          <a:spcPct val="100000"/>
                        </a:lnSpc>
                        <a:spcBef>
                          <a:spcPts val="0"/>
                        </a:spcBef>
                        <a:spcAft>
                          <a:spcPts val="0"/>
                        </a:spcAft>
                        <a:buClr>
                          <a:srgbClr val="000000"/>
                        </a:buClr>
                        <a:buFont typeface="Arial,Sans-Serif"/>
                        <a:buChar char="•"/>
                      </a:pPr>
                      <a:r>
                        <a:rPr lang="en-GB" sz="1200" b="0" i="0" u="none" strike="noStrike" baseline="0" noProof="0" dirty="0">
                          <a:solidFill>
                            <a:schemeClr val="tx1"/>
                          </a:solidFill>
                          <a:latin typeface="+mn-lt"/>
                        </a:rPr>
                        <a:t>Eve Jeffrey, Operational Business &amp; Planning Manager</a:t>
                      </a:r>
                      <a:endParaRPr lang="en-GB" sz="1200" b="0" i="0" u="none" strike="noStrike" baseline="0" noProof="0" dirty="0">
                        <a:solidFill>
                          <a:schemeClr val="tx1"/>
                        </a:solidFill>
                        <a:latin typeface="Arial"/>
                      </a:endParaRPr>
                    </a:p>
                    <a:p>
                      <a:pPr marL="0" marR="0" lvl="0" indent="0" algn="l" rtl="0" eaLnBrk="1" fontAlgn="auto" latinLnBrk="0" hangingPunct="1">
                        <a:lnSpc>
                          <a:spcPct val="100000"/>
                        </a:lnSpc>
                        <a:spcBef>
                          <a:spcPts val="0"/>
                        </a:spcBef>
                        <a:spcAft>
                          <a:spcPts val="0"/>
                        </a:spcAft>
                        <a:buClrTx/>
                        <a:buSzTx/>
                        <a:buFont typeface="Arial" panose="020B0604020202020204" pitchFamily="34" charset="0"/>
                        <a:buNone/>
                      </a:pPr>
                      <a:endParaRPr lang="en-GB" sz="1200" baseline="0" dirty="0">
                        <a:solidFill>
                          <a:srgbClr val="FF0000"/>
                        </a:solidFill>
                      </a:endParaRPr>
                    </a:p>
                  </a:txBody>
                  <a:tcPr>
                    <a:lnL w="12700" cmpd="sng">
                      <a:noFill/>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accent1">
                        <a:lumMod val="20000"/>
                        <a:lumOff val="80000"/>
                      </a:schemeClr>
                    </a:solidFill>
                  </a:tcPr>
                </a:tc>
                <a:tc vMerge="1">
                  <a:txBody>
                    <a:bodyPr/>
                    <a:lstStyle/>
                    <a:p>
                      <a:endParaRPr lang="en-GB" sz="1600"/>
                    </a:p>
                  </a:txBody>
                  <a:tcPr/>
                </a:tc>
                <a:extLst>
                  <a:ext uri="{0D108BD9-81ED-4DB2-BD59-A6C34878D82A}">
                    <a16:rowId xmlns:a16="http://schemas.microsoft.com/office/drawing/2014/main" val="714932226"/>
                  </a:ext>
                </a:extLst>
              </a:tr>
            </a:tbl>
          </a:graphicData>
        </a:graphic>
      </p:graphicFrame>
    </p:spTree>
    <p:extLst>
      <p:ext uri="{BB962C8B-B14F-4D97-AF65-F5344CB8AC3E}">
        <p14:creationId xmlns:p14="http://schemas.microsoft.com/office/powerpoint/2010/main" val="285672201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1" id="{D569B47E-7461-48D5-8FEA-EAC24C55F6B4}" vid="{44375900-C106-4A27-A78C-C195E4281226}"/>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3DD053D06D3EEF498E1D6603D9F64235" ma:contentTypeVersion="9" ma:contentTypeDescription="Create a new document." ma:contentTypeScope="" ma:versionID="7a05151e8741c590575482040825bc17">
  <xsd:schema xmlns:xsd="http://www.w3.org/2001/XMLSchema" xmlns:xs="http://www.w3.org/2001/XMLSchema" xmlns:p="http://schemas.microsoft.com/office/2006/metadata/properties" xmlns:ns2="d533af8e-90fc-435e-9c6f-bd5f3a7a0686" xmlns:ns3="343c576e-92ca-4e81-9a49-c8620aa7a76a" targetNamespace="http://schemas.microsoft.com/office/2006/metadata/properties" ma:root="true" ma:fieldsID="ab04b46c054eaf3454c29418d65931b4" ns2:_="" ns3:_="">
    <xsd:import namespace="d533af8e-90fc-435e-9c6f-bd5f3a7a0686"/>
    <xsd:import namespace="343c576e-92ca-4e81-9a49-c8620aa7a76a"/>
    <xsd:element name="properties">
      <xsd:complexType>
        <xsd:sequence>
          <xsd:element name="documentManagement">
            <xsd:complexType>
              <xsd:all>
                <xsd:element ref="ns2:MediaServiceMetadata" minOccurs="0"/>
                <xsd:element ref="ns2:MediaServiceFastMetadata" minOccurs="0"/>
                <xsd:element ref="ns2:MediaServiceObjectDetectorVersions" minOccurs="0"/>
                <xsd:element ref="ns2:MediaServiceDateTaken" minOccurs="0"/>
                <xsd:element ref="ns2:MediaServiceGenerationTime" minOccurs="0"/>
                <xsd:element ref="ns2:MediaServiceEventHashCode" minOccurs="0"/>
                <xsd:element ref="ns2:MediaLengthInSeconds" minOccurs="0"/>
                <xsd:element ref="ns3:SharedWithUsers" minOccurs="0"/>
                <xsd:element ref="ns3: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533af8e-90fc-435e-9c6f-bd5f3a7a0686"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bjectDetectorVersions" ma:index="10" nillable="true" ma:displayName="MediaServiceObjectDetectorVersions" ma:hidden="true" ma:indexed="true" ma:internalName="MediaServiceObjectDetectorVersions" ma:readOnly="true">
      <xsd:simpleType>
        <xsd:restriction base="dms:Text"/>
      </xsd:simpleType>
    </xsd:element>
    <xsd:element name="MediaServiceDateTaken" ma:index="11" nillable="true" ma:displayName="MediaServiceDateTaken" ma:hidden="true" ma:indexed="true" ma:internalName="MediaServiceDateTaken" ma:readOnly="true">
      <xsd:simpleType>
        <xsd:restriction base="dms:Text"/>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LengthInSeconds" ma:index="14" nillable="true" ma:displayName="MediaLengthInSeconds" ma:hidden="true"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343c576e-92ca-4e81-9a49-c8620aa7a76a" elementFormDefault="qualified">
    <xsd:import namespace="http://schemas.microsoft.com/office/2006/documentManagement/types"/>
    <xsd:import namespace="http://schemas.microsoft.com/office/infopath/2007/PartnerControls"/>
    <xsd:element name="SharedWithUsers" ma:index="15"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6"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7FD77B35-D09C-48BC-861F-4E65601B0B5F}">
  <ds:schemaRefs>
    <ds:schemaRef ds:uri="http://schemas.microsoft.com/sharepoint/v3/contenttype/forms"/>
  </ds:schemaRefs>
</ds:datastoreItem>
</file>

<file path=customXml/itemProps2.xml><?xml version="1.0" encoding="utf-8"?>
<ds:datastoreItem xmlns:ds="http://schemas.openxmlformats.org/officeDocument/2006/customXml" ds:itemID="{0A73689E-07F7-45B7-83F3-F8BC08527848}">
  <ds:schemaRefs>
    <ds:schemaRef ds:uri="http://schemas.openxmlformats.org/package/2006/metadata/core-properties"/>
    <ds:schemaRef ds:uri="http://schemas.microsoft.com/office/2006/metadata/properties"/>
    <ds:schemaRef ds:uri="http://purl.org/dc/dcmitype/"/>
    <ds:schemaRef ds:uri="http://www.w3.org/XML/1998/namespace"/>
    <ds:schemaRef ds:uri="http://schemas.microsoft.com/office/infopath/2007/PartnerControls"/>
    <ds:schemaRef ds:uri="http://schemas.microsoft.com/office/2006/documentManagement/types"/>
    <ds:schemaRef ds:uri="http://purl.org/dc/terms/"/>
    <ds:schemaRef ds:uri="343c576e-92ca-4e81-9a49-c8620aa7a76a"/>
    <ds:schemaRef ds:uri="d533af8e-90fc-435e-9c6f-bd5f3a7a0686"/>
    <ds:schemaRef ds:uri="http://purl.org/dc/elements/1.1/"/>
  </ds:schemaRefs>
</ds:datastoreItem>
</file>

<file path=customXml/itemProps3.xml><?xml version="1.0" encoding="utf-8"?>
<ds:datastoreItem xmlns:ds="http://schemas.openxmlformats.org/officeDocument/2006/customXml" ds:itemID="{E307F58A-1F11-4D66-A4A8-7B1EEF9A0755}">
  <ds:schemaRefs>
    <ds:schemaRef ds:uri="343c576e-92ca-4e81-9a49-c8620aa7a76a"/>
    <ds:schemaRef ds:uri="d533af8e-90fc-435e-9c6f-bd5f3a7a0686"/>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docProps/app.xml><?xml version="1.0" encoding="utf-8"?>
<Properties xmlns="http://schemas.openxmlformats.org/officeDocument/2006/extended-properties" xmlns:vt="http://schemas.openxmlformats.org/officeDocument/2006/docPropsVTypes">
  <Template>ToR_IMPT Exec Steering Group_Draft v1</Template>
  <TotalTime>85</TotalTime>
  <Words>1423</Words>
  <Application>Microsoft Office PowerPoint</Application>
  <PresentationFormat>Widescreen</PresentationFormat>
  <Paragraphs>159</Paragraphs>
  <Slides>9</Slides>
  <Notes>0</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Office Theme</vt:lpstr>
      <vt:lpstr>Strategic Partnership Group</vt:lpstr>
      <vt:lpstr>PowerPoint Presentation</vt:lpstr>
      <vt:lpstr>Purpose</vt:lpstr>
      <vt:lpstr>Membership   See Annex 1 for Strategic Lead Representatives</vt:lpstr>
      <vt:lpstr>Key Responsibilities of Critical Members</vt:lpstr>
      <vt:lpstr>Key Responsibilities of Critical Members</vt:lpstr>
      <vt:lpstr>PowerPoint Presentation</vt:lpstr>
      <vt:lpstr>Meeting Arrangements</vt:lpstr>
      <vt:lpstr>Annex 1</vt:lpstr>
    </vt:vector>
  </TitlesOfParts>
  <Company>ABM LHB</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IMTP Executive Steering Group</dc:title>
  <dc:creator>Ffion Ansari (Ff098650)</dc:creator>
  <cp:lastModifiedBy>Michelle Davies (Swansea Bay UHB - Strategy)</cp:lastModifiedBy>
  <cp:revision>39</cp:revision>
  <cp:lastPrinted>2021-07-22T14:30:47Z</cp:lastPrinted>
  <dcterms:created xsi:type="dcterms:W3CDTF">2019-04-02T09:12:12Z</dcterms:created>
  <dcterms:modified xsi:type="dcterms:W3CDTF">2023-11-30T14:43:41Z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0x0101003DD053D06D3EEF498E1D6603D9F64235</vt:lpwstr>
  </property>
</Properties>
</file>