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90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F9C1-C83A-4334-B62C-52A196C9D771}" type="datetimeFigureOut">
              <a:rPr lang="en-GB" smtClean="0"/>
              <a:t>22/11/2023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3ACA-8EEF-45C0-89C0-18BFB88759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954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F9C1-C83A-4334-B62C-52A196C9D771}" type="datetimeFigureOut">
              <a:rPr lang="en-GB" smtClean="0"/>
              <a:t>22/11/2023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3ACA-8EEF-45C0-89C0-18BFB88759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29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F9C1-C83A-4334-B62C-52A196C9D771}" type="datetimeFigureOut">
              <a:rPr lang="en-GB" smtClean="0"/>
              <a:t>22/11/2023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3ACA-8EEF-45C0-89C0-18BFB88759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046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F9C1-C83A-4334-B62C-52A196C9D771}" type="datetimeFigureOut">
              <a:rPr lang="en-GB" smtClean="0"/>
              <a:t>22/11/2023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3ACA-8EEF-45C0-89C0-18BFB88759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816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F9C1-C83A-4334-B62C-52A196C9D771}" type="datetimeFigureOut">
              <a:rPr lang="en-GB" smtClean="0"/>
              <a:t>22/11/2023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3ACA-8EEF-45C0-89C0-18BFB88759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000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F9C1-C83A-4334-B62C-52A196C9D771}" type="datetimeFigureOut">
              <a:rPr lang="en-GB" smtClean="0"/>
              <a:t>22/11/2023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3ACA-8EEF-45C0-89C0-18BFB88759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399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F9C1-C83A-4334-B62C-52A196C9D771}" type="datetimeFigureOut">
              <a:rPr lang="en-GB" smtClean="0"/>
              <a:t>22/11/2023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3ACA-8EEF-45C0-89C0-18BFB88759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258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F9C1-C83A-4334-B62C-52A196C9D771}" type="datetimeFigureOut">
              <a:rPr lang="en-GB" smtClean="0"/>
              <a:t>22/11/2023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3ACA-8EEF-45C0-89C0-18BFB88759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7259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F9C1-C83A-4334-B62C-52A196C9D771}" type="datetimeFigureOut">
              <a:rPr lang="en-GB" smtClean="0"/>
              <a:t>22/11/2023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3ACA-8EEF-45C0-89C0-18BFB88759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991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F9C1-C83A-4334-B62C-52A196C9D771}" type="datetimeFigureOut">
              <a:rPr lang="en-GB" smtClean="0"/>
              <a:t>22/11/2023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3ACA-8EEF-45C0-89C0-18BFB88759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572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F9C1-C83A-4334-B62C-52A196C9D771}" type="datetimeFigureOut">
              <a:rPr lang="en-GB" smtClean="0"/>
              <a:t>22/11/2023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3ACA-8EEF-45C0-89C0-18BFB88759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474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AF9C1-C83A-4334-B62C-52A196C9D771}" type="datetimeFigureOut">
              <a:rPr lang="en-GB" smtClean="0"/>
              <a:t>22/11/2023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43ACA-8EEF-45C0-89C0-18BFB88759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40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data:image/png;base64,iVBORw0KGgoAAAANSUhEUgAAApYAAAGZCAYAAAAzTHFCAAAAAXNSR0IArs4c6QAAIABJREFUeF7s3QeYLEX19/FzLzlfLgoCkrPkHEWQZIK/ogRzRMSAAVFARAQVMWAAEVBQFBQRA0FRQEAQJIpgIGdRcrzk9D6fkuJth9nd2TR3dvf08+yzuzPdVad+p8K3TlV3T4o8UoFUIBVIBVKBVCAVSAVSgRFQYNIIpJFJpAKpQCqQCqQCqUAqkAqkApFgmZUgFUgFUoFUIBVIBVKBVGBEFKhguW5EzDoiKWYiqUAqkAqkAqlAKpAKpALjSYGLIuLRTgoELBePiKsi4uFOLshzUoFUIBVIBVKBVCAVSAUmjAIzR8QXIuKrEfHMQKWuYHlFRMw10Mn5fSqQCqQCqUAqkAqkAqnAhFIATO4fEfslWE4ov2dhU4FUIBVIBVKBVCAVGHEFEixHXNJMMBVIBVKBVCAVSAVSgYmpQILlxPR7ljoVSAVSgVQgFUgFUoERVyDBcsQlzQRTgVQgFUgFUoFUIBWYmAokWE5Mv2epU4FUIBVIBVKBVCAVGHEFEixHXNJMMBVIBVKBVCAVSAVSgYmpQILlxPR7ljoVSAVSgVQgFUgFUoERVyDBcsQlzQRTgVQgFUgFUoFUIBWYmAokWE5Mv2epU4FUIBVIBVKBVCAVGHEFEixHXNIeTvDkk0+Ol7/85fGf//wnttlmm7j22mt72No0LRVIBVKBVCAV6FyB+eabL/7v//4vfvjDH8Yzz/z/twkuscQS8fvf/z7mn3/+OPfcc8s5ze87zyHP7ECB3gDLyy+/PGaZZZa46KKL4n3ve1888cQTfdp+6aWXxhxzzBE33XRTbLvttvHII4/0ee7xxx8fK620Utx1113xute9Lh566KEONOntU7bbbrt47WtfG6uvvnpoRPPMM09Mnjw5br/99rjnnnvi+uuvj9122y3+/e9/v6Agp512WmyyySZx9913x6abbhpXX311bxc2rRsRBfj8DW94Q6y77rqx4IILljoz00wzxb333lvaxs033xxf//rX409/+tOI5JeJTCwFttxyy/j0pz8dyy23XMw777zx2GOPxR133FH6op/85Cdx3HHHxbPPPjuxRBmnpV1llVXixz/+cRmv9R3f+973yv+94F/1789//nPMOuus5fcWW2zxPDwutdRScfbZZ8cCCywQ559/fmy22Wbx9NNPD+ilueaaK97znvfEG9/4xlhooYVK/wlI77///hKYOeGEE+Kwww7rE1L1tZ/97Gdj4403jkUXXTSkJ99bb701/vrXv8Y73vGOPu1QDnlvv/32sfDCC5f86SzvG2+8seR98MEHt8175plnLtfusMMOz1+rsA888EBhpzPOOCM+//nPjxZc9wZYiqCZSdx5552x5JJLxqOPPtrW4V/72tfiwx/+cBCNQBzVHyzedttt8ZKXvCT+8pe/lIr04IMPDliRRvqET33qUzFlypT4yle+UirEcA4NeOutty5gDSYnTZpUfhwqnB+V/uGHH46f/vSn8bnPfa5oWo8mWL7yla+Mq666ajjm5LVjQIG99torPvjBD5YOta86o95oc+rHl770pTB5yyMVGEgBk9vdd9+99EmzzTbb8/Wr9kf6IgOgfvuII474H/hYa621ymRH3/zLX/6yJ8BkoPK2fv+yl70s3vrWt8aVV14Zxx577Jgsw2DKLOr35S9/Od70pjeVccc4w3fvfve7RwtQBmNerLDCCvG3v/2t1MMrrrgi1lxzzeehbShgCeQEp9RVE/F24y2m+MEPfhCf/OQnX6CBwI9x+BWveEXMOOOML7j+qaeeKpP6b3/72/Gd73znf643Qfv1r39dggF95S2o9qMf/Sh23XXX/4HTOeecs9htjO/r2scffzyOOeaY2GWXXToC7EE5IqI3wPKcc86JDTfcsAhPlL6ikELY66+/fswwwwylEe+7775x4IEHBpFaD7MEgyrqJ+AHPvCB0hC6eYBKP3PPPXccfvjhZeYyVLg888wzY4MNNigzRdFJg//f//73OPTQQ0vk6eMf/3hstNFGsdpqq5VIJlgXlbzuuusSLLvp9B7K6xvf+EaZtZol33fffaWz9SOK9I9//KMMEJaE1BmdqMkaCDUTziMVGEiBd73rXWVQnH322Ut00t8GumWXXTbe9ra3xVZbbVUmwd/61rdCXaxRLQP1PvvsU77Xh5nMjDW4BJUm7q9//etL2Q844IAyzvRC5G4gvw31e/0EPy222GIFRkCLyKBxpxeWlfVhwFdU0eqn8bbaNRSwFOT65z//GU8++WQJwigr/2IKEUgRUswiePOxj30sfvaznz2fn2CSCZWIpOOyyy6Lo446qoCmKOaRRx4Zm2++eTlfn7zOOusE0KyHQNstt9xSdLayaDVJ3jQHqiBa3vrsj370oyVqXMsqb+O/YEGduKmb2EF01Yqnv6dNm1ag9Oijjx5p//UGWH73u9+NnXbaqQAjAd773ve2XQ4n9Etf+tLno3RnnXVWmS23A8ZTTz31ecdpCJZmut3o99577wKWBnZLBpaLDPCDPUAl8BapBeH0+de//lUqg0qvXL4zU6OhTk7Fs63AjKgeGbEcrPJj93wDuXqi7tlqsueee5aloFpn/DaL9qPeaH+vetWrCgT87ne/G7sFT8u7ogCY2G+//crWmmuuuaasyBjc9EfqU61byy+/fBlI1b3a/xpEXWsJ3QTnC1/4QomwdLt/Ho5Qtljtv//+ZWIGLMGxfX1jqQyDLb+gjvHHGAbcXvOa15S/BU0+85nPTPeyA606DgKy5pa6oYCl1U6TJf2h7RzNpXMQawIuai+wBbiby9qWrkGpSRetTKJsEQGP7AS/6gu4BIBAU3Co5gEOfWbMxkRN6BTNdL+EiKzP/W25vF5rMmeJHOxqj87x2zF16tRiKzB2vjKYBHayLWAQ9aU3wNIMQBROB2QQXG+99YoTmgenoW1LLpa4OcYeD7PjdkvcZhjLLLNMmWmI9CH7doeldRWIs3UOnUY1QaJIpLyFsdF/6zESYGkJ6c1vfnOJ5P7xj38ssHDDDTf024jNRnTuKnxzJtkpWFqiWnnllZ+f1ZhpAfNODzcGmd3WGZL9JK2HJSQzPn5XuZtL9v3lU/eXqgc01+japd9XGpZtll566bJ80YzmNs/XCYiq6BTM5gycnRz29Ky99tolSqMeGSz7yqOv9PjaoGVmK5ozlMOyjFmsSZj2pK7aU9Nf52EmDAZqR9RXvoDCD2DVIZ500kllxj2ah20sJlbq029+85uyR2owB2Bms/pvYBzo4EdRAZoBooGONdZYo6wO6LT1WyaC55133kCXveB7ecqbjWzt5HAznvpqEHWdPmIguFG3aaIN0fK3v/3tgNe02mJCDyaBo0mzfrTd3vi6/aJZ94YDlgZy+93sT/vFL34xaLs70VT723HHHcuALNKkjrdqOr3AUt8lUgxm+wNZ28T0scYN44U+fKB60Z82xlnjnImEeiYaSH+rY6effnoJ8AwmagnMLMPqb/QfJ554Ysf22dajvhn/DznkkI7yHQpYYgJ9jrpbwaxqpK1bLbUipNzgscIaKLRnnZ+MUSZO/m/qI20BL/Cp773wwgtLn1Pbie9xURMKa97GF23PKqzD8r82XeGz2t3KUM6V5le/+tWyMqU+gGaTo3EJllWcFVdcsXTML3rRi16wHG75zo0rlpJVbBXZQCiUC76andrb3/72EAXlAPsU/N8KfvbE2IOgEuj8HNIArfJSEdpBpk7GIAU6OJBznGcg4CwzOMvTlhmBpxmU81RMoFcbt45JBHagQ6WhC7CrN9wMtYPoDyzBpEai4zYjom09lE9HLqqlQ2sedS/HJZdcEh/60IfK9gPLQzo0h2s1Gn6y2fkTn/hEaXCWGTQoZaH5r371q7Jc5u92hyUO6ZoJ0rQetk3omD7ykY+8AHB0puoJuLKMYXZId9e7Tpmb4MB2YKfB61Ac/NbaYZq96lRoAQTAvsmQeqtMTdt0HG6muuCCC/6nWCKDBi8TH1FtMG7yJA31Ub42WdMNqAzmMNOVlkkPnwD35ox3MGnVc9mhnLTROdW9vdqrpRpLm81Ip2i5GbMB7uc//3npzNrt6VXnzNSlSweTx3q8//3vL35dfPHFn/e5crhJjSYGFfWuedjzJ1/1yNYZA7EOX3vV/kRWzOYd6qIfy0Zf/OIXywTT9SatIv/ychOcgcEEo3mIFrAd9DpffamayEfdsBSmn2k9DAjscBOdekRPdU/d1u508mxyvX6s3QEapGHyUOuqfNUZdasdSBhAAIEJtzwd8tKnAkza/+EPf+hogBetsjJiAtpp1FF/K8q36qqrFpuVVdtid62fJorqrH6Bvd/85jfLmKCdukZ71q9qHyKk+lw3ZoosKYvoGd1a+0htHQALMBgvDMyt57BPH6Qugu7a/tUl/ldeE0c+87tZBmNHhQ+grh+RPhDTHrVpIChS25qvOmQZ1RglH1u8nGOccY1r1Xc6GAONWfTS3owzzfTcXEMLv41/DhpL21hCg6HcTKW8xg+2qNPqmPbHdhN7QZR2WwH0twBUe6Kt+uV6oFr7ceUC8NI0XjfLI/gAOk1kTfSMg8ZzYKdctoRp3/4Gjyae+lATLFoNZym8v37SGKk+GBPVO/Xz1a9+dfnbMrYoItizYmj8bnffiPMuvvjiWGSRRQoL6Ks66af51XhY4dDYpp51AofaPb/VfbECGP7u5NpBjBu9EbFksEppoFUBVVINvzlLUIFEwXSAKiqnEgnYEKa5L1PnAl5UXJ21TrpZWTlTwwMBBjsdvE6CY0VNpXXQQQeVwbAJlxwoOqEjFInSWJ2vQhvsbLQVgTOzk7/BrN3hOpVtILA0CBj4dCSW9g3syjLUoz+wFGHRedBJHgZUnYgN22alDucYTJtwqQFZ0nI+DZ1LMxqyWwctTR2jRq6xgU4ALv0Ksc4Hfq0AJl8docFDWmBJ+tKkr0HGgE53nWzzehMEA4poqGtbgVmkp0aG3CEHZDR2aeks5aFO6MTYqp7oBNU5nbdOw4AAeB1m0AYh5QRUL37xi8t16q4IYtM2ddQSRN0aQTf1StnoqFzagvR0Xh6V0ckBKEGKDhnQAyWANZxDWwNDbGKf+qsj0v58BhBoo4x85TAJMogaHMG1qOkpp5zyAjMAnev4X6TVHj2Hug84tS+DibZCV5EOAMg3BhEdbBMuwRZArctOdK3gJV126Fsce+yxR/kBBTp+50rXDYHKVCeG6o/Bvgm9NNZPOY8P+UkaIJON+haRblDaCpdgmTY0pKV81WH5qi/KrO+iKe3BVe2/gBxwVq+dp5zahAFJu2KztqiMBpB6nXYrLYOuPdkAVLnVd32kfO3jomcncAkYlN8SnLz5QJ79RZ6AW4WzCuHNCqG/r9FPdmvPwJqWgFB7ak5qjBnqu/anPakfJg1WnlrhzdjCDzSlC7/Uc/RxImDS0tbZAbb91m/4zHXf//73S/mAa70noLVC08JE7i1veUtJX58mX/oqW7slY0CibahH8rBtxbUiWPoXflUHRerYU7UDWvreWg5L1fomdVBdNJHXXvV7dXJmEkifwcClvkz/+M53vrP0edqQMdhKoGilMvu/3U08xlljl75aPyhwARLVe23e5+yThv5RmZsTeVu65KHe2v6l7degDu1NauThGn217XF00ufRpgLTUCKW/fWZ2iwQ5uc6Jhif5Ud/rGDSZ48jv7QDN/UKSOsj9XEAsxOwVB/Uc/XV+YIyJpqdwKFrQTw99APqRbvV1uGMF+YyEbF/ROz33N/9Juf248UjwrrXXMPM+AWXazDgzG8dG5BohnIN2iqXaKDBQBSKKDpvQNS8O9xsRcM3GKnIzWVwg5HG7tDBmH1qfBqrxm8wNpsiug3a8nUATeChk9O567w16HqdgcdsXOegDM4zqBs0NSQzUZu9dViu48yBlg5co3PVkAxEZnxDvflHGfoDS9+ppGyug3gtm46yzog0EtHLelSwNMC6HgDpPA1crq8R3tr58bHBSOX2vQFadEtD5XfRiuZjkEC6RmMQ5VfwUb93vUiZDk3npJPR+WnMjgqWNWps8APqZu6gkq91lP42KPKrzg/QKCObwZ1ZnaVDkxp1zzkGZf6zpK5D4B9lco0fdUn9Mmv2Nz82waqCpYFShyAKX9NQLnVJWYCCgclA2MnjoQxKoos64Bpl6eS6vtqz8qrDOmu6quf84GAn6K3L7iYc/GPwVR9Ao1m189gkitY8tEPpGaD4AkwaLIGTdORpUOEbvqu6AhogQH/1tQl8FSy1OYeys0M91U9oPxVEK1jSWN3lc/2BPB0777xzsQPQqNd8UpfhRaEtyQIf5WVLtU8dlnZtt/Jvgk4FS3VavrY8WCFho0NERhmV30CpXlTN6S099d1AbPJb9y+qv/S21Kx+6bPk65EjYAIgWLJzDZ2rvSbBvldPDZad7JdzLrgFiiKg6rA+U/oVwFrhTp1Q39mn3QNNd1QDNYOj8yvk06GCZQV+E179Ac0NjNUvnYKl/qAunzbBEtixmd4mQfSpgAw61QN9hM9AlYkKrflI5Nad7/wnfWUApDXQ0SlYGpfo1w4swb90fa+/4SvwArqqbiLovjNmsUcZ9Fvqpfan3wapol1Aj+9a/dNXHyDCLC2aawf8wk+Azthg9Um7MEa0jmkVLNmrrhuLrWDop5wrOqye0olm0qvLy+ypYGnyU594Aorr01ZsBamR0m6CJXvAq/rBL/qh+uxM31lF076NFfq3vsCS/5Shri5Vn/XHV9q+4Bh/YBd9lCh8fzyh3elHRZgFHfjeJKS/xx0Ng/F6BywVwgyLWOjd79o4wYPOzsFpZo8aosauEesQmvssQZ+B1QChEVToBCjA1ECiE1eBgU6zgek4DHAGBQMJZ3CeRmlpBhCarYtqNQ+Oay51+264eyw1Yo0VGIlw6oSbtmqQZnjNiEy1ScVW4ZrPs+wPLHU40gbzrRXU4G8g18Eb5ETr6OaoYKnzEm3S6YHKmgYYNnCJXppxGuRARG1odONL5fC9Dg+gOeynNOhoCMoD7EFB0z7XG0QN8oBeB2UwboKlczREcOO3vOsynLR0UmBG52eQAoDNjkDESBlEAcxQa/ryqI9ZoVtr5wEg+MCADjKVpd5MVcGSb22mFilSxqYuFYzrUn8n+wMNKHRSx9ms023aBXos0/FH62Evlvpen2dpJg1idHzaJlji7+asmv3quXSlad+UTs4Bglyj87Vspx4Bj3oAePoYOP0GDSLa6pgO0ARA27e02MwTCJikWSFgj/MrLFawVH6rEdqwgUw/YZLgqHpUsFT3wRmoBHB1pUTZAIhBwwqFPPnEUZdBm0ugtVz6Ceea1JpYifbUyY5zKliCX1rLF+g18zXw0gsk8AEoB8b6Ju3ChFqdaW7sVz42q9vs0h/pq0Ccdse/8jLhaK4G2cbBXv0pQJBvJ1FLk2cBAOcDGvnXKKy+CvC3e8Zhp3ssK1gKKIgIa0P6E+UCtn7UC31GJxHLdmCpb1FnjA36SpEg7b1urZIHTZWVZjXY0ekey5EAS+ObMU8doLV+qFl+EXKTO5Md/bL2p942n5YiCKMemrSoU9psp1FL9UN9kK+0XVuh0MRCNJh9tGsCu7reBEurQPonWwPq0rByaCfasTHb5E4fUPv4Jlgax4GXfgMbGHPqvnB5dQss9XO01OexU59hi0atGyKVNGZfp2CpPLTRX/UHiLhE3sYr6RtL9ZWt+ymdZ6Ihauu8umdTGzUGmUDyQ6f3lAwSMnsLLNE7B6lsZt5mbzoOM0WdKUFUVGLoeHWG9QYRlY24Om2dpwEfJIKgKroOVSPQUZgp1eXOpmjSE7Ez2JnZAQlRDjNSy4HSNViIkg10h/dwwVKFNdvReERRW9+UYzAy+Df39dWy6CRH6nFDony0pAl4NFDVvZAVLGnBdxpSs2FoAK7VaZgh+Rt4Ng9+Bwt0NlBVSNBJ0RzQ8iO/tnvwexMMQRpgoFUFMx2sKKnOsd3M0QBdo6bsaL0ruu6lUS71p9M9j+qIQcskSRlBUr0hp4KlDtYSSivM0kd9BYGibsC+Rq36a+Q6DOmBJUvtrcuw6rGy1j2wzbQMDnVPps/9Daq0FR06f4jotB4iq9qjQZo24AegaGfsAZjqi4Gv+SgjEKu9mkjyofrBdmnRTN6ub904rz0oh4kC+NTOtElHBUsdKDvAal8vXKhg6Tp9iXNbl6KkIU32OwfIDXTozJ2r7dLBQGCSWyeFFSz1c+qeCUdrGbU5QEkbv/WFot8GHn0BwKrL+P3Zo03ym34TmPFBqx60AibsAJ9sMuh0EtHS95i46Z+V2eBe94mKToku0rCZ1mDBUl3VFvQl7W5IGA5Y2p+njonK1SXFdnm0atxNsBSh0j+AwnaP4uNbUGcCqI8QRW3d06euARDBigqf2s1APuZPbU09MikUZa42SFMk1DiprZsAmgw0+/8KliYH+gYvNWm1DfTqD+1Xt+SvvgoASaeCJbgGUVaO+lq67RZYWqEyzhmX9M00aK6KDhUs6TzQQ8stn+uD6+OIbA9st4pZwZJt/GSiXVdxjIECY/ihLt8P1KcN8vveAkvRDrNFldRsSsQFFNRIpoibTkTF1JmJIpitqXBmhoDTXg83QnC0WXTzbmPQAVx0hmbUfe1nUJl1jkLdIlhC3YDSHsO6n0OHX5+8LwTersEPFyx1JhobPdqBpQFdh9i8mQUYAQHlFgVswmgnd4WLtug8NI4a4VGJ5aOyikAY+FvBkkYavS0KzcPgbwAUDQR6oLT5CCTn8ovOsBUsDW6A0MBSI5HtZnPqgg7TIKHBAycz3wqWotkimn29WQa8srEuy4gEN28iUhd1iCKqNG+3Z5F9gKJ5o4mOxwBkhmtypD60gqV6YzlC59x6GJR9Z7DvFCxBsKU7g1E7sBSVEgWvnYw8DfSW9rQfEzqAV2ELBCkHjcBNOzBX/9hqBUC7Aol12V+ZAYH8lME+M4cByHfqlTYLmNQd57he520SUSPjrdqoTwYr9VudqsBawVI94VMDVl9HBUuDq+sMZq0HuGUn6G4HlqIt+htQXfdU68T9r2+y10pEVf1sBUtRhHrHaOsAD+p9px+rYKnu+dsga5LVCRjQ2TX6D2Xoa482H7PXZBvwg+yBoKOplT5VH6nvoGu9QYf90mrC5WDBUrrqDdhuZ9NwwFKbFVnV9q1KiVx2Uu5ugqUlVW0EWLazTR2kj/3/2rBoWbvDZNOytX7WmGWSMdB2LNFDK0r6YOCtP2peY4wVbJC3foqPBBuqnU2wNLnSVlrztAqp39Jf1RvaTJyaYGkMsqpgjOnL5m6ApXGRHXUJXJTRhKxp01DAUjRWcKz1VZRNP4JK/YlyOl++Vgjb6aFv0R/Vm3D9rx3pNzCC9m4CxVeCZ53szxwEXPYWWIoWGig4xkxAZQWRwMDApJMXuaozbiJbHvK9Ad3v+pghYGEAbe69tBylw0Pw/TWoepc4MDHQ1tkIG4CVKKGBu+4JYqtlCj/N0PJwwVJedYnXjF35655PTjagV/irTjdrtL9UAx0MWBq0gIGOoPUtGnWvpd/dBEtLmGbK/Oq3CURfh9mwCK1ldLMwvzsFS/VOgzaJqG+g0UlqbPYumfWBQ1E7S1HNxw8Z1ETkdMCAoj5epdrJP3QbClgCHX4ZDFgCJDAIPkReDejNm1vq8wWbN0+IUNFMR9MES4BRHwni83pjTjsfADhL8NqCelr3C/IbIKOjiRl7bCUAjwY2nZ9l8AqtzjU40bLuV22XX13eUSdEgutNWE2wFB2vy/Lt0ugELNmmHQPcJlhqY7TRx+ikq59rPnWpciTB0oTBQMKHfGYwHgiCTLKcW/cp9nV+1VM0BIiq6wOl3U5Ttuk/LL0bxPST9t4agMGPNIcClvyovow0WIq06reBE0Cqd9oONIh2GyxNnEBdu/Kri/pKk61O2oxolQAOn/Q3DoK5Ghgw5mrbVvOaNug7wap9tiKJ6o12UdPtBCxNaNRr5etlsKSvIIj6q6+0GiTS3xqBrQ9o97vTpfD61sG+Xg5j/DFZNxYJiOmL6dzfK61b63CFS4Bqe5W2yWcm880HrA9U9zv4vrfAksH1LTwilTZnGzTqMrdZQjOCYSas4zRbJo7BSaMhmEZjIGg63eADPnR+GoIoW38HGziu2ZB0QPITsgaYOhiDCvixD7K5VDtcsNSolUFFcGOKqN5Ad5Jb7rUkMhiwFKU0SJkJqWiWU8CIGTyNVGBRJxGiboIlMAR7Oi8DeH93Nw8HLNWBGumuj5mpMzh1hf/NUkGLyUn9TpRSPQCV6hmIsFyk8xH5MRMESeptt8DSRESdEYEUudAuTDb6OyzBgEL1vQmWOnv/gzztrPXmm2aafYGltmJmLeKpLtHD4CMqzDYRXLrWiC14AKbAWGS8PzCUv06W9nUpuRtgKUIESuuz+0RaQTOQN6HVxwBnA9BIgqUJjCim/g20tS4xt/OxOsiPInIic3Wvel/1Qd2mZ1/bBzoYVMopJr36DZEnE3NLteplr4Fl88Ydg3VfUcHWcvcSWAqumBhbadNHWl3pb1IA+oDRQEv+yiigob47XNcKonVCUvtNY4co8HgDS5BojKC1tgEq9WXtluWda8IrEivQBa7bRQSNp8ZrOgse8F+7VVRQaaJurytdjcv6zqG+otpkXn+LE+RnTNf/j2DUsvfAEoyBSQOSmbalFQO3JTab9ZsRQQJZ2qk346B+HYMB0tJP69t23NoPzqQNWsHXUI8aZtbRi/b4X/r+rsA6XLAEVCooSNBRgGVRpP72dg4FLEXGLEOIyKpsBkcVrt6MBOwNpGaw3QRLe59E7CwFib72dfNKvQtXpFvjByTNPZYDLYUb8AyCBlTLPZZhgY3DoEh3EVCTjGbjA5WAiS72QloyAjj1jvHmHstugaUBHUDwZ72jXQRK++nr6Assm3tXgaWtCe0O2xXUdfVU/dM0xfj/AAAgAElEQVR+mw8x5x9p8U/tEC1fa6MigupfBUPfizQ6VzTACsVgjm6ApT5GGU3ETMj0U+yvD5e3faXusXTn9kgthdvfa8uA/af6AW1yoKiifZn8byItStXXcvJgNO70XIOVuqjPrk/zGE2w1F+aiKhrrbrQrt3NOyasoFdQQFRQpHUgTZV/sGBpfAAj+pnW9MFtf3eF6//6i1ha2RMNBoBWA0x4OynDQH6sN+2IvgtsGIvapats9vr5MebqL+srPDuJWJp4CwqZkLneqlB9t3zdYzk9l8IHA5U0xRbGEXusjdX6P9uLWqHcGENX/hXIEahqhbsmVPpOOtJrrsQO5MfW7/kLqNJbmtqF1cpxDZaWUURaVCSzfXuVROw0SjP21lmWAV/lFcnjRH/XDbWtRG/A0uHLoz5cd7jPcOIkECOcbw+f2WJdrh4uWKoQ7BUtVMGUp95d3BdcDgUsRbRs7JYmkG+9QUM5DPLdjliq7MrvrmozcRDX7uYRd78ZQEGVPTz28tQGY6l6ILA0K3e9vZ+WG0Ul63YIHSngbDeT1BkCSt8buGyGbh6ifQY50aJugaX8wXgFNzCsM9LZt9PO+X2BpWgx/Q0Y2pmytJax1tH6WC111aDQvBnFHliDNzh1Vz69QKjfwFIEsx4mfvKs0T5ROXW606MbYGmiBSzVEbYCtuZhH7fPTYhHMmJpf5lBlzZ8aVLb1K7aAJL0Swaresf3SL8+0ZaiekNGO9hQdhpYaraKJEKtno0mWBqgtWVtuGmTKBP4N5C2Pm6o+Z1VBnaazLSWSRu25Fsf7TRYsBRltpJRH5xefSUdkwS+7etxQwOBJbtobcIj0ALqqtadtpvW80yarDToT+03F/W2VaCdr0Ut1Ul9g2CEG+lEyoFUBUs3bxrXTcZbH6Suvmrj6pMVn/roITZNb7AUdbQ/GodgBVsOrKr0B3YCXXXcFmQQ7NAnN8FNEKeeo6/EN+pt8xzcY6JgH2sNetjmNNRIZfWxVVfBI/VG3ia+JsgD7bcdRF3qvYgl41Uue7JEizQqHbiKKSLZWrENmuDBOaATNCJwTmq9ld530uYoA64bDlT01vPMWt3kYACp+yulyblm/M07wMzKdQzsNAtww1GNWOrchcJFwAyoGmnrY4oGchabgZNr6wPCDVb2W4Djpi0iGMotv8HcvCMSpczS1ylZZqtwDOY0JLNKEbBuRixFIHTGIkD16QDAwbJBPURw+MAs0UBq8lFvIOp0jyXoArF8qBO1uV0jM3uue1j8bcBpRv7q3eIGDT7yf314vAHEki6AspzeTbCkG7Cs0VT1254aEwgg0nzAPTvVaQOAzrK5FA7UDbSi8AYPnb9OqLnXVQQGHKofYAd8tlt6187Ap0Nbra8oBWjNLQ7yBE86ULrZvkLX1gfnG8iAr8lcM79ugKW6wm4THoMOTbRJB3gxgRVhB9QjCZZWWoA7LWkoKgyY6sPzDdDagsmhwVu/pM36TNRSf8Qe7duyfbMvNYC70cfkqt0jglr7Ke3MwKitqfvN1yuCSn0GmNWm2Emj+ggjfnW9rUz6KWDOpta+vT5uSL/U3x5L5QVSYNcTJ/wtQio9KzB0MJ7QT37NB6SzRT76QHVPO3F+fXc5oDQh0v9a5lWHpUtX12lP+nv2tXv+p1U2kyqa2CZlFaa+GYhN+lvnyNs2r3bPsRwILNmivrGl3qksj9ZXPhpDTYDdxNPuIfJNH4t+ipIqP5i27aPd22PqNfo5fbVouv7Bvs8mWAq86MP5RxS7PmPV+ewU3dPXAjd6tz5uaHpELI2jYLk+TJzN6uxA0UJ9JWjT1sCysYOf600+9K9v/aqPRWt97TQ/6tusNMjP9drJQFApbe2X7dqdfJqwqi2pJya/+hBBMXVzoDINxCkt3/cmWKp4BrO6IV6DtGzW7plLQIro9Q0vCJxT6wPMWwUxEOpkRQDNrkQ6dabSFpoGKCqxwdnAUe8qr0vS/jez1Qk4V2eucoj2iQ64U73ZQbpOB+IzjUo+GriZcqfvuDa70dmBP3arKGxXGSzn08nsxnkGMxXGDSaWWJoQ1tdd4e6EpInyStNgobNUuUG4Dtmg1G2w5Lv6LEQ3Z9VX7GlcOh6NyDKF33xo6VljrNHFTsHS9QYWe035vfpPHs2/+dwAqr6ZfRtsDJg6VZ2iZQ2diIHAO5Rppl52GyzpJm9LJuo7vzrMns26lUMdUpfYqs6wUX20r9eWjnqIwINUUcsK2+q665VNm1H/TZhMbOz/abc/r74RSDt2qL/A297M1kftgDORyvqqNm2Of9nNV/LURsGpbQ8G63p0AyxtoBfFB07qmjavbdNRpKe+2lNdGkmwrKBEGxo5aFIngSY42qz2YbJUo1aWSumivtZr6ElXNlY91QX+6GS5XP9soqVvMKHXX6gXAElfVN9WVV8x2fraXYBjkFYHTeRE2lwLeCu8dQqWbBAhA5N8UNNTVnqon9qnsoKj1jfviBqCZO1f3+l69Vl9d626pr4C6OYNRIIPAF4eJvjGHH2kIEK90Ua7ortoXw0MOE/arqtvelN27WAoYKmcQMKERn9Z9/zzcd3zb8xRjnpncXMfZOsY6TwTO+2ZbqJp9YUEfQGGMVe/CEDVBUEbky99o/186hjt+YqWnrChD1Fn2eYAQvVmzZrP9IpYskudUG568hf7+4JrbcDyt4mfc/nVBFn/y7fGff2rsqsTYFVd1WYAp4lVhWl9nLwFtuoef37oK2/1RqBJXuqYPrj2TcbzykLqNmbRP0kX+4DK4WwJ7KM+9CZYGjAUmnMdgKjesdtaEM6xTGfAIlzdi9kXgTuf44Trzcp0NhUg6p2cOhX7+UBrjQgCL2BnBufQyTtf45Cn79B/azhZQ1dB2FfvxDUY+b/1sTv9zQpoIrpkoAeqOqXm3e3+ru+XFuZWMcFlc7ZSwVJFU/Hq3c00UClFuFT4Wj72stF+PYMAvQw8IiY18lqfY+l/syDPFWweojvOt2eur8cN2TSv8zUgNp9jKR3+Aklm/epAnUDUPPjZnXcGeh16c8m6gqWGwz/NfX9NGw1kBlOQqhOkS33QtPN8btKgw1UfpGUm6xxQrvOpN3HxP91EPqVrALYcqLGD0Pq+7PocS+kB4navbBzKXeHNctGKn9lrRlxfNVjrKDvVD/XBTTQ0tvTSfLCyMtIfwKnLQKA5cdJhutbEh3bNa5u2qGM6UNEzaYpu1geut9b7OpHhE22wvvKwaquuqyvqec23FSzBrfT72hfq/HpXuHaj/rR7NFG7u8J1ypbrtGuRGXW02gb0lNMADpxNdNR/0a6qW32OpWssZzdf2VjL0e5xQ66nDeA2ARClqnfPu045DNjqjcl5jbazlw/BV32jD9839eRHEyPXtnvnc7t+F/ipF6CiOSGTNjgT6XLDV324djMN7YV+VptqnWIPeKtL2RUs1Re+AU597R008REtB3v1iR3SA8+Wx0UiRZxAQitY+sz16pvr+a7moz8xWdRHWR1pjismEcpgj3G9616eVidsralpmGTSyTaP5nnqin5BXwLE1KN2YClg4Dx9SV/l1yb4WDvnQ5PJduODSZC0+npMDR+xVxr2n5oYsL1GcPsao2gob3tF+Utf4EZCfvY3mDFOCrQAeIDT7MP1f8af1i1ezVc60qnd44pqOvVxQ/ppN3MaS+r4V1/p6Dtju60H/e0pVIfqo9Lqtqj+xmfQp47Ud4drA8qsTPp3gZGm79QTk876ApcmNOKTuo2uk7y1ewEP47R0gTr/2bPJhiaTsMuYY3VPf9B8ykx/5Rvkd70JlgpBkCqqQYIYfTUqHUF9XpOOQOUcaPOyzkwnDajMpgiu09DARXXk6f+aDmdr+BqQWWt9DqCogPzq8mm7DliDN7hrJCqQjdYiXoPdLCt/HTi7aQNo6OQwoGj8Zos0aPfKyFpmFY29rSFyIKKjN8usN4HUpWEDmHzZbxCqlbW+19j/fNS6F7GCPN3M6lzbWm5p14GJXe32M9ZzgGqFe1EOs0RlV97W65rpsq01MlZ9ZQmnPs7I4CRi23wcD60NOnVpWYdVl1/Zzb8GJLM/f1tqAE7qD02d01r2Gl1Wv0BSuyhfPYde0urL/v4aPT/yQa0zJiaWDB06FREiIE07INJXHuq/soB7ETAHYHe9AYNfB7qT2ORIGrStdbS/a2jpx1KnQUtZ6GiCpGOsNjfTYKdr6KpO9Hfnq/PqG6fY3y4iUM9Rv51T06vwa0neAGwgAlIGNOepM9Jmm/+butKAFmykebtHhtRz5Nsarah5+23wsFVEHTJg2urTV3SjtkX11IRDHiYCthmwu95hP9DdwrW+qdfKaFVDerUvMtEzcZd28479Zj3VH9AWeBjk6w0MrqvLfdLXBtQX6fS3H77CMygCcADCJNfSarVBf+CofVjTnvqYJHmyCRjS0WSVNu2uUQYaChLoP4xDNc/mFqVaVnADjAz82hyApzWd2Kac/q/l5F+6+Nw5Ay2DKo9rpKWPFBVWz/jVfQe08Lc8+ntMDS3oLi19D3v6mjC2aliDQXXMbt68Y4IhOKL8gMr+RX24SUN9531rX8YW4xYNapr9wa38nVvf917P5YO+vmuXnjRqX9IJVGnLrT6qj/dRR5TBJES/oC83yXF+u4eb12dQyr+TozVv1/NfDQoY0+okwzYoEWhaDuf10APY1btg2YmgI3GOzq15o0br44Xa5cHhFTwMGgNBrDTqcmMdTDq5ZqDyNW3XAWicw023vqpO+Wgxght6BypOR99rpPXZnWxr9wrKjhJ67qTmHb4g1bJvjSo20xEtEYEUvQSWZubNo772rQ4OfT18fzC2jca5tR5Km346t8FMcOrEpl6vgxrtsja1Vb/bvUZxNLTqJE0DH/v0IewaCK47SXMw58jbz2B0AQyuUVddV59kMJh8W4GiauBz6XUCIs7VltWpuuLS6XX9wUVNr0LUYMvFp9pJp9p0WobmefWxToO1rdPz5aUMzVWyTicMnebRyXnt7gp3HR/VJebBPIuxkzx78ZwKqmxTr0bpVYovKHozX1+Odr17zoAEy16shGlT9xQQQXADhGiyKIKbr+qNGNUKy92WNetzSsFoJ+/t7l4pMqdUIBVIBXpPgU4eN9R7VqdFw1QgwXKYAublY1wBM2dg6XEQlpAsYdn7VJf7RYUtq1mSsuXBHpr6vMoxXvQ0PxVIBVKBUVUgwXJU5e3VxBMse9UzaVf3FLAfBTDaX+pGBBvs655de6sApWimDe9uxuj2cmf3lMicUoFUIBUYOQXs13eDp/sY3MRjb2Wvba8audJmSs8pkGCZVSEVoIDIZN1/2Hzft/0wOkL7tYZ6A00qnAqkAqnARFTABL0+esr+2f7eGjcR9RmnZU6wHKeOzWKlAqlAKpAKpAKpQCrQbQUSLLuteOaXCqQCqUAqkAqkAqnAOFUgwXKcOjaLlQqkAqlAKpAKpAKpQLcVSLDstuKZXyqQCqQCqUAqkAqkAuNUgQTLcerYLFYqkAqkAqlAKpAKpALdViDBstuKZ36pQCqQCqQCqUAqkAqMUwUSLMepY7NYqUAqkAqkAqlAKpAKdFuBQYPl1Ii4OSLm7LalmV8qkAqkAqlAKpAKpAKpQE8rACw/EBFHRoS/+z0mRcTkiFjoud8DnZ/fpwKpQCqQCqQCqUAqkApMLAXuiYiHOykysMwjFUgFUoFUIBVIBVKBVCAVGLYCCZbDljATSAVSgVQgFUgFUoFUIBWgQIJl1oNUIBVIBVKBVCAVSAVSgRFRIMFyRGTMRFKBVCAVSAVSgVQgFUgFEiyzDqQCqUAqkAqkAqlAKpAKjIgCCZYjIuOoJrJURHgklLv380gFUoFUIBVIBXpFgWcj4oGIuCYi/J1HKpB7LHu8Diw122yzHbXkkksuMPPMM2ej7XFnpXmpQCqQCkwkBZ544olJt9xyy38eeuihvSLigoTLieT9vsuaEcvergdrrbjiij888sgjl1tkkUUyYtnbvkrrUoFUIBWYUArccsstz+y3337XnnbaaZ9++umnT0mwnFDu77OwCZa9XQ/WWW211Y468cQTl1900UVn6G1T07pUIBVIBVKBiaTATTfd9Mxuu+129Yknnrjn008/fVKC5UTyfkYsx6q3EyzHqufS7lQgFUgFxrkCCZbj3MFDLF5GLIcoXJcuS7DsktCZTSqQCqQCqcDgFEiwHJxeE+XsBMve9nSCZW/7J61LBVKBVGDCKpBgOWFd32/BEyx7u14kWPa2f9K6VCAVSAUmrAIJlhPW9QmWY9j1CZZj2HlpeiqQCqQC41mBBMvx7N2hly0jlkPXrhtXJlh2Q+XMIxVIBVKBVGDQCiRYDlqyCXFBgmVvuznBsrf9k9alAqlAKjBhFUiwnLCuz6XwMez6BMsx7Lw0PRVIBVKB8axAguV49u7Qy5YRy6Fr140rEyy7oXLmkQqkAqlAKjBoBRIsBy3ZhLggwbK33Zxg2dv+SetSgVQgFZiwCiRYTljX51L4GHZ9guUYdl6angqkAqnAeFYgwXI8e3foZcuI5dC168aVCZbdUDnzSAVSgVQgFRi0AgmWg5ZsQlyQYNnbbk6w7G3/pHWpQCqQCkxYBRIsJ6zrcyl8DLs+wXIMO296mX7DDTfEww8/HIsuumjMM888I2rGTTfdFA899FAsssgiMWXKlBek/eCDD8bjjz8ec801V8w666wjmvf0Suz++++P2267rZR34YUX7roZ//nPf+LOO++MhRZaKF784he3zf/2228PP86Zf/75u27jYDOcNm1a/Otf/4qZZ545llxyycFenuf3iAIJlj3iiB4zIyOWPeaQFnMSLHvbPx1Zd8IJJ8RVV10Vb3zjG2OFFVbo6JrhnLT77rvHY489Fh/+8IdjueWWe0FS99xzT/zpT3+KY445Jq6++urYeuut481vfnMss8wyMcsss/Sb9Wc/+9m4++674yMf+Ui87GUv+59zQeUBBxwQ//znP+PjH/94bLLJJsMpRgFUAAJQ55hjjmGlNZyLL7300vj2t78dyy67bOy6664FmpsHLc8+++zYaKONni8zjX//+9/Hk08+Ga95zWv6BMJO7Pr+978fZ5xxRsl7gw02iCeeeKLoMuOMM8bcc89dkjjqqKPid7/7XXz0ox+NDTfcsN9k1cWLLroonn322XLeTDPNFIsttlisvPLKz6fXiV3DOeeaa66J73znO/HUU0/FF77whZh33nmHk1xeO50USLCcTsL3eLYJlr3toATL3vZPR9a9+93vjpNPPrkM/ttss01H1wznpHe9610Fyvbee+9YccUV/ycpUS0DOaBcd911S+TxjjvuiKWWWio233zzWGCBBfrNepdddilgKe1VV131f859+umn489//nPce++9seaaaw47ugd+wMemm24ayjS9DmX6/Oc/XyYFn/vc514Qqf36179egHq33XaLPfbYIyZNmhS33HJLfOUrXyl+2GuvvWKJJZYYsvnSP+WUU0rer3jFKwq4H3rooSUi/elPf7qk+81vfjN++ctfxr777lv0YkNfxw9/+MP4zGc+UyB4++23D5AHXNdZZ53yeTcizf/4xz/ii1/8YoHkww47LF70ohcNWZ+8cPopkGA5/bTv5ZwTLHvZOxEJlr3tn46s22677ULU8vjjjw9/tx4g5PLLL4/77ruvDLArrbRSWdIUkXLU74GbCOTiiy9egAUc3nzzzSXyJNroO5G9/sDy6KOPLhC0ww47xPve974CSY8++miJHPlbhA1oWPJ+5plnCnAuv/zyMeeccxZbKljutNNOJd9HHnmkABdwEu10raVj14mqAQcRMZ9bnpeWc5vw8u9//7uU/4EHHiiwJD32gKlDDjmkRALf+973Fgh2ACuasGm11VZ7/vOmrpbrr7322rjxxhtLmWgmXVsDLMGyhb3XX399sZd2bJ5tttmKza4V2ROddO7hhx/eJ1gC9X322adA2X777Vegjn4+FzkGpdK2nH3FFVcUMOdfEd8KVPK47rrrij18Swffi+Q1wXKVVVYpEAi4X/rSl4botOX5Y489toDlxz72sZhvvvnirrvuiqWXXrpEWWefffb/qXKuFXHmw69+9ath68RBBx1U7AaoNXoo6sreW2+9teggLWnSjd9py6/KyAaTmJq3sjrPtaKq7Oazv/3tb6Ve+/nRj36UYNlRD9K7JyVY9q5vpqdlCZbTU/2B806wHFijnj+jP7C0XGqZ1b440HXmmWcWOAQpon6nn356+d6ADU4M+q961avC8ij4Wm+99QoYnHbaafH2t7+9RKDAX7uIJVAQVbNfEAhZMp08eXLRD0QCCxEvgAfmQCv73vSmN8Xb3va2AijSPu6440p0CywAD+D4qU99KjbeeONyvQioZXgwffHFFxfoABd///vfy+9PfOITJVrqsIz829/+tpSPBpZzAYzInOXln/zkJ2WJVrmAIXhi12abbVaAxv48y8OtUbZvfOMbBQxf+cpXFnvoI0L3gQ98II444ojyP9ikNaCbYYYZyjJyzfdb3/pWAWfpWwq/7LLLCty2i1hWsHQ9HegIqNhAX2AJXk888cRiJ2j84x//WCDXNYD5yCOPjHPPPbf4VsSX30WEafW9733v+YilJWu62sYASt/znveUekI32xRcs/baawdYB9cA8tWvfnVbsDQBAcKg/uc//3nRmT2gj69APRhUTwCverbzzjuXbRNs8CMCD4rZqxxs8LdrlU86b3jDG0r9oQe7Vl999fL5hRdeWPyTEcue78L6NDDBcuz6bjQtT7AcTXWHn3aC5fA1nO4p9AWWokrAAZiJHoEYy64iVNtuu23Z+7j//vsXOPG9SJ/o29SpU8sADQAAGVAEjGuttVYBCXDTDixFl+x9BFMAAEi0HiALGIEWeey5554F9Nj5kpe8pIAlWPQ/kLzkkksK+AK9D33oQ2WJ3M0mflv6B2WiaOuvv36BOVAHTACeyCDosjdTusonqvvXv/61lB84fvnLX44tt9yylEtE1/n0Ul7L9v4WuayAXMsjYih9sEpn8Afq2CX6CJjtWQSb55xzToGbrbbaqsDjwQcfXGxgk4joqaeeWsq4xRZb9AuWNKs31/CTfO2v5A/RVzClHABZmuASdIFJUVQguOCCCxawFEFUXnaD6boUTkd15MADDyxg7Hv+ZL/lcT6Q5l/+8pdSDhBXy161qRFLkxQailiLeIt+2g4h0mziAlaBJHAXnfzud79bkvjSl75U6p7Iq6ipiYj8LW+ruwAZsO64446lDquvf/jDH+JnP/tZ8Tt4v+CCC0q0FIwmWE73LmrIBiRYDlm6cX1hgmVvuzfBsrf905F1fYGliBoQEHUEHMDNUqGokYihQR5YAkYQBDpqZFEkSbQQAAEUgAeEXGufXzuwFOnzfQUsS+6th0ibdEXoAJd03/nOd8YnP/nJEnmUB3AU8VxjjTXiyiuvLPv8LJE6B3Q0wVKezlUGcCHiBxQBLjBhq88BjqVTkT2ABUwAmAgoOAGSQPEXv/hFgR4wJVoGBusSebMsoLjqA3Ts13Q+oHa9/9lFZ1FTwAoi3/GOdxSos+3AuYCrghK9+otY2l7geocoqcgu2DQp+OlPf1qgmY/pD6YBGb+CXRAqcuiHPcALgNmHKNLZ3GMJGtULEeyvfe1rzy9hizqyDwDXc0w8wF7zDv4KluqlCYKJiT3A6gy4ZKNrbLUAsJbknSMvkUtAqFzV3vPPPz/80M85wFceykVzfhYBVpd8L9KtniuD+pxg2VE30pMnJVj2pFumu1EJltPdBf0akGDZ2/7pyLq+wFIE8YMf/GCJCAFMcCXqAzZEpkCTwdeyM/CsN9a4AQdwWVYWKbTfDQi8/OUv7xcsRcDkJ1pnWfItb3lLifjVAwwBGdEo8CdiKFIHGIBdBUvRNQADFsFHBUvnuL4JloAEoImcWeZ3HWAGNIBDRNRSKo1qtA9g2vNon2MTLNkJyMAscBL1YwPYbT6GR7rKJ/L3ute9rsCL5WTRS7ADLF3PLjqfd955BSwBD4i2z9A1wFMUdaCbd+pSOEhmrwNQg2yRS2AJMk0kbFcwQXB41A445EdRVPVBtNGyvKVuNgwGLJs375hwgHNRSTAnatgasVQX+BfI+y1P/hBBBdcVLG3R4Ed1jE9oCMzpJioJlEGtelnBUmSaFuowaJa+6LU0gGrevNNR19HzJyVY9ryLpouBCZbTRfaOM02w7Fiq3j2xgqWbZoCgA6QBKEuvYEm0z80P4MD+NP+DDMAJkPxvgDd42/sHOOytAwdAD9yJfPYXsRSFE/0Cq5ZRRdcsZQJOkGMPJRtF6YAs0HRHM7uaEUvRN3soQYVoniVXaQFiy76dgiUdpAta6hKxfaPKJyImagpO7BkEZ6KUQM1vtvlOdI2Nboaph6graKQv2KsRUFG7gcBSGUCpctESbFrSdye1/Yz9RSz7unmHJpaBgZhtASK9fAEcgZ9IIQjlZ2XynS0Alqj7A0t7GJUdMLspa7Bgae8s/enDp6ARjNJbxPEHP/hB8fNrX/vaAuJgU72hLT1EHd35ru74zvaDdmBp4gOc/ajP2sCvfvWrorM72DNi2bt910CWJVgOpNDE/D7Bsrf9nmDZ2/7pyDqRL4OnSGC9uxqgvP71ry9L2aJZIkD2toE6S5mWf8GnGxzq9wDUTRAijaKO7gS2nCrCBIQsnfYHloyVx1lnnVWWJoEE+HLDh0ia6J0lUXfrghx2WL4EQk2wtAzvGkuh7LePUAQS+ALEgcBSFMtSuDuwXW952/KvPEGl532+//3vL+AlguZmEMvMbuARpbQsDL5E+0QrgUoz8mrJHLiITAJQkVwRRBDaH1iKqoJDkUXAxCfg3ZI8KBQ55rfqw+r8ge4KB4vgUTltW3DHtHLWvaPgXrnsYTRJcGMTX9vr2g4slYl9YFI9AcPSVeb6uKEasXahnygAACAASURBVAToooT1eZdsdp6JCDtAKVi0JUDk3A+/qBuW7m1TEHF0nv2oIsC2BNgmIQpp76WItiir89qBpbLSVCT4N7/5TblenXJ3v2gn4Gz3sP2OGleeNF0VSLCcrvL3bOYJlj3rmmJYgmVv+6cj60QZDeKibfVwZ7D9byJ0BmSwZukZ/Ii+gReDNUiytGtvmxtUQIBBHiDWG1RcI7rlkTC+EwE0mPscJLQezgUwABDsgg/L7K4HNNKttgAiEcJ6oww7QR0glY8yKUv9XrTQZ/J2Fzr7Lf2KhoqM2fso0sZO5XGu86QFkqVrz6Trfe9zaVrK9Tn49D/okqe02z08XTnApGV2y+T0AJ/Op6coWr2WlrRgo8/Y5H8aSZstzmcb37TeKORc5XJtjZwqt8/Bsc/4ku3OEyFmi4mD76TLBvaymz+cXyPb9p3SRvp8RH91ip/UE/tblVO60nMOe6t/gWtNT5rSoqt64FBH1EV+qXfXq5fypbV0gV992xLbpa8uKJNrlcE18mKLOs2WCrQ01QZcwxbn+UxZ3OnetK+jRpUn9YQCCZY94YaeMyLBsudc8j8GJVj2tn9GzDoDLPgxwLZ7uLVBG9A0oabeyNPfw7D7M1Cerm0FpU7T7ev6oYgiTz+tZZSWzx3NRyM1/+8rv07L0d/1neQzmPLyMd3aldN3flr90U37WvPqzy+Dtbf6stbzweiW5/amAgmWvemX6W1VguX09kD/+SdY9rZ/0rpUIBVIBSasAgmWE9b1/RY8wbK360WCZW/7J61LBVKBVGDCKpBgOWFdn2A5hl2fYDmGnZempwKpQCownhVIsBzP3h162TJiOXTtunFlgmU3VM48UoFUIBVIBQatQILloCWbEBckWPa2mxMse9s/aV0qkAqkAhNWgQTLCev6XAofw65PsBzDzkvTU4FUIBUYzwokWI5n7w69bBmxHLp23bgywbIbKmceqUAqkAqkAoNWIMFy0JJNiAsSLHvbzQmWve2ftC4VSAVSgQmrQILlhHV9LoWPYdcnWI5h56XpqUAqkAqMZwUSLMezd4detoxYDl27blyZYNkNlTOPVCAVSAVSgUErkGA5aMkmxAUJlr3t5gTL3vZPWpcKpAKpwIRVIMFywro+l8LHsOsTLMew89L0VCAVSAXGswIJluPZu0MvW0Ysh65dN65MsOyGyplHKpAKpAKpwKAVSLActGQT4oIEy952c4Jlb/snrUsFUoFUYMIqkGA5YV2fS+Fj2PUJlmPYeWl6KpAKpALjWYEEy/Hs3aGXLSOWQ9euG1euNN98852w5ZZbLjz33HN3I7/MIxUY1wo888wzpXyTJ08e1+XMwqUC3VDgwQcfnHT++effcvPNN380Is6IiGe7kW/m0dsKJFj2tn9mn3nmmV89derU+Weaaab0VW/7Kq0bAwpMmzZtw4iYYfbZZ79w8uTJj48Bk9PEVKBnFXjyySfjgQceuPvRRx89PSLu61lD07CuKpCw0lW5h5TZ7BExU0Skr4YkX16UCjyvwJIRsXtEzBsRB0XERalNKpAKDEsBEcqnIuLhYaWSF48rBRJWxpU7szCpQCrQhwIzRMT7I2LPiJgjIr4ZEd+JiHtTsVQgFUgFUoGRUyDBcuS0zJRSgVSgdxVYOSL2iYg32GIZEedHxH4RcVrvmpyWpQKpQCow9hRIsBx7PkuLU4FUYHAKzBYRH4qIT0bEAs9daunuWxHx9YxaDk7MPDsVSAVSgf4USLDM+pEKpALjXQE37IhWbv5ctLKW95KI2DcifjPeBcjypQKpQCrQLQUSLLuldOaTCqQC00MB0crdIuITz92007Th0Yg4MiK+EhG3Tg/jMs9UIBVIBcabAgmW482jWZ5UIBVoKuCmHXeDLxIRy0bEOyNiloj4cURcERG3R8SNEfFIypYKpAKpQCowfAUSLIevYaaQCqQCY0OBNSLi8xHhEV5+nzM2zE4rU4FUIBUYOwokWI4dX6WlqUAqMDwFEiyHp19enQqkAqnAgAokWA4oUZ6QCqQC40SBBMtx4sgsRiqQCvSuAgmWveubtCwVSAVGVoEEy5HVM1NLBVKBVOAFCiRYZqVIBVKBiaJAguVE8XSWMxVIBaabAgmW0036zDgVSAW6rECCZZcFz+xSgVRg4imQYDnxfJ4lTgUmqgIJlhPV81nuVCAV6JoCCZZdkzozSgVSgemsQILldHZAZp8KpALjX4EEy/Hv4yxhKpAK/FeBBMusCalAKpAKjLICCZajLHAmnwqkAj2jQIJlz7giDUkFUoHxqkCC5Xj1bJYrFUgFWhVIsMw6kQqkAqnAKCuQYDnKAmfyqUAq0DMKJFj2jCvSkFQgFRivCiRY9r5nF4mIuSNicu+bmhamAj2twMsiYpeImDUiDouIS3va2jQuFeh9BZ6NiGkRcXNE+DuPVCASLHu7Eiwy66yzfnmJJZZYYKaZZuptS9O6VKDHFXjkkUfmvP3225d8+umnZ5h//vlvnGeeee7vcZPTvFSgpxV4/PHH47bbbrtj2rRpX4mIKxIue9pdXTMuwbJrUg8pozWWWWaZHx9wwAFLL7TQQumrIUmYF6UC/1XgqaeemnTbbbdNnjRp0qQFF1zw6ZlmmikjLFk5UoFhKHDbbbc9e/DBB19/3nnn7f7000//NsFyGGKOo0sTVnrbmeusttpqR5144onLL7roojP0tqlpXSrQ+wo89thjMWnSpJhllll639i0MBXocQVuuummZ3bbbberTzzxxD2ffvrpkxIse9xhXTIvwbJLQg8xmwTLIQqXl6UCqUAqkAqMrgIJlqOr71hNPcGytz2XYNnb/knrUoFUIBWYsAokWE5Y1/db8ATL3q4XCZa97Z+0LhVIBVKBCatAguWEdX2C5Rh2fYLlGHZemp4KpAKpwHhWIMFyPHt36GXLiOXQtevGlQmW3VA580gFUoFUIBUYtAIJloOWbEJckGDZ225OsOxt/6R1PazA7bffHg8++GAssMACMc888/SwpWlaKjA2FUiwHJt+G22rEyxHW+HhpZ9gOTz98uoRUODmm2+OP/7xj7HooovG2muvHXPMMUc8+uijcfrpp8d//vOfeOUrXxnLLLNMyenOO++Mo48+OpZaaql47WtfO6TH+jzxxBPxyCOPlGtnm222tiV4+OGH47rrrou//OUvcfHFF8eMM84Ya621VqyzzjqxxBJLlGsPP/zwuPrqq+Pd7353rLzyyiOgRCaRCqQCTQUSLLM+tFMgwbK360WCZW/7Z0JYd+2118b+++8fiy22WOyyyy6x0EILBdjcb7/94uyzz47PfOYz8ba3vS1mnnnmOOecc+Kzn/1svOENb4iPfOQjMcMMg3/86hVXXBHHHHNMrLfeerHtttu+QOP77rsvfvCDH8SvfvWrArRLL710eDMVIH3JS14Sm2++ebF1zz33DGnts88+se66604IX2UhU4FuKpBg2U21x05eCZa97asEy972z4SwDsjtuuuu4fVte++9d6yyyipx3nnnlb+B5V577RWf+MQnYr755isAKoLo/0022aREMEUNp02bFgsuuGAsueSSMffccxfdHnjggbj++uvDkvXss88eK6ywQgHE3/72t/Gtb32rXL/TTjsVWKzXuM73oBY8glfR0cmTJ5dlb3Apn6lTp74ALEU5b7nllvjXv/7lLTwFkNkz11xzxR133FGisOD41ltvLWn57kUvelG5ho3skBdbHffcc08p29133x1zzjlnOX/hhRcuZVBu+XkYu2uls8gii5S0b7rppmLvvPPOW9Kaf/75Y9ZZZy35+L6WQV613PJgk/Nuu+224BMR5MUXX7x8lkcqMD0USLCcHqr3fp4Jlr3towTL3vbPhLDu6aefjoMPPjiOPfbY2G233WLHHXeML37xi3HJJZeEaOYaa6xR4BLQfexjHytL5Z/61KfirrvuijPPPLMsSwOkiy66KFZaaaXYYYcdCgwdccQRBaZWX331AlMve9nLynm//vWv48c//nGsttpq5VxL3CDKAai+9KUvxV//+tcCr1tuueX/REXZCuaAW2vE0hL9P//5z5IuULv00ktjo402ire85S3x05/+tERbX/rSl5Zrb7zxxgJ9luKfffbZAsbAE+ha+v/73/8eP/rRj0oZl1122bjhhhsKeFt233TTTct3tgpI65prrontt98+Vl111bjgggsKSILOP//5z2XZ/r3vfW8pz/nnn1/Kev/99xfb2Pme97yn6Pmzn/0sTjrppHK+8oFjdvl+4403nhD1MAvZewokWPaeT3rBogTLXvBC3zYkWPa2fyaMdeeee26JUL7mNa+Jt7/97QUkX/ziF5do3xlnnBEf+tCHCiB++tOfLnAElg455JASCXS+yBp4s4QOvkQLnStCKBoKKAGU/0877bQ46KCDCsB94AMfKNE+3zkAHzucZwkezP7kJz8p1zg222yzeOMb31hsawXLyy67LB566KESdRRRPPDAA2PKlCll6d5+zFNOOaWA2vrrr18isWBu+eWXj7e+9a0lOvnDH/6wgOjOO+9c/v7Tn/4U2223Xdl3CjR9Bpx33333kh643HrrrQsgWq4H2SKStAKPyijCCdJ9TiuQeu+995aILdj2Haj++te/Xpb/afeKV7yigCj49rdy9rUXdcJU0CzodFEgwXK6yN7zmSZY9raLEix72z8TxjqRRRFCkAOW6lL1mmuuGZ///OdL5HDFFVcs0UbwKTq3xx57lMjbcsstV8BQlA3Q2fP4pje9qYDXiSeeWKBzq622ig022KDcwQ3q9t1339hmm21Kns3DMjKgtNzst2svvPDCsvwuLWDm83Z7LOuyvAii6Okf/vCHEu1jz1FHHVWW9/0N1thguX3DDTcsn8lXOQEraFZ+UUd21oil85955plyHti1ZA/Ale3JJ58skVY3G334wx8uYPm73/2u5A9m67I620SC2UZDYAlKgeUvf/nLYgutnSM/YP2Vr3ylAHIeqUC3FUiw7LbiYyO/BMve9lOCZW/7Z8JY99hjj5VIm31+ANDeSIBpX+QnP/nJsv/QUrDDefYcWg4HTECogo9Io+td545yS8OifX/7298KZIkOXn755X2CJSCrkUgA50Yd0GZp+3Of+1zJvx1Ygj8RP/sTRRhFLkVQgWkFS3DqbxFLy9LSZ6t0RUr9b18kEKwRRWBpbyXwBHps8dlxxx0XZ511VrlWlBOEAkt5uLEJgEoLuPrNFsv08nZH/AknnFCiuE2wPPnkk0vawBeg2s8qmvvVr361pJFHKtBtBRIsu6342MgvwbK3/ZRg2dv+mVDWWer1I/IHFt0hDszcQGM5HBBZ9gaaAFK0EQiK0Ll72/5HBxiy99DNOyKPlsdBmyVqy+NuiAFQoM6yc3MpXBqnnnpqfPvb3y4wZX+kpWZpATcw1g4sLTmDRvkCXhAM2uyjHCxYfvzjHy/5g09/g0NRU1FF2wEA5qGHHvo/YEmzuuQNnunDJsBr/+YBBxxQ9muyxQEWwWiC5YRqYmOusAmWY85lXTE4wbIrMg85kwTLIUuXF460AqKKwA/YgTdQ5U5w0bYvfOELBZD8dsONxwxZznWu/YNATpQOkLqRBVB+//vfLxFLewnd4ANKLaOLKlpCtifyzW9+c/nccnA9RE2BrOVqUCqaKlIo/de//vUFNt0g09xj6TmW7PSIInDpznaPIgKtgwVLezJFF48//vhy0458ASowFsUVdfzyl7/8P2DppiOQKBorYgmQAbSbcewJdSMP+xy2FIiQOgYCS1sHQGjzrvmR9numlwr0pUCCZdaNdgokWPZ2vUiw7G3/TCjrRNDcNGKvJFATbfNgcsvQoBMgAjb7/hzuogZIAMoNKaJ0oMkNMcATZF155ZUF9ACW70QhQWj9zp5OUcDWPYQg9t///ndZggai7pR2R7fIqPzlBRxFTKULgN0cw3722oPprmpAW0GOjfVc5/zjH/8o4OkzZfc/IHaDDjC07xRgWu63FcBd7W5KkqbPRSlda1+mh7lbumYXIGe/G3xsBxCtFflVZo8m8lgi+SgTnW0roKHySg80A1X2uLtexJYf8kgFuq1AgmW3FR8b+SVY9rafEix72z9pXQcKgDA/YLL1gemeJwmg2j1Ivb/vmtkCWmmAsYGO5uOIBjq3k+/ZKGLZrmzN66+66qoClnW7gN8eb+RVk+58F+2UDtgdykPlO7E1z0kFRlqBBMuRVnR8pJdg2dt+TLDsbf+kdalARwq4Wcid3CK4IpDgUfRSpFaUVZQzj1RgrCmQYDnWPNYdexMsu6PzUHNJsByqcnldKtBjCtgHakndUj+w9OxJS9kZoewxR6U5HSuQYNmxVBPqxATL3nZ3gmVv+yetSwVSgVRgwiqQYDlhXd9vwRMse7teJFj2tn/SulQgFUgFJqwCCZYT1vUJlmPY9QmWY9h5Y8F0dye7AcXjcuz5G83DHc/y84gcr4Icz4dnUroj3R3hfb0Vx13zHpVUl8THmh5uQHLnu3rjbvg8Jp4CCZYTz+edlDgjlp2oNP3OSbCcftr3TM4ekeNRM83D42nc+DGcd0SDvCOOOKI8Z/Kd73xneWzNaB7f+c53yuN1PJfSax6bx7XXXltubAG5Dnd4e+yOxwINpYz2MwIf0DOU64erw7HHHlvejqOs7XQFlb/4xS/KQ9a93tJ70Qdz0MqjmurhcUMes+QtQPW96oNJbyjneoan95XT2EPwx/tkYSgajfdrEizHu4eHVr4Ey6Hp1q2rEiy7pXQP57P33nuX90p7+DYg8wpEIObh4d5DPVRwchOJ92t7ZuOrXvWqAiWjeXz0ox8tz370QHLPpmwe3/zmN8v7tTfddNPy7EaP4vHw85122in+7//+r6NHCTXT8xzJn/3sZ+V929tuu+1oFqtt2h5s3nylo8chNQ/g+8c//rH4UpnZOZgDuH7jG9+ItdZaq1xPV8+19HD2d7/73aMefWarZ5d6IL6bj7yJyDM/85hYCiRYTix/d1raBMtOlZo+5yVYTh/deypXrwAEXSJ+3izjsTUGdG+pESkyoHv4N9i0tCpyJaJZI1eiYyDNg8TdhewtLZa+LUl72LnIpeco1vdNW96Ultckes6iyKiHcouKiTiKKoIJMANORRUthYpcuevZ587zXEafs0V+/YGlh4aDSw8LB0agy//ei+1tP8oisipy61mUNV2fK3t9sw/blVE0D3gBLe8uZ79y+55GIqK17B7C7uHq9ZE/HpSu/N7w4zr208HytiioQzp0t9TtIe3K6/r6gPYKlsrl4enSEoH1U/PhE9fRl578wHZltIxez/dZ66Fsu+22WwFv7yP3AHVwxx5v4mGvNDyYna10avqJBuoDTT0HVDlNLOobfDyA3fV87nqPSFJHbGfwnnifS8ND3v2dYNlTXUbXjEmw7JrUYyqjBMvedleCZW/7pyvWVbA85phjwt9e/+d915tvvnmBJsuiInwABMBdfPHFBahEOP3vtYrAAzyAMEu0vvdqxeOOO65AjyVb4HDppZeW5U3wCGwAGqh43/veV5Z0AYS0AIwonL+B7Hve857yVhivaQQr3q4jL2+/EQ3dZpttCiD2FbGsYHnQQQeVN9OIvonUAr499tijvMIRJK2wwgolwipdkTrRSNE7ZWazczbZZJOihXJ4Gw7NREgB4g9+8IOin/d0exg57Szhgtk111yzvDHHqyjBq72RIorAU3RY1JjOjmuuuabkDeBsVagRR3nQ1nvDTQRe/vKXF5uVG1DacrDeeuuVNERUL7roonjb295W0jvttNNKXuwCvaKazm+3TF7B0rvUwTg96OBtSN7RzgcmI6AX7IJVz9KUl3qjTignXXzuetHw9773vcXfp5xySpxwwgml/qgDIuN86F3x0paPtE0AlPfggw/OiGVXeoPeyiTBsrf80SvWJFj2iifa25Fg2dv+6Yp1FSw32mijElUCKGDIO6eB05e+9KXy+kTwI5J35JFHFlgQzQIq3pkNKr3D27440TTvp/bGF1FE54I45x5wwAElWrfddtsVUARhAMVyNHgEeUDqHe94R6yxxhpx+umnFwh5//vfX6AFKAEikApmRFaB1Sc/+cli50BgCT6969s7vX//+9/HjjvuGO9617sKaIoWgiRRM+/iBr7sEdlkA4CVlx/ROJAKekR1lZ9m3nEOqti/7rrrlvL98pe/LHrIh3aWeNkAnn79618XsHI+EPM+71e/+tVFd3qddNJJJaKnfF4byTdA+8ADDyyQDdidL8rs3eKve93rCjiL7joHTNoa4J3pJg7O52eATHfAqow1mlwrXAVLOts64LWSoo277LJLifKCatscTC6kZwLgM9FRvmYzMORjkenvfve7JQ3RTnB82GGHFfvYbkLhXe3VJmluuOGGZX+oMrIxwbIrXUHPZZJg2XMu6QmDEix7wg19GpFg2dv+6Yp1FSwN6CJ4IMUyOHC0BPyRj3ykRN7AjiVPS5WWbUHiFltsEaJaPgctImNgEESBBpHICpbOEe2yZGqZFTiJ4ImOikD6bL/99ivRNDC09tprF/jbd999C8DsuuuuZTlX/uBUFFGUj63S+NrXvjYgWIqaAT62gJnXvva15bcoZU1X+eUrYrnXXnvFoYceGhdeeGGBRp9Zmj333HNLJG+zzTYrYF0P54A4y8cbb7xxiUA6T7RS1FKk8cwzzyywBNSU1Q84tUQOBKVBVwAt6ugmHFr5TDQSWIJ3NtKJDfKUD1j1HchtBcuTTz65nC8d/qwTBnAOCJtHBcstt9yyRJ6BoneNi8SaBADzOokAj4D+K1/5Sll6B+WW8fmIpiLY6gS/O4cPgKUbu0CtCYylcXledtll5Xqw6Tpl4qtcCu9KV9BzmSRY9pxLesKgBMuecEOCZW+7YfpaV8HykEMOKZBWB3iDPuAAgyAHKNU7c0XEAIr9fSKTlq1FskQ2gY9z/W6CpZuAwCOQkyZI8Y5rUOgz34EckCfqBb4sUYM0kCqqB7TszQO5zhN1W2eddToGS1FXkdW6v1CkDqxawra0LjoH8Czhr7TSSs+DpYgmKJOXoz+wBEfOBYHnnXdegaNVVlml2E9bME27qVOnlrTsxxT5/M1vflPOV94NNtigaCp6KnJnKRmkWVoG7SKAzZt3QLZ8RAOBpWX2VrAUdZU2EBVNdJ4ord99gaWIM2AXbWS7aCxABqaWrE0uwCw4Bo1+A2NlZJPJgX2xIq/K2QRLEU6TBkvntBcBFr0V1TTRyJt3pm+/0Au5J1j2ghd6z4YEy97zSdOijFj2tn+6Yl3rHkvwAOzsebNULGpnCdYyqKiT/YGgxz5IECaiaYlcNM95lk8tqQPJJlgCSZE50SlgCeKAoyieR+JIx1J1X2DpxiIRTTALeOzdBEps6jRiWfdYNoUFSKKOImOWnMExSFM+n4tY9gWWQI/dlqldD6r6Akvnyd+y8cc+9rECx1VLgGvJvQmWbl6xjDx58uSy7A8U7e2kwY9+9KNBg6W8wa0tB5ad6S56KELY11K4KDSfiDrb/wj2+M5voOpvfrd9QfomE3xx9NFHl+j1/vvvX+qEstk+0BdYSt9yt32XJhjAGmhLE6DnUnhXuoKeyyTBsudc0hMGJVj2hBsyYtnbbpi+1rWCpeVMUUhRShElQGD5FvC5gcXd2CKbwNP/YBHw1IilKKR9d5aZgVpdCgdSYMHePEAKTl1nmRdY2lPpZqF2YGnvICCyB9FeRBAHTM8+++wS3RoOWIpYAiHL6m4mEam0N7LuH20HlqKHn/3sZwtEgm97Ju3P7AssAShIdfMSILO07G5pN9KAKMvN9l82wVJkVuTUDSwAlD8sQzsXqLWLWIJ6UV/L7K0RS+UQKfWdpX2/wa4bZ1rfJ24/poi1ZX/62kNqm4Rlb8vjdT8kKAe+ItiA3z5U+yN/+9vflpt9QKWIpvNAcl9gqU7RXLlEQ20dALv0MHFwo1JfD4Kfvq0ncx9NBRIsR1PdsZt2gmVv+y4jlr3tn65YZx+g/XLuMAYmYPFPf/pTiQhaygQgok+idqKNYAEEggz76MAjOHIXs+8trdYbXwAUILKsDRQsi7pGxAtogAaAWB8nBC5E6pxvqVikDryBPDfNgF5LrJZmAYvoIuCQhjuspe9aEcTm4aYfy7PKw+7WAzxL195Ry/JsdveyJWygDPLs+6vPUmSjPYCWqJXBvk32+oxtzhXxVH72u45d0qU1W+VleRhwOx+sOt/fQM7+VpFAPwDUcrXvPMbJfkfL5PV/afnMVgW+kS6Nlcs5IpyWo+2Hdac5XeXrXOVsPeyZVBb+dCgbXfhVfVB+jzOSJ5vZRCtamCywx15VQMl3otfqlediyl/UFpwC7vpWHcvydFFe5RBN5U9lF7Uc7Tc3daWxZSaDUiDBclByTZiTEyx729UJlr3tn56yDhiInIli1QgXYLNUKsonWgVERORAlEfZ9PUqPoAlSgWARLwGc9Tl48FeN1Ae0nW0Ru/6u66+yYcmgznkVZ/XOdC1Q82jaY9IoYisrQMiimCN9sM92tWJmib/ymcwerqWNrVuDNe+vH5sK5BgObb9N1rWJ1iOlrIjk26C5cjoOGFTsaRtSRZQijJZ3q5ROBG2jDL1RtWwZUA00I0ylrbzSAXGggIJlmPBS923McGy+5oPJscEy8Golee2VcCSrX2U9gyCSvsULX2OdEQx5R+6AvaRWmq27M0/eaQCY0GBBMux4KXu25hg2X3NB5NjguVg1MpzU4FUIBVIBbqmQIJl16QeUxklWPa2uxIse9s/aV0qkAqkAhNWgQTLCev6fgueYNnb9SLBsrf9k9alAqlAKjBhFUiwnLCuT7Acw65PsBzDzkvTU4FUIBUYzwokWI5n7w69bBmxHLp23bgywbIbKmceqUAqkAqkAoNWIMFy0JJNiAsSLHvbzassuOCCP3vHO96xaL7V/PoomgAAIABJREFUorcdldaNDQWeffbZ0udNmjTp2bFhcVqZCvSuAs89F/fmf/7znx+PiNMiIttV77qra5YlWHZN6iFlNGWWWWZ550ILLTT/DDPMkL4akoR5USrw/xV4+OGHV42IybPPPvs/Jk2a9ERqkwqkAkNXwAP477rrrrsefvjh4yPitqGnlFeOJwUSVnrfm1MiYjZBlt43NS1MBXpagUUj4sMRMXdEfDciLu9pa9O4VKD3FRChfDwi7u19U9PCbimQsNItpTOfVCAVmJ4KeC/l2yLiMxFhsvb1iDgsIh6cnkZl3qlAKpAKjDcFEizHm0ezPKlAKtBOgaUj4rMR8eaI8BLuMyLi8xHxp5QrFUgFUoFUYOQUSLAcOS0zpVQgFehNBWaJiPdFxO4RsdhzJt4XEd+IiIMj4v7eNDutSgVSgVRg7CmQYDn2fJYWpwKpwOAUWD0iPhcRW7txp3HpnyNi3+fuZh1cinl2KpAKpAKpQFsFEiyzYqQCqcB4VmCeiNglInaNiAVbCvpIRHznuf2Wd4xnEbJsqUAqkAp0S4EEy24pnfmkAqnA9FBgjohYOyJWeG4Z/LURMXNE/DYirouIayLi4lwOnx6uyTxTgVRgPCqQYDkevZplSgVSgXYKrPHcDTuzP/f7nJQpFUgFUoFUYGQVSLAcWT0ztVQgFehdBRIse9c3aVkqkAqMEwUSLMeJI7MYqUAqMKACCZYDSpQnpAKpQCowPAUSLIenX16dCqQCY0eBBMux46u0NBVIBcaoAgmWY9RxaXYqkAoMWoEEy0FLlhekAqlAKjA4BRIsB6dXnp0KpAJjV4EEy7Hru7Q8FUgFxogCCZZjxFFpZiqQCgxbgQTLYUuYCaQCqUAq0L8CCZZZQ1KBVGCiKJBgOVE8neVMBVKB6aZAguV0kz4zTgVSgS4rkGDZZcEzu1QgFZh4CiRYTjyfZ4lTgYmqQILlRPV8ljsVSAW6pkCCZdekzoxSgVRgOiuQYDmdHZDZpwKpwPhXIMFy/Ps4S5gKpAL/VSDBMmtCKpAKpAKjrECnYDlbRCw0yraMx+TviIiHI+LZYRRu/oiYMyI69dUwsspLU4FxrcBKEbFrROjPDo6Ii8Z1abNwqcDoK2BsezQi/jP6WWUOY0WBjmBl7rnnfsccc8yx+ZQpU54ZKwWb3nY+9NBDMzz00EPnzTTTTMfefffdDw3RHlC5W0T43ZGvhphPXpYKTAQFpkbEahExY0T8NSLunAiFzjKmAqOsgHZ0RERcN8r5ZPJjRIGOYGXKlCnHbLfddtttvPHGz06ePHmMFG36mnnhhRdOPumkk3539913v2/atGlDHcAMgj+JiCUSLKevPzP3caGA/m6G59rSU8NcSRgXgmQhUoFhKiBieeNzAZDfZZsapprj5PKOwHLeeec97utf//r273znOyclWHbm+RNOOCH23XffU2+66aZ3P/zww5bEh3KsExFHRcTyzw2IQ0kjr0kFUoFUIBVIBUZDAauYV0fEnhFxUoLlaEg89tIcFbC85/xfx7nPzBfzvWj52HC5F8XkSf1nc++f/xx3r7NOLD3DDFHioddeG/cutVTMO3ly3HfttfHsUkvF1MmT+1wLvvfCC+PuNdaIpWaaqYQjRue4Ly6++O5YZZXFY5ZZZhowiwTLASXKE1KBVCAVSAXGtgIJlmPbf6Ni/aiA5fWH7BenLr12rLPMOrHkU1fHeXdPjfXXXzZefP2FcfKdz4SNTpNsb1p261jvRTPGzYd9Ny7YeMVY5IF7YvIyG8R8Pz04Llx1h9hqoxXj4Z8fH1evslDMff+9cfez68f6890QF119Rzw5db143foLxMwzToobDz88Lthg+Zj5ofljw7WXjZluviTOv3PuWNvfl10a966+WNx12YOx9lx3xWX33RlPzvuqWHryFXHxvXPFmmsuEwvMPGMB2vuuvziuufO2eGqJrWKph/4eN9/977j9mbVjy6m3xtn3Xx2nnDE19v/IZjF1ir3//R8JlgMplN+nAqlAKpAKjHEFEizHuANHw/xRAstD4tottogtll02bjr90DjmqrXigx9cO+77+WHxl6XXiqXuuz4uvPrcuH2xveOzr1kwbvveYXHR6nPFnZecH3cu+uF4zWVHxGVb7Rzbrb1cPPS9I+L3sz8ecy8/X1x38ZKx2Zynxdk33h5PLLVP7LXDgjHbzP8Fy98t/FjcftPasfN714nHzj8qfnrlSvFufx/zg7jurRvGNcf+KzZ+8MQ4ccan4rEpO8eOL7ooTrlp5Xj7u9aJheaYqYDlA3/9VRz/57PilgU/HttNOyOuXnrWuPKyJWLr2f8W1y03Z5x35tTY50OvjKnzJFiORmWcCGlusskmMdNMM8Vf/vKXuOeeeyZCkbOMHSiw1FJLxSqrrBI33nhj/PWv7isa3rH44ovH6quvHrfccktceumlw0tsAlz9kpe8JNZdd924995749xzz50AJR6xIiZYjpiU4yehUQLLz8UFa2wVayw7Xzx46V/ihj/NFavt8+qY9r39485NXhlPXHRp3PrgNXHls7vGN3ZZLv595OFx8sKPRNx8XVz1zEdin/nOip+vsW3svPxL4rYjDo/fPf54LPaBLePGH9wSiz9+ctwUU2LKOp+J7deeLWaeMeLGw78YP154kVj84nljzU+vHQ//+dy44dxZY+Xdt4pZfvK1OHXZFeKOf8waW93x+/jjUovGnDMsE2tOmRb/vmTOWPETW8byc81SbhO9/ozD4oyr/xZXPLVT7BQXxl3v3TCu+dl/YtVp58dDm6wcF10wW3z0LZvElLkSLHuhCWyxxRax0korxa9+9au46aabiknLL798bLXVVvHAAw/EqaeeGnfc8d/trYBujTXWiBNPPDGuv/76QZu/7LLLxrzzzhvXXHNN3HfffX1ev/LKK8eaa64ZiyyySMw222zx1FNPlfNPOumkku+3v/3t8vlBBx0UV1555aDtGKsXrLrqqrHhhhuGAXzSpElx5513xhlnnBGPPPJI+ezmm2+O22+/fdSKp06suOKKcfrpp8ff/va3UctnqAlvvfXWsfPOO5c6e+ihh8azz7Z/QtnLXvayUO8fe+yxOPPMM+Paa69tm+WrXvWq+NCHPlTO+eY3v9lnei5eb731YuONN45zzjknLrjggqEWYVjXLbfccqXdzj777CUd7YafTjvttH5tH1amjYvXXnvt2GuvveLqq6+OPffcsyt5jpTt0zmdBMvp7IBezH5UwPL+S0+L66csGVPmnRRxvz2T90VsvkbMe/kf4sZ5psTd190bU6c+G/dOWis2W32+mHb5ZXHRM3fFlHg27ou1YrMpt8TZkxaLTZaYGtMu/2vc8PTTMffqS8QDV9wUV5//m3h2nrnjmXl2iO1f9ZKYZaZJcf9lf4hL5lo0FrvxwZj8isUi/v1QxLX3Rrxi1Zjyz3PisqfmjKdiaqwRD8RtU+aJuSZN+u9+zRvuj9h4lVh8lv/uzbz58rPi7icfj3ti9Vg1/h2PrPLSuPfKabHok9fHbfPMFXc+NDU2XmmJmBXNDnDkUvhACg3/+1133bUMngbOn/zkJwUm3/e+98Uee+xR/jZQX3LJJSWjr371q7HlllvGhz/84SFFJKQlonT44YfHFVdc0dZ4kPvBD34wwKX8//GPf8QCCyxQIBP8Hn/88XHIIYcUsNx7773j8ssvH74IYyCFxRZbLD760Y/GRhttVKJxTzzxRCy00ELxwx/+MGaeeebYdNNNQ3s566yzRq00O+20U4gKHn300T0J9DvssEN86lOfil/84hdxwAEH9Ak273rXu2K//fYrkTWTkx//+Mdtz912220LKP3mN79xE2G/oPSGN7whNttsszjqqKNKJH16HNtss03sv//+BeyuuuqqMglRTw4++OAC232B9kjZqm7qI8Cstj7a+Y2U3T2QToJlDzih10wYFbAcvULeH5dddkPMNdcz8cADi8eqq84XM87YURFGz6Q+Uk6wHH3JRaCOOOKIsty3zz77lOjNgQceGDvuuGOJfGy//fbPw8pxxx0X8803X+y+++4Fbl7xilfEEkssETPOOGNZkj7vvPNKFM0BIKU9xxxzxEMPPVQGme222y6WWWaZMlBbWnR+jYbWkrLBIH3KKaeUyBgABZaiqCJzBu3vfve7/wOWSy+9dKy22moxZcqUkkxdumTTy1/+8ph11lmLHVOnTi1pyFeaK6ywQswwwwwlynTDDTc8L7blPPlZbhfVcr7lVccGG2xQ0pllllli7rnnjvPPP78M5PIRMarH/fffHxdeeGHRxnKqaxy33XZbKTud5MNmadGVRqJdoKD1EIkCN3//+98LNAEG9osAi76JFll+VBYTAfbKF6ADT5BeP69p04yffP/ggw8Wu0SERaVf+tKXFm3YR3MA/8Y3vjHmn3/+ErH2e8EFFwxPuPC3w/XNCYN02CC66lAPpNWMEC688MIlP/5w0OWyyy6LW2+9tfzP/kUXXTSeeeaZEpV1sKXCm4nIWmutVfKgB7jrDyzVFfXXedOmTSuTFZBZIUga/CI9EXbaqq/HHntsiezztcmOQ11mn8/Ypqzypr1ysevFL35xqUP8ps0A8/XXX7/UySeffLIA+kUX/fcZ82zjD5+rD3yhvvDTdddd97y22py8mp+5Hgh//vOfLxPEI488Mt761rfGLrvsUqLaJo/KaIJS24SIptUDddghz7pSoPzqDJv5y3Xq2KOPPlrKxD8iuSZ8JjXqionO6173umInsJSeSO7/Y+88oKOo3jf8ZNN7Iwk1CYSahN5C710REBCloyKCHQU76l/9WbBjAQsKCgpSlC4gVZDeOySEHhJIAgnpm/95l6xGLESIsElmzuEAuzP3fvf97ux95r13ZpRbtUl13Sw3908nlG19YIClbeXDJqIpEJUZjxv697m6RrAsk/faOS2y0rxgfeNxQ/+s/ddff20ZJDX4CD40MAkWBEqCOIGnBjNNQWsg1qAlN2To0KGWwUp/BE6zZ8/mu+++s8CI3DWtURNMCNBycnIsdWi/06dPW1yN9957zzLgWjcN3PosNTWV55577m/dSLmW+R3Lxx9/3DJYatBT3BrEXn75ZQtovfXWW5YBXmUKThSbwMTT0xNvb28LmAlSPvnkEwvQCSSGDRtmGRRVnvaXJtJAACGo00Cq8rSNHz/eAo9yyxSTyitVqhR79+61uMACAEFhRkbGb3CpY5YsWWIBRQGOYFf66FjBmaZxdXz+TZCjNgkCpfOqVassU9+DBg2ywIMG9YSEBAv0fPbZZ5ac3H333ZZY1A6VLUCW2yiIVv7kTEsv1a/v169fb3FABSi6CFDutCnf6hOPPfYYjRo1sjhg+lv7CEhVlyBbkPThhx9awFDLJgYOHGjRURcoAi/Vq7bpgsEKcrpwueuuuyw58/DwsEC2tT7tM2LECAYPHmyBHG26QBBwqR5Brb4X9KiNAl3lS+3/O8eyd+/elr4pYNLxOkYun2JWP1F5gj/r8gLpIkdTFwk6PzStrPNAseniS/A2efJkS+7VB3S+qD+pXd26dbPAq3KrfAn6hw8fboFHtUe6aOmC2rty5UqLnppCti4TkcuosqS7+vIbb7xhqVfOpHKuXOp8s2qZHyxfe+01unbtarlIlN4qQ+efgE/tVP2CW7m2ql/wqT4xevRoy3miPq22z5s3z9LH1YdVpnVNs+KZPn26RRP1ccWsHCvfy5cvt8x4KM4777zTooHyq3P+1VdfNZzMP/8cG2D57/Gg2B9hgOV/lGIBxDPPPLMhJiZmfE5Ozt8vyvtj/VWAu/LeYLA+73WQz8sQMJ5j+deJErBoUBRoyGnT4KgBq0uXLpYBRoONnAgNpJo6P3XqFO+8847FMZFrIedDA53AQG6QIEeDteBIEKSBT4OVBnUB0ty5cy2wtmnTJuLj438LSoAhx/LTTz+1DHZyzeTuaIDTpvrWrl37p6lwxSZIFFjJIVE5AlP1HzlNgk7BgQZpTYNqraJi0EAvkNTauGeeecYCnNJCDotcOYGbIFLwJ/hWTBqopYsGVZWnQVO6nThxwuKyajrwtttuswC44Efr+TTgqp0agAUigme1UZClfRWnoE4gIMdIMUj/KzfF8uCDD1KpUiUL6GjaW4CgtYVqt/4vQNEgL6hTPrQuVYAo7eXGaapS2gtgpJnaqe8FJQJ7QYTAQ3Ct3AlG1U4B6yuvvGLRSq6YwFHtlo6qV+61vhN0KQbpKQiWyy1XT9CkNgqO8rvDiltxCbDUN5Q7AZXqUL/RVPQjjzxiaYfgR/1B+ZDWKl/1Kk65alqmoe+k7V+BpfKgslSG2inofvTRRy1gqHzqOwGUcidIVln6/5QpUyxwpj4lvbUEQ7HpgkYgO27cONq2bWvRQxoJfBW3LsYE6lb3Vc6j8r1w4ULLBYTa3aNHD0tdck2VX8WlugR0cvjk4AoKlXOVKZBXnLpo0/+t7qnVsdSFlNZKS2vpKe110aT+rwtB9b/FixdbnEM5pHKh1c/VNoG29NT5LVdSuVD9AwYMsOyn/i9A1gW/dNDxarP6kFxX5VL9THlSPxs7dqwFVpUPtUWwrr5iTJH/6dQ2wPI/YoiiXKwBlv9R9nRF/txzzx08efLkj2az+bJFdPWtHNAX8Mp76OwyoBsQDJcf8Wlsf1RA7pMgR9N4clEEanJ19LdgR9Ao10iDm8BRzocGfkGeddpWsCUQlCOjwUgDu9wLgadARtNtKlNTyRrErNNv+SMR9GmwlNshWNB0tMqTc6p/C0QFXYLP/I6lBmz9kRuqwU5OkcoQLAgsNS2p/2sw1QCumzIEAwIYDbYCBDkpAiy5iIIlQaHcGYGh1uHJoVSbNagrFoGZBlkrrAkeNJhKBw22AgTr9KmmeqWF9NP3+k6DvTRX3IIwDbiCdh0rOFDf/6tNUCQ3TAO2NjmJarf+b81h+/btLe3If3eujhM4CowFHmq/IEVt0KbpXzlpaoMcO0Ga9hHgWLcrwVJtUT3aRzoqfkGapo6VYzliypfqFcAJoNW2/Jvypf4n51TTqopd5el4K1iqvSpH/VMOmC50BPIqXxAk0NOUsUBIayxVz1+BpUBRWqtcAa/gSRdLcisFqlZnVH1F+RQkaX9BrfqD3DlBvBxbgZXASbFKF50jVrBU31a/1ZIO9Tm5e3ItdfGmCyyBomBO/VK6WGFd4KsyBd+COCuAKUbFpPWbglZpI+dU+ckPabo4UN8SZOuiSRd46ns6RwV7chDl1GuNtOBeF1C6UNF5rvNCMKp+pLj0neKSvopbYKmydUGpiwedk4pD+8kFVVy6gFN+5QbrPBbEShNBtPq3LlBs8aYvGxgPDLC0gSTYWggGWP5HGZFLNG7cuA2xsbH/+xeOZQ3gcUCLtPTMCzmdo4BKBlj+faLkQsh9kQukQVCwpWlJDSQCLcGanBa5D3JdNHBoOtc6Zavpbq3700CrQVOAIGdQg43AR4OinDCB2N+BpcBGg7bWaFmdF30m6BBMyk0VROiPFSwFfNZpPrkmcr4EqBoErWApZ051CiAUtwBD4KHBVqCi8jTNJ+dV/9bAnh/sBEsCQ0GUBmUN2IpH9cmVEqxpPammAPWdBmOBoxwaDdzSQYOqYEWDtPq1FSwF6SpLg3pBwFIZFIBpvZtuclIdAkh9ZgVLAYTaq/qsN/PIeVZeBRy6AFCdilMxa7N+LwhSjLoAEEhbv9c+V4Kl3C0BiRy2/GCpiwKBt/qAwFUAqL6hm7Z0cWDdpJWm6+V+ynkTEMkhFJjkB0u1R/XoQsAKlnKnVa4gTjkVYF3t5h3FqHbLZRaIqq9rGl0XFLpI0kWEXGv1J5V35c07ikP9Q/1Ia4PVj3R+6NzJD5Zqv9xC6zlgdWTVD7X+UtPtViAUeCmPcvh1nqgPSOeZM2f+to/cUEGkYhbASSNd7OSfBpemV06FC/oUl6BQDrfA1epm54dWwbNmKQS9gljNDEgHOexaeqDPVIbgXueNHFw5ocqJzhm50Srvypt31Cd1YSpdVZbOa7n1ci+N7Q8KGGBpdIg/KXDtYHn+EL/+kkCu2Z8qt1bB35R3p3UBRdbbcs41aECY9W07Ou7wYc5XqmR5486fA9Obb85Rt65uuLAncdMi1mVnkk0UXRoGWh6U/tdbIps3n6N27Yo4Ov7Ne3mio0kMDsbb4fKD0n/bEqPZsiGezIyz0Kg99YNcccq3Q5KeRRgRQbCzM1e+i+ca11jqneBt8qbCdXtmhJaJGa90/OdOJRCTS6XBR3AnCJDzKKiUgyGw0iAoB1IumwYiQYgGCg142jSY6hiBoP4WCAoaBIkCUA3kuhFD7ovVKbsyKq1LFMRqYBV86UYcbfq/QPdKsJQLKAAS9MpJESioLbpz/N+CpeBPsWrwl3MnV0fxq3wBmcrUwJofLK3uqAZgQa0ASu6WYEuDqmBUg7rKk0MmgJXz9m/BUnCitmnaVOCugV0Aopss5KwKUFWvHEzlQaCiWOTEWh/JJO31mVwrQYFAQmVYLw4EAgIFq7N8rWApKJFzqHgFt6pT7q2cxPybQETApGUCqks3gAj8BDZXA0tBvfZXX9Ox0l53rcsl00XBlY6lpo7lBsohlTuptmvThYv1MUGKU/spJjmiAlFdpMjdVB7VHrmlAj0Bmtbcqm71UcGh1bEUpOrCR86w8qL+riUOglFNN6ttcjKVU+mk9anaR3H8FViqv+mCRgCniwjBpWDQekOZVdMrwVLrRxWXptsFu9JLF3o6VueunGnNQKhfaF2qylddclGVE/2tc/+vwFJ9WdAq91+xCxrlLMvRV9n6TL8ZuljQhYzK0r7SKz80F3CoK+67GWBZ3DN8De27ZrA8vGgah81h+OJP5S5h+EdvZH5CHObcpjT1P8yR82eJO1uKUiRg16QbjUvZk3RkI4cS4jibG0W1LTOIuW847Y5tY2t8HDl+Ufgv/oAN9e6gY+BFjp6Px+zXmYaVHXGI2cSi+P3MW+LH+DEdcXN1JGbiqyysGUHWNkc6tM7m6NEqNKh0gS0XzpJtbkTnBgE4Hd/K4vh9zF/ixxMtfclqVplzOy5Qr3Yojsd3sCQ+k+CKYTjMmsim8O7ULp1ObJIPdeuGWd7GE/vzbA6nlcaTWLbZ1eSW0FTiLsZzxlyfdvWCiPvmbb4Oa8eoKA9i9vgQEeGPs/Nl8rxGsHQGMvO9b9V4V3gBOrUGeQGZpi3lSFqdKsGUBhzBo5wW6x2scmoEXQIuwYOgT+AogJCbpgFVN1RoIBVgaR2WgEaDnKbG9UdTplZwtIaoqThNOcrl0D5y1bTJpREAyR3UIK+BWxAiQBCsacCV66X45RRpIBNYyl3RGk3tezXHUuvQtJ9i1PSdwEDrxjTwy60RLGoA1uCrGKSF4hS8aQDWQC/nTzELJgUSgh3FKBdO04eKTWUJLKWtdFJZV3MsFZP1RgjlQlAiMBCsybXUd4IhAbtcStWjG3s09Shd5CgrP2qD1k0KVAROunlKfxS3cqi8a4pbjqXgUxcS1k2wKvjR58q9/m3V5cqpcLmI6geCLyv8yq3U+kuBozZdFAisBDaCEUGdXECBnBUsrTeBqJ78jqXarYsXgYzq0A1hco2VGznCV4Kl+rTK0vrC/HeBC8LlrgqCVI4urhSf+qX6ksrL+x2yuHLSVGWrb+sCzHojj84NgaW+0/mgPi9QFagLXtUHBPiCP+VJfVv5U//RxYDKEsQKLFXGlfCl+OVSSks507oAunKtovqIzmFdeMjJFfxJE02FK07r2mf1S4GtQFluuqBTMK7pe+Vesw5af6o+pGPlBCtu6SY3X+eU6hZgKyZpL7BUOwWR6su6QBRo6qYd/RHQy0FVX9d5aGx/UMAAS6ND/EmBawbLJRMmUOn++y3v91Yhh6dNYENYKAkbTTTyOUxMFR/2LzLRJewgm6s+x/2NHDk24yM2hAZzdpOJhuYjXBg5gooTH2N6TibZfgPpevhbtnQaSf3NH/FTbhbZvg/ybL9wTs6ZxIZgN35ZWoo3n+iQB5avsCC8BaGXXAhIWMwm79upm7ya2ErliN/mQJ+h7bk0/0s2l3dm7bJS3OsRQ9x9bTj4zUmG9W/FmYVT2Fi2BrWrVCP189fZ2HQAtdI2sOpwBAMHN6K8hxOrPv+cMnfcQWWPBKZ8cYhG9gfZV9mDvbsq80h/vUnofT686M8drR3ZGt+Gfs3K4OV6XWB5ZYIMsCzgSSu3R4OPBm0NTto03Sm3RVOPmvq2Ph5I6+L0udZkavAUlGhAFZhowNL3AhmBpaYeBQW6mUQAqyl3gaDKs97YkD9ElSso0dSgXBZtmq4UIGlAtr55RxCleDQYaoDWpgFf7qEcTO2v6UtBqPaVqyVw1fS19RFCggfFpIFYg6PcWMWuaUttapucSw3EqksOpQBZQC2AVHmCI7VDoCkdtDZP07RyZ7SpTAGBYlMsgiuBq2BZQKOyBBuqV/uqriuf8yko1TpJuVCCQIGK2qN26d9youQ2yyVWeapPUCyo1hS4jlEOrY9WEphab4yyfi/nU98L9AQIgj3rQ/OtfUHfyZHT39Z/C6gFKIpfbqVAQtPJiktgqrrlVml/gYn1hi6VqWOkofKsO+cFwAIP6xS+AFdtV51yv5Qvxa2LDLVHcKt+ojaonwnmNNWq/fNvgh7pIdAW+OTftL5UfU56qizlROVpmYVikkNoddilm4BLbVMfsr7hR8crd+pHAn2dNwIplaM+pH6rCwLlSeeYNn2nOtVv1Darhir3yqcCCOIEnMqvnNe/erOQdBLQqn9ay5dGKl+a6uJHcSm32tQGwbm+F0AKstW/lS+1W5v6uBx2la3zTtpZnx2rdujmN/U7tUXHaN2u+pHaq5hVl/qDQFQXMPp9MG7e+dMPsgGWBRyjStJu1wyWR6ZN4JeKHYiyM+HfqDLRH71AQoeOHPjpKFHmcySN6sS0tqcnAAAgAElEQVTBiTGMbH+QiTEjua+DA8cmvsj82u3I3nqMJuYEkkfej+9ro1kUEoq3qQl3sYWZDfpQb8arLA0NxtPUhFF9G7P7i/9xtmUtNqx0ZOzd7XF1znMsI1vSploUTt9/TvTgQXhNfYfEZs05tPokvYf05PTUd4hvFs6G1U70ytzI6np1OLPLibFD2nLom3eIaxJFSOmmBKyYwvfhjYk4tY+T692o+Uh7qnm5cGL256wPbEQth92sTa5Fs8O/cHpQEw7OPMOgPs05N3M6m0pd5NRWqDh4KB1CvMjjymt1LA2wLEln301uqxwzrRMUeOiPwFKALkCSwyNQK2mb7kiXYyyIE+ALGuW4CWy0JEA3wxhw8e96hYDP6iDrQsbQ79/pZ+N7G2Bp4wm6GeFdM1hyZCMLE3ypgh3+DcNg8yIO+/oRn+hP49xEkhqGcX5LIg0qnWdLYgPqh5k4+vFLLKjbnlBTAFEkcqFBfXy2bSPa2xsfOz/CiOYnKlL/fAxHfX0uf1bJj+StP3HY25uzif50rBeGo4OJxC1bOF+7NqEODlzI+7fPjp+J8fTkbJI/7euGcWnncg7r/8n+1DdHsx1vsvCnQ70w0nb9zBEPDzz9GlDpwi5Wmj0ojwmHw4nQujahLk44HN3Gsnh3ypmjSanYipDj+0mpWY5ze1KoHRHMpb27OV/2ADPecqffmHYE+7v+tkbzGqfCDbC8GWdBCa1TjpumR60PcJcMcnvl9umPpglL2qb1n3pEje5IlotldebkIgq0rW54SdPletorMNd6SU2bW6eir6c841ibUsAAS5tKh20Ec+1geQ3xJ27axPn69aloMhWjZ+ccZft2D2rU0BtNfr+zxwDLa+ggxiE3XAFNIWotm6YgBVKaWrzyxoobHtRNrtC6fk/LHjQ9renTkvRe98KWX2sUtdxDLnBJ71uFra0NlGeApQ0kwdZCuKFgaWuN/y/jMcDyv1TXKNtQwFDAUMBQwAYUMMDSBpJgayEUGCzvvffevp07d7azvjvX1hpia/Fo2mzKlCmLzpw5MzQ1NTXuGuMzbt65RuGMwwwFDAUMBQwF/nMFDLD8zyUuehUUCCzd3d0fDw8P7xYaGlqg/W+kDKmpqeXd3NxO2dnZXX64m41sulP20KFDK7Ozs99N0u2Q17YJLPUak6rGA9KvTUDjKEMBQwFDAUOB/0wBjbuHgLHAj/kelfefVWgUbPsKFBQUQwH9Kej+N6rlgcCzwBfALj0F40ZVXMB6TgAxevJLAfe/crcQ4KW8VzramvbX2CTjMEMBQwFDAUOBYqSA3hQ3HthRjNpkNOU6FCjqsPIQ8L88V+8JoKDv5L4OyW7ooXoQYl3g8sPdjM1QwFDAUMBQwFDAthTQuCuovPwAUWMr8QoUZbCsDMwCIoF4oA+gpwdfqztY4juDIYChgKGAoYChgKGAoYChwPUoUJTBMgq4GxgI/ABMBxbmvRLxejQxjjUUMBQwFDAUMBQwFDAUMBS4BgWKMlj6500R6+WtbYEzgO6+tqmbeK4hJ8YhhgKGAoYChgKGAoYChgJFUoGiDJZWwROAasC5IpkBI2hDAUMBQwFDAUMBQwFDgWKigAGWxSSRRjMMBQwFDAUMBQwFDAUMBW62AgZY3uwMGPUbChgKGAoYChgKGAoYChQTBQywLCaJNJphKGAoYChgKGAoYChgKHCzFTDA8mZnwKjfUMBQwFDAUMBQwFDAUKCYKCCwdPD19e1tZ2fnWhTblJiY+L63t/fTJpMppajFn5ubm56bm7soKSkp+W9eheUEdARK2eBbj4qa3EU93j2A/hTkJQB6Y1MdwK+oN9qI/4YqcAHYmfeKvqtV7AyEA7WN36arSVWsv88FzgMrgIuF3FLxiTfQDvAq5LKN4gpfAXHMPCBLifP39vZeM2DAAG87u6JnYJ4+fbp0UFDQWZPJVOQeMzRv3ryUhISEvqmpqbv/5nWUeo3mp0B1413hhX8WFLESvwM+yHtF6NVCHwLcD5S/2o7G94YC+RTQEzYmAh8X4J3PZYHhwDBAbwgztpKpgMDyIKA3320pZAnUr3ThMjnPXCnk4o3iClmBs0BnPfZRJBnq6+u7e9OmTe5FESzT0tJwcXGhKMbeq1evtAMHDnRJT09fJ8r/iyQ3yjupDLAs5DOgCBY3G3gB2FWA2PV++VGGY1kApYxd8iuQDkwAxhQALKsCjwODALmXxlYyFZChI7B8EvixAP3m36jkCLTIK9f93xxo7HtTFNBsmmbKjljA0t/ff2d8fLxnUYSzmyJfIVXauHHjS3v37u2SkpKiV1H+HVh+kedYGq5AIeleRIsxwLKIJq4Ihf1vwXJ0Hli6FKE2GqEWrgICywPAU/8hWM7NexlK4UZulFbYCmgpRD0DLAtb1n9ZngGW/1Kwkr27AZYlO/83ovUGWN4IlYtXHQZYFq98Xk9rDLC8HvUK61gDLAtLyRJRjgGWJSLNN7WRBljeVPmLZOUGWBbJtP0nQRtg+Z/I+i8LNcDyXwpWsnc3wLJk5/9GtN4AyxuhcvGqwwDL4pXP62mNAZbXo15hHVv8wTKMVv1aE1nOBy3CunhgGT+s2UdccmZhSQhUonnvqmRv2sru2LP84ZlT/rXp1KkR5VK38tOa3Zw4n1GI9d7woko4WJYhsmVTGjcIwcfOjrQT21mzfgO7jhXmU8aCCG9agwDzGfb/up84a4o9Q6nbpAlNIsvgapfB6d3rWb9uKzGF/XCVG96l/lRhCQJLb8pWaUjbW2sRaGdHVtJx9m1cxvJd59FtzoWzeRIUGkGduiYOzl1PTG5eyc5+lItoTrfWlfG0y+bCmYNsWrKE7QmFV3PhxF+gUgywLJBMJWInAyxtIc3FHyy7M37xfQTHnyIuLoAaNXbx8VOfsHjnyQI9jLFgOerGKz/1Ie3N95i8dBsnfzuoIs0G9abjrb3pmDyZseO/ZfX+pIIVaZt7lXCwjOLul4bTtbEH8buzCSx/jvVzv+LL6ZuJL7R8NWDgS/2pk72Jb16axlZruT7Vad6xAx0bhRAUWo1yKTuZPekDJq87U4gQUmiNuJ6CShBYVqTprcMZ82Jdzq84jsnHhYwzM3nt2Xm/A+D1KGk5tgL1Ow9m1INOfH/LOBbl5l7uL66BVGzQlQG3RRLoF0i5QFeOfvkko2cdwcqe1131jSvAAMsbp7Wt12SApS1kqESA5XdRbHr9UxZtrclza/pw/unXmLwmjjJdu9CwcgAeDsDpzcxYuoUTXvXo0yqSCr56Vn8Kh36ex5p9p0nyqEPn5jUoG1wK93M7+WHpeYJb1admsB+u1KDLfaXZ8MDzfPwHsKxBl36hnPXvyegya/jk63kGWNpCp7/mGKK4e2wHvBN+4bvPL9HpjTupHr+Gb978nh14UalBM6IaVae0ix2cP8yadevZdCGQ5k0a0zDUBzu7NE7tXMf6vRcpVaU2tSLK4Jp2ki3rYrhYqhKNG1XE1y6Y+p0rkr52Bh/mB8t8MVfo9ABjbo/g5E8f8PqsvUURBP4pAyULLDv24vZbE/n0oRX49RjEsIE5zLz9LbYGR9K0U3MqedhhdymeIzvW8OOeDCo2aMNttYOws8sm+eQ+Ni5bzq5UPypUa0z7xuVxNKUTv3M760/707ZHHYLsfKlQPYLq5fcyodvzv4NlvgwERLZm8CNPUWv7Ywz+cE9R7E8GWF7zb1qxO9AAS1tIaYkAywWD8Dqwn5gTZeh4exaTH3mTOefr8/QT7fEmk7TUDMJC3Jg94R1+TK7KXZ0aExbgRqm6zfD6+f94/rNl7PK/h6mvtsc+6Sxx2xby0eYqPDQiErfMFJISy9H8dheW3/s0H/4BLPMy3PVlPm96gK8MsLSFLn8dMURx9wtDaFXdTPTGLKo39eDAT9OYOGk5p0q3YNCQnrQOdycpIYXSAc7sXrmAb349R2TT9rSt7o9XpRr4nlzJd0uOUaH1rbSrYubQ+hUs2A4VGzemXU07Tsa6U6OJP2cXTeG9vwTLIKIGP8DAxlls+PIDpm5MNBzLy8+xLIKPG6pI01uG8fDYykTPOYJ7pWD8HFbz8pMr8ekykAd7BRN3PBFPD3syEw7yyRcLMNfqwbBmFXApVZoAj2x2ffwYL28tTas7HuHl/r5s/XkDu3YdYo9zW54Z5MWB3VkEhgZT2mUjb18Blh6BITRo14s2tctSIciNFeMf4Os9eY7mdZwlN+FQAyxvgug2WqUBlraQmBIBlotHEHLuNHFxyXj5ubJ98Vcs8b+XJ3xn8t6UlWw7ls6tb/xIhyOv8dH3ZyjVpiU1K/gS2rw/rRI/5ZHXv+VXpwFMfTqI2e98waLNR3G/830+rLuF9z+by7qDzf9mKtwAy+L1gHRNhd9HtygPEvacwOThxMldK/h+7mJiwwYxsqk9p1ZOYcovyTQa8iy3BV9g/fQZxARG0ahhKBXDW9PQM4Yfl+3HtVIILocX8dHkNeS0HM4jHUtzfs1kPlwS9NdT4Zau5Elond7cNbAubse+55spq9mXaAu/IoUaQ8lyLDUV/lI9klbuJc3ZnqzEGJZsicGpehuaHnmVMTPiCG7cmX4D7yJ9yoPMSKhH61trU7FMFWrWCOXCvCcYMcuOVr0Gc3f4Np4Y/S1JlZrQZcDddD3zFsMnpVCv06A/T4UDPuWr0br3fbSs4ohd7kWOzfuOqT/toAguszTAslBPwSJdmAGWtpC+EgGWv02FxxD80Le8Xmkxn1zoTK/0z3hv6mq2H/ek/0ff0urAC0zZE8Xtd4bgZs7BtXJnImPfY+Qr0y+D5SgnPpz4Hb/uOEXpgR/xRdP9vDZhOqv3NDLA8s+duRi+eSf/VPjPOHQfw2Ntvdg972Nm2fXivsa5HF/+JV//aqL1/c/SI/QUm1Ycw7dJWxqGZZHtUY+q5u1MW7AX1yB/0o4s4uPvtuHbegRjb6tE/MrPeOsHr78Fy8Dqnelxe2eCLy1m7veL2XzcFn5BCj2GkgWWv02FTya+ZgfuGjqU+lmrWHghnHr7XuSp2alUbn47Q+7pSur3b7K99L0M7pLF+dTyhJbx5Nh3j14Gy1v6cWelXxjx4hJcKjel57CR3BL/Af3fOfW3YPlb5gJr0mboozxbYxMPD/2EPdZ1mIWe2v+sQAMs/zNpi1zBBlheLWUXLoCHB5hMl/e88v9XO74g35cIsFwwCM99e4k+cR6/ek1wX/cZ7+yrzKg+YaTEx3M+2Ze6Ue78+sX7rPW7j0faXOLMyfPY1xpA66R8jmU+sCR8EJ+MbU3yqVhOx3nTamAoO0b/H5+uzH/zTihNe7agZueBDK14lo2bf2b2pAVsORpHEb2Z17h554XBtKyWw5ENh7EPq47v2W3M++5blmY04u672lE7II3oYyYqVfMlYed8foqpQKt2daiYe4Q4n9Y08ozmx2UH/gCWBLdl5D29aFA6jZ17M4lsE0bGLz/y+Rv5bt4JrE7vUeMY1dKHE1uWsOVEEjG//sqv+e8cL8gJb/v7lCyw7DaMh8aGET17IymlgijtZWL34oXsCejAfS1MbN2dQqnAILwd9zJ31i582t9Pv3Jb2JZchcjwUC5aHct8YJnrU5lmPe5lbDcvfl57gtKVq1ApKJYv++a7eccjkJD6belRJwg71yBKB5cn4OQknn11LaeL3o3hNgCWznj41KbzoCaUM9lhzrjIya3zmbMx7o9rVp3c8a7Zht6h8cyfvZG4gtwp5eiKZ8323FEpnvmzNnCmIMfkP89NTriENKffrTXxVmyZlzi88jMW7zP/eT2tyRHnclH0iDzHzMX7MP/buv7298WEvUMEXfp6s+Xb9Zw1RdBteC0S505j7SlzYS7nuQ6wTI5lx9YjnNMJ4FuJunVC8LXTmyGL4HbhOHt2bOFAXBY5PhVp2aI2Ac5p7Ju/kjinGgTXrURF/1T2L1xJ3Ilj7K/YjoGtquDpojtOrn8r/mAZyW0P9yCqYil0Ow7J25n5+Ty2HHOi0aCBtKtZFm9HSN7xPV/M20ysY0MGDmhPrXLe6CWxyTtn8cW8TcTaN2RAC3vWrtvG0ZPJQGmaD+hP+9oV8HFM5sKFBDZOnsPamBP8ft93OF1HdKdZ9dJcfsnscVZPnMHP+47n2+f6c3gDSyjhYBlK1G1d6NCmGv4SPTWatfMXs3T9QZLxI6JtVzp3aEAFV7gU8wvzFy9lXXw52nTpRMeGwZb+d+noOhb8ehJHTzeyz+1j7dYT+hEjvHUXOnVsRIjbJS5dimfPotWsXrOF30zJCg3o3LkTnSMC8tKdwN4li1m8aDPHbmAHuAFVlSCw9KdirbbcPqwZ5SVsZgJHNi1jxve7sK8aRbf+txLhBZnnotm8bAYzd9hROaobA7pH4q3dz8ewZdl3zNgOYRH1qO8fw4wl+8jNdSWocmNuGdiDmt5ZZGXFE711N6u+XcReKyj4lKd6m76MaBVsSWlq3AHW//gJC4w1lld2ceu7wq/ySkdvyoXdy8fLepAybwfJ9l74Om3inWcnsDEuHzi5eOHftA8P1jjBFx/9xLGCgJuzB75N7+DRyFN8/uFyzrrVoE2fIKK/WsoB89XWxDrg7NmAHv/3OIODTnLobC7Z6SnsnPU8UzeZMV95EeHgjk/LF1h07x5aDJhCdo6YvTA2B1xchzFtXWXeihrHpa6fMu6ePXz10Ov8EP0XcVx7ldcBlke+5eHxx4hqGYwp8xznK3RleOtQ7E12kJwM3jrt9M9k8PLCy86O37Ez2bKLNi8vLyzvJs/bDwucXv7+t++sDUxOJtla1oULXPD0xDN/ufk/+4vvL1y4QK6n5x9jubCH+bP3kuN8mmPxZnKc7HDya0LPVvZ8fe8X+N8xmPqt6xLuvo/3B0/Cp4Yd+yIH8UyvOvi6OaIyPTw8MFktTYureYFcDw88TSbyjM5/TFHxB8tr76HGkX9SoISDpdEjboACJQgsb4CaJaMKG3AsvSkXOoD/feLNe93e5Vj5jjw1ZSTnxvRkQkJjurcIxt7Vkdzojcw56EG7SvHM/TkaZ/cQmt3ehXAvE3Y5aVw4tJopK2JxrdCEXi1DsHd3wi56AzP3e9CxSiIL1+fSYdhLvDguhB3PTmTW+hmcKNubwOivWHrECbfwtvQNiuarpQcuu40OnpSKepZ57/rwap/7mX/U6lKacHSpQPO+txLpbcLOnEVa9Eo+X3YMrxZWsPwa7MvSvF93amqf3Cwyolfx6ZJDOJRpTM+a55m5+AAmx3A6DalAzOdLOVymKX3bhmDv5YFrzComLdyb53peBsvpv1Zjyug9tB/Qhu2ThvD5ejOYytL8rp7U9jFBbg6JO+YwfV0cNboMJzRmIgv2gV14V0ZUPMon8/dczUW9HrD8gFbjw1j2QWccNz9P66+asvRxFyZtP091L2/CKgewZWsiXsGe2KUcxeTblla1fLE/sZo50e6U94hh65Zc2jf0Z0lMIlV1TP22hFzcy9qkDFyzkkmJtSO0e0tCTq/j0y3xhHlUIDH5OPj6EOaVS/TxJCq17E7tSxv4YstZQj0qkHThBPh4U8krl6PHkwltcQu1nQ6xaGUCgaXdSbl0HN+aXanl74KDHVxY/TT9p9fhrf91p7KPC6bzS3hk8E/UG1qTpZ8ep83jw+jXogzZ+39k9FO7iOoVhlftdnSrGM+KdQn4B7jh4lKKCuHB+KYfZPHqePxKuXIp/RQ+4R2ILOWO01Xo0gDLkvHLW0itNMCykIQ0ivlbBQywNDrHv1XANsCy0t1MmN+aQxNXkeQRQsPGZiY+/ir7wp9n7riKrP95B2f2rGJKXFs+67mdTg8sxL/RcCaMqcuZ6AQcHSDQ4yJvPvc2x2u9wIL/q8S65buI37ucSac68M0de7jl0d30fnI8T48ozcGJ3zP3p484fesPjD47hC4fJtBo7CzeND9Os+c2kmPOxeTuR/jD05lZfgKRD8y3fGbZHFzxqn8/nz/fiNNHzmJvguCATF574kX2VnmehffsocXgGbjUHsHkFy7vI/+qYukc/vfoc+ys/ALL799Dkzun4+Q+hG9i2vFj2SF83/QV1n9QnTXL9pKyeyZjv/gVs6VOB1zc7mHmob6k7nMi68PBDPkhmhzscaw5iumvNeHUoXjsqEb9Ml9zx4DvCH1jO++l3EHjF/ZR48WNzHR/kIjHfiE75x/XalwnWA5LZOTIGtjbnWaPuS3PeH9E5ZkBvNy/FZXif2D8xsaMHFILh/2TmbG2Iy+Ob4/T3EHcc/QJnumyiQ8fjmHgXecZsj6Qcf1aUb9Wa8LPr+PLw6kEORxi0Zt76fjj23Rd/xSRM7wY2+d2XJe+wvd+t3Bv1woc//gVTg6czZiLL9Bgtgejb++F2/LXmOXbhWFdKnBy4mucvGsGwzNf456Z3gztFEnatg/YGjWJl9qH4OlkR8ynt/Kc41t8cEdlfF1FgEf57LZRxPTpxr6pp+k9bhg9G4aQdnQ2jz66g04N9jLF5yk+qDaLV1dX596edcjJcCSsYRXctrzMsGlO9GkTSc6eSWyr9zZPt6+Cv6Xcv98MsPy3v2Elen8DLEt0+m9I4w2wvCEyF6tKbAMsw4bzybIepC7YSnz6ReK3zuL/5hyjQvuxfDUkliF9JhDr5Edw2zF80Ws7Xcespsa9H/BC2qP0/iAWt4AKDH53FqHTuvIuTzLt3uMM6vU+sQ4+lG79JNPv3Em7u3/At/RQPv6lIT9UHso0kwcB7V9k/uOJPHDXSnrOfA3z4815dmOOZZrb0bMU7f9vEW+YnqPOI0t+A0uTmy9VHvya93IeoNvbR3H08GXo52uImNKE5y89x4J79tDynrmEjprOh7mj6PJWDA5uXgz9agM1v2zIM6njWDriL8CyyUusGhdPn/ZvEJ2Tf+2kwPJeZh69h/QdJ0n76k2emraWUyYngh//ibXttjB+XiyYGjHk7tM8UO9pNkW9yc73UunXdAZ3rPsW94ciefSXbP6ZKy23L9QDjmj+OdTf339nfHy8p2Vq+mrbkQ9odfsRug8MxlSuLnf1bU3g0gdoc+AhfhpVleMft+XtSkt4t5MTjvY/8UDb/YxaOBLHz+/kXd8x3Fb6AqfX2tOx3kz6xzzAvPuq4eZkInnXXJafDaBq6XPMeHgJDeeOp8v6p+i2/15mDa+Bx5rRPJr1Cq+0dyPuiy68W+47XrV/gT5HhjL9nnC8fxnD6MwXebGdB/FfduP9st8w9Gh/XvN4nkfqeeKRtIIV5u4MbVrOUt+5GYMYkvAEXw4Jx9/NHtjB+NsmEfpGO9Y8cZqhnw8mMsADB1bwZM+93NFvH88n3M2z2eP4vtKnPNU+CD/LwkE4Ork3L/Aw99bxxzdlNatzOnFnVDDeLirXAMurdSnj+wIpYIBlgWQydroOBQywvA7xSuihtgGWv02Fv8ZWK1S5BBDc9nGLQ9nlvm/JyQeW3caupvb9H/PEueH0+yQej6A6PPj5ZwR+3oE30p5gSt+ddLhnGjkOPpT5O7DMtsc9sC2jZ4zB67ON1Bh4jhe6vsXGvPrt3XypO3Iq3966ge5tX2Gf9XN3XyIe/Y5XLgyhx4QzOHlW49GZPxAysQFPJT/Hgrv30OreuVR95HteTxlE9/fP4OhemUdnL6bSJ7V5IvFvwDLqRVY8sJeofl9esT4zb43lr9X54LEYnnyxG2uevpv//ZpA5SdXsrr7CWb+egaz2UxO3Com/O8HYu2b8szaV3B7fT1Nxl7i6Wb/xy/ZV73R5zrB0joV7pDnyC0ZRes8sLzwyxOMW9OYnlGlsE9ex7JdTXjg6VY4zHiERzbmknHKjpqtb2NAxTkMP/I7WCZMu4NHNw7mwQGX+G7oClqvG0+XX68PLB92f5P3N9SkY71AnB3t8A1pRmSIEw7ivYNzGfzJXjo0aEDZ0o4kJx9i255KDH0om48GHaH/p38Nlm9UmcXk7eG0qhWEm3MokU1CsNv+CuNXV6Z5rdK4O5vwCW5CRIgLTle5x8dwLEvoT/G1NdsAy2vTzTiq4AoYYFlwrYw9LytQJMGy00NLCGj1MB8PcGH5+tO4uAZTp34a055/mx2VxjD1jr8Cyzl4B/Xl/bUjyHhtEt+t+pIVJ32JvH867/XO4tSkUdz1Rezv6xDtXfCIvJ0nXr2d0MUr2JybS3bmJaLXz2RD0ONMuceVpWtP4uAUTOPmZqY/+RKrK+RNhQ+ZiWuzJ5h2nzs/rTmOvWMITVrD9NHPstzlXqa/35AlczZj71SD2x4qxdSqg5l5NbBcV5m3m4zDfthkxrSO5eOXn2epz1PMftCDxauPkiuwPLqKiQv3kmtnT+WR8/niXndSPx3KLR8dIftPdxv96RS4DrCMX8W7y0vxYN/wyzfsaNv3He/GteaBloE4mPYz470l5AQEwpkzlL7rIVoGOXDq0/68dLIOVb1MpOzeSECvW8j06MADLYNwsreD/TOZsMSfGpFn2TUvlzb/603N2B/4KK4Z9zYrjfPh2cwy38qt1Zy4uP5DVvjcTXfTAj6Lb8LQpqVxjZ7L7JxudKvmTMqvH7PSewi31DjGwklLSffytTw3KDC8Jy0ifge+g3Mn8tNRd3xK2ZOQAOG9etCq/HEWfXqGBv0bU9bDGRMH+WHSGerVP8OC1Cb0b5TKz1N/5pKrF9hH0rx7BGXdj7Lgs6WkuugzewJqdKd5hDsuuqfNcCz/qIBfLTp2qEfFUu6Iu89sm8OK5FBa1vHj7Ir17Dh17qrvEfeLbE+7eqVJ2b6M9fvPkJRZIn7jDbD8qzR7hlK3cUPqVQ1Eb3NMjF7Pxv3n8fT3JzMplj2HE67eOQKr0ahmBdzOHmTzrmOkXP2I4rpHyQZLF38qhDemXVQo7nZ2XEqIYffWDZyxD6OS5xlWbz529Vcu6lFCkXWp73qClSv3cL7oPT7o3/ZtGwBLV3z8G9K9nysr89/t7eiBX9V23FX7JB9N3xgT3uUAACAASURBVILZwQ3fqh0YUOcEH07fgatXBD0evZsofzty0y8Q/fNE3l+agGeVDgypd5IPpm3GbHLFu2pHhtY/yfvfbMPZI5yej91LQ7dktn//PFN3eFKq/cssejuAjzrfxRe/3aCTJ6OjG54thvFKz+oIl3IyUtgx4zmm7a5Cj8fvp1mAHWSlc3zFh4xfeArnSl0Z1ew0b3+1CQfnqvQcM5Lm2ic7g5MrJ/DGD8ewd65CzzGjaBEI5CYQd+oUy9/8iq0Vu/FIqzO8+dvaSmsqTTg4NmHo6ACWvzGPWFMleowdgf+KsXyxqSI9nnqQVoG6QchM9p7vGD1pHTm5Jhybv8n2mTX4uMWtfHQ4+893sf+5p1wHWP7bbpe3/77PHme5VxfCA+zJPb6K+LpP0TvCCavpeY3FFunDSpxj6V+LjoMe5aX+ocQeOkr8uUC84sfzavxtfPJwVTYPH8tbq3Zx+ipZLdNyEAM7ViRx2VR+2BDN2bQi3Q0KGrwBln9SKoga3fozuFdtQuxTOJ+SS9yOH5i/15m2rWty8eAiJs7cfnV9QxpxS6vqeB3dxKLV+yh+L9S5ugR5e5RgsPSidGRH+o7sRRvvRE4l5XLhxE7WrF5PZpU+3B78CyP/7ydyr/aIGt8QIlq0p7PnAaZNK5LPpSxwZ8nb0QbA8t+GXHj727v5UX3ABD5tu4z+d03m6FUfQVR4df+XJdmZHCg3YBqL+62iR/ePOXL1aXCFc+PBkoR9rF6+g5M5ZoJqtqVVRNDvjud/qZANl13SwNKv86tMe+82/Ba8zT1vzmTn6RBat85id6WRfD+2GVkLFvHz4VMkE8f2uSsvu5ehUXRvEk5538uvI06NXsOS0740Cvfk3JoNbLcPo23tUPxKe+N8fg+LdmZTpWZVvOJW8sv248QXH/vJAMsrz+WgLjz2RE8qnF/AxI9+YL/1IaYht/D4A7cR4RPPpm0nICmaDRs3s+WCP40bNqBesDd2dumc2buRTZt3c5wQalUtZbkiN7mWIbJ6IC7pZ9i1+SjJ3qWp4B7Poc27OFZ8+tLf/SqWXLD0jKBd3+GMaHOCd54Yzzrrk8r9ImnXdySPd8th3qJ9kJbA0d2/skjupdzJOi3pGhmAnV02F84cYtv6nSR6Vaaq9xlW7bhImcr1ad2gHI6mDM7t3cXG057UaejKyRUr2VM87MwSDZYOrp5U6zqCThkzeXdBvmlwG+aOgoRmZ7InrOdT9GM6r86Jzru7/KpH3gSwvGpMJW+HkgaWkQ99y9djg/ip3wO8vWYPZ6wpv/UNVo7vR4W4TfyaEEjDFo4sve9+Xp+/jWPVevBIr2ZUDXLHL7Id9S7N5IlV5Rg9KIgtDz7NeOe+TH6mL6GOO9i0aDovz3dnyEvDCFr4HK9PLVbvczbA8oqfCM82oxh3WwWOL5/Me/MO/P6twHL0QNpWsyM22kS10EusmT2ZD5am0bRbVzpHlMIzpDLuscuZ/smHzExqySP965BltsMxIJIukSZiNqxk3oJdxAeGEe4Ty6YFK9lT/K3MEguWLlVb0XvwUDqfm8TAd9b/7kwKLO96jJcGBrBzaxKBfh5kx8/hiQencsw3hMj2dzCydQjOfgH4Oqex9ZtJrHXrRP+wdQx/L5YWfR7j9SEB7Fy7md1rVvLjET86dPPi4Ndfs/pUsZgnL9FgWfKo5R9bbIClLXQIAyzzsmABy+ZEv/AALx1qysuT7sNt5n08M2kd+3Ijade2LpUCPKjQajCDI2J460dHBvZyY60VLN+8jfRPRzBm8hr2J5Wh5aCWOK5bz9bDx4rTtKYBllectCHdx/BU19Ls/vFDJiw88kewHGCdCs/mjuf7UzN1O7PeWsGlxg2oXzeY0Mh2NPU7wcIv3+aj/TV/B0svDzxjFjPhs1XFqe8U9OeuxIKlf62ODBp+H7UOvsawDzb/ESxv7UvvEE2F76Ju5zsYMtCThf3/jyW57gSE1KFFl0hCylajTq1qZKz/gm9O1/4dLHsO4b7aO3ji4Wmcuto0ekGzZFv7GWBpW/m4mdEYYHkz1bfWXdLAsmzvd/nmtZakTXyZRz9fzIHzAURG5nCs9uP8+HzeGsuEVrw5dSzlfh7Iw2+vJLnxW0x8rD6pp4+RXaYxbQK38/L39leAZR32PPwM45fqXeG+RLSJwH7/AY6cjr/qjUC20A8KGIMBllcI5d9sOM/f34SUnyfzzher+e02HTmWv4FlIt1GD6B26mHWLEqn5tBONI+ww+xei4qZW/nmozf+CJYmyI5dxIRpWwuYlmK1W4kFS/ew5vQb+TDdHX7kwUe+/v11f3IsfwPLTUS0uZU7+oTwy8j/Y6VPJC17jmB4L3supJalQoArR3+ayDen8oFl1zsZVHUd945bfPX1mUWzKxlgWTTz9l9EbYDlf6Hqvy2zpIElZdvwxNtv8FhEPN/MXsnh0yE0DF7BW2fb89H9wZdv3rkCLHP7fsuXvT1YvWINFyr3ZHBkDG//ybHMB5a+7Rk3+WH857zGB9//wqHUf5sVm93fAMsrU6Obwe7tT/cy9iTtO4ze/J0U8yub4svTs4vVsfwdLDfs8KBBj5pUyNrPKZ92NPE7waIrHcs/gGUAVRpEXl5juWU3x401lvkzUBUYDQwCLi+ALsqbezlqdOnH3T3CcVy7iX16t3xCDHsPncKnrvXmnT+C5ZrQxnTqP5I7AtexIbEqtWtXJ/NKx/IPYOlOQIVw6jRw4+SqVew11lherccU8F3hVyvG+P4GKWCA5Q0S+h+rKXFgCZRtew/DOtWmvPflZzElbZ3OJ0fKc3srP45+PZtlKVW5fWgnfA58wYylBzkR3JNHezenWpD7ZS2Tt/HdOmhS14lD385lqWN9Bt9egdPfzeWnfcdJKtOKwYM7USr6a2Yu3cux4rMuzgDLvzqbKjal161d6RheyvJt3PY5/Lj+NH7lypIet4c1W1Kp2aEx5TPi2b07g2rdb6FrVAhulhvB1jJv/gJWnilHu0YVyMm1w96US865PazceAwIofEtbQj3jWXjghXsOW8Lvxr/aQwl1rG0qOpfiTod+zGiVbDlvxdP7GDVkh854lCfun6Hmb4wljLVatGgvj9Hpi1gj2sZqjW7jaG318YHyDwXzaY1y9iQVJ7GAdF8/fM5Kkc2JCoomq/n7SY315fgiFZ0vsWL/VOnGmssr96VDbC8uka2tIcBlraQjZIIlragexGNwQDLIpq4IhR2yQbLIpQoGwrVmAq3oWTc5FAMsLzJCbBUb4ClLWShyMRggGWRSVWRDdQAyyKbupsWuAGWN016m6vYAEtbSIkBlraQhSITgwGWRSZVRTZQAyyLbOpuWuAGWN406W2uYgMsbSElBljaQhaKTAwGWBaZVBXZQA2wLLKpu2mBG2B506S3uYr/CJa+vr67V61a5W5nl/fub5uLt3gG1L9//7SDBw92SU9PXwdk/UUrGwFfAtUAU/FUwWhVARWYA7wA7CzA/i8BowC/Auxr7GIoYFXg34Ll43l3hTsbEpZYBQSWh4CxwI96e3UhKmG9eUfl5t29WYilG0UVtgJ6Bksd4IhIspKrq+u+IUOGOBpgWdg6/3N5s2bNyjl37lyn7OzsNX8Dlo1N9vbfuLq7VzSZ9Ap7YyuJCmRnZZGZkbEkJzv7WWDL1TRwcXJ41cHB/n4HR3tvk3GxeDW5jO/zaCArMzszPTNnQnZ29hMFAIRwe3vTUy7Ojv2cnRzsDRFLpgI55tzctLSMo5lZOeozuvgtbLBsaWdnt8BkMjmVTIWLTqvNZnNmbm5uBBAtWKns6uq6Z+zYsQ5FpwnFI9JPP/00Jy4urkt2dvbqvwHLKJ9SAV+36d4j1MPL2wDL4pH2f92K2EMH7fZv37bs7MnjzwCbrlaAr7f7/xrWCR1RK7y8l7ubYSZdTS/je8jMymb7rtjMtRsPf3gxNaMgYFmzbKD3U/VrhfSuVzvUAMsS2omSklNzl6zYHbv/SJwcy1mFDZYODg4tff2957fr2NzJuEa24U6WC3O/X5yVlpbxG1iG+vv774yPj/c0HMsbm7iCrLEMqxH+xfMTp1QPLFfe+PG+semxmdrWLl7A/K8nz96xfq2mwnddLTA/P4+XHh/RcdSQvk38Sgd4XW1343tDAS6mpDPp6zXpL789b0JyasaYAgBC1ca1Q0ff07/FoGF3NXMxxo6S2YmOHk8wPz7u+wM/LNv5VE5OTqFPhXt4uLSoFl557lcz3vO0tzdWg9lqL8vNzaVlg9svJpxNrGedCjfA8iZlywDLmyR8EavWAMsilrAiGK4BlkUwaTYQsgGWNpAEGwjBAEsbSII1BAMsbSgZNhyKAZY2nJxiEpoBlsUkkTe4GQZY3mDBbbQ6AyxtKDEGWNpQMmw4FAMsbTg5xSQ0AyyLSSJvcDMMsLzBgttodQZY2lBiDLC0oWTYcCgGWNpwcopJaAZYFpNE3uBmGGB5gwW30eoMsLShxBhgaUPJsOFQDLC04eQUk9AMsCwmibzBzTDA8gYLbqPVGWBpQ4kxwNKGkmHDoRhgacPJKSahGWBZTBJ5g5thgOUNFtxGqzPA0oYSY4ClDSXDhkMxwNKGk1NMQjPAspgk8gY3wwDLGyy4jVZngKUNJeZGg6Xe16bXF9ji08AyAL2/yxZju9ldxgDLm52B4l+/AZbFP8f/RQsNsPwvVC16ZRpgaUM5+0/AMi2BmN2HSEpPx+weRNnQMAJ8nHFI3MfyIyYiw0MJ8HC2AFz6ic3sOOFGWGQYfnmfXVWetOPExp4nLSMHcMOnfCilfF1wuB4iTDzI6iNmwqqEUMbbteBwmX6S48fOkZqWbYnFu2wwpfzccCxmj5I3wPKqvdLY4ToVMMDyOgUsoYcbYFlCE39Fsw2wtKF+UOhgmXaMvQvmsm5PImYHyHQw4+zTmnZ9ogiO/oSHP3dg0Ni7qBfqRk5aDslLnmTc/BAGPzOUBhXdMaflYHZ2w9lkssCdxUVMSyPL2RnHvM+I/oYPP9mDc/kyuGUnk+HWhOa9oqgY6I4DaWSoDCdXnO3t8wAxjYzzKZgdvHF2d8Jkn1cuaWSl5+Do6Ipp5yTGfJlJl/v60jS8DM4qJz0Hs2O+ctLTuJCTg6uLK472eeQYO5PPPt2O2S8QD7tUMlzqEdW9KRXKeeGank62oyMO9vbYk05GYgpmkydOHs5YDk9PJyMnG7P6g4srTvb2CE8d8h+Xns7F1GzsPFxwdXZAh2WCpbycdAfsHR2wz0onM8cBe30vzfN/7+CAfU46mdm/fw/pZGZkk2PvgpO+L0B/NMCyACIZu1yXAv8VWGYBugR1+Yvo/um762qMcfCfFFAO9HvuVsjaGGBZyIIW0eIMsLShxBU2WKbv+pBXn11KlVHP06ZWBXKOTWbimO3UfOVVbrGfw5NfOTDonnrkJJ4jLTcD1n/N1ANR3PdMZzziTnHJyZNLycmUqt6cKu5nWb/7EC4n0zFFtSWioh8emqve8j6PPHmcVs8OJCLjW979Xyod3hlNh2omTm7YSZKDO2kXL+BftSmVA9I4tm0XZ+IScbR3JKt8HWqXzWTn4fM4kE5W6inMAQ2om7WMV2dyGSwrmYnduJMkkyuXUlLwC2tMBadTRB9MIcUlnbLB1QkuUxpnJ3vYMYmnnz1Erfv7Utd5EZ+8mUCjUZ3x9rLD+1gqjnVbUC04h/iduzh1+hz2Jkdyytakin8KZ44nYXZMIeFMFi41GlA7MIu9B45gjk3FqU4zqgRe4nzscWJPJJFj50aFuvUJ8Uxm+97T5GSdwxyfRbaXJ+4uJjLOpOIV3pCw0unsOXia7Mxz5J7LIsvz8veZcZfwrF6fsIr2JOzbRXymPWnp6XiXr0VYpfJ4/tWom6+fGmBpQydtMQ3lusEyJ4v4EwkciE0i282NsiGBBHuaOXIskVi8aFvN2wKXWReTOBxzjgSzC+5uZk6bvWhX/fJ32rIuJnPkaAJnHUvRKN/nN0L27NSLxMTEccKuFFERPrhiJj05iVPHLpBTqixVAnKJj0vkSKIzVSJ98f8vgsrJ5ML5BPafzIBce5zdPCgX7Ecp1+uoLDOdU6fOsirJg9tq++Fmdx1lXXHozQRLsxky0sG1sGnZ2sZcMzmXkkiyc8Pf7So/0r8dk0vupXTS7Fxx+1dx5ZJLOmm4Fjr8/2O2U9O4pDrd8+31V59dpcsYYFl459R1l1TYYHl82kBe+KUxDz81gIjyPtizkWm3PEDCHZO5q8JPjPvOge51tjJjuSd1WpfBbeNClqV0YnCfZFZPO4J33VpkrJ9DWtd3GBW+jTc+Wk15/1rUGDiKlo1K460fNwtYbqDagNZUTj3Esq1luOXJ/lRLmsrE/63DMSKSzM3zSW//Kv0itvPjtDj86lcnOGUxc6KbcHf7VGbMjqd0lUjKOi5j+YnG3Nf+EjPX+9L9vr7UTJ/Bp6+vgSo1yN6xhLSWz9MjaCXTl5ipULMMNVt3pmHN6vi4O+aB5RqCbmlCDU6weqs/rVtcYOGi3fg7ViHyrhHUclvA918dwbl6VSpmrWThkVq0qx7DL6cDqR2Rzr458ZTufTd3VNnHxI+X4WAXRs07h9Ms+DDbdh7g2KH9nFh6kMChL9C9+mE+n7gZu4BSlEncwK8ZpajSuAk+2+ZwsdZIukckMvObreT4laJs8kY2pPsR1rgpvjt+4GLEPbSOTGT99OUk+4ViOvorqTXvod/QPtQK/ucfLQMsr/tUMwq4igLXBZZ967mc2neYuQv3szU+h6DSpYhsFE77KuksnL2DheaqvH1/ZUqZ7clNPMmSlfs5kOSEW3Yiq7Jr8OHD4QTZ5ZCVnUXSgf1MnbmFtd5RvP9IOKVyzDjkmMl2NuGQnUV6jj0Ozo4WENUMQzY5ls+zc+xxcdaVb74tO4e01CxScu3x9PmLY7LtcXHRMWayszNJPnKEmTN/Ya4pislP1aSMXQ4Xog8w/9sd7AhozMhu8Ou87aw01+aJERUJzswgPSUXe3d3XF0gOweyssDVxUw22WThhH4yFWcWZpxyMsnMMuHq4gQ5ZnLSM0lTuPYm7F0u70tKAltX/MJrizKoGeGFOdUO/4ja9OsaiK85k7SsfPtiJicznbQLZuw9PCwxaJM7mWmtL9OEa2YSv8xfxWO7KjLr1fqUN+WSk5NJWqYJk6vTdYHMTQHL7EzSTh5m645LZHk44lW6LBHlMoi54E5IBd/LOl7rlptN1sUzHE5yJzjImZStS5iXU4dhzSpiKgCQ52ZnkrR/B5syI+lQ1xW7qx6TS07WRWLWb+ZAUjZmP2eCyjWkYahbAY691kbmHWc2k7JvI6tTa9Kpxnn2xbtRMdSX3LzPOjd0L1CbVZoBlteZi8I8vLDB8vAXPXh1XSseGjeUmhV8sD+/gPfuHI/j8E/oF7CQ56Y7UM/jc1Y6P8QLo/rgtekZnvuxAg18prEqpRotI6IISD/IwdK3M6DMZl6b48odj91Jo7AAy401ls0ClvPxa1AG19wqhHXuRdvGVTg9pSfvbHOjfngTgjKPcCiwO7VPvsGs1N48PPxOws99w+NPxRB1OyzbVZ4777+DJulzeObpaBr3hOV7ytP3vr74rx/Fx5tN1KzWlLI5Rzlcqgudyp1mx+qTpLiBX5NutKkfSYCHUx5YzsGhqj9eTlUJbXsbrd3X8s73WbQa3JtWtcsT+1U/JhxqzODBg6ifNpfnnt9PYORxot2a07iKJ5m77ajSuz21WczrU5KJ6nc7beoHk3V0Mdv2ZJF17ixH5k0mtc1z3BZ+mqkLE2nYpxd1Lk5lwoZAbrmtJ4HbxzAvsTXtK17ih1Vp1O7Vk/qXpvPRBn8639qT0jufZv65pgSnLGPd8YuUCW1OmMNZjno3pUOH9kRU8P7HbmWAZWGedUZZf6XA9YDloPZlXb6buoIpBz3pf38rWrrbk2U2UdorkdnT1/HVMW+GtQvClONMWHgAXhlJHI1N5sSxM/yUVZ0P7wvm0pHjrD+ajDn+JOvWnuFMWAMe6u7N0d3JlHZzw1zWDVNCMpecnXFwdCGiSmmyE86wLjadUuZULmQ4EFq/Os1C82yi9FTijp3i14MXOZ+SS2BwEHXCfbl06gxrjqYTkHuJC2kmgiODCTWfY82RJMxJZ9iy+hj7KrbOA0s7uBjP6jlreXtJMvVb+JKwOZGqI7vTxy+ZjVtOk5qVi7O3L76hAQSTxtbznnSsY8eJo8fYm1uBrlVciDt6imWH0yltukTyRQiqEUyl7AR2nMzE0TmDU6me1GpZhSg/Jzh/muXTfmbMCn9efyWUmO9X8vH2YF5+Oxz73edIc3fFnGMivGYlgjJOs37DKS5kmnH18sajWihtgx04FXuKhQfSKOuSRlJGDkFBAbjs38zo3ZWY9XItPOJOs3FHPJc83MjJsqNGnerU8Lfj/9k77/g2y3NhX9qyLFuyZFmWvPeIR+w4cZbJniSMQNijjNIWChQ4tB+0dEDXKZSWcVilZSWQQAIJEDKdPe0kthMn3nsvSbYlW9P6fnIS4HBoyY4Bv//Ykp55388rXe/z3OMbGehrFs6lAEtPXyfHlj/LHzfomXdDKAJhNGmuXbxdZWTRkqmMUdhp6AeJR0xkRjB9x2voGZSg0kcTOtRKhXUIv34HLrme1JwQxJZmyo91Y/X6ngDsWCv38nFLKAsXZ6M8/CZP1E7k74ticctDSMoKpOtYFZ0DYlShsRi9LZT3+9qz45TqSc5S07jzLV6qmc3vZw1RbvWi6B/EIQkmOWWI+qO+fgSIxAHEZSaglbvoOb6Zv/5uPdawLJJizUgzlzJT1U2nVYBIHUJaqgFPfRXH+r349w8yEKhFp+iis1NEQFwGkbZTnw1gCwgmRNlFRysgUCJU6ZgwRk7jsUoIyUBrq6LU107fADY0KN0f89fSqTxm2MwzB7Qsvmk2sZa1PHN8Ia//JIym0nLa+iDAmEJarB90NrO/sgMvSuKnJhFykpxHwXIE/a6cb7DsO/gSzz9zjKB5E8mKVeI5uoe1h2XMfvB+Lht8j0ffEjMjeSfbK+KYPukyNN2reLs4hcuzCyloUzFmzBTCAgJQZkwio3Mlj70j+jdg2cS0Z+5nTmYkypPybFn3IK/uthGdMpmIQBX+6bloj/6FdwvkpOXmoWs9wIbDGubPsrBqo5cJc5KI7NvH2j2RLJpnY22hlqt/dB0xDX/lrd1mwhImE6lWoxwzgUhPN/0NTezd9BrFmmu59/YlpIQHfnEU/ot7WDg1gUDfWEr+wS/fsn0OlqZNj/GvnU5ixuZhNJWQf8if1ITjVDQL8DgUGJOnMunyOSRb1/Cn5V+AZeeqe3luq5Kk9GiUh1diHv84CxLPDSxT/asoqW/DPyyXuJAQlIljSY6NQisXj4LlCLovv49DORewvDJDLn/xnULKI6fz/H0phJwilLYa3nxzC88WipkTLed4owVtTjJ5SgtbmmVMCHdwwJ3C01fAp2/t4F/NQSyM6adoXz+ytETytC38a6ObxTkhdNq6qWoWEBUuoLtriKnXTSOurpAnd8pZkOilsq4D+YJFvH1XHH6+/vs6KDlYwrICM6aSRixEcsMjExHu2sEvt0q5PEVIdXUrjtRkFslqeLlKy1WpAxzb2Y196jzeeCwDw/CPppvOilJWvPgJ7x8NJG3adB64L4iyD7bx0j4lc6YIaTvWRJkimVuTenmzJYFXfxDAzmVbWObOZdm9Oo68n899H4u5cqyMxoo62hLSuTm4mte7QrkquJtP9mh58LkF3Bzjj2AYLDdw3zq498dRWPe3sncgiDlJLaxY6yQpQ0lHWScJt13N/L69/Pdmf+bNktJbWs1u7WzWPBBK+eqN3LJSyHXTA+npqKJMmM4vxpn507FY3vtFBDWrPuaJlXZSctS0FzeT8LOf8vd5Aae9O/Xl++NSgKWzr4uCj17hn/XJzJ0QSmRIAG1vPstfS/XcePcCknv38VqlnrwkPSmZNoq2teD1SPEKo0j2O8p7Jg2zFR6a64TM/fWNGEpe593dKmSeBg50+DPOWs6anmBu+tHlpFo+4TdFwdwZq6b2+CAJV0bQVelrT4xHGEeGXzFvmrTMV3poqPAy98nbCTr4Cn86nMv/i9jF7xq1LAgYorq4j8TpQprrtPh76tk/kM7vf7eUOH8bh195hJ/VLGXtC7PRel20Fq1lxaZupFIZlv5ext14G7G7X+HxWg2LgoaoaLISlRuMu7SBsqhb+aFoJU/VabkiyEt5Ux9RuTpcxVVsOjSEbPI1rPhVCO//vz8xsOh5Zjb8lUdqNFwV5KXsQC+JM9180pjJA54PeHirkpsfvoXpAdv544GZvLykheUbGxhyg12Ywa33z0Dx2bM8ulFIWnoKVzy0kGThiQeSUbAcQb8a5xsswcyxjavZtuMo/kFOzF1hxCxeyuzxcQS0buKN7SLy8sQcX72F6nZ/gowyzNIUFi/0o33/FopM/gQgQzdxMXmBVaw5IGXSwknE6gP5HH3qNvD2ez2k3Dyf9CjtF0b5loPsX7eGwi4Z/sgJmbCQKTH9VG79dPg9W5uc+HkLmCnL54/PVaBJ8B0NCVBPuIvFcZ1sKREydtZEEpW1HP5sDYUdYuT4ETJ+PjGWYuoa26lpgPBZ85gxOQWt7yi8IZ8V77cTdcUsxiaFnjgCadzKyp0OUvNySY7SIOkt5uDGtRS0Qn+HgtjpecQ0v8X6HZ3IQ4W0H+9Gv+QJbhjvpeCIg4TJE0iNCcZR+iGffFqDzQvy/nYC825nYpSZXcU2YieOJ3pwN5uqVWTl5BBY/x6HbSmkhzg5WOYkanwOMc59bK5Wkpk9HnXjCg5bE0mND8BcsoEDDU6EKAnJnE7uuAxCA2WjYDmC7svv41DOBSyvypDLX/jnLg4H5/HMozkkijzDR72YGnlzte8oPIU/znPz0bsFFDj0jA93UPglsHw8B+I1rQAAIABJREFUr4/3PthHZ9ZSXsju5fXl+9k9qGdqpINdjmSemGFl5Rtr2SpJ5+YoGZ1uIZqYCMLb63nPlsRfrxbx2fI9bPGbyGv/NYZQgQC7pYMjR6oobpAwUHqEolYvU34wD23NQf5lTuS566RsXraT1yqkZId1YEm7nrfynCxbtu1LR+EnCdlp4sDHm3nqHx2Mf/wufqyr4dW3P+NQ8o2sWSTms3e28/t8L/OvlrHz68Dyk338uSGe1+8MZPeyTfxPrZ5r07rZ5Ezj5lA7rZ06bngkjXhfd8Ng+Ql3vNvF7AURKEQx5E5Q0LpuBW+4MvhxsgrLwCAdQWFEV29jY+zNbLnOn90rtvBAvo6X/5GJa91OfnEslg9+HkH9ys3c94GXW2+X8v7xWP75IzWbX3iFlxwZ/DQ1iD6rFWvWTP48R/+tAUvfYf9gXwvb3/+UTVvL8MZexa3Zx3gsP5FX/5BFx/K/8ZuG+fzz0XhKnn+I9eH3ckeGkIJP9tPr18MW2RxevzWYrY89Q9d1zzDxyC/J19zJZP8aNruyeChoO7d9Fs8/n56IacWfedQ8hzfu1PPpnQ/xjxoluT99kB/liDnw0X6sik4+Ec1l2Y+M5D/0JJ23vMqc+j/zYON8notYx8+657L83nDW3/Eg73WEMPH2+5gVUM5a73SeuymGIXs/e//2Ex7r/REb/5yH3N7P9j/dxgeJL/L8EhW7/3QLK6Kf5kHvq9zdOofVD8eR/6Mn6X3gNW7vfY1Z/9Tz1OwD/Lp1LmseTWTL3b/G8uDr3Gl5kUk/zUdyw2/Z+8sQ3r/jARrv/oClDb/kpobZfPp4Mptu/hEbhlIoT76ePTMLmPp6JKvfWYx32S+4uuoa/sZTvBn6cx6doWDPiv1EP3A/kdufZF3HeJKijaTPyiZaOQqWI+734vyD5Yib4v8dUPmb/Hn1ENNuWMy4ON1wXM2Le/VSueIZitui0cQF0lO9D3vklcyeOYkw31HUCLy+K0fhPq9UX7QBnye+76/PvOLUe1+xjhuBWvhuD+lcwPLOBTHy9R/s5uX9TjJnJZOmlGKICCXTaOWj1SWs/wawfGqhm3Urd7LdlsLNSUPsKm6gXR76OVj+8Qov+R9uZsNgFIvSwtCGqInXC6nYeoT3rF8Plt3HS3jljU185s3kpuAWqutdpC79v2D5TouaGRFtFJhTuDNDTGFRFcd1p2wsT2299lGyaQevvNhE+lM/4WZ1NatXrWfNYAo3pSmo3FfPca+GGal9vL1Nxi2z1NSVlHMwcCLL7tNx5GvA8sb4elaUqhkTpiI7L4erZkUS4XsyPnUUvkfP/7w7i1yBAFtrPWtXruKf3ZFcmx2FVq1EGyqlY9OnvG1J4Y4cNQ37qtgrTuHphyLoWJvPj7cG8PhSBQ17asjvDueWaVZeORbLWw/qKVm5kpc6IrguJ5rgQAXh45KYrJF+e47CHXY6yo7T0NWLZfdW1teOYcn1Jp5+y8ttj0xFV/w+z1iX8uHdBoqW/ZF/FY9h0vRwxANDCIf28E7/Nbx/i4jVjz2D6ca/M7PyKX6zQ4QuOpN582dymWcdd77q5rZfzCC8eBm/s1zDR3fKefdH/8VaRxz6kAzyZkUiGgC5dwcvm67l03sUfPDQ774Clut5uHsp6+5VsuLuh9jiiaNPKCE4Kp15V17NDdM04B6kKf8NHn9rkAXXX0aMt5uGY6vI71/AbXP8ObRuDYMLf8WV9c/xw9al5D+s48OfvIrot7/l8trXmPW6DywL+E3r9ex4NIRVP3wJ0ZNPsrj6RSbdtxnRpGt57o5wDrz2Pzh+uIrrhsHyOvY+HsKKU2CZcgN7Lj/Cwt/2ceefr2Vs8fPcVrOUt6OX8czOdKYviEQ4oGTCXZcRXLqVgtIjrPxVA3M2PcstcaLhB5LRHcsR9PvwvQRLyyEOVAkxJCZhVCm+2Am9mHrpbaCysISmnj7k0dmkjYlH5bPZHKHXSALL3uZ2amwiQgwawuVOGmu76PcLIMwYhNpuoqLDjThITaRW+oVdrk+u/SZ2NtiRS4bodwkJ0KjJCrCzv8GONEhNdpjif5f/ki4cPZ0caRxEptORHK644A8jTnM3pQ02BJpgxkT6n+jPZaOuwYpDqiT21Hvnab04LT2UN/bjDAgmPUbJf96/Pk+dfqWZcwLLmybITbV1fLq2mA1VfXgDQsiYOY5bciXUHmigmDBuyPRQuLuGapeKOK2Lmh4J8VoXVZ4w7pqppG5XEW992IJNGYBCF0B4mJoUnYtyl5G7ZgXQU1LMezubaPQGEmvUM2GsAXlbO3scRm4dL6R4dwVHpAncszgCtS+aWGcrOzYcZPVRL6EKB4oADTnzxxLQXsM2m4EfTBJzZHcZh916LtObWLWygT6/QAL1/gQnJPKTqyIJ+tzocJCGI8fZvKGHyOvnMje0n8ZjxbybX0eJTYXWT8viJfHEdFbx2vI6zH4q1HoFqtgE7p8XSOOhStZ2h3LPdAUVu4v4qHwIXcchPmsJIEY7SJ1Jz22/uZl7UqUIrBZK95SyvELFnfenk+Abg9NGa3kJyzdWUeZVE6cNYmxeEtmOGpZtqOLwoBq1QM3lN+dwucbG7lUbuGWFg0WXwaArmMlzcpkqaOSdphAevlaPu+oIyz6rpNTXVpCKjJk5LI5VnpWzyKU5Cu+ldO2H7Gl24bU4CFp8LYu05bz5r8P054xnrqaVbY6J/GJ+KP01hbzzjzqGMnTIepVEJjdTZM/lZ3lCCt79GPO4q1Fu/Dv/Y40k222i057LIw8qWPNaIebxuSzWNrNxIJdHZkg48NZKOmIn0plfizdLh8QcSGxqA/utE/nFLCn7315NX94PSe9aw1vdY7ldW8zb/RP5f3Nl7Hzhf/j04CC1MbFMGOqiyZrH71+eQ4gQXINt7HzxTTbWhxAp6SR4Xipd64/iiRDS6ZfDrfdMI2D3Kl41TeSJRQEceD0f0bXXktWxhae2qbkuvZpV5kn8erGKA69uQnjddYzr2MgTvlB8QFSUAYG4G+Psh5nUtZIXuify5NUq9r3wD4q9YbSETeapy3p49c9baZw4g9v0lSzrmszvp5l49U9lDE3QIejUMevBHAQfLCN/SIN3Xw+Zv7yNPL1weN2MguWF+V4+q1a/l2B5VpL6flcaSWBZ/dlGnj4oYNLCXK7VtvLqy9soNYzlhzflMqZpB8/vHSJi8niuy/FH5PTgEoiRSURIKgv52bI2VGoPDRYRkTlZPJzcwZPLW/Efl8b988IIEoqRDEe3d+P4Ul17VQlvbu9GlZrGNVP0wwAqwI3X6UEgOFnH6cbp8gzHEUUqQioRfwGgTjf9Ng8uqQil/4n3h8v5/HWdHhCcKO977XR6MB3axx9XNyMcN4Vf3xiDxle0s5IX36iiTZfAT+9IxDAMHSf79IqQSk/253JjtXlwiEUEKL/Ul8sNPucA6SmjEje4PMMhZVxt1XywvRGbMZUb54SjxIPA5cZ7st3hobo8uJzu4R1eXwYAiVR8XgH03MByilzwze6v3++b+PPZu+muqWTjigKaQjIID+jgWP0ASXPnc3u2/1ntGv4vwfZ3c3D7Pv5UGc1zD6cRfoH1cinA8vwtJF84qRb2vL2FhjE5ZA6WsHe/gfm/m0n8SdvB89PXEM6Bdva8vp7atImMcxaxfXsIC/84h4Tz2s/5Ge3ZtDIKlmcjtQtUZxQsL5Bgv2PNjiSw7Duym8f/0UrorFwWBRzh+Vd2s9VvEr+5fyqpNRtY2aJlxrwJJLk6qev1YHV7UYfoSfc28MfVXwOWrx+nR2tkXqY/Iv9gsuI0CLq6qDW5sA6BKjiEdMMQVXUWxJpQxhmgoLyH1l4H0r4+7P5aUiIVuHp66bI76LO5cAcbyM0MI85fBFYLNbUdFNfZsLlFRKeEk2YQUVnXTYPJgZ+1n0E/NekJQQxZujnWaWWotpJVB1xEzJ/xBVjWHeHJZ49QGZ3Bbx7OIMFto76yhcoOO1aE+Ks1pIf74+zs4HCtlX6nkKikMNIipNTXt1JdYUVjCCUqORBrazeVXXaUg1Zs4gBSkwJw9/XT55Ijl3mp67SjtFuxiZSkZsWRrBigorydpj47dpcLm0LHuJxIUpX/2enrTG6DUbA8E2mdY1mnne7aRnYd6sAa4HMQTGRCzJcDCZ5D+y4b7S1N7DNpmJYVguZsXL3PoPtvN1j6JjqEy2WiptKMUCIhOCEKzQWBcV9IKxPVFWYEIjG6pOgL1M8ZKO88Fh0Fy/MozHNtahQsv0GCdjvOIQlimWg4Y89FvxyOk1l1RCey9VzEy+lw4BGJhrPz7Nuwjk+XvfFhyb7dvwWOftMwNBrlk//147n3/eC6SZpQ3bCv/Pm7+mt48Yn9tCXEE+utoayqmfyOMBYujMXYVE2bOoEZ2bDlnUJK3SoUllZ6wzP48UwV2wp6UH91x/L5vRRZdUyI6GdHm4Ip6Uq81U1UDgTib+ugV5/C3bO17D/UjTRzLD9P6+ZPL5awzxLEOEkbu21Kpo6R0Guz4wySMlRuwRaWyc8fyGGKTgYd1azbW8W2o1007WlBMX4ydy1SseH9IrZ1qpmg6GRfn5xJWUpcrd0cE6gZL25n13EZubfO+7dgaagv4aWXd7O1TUGQ0ILZL4wbrk3DONDIxpIuWve1IEnN4Y6levav2cmaIjGLl+QxN3OIrWsK+bAukClBFg72eBk/JQKNY5BmuwC1w0x+dQBTtb0c6vaQff0CHkto47nVRygV+WPoNlNHAo88NoV5hnOK2Pe/1sQoWJ6/W+T71NK3Hyy/T9q6cHMdBcsLJ9szbvligmVfdRE2bSLBKn8kX87rbW+hyxaMWiVj+DTwy5fdTJdNjErlj9SXDNxcTXH9AFIheBx+hKdGovqmHOP2VrptGgID5UjP1EOj4TDlthiMUUEEumo5Wm89YSgs8sMQE06Q/3/IK+6w0GMTolT6n8jSczZXUwlV/UZ0ETrUAT5Pkw5MtgAU/grk/84Qrq+B+g4HEoGbgX4x6sgwNFr/00rd+OUhdhwvxaoNRq8PpXgkgSVm1j39PuvawNymYuwsNb11rZh6XdTbQpmxKJOJov08u74GiSGZKYpBKhThLIzykl/Y/3/BcvgoPItHkjt46i/l7O+qxWoQEBOSyrQAO5VyI3OiBew91PcFWL7bjDA9k7vDavnLilbcMjcetRJ/nZ6oHjfalDgWLY5A7zPtbK/lwNFumlsc1G0/QEPoGK6ba2Dv3gYGEzK5N7aJv69ooNbSgyc4kKlzF3GvqoLfrqj/30fhX9mxFGxdx5OrD9KpTmGexkOdRENKaijJQjv1TS6a9hRSExDDksvjOH6whiZjOk/dEoe28Rh/XllFgz6NR8b28I93K+j1V6GSe+n1gaXcizkkjUezTfzz3TJ6kqbw83Fm3ttYQ5V/BONcTkS6KK6+KZaws1nT/6bOKFieR2F+j5oaBcvvkbL/w1RHwXIErYMzAksNoorCMnpEGowpaYSrZfhY73SvYy/eT/3kh5iaZkDQ1EhLjxmRJowodz7buhcyIaoX24AAh9uEHQNxsWpcxzewpgxiM8aRnRSBovRlHv/YS3K4ioHj7aTffQtZKcG46xtp7bEjDA0nMtSLtamezh47bk8wEf77KOibS3aaBrmpidbuHlAbiAwYxNQnZtBlxk4IMdFG/EU2WlpqMZsEBEQlEtr8Duv65jAhM47whld58pMBwnRBiOz9JCy4ksyIQHrb6jCbQBmZgEHSRU+PmwGLC9ngUXa1gEGnwKiLRiR24CCYyCgjAcohrA0ttHbZ8OoMhCv66LUMMdArRhsONpMJu0uD1raRnf2JBGtUqBUaIgSFFPeOI1avRCQdwGY14fBoCI8wojoVMqj0bd7a68ag9cN8tBndnNkkh6mwdXcxpNQRpldi7W2jp9uDwhhHqF8vvT12rBYJmhgVQ4Pt9PTaac/fh2jKZFLGZVE2osASmras5S/vHGSzZQwP3Z/LmK79vLbiCPsjpvHE3VOZbt3Nf2+qwREcz5TIINSxYWR5m/jb6s6vsbGspkej53JNNx9u9yALsuLwt6PQxJMXpSEo2kimsJWXPmxHcmrH8mvAUoaNik5/UuIjmTkvkxkZGoIkUL/1M379URMuYyw5PaU0BCQzP+//gmWXwIVU7EKiHsM8bTfvH+wnfPqXbCyHwXI/W5w6rrsiHn1PNflVTfSr4pgVryMoXE9g93FWrq+jJziBqbZy6kURzJx5fsByzaoDfNIUQGq0gcvmjGV2Tgi68+hvdk5ged04uanHQkOXL/u3CEVAIAZDAKpL4YV0ul+Io+XOiwRGwfK8iPFb38goWI4gFZ4JWMpa3hE9/cgbHBEmMv0Xf+OOGXEE+Z0+WZ4Cy/HaBiq3t9LY04Yk0I9kZRuHgn/C5eIPyK+KQCZvoaMxkFk/yENycBn/2DuIYeJCbpg1nuCqf/DHvUHkJEXgrj5I4LTrSQ3soHx7KZVNdlxhEUweN0BbeRMdNXXUd47jyslNHNXeyiRDI20Hm6nvaEccICVR2cHR3nT8FJ10N/tz2U2Xk6C2cWj/ZspKO3AlLGaRahf7WPg5WL5cZCQ3I4Khqr3Y0haQoYeqw1soK23HGXs5C4P2sbtMCTYp4QHFbGz0EuQsRRayiJAQ3w6bjElLFhCj6uT49qOU1dpw6I1MCSunuE6H0GpgbHolR8u7QT6FcdHlFNt1eAZ76W2QMj62jVrd1WRSzfFOG4MuE4M9XhImLyIjPQZ/3w9p6du8vFdMQmoC4uKtmA2ByOxq+js7wF9EfGo6A/0N1Jc3Yg+fzSzdcY5Wgc0SxthJblo7GmjrFyOo7MZ4xUIyJ448sKS1itdXF7HJbuTuK8cycaiGtz4+Qld4NtfPG8MYaSt7th3kw+NW7CiITUtgXrSAwmMDKBQeugdEBMdFszisl/d3VlFY14WrZwBJTBY3TQ9BWHuU1cf6GfQqiEmNZ26siOLjVsRRMVwZ2cdHu3sQREYzS9PJx3s66Whpoq6mjS6hBKdpAFn6FH72ozxmGsVYq4/z3ieVFHWAZsiKKmUMs3OCKK/swmmIYp6+h3W7uxAbglD3NLJ+mwWBxh+vWkPu1GSWTg05kQSgs4EPPjnEBwe6hrNOjJ0QTpx2gOLKHixeJbEJ0UwIE9BQWMe+ZggW2AiMTWDGpFCaa9rpDorkhmmhBHQ1sWZPG51BkVwR1c+W3a0MyBQopF4GnAL8pV6sqkiujLGydXcz/cZ4pslrWfbmHgrscuTOAZyGsdz74FwWR0nO3dnj5PfhOYHlgkj5xvUHefewl/hIOR6PksQJaVw+VYvPcnDI7UHk8eKRCRDZHTgGBYgVfshOgafbg9tx0jHJ97QskyAerjOERyTEO+DG5ov8GigZdljypUj04EHkHsLjkSATDeF2eHCLJcMnCSdSPQ4Nt+H2SJCLh3Dbv/j8xJSHcHtcONxCRCdTRI6gn4ZvzVBGwfJbo6oLOtBRsLyg4j2zxs8ELO37nxA9/Zet1Do1ZD/4Og9ek0lwwOkb758Cy+hjf+doxM+YMyGWoS0PsL7Ei2Xs/+PGgA/I51pmjgune9lz2K64hlRhIZ/ujWP6tCT0wbLhdI6Pf9yBXibAJRrHoltnoi56hd3iPFJijNiOFGPvL6LTOI14WQcN3iwmCzawnauIqXuJuqgfkDc+FfHuX7DpsJXuMY9wzfRY+le9TP/sefgyRg3YZQg4wiefCphvLKYoaOkXYLlXTmqYBLNbRerUSYTRi9kuwUspn33mZbb+CLuFM5gyaSzxgi2s3a9nrGQvxX5zGZuRhOPTf9I7cQrahs0cdacSHR2Hq6IUufQwe1xzmT4hm7CuNRyyBRMgDCHMmc8ezxzGpqXi2fAGFtlxKnQ/YDKFHO9NJDVnHOqKZ9hmn8nYCZOICz4Bls9+2ok+Qotf5wBtHTsQ5v6E+dNmoD7yZzbURmJIyyNOX0l+voNx/uWU+eWQkpVLeO1r7HXlkJw1CfKXY0pOJTZjBILlmS3zC1zaTvmmnWw+NIgkxojbVEuLOIz5c8czLfq7sGXmoHZPAZt3tOOMjEFqb6TOruKyuZNZmDhCbCyn6+VvvFbAqp4Ifn6Xgu1vH2K/MIO//D4dSV0bxeV9hCgUePQyPA2dDDpBGhxMaGIYmWrXsBNUVbcDDy7MDgl+IRJcLXb0YikeowJnZz+mATBE60lPCKS/rZOCZhtaj50+qxRFiARxr4shaQApY/V4zB0caPrS53oJYosLjySA1IkxxPg76Gpp42i1BatUhkgsIyU1ltj/nFn1Aq/jb2fzo2D57dTb+R71KFieb4meQ3tnApYhfo2iNc99QLkskQlLb2RSjBq/0+JKO301jRxY/hLuJQ8RWfYWpZKpZKbosBS8R4fZTmvCI1zr9zVgqSjl09UC0qZkkZgQjKTkRZ6rzOXq2VH0vP063bNuJrl3BUcb4whOisBfHI60ehXbi6vp8RpJvPpGZg6tY7N9MdEtK6lXZJGaZMBWsor2rj7a4u5n0ZQvwDK4fCP723VExAxSVqRhXtRRDn4ZLMvHMHtaDgkG+bDUeza+xua2IMKi7VQeCWJW+DGKNVeTnZFIpGgbaz+2Ezl0gCrDUnJzxnwOlgbLRsoqtShjYwn0CyPUtp5d7mlkpqeg8zTQYaniwNuFBMeb6Ii+gylfA5bF7SGExUcgblhHq3Ye47KzMPr8ZErf5pW9YiLjEkly7eeTjVtxxy9hZl4mVK/nyMFWenXjSc8Q0FypZLymmnr9LOJSMzG2rKawRUFQZDiOPYW4J4wneVz6iDsKP4clf2GqWi2UFzdwuM6C0GhkfEYkcT7Hne/KNdBHbWkDBRUmPCEhZGXEkHryHjhfUzynHcthsNzJ63VK7rhKQ82eHnqi0/nlNXK2vbmZZ7e4mZ8dQpdrkLZeJZeNdQ57xw5mzObpWU5Wvr+HTweDyPb2UFDoQp/gpKxMxrWTolHGSGjrMmMpacYqjeGmB8dh37aTJ3fAnHgHVdXtNCanMk8xgKllkOxrZqE/voffbIO5CQ5qqtupS0plfoAdU0M/Y++9mx9HtfLJ8o28kO8hOk5CV7OdST+7kyemKs4qluP50sG3sZ1RsPw2au38j3kULM+/TM+6xTMCy7Dws/RAMdG0fgf7K/tJvHERyZJKNn1Ui0rvpnUgmNxoCw1+88liL0eZRHqclr4d63BMmEiExszBZcUQk8nY7Gj82zbxaUsiuZnRyKqWUyyaQ0ZIC8c31+CNC0RCEM7inZQNOhHo/HCYx3J5joWWoGmkaBo4sKUavyAXnQ4t2RH9tPnPYEyMnsF9GxjMyCKwpZhKS+DwjmVrTxJ5ESbq/SeTEBOKtmsTG5sjyBgThyHohHFZf/FmSsy+w7ZjtJnimBLWS7Myl9hoI8HKegpWFeHsr2Uw+WrGpsfiOriFgcQUjP4dHPusCkeoAqnUgNGvmUZpDvFR4XjqttLuttFdOoAuwkGvbgbJUREMFW3FJm6mJXAGyX355O+3ojQG4pIGkTIhl/jwkBNxExu3s2pHIw4XqOUQGKWmq85OoMJOH2qMfnac8lAE1NJlNpCld2BRZaCPiMYoOErRpjKsAjsOixrN5AkkpIRSMsJsLM96wY9WHLESOHew3MjT+/oYNy4MTUgSS5ZmMF3U9nlKx19MNvPuqkJM2dfwrzwnb7+2j+XmGH59byBFnx5mqyieeXIHfS12nPoBDjuTefYOLV2ldRytE2AqKqbEJGH6rTNRVB5mxXAqRyGffXyI/fppPDOmk/d8KfviLmNMbxXv9CXy92slbPi4kF3B0/h7Rjcr1u6mZ9Lt3Kev4eXX3+dj0rg12o9O5xDK3On8arruvJkWjFhFn+eBjYLleRbot7S5UbAcQYq7OGB5YsIOsxm7R4JSrUB02l4/dhz4MqgIEQ6H/pEilgsRnjTtdNrtDEmlSIXC4RR9w7nKl29iICuT8BALx9b1Ezd7PBFh6vOTYcdhx+n5uvBDDqwODzKxDMm/iQvkC4jt2+A9favU/7BQqtazz5xMVEIMxqALv6BGUhzLCzlbn458Yfe+LnjAf/rsQo7p+9L2uYNlAatscfz307mkCU7kD6at5nOw/O1cJ+s/2kWhNJ3r44Qc3N1MW3g6Dy2E/e9v461qFWMidUxMUWNqa2OPIInfzraz6u3tbBdncqOqkcomL2lLzh0sH4lpZcXqz/h4MJZrx4YTpFURkx5DlupMw1Z8X1bHv5/nKFiOrgGfBEbBcgStg4sGlvZWDu2oRaGNJDbNiEz+TWfodrrrKrAKhAwJhdh7/DBK2mkRpREdHYj/SdOulqJDOOISMAYGcuJw+gRcNtd2YB9wERgbh0ZxMm1jbx2lDQPDnuxDIjmGqDBUCvmZgV5DERUD0Rgigwj8cjzh3mIONsuIiYhGG/gVuzNf+J8uNy6hC5EimNCgIBSnG37I0Yl5QImfL7zQlz1we3uxOuVIA2VIL8KJ64gGS6eV5o4+uvs8w9qXBwRg0AWg8hPhNHVS2uJEodMSF+r3b1M2Dle0WtjbbEeqUpFpOFHWaerieIsDqZ+IbrcAP5WKVLmNKl85rYaoYAVSAUi+iQdcNto6++i0uPEiJiBIRahOgf831RtB3xUXeijnBJbz4+T5myrZ5wjlttuTiDoVlNvczta99RwinB/O9Kfj0CGW72ymtC8QQ7CBa65PJ81czhuvbWRdt5xgqR2TTUXy9Ayio6K5fTwUrjvEh0e9GBR2/INCmDg/A1lrDbvsYdwxUcChghoq1Wn8IMLCroOVDISmEjHQxvYBI3dNElFUWM3xwDHcFdXH7oJy+pKmc1OSm7ojh3lnSz21qIgL1ZE7M5t50ecpSPmFVtYIan8ULEeQMi7hUEbB8hIK/6tdXxywtNN36A3+utzL/BuuZNzYIBwtLbSazIiCwohQWunqleDsE6Ja34PXAAAgAElEQVRLNuLvL8XdvpP8TYW4tBOI8WunYl8bqqBaGuJ+xuJJoYhMlXQPQttHG5DfdAPp0SF465tp63EgCDUSIeuhxyLA0SsiOMmA0hfrsuglfr3WQXSoCgZsJF+xkDgh9FnsEGIgQi/H3dpGW48JAvWEhxvwc/TQarVjt5mwe4KJMn/MJud8cjIjCOpvpq3bDrpQ1B2bqehPITlZg8vSxaA7GG1sKAG+uRQ+z/ISBbE6P7wRY0lNiERh6aK9axBvsJ4wRR99vV4Gel3DhKKMMRKkFGJtMiG2buegJZNgPz9kQwPIgiPRh0rxdLTS3jXAULAeY2gQ/qcLqme59kY0WLaV8uK7ZRzrlRKpFeBwSYnLSmXWhDCULcW8ttWMPiudJeO0J7yDpWIUYhH40iwOePDIxPj7iZBUHeSRZa34ZafzwALjcHpHe80RXt/WjVruorDejTpzLD8Z08OHW7sJSIwhWeGPVCYnJS0Q/+F8iT7KPJES0olv10x0AmY7K3jzg6PsbRERphHjlYUwYXoKk9IDUfpSJ/rK+tIk+urZnLjcIqQK2Qlg9aWJdLnxBdLxBXr1pZz0cZPX5Tnx11dkwI1TLML/ZLpIX1nvcFpG7zDISn1uKb7/fWkmJQy39Z8+9/k8u1y+OYiQfDk15Vmun9Opdk5gedPZpnR00lxUwsZPK+mNTCFI0ExZp4Bx82ZxXbpi9Fj6dBR3icuMguUlVsAI6X4ULEeIInzDuDhgaaLxw7/xzFsWcq6/hwXjO6nc20pdZyuSoADGBLSypyUZjSuY3NsnYwwNxPzJL9mmuouZ42IJ9j3EH3qe597YhTPvD1yf3cHxfYW0DykRFjcTff/dpCm7qNh0hLKGQdwR0cwyFrOrIhyFTUfuLZMI8x2FF73Ei8XRXJYVgatsJyZDGEP1FlqbB3BFRDElByzFZurb2hAHKkiZtoSEvt2sr3HjcbfT3yUlQ9tJpeFWciOt9Bwq4XidDWdYJPEpBnLGJCFvW8Onn5TjUVzGuCsnEWEIwF78BnvblQQGxBOWkEDQUC3l24s5XmPFYYwgL6yM4tpg6JUi87Yhm3sVExK8lH1Wi15axGFnDJ5+AfQPEpoxk/SYXpoPFlNa1Y/DEM6UeZNIDNP95924c1xzIxosKwr46R8qYUI6P5ofyOF3NrO8I4Qb75rBLSkDFJT1IRSKEDqgxenGGBFEikpMT5uJkjobg0iITQkjxVXNk2+V0aML4/KxSsQKLRnhEro6BxH3NLNsnw2FL47lHCnlFd0M9HSxdXULrQFGbv9JFsluC019HtQxRjSDrRzrF6ELiyRZJYKaIn71zDFaIpO5Y1o/b79SjTsllXkLdchrrKiMBqJSAhG3tnK80oTLI0Sk1xMVIsFr7qXDZqff7sap1jMu3p/e9m4aqq2oAxSgEtPfYcXqERGVaCTVKKG+0US9yYpiwMnAkBylWshQjwtJcDCpCf60d5io7bHi/9XPtcGkjlHh6Wyjqm0Aq1CMX4CK1AQjxgu8mXZpwBKw22guq2fP0S7sQRoyMuPJilSc4x0zWv1iSeBCg6VcKc+LijB+8sjjP/YTnrLBuliTG+3ntCXgA8ufP/gHu7nHkgHU+B66o7Va7ZGurq4AwQXJkXnaY/veFbw4YOmzdVrNX1couPGGPIZ2Ps5u/f8ON1QXeQ8/vCIFY9CJI/KuT/7EAcNNTE6LQiMH554/888PSxmY9Dvmud6gzPgDpo2Lp2f5C1gXXonuyAoOiqeQEhOGteQwyoAS8gev4qq8NCKDT543+sByj5KMCCFdThXGgQM06ucxJiaCgaNFWDo/pj3pEeZMSEOy5zE2cxN58j0UmHOYMCUDv6Lfsvmghc6Uh7nM+Sl16izioqNwHC/BL3c8sWFGPMXLKRw0ohGHEJYYhVqlRIKF1uI9FOyvxhqUS6pnF/VB44iNjsVVfgQ/aRG7XfOYkZuNsfNNNtWnk6RoosETT7q4gE8+KkU87x6unJNBqB+Ytr7Mbns8ETEJeCpLkWVmEBMdeSLW4QW6vhVgOWsCj96eSFDhdh56oxX97Mk8PKaLp5a34XL30NLtZShAw6L5iczQuzha0cKeY5007mpDPX0698yRsHLZHgp7gxkfbmV3tz+Xp6toN3kJUnrosIoI+TxAeiUtNifu2n5aVVHc9sNcsi2HeWFTBxFTMsloP8rG1iAuv30WVyXKT4JlISUBoSwdJ2LPzgGCI0R0djZTekzKgmunMy3Dzt61JRRa1Yw3drO7VoRBJ8PrHaRfKUdeb6Y7KI1Hr1awa/V+1pWIWTglAkGIEHNXN+37W5GmjeeOa0PYs/oga+vF5AaaONQxCBnJjOtvpVcUwsK58dTvKGJ1tZiJQWYOtw8wlJ5Ejq2dXkEwl81PxLZzL+tqpQT72TALdSy572ruzpJf0B28SwaWF+ieGW324kjggoOlXH6ZIiBgfULG2LN0Xr04chjtBUoL9g/Z+vuTgdpRsLyEK+JSgKV731/ZJ5rG2JQQeguW0Wqy0+YLNzQ1DJ0vbSHQV/gimyoTSEjyZakR0VX4Ie1mC63xDzKbDVSRTHycls41+YhuuJqoprcpqU/4POSQ0bqKjZ6ruSwrCsOp2HA+sCzPYuHMLGL1cvr2/jd7a6PRJEShlIUzVPYWZX7jSU0OZ7D4fVrCb2SyYBtbmhJITjHgKf+A1g4LbbH3kSdaS5PJiDouhgB5GIbYUFSBEga6GugwV7HvjQL0N1zDhMwk/Loa6LbYsHuOU/DJEJHBRVikaWhOhRqyrmOnezpj01OI1taz7Z3tNFd0YVy8hGzxTt56swBB8kJmTY8jODgEcfVySho0KKLjUSnC0EeHolZLzzhl45ksu28PWMbiv3cHD7/ejmHBZB7J7OYPy9oQBApR22y0DEpImJ5CXiQMtNpoabJRtnkfbXE53DpDzbodrSiyx/JfqV38/r/L6AuCHv9Akv8PWDYjDPdHWd6HIyaJH9ybSmxbJX9/voCjLjeDHimGhHR+cns68b6dvuEdy21s6HASH20kPCWDG9McrMlvZyAhk19dH033po/5bX4PKXMX8auYVn777FEKzH3I03XotEYSLU4U0TFcmdPH6ytq6YnK4L/miKk/1kFtvYPanQXUqeO45vJYSgtrhh1Tfjamk1c2tyHLmMKdsiLeKOghPC4OS237FykdNzUjGDOFexQlvLm/iwGhAnN9MbXKVBYGD9EgDCRj+hTuybmwXmKjYHkmd+Ro2VMSuBhgGRaX8PHDf3lOMbpjOXLXnW/H8rFbrh3sNfWM7lheajVdNLA07WXNLhmXXZaKxlvEmtW1qENdtA7omBjjCze0gOx4LarP/V5MHH1rJc0eIW6pFDPJTEloolExgyxNDaUbqkHnwtoYjHFJHol+5Rz8qAZvQiASr4EIZS1VkulkxIWgOXWqVfsZ65pjycmIQ6+WgLmAvWur8MQEIBEYiYjo5+DOVpQqJ11OLdnTphLT9j7vbHCjj/WnHy1ZEf10KGeSGtRM1dYqXBFKpGID4WNS0GuUdBZtpH3IQXexFf3MaSTGhOEp2kRJdQtmRxdoZpKb5KJuXx0Ooz9SiZEw3+6kdAIJ0eHoA6B127Osa4lh2vRZJHoKKGyy0V46gEpnRxqVQ5LeRvXuOgZ1CqRyA8akJEJ1qhOhhi7QNfLBsoh6YyRLZmno23+UA0Rw/dLJXCUs58FlbYgjI1iSJKZg614+GghmmqqPilYPytgY0pqLaQjO5IqJPrCswRxs4EpdNx9sdhAVJ6XJKSHy68AyRoW2vJ2qwSAW3TuevGg/Gj5Zx4vvHGS7fjIP33EZP8k9+VRz6ig8dSy/uj+NOJ+eaov59bsN2E6C5WDBNv62vppBYzrz1FY+22HGLR9AJLNR2R5AWnwEM+ZmMD2gmRdWnwDLH4RX8z+ra+jVJ5JnK6NWGMmM6THnBJYE6fB2lFOtSGBhsh6VMZikpDCS/L/J4e7cFt8oWJ6b/L6vtS84WCqVebHJY9Y8/e6HAcJ/E/Hj+yr7kTRvH1jeNDGz39LdmT16FH6JNXPRwPISz/Osuy9fw46+8aQkhxHiCz7+Pb1GNFi2VPLK+4dYX2IadmQJTYhjyTU55CUH499SxWvbzZh8O3/uXorrQJ+VyOL4QQ7taqK0B4JcfWiyslmQ7c/B0gr213bh6rYhic3m1vGBVNdbkci9WOwCVNGxXBPVxwc7uhFEB2FsrOXT9Z3oFk7khssT0Vft4fFntlEencevH5hGXsjJBdNeyzsfNWKKiOG6RVEYfG+317F8Ryd2YzTX5+lR2top2FHAisNmqnuUJCRHMSWonT0bj1LqEuO12pGmTOKBa6Ix1XTTFxLN4nAz69YeZ68vhSNW1AnJzJqsp6GqHXNwNFdEWlhfbEISncpscQ35VVa0oaHY2s10BkVxdUwfG4t86SlTmSerI7+il6D4WAxdpbx3oJMuAoiPi2TGtDQmG89flp2vu42+VWDpcWF3+Bym/Ag89UTncGAbdGJTBBByOk95TjcOhwt7gB+nl3BnCIfTQa8NZAq/08uD7nTjtLsYCPRD/R397hoFy++oYs9wWqNgeYYCu5DFR8HyG6RrMdPn9MdPLUVyOj8WF1JZl7DtEQ2Wl1AuX+3aWVbEX5bXY88cy31LY04A5Flfdiq27GbTgX7E8ZFgrqHWrWPO/EnMjf8iuNZZNz/CKl5UsHQM0NnQzrF2FxJDCElRQejO4P62m7qpqOzEoorhshQ/PJ4hnK1t1LSZaY4Zw3yNlyHHEG6xGNlwu76c4r7c4GJkOLH1D2KzDiF02OlKNJDiy0n+5fKnXovEn+czd1j7aWxspZ4gjMEhJGmHcPqiHMhO5C/HV8eXm/zUa997FhvmdgstSWGkDA3hOFle7Dnxv/A7kKN8FCxH2I18iYYzCpaXSPBf1+2IA0tfAHJfEHTZF0HQR5C4vrdDGQXL01N9f2UN+7vdaOOjyQ45DwFGbRYqiuopqDKDwcD4rGiS9d89qPRJ92KCpb2+jA9eXMVj66wELZzBE/fNYmms5DSdk1zU1TSz6bM6tMZwZs6PwN5joaWrl17zIIMJSUwR9NI7KMArkOIXIkU0YKLHLUVml6JUuOmrbOS4WE9OKFhCgjH0WbD4yiPFTy9DbO6m3SpDJJWijdagl4GlupWi/ZVYJmSTIZPiLzDT6BWgUkjQKf0Yau+iU6TCX6dAYR3A7SfF3WDBI3JjNYQQ3GumUSxD4y8loLefhpN19Trtt3o3cxQsT++76bteahQsR5CGLxpY+oKTN9mRi0DsGAR9MkafjeBXzbbqDlHWG4hSH0WoTuoL2zd6jQAJjILlCFDCd3wIFxMse44d5h9/Xc4ftrnQTs7lkYeu5qc5pxm30tHN3tJGNu92MDF8AHt4DJqeFnq1OsT1vZijjISb6nFGhRDQZqZBqkHVXkZDSDJj3Sa6NHEk9DdTZFdgtHfSGBpLZFct9thQ1K3d1MhC0LSVckybSoqzG2f2JBbpBQj6+qgrqSG/TUSw0svQYCtmYwQRDhvq2BCs+4ooz5zLggAHzccqadCqcW1pR5fgxRyZQlxLOd0Tswjv6qKvvIrq8GgiB/swTP9SpqJv4RobBctvodIuwJBHwfICCPVsm7xoYHnwbzz6oZcxkQForE30qOcxY0kaQf09dFmcCEMMhOsCkJa8wIoSBy7DDUyKlKCN0xIo99LbaEIW4o+ns5susxNBSChhUhOmXiGOficyqRR5jIFAOSfK6jT4+cnOLKvO2Qrxe1BvFCy/B0q+xFO8mGCJqZ2DG/bx6h4ryrwcbl2QQvbpGTriaGxiz+7j7HHICXUNYnHqSY9yoA7V4Om0Ua/XE2NqQRgRgsDST4ddgV9HBfWGODKkVqzicIz2FvYNKIjs7aAjNpHYnkaICkVsstDqDCK4txZzfCop1jbKYtK5PETA0KCTPrOJ403t7MmvRRInRuIfS0ZIAGGhYjoPV9E1aRqL/Sw0lJTwcb0MnVRLtLSFiogxRDfXIh2fTrC1h7qSYioVsWTolCROiMZwKlPRJV4DZ9P9KFiejdS+e3VGwXIE6fRiguVfK/O4cX4GRo2Vvb95EevsDARVPTQ0DeKJjWfe4qlE1PyTD/Kb6Uy+lfj6vUjnXcmEcAv7V9YQle1H15F6yusG8cTEMcd4mJ1lEfj1ezHIe3FdvpSc4HYK1jQRN28KkeHa85MffATp61INZRQsL5Xkvz/9XlSwPAexmmottDf1YpxmwFbbxfGCFobULlpMErRef8Km6lC1N7CrTU24SkJolIvaLYXsGopnbqKC+OxwvBWtFLRBhGwIWaoebXsdO9qCCA8QE5amRFDXgdUQQYTdTJM+mglqsHf2UXe8jiNCMcpuAalh/ew1h5Kp80MbIcJS00Jvcjq5QXY6q+s5sNtJ4JRw9F0tdOrCCKyt5rA0nFTNEGGOVnaaQskMlhM2To9mFCz/3YqQyC+hV7jXZxdrseAUKghUn4UJjNeL1+7AKZAjO4vqp3+bePEOmunHj0A/n5PfV1+ffktfLWk3mRD4aZB9g+/gKFievYzPe81LA5Zeip55gqMDFhzj7mJqoh7LwQIC58wirmEZa4bB8kEWKN6lwLqAiapiigZzSDWtplQ3i7QYA32HC1Gqj7JlYAnXTBtDhHkl71eMIc2+lWr/mUyamIbOF1Jo9DovEhgFy/MixtFG/oMEvi1geaZKtLd3UlPfyUByGuO/q67ZZyqU81h+5OxYevA4uuk81oi5vx+7UIi/OhhlRBphZ6N3rwdHTz0HPzyKJH0c4ydGcKb5Y7xuJ7aqw5S5M8lJ9/tmG2KvB3dPDaVt/iSnhSKxtVJzxE7opHgC/1PnHhfWI++xwZ7D1RkBtJil+HdtYKt9AtdMTEZ4pgM/uT68Q/+fvbMMj+raGvA7mom7uyckIRAkCe4uBYq0SKnQFqlS90KFYoXSFtriFCsFghPcJcEDBIi7eyaT8e+ZQO9t+90KHmDOL5g5ey/bJ+edLWvJubJqMfUtJtIsRPi39hvB8g4+VLfb1b0Ey6knA+kZ7YuztIoru9Iw9UigRNsV3xA3TEWeuAc5Ypn8HWtvgOWIznUk/nyYqrxy3IaPIrBkIecLwnAO9sBM4oFb9Vp2aIfQKcoLF6sU9i7bRUpaDVHjxhDh6cbdTY5yu55/sNobwfLBiteDqO3DCpYPYiweJJ0bD1gqqS8/xck5cZw9c4CjVbZ0GtAd9+b9CfEUIFYLsHOSUpJfDiIJ5nY+2Ojzya/TIa1TohHb4+KkIy+/HKHUEkdfc4o3z+K7mXKiP3iG2BARynohYisnPLwc0Rakk1sHgnqwsoOqOj0minpU5rZYmZRRVSlG5uSD6uJsVmUNZXJ3MfkKPdI6BWqRA+6+ekpSS1EAQpEVLgH+WIkV1Oz7jOd+CWL2guHYXlvO52PzGXR0Mh5ZqVTVCTFzCMTNpIzU3FIQCDF1DMbDQU/mqjG8lTmS2a1OsuSkPT66ncSpRjLriWZoRE54RbgjMwCmYRa1PJdrOSUYSNHUIQhHcsmuA5lcTr3AEe8IU4qSsqnTVHJi5jPUPZ/K+E5ihH8zs24Ey0b01N4zsLy2ge/iy7EzBbNysO03iBYOV0jckIowzAaxxh2flmE4FcZz9FwplZ6P0THSgeq977OhrD1D+3bAXXiOQ7+mQog1Yp0b3papXJV0pXmAE7ZmULrtDeakd2Ts410IcL3LhY0bUQzvhSpGsLwXXn60ZRjB8tGO/61a33jA8oYFilLyd8/hgz3hTJnahcq1n/HTNUciPNxp2dqEI9vPolNpELkMINYyjhU5NrQQ1FOQDoGROk5c1eHfNIp2IyPJnjaJFUfFhHSOwsRMiJXOBKVISuuhz2BzYBrfX3Eg1MEBb4fLxGfb0VpST04NeEWIqb5UQkXYa/S1WsTys10Y57GT77NtiRbVk5MKEb0h7YwEkS6LFGVrJnw8iQDbemr3fsozP0l49d0+WORuYvEUIb2XNiF/WwJyhRixbVf6taxj065E9PU1aDzG8cKLIRSufoo30nozqWY+Xx82wcuhghy3GJ7wsyfrqgk950yhmYMQgU6L5kIcP2w4ic6waun8NP0dVvJNuj3tTBRkXhLQfJwzSRsKsXa2IefSDzi9kMZEI1je6iNy79vdM7C8B6aV7vmWRMv+tI7wxv63ajv3QO6jIMIIlo9ClO+vjUawvL/+f1ClN26wbE/p6jeZmzGMGZ91h/yjpGebIS04Q9x2HW3anmBVzRCmPunOkZdHslcQS8v2Q4hqGYxfuDeitDXMml5JeMAqUsPieKOHhIRv+rLPcyFDVNP56spQZk/tROnaSXxeNojpzwaQ8NZryJ/dRO/KGUxc48K4DkdZmDuSDz1+ZmrZYGa+EMSRcQPYlO9Cq+fn0snsEOvk/fjsqXCEGgU1uz9kzNSzdO7dGlHtSY5ui6DV4O2Ues5mTLQJCWvjsRrSHSeFHbblJ1ixwYrxC4aiWvM0b2c+y5I2BxizzJPXuuzh6/yhfP9Gc06MG0jhuMs830GMAC1V+XtIzrTFvuI4i1dK6d89nhk5Q/nhnVYcHdOFxecEhL67ny+eLGTZ2FHUj0tlghEsH5xH9GECy6rUcjRulg153YxZiu7sGDSC5Z31p7G3/+8BI1gaR8WteKDRg+W6d/i2+kXmPevHmV9eZWNqC9o5FXA0yYtubU+xtuZ55j4pZefbL5Aa8zGtpEc4sLiK9iu+pnXNL8yeVUtMq90k1o5lSEcTLmydT2W7WXTM/5zpFeNZND6UlLUv82XZ8yx41oY973yNydtzaZ0ynQmrfw+Wq/i87AV+esGa7S8O4rg2nDqhFGuftnQa9DQ9o+0RaOr+31L4lCeuEjTuLNcud6dN1wAEChH16pUcvtyWnp6Z7D4TxRs/3ADLrOdY2uk4z8+ooWfz82ySvMvqN93Y/juwRKvk/M8jWHyxPX2809l2NIwnesQzM+clfnnHk61juhKX74xTl8k8PcCShJmTkBuXwm/l0bh/bR4msLx/Xnz4JRvB8uGP8f220AiW9zsCD6b8RgeWyirKzmxk6VkfnnoqgqpDi9hc15eXermSvf9bVl50INChgszKULo1ucZBRR8mdBFz7JtpHCrww62ZM9KrdUS8/SIhdYeI26KnQ0858bM2oPaSUmnVg8ef74fJwfmsrenH6/28yD/4HWuq+/ByLwvOLt6AeNh4QvLWMW+/Lb0jLrOjtDOjHPazqrovr/U148TstzhwWUeWmz8R+lLK9YN4Y/ZjWOtV1J1bydcHPXnh5Y5Y5u1m1fQiWk+25+i0sxDjgbDYicCmZ9h3zpUIl0Iul8Uw/pWOaA7MZFFxb95sn8fST1aTIxAj6fw67w2zJ3HOx5T3XkjfCBHo1BTv/ZzvE12JdC3gfGELhrU4za8lA3l/uCMJM9+h2LkdxUcOga8fCDNw7recAU1FxsM7D8ojagTLByVS91dPI1jeX/8/CtKNYPkoRPnO29jowPLOm3iHe9Shlmdx4rvF5LYaTHPlHg5uc6brnNH4iwT/fHL8Dmtzp7ozHt65U568A/0YwfIOOPER6MIIlo9AkO+ziUawvM8BeEDFG8HyVgJnqCtfRNrlIgQiMfZNwrC7xZRAtyL9brQxguXd8Oot9mkEy1t03CPWzAiWj1jA74O5RrC8D05/CEQ+GGCpR48KNSZIb8Pnej2oVSA1uYlODOl9lDdk39Uk6Teh01241QiWd8Gpt9qlESxv1XOPVjsjWD5a8b4f1hrB8n54/cGX2bjBUo9WVUXJlSQKDPkjrWxxcojAx+kmCU+nQVOWQXpqHQqhCCsXD3y9/13WdUOS9LrUc1zRNqVF2E3K/X/DQ4dOUUhBtRkOzjY08K1eh7Yig8uFpgSFuiBRFJBxUYljK9+/T6p+h4eeESzvsENvpzsjWN6O9x6dtkawfHRifb8sNYLl/fL8gy23MYOlXlNHafJmVn2+iHyzZvgE12Id/SGPh2nJLioHoQQzWy+s9YUU1IFQK8Lez4H67HRqlBLMHfxwdZKhU5SRt24ys1da0GqYC1qLATwx2Jfy7HSqlWJMbb2x1Rc2JEDXK+oQmouxsQvF1ryCkkt5ZOSuJ770Cd5/0oHyq3nUGODU2Qd9ZRrV9SJMHQJwd5Sircgno6AcgcgCpxA/LDFAYz4Z+WUNydBNrB0QXP6OZafc6T5iIJF+bpholdTt+4QxK4OYs/BJHFOX8ckT2QxOeAfv7HSqFCAws8dRpqBEYUjirkBpZoeVrIzqciEyd0NlonpKM1KoMiRJtw/E3cX05qsM6fU8GRNZU1laHAWkGXKp+9jb218oKSmxFDzg6/wP2iNqBMsHLWL3R18jWN4fvz9KUo1g+ShF+87Z2pjBUl2Vy9klE5mfP5aZ0x7D3lA6RiWn6lQcy7YkolPrkLgPpo35Rpam2BPi4krT7qZc23KMaoUpFp4DGPhUB6y1pZxfPYkVRf0Z1C0QL88gzCt2sCPuCFUKGSa2HYmQ7mVtlg1+lvUIZPlYhU1nWPghVnx0CVEHOdeKe/JGvyvs+DEblYs57kGhFKccprpOisxtAINHtUYX/wWz42vwCo6ixxtjCdCrUZ6J48eNJ9Apa9G6dCc0exo/JFrRY8JbDB/dCwedirp9HzF6vpQ3PhqAdf5GFryro++a5hRsTEShllKr1uEuKuCY1ptYiZzMGil+zaHyTA6lUV/wXKsEdv26n8paASKnAQx7vjtOZjdXwN44Y3nnnqnb7ulfgGU3V0+v75+a/K6/raOT8LYFGjt4ID2QlHiCE3t2rUu9eH4KcPGfjLC3tfh8cN+oCT07NrGxszFmq/8nfxm/hzqFiu17k+pX/nriuyq58k3DIts/+CU02M/5zX7dmo7s0y1CapyTeDRHUUFxtW7B0gOpx85kvKPVauP+xbi5GUdJZBYW7Z7rE0oAACAASURBVP1CwuJmrNpgKRSJbqYtyvIsjn8/khXCKXz3TmdkQgE6rYKKguNkZMmQ5J9m4zYtbaJPsDJtGF++15KUeX054PklQyPg7NYT+EycQhsnPSp5BoeXzWfP7jOImr5CLO+T6DWNEc2EJKzejMKynMMVw5jzRTdqtr3P54djeb3NYead6cqooA18kzWcicKP2B+ylff6mZM4qz073WcwsqWYxF/34/n8e9jvHceh2hG0ig3BP6IJdlINVYWHuJZliVXJCX5eJ2XMyEzeXxvMnIVP4S4SYshLWbfnfZ78KIGOvaIR153g6NYoYoZspTh4N1OGOpMwJZjPNwoRD/ucBe+24uRzIyifcIInFZ8y/CcPRgdMJ9FjHuPam3J82RbcX5tDZ5e/rw3+50AYwfKmhubdvflfgOVLrm5OH7m6OztIJDf3UN1dzY2930sPZKbn6kpLKuZrtdqZQOY/yba3tfzK0sr+RWsrOyuJWPJPtxu/N3oArU5LZWWZqqy8+LvqGvnkfwEITS3MZe+7OVs/7uZiY/zR+4iOofp6tT4toyirpEL+FvDrvxg3N+Op2wJLbV0padumMX+3LY893RcPqQaJiwPZ298mLq0l7Z3yOXrei67tTrGmejwLnvPn4tLRbEzvTkwHf6QiW0IHdsFdq6E6+wqlldXIDy3hl71+hHfdQ1J6T9p09EdYr0Oo2MjK8gksfb0lipSNzHl6K/roIvxHrqX5xZf4NHM4b1p9T5x6PE92c+Rq3JucrBpI287+iPXWhDzWCeuMvVxM2MP22QW0W7+Cni4Kzq4ey8+XY+npmc3uxBAmPFPIlO/g2ekvEPsXS+EfPX6VoOdPk1o9ibF97Ti74g12X1RR3mYua9/xYMe4DxB+soIemZ8ybKEnE9qsZu+l3rTvHohIbUHo8F743uQvRSNY3sywvsv3/guwnPTMC8M/fm7CEw62dtZ3WRtj943VA5++/3X91rh9b9ZW1y4Fav9JTysruyljRjwzsX+fQXb2dg7/dLvxe6MHkNfJ2bB5bf2PS775VqFQGCDhn2Ysg6IjfSY/N7L9mGeebCszbqN6NAdRY14KBy315Zc5NPsLDmW44Wldi+fTrxKUv5oVSY4EO5aTXtGEnuFX2Vc3kDcH+yNP3cHKmefQtfJEVudHh1e64q2oInnVDI5mqdAXlWMx/EMGeZ5h5fSz6Fp7IimzxzfyEgk1j/HO8DA08jQOT/+UI6U9GDFrEKYH5rK8pBev+Wex4sd16PwDwNENThZAG08klT60n9QW9ZqvOKJyQXS6goip7xFtpyR/9xcsOO1ChEsRl8ta8fwIFZs+/ZXCzqN5eUxvHHRqlGeX8cUeDya92Q2bvHiWTskn9gMHjny0Eq2vkHxRJ7q1LGRf6SA+HuHIyZmLEIx9j1aFy5iy3YWJY/TEfXASXXtPhEWedHqvD8HCm8upaQTLRvT8G8GyEQWjEatiBMtGHJyHRDUjWD4kgbzHZjRusLzHzniExRnBshEF3wiWjSgYjVgVI1g24uA8JKoZwfIhCeQ9NsMIlvfY4Y1UnBEsG1FgjGDZiILRiFUxgmUjDs5DopoRLB+SQN5jM4xgeY8d3kjFGcGyEQXGCJaNKBiNWBUjWDbi4DwkqhnB8iEJ5D02wwiW99jhjVScESwbUWCMYNmIgtGIVTGCZSMOzkOimhEsH5JA3mMzjGB5jx3eSMUZwbIRBcYIlo0oGI1YFSNYNuLgPCSq3T5Y6lHW1lJSqEBrZombmxl/l+hKqwWdDoSaOgpLaqgWWxLwD23upKu19QqKS6ooF1gS6GF+WzWk76ReD1pfRrB80CJ2d/Q1guXd8est9WoEy1ty2yPXyAiWj1zI77nBtw2WulquHDzBggWXUUTG8vprrQk2g98AUiLRoUWPDhESrYq8rFoKyoV42xcRv+cyF8wieGdkAHZaHSq1FrVIiEwiQocOoVaPTidCItShVevRiURIfk+thjZKLfUIMTUTNQCtFm601aLTCflvHmBdQ87O6rQU1qw5yhZJNIvejsD1JvP23fMANVKBRrBspIG5x2oZwfIeO/zvxBnBshEFoxGrYgTLRhych0S12wVLVUkGcav2MmtVBuImATz50kgmRujJzJVTpDKlmbeSnJJKysSOhEtK2LIokY1JFjz7TjAeUj3VOhua+5hRnlPGlRI1EluwFJlQpFBio1JSW2eKpZ0AfbkKjakVARHOOBuKSqmVVBWWciG1hiKlAHc/R0I8zKktr+RSST12mlqqFRI8Q70JtoGy4mIu5lWhyM/j6P5UTrm2Z7ERLG95FN91sJRZtPcKDtz04feLLIRCYx7+Ww7UXW6o18PE/t1qq8pKmxtrhd9lZ/9T90aw/CcPGb83eMAIlsZxcLc9cHtgGS1LO3Kcn+PTkHt4Isi6RmFQL77vqWfdhvPs0IXyRU8NG1clkGDXgo+76dj49VHW5NkzbJAz2uJKLlqEMr2vns3LDrOywIUxzWq4cqGcPRmmtPVUkJFTRmGTYNpKFNSX6Wn3ytOMbyZGUJlPwvHTLDpVRf3lfOpEfoyc3BL1vgO8s11Aex89WYUV2A0ZyLJeejYs3c3U0xI6BdWRdkKOSa8+RrC8jcF1t8FSLJN1sLOz29ZlwGApGMHyNkJ1l5vq2bRisVohl4c1erCsB0yAmyuHfmf8p1SCVAp3c4XECJZ3JlYPey9GsHzYI3z/7bstsHw8SLZ35RF+2lpLk8GeVJ1K5ZTKj6kve5C+59KfwDKWb5+x5fSK02y5ZseLb7lwfuM5NqlDmDlExsm1R1mTLKV1lJiiYgXZ1s2ZMQC2bjnLaZeOTAstZPXWBGrajOKTztao68pJT8ni3MV60k+c5UK5hK7Pdscm9TTLqoKY87iE+J8Ps90khs/6qFi/ch/XwoezqG09P/980LgUfptD766DpVjcwdLCanu7Np3E94cEbtNBj0xzPbv2btMplcoQIN3AbD729vYXSkpKLO9qWa76QjIK6jBMmRouU1tXXGxM/xrcqjKJyzOhrU05GRW2hIW4YCYS3gPIrCL79DXOltnSLNoHDysxortEtkawfGSeutsy1AiWt+U+Y+N/4YFbB8u2Y56ItpUtXrKXxZegVaA9pUWlpCvN6dO7OQG1GazPdea5tkKOHLxGpmcs342z5/zKk6w+JGTA867knM7iICHMec4HUVYRiSfPs2zLfvYXu9NxSB9mDhD8JViWXDrDd8v3ccgimmftski6qiDgsf8NltMHCdi+eg8HJbG81VzPngMXSLSNMc5Y/ovx8Ve33G2wlMks2gcHBMf99O0KS6FQdBuaGpveTQ8Y9lj2eqxdTVlFadS9nbG8NJMRn6biHeqCmaoKrUM0g4f1o6mHBcIGcKun3jBFKZMhM/x396vYfOnNiqeTmHawHYu/GUWgSI/wP9OISpRIkaJCpdSjl5pgIrhe31IJSJVKVFIpUpUKwf9r8/s6mEqUVfXopZaYyIQIVDt42e814tsM5Y1P3mJUiCWmd2k8G8Hybg71h6dvI1g+PLFsrJbcOli2HtM5wFS2+UgJ9l26Mbq5OfLsNDbGJ3NF6kKMeQHLl2cht7bG3NWGgBbhvDHcgfx9ifww9xKKABc8QhxRWnkztpmeU5uOsTlN3zA55eRnjblnOJPaCzh65CpX7JszwbuM3ceSqYvoybNRFtTnZ7J13RGWntLjYaHAwtaZjkNaY5F7le21nrzaWczJ+HMcl4bz7hA7svadYMaPKVRa2GLtboVreDjvj/bD4W4uTTXWoN8BvYxgeQec+BB0cf/ActdLWAxUseL8O7QoP82UseM5PXgDez9ugx2lJF+4QCk21Gm1+Ae1wu/UZOymebNvRTOyki3o1ikKXcI28r07E+QqofRaPEnSJjiXZlElsKJOq8MvsCW+ojy2pxThnVNJdbtOhKTGk+kUTaSvJRWpe0iy7EA7FytMDDSrLObqxSRyUouRWHlhEuBDQPHPDH/sCi1+eIc3+wbgYCK6a7OkRrB8CJ6oe2CCESzvgZMfcRG3DpbtxzzzZFvZXV3tesRj05jNN4JlY47OvdPt/oNl6TcMMDehcHF/gr+PYe/BNwk6/zG9Bx0lfEIPsud9htlX11jlOgu3mT7seymFzt8GsH/TRFSzInhN+yObXrdgUf+BxHs2pyK+ipaTupO7YDqmUy+w3ONbAsZtpZNrG5p+OY/2R2IYdOkVTn7XlA0jhnNy2CYWjY3A1lRE9clPGPjUFbyHhhGQvoQZiif5LvQK78+rInLSE3zx7ghCLc24SxOWGMHy3g38B1mSESwf5Og9GLobwfLBiFNj09IIlo0tIvdHn0YCllC6bCz+H3iyKXkq6vcdGZzcjleiW2CSvYNtQdPZH7kRj9l+fwDLZpenEfJKFXM/tmDKxBTcvDawVdSZV2NaYpq7i+2Bn7Or6RaCvvFh67rxtLAxRXRqBi0GJTBmViCrP8jg+XULeDLcGpkI9r3lxtCqGVyc/jiupz/CfWglX20O4uch6Txz+nMGuNtcX5a/S5cRLO+SYx+ybo1g+ZAFtBGaYwTLRhiUB0AlI1g+AEG6ByreZ7DM46P4yXSQFbPr07fZFPsDh97qwMWZTRl2tStfDuuFvUSMWYu2xJ5+HwfDUvjvZiybWZxnalA3koK9OB4yhyVmrzAhqzMfD+mNk4kEs6g2xJz9CPfpHv8FS/JZO7oNcy5akNlpFhemdsHR4np23VMzWzHq0iDmTuiD7ekfeepHO2bMt+f7gamMNYLlPRiORhH/xgMPO1gaklkbrjuxMvD7vn77928+vhP9/5t4PUj3GHxkOE+prJOzYfPa+h+XfPOtQqF468bHf2dKUHSkz+TnRj7YS+G6G8nU/65K0P2MZ2PXzwiW93N0NB7Z9w8sT86k4xsbqFdd/3Mf1m8SH7z9BL5SMYK89cz6Yg4bVIEEI8J/1Nu8IdlEn59d+X5YDuPXeTJ/xlACzSSc+robb6+vofMnu3kraC8LZs5hvcKPAMQEPPkmr5ts5bHVLsz+YgihliYNma/ylz9O5EvHGbHqHF/2cOQGV0L+JubNmMuvtV7UX5bQ68PXeSP0ClNeTKXn8hfp4Gh5V0t9GWcsG8+D0Zg1uS2wtDKhsqaWunrDKwokFjZYmZtjcosp4TRaGg7b6RQlFFapMbG0w85SdutQqKwipbIeiakVnlamDf0oq0upUAowtbTBWqKhuqKcepEpllY2mGqrKK9Ro5dZYWMu/aNcVRVplfUITKzwNlWTWalAINCj0YPIxAof67/e1qJVlFNsuN/UFkebu7f95bdxpq2voLRSjtbEFmdb8+t2aFXUyqupVuqxMLfCysyQbE1LvbyG6up6JOaWWFnduPdfDFitIeQG2/+KqNVy8qpqqBZa4CYTsPlWwXJEa5m8to7SeiEW1uY4SHTU1iqRa6XY2Un/trTjvzDjf96iVSooLa2lWmSBj4vprcnQqMivqCVLI6Ol69+XoLxVPf+pnaGspaE60R8qCf3WSKOmpLKG5HoZMR5md/Vd9E96/tX3DwNY6vU6VHV1aARSzM2kt+qKxtFOpUIlkCK93V9KahUqvbQh5WLD9ef//8na+weW99Htyu1v0PxDU2bGv013B4tb+yN0F/Q3guVdcOpD2OVtgaX2Ir9sP0l6pRBrSxOcIrsRE9YEZ5kh3bAGnVaIUCBEqNeg0QoQikVcL3ChQaNUodNLEEsl1z/T1pKRWovI3BTz6l2sPlqKa1RPerfwwwwNWqUKrV6CSCpBJLxeVs/QDwbCEYgQGdKFaDUoVTp0YhFSiQhR1g5mb0lB1qQbo7s0wRLIObyCtZdUBLUbSC+nfHasX8UVi5b06juIkLIt/JpQgTS0J32inJFptWgRIRKJEOXsZt6Wy+j8u/B0aCHLt11GI9GhUAsw9e3IU93DsLpxr0E77e/aKtLjWXfwKqKAHgxuH4Jpg+7a62/939oY7m9oY/johsz/kKK2oRShVihCKhU1gOJ1+//Uxw251Ve2snznaeT+g5kwMAobw6nkqjQOHN3NrssKoqO70q1NU8x1RZw+vpfd+7PwadWJbr1jcBBcL0uo1QsRicR/lKXTguFzgYbC3CpqlBK8/KwwEYlBp0Wt0qIWCDExESMqSmBd/GEumLTlhX7h7N/yy63NWPb1lu3bc4L5ZyXE9mjNc+E6Th1OI7HOl2ee8MLJoK9Wi0YvbBhfDSUXdddrhUvE/y31aBhiOp0OoU7fMD4kGEo4atCoQGgiRSI2+PNGScaUq6xYc4K95jH8MLkJTnotat2N/g0d6/QgNkTBUBRS3zBGDP3pDD747b6SbDbEJfJTaSCL3wnHWasxFPJpyDzyG+hdnzHUI9Jp0Gqvl4b872cGu0RIRHp0al1D7K+3M5Sg1KA2PFuS6/b+r37QaSgrkpOWDWFRFpiLhGiUGhR6ITJDacqKQvZtOcxHKf6sndIc90Z4cv3+gKUenUZBbWk5tXo1KrUUU1MxFjbOmN8sUOm1KGuLOX86E0tXf0KCnG4+d7Veh05dSbXGDhtDNah/uvQ6tDUFpBSpsXXzxtlcAHotivIssstNcQ9wxeJvUxzq0avkVKql2Jr/DoR1WnRZSVwSRhLuLUCg16OvKyBbZY+XrQnolVQU12LhbP/3P1IM7bLOkaTyx93NBHtzKfqssyTRnAhDv/9Dt0cSLPM3zmWNQx9eiPHDXNJ4FsSMYPlPT6Dxe4MHbgssKw/z6XcJmEa2o1f7Jng6OGIt1XCtuAq1uhx9lR69ieGlpqKuUoupiyfuztKGP3J52fmodRaYOPvg7mqDWcVRlnx3DLlHOH37+6FVCLC09cTdzoTK4izysvJQaw33e+PmIKFMXodCWYOgugKdzAVPZxuoLiMlrxKl1BwPHy/cao7x/bY/gmVN8jrmx13FImoAPR1OsebnpZyQ9uPZUWMILVrCjiwZYe1G0sK6jKKqOuSYYGntjLv8HEvi/wdY1tWitgulR5QLMokjHs7OiBSFFFXKqcUECytnPKzUlJSUoDNxw8deRnZZBVV1NYjlFWjE9rg42oFhJrWullq1Bq2VGz5eXrhIRaCuobKogLTcCmqEMty9PfGwllBcUUF5XS3SunJUQjvcXZ0RqorILa9AmXmSXYkFiCJH/Bcs84+wfGccG/YX0DSiA91Hj6al4gjr9sQRd8SEdtE9GfRiR+zLcykor6IWGaYW9njYWFJVU06JvBaZogKl3gIHCzlnth7kTIkzA8b1ItzRGmV5Pmk5FVTqpbh6e+CpT2P7niO3D5adnGVLFsfz6qpCorq0ZPyTwcjPJLNTH8q8iQHIysrILKymChNkFhb4O1ggr6ijqF5GU28VeeWVlOlssBfWk5Vdi51EhlmIE851ZaSmFFNVBabOzji7m2Gtq+ZqYRXy7BwO7E/nglsMM592pb6gmkpMMDE3x0smQlhVgcbDE3thNTllVdRbu+GjqSIjv6rhPqmZGf5SBYfjE/mp2Je5L7gjTymiskLfIMvRxw5/aygsq+ZSaT12+lqqlWLc3V2woJ5LZQrsNHVUV5th7SCAciUKsSX+YXaYqcrJyK2gEhliU1P8nW1BUcWF0noctLVUVQtxC/HCV1LJwV+O8c0mIc990ZJoWwlZmVVkywW4B9gTbKXi7E4jWP7/PJYalNUZnN+0ndPyNFLyA2gZYUfTVl2wNzFBpBNgaS+koqICjc4MKwd7LFQllMrF6KhDJ7LFxUJJaam8YfmlJmcbcw/58OG4rjha6agtKadCrcHUwgZ7cR0lcikCjR5razUVcjGo5Qgt7DDV1VKpEGJlb4k0P45tlcMZHFRCiVyMHjkaoT3u9joqSsqoUQkQCq1x8bBDqpZTefQrhi2W0/vZj3mlgyU6VTGJq6bw9Q53Xlv1KmGllVSoBchsbXGknOJaKXpqUAsd8DTYdnEXawqd6d3UC5lAhUptipWjHeYXZvGt8B1ebSFEqFOhPDWdyQWjmDvQC7RZbPjuGDGTBmNTUkG5Ckzs7XExgKOqlsLyEpQqGVbOzlid+4wPzoTh4u3KwOgwvFPnMkM9gdEBNagEjng7W/4hW84jCZaNFU+MYNlYI9O49Lp9sNyByrclHVu1xcvPG8+aPcz66QDpdSI8lNe4qDPFITQK58xECBpC32hrzu84zDWdNX7mVzhV6U/PgYOIVZ3gx6UnyHeMpH9zISdT9QS17cFg/yx+XbqfKypL/KxSOFPhTZdwR7Ivp3K13A4v3TWSpf4M7uKPJaVcTM+l4mwONm1GMShWzM5DqX+YsaT2LOvn76TQpRn+1ue5cuY4Ryqb0b5zNAE1J8nSBBHVwo0rWzdyocYKSX0mSvsYBnbw5WJS6v+fsSw6Q1KeLYGu9VxT2hMTEYBF9gWSyswx0eShtG5Ov47BpF6+Sp1XF55tWsqaFds4kGWJvzSXVJ0dzcIdoK6QEokJ0sJiKqw6MnbsIGKcLaEkkQOnjnD0WgE1l7KQBfVnYC9Pzu7YTHyqBYGyQtI1FkS19MOs6AqHy6UEyfJIybQkfPCLfwLLRE7n5mNlAQ6B/YnVJXI6OYX8+lBsHYPpN8yOS2vXsi9NiIVZNXW40bVnB2rPbGPDRRkhVhVkKRS4BAXikpfGSbkPPUc8Ri9vLTnX9rPnShGKqxkInDvTb0gzck7fIbDckMSKi3KCnKqoF3sTbqomURbKrCdMObJsH4sPa3F011NZIaLPyLZYZl5miyaEaX10xK08yfF6Z2KtM1mwvoae3dvRZYgX+hNHmH9AR0SkhsKcGpRuQXQWZTLvrIi2vrWknVJh3jaCAa7FrN+lxNVPRFmBhub9onAtOENmSC9GWaSw9Jd0HPp3pGn2Cb7ZVo9roJSynHq6PNMDv/zzzE81Y5hfOau2a2naGiqyyqhs1pfVw0zZt3IvL23Q0aGZmCJFKRK3Zoy2yeKtDUra+6soyCgiLTSIjpY6VFm1RD0/iMiMfUxbJ8cjwozSa5W0HTeAllkHeW6tlo6BEgpzCxAPGsDy3jp+/Xofs85Y8NiYQKLNyohPr4W0fMorXBg+tRtO547wcapxxvJ/JkjXVFGeuYtf09rwXAcZFYk/suBsCAESU1r1NmPPgV3kV7gQ3GUAvapXsvBKIFaSZMoV4YyIzuDX7eU4ezfFpGo/y086MGbcOHr5p3NoyyUuyEvx8A0k1iydX641wV8PrVsks/5iMHa1Z1E4taKJYwEnk1UE9B5J75plLOM5xqi/ZcGlUGxNLlAgb8FzgzTs255AakEtckFP3nivL87aOmpOfc1bWaE0K7Pk8Wc7Iq7cww8b6vDKuIbT612o23SKhEoRji2bMcJsL4uTwrGXnSWnOobXxoVwdeUMPk23JCbYBzd9HjkFNnj3fpon63/ke9HvwDLxK8Zf683U7i7otYXEr0qm/dhg0jac5Hi5ANvoWJ7r3Ayz4nMs372RjBwLPPu+wFN1cxgwpwidryXtuw7jXcttzCyOwqkqgZTiGN59rS9W1xOQN1yNFiwNSc0NO4oepcsIlo0r2hquV6O9xe2Hd82Y2wfLPehCYukW2wZPdxecK3YxIy4Xz5iedJPu47tEiGk7kPCCb1mf546j6hrnahzo1OMZBlsl8uX8U4jbDmB0BzW75h1FHdmRvk0LWbo5E/vmPWitXMOScwLadHuOYbZnmL4gAZ0TFIkdCG7ag77WJ1i4Ixu78KbEelpTkZrLxYNxVAQOYGCMI4cT/wSW5HJ40WyOFutRVDviESKjpqKE+lo1lUp3Apq3pZndAdbvPUCteUsiTMpJkwTSzt+O7Izyv1gK78ozYUX8vPgQJ/OS0DgrsDRrRTNZFRliX1r7O1GSXfJfsNx2gRqPzgz3SWHNtvNUoUdia4nEIRDPknJwjKT7oFa4ACp5BlnpmWRcK+TKsa0U2bWiR9fmpF08Q7FTR54MzGbDtkRSykuR2priH/0KY5ySWLLt5B+XwhtmLBPJMXEhVF1E6uVidFb2WNhZYCaqp0oTTKvW+RzYtoo0cWuiLZXkYk+gXyCSshxSLNrxdGQp27YeosgmlDCtYfbLn0Ev98FTkUtOZippV0tJSdhBjtiXTn17UH3tzoHlLoUDg53z2Lj6CqkOwfi2bs7bsRWsXLqFA/og+jtCtlqMe0gAAdX5bNWE/hEsvZQcU4Xw/atN0J1LYO7ao+Q3G8ryTlpWLzrKpzuK8Gyjx7n5MBa0rmXJz0dZkSoizPoKp7XBDHYRkafQYxsRTjtlFssuCugcoOHoJRseH2bPuV/XEqcOZoirhHyFFsuQMNqqsvnsUB1R7oVUhA1nfW8hm5YeYsYVd+Z+6U/+5pN8WxTI0uftOL38EF8e0NN9gIxjRYHMH23OwbgjbLLqxE8xNaxbt5tTVq3wT9/Ez/UhDPeQUVxbjzC0GQP0GUzLDmThM1YcXbmLJcpoVr7lRf62BObFSXlxYSvcMjM4fa6etIQLJKTJaffKcCJyjWD5l5V3/gSWpWeXM18xkg862aE2rC7oBZQUH2bDHktebpnML7KXGeNdyemf51IQJkNp/zjdbYUoFSf5/mAAU5/w4drOzzgeOoexvuWkbXmdXwvCUISNZWpHGbXnF7FC8hJjfVLYPmsHPh+/QHDuNpafi2CM23aWM44x/MRyyeuMC5KTsHAWOd4yBAHDiNElsK+qE0+3d0GokVNzah7v5zzGqPodXIoYStS1tZz074vFytXo2+op936avo5arhzcjVNwJYclbzMxTMWphXMQvfgqkfkbmX8mlhc7SKkSmFJbtZv5cQ58FnOc+eJ3/zNjWZ/wJf232DIiWAJ6NckXLekfnco5r+cY6Krn0oF9eIx6hpCqIiowo742nq/XOTEj9gCz83xB0Im3HvOA058zkw+Y3AJOzp0Kr35IrPC/lRDvDFgqS7iWpccr0BHZTez7UJakkFxhTXCAI6a/o12qc9lWQZeBlwAAIABJREFUJKWTvyPmv//8d69qQ+1uExNQlqZypcKSQD/HhhKPN3WpSskrVqA17L8xFPmxcsTBWobwL2xQqa5vqjZ8rSpL52q5Gb4+jg3L6XeiymOjBEu1gtLCSuRqDWILa2ztLDAV36VSmupayioUqNSGeIgxs7HCwlTcsD/vny6NGgxb9q7vB7wDl6KS82U6nO0scTKTNMClprqUvEqwcrDG+sZnd0DSTXdx+2B5BHV4W/q0DcHF0gmnqoPM3l7wl2DpIS4kuVSLb2Rf2kqvsmZnAS6d+zE0up74ubsocgqna5ScjYfLcGvRg/bi7aw6WYJHeD86mKbyS3wuDp6QWW+B3+/AUqXKoELihG9gawLzt5Fp0Yn2EQ7/Aywh/9g3rNmyhcSqNgwc2hc/eTw7d+zjlMMQRg0aSjvVRpYcO4fQowsdfD0wdfLAQ32ZtTuv/g+wVKG2i2CgVxHbd2ZRpM5H76TH0a0rnf29kDm646G9xsb4S38LlvZmctJKXQgJCCO6bVvCvWwbqnLlJ/zEwr1JqD070kp+gHS1P81b/n+wzKyrx9xcg7n7IPo6ZbLlRArCJr/bY/kbWNpG0dMuifULF5HsMoSxw7oiO5tAsjqYth2qOLF/J8X2XekV4oepnTOuogIO7Ev4I1jahdNUV0xytg2dXxiIa/4uft29nyLHnnQWnCC13IqQtncYLAWhfNlPwPb563lvp4gezw7go851xG04wBmrZoxr6Y65nRXulvWc3HKGVXkuTOgo4vDeZFIEzsT+DixFyedY+Othzju05c3mQg5sS2ZTqgLPoFrqrNrxVlM12/deZG+ZKa298kg1a874aA/MbS1w87ei/vARfvxyDxebRuLfoRdfhZew7Jft7JU1Z2KMJ+Y2Frhaa7gUf4Zpx1W09ykk3aY9H0RLOb49iXhlIF+97krqxmPMSHHhs6FmJG2/xOYMS7p20LOn8H+D5TmHNjQt289mcXNebeeNhZUZzvZCsnef5MusgD+C5dveFO48yewlCjpMdCV71352mXfkbf9CzhzJwWmEESz/tqTjn8CyMmkVv5pMZKxfBanxC9kjbUWMRzUnjskY1fLKf8DyzLolKAcPwSbvIod+OUvIaD/2Hwpkygg/kjbP4GrEy3R3rCZl3zwuKP3QRb3OhCY1twSWmc5a0jK0iK1CaDNyOJ1tTRCor4PlR0VD+DTqMl+tSyXMLpT2j/tz9KOViLtVopQ8RfNAU8RKR1yrFrFI/BYTfgPL8a8RWbSZb3d50lG/lYNW3egeUsH23da8FnOc738Hln9eCl8/7yBeQYmkCp8hKliGUOuFr58phXFfsFbfgd5h5WzaYcfbsQeYVRwMFcGMGxyC7ZWZ9wAsL8+g1RgdC4+/QdP/QJYSA/wZ6O8/M49KQ9nFG5eJCSXrnuGxLW1Z/dNTBKClBrA0MUGw+xWsvvDh0NaJNDWXIlQqqVGC1NJQptFwTLSUg3sVRHRwoG7nywzd2ppF344hRHJ9o/X13aQqVEiQoEat0qOXSJHeKPH4nzf51W959ovL2LjbYaaVI3Jrw6BBPQnzsESnEdyAyBv9qMo5ur+OkBh77KxMKdz8MiM3hzFr+mgi7SVo/yxDpaJWr8dMKv1LUP0zUTQ6sFTXkH/qBKt/OU1hvRq7JjH0fqINTaxNGuwVysRIRdfLYaoNKGjYWC8WIW7wswa1Wo9eLEZyw+9/uEejpV6vRyox1F6/geU5e/hmSTI1AhNM9BLsQ2Po3NUfT0shqj/Ja5hNVGvQiUQItXKunFNg52WOo6MpeqHg+kEUtR6hSIzwPz9ONGjUenQiMeKGexqOkiDUaNAJDXtQdKh0eiRiEaKLmxi/pJYuIzvRq5kL5kIRVQnrmBWvo/3grnSKcGo4JNEgR6PHULdWeMeo9u9Z87bAsi6JH39Zz6HLeQ1CnFuPZlQzGadSanAOjyVaksgvlyEishP+pWvZW+xE02APFMlxbLpSRX6JDcGtujC0Z1tC7Eo59vNyNh3Iw72lH5UST8Kbx9IrsJpze1ezKbmcvFJbgqI6MTQSEi9WYB4QTVuLi8QdK8TEREFFXgE55WCjLsKm2WC6Nbfl7KVsTPxi6NPKF/PfXFFwjJUb17GjMpAnHxtCe/Fp1m7eQK5jP4b0eYwI08skHlzDxgtF1GGHT2gbugSYkpxcjM6jNQN8y9h6OB2tREe9OpsLqWloy8sQeg5gSJcIzHO2sfF8HjV6e3xDYugUaEnq1ULqXVrxWEAl8UdSqHNuSXfXbHYduUJJdTHy/LOkV6tBJcSqyROMHv0ErRzEyDP2sXHzbhLywJ4yrAI60SE2mNzUK1TYtaCXVyH7jlxCae+Nq/wCO+PT0do4IrJ3JyKmK8M6hzYcWqLkHNuOXaLQqjl9fUs5uHUHaZbtGdw7mPIjCWRovOnUz4WKE7+wPiGFEr0Tfn7NaNvEnfKMTHLMmjMgqJLDh89Q7hROpOAqu9YkIox9jN6x9mQe3ML+VHCUVGDh3oI2nWKpzTpHqjSSx9r6sudWD+9095Zt3pfCCYEvbw63Jyf+JN8vzcNmQAfeHmhJzpGjfL8jk3RsaOLrSbeu/thePsesRZnUWttg7mZDgK89kS4qzqt9ePdJP+zry7l49CjfbUsjscoWDwcPxo4JxCXlPNN/TKPa0hYrd2u8QtwZEljE6i2pXMOWJl5udO7fhvb6HNYu2cBuVSijXxzEYPcKrp48xrebrpGMHU08XenUzh/b3Cw2FlkyIrSYNZuucbzGDldLV8ZMaMPjNlVsWbmbSesraRZcR63Ih4GPxdBMmcmaUk/e62vK6QNnOWjeig8j5Ozec4KCgI70kyQxb30yF7CniasT7TuF4FWYztICTz4caMG57cfZrI7g8+c9kZ89y9z3T3DNzjDzDOcvg6+9EjOxBW3G9iSw+BwLsj2YNj4Yp5uYxLnpX6+32OD+HN65oaxhv2r+CfbmNmVQlAk1KTvYIx1Of49qco7FcQQfrDVHyK7qzJgmmew2eYJ+rjUkbV1NsosQe3NHKhJL8OvrQeIZT14e4Ed19m4WbCogJFREWqUjg8JqSZSOZKivnLprcWwTj6C/WzZHfz6K6/OP41N0mK3XAujneJStDKIfG9kqHsUgrzqS1i/ksqqMi2VazJydsJb2YPyIUEy0Cuour2F+RW9eijYjaeMrXI38iSE+eRz6cRd2g51I+rUIl67uiEsdCXa+xGHRUwzz03ApbiXCoaMIVp9n5dwE9BQiaN4HJ/0Okkr68lrTJNaJnubJUMOBTDXqy8uYXdKXNzs5NyyF7//lDKEd9exelY9LD3eEZe407RCB7uASdumb4aTfzNmiAbwVeYaf9S3Q7zyDe68+dBPu4GeeZXQTSFq9EJ54jqZ3fMZy5wRM+mv5Vf4dfaVihMoSUpKTKNFZoxAICfSLxEmVztWLxWitFOTlg137NsQIz7PztIQ2TSzJvlxLplU90f7NcE54B+svfa+Dpa6Y9Es5nM1SYBvgTnioF2ZJc+nT7Sqjfh3X8MJKuGJC+7aR6M/uocirHb5OEioy9nNJEoxzRRYVWgsUAhF+PhF42hhA5sZA3PcmLkOqmb33VWJVl5g27hVO91nKpleDuJhqSmxrB0xqj3Gwwp2w0l95amAyA394imFdY3HkAnvPCWgd6UZZdirFKlPqBCJ8vMNw0eWRnlxJpmk9kb5huNlaIvqLmdffP7+NDSzVqVt4+6VNqPsO49me4Ygzq7EOs0RfXktaTh0SJxv8At1xEsk5n1+JRV41quAA/Gx1VOdlU1onRCEQ4+TqiZuJgouFlZjlVVPnaIWkVkulVIW3h0eDf8SGoJxdy+g3c+n8Wk+a6vfwxfQ6+nzSn/YuJhRmyxE6WOMb4I6zxNBXBaa51WgCvHCuOsmcNy/hPiSafj38KFHoMRPUoCisRuLkhZ+3I+YiBUU5OZTIoQ4xDs7uuJuquFJUiTSvmno7c8T1UCVS4uHuinvuPl5eWECznk2JdJBh5uCJn5OCjFwVju4eOJlquVQgR6StQVlVhcjaE19PJywNmfbv8nVbYGnncJe1exS6ryH14AqOJdVgERKDoOwAyTXOxHYeSWf/BiR84C9jgvT/EcLyPHbuOMXCYn/mvRqGayMEu/s98O4rWN5v4/9Wvg6lPIuDi/Zi/cxg/OuT2LpaSZ9J3RvlD4TbdeWdWQr/E1jWHn+Xrn2O0OyNPmTO+AireXl8VjGcqK0tmDvsKu9MVDB2+w9MU3+N3TR/VvSPY+TqDrw7QoV76+cZXTcH+6/8roNl0gye31KNWdlZzi0pocfB1bTf/SHDv6ig9eRRvOKeyOB1/uyLm4BqdgRv8BMbX7Vi6WP92e7egqqdFTSf1IPc+V9h8fkFloz2xVp2gyx/A8vkGQxxsaJs+TCaLwhn7auFDF/sz8afX8Rp00jarXbj7ag8Zv0gJ/KF4bz07Eg650whcJYDCyaVMfOlk3iP6EDBsrmYvXeEd/UfMmhNEKN6Q0DsaEa0CcZC1pAb42+vxgaWOeumMmGLO698NIgOAbbXUxJc3szcfQVUFWSRta2MsCnvMMr+OC9N2Y2F0oPwl8czyOsk331yHJr7U3NoP+IhbzK5yRU+mL0Xkzo3bF3rOF7jR8/2UkKj29OlRQAOlpIbYHmVqEnd6MhlvvlZQ+8hErIqtShys8mNLyXorVcZ6ZHEe9N2QpULTScMJarmGD8tTkcU25Lh4VUsW5uHqaMrDoUJJLh35rN3+9NKeIxp7x2m1s8LxdnjCLs/z6RmhXw9fxf1pQ44uqk5JfekbbQpkW1i6Ci5zKdz91FrEoRT6RVOubTlg146NiRK6TyiK/1NE3hj6hmqxc64WV8kURvF5AmP0bOZI/8c6X8aCX//vREsb89/d6S1vIDUc4mcSc0F1xCiIlsRYDi485BcRrD8H4Gsr+BaWhYnapzpE+2K4fC38fqjB4xg+XcjQodGk8+lK8UIRGJcQyJwfEh/nNwVsNw9UUb/q52ZHB2FOGMzcSHzWGv9Ce2TJ7F+ZD7zX6pm/Im3aX9oMtZf+PLL00l8+nU9rYbG0PXJUfS/9gl2067PWPpW7uXYMSi6eJi4ebNx/LGQuU3XMKjVBV7MnEm/0+/jMs2TXRsm0Cx5GqGv1zHvEzOmvnAZB69N7BB1YFKrlpjl7mRrwJfsfbMrdr8lt/oDWMqoXTuBsHet+fFzOc8uC2TTf8AyhvVfmjJtQAqjEqcy0MMW2f538JruwDOuX/BNXjNGRbbCunAvO3w/YoH/bt5fUIZP1xZ0HfkE/QJcMBP/8+a/xgaWVxa/zuvbvBg/dRTdQh0w1WhQVF4i6YKCwuQUjqyJQ/zs50zwOcPktXqefa03HYPtSP5+Iu+fFBDpG4pL9RUSnPvxfngun22TMeqlXkSWbOfrH7IQB/sSO6gTHYNdsZYKb4DlNnAVopZ70/SJIQxvpaUyQ0ne5VSOr9sCI97l+eAUPt2gZPDzPegR4YSs8BCfv5iE3xv96G2RyOTF9fR/tjtRBet4b72UIRMH4nlmFtMO1+Dr0QRPRTqn7bvwclg5P+wT0nNMd2KVh5n/41WUnt7EDOpAR00iH6xS0GVkN6LLN/HxegG9o7XsuGhJ79/Ackk1HUZ0Y4BpAm9+mEbw+IE82TMA+7v8tjGC5V12sLF7jGBpHAS34gEjWF73muGUgGGb1c2m0bwVnzfGNncQLEuYcfxdOkisyFrdnRcKhzB/ZC+sRUJkLdrguKIPIw9FEWwqovWgpxnaMxjnw69g+YUv8Yv64JRTwNIfHmex+zJSOm3HbVZAA1hWTPGmf8bHrH5GxoVPJ5D7Vj6zmm/gicjddN76HsMqFhI215s9GyfQzOo8UwN7ktzEk0MBM1ls+ioT83rw+bA+OJtIkDWLppWtWcOev4arASyzeHX9K3Szr2bvJ5NZGz6d+LaHif1Sz8dTRuF28j1G7GxH3NfWfN37KLFLX2No20g8Ej7AZ7oDL4cvYkFZVz4c1Of/2Dvv+Kiq9A8/00smvfceSAiBQCih96KoKAjYsK1ldXVdddctv13d4jZ1bWsvIBZUihTpndBrAiGU9N6Tmckkk+m/z50EBdddg2AY8N5/krn3nPO+5/uee+eZc+89L1FeajQZWfSxtmAsruCjBXfxnu+z7Pz9TGICupZY/l+bp4ElBSt56KndBN40kxmDQvHrdNKw63meLR3BnVNCsXyxiKrJf+Cu8PPBsuzj3/LHY75MGzWC5EAdqqQE+pSv4f4FLjdYZoc46SirZ+OKf7NMMoW/3DeFAdG6r2+FPzuXWcOi8AVOLniK3x5JZub4KCQbFlOZ/Qtujf0GWDbv4Z/37UE7awzTos7wpyVw033ng2Vy0Tv865CU7KEj6Bfmizo+jqTaLTy5yOwGywlxCjrL69j65TsstQzjl4MsfJgj+99g+VYD/ScNZJTiGK980Mmwh65j1rhY/L4r0Bd5/McKlsIC48KZe+5PtG/bd5HyitVBBEtxFHwvBX70YCksdt7RSE2HArvSjrfSnyBNT/DShctmwGj3w/e7UeF7xaY3K10asNzzV4Y8shSbO2dYBo+/NJmKRS+x3NGPdCQk3fMbrsmZz/XvtDFqmJXtG7x5YP1O/uB8nTELonggZis7Sx3k5sF1z/2e36mWMm5hFAtenYt29SPMfcFMQjLITuaT8PftPDX+BK+O/wWftyXy00eTeXtPAu+/PJe+XkoOPj+Wxz83MOHP2/lNn8288Y8X+LyjK8Vj8h2/4Zdjk79eFP3Av5j4xGc0C28GCWklr32I3/3mDvoY1vHEHf9id0sMyWkKChVjeeelRLbOe5ol9RHcteDf3GH5kBs/9ONvD8rZ/u5bLNVHEYuClFueZPTx91hxupUDx2DC757g11PT8LsCb4VDC6cWL+OVL3KpMVggfgo3jKhjz8Z2vHSgrq0i7K4nuSXqJC9sgJl3jGRIrC+KpgMsf385q2pU+KEmbsp1zAsu4eWNcmbcOgLfQ6vZcLiKw6cg/bZruXtaKuHCrfBTG/jdi/UM+dlUJvUPRQe05HzM39+voFMB2sYaQuc9zJyECt7aYmPirGyykwNQUsqqpxaxMtfB0BnRHGuJYPa8bFKbNvLKFgWT5o5jZFA5mz5azopSCRq0xI+fyuyIej7Y5iD7uuFEnNnKpv3FHDwNKTdO4c4+DXy03cHQa4bT37iN1zdLGNXfya4iLSOnDWOcazeP/+kIBnkTLpsV/5G389C8bNLCf/hFsq5IsHR00GqwIFVq8dapcJlb0FukKDU+ePckn6S1jRKjBblaR7hG7X5OWmpvo9RoQarSEfVtaSQdZkztJjosAn7KUap1eHmpUXz3zYPevAZ7pK2LnrF0OWk3dtDUasapVODtq8NPp7jgx0Sclk6aWztos0vRyJ1YZFqigtVIuzP1SJ2dtAjHpVqig9UX3P5/iO+0Y+7ooLlNGDNSFEoVPr5qND/08y0eOQou3KkfO1i6rEaa9zzPPwr7cXNCB8UR05iTEoC5uRW9XYrKz4dAl4GmdgXYbEhUKryCfNHYjTQc+5gdrgeZPdCGobmVdrsUb79gfNRW2puE+hJUfsIi7e00NbYjUQXgF+TlkbOilwYsv3P8VfLp/MnsS3uL2aPrWf7yn2mesZy3b01CJRcfVDkrn8fNWH5nXH/EBU5+ya8Wmxg+cxzTB4V1p/zrHT2uSLBs3s3CzwtQJo/g2kn9sB16h09Oy0nJupFpfbzdKf6cEmFpKWnXjKSjKyWiUy5HKZciLV/Pi6vPoEgewYTkWLyVKsLsu91ZeqQp47h9Ql98JcKb+ee8PNV6gHWbd3Ckwo5O44VP2AAGD8siJdILpcOBSwIS4W1+Ia2izYbTKUOq6Eo/KaQ7dPsk+CKsPHC2XSFForBJZciEdIDdaRuF1H7npW3sqojMnbKxu7yQwdJd2YHEKSwiLEMmcQimcAntdSUId6cZdLhkSIU0kb0zpP7DykWB5bxh6rbqajauyWXlgTpUkWGMmDyEGWMi3ekcnTYH7uXBlArkQmZJd4pDF1IhBZ1Titz92JCQBtGB4cxJFnx6gA2GQMYnWqnyGsgz8+Nx1Jqpb5USqathzbpc9qkG8Kd7UtzPPTrt3Wkfv7V9CXIhtaPThd3uwCaVoHGneuzeTPUc2HGAN7a0ExykQesVzOBxGYwfoEPtFHwU0o9K3StJ2IWVKpRKdx/cm5B60u5w3wIVMri406G601J21xNWjbA5sDglKDXfTO0opKaUoZAKbXSng+zWpiuF5Lcfd+vkcrjTr0q602NepiHjNvtjB0uHxUBFznNs8prNNXGReAf6IWs5wvbl+9hnUBA+LJPZyi28cyiZUHMzrgAVybffwXDrET77y+/Qz13LvbHHWLXqECV6JcOnz2dESB47lu5mT6uMkBFDmRO8nw+WVBGaMo9ptwwkrAcvBvf2mOglsBQS/u7h00VbKXQ4iRt7B7eMjnMv+SJuXysgguUVNBpaclmbZyOsbx/Swn1Q96LrVyRYlq3hubd2Y82Ywq03DKFz2z95Kx+GT7idaXFOGgxm2iVqfHxDidDKsbTUUVxlwKz2IiominCDAJEF4K9BXtyMxbcPM0bY+DKnFFtkPyanh6JRhhARFYP/2VtPQq7wd3NoiRjG9EENrP4sD1m/KUy6ph/+wmoAPsH4hvujbquipryKTqsWdWgsQX4yXMYWWtvbMNkdOH3CiQn1o9PUirFej0oXhE+oHxq9kLZRj0muJTImkghvOY0GA4ZOPYp2GzaXNzq1DYvBjlToV5iGlnYDBvO5x+1YDFYkPmFERulwtldT32LEJMyrewcRERCErid30i7x+LsYsLxrerT6i0WbeO2AlOsenMR0bwUWp4yYgf4o9K2UFjVg1EvQRIQSGqEBh4VyQyc+FhPtFhVRsUHonEaKG4yYSsvZtK2UgvCB/N+8ECSdOvoGdrL+gwMsOaTl3t+nEqd2YbB6k5HkR6e+lbLielpbQBMe5m5f7rJQrLfgZ22jzawkPCYIb7OJwgYL9kAVGRHCrFA3XDZW8MXCHP6VF8Lvnwji8Gd7WFPXh9/+cyDeNe0E2aEz0gtFdT2tTU63jeAYX4QnefS1zVTVtdMhc2CSaIlOCca/s51TVe0EW52YQ7yQ1Bgo75ASnRxIcqgWi8lEQYuZIEcHBr0XfkHgarHQLtOR0NcPLG3udJHBwoy/3gv/YAk0d2ISjqf542XXU17dQotTjVyrISEsiKDLeCv1xw6Wwg9Dm6Wcw5vXsfGUi+Qx15NR9QHbo29neoCNkzs34p9iYpXhTv4yQUfVzr+yUvE4t3ovY9GKfJj2V2ZUv0LBqN8yM0KKy9pB6ZfPsTZ6vnuB9BNb1yONqqcueD7XhfmiCwtB64EY1XtgeYkvfFdjcyJYXo1RvfR9unLBcjVVvimMGdoXW+5y1rdGMmF4ErajByno9EPaVog9Yjyzxsejr8kjt6wGfW4V/sNu48ZRKjbsOOAGN3NlCw26flw7RMOJw7spNQYQi5Ezihhm3PoT5mfHdc30ucFyE9Vhmdw4yMXO9SVIA6ToDScozHUxeNpPGDtcQeHGdeyrVxIXXMVpfRAJ4d7YO5vRKxVIahpp8xvP3ZN8yN24lK2H7Ayecg8Ts71prdjN3qJaTCcq0abO5IYp4Rxas4qNRTYSlTWUtFuQ9BlMvL4cfPozafwgynetZt0ZG0nqWkpNnbhSBpFgrARdKmOmjqJj73J2lsnQqFowKxKYOv8JpicpL0kChgsZiRcDljcN1Kpf+/gQ+RGjeeXhVEK6v/hszeUs/3AXb+900LefhdpaC9rEvoxylPPcZilZoTY3YMaPTWW0pZgXheXcotsoyXUSlp3K6FgrOZZ4/jQNVryQw6KKAGbPDEfZauCoug+v3ePL4U9zeHm9ldRMB83VbTjiMrhOUcbTX8KwKCdVzW14D09lqqSMDyrDuWuaPxmZmYxP8u5a/tgNltv421E/fvt4DLVrClhTrmJkegNvLGxmQkYckjA5JQWdpA2T0FbRgn7QdSyYIWHlJ+t5rdaf8b5NbDwWzi9+lUHY4e088G4DU/vFEzhIR117O9LiWgymSG55Zhw+Ozdy7+J2RiXaqC+toyg1hdG+EuzFBoY+MJuBxZu586N2RifZaSip5UxqCmP8pdgLW8j82S2MrNnK0wv1xAz1pSG3juH/9whPj1R19eUybD92sHQJayG3NWK0WuloP8zy9zoYOfwAxao7yUzUIrf6E6T/gEWKJ/hZpgOL+Sjvv1FIqKQKZSIUBv2UMYXPUDzol0yNlSGRKGjb9Qw5irsYlKRB6ogkOKiNqrrjbHjvCKP+/hTDZD9QwpKLGD8iWF6EeJe6qgiWl1rRq7O9Kxcs13HE4U9maijW6p0ctKUyXNdIo74ci/cg+snqOaNMZ0x2FulqO2Wnyji2YyWtiTO4YWQ4uw+eQRHhi7qoGUfsMGYMN7H0y9NIUyYyMySXResK8R40m7umpOPzFVi+R05VAz7ecYSm38DNmU52H6jAFj+Be6b1pzXnRd7aV0fSqIe5J6qQNxbs4FR7E5KkeMJDEgmvaYawgUwZ0saqNccwRo3nvmsGoDWXU1FaTsmpKk7krKYhJJtpEzM4k5dLc/hYbkksZenuEjR9ZzNDvo7V+Q2ExQxEX1lCfchYbhPSOu4uRJ4ym5mqTaw+VoVFosNQsZFyZRZZ2g7KCCV99J3MHxLV6wP5YsDy2lS5+qX3d1EYN5kXHxtAjNQl3Pen6ug+Xlx6EP3gWbw70sqid/byyUkX6aM0lDtS+fv0rjzhS0shKdyIbNDNvDrIwLsf72OXOZRRMRZyLH154/5Aji8+zLJjvjz4u0hOrjjCp6Y+PD3JzOef7qQ842Y+meji8/d38cYhF9mT1Rw39uGl2QrWf5TDsqZQZoQ3sO64lglz+jNEgx8DAAAgAElEQVR9XF8y/bqnhd1guZpHllSQmhqIzKc/d8+LRV1QwOuNKfzjBicrPtxAXuo8ll8j48tFO/hbfiR/eyaKkhU5fEI/7gzQczTfj7t/GUnFqr08X5XEwl8lQHkFR4+0U7Anl0MVFsY+OpuUij38vTyRd+/1Y/cX21isHc+HY8wsXbyG04kzuNaez5+Kk1jwgD/7lm/hA80EFo+3sPTjleT4j6V/0RLeNqVwS4yWJoMR84gb+GB2lAiWvX7GdBl0WNqp3PYBm2ttuGR6tFF3MjP+KJ8vryd0QiSK5iCSQ06xW34nt6RKcVoMHPjsQRZKH+WlASf5QnorN/ls4NPFVYQOUqAMn8oon6N88lktYZMioTEEJEdxBYTRsL2ZQb+457yFyS9Tt//DrAiWnhIJQARLDwqGB7ty5YLlfhxZ13LnrGGYt/yFfx+xEaEx02Y14Z0wmdFxEahConCe/IhP97cSmDKMvrVrKFGPZGRGN1hGBeBVVEWrtg+TRjhYn1ODpu//AsscWlImc+9to3HjWeVmXvvyxFdgaTr4Ngt3n8G7z01cE1jDyvWnaKYVTQDUt4STmtKf7BHZpHKIReu+BkvTgTd5Z9spiB1LVtsWiu19yBzc/6LA0qkOprPlKMbQKUzvG486IJSw8GjCFL3/pOXFgOU9k6PUSxbt4O3TOubdO5zhWhc6Ly2SjmIWLttHUeQYfpXhZMPKkxzQK0hOk3L6HLBcWa2kX3grzUFjeCq9kxUb8ykg7GuwfDCIE58e5OMdUmY9EkX1vkLWdPbhL9fY+XLJdo6GjOX3WTK2r85nS62SzMESDhpTvgLL1WTy/G3hNBzM4539Z9CMnM37s7ph7Oyt8NNRvPjOGAYLWcMaK1m5cj+vN6TwwmwZGz/dwE7/cfx5pIq9X+aywpjIM48EUbZkA6+XhDMwOoBx0zKZEGFi15ousHxproK1C1axUjuOX8ZVc3h3DaFzLg4s9wZPZFjTBj6VZ/G7cXFodRqCkiNJFfKKXqbtxz5jeZlk9zizIlh6UEhEsPSgYHiwK1ckWNbs4P3PjuNMH8MNkzOw7HuLT07a6Z/WB9+aTSzPb6ITf+L7jyM7yEjuziMUNIO/vR6/ATcxJSuYo/llyOOjCC3bw/r1RYRkJmHWxZDYbzgTAk6zKqccXZqwckGSe0UB6vbyybLD6GOzmTVjMKHd+xbvKMYWOZSbRqWgM53k0I5PWHK0itKmQBLThjMhpoG8bWs4ZujEaVESOPAO7pwcR3F+Me1hQ5k9pg8Ub2LJFxs5WO0ikCZ8+kxm/IgUyk6fwhA8hGuiq9h4tBJ1/BTGynexrbCZ4PBUjHWVtARkcW1sLZuPliOPncJ45V52nKnHPymbkIY1LDlQTLMrmITkIYwdO51h4e75117dLgosb81S158o4IP3dvFRXiv4RTJi1niemOlD+86dvLqmlIN6f+LCY7h3djSS4iq2O+P5xWgXW788Rp48gnF+Nbz9Vgltvv54R/qRGB/E4AgrR6zx/H5+CLVb9/PyX3NpS4ogMSMEo1ccz8zxp273Ll5eWcg+QwDRgZHcc0sCuvJyVpni+PVkGbu+PMIX5T4M86pkRyHY/CK452ejuDm5+1Z4Sy1bVhxmYXkYv35mMGkCWLbWsXXrcT5tjuHZO4Jp2b+bF5eeZHdbIOG6MO5+dDTXyGtY/PrnvHTESkQAtCn68YtfjyWqJJ+F9TE8M9OLw4s38fx2F3EBnehUvoy5ewqxtbm8WxPNn2Z5c3TzQdZqhvK3wZ1sXLeDsuhxjLEX8WZlNH+Z48OxzftZqRrKP4fa2PjlVkqSpzDX6zgvLj7OIVcQ6aFBjJo1nvmpPuKMZa+eLaKxbyoggqUHjQkRLD0oGB7syhUJlh6s5/mutXFmy/vsKbDgl56Nq24jJ9oiGDnx9qsmXWNPQnFxYDlSLblcD/n1pHOXvIyVqmN5rPjwMB0Dx5GkKWbz/nriZ8zmyVGXD/IueTd70KA4Y9kDkX4ERUSw9KAgi2DpQcHwYFdEsPyBg2Oq5szRAxwurEIS2Y/BA4eQfBWla+yJeiJY9kSlc8p0tlN1/Axrc6ow+PuTlZ3BuD4/LqgU1BDB8gLHzVVaXARLDwqsCJYeFAwPdkUESw8OzlXimgiWV0kge7kbIlj2suAeak4ESw8KjAiWHhQMD3ZFBEsPDs5V4poIlldJIHu5GyJY9rLgHmpOBEsPCowIlh4UDA92RQRLDw7OVeKaCJZXSSB7uRsiWPay4B5qTgRLDwqMCJYeFAwPdkUESw8OzlXi2hUDlkIaRZcLl0zau+kvHUI6TzsWhQqdsLqPy4nDnSJSwdkkPt86FBzd5VSKC8jW5XKnF+20upApFKh7krdcSAFpdWBTX4idix+8IlhevIZXQwsiWHpQFEWw9KBgeLArIlh6cHCuEtd6FSztNtoNJhpNTqTeWgJ9NXj1dCnGtg70bWaMoYHESFw4HS5cUgEyHVgtNmwyJRqFBIfLhbQbPoXc3Q6HE6lUgkwicYOpUyZFKux3uZDIpMgFcLTYsJ5T373fnRLchaOhgbKyek7F92dGiARnm4GK8npqtPGMSFD8Z6ak7vYsRiuWZgOVaVFk4MTplCAXktMLcGx3CVnkkeHCIZVyNoW5w2amrraW/GYlweFRDAwV/HchkXf5467rcOE4+1nYZ+hAX95IUXoMGUKu8u5jwhe+/dy6l3i8/vBgqR6dEJe86q9PP+8lkQiZ2MXNUxW4+8G57S36loFAsZAIKi4wMPBYY2Oj949ryYjLHx4RLC9/DK4ED0SwvBKidGX72Jtgaa88w8o3l/PkSiP+N0zm6YfGcH2krGdpLOvrOV3RRHFkEmNkJlr14NBqCZYZqT5dRaFfHMOiZNTZHHj7aQlSyOnQm6jXd6JCSoSvHL1DjizUB29TJ1VGM0ofL6ItRsrzyynwjWdEtIxaqwNvfy0hCgVmg4mamkZaWk0YUgcyI8RFXUU1a1ecQOKfxK23J6F0g6Qdl1qOTJjZNJpoOlFCrjKKMZFSWsJ88Dc1YXJ4ExHoha3VSEurk06HFGF9c6tKR3isyj2rqS+t5/C2fKzXjCTNLsdXY6LSbEfnryVMpcClN9LSDuYgL8KVMpwdDjQKMFU3UeKjQ+lw4hPiRwwujIY2Ksx2vPy1RHhpL2DWtGfj+YcHS/kYL416XUxkoJSejZCeOS6WusQKuCgur8fY1tkHKBHB8hLLeyHNiWB5IWr9eMuKYPnjjX1v9bw3wbI+7wCvPfch/9zpICgri58/OYcns3U9W+S7GyyPO2Roy09ywieFZJcBVUwiiU3VHG1XEWKvoTQklEhrB7LocGx5eZRqYrAcbSU1voWiAVO4OVKGrKqRg+UdtDbZmDA1jPaCSg52aAi3VFEUHkFUhxFdQgwcO01lUARep5vgmlHMCDJyrLiS1ZttTIhsxjlpPJnNrRSfrMY6OJLA4mqOe0fSv76MfRYdcR21nIpPJabyGM60DCIUndTv2cce/zQSWwooDhjKEEcL3lMHky2XIDEYKNl7guU1WtKTfFA0nKIkNp7olga80+Ox79jFpqARpNpqkScEYd9rZuT0UEqXbmGlM4Ahs7Lop1KS4ugkL+cA+QlJRDfUEjRtXFdmoUs4qHoDLPvEh61+/R+3a6TihOUljNylb+q6+a+am1raM8QZy0uv7QW1KILlBcn1oy0sguWPNvS91vHeBEsaK9nx2Sae3WDEZ/oYfj4vk1EBPQSer8DSi5DGKjrik0joaKJYG0ycsZ7ddi1+VadpCYwlLdSXcB8np7fuZo0rhD4EMyjEgDF7NKM6Ktm15SDrOvyI8wvmtqlhtBXVst3pTUB5AU1BcaSF+ODnr6GloIKQlBDsFU2UpQ9kuquG/dsO80mlkhRZO6o+Y7gtA0pPlNOcHEZwWQPF4TH0b60kxxVAQm0JTYMHM6DyGGsLrPgM6kty9SnKYvoSXyFAY18Syk9SO2ICM8MkYHdgMZsoqahi1bITWJJUBAcm0i/Ai6gILc37jlOVPpihdbksb1QR4ZvOtemdbF+6nWWSWH4+P5N4lRyHvoldW/dQHpBEmp+W5KEJRF5KquyFdSx1OvXogWmRK7YtfdJbJjxCIG4eqYDwyEXkoF+11TUYB4lgeZlDJILlZQ7AFWJeBMsrJFBXsJu9CpYXo1NTE6U1rZx2aghsqcccFUu0uYVKTQD+lRUcbnISSxsniGR4tA7/EBsF23I5pAwl3eUkIkqBLTOLfuY6DuXmUYIPansg148Joim3jD2NkIyBPKIYHqkjNF5K+e5c9jSqCbNoiJo/lIF6PaXH6om9MQFLSR25ee0MHe+PPjeX5SfVhHeoibyhDzFVJawrl5Ait2Af3pfkymMUtClp8k5kiLWYqshEomuKqYzo+tuYOZxJwRIs9QZO7y9gr1KBqlLGmKRmVjXEMCJES3iaGn3uaWoHZTKg9QwblpkI/clIxtFC3rrdrNFrUMckkZkcyLRoGxVHj7C8LpbsIA3xE6IJFcHyYkafWPe/KCCCpQcNDREsPSgYHuyKCJYeHJyrxLUrBiwvSG8rZadrOHDESFCKDpnFRlB2Slc+8AtqRyz83xT4oW+FizOWV8bYE8HSg+IkgqUHBcODXRHB0oODc5W4dnWCZVdwOsxWOswWggK8r5JoeU43RLD0nFhcTk9EsLyc6n/DtgiWHhQMD3ZFBEsPDs5V4trVDJZXSYg8shsiWHpkWHrdKREse13y/25QBEsPCoYHuyKCpQcH5ypxTQTLqySQvdwNESx7WXAPNSeCpQcFRgRLDwqGB7sigqUHB+cqcU0Ey6skkL3cDREse1lwDzUngqUHBUYESw8Khge7IoKlBwfnKnFNBMurJJC93A0RLHtZcA81J4KlBwWmB2D50JxbZ/xx7h3XB/n6iQ+ee1DoetWVl597z7Jt454nTKaOhUD7dxn38fF7+sbr5j4ycezkQD+/gO8qLh4XFcBs7mDj1jUdn3y+8FWz2fwbIXHgd8iSnJkW/cSc6wffNXfmEJWYFeXHOYiqalqdz7689szmXaeedDgca3swbi5EKIX4VviFyHX5yopgefm0/w/LPQDLWYBwkQ/yILdFV3pZAYlE4pBKpU87HI6lQOd3mff29r7TbDbfb7fbI7+rrHhcVOCsAgq5okWlVr1jMpne7AEgRAH3A/NFBX/0CpQCjwHHejBuLkQsESwvRK3LWFYEy8so/jdN9wAsPchb0RVRAVEBUQFRAVGBXlOg18BSACO7xY5TIkOl+p4ZfuxO7BIpctmF6uPEjhT5hVb7Znm7jU5kqOUX6r8DO7KLsi+C5cUG7xLWF8HyEoopNiUqICogKiAqcDUp8F/A0oXTYcPU3EmHzY5NIkGlUqDS6fBVfZ/uu7AYTRzZXEZ7WAQTswN7lrf+XFN2B+ayOk4TzoAkaY8W4Hc57bQ1G2i1tdGk9CVa40OI1wVTaZcXTgfmwjxWOiKZmxraM/9dDtqaDLRaDTQo/dz2Q3Xfz74Ilt9n3P1AdUSw/IGEFZsVFRAVEBUQFbjSFfgvYGnFUHeCRU/uZHVuMftcaiZNzCBr1kzuyZAid4FWI8XUbkMgLJVKjRorRrsLmd2JU6LAWwuGdhsSqRydl4PqHVu476l2bvrnOG7N8sbhAKlSiZ9OibPDjN4OEgeoVNBpdyG3O3EoFKhkNjotEmQKGWX71/DnmlF8eqMPRmd3GYkCPx8wGWzYENyR4e2rRS1zYKw7zT8eXMDHDTEMzGjFe9IDvDpJi9UBEoUSfx8lrnYzrd327AoFGpkNswUUXjp09q+P2ewuKla/x9SqKTT8oQ/mNjNmOyjUWtSODkxyLUEyO00WKf6+CuS46Gwt4u93v8mC2gQy0+tQjH6AV67xRUjJrtBo8feSYW/voEVw3A7egSrsxg7Mtq+Pnx1gIlh60KkmgqUHBUN0RVRAVEBUQFTAkxT437fCO4ycWb+OazfHsObZNBoWr+JXZxQkomHmZC0ffH4aqUxFYuY4rpft4w8lEjIaTdTbI7l9kp0X1tUQFRvP/CdTOP7Y6zx7XMXQa4cSLqlG36xEHZfAkz8ZimP5Sh4rlBPVoSR7QDtflMoY1GKkJDCc7LgaDh2WEHrdXOZLN/DHfX34U1Q+T5bKyGwwUGGN5qH7nCx9r5o6pwWjIoE/Pns9IwLNHHr3dWYeGc6+d0cSK3ViaDjDa69s5WC9DGlkHL9+dAyqZct4uFhKVpOBMwGRjEmu5sAeBwE33MlPG1fyaLGMoQ0Gitoj6D/kNG+0TafkYQVvvrKJfTVSogZOZkLrRt7wmcb78cX87HQ8L/8qmVing/x3XmDkzmHkfTSWeIkL++5d3PzeMRx2B+HDZ/HqgxFULPyYO07KCTGoeeAf/Tj+0gb2VLiIzJrB3x9IwFfZNVxEsPSg00YESw8KhuiKqICogKiAqIAnKXABYNmHykUf82DRELa8NAi/thoKy110nCniuS9s3DCykGdNg1l5RxDL73+V15tCmDzrRp64I4EUfxltJ/Zy199MjEnezeH0J1k0Xcaaf/2TT6Lv43HLam7PH8r259KpXbyAeS2DWP+TMDY8/gGt9/6GB9tWMfhjf/459jS/rhrJkqgcbm7JYstPI1h+5/O8UO7DbX96kp9KdzC3aAC5jyXhMLez+m9/5GfS+ZQ9k47E3M6av/6Bd1N+zbJZXqz72x94K/ZR/uxazvS6Qex6PI71971GzYN/4tfmL0h4L5C3Jx3ngdohHPj1EI7//gnmLpOinH03H8o/4PW4e3hhlIQPn88h/ra+LP3pAcx9Vdz28i94OF4Kdhvr//Qr5lrvovFvGailYDaVU1AuR115kkfelfPm4tG4PniJzE1ZHPtoNGee/jn/iP4Jr0+U8f5ftpPy54e5L0aKVCKCpSedNIhg6VHhEJ0RFRAVEBUQFfAcBS4MLD/9lEdMkzhwXxBrPvmIBRVJzA5uZdlhf2aPLOEfpgnsu0PK+099QPnMO7i24yAvvWpmzuL5TDPs496/tzMp/SC7Qu7kxSkyNr77PjtS7+YB05fcqZ/MqZ9FcPiTD7i1ZSJ5P9Gw6Jfr0PzuTqafXsXgj84Fy93Ma5nEiZ9qeOvef7HCEYVNpsA3bSAP3z6GG/oqcFrN5C9eyE2b4/nwHyOIs5rYseBlPgy5j7dv0LLxtVdZm/4wT7Uv5dq6yZQ+7sv7DyxH8af7mVP0BQnvBvL2xHweKBnL8cci2fDXv/OrbWCZcQefeX3KC/oJ3D8pDDlSYoeYeOORVWw5HcJ9Cx7iVwM1KJx2Che/zbgVsXz+8miSsLH9i3d5pXwgj8XV8/LWKBZ8OsYNloNKp9H6TCq7/vkUf2yYwE+nhCN1ysiY0Z8+Eon7eVJxxtJzThoRLD0oFqIrogKiAqICogIepcD/BktzGyXbtzE/J5JFTyVSs3Il/9c+mg23BXBoyRIeOODL2HAj+xvjeWJIBa93jGL1LCnvPbmQNyuiSBsZgFduJ9e/MZvxxiP8boGLh24z8+dHt2BJVlITOJyXnhmNZsVSHjOMZvtdoRxfsYSftY5i460alv5lK5pHb2Z88SamLfPh/7JL+GttFm+FH+Ih/Wi2zVex6Bdv8HmLP8e9NAyTgiR6HEue7Y9W6qKzrZp3H3mTf+WHMlDdQMJd/Sl+9yi2vjKKdcN5/blJBC7/mDvqR7P3fh8+fWodil/exnVl68n+xI9nM/Zz2+sKJg5u4nRhJo/NaOZ15Rj239DI/LsKcE4PRVIeQFLiFipif8ozzlXcuLs/a1/LJl4GTms97z/4Cn89FkGGpApXPwnHpIOZndDIF+UZbHx9OCx9l2kV4zj5ZDKS6j3MmXMcx7UhSMrCeOTtEYyXiWDpUWeM4Iw4Y+lxIREdEhUQFRAVEBXwDAV6bbmhH6a7TsyGGj787XrKbpzMjR37eeHfWh5ady2ju4Hs+9p12qycWvwuN9RO4NQv+yAT7kdfxk2csbyM4n/TdA/BUlje6kIXpvKgXoquiAqICogKiApcxQo4u94bvuTbFQ6Wgh5OrLYmdh9oQaqQEz8kkeju28cXpZbTib2miL2SQEZFfI/lkS7K+H9WFsHyEgt6Mc31ACzlcjlDlUptsMzlEuHyYsQW64oKiAqICogKXFIFHBKJy2q1ttjt9v2A5ZI2DlcBWF5iRTy0OREsPSgwPQDLNC+Nenm/pKQIjUol/CoUN1EBj1bg7CA991fQt+3rzU5cbvu92VfRlqhAbypg7uyUFldWVjUbjI8AW8WUjr2pvufYEsHSc2LRk2csh6YlJb6/4On/6xsVEvL9lsT3oP6KrlwBCrjsWKw2bA6X21mpQolSLkfek0d4HFYqLU5UCgXBCllX9gmHlSqrE4VcQcjZfd9TBqcLd5uSHvjyVVmnjRqrA4lMQZiy26fvsu+yY7XZsdoFJJUik8tRKuTIemD3u5oWj4sKXE0KVNbVOZ9+553Tm/ce/I3D4VglguXVFN2e90UEy55r9YOX7MGMpQiWP3gURAPnKdBylE+3HSW3xopKKSN0wGgmZ/QlUStAncu9rITwHqBEoDshv64AoFKJ++FxSfkOfremkoCMEdw7Mg5foVzFTn6/thLf9BHcPzoBH1w4XS6EVqTdzxoJ+CZx7+sCR+G4QI+ycwnSZae23oZELiM4UOGGPKfDgfCEiFQmPR82XXbqGmwglRFsPshzG0qwxg3lkYnJ+Ak2v2q3qz/Oc3xxa2E4ybrd+9leZEYp1xERl8GYIWn0CVYgE3wTNrfvLlxOJ06n5GsfhH642+wqI/RR2Lp0w91Hl8OFU+ifTOJ+eNq9T1DEJfwV9gltgMtd/7uPdzn0dV+E/onPzYjndW8oIIJlb6js+TZEsPSgGIlg6UHBEF3pUqB0K7969zjKtEHMGpNIvL8fvho5VZ02cLRhN5iQqQII8fXCZdBzqrodi6+OuAh/gur28PSXJXj1TeO61EB8lf6EGI/z7MaqLrAcFYPC3EyjwUybVIu/ty/BCikN1k4czW04FXI3XOk7zXj5+xLn64vc/bajC0fzMd5bcIgG7zjmzB5EpNpGU1Utpk4d3uHhBAeo0ci7MM3RcpyFCw9So4llzkgHS/dUY47sw9zMMLzlPoQEBqKVO+nsbKXR0I4RLb4+PoSo1SiFJqr38/yHByj368esLANfrCjAkTyWW2cPIKLVhFyhQhXoi7ethYaqWtraNejCIgnyk4LRSIvJ5E7p5vT2IyzAG+ENzo6WNhRSKS6FjLZaI60qLbHRAYSqpLRYLHTYTcjbHdgdOnyVFtoNdlze/oQFytHbLJjs7Sjb7di6j3cY7Dh1foSGaFBJHVgsepoMRvROLd4+PoSqNajEexziWf0DKyCC5Q8s8BXSvAiWHhQoESw9KBiiK+eA5U6MkalMyxpMQlwE8R37efb9Xexv9CLCUsaZwDQeHhuCw9JIXk0jxuMthI+6idsGOVi8dBm76/yICmyjUJ3ET9KDKK2zEZA+gntT9Sx+fzNHLF44jeUQOZw7hwewbeMXbMt1EBWio0gTSWq8D6MHJJGdmklaiBZoo3Tvep77+BAnNInMHB2M/ngZJ9qcRPvVcsYaxdSpN/PwsEhkmCjbv5EXPtpPnjKBWVlenMk/wrEGNTESKyVekcydN4eHk5v5+KNN7GxUIHXU4/BNY96t85gaLesGy70UhQzgwZES1n1RQJNSgt1exKG9HQweP4eZk4Kp3rGVlcUWokKaKTMH0DcyCEVHLaUSOcrmFhrVQ/n5pABO7lzL4pw2slKSkMZ7Y7G3Yj/TiC5hHHOnRnB4/UY+yjcRr2ihstOKI6UP8YZmND7J3DAxk+r9G1mYZyJB1UKV2YItuS8JbS1ovBK47o6fMMO/kBVL17PytB2NrgOzM5iZ8+/jxoQe3voXx76owPdUQATL7yncVVZNBEsPCqgIlh4UDNGVc8AyB1N0P64ZOpiEmDBiTPv4y5oawjNHcoP2EM9vbCJuaCbTIjSU5RWyfftW2tOmM3+Iji8PVRGQMZL7oiv453vHsAdBvcKffukjGOfcxOvbDtGmTqGfq55cRV9uSg2guLIDr9Rs5gYX8t5nuzmjTOGmG8cyPiWKYPcspHB7Op8F7x+mOTqDQaFH+fRIG5mj5vLTkGKe/eAIzSkj+PmcwcQKZY0FLFp4kLrQdOaOsLJ4fRHWuGHMjyjmrY3FqNOncJ3XPt7dvINqeR8yZS3kS6OZNHEWDw4K6wbLz1heWIlaGUpI6jR+OkLL4bwqWiOG8vi0vugPLObF/VXEDLmVJ2JqeOWT/exvbUWREkF4SDzxNfUYvZK5eSys3lhATfAQnpgSirW6mvzcMnJ27aAuoB83Tcqg5GQ+FQFDeLBPPYv3FuNKnMrtmoN8fqyKoKgMLLXlFPll8XBqE5/tPYM1bhp36Q6zJK8cv6y7mGzfzr/XLifP2Zfh6g6KHL70HzOPp7KjevQ8qjj0RQW+rwIiWH5f5a6ueiJYelA8RbD0oGCIrpwDlsdg0AjumtSXCIUKbe1u/rC+9jywdNhKqdNGMyw9kz5lG8jXDGVSigCWFej6Dub2sEr+/VkRylApNRIfUtNHMFGynbeO1BCTOpEZ8aHIAwIIMx7jlfUVaFOzuW9ENKrmFvbsXcybFUqmj5vNvQNCu/wyFvDB+/upDupDZuQpVh030Dfreu4IqODVZQWY00by8I0DiRbKtp3ko4X7KPdN5qZsB8u2VeCMPx8sZ/ocZuGB03glTmJOSgRyPz9CAvwJEm69n70VHjWUx28fRrzQZvUB/rX+1Fdg2XZkCa/sLSUw/UYeiKjnvRV5nGg3EhKjpE4fRVZyMuOz00m1HuONTV1gOS/0BIt2nYH4sUzs3EuePoiBmf0vGiynuXJ4c+dujFFTuTc9BrmPD4FBgYRe5kWTxVPq6ldABMurP8Y96aEIlj1Rqb/KJKAAACAASURBVJfKiGDZS0KLZnquQEUOf/xwBUtza9x1okbM5ckhXuw+bSA0YxjTNbm8tq0ZX692qkvrKWmFQEsDIcNu4pZBXmzK3U1OSSmdDXpUfWbx+DA/Dhe24pM6lPlp7exev5S3jjVhxo/UAaOZlyhlx7EWNClDGCM5yfqde9lQAhGZAiiOJjtUuBUubDVs+vBz3lpdQvj4ASRpa8kprOd0oz8ZA0bw0E2jGRnm1V22li2ffM6bK4oIGRSP1TeKPmmDmRNayqJtZahSx3P/YAdHtizjjcPVtLoCSEsbyqwJ4xgTpoPaw7z2+VGqIgbx4M2DumZBa4/wxtYi9GGZPDQxGV9TETu3LeP1AxWcaAoktc9g5qbbyc9Zx+ZqI1KXjogBN/Ho5Ejyc89QF5TJnfF1LFm6hXVlLsKkrQQkjeD6cWlUnDlFpf9A7k5qZNmhMlyxE5ijOcKKgloCI9Kw1FVS6juQe1Na+OJgMbaYCczzymNVfiU+A2/ltthmDuQs57XdRVS5gkhLymDGxClMjfbpejNf3EQFfiAFRLD8gYS9wpoVwdKDAiaCpQcFQ3RFVOCiFGjn2LalbMnvJGzQSGR1W9hRr2PsxDnM6eN9US2LlUUFPFUBESw9NTK965cIlr2r9/+0JoKlBwVDdEVU4GIVMNVx/PARtp2qxhWezJisLDIjdBfbqlhfVMBjFegNsBzQN3Ll5iWP66Tiox0eOw6ENdNihvy6rb7ROAgoFu6UxAUGBh5rbGz0/np9N8/1/2ryTATLqymaYl9EBUQFRAV+XAr80GCpVstHJsSErvj7724UwdKDh5YwYzn/0YWmVr1JAMtSESwvY7BEsLyM4oumRQVEBUQFRAUuSoEfGCwlvr7qOIVC+Venwxl5UY6KlX9wBaQyKpqaTPcDHSJY/uBy/3cDIlheRvFF06ICogKiAqICF6XADwyWF+WbWPnyKSCC5eXTXswVfhm17y3T52QA7C2Toh1RAVGBK1QBd8LQroymV8QmguUVEaZed1IEy16X/GuD33vG0uXAZrNjc7qQyhSo5LIf5kLksNHpkqGUSd05i//r5rTR6ZSilMn+d7lzG+iuo5DJ3Hmfe7y5nNjtdhxOcEmlyOVCfSFvs6dtLuxWGw2tEnQ6Od5aIUd1D33s7qNN6KRUjlLo46V6cN1pxyrktha0u9A2f0i/uqVx2m3YXRKkchnyHgvWQ10vVTGnw33uCbnIFf9Lw56W+1a/XO5c6Da7w53LXCGXI5d9SwZw4VrgcOGSCOfpdwwwl5AyUshT3oOyF6KVkBtd6KvD6c5xLpXK3OelFCd2h/Pb7QljyeHAIZGj+k6//7OskKPd7ui+BiJFplCgOFeeb/gk6fbpu0x9V7ddgoZ2h/v6496EvOwyGQohX/13Vf6O44KGJpMdo1lBeIj0wq6LF2rbrY8dq0uOWv79PRfB8kKF/3GUF8HyMsb5e4Gly4656gRrtq9jfWEbQWm38Ni1fQnzlrt74hSu7MLF7tx+CReRs/vO/f9smf92/ORyfleRxj3DEkn0leNySZCcbdjl+vrzqRX8obwPdwxNItlfgfAgr+ubPgi2zq1zehV/LE9kTlYyqQHK84+5/RLad+/mvLcBm06xatMhjre2Yw1KZPyowQwJ88NL+ILv7vvX3eryQxjkZy+dgm+CPud+Pq9Mt4+CgO4y3/zs3vWNds+WkZwz0+BqYePCZVQ4Q4kYPoYhiX4EqVy46ALM8y7l505ruhxYGorJ2buZNfnVEDGFu6YOJSNS467jtu3+PjsHprv3uft17v9fjYEuLQWrkrItvHJGS1rfAUyK7Voj8vw23QXPUaz7o8uBtamMvfu3svpYGbbgcdw2eSRD4rRIumPV9T3b3bNvTNV+q9/fPPdcDk7u/JItzVL6Dx/HmAjv8+N2TvvuOH7j8wXr8h26/afP3TpWH+Sz0204I4ZyS6rOPcP0lS8ulxs8nEiRN+Wx6oyBztAs5vXtejv8v8avy/mvfny4nAbKjh7li82HKPIK5oYJk5iSFvmfY6Aul1UF9TQGZ3NPf5+vFO3KsN41fgVAdbgkyFtOsel0DTUBw7irn4/bVo/8cY/v8/07L3TtjZzMPci6oxUYZDpCo9IYPTSdvtJSdp8q5bRPNvdndPl29hSVtBSy82QxJ7yGc1+6N07BP8XZH6Znx2v3eGo+w47jJznsNYZfZPkjkbhoqzzDxp1bWFdrJlQVRurUedyWck4KS3MLxccOsupgCXqZF0FhfRmVPZB+IUp3Pvjzxo/LhcPhwO7s8kGAT/dZ5r5UnHumWmiuP8WOnH0crRcgHRQ+gcSkZXH9kERCzplq/Pb64BJ+kJwX57OfLVSdPsq6z/eiGzWDfhlJ9A+UuP0871w/V8Rzrt9nr2Hu69V5P7S7tBS64XQ4sdldyJVyZO31nMnP4WPHeJ4ZEdh1/NtsObvb+y/sKYLlNy9i4uez3x7iW+GXaSx8H7B01W7iZwvKmHjvLKaFBqBtbKLW348gGTisTupbWrH56ghVqNFJnZjtTqTNeup8dPgrFWhaWqjR6QjSeOGF/VuP1+p0BGq0eOHA4pKhwI6toZVGhw+BIWrUMhvWBj2NDm/3Z43c7i6nlDqx2p00tOixemsJUWrQCTMXLhsdNieSFgNNVi2+wVp0Kgc2oW2JA4vdCd3HfIK1eKuc2JytNLZ00mF2ER4Sgk6r7oKMpj38fpOL2aP6M6BjG7/fp2PW2Ez6hHtBqx65ry9ytQKrzUFDqwGLl5pglRZvGe7Zn6ZWA946L7w0Sux2F02tejq1aoK1XngJsxFNeppsWnwCtXgp7dia9W6fhc86jROrzUmz3oBZoyRIq0Mn1GnW02zV4i2UEWYmhS/Q5iIWfVaEvG9/Jg8Pw1fupEmop1a6tfWRy5G57HTaHbj0RuReXsi1Wmg+wPNfnMAnazQ3ZiYR0mqgSa1Co1agsDlpNBgxqxQEaLT4SsHmEOq30aJUoNKo8W5ro1mhQOOlw1fqwiq0jwm9QY5C6YVf03ZeL/LqAssYlTteLYY22hUyAnQ6fCUG7A4FUqnG/cNBmNkUZktdLUd5fXUezpShzM5OI9xgpEUhR6lWoXYaaTZ0IJfp8PHSYBe+3AwmFGoVMp3WDVpuG3Ipft7e+EslOG0O94yzzD2z1bW5Wo+zYF8uBw5KmDZ6GGPHJuMvEb4MHbQYTSjkMnx1WhxOF63f+CwcN8kk+Hrp8JeAw+nAYWynTfjB4aXFt70Do8BG3t4EyCQ4HHbsxg7aBMO6s8ddSLx9CJBJ3TDW0tZOm8SFj05HgFSKy2mktc2EpOYkG2okSCOHMqcP6E0mXE4tvj4+yDrq2bbpJEX2cCZNSSHGG4TZMoXE5Y5Vq7EdI068vb0JlEhwCuOnzUx7mxOntw+BfnKELJbGoh1sLTEgS76Ga+K6ZuXpnuVrbevA4HTg7eNNYOMJ1p7qBst0L/QOFzaJjBCpk1aHC0t7E0U7T5LbGsCkGf1I9KFrdlPqcs8Ytpo6MDjs6Hx8CJJIcbns2EydmI12bF6CP1JoN2E0OHDofAnyl+ISQNWJG1DcsWsvZ1NuIac7k3h4QihFh/ew5kALEZNnclO8xD3jKqUdQ7uRVoMTrcaLsEB/nE4nDnMrx/ecIKdCx+SbBtEvAJzODowdBiydKgL8/JAbS8g5Dyw7Kc09xv7jTaTMSMN4qog8UxKPTor7+q6AuYbdx06wuyWBX06LpCL/IKu2leE75RZuS+6kzWzA3KEk0N8fmb2Ngn3H2XBSyaSbh5Ae0InJrKejQ0mQcFwhR3bed4Sekyfy2b5Xzk33DCXQacfS0Ymi04osKBCJq4O2Tj3t7QqC/AKQKQTNhDIW7PpO2pS+hATLkZrbMTVb6ND6E6prp+hIHl8clDD51mwGBjpp67DS1NGO2t+PEKkMGQ46OyzIzZ3IgwPBaafTbMXe3oHe35cQmx27yURrgD8RcgVSlxmTpRWjUU6wl5KKggKW5NiZdMdoskIEkrR/dQ1uM1tpNLWjDPAjTCr0t6ttR2sHerkfYWECkAuznE5sVqf7GitoIoLlZYIHDzcrzlhexgB9H7Cs3vxP/my6lt9O7ENM9yyl+0u5djOPLSojMSsVn8qdlKiv4cHoPO7eVkRy0ngCTu+h0Nub4VkxGHNy8Z9+H/MkOcxfW0B8wjgCC/dRqPNi2OAYTLvz8J16L/Oke/h7TX9m2tbyeU0/slMlRCYMJ6LwQ149k8SwvhKiEoaRqd/MX6pTuTuhloXrKgjtl0xAw37K5OO4c8oA4utXMWvVcYKiRpFpPkpt/Gzu8jnK200p3O6dz9N7ThEQOZJBnXnUxd7I7T55LDwVQGp0DfsP6Bky7gZmZEbhr+oGy/V2rs9OI117in/kyLgpoIh/HC1GE5rMtUOnMNbrNK+sPIM2PoEQQy6VDGV2fzOf76wgLjYOjdKPpMg6Pt9WQ0p0LBpjHsa+0xlk2scXZwJIjNeSmDSAsMq1fHjKj/g4L5KSB5CuLOHNVQWERsSgM+VjTJ5Epvkwq8/4EBPjTXJKf9IjwghSQ2PxIf696hjKuAHcmm5iybZS7CHRRFhOUm1PZ8bYYWR07uBnaw5g9I7lumGTGZcQgST/Q96ojmJ8Vjajo9RfjU5X80Fe/OIEHQGRRNmLqLGmMDXSxIf5eTRq+pOor6XS0U78gFjUxeXIk8dzbYSet7fvpVbVj2xlA2ekiVwfaeakLdgNlhO9T/HqyjzQhBFGKa2RgxgTYGFHvomoUDlmk4a4hDSGpAXRnLuU98q8yRg4mmlxZ7PhABX5rC5sQS+zYiyowsu3jR1tBtolYdwwfBJjAw2s3XaUdmkwUYoqWkPSyB4cR+Xnh2kJTWT8jP50ve7poilvFxubvbHrq2iXedNv6GhGa06wcO1R9AQRFx5OkE8LR89UY3cGER/R9Tm3sJo6eyDJukYajP5kRajZX3aIA9Z4+jss1LXVE5QeS2BTI06/NCb19WLz3q3s7owjw2mjzlhLYHocwS1NOHz6MmFIJKcPHOZ4hz99fFtp1HuRkRJJc/UZKtrlhFLIXkMYY9OziJAYKRFmBcsrcYWmMCQzgMMbDlDoCGdahpQiox11+HBuj6ph2ZaDHND7kBbURnOLgtTwIErr9rO2NYKJQXKcKl9Sh17LNTESJPV5rN6yl+OSeG6clEWivz9yczGrt+1nV6M3/ULNtDRBUngYTkUnzcEjuCe4lC8LaqkPyubekDL3/4XOMIIbCjjaFsD0QTrqTG10BIzg/oRm1u7cy5ZqLRlRdlobrMSFRdPWupeP6gKZHOrjhv7A4HDkVXkUKFKZlBFAVGQExv2HOVSsZvyDY0gRgPc8sIxDYq5g89EzFFRYSQt3UGAJJM1eyTaTP1HSIqqMKdw+JpLa6kL2WuNJMeSzs07H9BmjGerTTnXBaXI65fi1VtFsC2Li1Fia8k9x5LwZy6OsX7uSL6tjGDliIDdMHkBA94yj+wfoeWCZiKSzhj3HT5BTqOHaWAtbO5QEt1VR2+bLyBsyadixk7UlSq4Z0xefzmpy29WEtFdRo9cx6e5ryThvFvAcsJwVSv7OZfyhwMmcEeOYEBOHquYYa01qwjurqKzXMmlOBvqcpfz2uILrkpLw7qzBFTua5Jo1rLEM5cZBCnTeiRhObGdJAdw4rT/hpjxe3+sgO9OfjtJiFKEjSWMrT+bZmDNiLBNiozGf/IzHjkqYEptGR+EeDEkJDA5W0HTawIDr5pJRf4SlRi/iHVXkH9OjHejPqVwH19w4mZGRVvTHtrOgfTB3+uXywv+3d95BcV33Av4WRBGwsPQOQpSlV1EFQgL13mxLcmK/JI7TnFdn8pKXNu/5TfwynkmcHnc7km3ZjmKrggChQkeAKEsHUXbZhaVX0ZZ9c5FcYzsussDWuf/d4d57zv3OGfab3/nd37k4S2qiK9Nt9RhcM0gxy+PhcgN7Q6NxHG9kbs33+H74DNr2Ko4/1c/6/9tLrIkMTW/vws+ffro5r+TqjwwGw6m3AuVL+LMqml4GBIRYLuEgfBqx1F14nBfMv8LX49x5e7c7aSvjC49zzPIrPBjrjtvKep54vIu0qG6emV3PD9L88VP/ld9MbeKecCco+xUvmd/H/WYFPK6P4pHUAPx7TvDbyQwOhLkgK3+Cl80PcMismF/3R/BthzpeKBgmIiOFzNAgHLvO8dPTesI3JJMZpsSp4zQ/7Axh2+x5rjkf5EC0L742Tfzptx3E7Eok5kY+P+9Q8kCSklD9aX54PYgH7FQcHQtfFMtj4+Hcn6AkvP8M/9URwIaZizQ4bmNLuIK21xrx2hROsL8ji5olRSwfu0zTzBgm/uE8fM8W1k4W8ov2VexfE0K0iwV9RU/x+kI6myOVBNm18NyTHdiYXaUr4CC7o4JR2kFf8TP8Ru+G0tmTVVOFnJ2O55BDL7kVvbjExrElJgxX3WV+ldWFU3QcW2LDkNUd5w99Tqx28sb/RjFZ0zEccBjgcpUW+8hYtsaF4WZtfSs3qp2jz7fjGRvO6plccm5EkxwRRYRDOy+92I5bVBhJNnX8oc2BlPBIUm9J5EDFS7wxHkJ8RAzRTu+sP/VXvMTJiRDiImKJcezg+LE2HMzVlNmFkhoaxYa5Ql4d8CZgdTC+Xa9wajyQKKsRCoetCQ+OJtO2id+8ocbNepDrimDig6OIHjzDM90y5A4BhM9VcGlqNalRyXi0nOWxy62s2rabbyWH4ymDoeoTnB5yJygsmWTXd/plXJhHP6xG3dfB1ctqrGzHaHOOITEghp2rrRmqeYPnO2ZYYa8k2nCNwklPYsPT2Ob3LjmVxnVhhKKTxWhtXYmNWkF+6SBOHqGkmV0lp98Wr9B01rnBkOo05/U2eIRsIN0dhlVnydZb4R6ygfXuGrLOtDA9qEbj6Yu7zxoOWtWRrTXDwmsN0SNZ5OjMcZZboR2bxtw7nnutVeRoTTH1iid2NJs8rSkyo2ExqmcfvImNnlpys5vobFJBuBLfkM1s4iqvNo1jcItji8c43X3XqS5VY3AJIHObD515zQzMubEpepK8xhGm3RPZZVpOvnoGq+BtbPHq5fKFJnqvaxhf7Yq5WzIPOLTyRsMgY65JPBh+KwVgYhJ11WVOFLZhEr6BncFD1HWNskK5i+0+egovN9LdqGE2yImFDxHLXkd/Qkd76Bh0ZFvyAqWNWjQOKRyWq7jSrmc+aC97fPspLWqkrUYDwQomHFL5trua7IZuOubtCRyppXjaiwPbElE6OP59Xun7xJKprkWxbNTME+o2T/mwJbFWg4yu3k7EUBdd3QvErzentr6VWnkoaQtaalpt2HU4BicWGJsYoFPXSmOtBv2MAxnvE0sYoObaVc6daQRvBRYha1ln2ktNi5w9R2JwlmT3fWLJjR6Ka1UUDPrz3XV2dPa20KTSoB2Vk/FgMiYqFUUVFux9MA6rqaFbf+9BM2RFxj8QS3VdJdlmGfw4yQEpPjsxNUSHroWWBg2dvZZk3hvJQt1VTptk8LOwSarryjg5EcReYynHOh04fGAd4U6WdLerOJ8vY8d+J3oqL9Lo9zAPKSdob6sj64QaZYqRKyabeHStI7KJHlQ1Bbxi3MijUTN0NZeRY7OPB5w7qC7PpmbVt/mq7yidvc20tmhoaZvAf0cg6jML3Pf9VNwne2mqucSf9YEcMi+hyu8RvhMyhbq7lhMvqYlJm+OsYQu/XGOgvSaPp+Y288t057/LoRcRyyUUiGXctBDLJRycTyOW1L/Kvxa78siuWLwdby5XmpmZ0nf5CY6ZHOBwlDuuKxv44+91pEd08dRM+mcWy28l+uFnN0rllaM8N7aR/0gLZvXi+TGeH8vk350beXY0kh2GPKoUO9kV4YuPdRPPPK0lbkcC0VMXPpFYZs42UGcw0qO3IG5NMpkRUhTwVk7hu5fCvW/llDW/yc/eJZb60md5fSaJ9WGBBNq2cfRFDQqLKjp8drI1PIggO1MGK1/kb9MJpIcFEaSQckelpaYFDAtD1Ja+xtGBGI4kRBPjMkld2ev8pT+KTaYNqG0TSQ4NIcT+5j0mSMtDQ6jKX+eoPoJ7E+NJ8pAU+B2x9J/L5/xEKGtCwgm37+C14914RIeTZFXD798nllzP49elc0RFxbI20GExJ1P6EGKk+lVOjvoTGRJFlEMnJ17vxslCTZk8hLUfIZZXBi0JCYogQ97CH4tvEGHWS/0K78WIZczIOU4PeqIMjiPOWcrvk3LcRig8UUJp5TXM0jPZmpZEiFyGrOsKT5aO4xUUQ2aY82IOpvQxyajqTc62W7I6IhLDtWoGZzu45vIusVSd5JzeHp+gJJJcb7ZhaipbXGo2ykwWnyH9E1rovMILOXVUDpniYAv6wXkCU1PIdNLRpLfCNWgta91MGG86T65+JS5BqaRK58055PZZ4ByYRpqblryc68wP96B298btU4qltHouLfnZBkqyquNSfjuatiaMwavxDMggQ1bJiZZJxibHcVowYB2YiGNPM50LNqzZ5kNXXhN9My5sjJoiv2WMGfdEdptVkN81hbm/JKt9FF1pY6Bby5ivM2YfIJYsSDl/BqSUPHV1ITWDN7BzlTM1MAL+W9nipae0qBVtm44ZfwcMklhKUcr6HnSKeB506SaruY8BpwBCRzW06xVsSYbyll56HFI4YtvAFelevx3s8BnkalkLnQ06CLRl/N1iaZfEwxGmaLqKeLN2AIvVu3k4wmYxJ/LtNAZJLKUI5ZQf317vw6S6khxVG8PWAQSuGODqsBMxNJI/psDNxpuN62IIl7VySXVTLNct9HCteSXbD8Uh19VQXHGNAY/NxKDhWss4Udt86X9XxHJKW02pqp5e34Nss7xOfs5JTg04sDljH4cSnBdTCW6KZR0F/av4t81+TOlUXK6+hkoWSIqhCbXrNlIstZRXDxH5tSRkqjoKy83YuNmK7soSupx3kGato7Sin8hvbCfiIyKW7xbLaX0jV0vyaXHcTYaij6JiLRH3fYBYyjbwk0RLBvtrOFtaRbfrLo449ZBzUcbOA870VF2k3uNBHlRO0tHeQN7ZXpQJ81z+mGJZbruVhP5TXFMcYJfnIPnZNch3+tN9ep79303Fe6af5ppLPNkfxCGLUio8HuKhkBv0qFWcOtFHTPI0Z/5OLJ0WxVnK03wrPUCI5RIKxDJuWojlEg7OpxJL4OrxJ3i23hQ7JzO0A258/5FMYlw1PPnEKfpkVjAwgPc93+EeYwG/0EXySIo/vpo3+OONDPaHOGKs+B2vmR/gXrNinpAiksmr8dOe5E9T6ewJccak4g+8ZraXA+al/L4/jJ1zNVT1DaPv7oW0h9hjKKdEo795nvoNHnas4MkBJQ8kLHDplWzUM2YwMoLn7n9if4QvLtelj3sCORIfSHB/Fj/vDOCwvIFXxkM5JG/g+Hgo960JJHQgm//uXM3+lXW8WtZM88AsLNiz45uH2R3ohYM0WwdLeTQf9iWHEe51aw/mljP8b6cvu2OURDqbA2385bmztI4YYWwM9y2H2BNrQv7L52gZNoBlNFt32FGfX4h6yAArV+Ku3E6SoZ7Kni66u/sh9h42W3bQrJEiLNL5Qe5Ps6Dq1Dka++cW73EL2kqSsZlqTQed0jXR+zmcHkaoQppU1zl+rAP3qFDiI6Y5/VIWKt00TE3hmr6HnQkRrNLl8sR1BxJCw0hZlNGbR2PucY6VaJlcacXEDUd27V7LxuhZso5nU6OehOlpXFJ3sN11iCytnMjgcNbNlXBiyAv/VUF4d7/OuQl/wi2HOFZWjHbSioDZGQjZyj6/ccpGrAgOjGCDTz9v/jWbyutjYGODs186CeZNtJt5oQxxpaegnZVe/qQk+CB9etJy+U2OF7QxYG7D9Kw9GRuT2OHRzWvntfQY5xjvmMDXF4aDooj3i2LrYlRSw9lTOZQ2DoJcjpPvWjbH2dJaWsGwYyCZaZF4SRpeeIYaoz3BsWsJldJl68/x8nUZvqH+rGgqplilxygPJzHFjRu6Wmpr9SAPJyHZjZneOmpq+iQbxDE8mcwgC+p0c1h5x7J3pYq8XnPMPWKIHM3hQq85TnIrdFLE0iuW/VYNXOhdgalHLNGjeVzsNcFeGcyC6gKXKrWLHz44BK9hQ2Iow2UXbm7XaAfYKlnvqWBYo+XamGwxf9jWP5Z7jngznp9Pftko3iH2jCncsHSL51DwBAWX8skr6V4Uanv/SNZFuaLRDjPpGs8R+3ZONw8x7hzPkVA5mvYC/lZWRNOICaZYERKdyZFkRxoLL5Jd0IHR1BTFqlDSYrzp1+kZcErkgbAblBZdIutyO0bFCpD7kBSzBr/RSvIu6XEJdmbB2Z5p+yS+Fj5Deeklzua3YVyxAjvvINbGBzCu09CtSOIbbj3kNalRjdoSOlFLkXoco50/8VtScNVVUNFjzaYD6TeXwqfU5BflcrysF1dzc+mLFuI2bGGP1zSXGq/TOK0gaOgKf64axcS4ksCYJA5v9GGwqZ16m2A2L9SQndWFbfJ6tkdb0Xi5jL91WuBkMsS0MZDDD/gw2NBCtfVaHolRIJsepq7sCq8XqDA6rpTqMcOUFTb27iTuO0S6gwzZDR0l5bk8e6Ub95VWYLQgbP027vOH8oJCXmpZiYfFIKM3/Lj/BwnIG4o4e6IZi0Af3KymON9ijYflACPjq/jKj7YQ9h6xHKW5sYGC8hXs3uOCpv4auSvS+UGCPbKxbqoLL/Ksyhpv+QD9A9589Z8jWGioJMsknR+GTFJbX8GJQX+2TJdwXn0Do8wW/+0HSTVp4MIVGXu/HsJkewkvHCvDaGvLSnM5sTu24qUr5Q028JNkB2QTWhpUJfzVuJ6fRszQ1VJBvo0kp13UVOZS77iD5IEcfltpS6Cznu7rcrY97EzHC1XMR6VxcLM/Y3UFHDMk8pB3C888V4RRocBS705+IwAABqlJREFUZk703n0E6a7w4nwm/xNjoEN1iefmMng0dSXa7qscOznIpkf2i6XwJXSH5d60EMslHKFPK5ZL2OU70nTNG09S57uBdUo/TKqe45TJRrZG+rP6lkfekU58GRrpuMDvWq0JC44iw0f6AV4mh7qIc61gvyqG5NXvWxJfJl0U3fgQAv0NVDR202OXzO5Iu49VQqu3sYKrre3YJO8neuIa5W1dTAYeZN+q5VgmTIz8hxKY1NNTd5Ezs5l8M81pcVlcRCzFfPkgAkIsl3BeCLH8EPiDrWRdKKeqfwz7kFT2xStxl0uRSHF8IgIjXRRoDbi5uBPotIzE8hO9xOd3sShe//mxfc+TpwZpq63gXNV1bjj5kJKwltRVis9c9/EO9V408xEEhFiK6SHEcpnNASGWy2xARHeWFQGpCLZUh1pmYrKYy2pYkM5MFuuayoxSPuytv/2j+s5SmZ4FqR6gVGheekWptqNUZknaYMAUe9tPULx+WRESnREElpaAEMul5b9cWxcRyyUcGSGWSwhfNL3sCbSrCqmctkapjCHKppszV5qZtV5FxppA7LpVZDXPYr1KSXqg9a0C3jdf6W3PXCzqLaV5lnC0aRpL73juUUrZomNcPZdDddsNnFI2Eat0w1f+dp3z9z7jXZTeXzr+rfP3tLnsqYoOCgK3j4AQy9vH8sv0JCGWSziaQiyXEL5oevkTUBfxfNM89qvi2G1ezWNH82n3WMe/HEzHq+ssOf1S2aF1pLoYFwuoS8XQFTY2KBZ3EVlgYWwCU2mb0VEVx5olsYxjf4AR47iOvPM9qE292LhZiZ+ttPPKwmLx8zEZ2NlIRdal4uW3niEVR7exZlQqji6ToZDbLO6IMjI+yShG7Gylou9SVFUcgsDdRUCI5d013h/3bYVYflxSn8N1Qiw/B6jikV8iAhrOnWpmztYHT5M+OoerKbGKYK1vAO7N9ehsnFkTY8bFrCqa5x0IsO6nf8KBBA9LSjuvUjrtyL7kTWRY9XNZM4UZBubGZuhbYcPMgJoxU28Ob4knyqqbV3IqqJ2yJ8h2iIExObGecmq6y7k0oWBvmBf9XWNgYofS1wuF9QjN3RoGx2wJVowwaONKTOJW4u3+0Zr8l2hoxKsIAmLnHTEHPoSAEMslnBpCLJcQvmj6C0GgreA01+ZheNoFpes0up55LA3jdFkq8HEJId28gvMfVSA9yObmUnj2BU5ovTmydRMHE4zknmtm0syLjE1BGBuyydWZ4hiyiUyPHnKzmxnVadB7e+LglcgWYxEXesAuZDMbPWWMNuXyamMPQ7YRJJk0UDFmhZdyM4eC39nb/AsBV3RSEPiMBETE8jMC/JLeLsRyCQdWiOUSwhdNfyEIDKvOkNXSRQ3JbI9U4tl7kaq2Gtq9t7E2LJaIoXOc11niolzHOrcecrLbmR3SoPbwubnzzlti2aSnvn6IAC8vYjcGoy9qZeqWWNJ4nlytDEVQBhs8dOTntjLe24PeywN7r0S2UkKeZgHboEwyPE0Ya7lAfo8BedBGMj2lD39kmMhMPlbpnS8EdNFJQeBjEhBi+TFB3WWXCbFcwgEXYrmE8EXTXwwCow28+MLLlMrWcOTevaTNFfPY0WpGlMl870AMPvSQffY8BTV9GA0LOEaksElpSa12FiufNewPtAZNKS83T2Ph7YG8vZi6aVMW5r0JsPckY2MgdmjJO5/LxYqemwXRQxLIDLOlRTuJzDOee5Vj5OfmcaFMg1ERRly8F7KxeioXzxXYe8aRmZBArLT3pTgEgbuIgBDLu2iwP8GrCrH8BLBu96VCLG83UfE8QUAQEAQEgTtFQIjlnSL9xWrnbbHU6XRyaUlHHHeOQEpKylRjY+P2iYmJYmDuA1pOCPFf/dyzP/1xsKeLs+md65loSRAQBAQBQUAQ+GgCmj694b+ffrrlQlnFjwwGw6nFIrHiuOsJSCbpu2LFiqaoqKjJu57GHQbQ2NhoNTs7u21+fv7DxDLe0sL8mLe7u7O5mZlUHVocgoAgIAgIAoLAsiAwOzdn0ts/0Dc+OfmfwGkhlstiWJa8E2+FKBMByyXvzd3XgRmgGpj+iFePB8SGynff3BBvLAgIAoLAF4GAFJSqA6TfM3EIAmK7VjEHBAFBQBAQBAQBQUAQEARuDwGRVHl7OIqnCAKCgCAgCAgCgoAgcNcTEGJ5108BAUAQEAQEAUFAEBAEBIHbQ0CI5e3hKJ4iCAgCgoAgIAgIAoLAXU9AiOVdPwUEAEFAEBAEBAFBQBAQBG4Pgf8HB7oGxUPiUGAAAAAASUVORK5CYII="/>
          <p:cNvSpPr>
            <a:spLocks noChangeAspect="1" noChangeArrowheads="1"/>
          </p:cNvSpPr>
          <p:nvPr/>
        </p:nvSpPr>
        <p:spPr bwMode="auto">
          <a:xfrm>
            <a:off x="4023360" y="2410691"/>
            <a:ext cx="265176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324EBC-476C-2369-5ABC-1CF67AD45E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5132" y="1484312"/>
            <a:ext cx="6281736" cy="3889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8505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9" ma:contentTypeDescription="Create a new document." ma:contentTypeScope="" ma:versionID="7a05151e8741c590575482040825bc17">
  <xsd:schema xmlns:xsd="http://www.w3.org/2001/XMLSchema" xmlns:xs="http://www.w3.org/2001/XMLSchema" xmlns:p="http://schemas.microsoft.com/office/2006/metadata/properties" xmlns:ns2="d533af8e-90fc-435e-9c6f-bd5f3a7a0686" xmlns:ns3="343c576e-92ca-4e81-9a49-c8620aa7a76a" targetNamespace="http://schemas.microsoft.com/office/2006/metadata/properties" ma:root="true" ma:fieldsID="ab04b46c054eaf3454c29418d65931b4" ns2:_="" ns3:_=""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D7BCB6-86B6-4EBD-A029-467EDC86958B}"/>
</file>

<file path=customXml/itemProps2.xml><?xml version="1.0" encoding="utf-8"?>
<ds:datastoreItem xmlns:ds="http://schemas.openxmlformats.org/officeDocument/2006/customXml" ds:itemID="{0F8374F0-E801-4370-905E-8174338712E1}">
  <ds:schemaRefs>
    <ds:schemaRef ds:uri="258d5018-feb4-45ec-8043-ac7152467c64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  <ds:schemaRef ds:uri="http://schemas.openxmlformats.org/package/2006/metadata/core-properties"/>
    <ds:schemaRef ds:uri="2795bbee-07b4-4e79-98d8-0419d9871cad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4B18B6FA-8FEB-4ED5-9E16-985D6B329CE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ABMU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Michelle Davies (Swansea Bay UHB - Strategy)</dc:creator>
  <cp:lastModifiedBy>Michelle Davies (Swansea Bay UHB - Strategy)</cp:lastModifiedBy>
  <cp:revision>3</cp:revision>
  <dcterms:created xsi:type="dcterms:W3CDTF">2023-07-18T18:28:38Z</dcterms:created>
  <dcterms:modified xsi:type="dcterms:W3CDTF">2023-11-22T15:39:24Z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0x0101003DD053D06D3EEF498E1D6603D9F64235</vt:lpwstr>
  </property>
</Properties>
</file>