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7"/>
  </p:notesMasterIdLst>
  <p:handoutMasterIdLst>
    <p:handoutMasterId r:id="rId18"/>
  </p:handoutMasterIdLst>
  <p:sldIdLst>
    <p:sldId id="295" r:id="rId5"/>
    <p:sldId id="419" r:id="rId6"/>
    <p:sldId id="404" r:id="rId7"/>
    <p:sldId id="420" r:id="rId8"/>
    <p:sldId id="421" r:id="rId9"/>
    <p:sldId id="426" r:id="rId10"/>
    <p:sldId id="427" r:id="rId11"/>
    <p:sldId id="424" r:id="rId12"/>
    <p:sldId id="425" r:id="rId13"/>
    <p:sldId id="428" r:id="rId14"/>
    <p:sldId id="423" r:id="rId15"/>
    <p:sldId id="429" r:id="rId16"/>
  </p:sldIdLst>
  <p:sldSz cx="9144000" cy="6858000" type="screen4x3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78ADCC1-C80B-8648-0497-035996AE9717}" name="Kelly Gillings" initials="KG" userId="S::Kelly.Gillings@swansea.gov.uk::7efa941e-b4f4-45f2-b335-af901606928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17B117"/>
    <a:srgbClr val="E98623"/>
    <a:srgbClr val="10C619"/>
    <a:srgbClr val="1BED25"/>
    <a:srgbClr val="EDECEB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B87CD2-B2F5-455C-9BD6-65054FFD5712}" v="844" dt="2023-10-13T15:38:18.7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84654" autoAdjust="0"/>
  </p:normalViewPr>
  <p:slideViewPr>
    <p:cSldViewPr>
      <p:cViewPr varScale="1">
        <p:scale>
          <a:sx n="90" d="100"/>
          <a:sy n="90" d="100"/>
        </p:scale>
        <p:origin x="63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2976" y="66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 Trotman" userId="cfd3b7e7-6b1b-428f-be21-46e15355343a" providerId="ADAL" clId="{2CB87CD2-B2F5-455C-9BD6-65054FFD5712}"/>
    <pc:docChg chg="undo redo custSel addSld delSld modSld sldOrd">
      <pc:chgData name="Nicola Trotman" userId="cfd3b7e7-6b1b-428f-be21-46e15355343a" providerId="ADAL" clId="{2CB87CD2-B2F5-455C-9BD6-65054FFD5712}" dt="2023-10-13T15:40:03.637" v="7382" actId="20577"/>
      <pc:docMkLst>
        <pc:docMk/>
      </pc:docMkLst>
      <pc:sldChg chg="modSp mod">
        <pc:chgData name="Nicola Trotman" userId="cfd3b7e7-6b1b-428f-be21-46e15355343a" providerId="ADAL" clId="{2CB87CD2-B2F5-455C-9BD6-65054FFD5712}" dt="2023-10-11T09:39:54.468" v="45" actId="20577"/>
        <pc:sldMkLst>
          <pc:docMk/>
          <pc:sldMk cId="0" sldId="295"/>
        </pc:sldMkLst>
        <pc:spChg chg="mod">
          <ac:chgData name="Nicola Trotman" userId="cfd3b7e7-6b1b-428f-be21-46e15355343a" providerId="ADAL" clId="{2CB87CD2-B2F5-455C-9BD6-65054FFD5712}" dt="2023-10-11T09:39:54.468" v="45" actId="20577"/>
          <ac:spMkLst>
            <pc:docMk/>
            <pc:sldMk cId="0" sldId="295"/>
            <ac:spMk id="6146" creationId="{DE5AC163-0500-4987-BD2C-F5D1D89B6182}"/>
          </ac:spMkLst>
        </pc:spChg>
      </pc:sldChg>
      <pc:sldChg chg="addSp modSp mod modClrScheme chgLayout modNotesTx">
        <pc:chgData name="Nicola Trotman" userId="cfd3b7e7-6b1b-428f-be21-46e15355343a" providerId="ADAL" clId="{2CB87CD2-B2F5-455C-9BD6-65054FFD5712}" dt="2023-10-11T10:15:18.816" v="1338" actId="404"/>
        <pc:sldMkLst>
          <pc:docMk/>
          <pc:sldMk cId="1488163208" sldId="404"/>
        </pc:sldMkLst>
        <pc:spChg chg="mod">
          <ac:chgData name="Nicola Trotman" userId="cfd3b7e7-6b1b-428f-be21-46e15355343a" providerId="ADAL" clId="{2CB87CD2-B2F5-455C-9BD6-65054FFD5712}" dt="2023-10-11T09:47:18.171" v="566" actId="404"/>
          <ac:spMkLst>
            <pc:docMk/>
            <pc:sldMk cId="1488163208" sldId="404"/>
            <ac:spMk id="3" creationId="{95DF0886-E340-D311-C94E-63DF5623895D}"/>
          </ac:spMkLst>
        </pc:spChg>
        <pc:spChg chg="mod">
          <ac:chgData name="Nicola Trotman" userId="cfd3b7e7-6b1b-428f-be21-46e15355343a" providerId="ADAL" clId="{2CB87CD2-B2F5-455C-9BD6-65054FFD5712}" dt="2023-10-11T10:15:18.816" v="1338" actId="404"/>
          <ac:spMkLst>
            <pc:docMk/>
            <pc:sldMk cId="1488163208" sldId="404"/>
            <ac:spMk id="4" creationId="{C2FF0A72-4678-4A6C-8C80-B37F5E082080}"/>
          </ac:spMkLst>
        </pc:spChg>
        <pc:picChg chg="add mod">
          <ac:chgData name="Nicola Trotman" userId="cfd3b7e7-6b1b-428f-be21-46e15355343a" providerId="ADAL" clId="{2CB87CD2-B2F5-455C-9BD6-65054FFD5712}" dt="2023-10-11T09:47:40.853" v="569" actId="14100"/>
          <ac:picMkLst>
            <pc:docMk/>
            <pc:sldMk cId="1488163208" sldId="404"/>
            <ac:picMk id="2" creationId="{C659FC38-36F2-7C72-336A-EEB1D4CB5766}"/>
          </ac:picMkLst>
        </pc:picChg>
      </pc:sldChg>
      <pc:sldChg chg="del">
        <pc:chgData name="Nicola Trotman" userId="cfd3b7e7-6b1b-428f-be21-46e15355343a" providerId="ADAL" clId="{2CB87CD2-B2F5-455C-9BD6-65054FFD5712}" dt="2023-10-13T15:18:16.940" v="6054" actId="47"/>
        <pc:sldMkLst>
          <pc:docMk/>
          <pc:sldMk cId="2978789938" sldId="405"/>
        </pc:sldMkLst>
      </pc:sldChg>
      <pc:sldChg chg="del">
        <pc:chgData name="Nicola Trotman" userId="cfd3b7e7-6b1b-428f-be21-46e15355343a" providerId="ADAL" clId="{2CB87CD2-B2F5-455C-9BD6-65054FFD5712}" dt="2023-10-11T09:48:27.214" v="571" actId="47"/>
        <pc:sldMkLst>
          <pc:docMk/>
          <pc:sldMk cId="3212779336" sldId="406"/>
        </pc:sldMkLst>
      </pc:sldChg>
      <pc:sldChg chg="del">
        <pc:chgData name="Nicola Trotman" userId="cfd3b7e7-6b1b-428f-be21-46e15355343a" providerId="ADAL" clId="{2CB87CD2-B2F5-455C-9BD6-65054FFD5712}" dt="2023-10-11T09:48:29.267" v="572" actId="47"/>
        <pc:sldMkLst>
          <pc:docMk/>
          <pc:sldMk cId="3630088565" sldId="407"/>
        </pc:sldMkLst>
      </pc:sldChg>
      <pc:sldChg chg="del">
        <pc:chgData name="Nicola Trotman" userId="cfd3b7e7-6b1b-428f-be21-46e15355343a" providerId="ADAL" clId="{2CB87CD2-B2F5-455C-9BD6-65054FFD5712}" dt="2023-10-11T09:48:39.141" v="574" actId="47"/>
        <pc:sldMkLst>
          <pc:docMk/>
          <pc:sldMk cId="403587744" sldId="408"/>
        </pc:sldMkLst>
      </pc:sldChg>
      <pc:sldChg chg="del">
        <pc:chgData name="Nicola Trotman" userId="cfd3b7e7-6b1b-428f-be21-46e15355343a" providerId="ADAL" clId="{2CB87CD2-B2F5-455C-9BD6-65054FFD5712}" dt="2023-10-11T09:48:37.435" v="573" actId="47"/>
        <pc:sldMkLst>
          <pc:docMk/>
          <pc:sldMk cId="2441167932" sldId="409"/>
        </pc:sldMkLst>
      </pc:sldChg>
      <pc:sldChg chg="del">
        <pc:chgData name="Nicola Trotman" userId="cfd3b7e7-6b1b-428f-be21-46e15355343a" providerId="ADAL" clId="{2CB87CD2-B2F5-455C-9BD6-65054FFD5712}" dt="2023-10-11T09:48:44.192" v="576" actId="47"/>
        <pc:sldMkLst>
          <pc:docMk/>
          <pc:sldMk cId="492986820" sldId="410"/>
        </pc:sldMkLst>
      </pc:sldChg>
      <pc:sldChg chg="del">
        <pc:chgData name="Nicola Trotman" userId="cfd3b7e7-6b1b-428f-be21-46e15355343a" providerId="ADAL" clId="{2CB87CD2-B2F5-455C-9BD6-65054FFD5712}" dt="2023-10-11T09:48:41.296" v="575" actId="47"/>
        <pc:sldMkLst>
          <pc:docMk/>
          <pc:sldMk cId="2989033338" sldId="411"/>
        </pc:sldMkLst>
      </pc:sldChg>
      <pc:sldChg chg="del">
        <pc:chgData name="Nicola Trotman" userId="cfd3b7e7-6b1b-428f-be21-46e15355343a" providerId="ADAL" clId="{2CB87CD2-B2F5-455C-9BD6-65054FFD5712}" dt="2023-10-11T09:48:49.829" v="577" actId="47"/>
        <pc:sldMkLst>
          <pc:docMk/>
          <pc:sldMk cId="3414555087" sldId="412"/>
        </pc:sldMkLst>
      </pc:sldChg>
      <pc:sldChg chg="del">
        <pc:chgData name="Nicola Trotman" userId="cfd3b7e7-6b1b-428f-be21-46e15355343a" providerId="ADAL" clId="{2CB87CD2-B2F5-455C-9BD6-65054FFD5712}" dt="2023-10-11T09:48:50.979" v="578" actId="47"/>
        <pc:sldMkLst>
          <pc:docMk/>
          <pc:sldMk cId="1249850277" sldId="413"/>
        </pc:sldMkLst>
      </pc:sldChg>
      <pc:sldChg chg="del">
        <pc:chgData name="Nicola Trotman" userId="cfd3b7e7-6b1b-428f-be21-46e15355343a" providerId="ADAL" clId="{2CB87CD2-B2F5-455C-9BD6-65054FFD5712}" dt="2023-10-11T09:48:52.225" v="579" actId="47"/>
        <pc:sldMkLst>
          <pc:docMk/>
          <pc:sldMk cId="235675854" sldId="414"/>
        </pc:sldMkLst>
      </pc:sldChg>
      <pc:sldChg chg="del">
        <pc:chgData name="Nicola Trotman" userId="cfd3b7e7-6b1b-428f-be21-46e15355343a" providerId="ADAL" clId="{2CB87CD2-B2F5-455C-9BD6-65054FFD5712}" dt="2023-10-11T09:48:53.110" v="580" actId="47"/>
        <pc:sldMkLst>
          <pc:docMk/>
          <pc:sldMk cId="415191850" sldId="415"/>
        </pc:sldMkLst>
      </pc:sldChg>
      <pc:sldChg chg="del">
        <pc:chgData name="Nicola Trotman" userId="cfd3b7e7-6b1b-428f-be21-46e15355343a" providerId="ADAL" clId="{2CB87CD2-B2F5-455C-9BD6-65054FFD5712}" dt="2023-10-11T09:48:54.196" v="581" actId="47"/>
        <pc:sldMkLst>
          <pc:docMk/>
          <pc:sldMk cId="1202781254" sldId="416"/>
        </pc:sldMkLst>
      </pc:sldChg>
      <pc:sldChg chg="del">
        <pc:chgData name="Nicola Trotman" userId="cfd3b7e7-6b1b-428f-be21-46e15355343a" providerId="ADAL" clId="{2CB87CD2-B2F5-455C-9BD6-65054FFD5712}" dt="2023-10-11T09:48:55.612" v="583" actId="47"/>
        <pc:sldMkLst>
          <pc:docMk/>
          <pc:sldMk cId="2655998057" sldId="417"/>
        </pc:sldMkLst>
      </pc:sldChg>
      <pc:sldChg chg="del">
        <pc:chgData name="Nicola Trotman" userId="cfd3b7e7-6b1b-428f-be21-46e15355343a" providerId="ADAL" clId="{2CB87CD2-B2F5-455C-9BD6-65054FFD5712}" dt="2023-10-11T09:48:54.841" v="582" actId="47"/>
        <pc:sldMkLst>
          <pc:docMk/>
          <pc:sldMk cId="2923132238" sldId="418"/>
        </pc:sldMkLst>
      </pc:sldChg>
      <pc:sldChg chg="modNotesTx">
        <pc:chgData name="Nicola Trotman" userId="cfd3b7e7-6b1b-428f-be21-46e15355343a" providerId="ADAL" clId="{2CB87CD2-B2F5-455C-9BD6-65054FFD5712}" dt="2023-10-11T10:20:21.813" v="1534" actId="6549"/>
        <pc:sldMkLst>
          <pc:docMk/>
          <pc:sldMk cId="367175145" sldId="419"/>
        </pc:sldMkLst>
      </pc:sldChg>
      <pc:sldChg chg="addSp delSp modSp add mod modNotesTx">
        <pc:chgData name="Nicola Trotman" userId="cfd3b7e7-6b1b-428f-be21-46e15355343a" providerId="ADAL" clId="{2CB87CD2-B2F5-455C-9BD6-65054FFD5712}" dt="2023-10-13T15:38:18.713" v="7183"/>
        <pc:sldMkLst>
          <pc:docMk/>
          <pc:sldMk cId="1506055824" sldId="420"/>
        </pc:sldMkLst>
        <pc:spChg chg="mod">
          <ac:chgData name="Nicola Trotman" userId="cfd3b7e7-6b1b-428f-be21-46e15355343a" providerId="ADAL" clId="{2CB87CD2-B2F5-455C-9BD6-65054FFD5712}" dt="2023-10-13T14:30:12.929" v="3380" actId="20577"/>
          <ac:spMkLst>
            <pc:docMk/>
            <pc:sldMk cId="1506055824" sldId="420"/>
            <ac:spMk id="3" creationId="{95DF0886-E340-D311-C94E-63DF5623895D}"/>
          </ac:spMkLst>
        </pc:spChg>
        <pc:spChg chg="mod">
          <ac:chgData name="Nicola Trotman" userId="cfd3b7e7-6b1b-428f-be21-46e15355343a" providerId="ADAL" clId="{2CB87CD2-B2F5-455C-9BD6-65054FFD5712}" dt="2023-10-11T10:45:49.327" v="2801" actId="404"/>
          <ac:spMkLst>
            <pc:docMk/>
            <pc:sldMk cId="1506055824" sldId="420"/>
            <ac:spMk id="4" creationId="{C2FF0A72-4678-4A6C-8C80-B37F5E082080}"/>
          </ac:spMkLst>
        </pc:spChg>
        <pc:graphicFrameChg chg="add del mod">
          <ac:chgData name="Nicola Trotman" userId="cfd3b7e7-6b1b-428f-be21-46e15355343a" providerId="ADAL" clId="{2CB87CD2-B2F5-455C-9BD6-65054FFD5712}" dt="2023-10-13T14:32:53.627" v="3384"/>
          <ac:graphicFrameMkLst>
            <pc:docMk/>
            <pc:sldMk cId="1506055824" sldId="420"/>
            <ac:graphicFrameMk id="2" creationId="{0C11A2D7-1B8F-2806-D7FA-032D88473656}"/>
          </ac:graphicFrameMkLst>
        </pc:graphicFrameChg>
        <pc:graphicFrameChg chg="add del mod">
          <ac:chgData name="Nicola Trotman" userId="cfd3b7e7-6b1b-428f-be21-46e15355343a" providerId="ADAL" clId="{2CB87CD2-B2F5-455C-9BD6-65054FFD5712}" dt="2023-10-13T14:33:10.653" v="3386"/>
          <ac:graphicFrameMkLst>
            <pc:docMk/>
            <pc:sldMk cId="1506055824" sldId="420"/>
            <ac:graphicFrameMk id="5" creationId="{B9C0CD56-C586-08F4-87E1-C0981CD007D2}"/>
          </ac:graphicFrameMkLst>
        </pc:graphicFrameChg>
        <pc:graphicFrameChg chg="add del mod">
          <ac:chgData name="Nicola Trotman" userId="cfd3b7e7-6b1b-428f-be21-46e15355343a" providerId="ADAL" clId="{2CB87CD2-B2F5-455C-9BD6-65054FFD5712}" dt="2023-10-13T14:33:30.282" v="3388"/>
          <ac:graphicFrameMkLst>
            <pc:docMk/>
            <pc:sldMk cId="1506055824" sldId="420"/>
            <ac:graphicFrameMk id="6" creationId="{D3EEBC5B-E942-12E6-BDC3-46232796ABB8}"/>
          </ac:graphicFrameMkLst>
        </pc:graphicFrameChg>
        <pc:graphicFrameChg chg="add mod">
          <ac:chgData name="Nicola Trotman" userId="cfd3b7e7-6b1b-428f-be21-46e15355343a" providerId="ADAL" clId="{2CB87CD2-B2F5-455C-9BD6-65054FFD5712}" dt="2023-10-13T15:38:18.713" v="7183"/>
          <ac:graphicFrameMkLst>
            <pc:docMk/>
            <pc:sldMk cId="1506055824" sldId="420"/>
            <ac:graphicFrameMk id="7" creationId="{2132B95C-6944-A95E-BBDE-A2EB2B5EC28F}"/>
          </ac:graphicFrameMkLst>
        </pc:graphicFrameChg>
        <pc:picChg chg="del">
          <ac:chgData name="Nicola Trotman" userId="cfd3b7e7-6b1b-428f-be21-46e15355343a" providerId="ADAL" clId="{2CB87CD2-B2F5-455C-9BD6-65054FFD5712}" dt="2023-10-11T09:49:16.777" v="585" actId="478"/>
          <ac:picMkLst>
            <pc:docMk/>
            <pc:sldMk cId="1506055824" sldId="420"/>
            <ac:picMk id="2" creationId="{C659FC38-36F2-7C72-336A-EEB1D4CB5766}"/>
          </ac:picMkLst>
        </pc:picChg>
      </pc:sldChg>
      <pc:sldChg chg="addSp modSp add mod modNotesTx">
        <pc:chgData name="Nicola Trotman" userId="cfd3b7e7-6b1b-428f-be21-46e15355343a" providerId="ADAL" clId="{2CB87CD2-B2F5-455C-9BD6-65054FFD5712}" dt="2023-10-13T14:41:30.276" v="3934" actId="6549"/>
        <pc:sldMkLst>
          <pc:docMk/>
          <pc:sldMk cId="2407632427" sldId="421"/>
        </pc:sldMkLst>
        <pc:spChg chg="mod">
          <ac:chgData name="Nicola Trotman" userId="cfd3b7e7-6b1b-428f-be21-46e15355343a" providerId="ADAL" clId="{2CB87CD2-B2F5-455C-9BD6-65054FFD5712}" dt="2023-10-11T10:09:27.444" v="1098" actId="6549"/>
          <ac:spMkLst>
            <pc:docMk/>
            <pc:sldMk cId="2407632427" sldId="421"/>
            <ac:spMk id="3" creationId="{95DF0886-E340-D311-C94E-63DF5623895D}"/>
          </ac:spMkLst>
        </pc:spChg>
        <pc:spChg chg="mod">
          <ac:chgData name="Nicola Trotman" userId="cfd3b7e7-6b1b-428f-be21-46e15355343a" providerId="ADAL" clId="{2CB87CD2-B2F5-455C-9BD6-65054FFD5712}" dt="2023-10-11T10:09:23.768" v="1097" actId="20577"/>
          <ac:spMkLst>
            <pc:docMk/>
            <pc:sldMk cId="2407632427" sldId="421"/>
            <ac:spMk id="4" creationId="{C2FF0A72-4678-4A6C-8C80-B37F5E082080}"/>
          </ac:spMkLst>
        </pc:spChg>
        <pc:picChg chg="add mod modCrop">
          <ac:chgData name="Nicola Trotman" userId="cfd3b7e7-6b1b-428f-be21-46e15355343a" providerId="ADAL" clId="{2CB87CD2-B2F5-455C-9BD6-65054FFD5712}" dt="2023-10-11T10:11:06.674" v="1109" actId="14100"/>
          <ac:picMkLst>
            <pc:docMk/>
            <pc:sldMk cId="2407632427" sldId="421"/>
            <ac:picMk id="5" creationId="{B0E61763-716B-3C5D-52EF-6745F453E168}"/>
          </ac:picMkLst>
        </pc:picChg>
      </pc:sldChg>
      <pc:sldChg chg="add del">
        <pc:chgData name="Nicola Trotman" userId="cfd3b7e7-6b1b-428f-be21-46e15355343a" providerId="ADAL" clId="{2CB87CD2-B2F5-455C-9BD6-65054FFD5712}" dt="2023-10-13T15:18:15.149" v="6053" actId="47"/>
        <pc:sldMkLst>
          <pc:docMk/>
          <pc:sldMk cId="1903238315" sldId="422"/>
        </pc:sldMkLst>
      </pc:sldChg>
      <pc:sldChg chg="addSp delSp modSp add mod modNotesTx">
        <pc:chgData name="Nicola Trotman" userId="cfd3b7e7-6b1b-428f-be21-46e15355343a" providerId="ADAL" clId="{2CB87CD2-B2F5-455C-9BD6-65054FFD5712}" dt="2023-10-13T15:40:03.637" v="7382" actId="20577"/>
        <pc:sldMkLst>
          <pc:docMk/>
          <pc:sldMk cId="2774215860" sldId="423"/>
        </pc:sldMkLst>
        <pc:spChg chg="del mod">
          <ac:chgData name="Nicola Trotman" userId="cfd3b7e7-6b1b-428f-be21-46e15355343a" providerId="ADAL" clId="{2CB87CD2-B2F5-455C-9BD6-65054FFD5712}" dt="2023-10-13T15:15:37.607" v="5820" actId="478"/>
          <ac:spMkLst>
            <pc:docMk/>
            <pc:sldMk cId="2774215860" sldId="423"/>
            <ac:spMk id="3" creationId="{95DF0886-E340-D311-C94E-63DF5623895D}"/>
          </ac:spMkLst>
        </pc:spChg>
        <pc:spChg chg="mod">
          <ac:chgData name="Nicola Trotman" userId="cfd3b7e7-6b1b-428f-be21-46e15355343a" providerId="ADAL" clId="{2CB87CD2-B2F5-455C-9BD6-65054FFD5712}" dt="2023-10-11T10:39:04.985" v="2521" actId="20577"/>
          <ac:spMkLst>
            <pc:docMk/>
            <pc:sldMk cId="2774215860" sldId="423"/>
            <ac:spMk id="4" creationId="{C2FF0A72-4678-4A6C-8C80-B37F5E082080}"/>
          </ac:spMkLst>
        </pc:spChg>
        <pc:spChg chg="add mod">
          <ac:chgData name="Nicola Trotman" userId="cfd3b7e7-6b1b-428f-be21-46e15355343a" providerId="ADAL" clId="{2CB87CD2-B2F5-455C-9BD6-65054FFD5712}" dt="2023-10-13T15:39:42.958" v="7378" actId="20577"/>
          <ac:spMkLst>
            <pc:docMk/>
            <pc:sldMk cId="2774215860" sldId="423"/>
            <ac:spMk id="5" creationId="{F1366D45-58D2-1ABD-9DBA-36C80698691C}"/>
          </ac:spMkLst>
        </pc:spChg>
        <pc:graphicFrameChg chg="add mod modGraphic">
          <ac:chgData name="Nicola Trotman" userId="cfd3b7e7-6b1b-428f-be21-46e15355343a" providerId="ADAL" clId="{2CB87CD2-B2F5-455C-9BD6-65054FFD5712}" dt="2023-10-13T15:40:03.637" v="7382" actId="20577"/>
          <ac:graphicFrameMkLst>
            <pc:docMk/>
            <pc:sldMk cId="2774215860" sldId="423"/>
            <ac:graphicFrameMk id="2" creationId="{17B4BCBD-A8F7-47B0-038C-BB8964120B89}"/>
          </ac:graphicFrameMkLst>
        </pc:graphicFrameChg>
        <pc:picChg chg="del">
          <ac:chgData name="Nicola Trotman" userId="cfd3b7e7-6b1b-428f-be21-46e15355343a" providerId="ADAL" clId="{2CB87CD2-B2F5-455C-9BD6-65054FFD5712}" dt="2023-10-11T10:14:36.597" v="1296" actId="478"/>
          <ac:picMkLst>
            <pc:docMk/>
            <pc:sldMk cId="2774215860" sldId="423"/>
            <ac:picMk id="5" creationId="{B0E61763-716B-3C5D-52EF-6745F453E168}"/>
          </ac:picMkLst>
        </pc:picChg>
      </pc:sldChg>
      <pc:sldChg chg="addSp modSp add mod modNotesTx">
        <pc:chgData name="Nicola Trotman" userId="cfd3b7e7-6b1b-428f-be21-46e15355343a" providerId="ADAL" clId="{2CB87CD2-B2F5-455C-9BD6-65054FFD5712}" dt="2023-10-13T15:03:00.962" v="4683" actId="404"/>
        <pc:sldMkLst>
          <pc:docMk/>
          <pc:sldMk cId="3044035612" sldId="424"/>
        </pc:sldMkLst>
        <pc:spChg chg="mod">
          <ac:chgData name="Nicola Trotman" userId="cfd3b7e7-6b1b-428f-be21-46e15355343a" providerId="ADAL" clId="{2CB87CD2-B2F5-455C-9BD6-65054FFD5712}" dt="2023-10-13T15:01:56.046" v="4632" actId="14100"/>
          <ac:spMkLst>
            <pc:docMk/>
            <pc:sldMk cId="3044035612" sldId="424"/>
            <ac:spMk id="3" creationId="{95DF0886-E340-D311-C94E-63DF5623895D}"/>
          </ac:spMkLst>
        </pc:spChg>
        <pc:spChg chg="mod">
          <ac:chgData name="Nicola Trotman" userId="cfd3b7e7-6b1b-428f-be21-46e15355343a" providerId="ADAL" clId="{2CB87CD2-B2F5-455C-9BD6-65054FFD5712}" dt="2023-10-13T15:03:00.962" v="4683" actId="404"/>
          <ac:spMkLst>
            <pc:docMk/>
            <pc:sldMk cId="3044035612" sldId="424"/>
            <ac:spMk id="4" creationId="{C2FF0A72-4678-4A6C-8C80-B37F5E082080}"/>
          </ac:spMkLst>
        </pc:spChg>
        <pc:graphicFrameChg chg="add mod">
          <ac:chgData name="Nicola Trotman" userId="cfd3b7e7-6b1b-428f-be21-46e15355343a" providerId="ADAL" clId="{2CB87CD2-B2F5-455C-9BD6-65054FFD5712}" dt="2023-10-13T15:01:38.949" v="4630" actId="1076"/>
          <ac:graphicFrameMkLst>
            <pc:docMk/>
            <pc:sldMk cId="3044035612" sldId="424"/>
            <ac:graphicFrameMk id="2" creationId="{4E251187-FB6D-42D8-8641-B7A6DDD60143}"/>
          </ac:graphicFrameMkLst>
        </pc:graphicFrameChg>
      </pc:sldChg>
      <pc:sldChg chg="modSp add mod modNotesTx">
        <pc:chgData name="Nicola Trotman" userId="cfd3b7e7-6b1b-428f-be21-46e15355343a" providerId="ADAL" clId="{2CB87CD2-B2F5-455C-9BD6-65054FFD5712}" dt="2023-10-13T15:36:47.672" v="7178" actId="6549"/>
        <pc:sldMkLst>
          <pc:docMk/>
          <pc:sldMk cId="4035758148" sldId="425"/>
        </pc:sldMkLst>
        <pc:spChg chg="mod">
          <ac:chgData name="Nicola Trotman" userId="cfd3b7e7-6b1b-428f-be21-46e15355343a" providerId="ADAL" clId="{2CB87CD2-B2F5-455C-9BD6-65054FFD5712}" dt="2023-10-13T15:36:47.672" v="7178" actId="6549"/>
          <ac:spMkLst>
            <pc:docMk/>
            <pc:sldMk cId="4035758148" sldId="425"/>
            <ac:spMk id="3" creationId="{95DF0886-E340-D311-C94E-63DF5623895D}"/>
          </ac:spMkLst>
        </pc:spChg>
      </pc:sldChg>
      <pc:sldChg chg="modSp add mod ord modNotesTx">
        <pc:chgData name="Nicola Trotman" userId="cfd3b7e7-6b1b-428f-be21-46e15355343a" providerId="ADAL" clId="{2CB87CD2-B2F5-455C-9BD6-65054FFD5712}" dt="2023-10-13T14:41:36.396" v="3935"/>
        <pc:sldMkLst>
          <pc:docMk/>
          <pc:sldMk cId="349636146" sldId="426"/>
        </pc:sldMkLst>
        <pc:spChg chg="mod">
          <ac:chgData name="Nicola Trotman" userId="cfd3b7e7-6b1b-428f-be21-46e15355343a" providerId="ADAL" clId="{2CB87CD2-B2F5-455C-9BD6-65054FFD5712}" dt="2023-10-13T14:40:45.388" v="3933" actId="948"/>
          <ac:spMkLst>
            <pc:docMk/>
            <pc:sldMk cId="349636146" sldId="426"/>
            <ac:spMk id="3" creationId="{95DF0886-E340-D311-C94E-63DF5623895D}"/>
          </ac:spMkLst>
        </pc:spChg>
        <pc:spChg chg="mod">
          <ac:chgData name="Nicola Trotman" userId="cfd3b7e7-6b1b-428f-be21-46e15355343a" providerId="ADAL" clId="{2CB87CD2-B2F5-455C-9BD6-65054FFD5712}" dt="2023-10-11T10:46:44.305" v="2834" actId="20577"/>
          <ac:spMkLst>
            <pc:docMk/>
            <pc:sldMk cId="349636146" sldId="426"/>
            <ac:spMk id="4" creationId="{C2FF0A72-4678-4A6C-8C80-B37F5E082080}"/>
          </ac:spMkLst>
        </pc:spChg>
      </pc:sldChg>
      <pc:sldChg chg="addSp delSp modSp add mod modNotesTx">
        <pc:chgData name="Nicola Trotman" userId="cfd3b7e7-6b1b-428f-be21-46e15355343a" providerId="ADAL" clId="{2CB87CD2-B2F5-455C-9BD6-65054FFD5712}" dt="2023-10-13T14:58:11.573" v="4540" actId="20577"/>
        <pc:sldMkLst>
          <pc:docMk/>
          <pc:sldMk cId="4248897185" sldId="427"/>
        </pc:sldMkLst>
        <pc:spChg chg="del mod">
          <ac:chgData name="Nicola Trotman" userId="cfd3b7e7-6b1b-428f-be21-46e15355343a" providerId="ADAL" clId="{2CB87CD2-B2F5-455C-9BD6-65054FFD5712}" dt="2023-10-13T14:45:17.981" v="4020" actId="478"/>
          <ac:spMkLst>
            <pc:docMk/>
            <pc:sldMk cId="4248897185" sldId="427"/>
            <ac:spMk id="3" creationId="{95DF0886-E340-D311-C94E-63DF5623895D}"/>
          </ac:spMkLst>
        </pc:spChg>
        <pc:spChg chg="mod">
          <ac:chgData name="Nicola Trotman" userId="cfd3b7e7-6b1b-428f-be21-46e15355343a" providerId="ADAL" clId="{2CB87CD2-B2F5-455C-9BD6-65054FFD5712}" dt="2023-10-13T14:45:40.132" v="4045" actId="5793"/>
          <ac:spMkLst>
            <pc:docMk/>
            <pc:sldMk cId="4248897185" sldId="427"/>
            <ac:spMk id="4" creationId="{C2FF0A72-4678-4A6C-8C80-B37F5E082080}"/>
          </ac:spMkLst>
        </pc:spChg>
        <pc:spChg chg="add mod">
          <ac:chgData name="Nicola Trotman" userId="cfd3b7e7-6b1b-428f-be21-46e15355343a" providerId="ADAL" clId="{2CB87CD2-B2F5-455C-9BD6-65054FFD5712}" dt="2023-10-13T14:57:52.950" v="4439" actId="20577"/>
          <ac:spMkLst>
            <pc:docMk/>
            <pc:sldMk cId="4248897185" sldId="427"/>
            <ac:spMk id="5" creationId="{1461F9D6-BDC7-89B3-4708-450C4DB5172B}"/>
          </ac:spMkLst>
        </pc:spChg>
        <pc:picChg chg="add mod">
          <ac:chgData name="Nicola Trotman" userId="cfd3b7e7-6b1b-428f-be21-46e15355343a" providerId="ADAL" clId="{2CB87CD2-B2F5-455C-9BD6-65054FFD5712}" dt="2023-10-13T14:46:57.193" v="4237" actId="1076"/>
          <ac:picMkLst>
            <pc:docMk/>
            <pc:sldMk cId="4248897185" sldId="427"/>
            <ac:picMk id="2" creationId="{B8AFEE7B-493B-21BA-DA5F-F55BF1A7EC8C}"/>
          </ac:picMkLst>
        </pc:picChg>
      </pc:sldChg>
      <pc:sldChg chg="addSp delSp modSp add mod modNotesTx">
        <pc:chgData name="Nicola Trotman" userId="cfd3b7e7-6b1b-428f-be21-46e15355343a" providerId="ADAL" clId="{2CB87CD2-B2F5-455C-9BD6-65054FFD5712}" dt="2023-10-13T15:15:02.143" v="5815" actId="20577"/>
        <pc:sldMkLst>
          <pc:docMk/>
          <pc:sldMk cId="1288712819" sldId="428"/>
        </pc:sldMkLst>
        <pc:spChg chg="add mod">
          <ac:chgData name="Nicola Trotman" userId="cfd3b7e7-6b1b-428f-be21-46e15355343a" providerId="ADAL" clId="{2CB87CD2-B2F5-455C-9BD6-65054FFD5712}" dt="2023-10-13T15:15:02.143" v="5815" actId="20577"/>
          <ac:spMkLst>
            <pc:docMk/>
            <pc:sldMk cId="1288712819" sldId="428"/>
            <ac:spMk id="2" creationId="{C87029C7-C905-24C3-B9B4-6B24AB86DF84}"/>
          </ac:spMkLst>
        </pc:spChg>
        <pc:spChg chg="del mod">
          <ac:chgData name="Nicola Trotman" userId="cfd3b7e7-6b1b-428f-be21-46e15355343a" providerId="ADAL" clId="{2CB87CD2-B2F5-455C-9BD6-65054FFD5712}" dt="2023-10-13T15:04:08.273" v="4726" actId="478"/>
          <ac:spMkLst>
            <pc:docMk/>
            <pc:sldMk cId="1288712819" sldId="428"/>
            <ac:spMk id="3" creationId="{95DF0886-E340-D311-C94E-63DF5623895D}"/>
          </ac:spMkLst>
        </pc:spChg>
        <pc:spChg chg="mod">
          <ac:chgData name="Nicola Trotman" userId="cfd3b7e7-6b1b-428f-be21-46e15355343a" providerId="ADAL" clId="{2CB87CD2-B2F5-455C-9BD6-65054FFD5712}" dt="2023-10-13T15:06:06.749" v="4857" actId="20577"/>
          <ac:spMkLst>
            <pc:docMk/>
            <pc:sldMk cId="1288712819" sldId="428"/>
            <ac:spMk id="4" creationId="{C2FF0A72-4678-4A6C-8C80-B37F5E082080}"/>
          </ac:spMkLst>
        </pc:spChg>
      </pc:sldChg>
      <pc:sldChg chg="addSp delSp modSp add mod">
        <pc:chgData name="Nicola Trotman" userId="cfd3b7e7-6b1b-428f-be21-46e15355343a" providerId="ADAL" clId="{2CB87CD2-B2F5-455C-9BD6-65054FFD5712}" dt="2023-10-13T15:37:29.680" v="7180" actId="20577"/>
        <pc:sldMkLst>
          <pc:docMk/>
          <pc:sldMk cId="3495645273" sldId="429"/>
        </pc:sldMkLst>
        <pc:spChg chg="add del mod">
          <ac:chgData name="Nicola Trotman" userId="cfd3b7e7-6b1b-428f-be21-46e15355343a" providerId="ADAL" clId="{2CB87CD2-B2F5-455C-9BD6-65054FFD5712}" dt="2023-10-13T15:19:16.575" v="6100"/>
          <ac:spMkLst>
            <pc:docMk/>
            <pc:sldMk cId="3495645273" sldId="429"/>
            <ac:spMk id="3" creationId="{CF461D96-FBEE-CDE3-C723-D8D46428FABB}"/>
          </ac:spMkLst>
        </pc:spChg>
        <pc:spChg chg="mod">
          <ac:chgData name="Nicola Trotman" userId="cfd3b7e7-6b1b-428f-be21-46e15355343a" providerId="ADAL" clId="{2CB87CD2-B2F5-455C-9BD6-65054FFD5712}" dt="2023-10-13T15:33:16.300" v="6918" actId="20577"/>
          <ac:spMkLst>
            <pc:docMk/>
            <pc:sldMk cId="3495645273" sldId="429"/>
            <ac:spMk id="4" creationId="{C2FF0A72-4678-4A6C-8C80-B37F5E082080}"/>
          </ac:spMkLst>
        </pc:spChg>
        <pc:spChg chg="del">
          <ac:chgData name="Nicola Trotman" userId="cfd3b7e7-6b1b-428f-be21-46e15355343a" providerId="ADAL" clId="{2CB87CD2-B2F5-455C-9BD6-65054FFD5712}" dt="2023-10-13T15:18:57.537" v="6086" actId="478"/>
          <ac:spMkLst>
            <pc:docMk/>
            <pc:sldMk cId="3495645273" sldId="429"/>
            <ac:spMk id="5" creationId="{F1366D45-58D2-1ABD-9DBA-36C80698691C}"/>
          </ac:spMkLst>
        </pc:spChg>
        <pc:spChg chg="add mod">
          <ac:chgData name="Nicola Trotman" userId="cfd3b7e7-6b1b-428f-be21-46e15355343a" providerId="ADAL" clId="{2CB87CD2-B2F5-455C-9BD6-65054FFD5712}" dt="2023-10-13T15:23:11.040" v="6273"/>
          <ac:spMkLst>
            <pc:docMk/>
            <pc:sldMk cId="3495645273" sldId="429"/>
            <ac:spMk id="8" creationId="{F3E187D9-AE69-E9A6-A6D1-E692630E1A5E}"/>
          </ac:spMkLst>
        </pc:spChg>
        <pc:spChg chg="add mod">
          <ac:chgData name="Nicola Trotman" userId="cfd3b7e7-6b1b-428f-be21-46e15355343a" providerId="ADAL" clId="{2CB87CD2-B2F5-455C-9BD6-65054FFD5712}" dt="2023-10-13T15:23:11.040" v="6273"/>
          <ac:spMkLst>
            <pc:docMk/>
            <pc:sldMk cId="3495645273" sldId="429"/>
            <ac:spMk id="9" creationId="{407836DB-D173-0C6F-9156-BB1DD546B8AA}"/>
          </ac:spMkLst>
        </pc:spChg>
        <pc:grpChg chg="add del mod">
          <ac:chgData name="Nicola Trotman" userId="cfd3b7e7-6b1b-428f-be21-46e15355343a" providerId="ADAL" clId="{2CB87CD2-B2F5-455C-9BD6-65054FFD5712}" dt="2023-10-13T15:24:29.433" v="6356" actId="478"/>
          <ac:grpSpMkLst>
            <pc:docMk/>
            <pc:sldMk cId="3495645273" sldId="429"/>
            <ac:grpSpMk id="7" creationId="{7688AA9C-F3CA-E8A9-7DAA-3B562C209413}"/>
          </ac:grpSpMkLst>
        </pc:grpChg>
        <pc:graphicFrameChg chg="del">
          <ac:chgData name="Nicola Trotman" userId="cfd3b7e7-6b1b-428f-be21-46e15355343a" providerId="ADAL" clId="{2CB87CD2-B2F5-455C-9BD6-65054FFD5712}" dt="2023-10-13T15:18:46.428" v="6056" actId="478"/>
          <ac:graphicFrameMkLst>
            <pc:docMk/>
            <pc:sldMk cId="3495645273" sldId="429"/>
            <ac:graphicFrameMk id="2" creationId="{17B4BCBD-A8F7-47B0-038C-BB8964120B89}"/>
          </ac:graphicFrameMkLst>
        </pc:graphicFrameChg>
        <pc:graphicFrameChg chg="add mod modGraphic">
          <ac:chgData name="Nicola Trotman" userId="cfd3b7e7-6b1b-428f-be21-46e15355343a" providerId="ADAL" clId="{2CB87CD2-B2F5-455C-9BD6-65054FFD5712}" dt="2023-10-13T15:37:29.680" v="7180" actId="20577"/>
          <ac:graphicFrameMkLst>
            <pc:docMk/>
            <pc:sldMk cId="3495645273" sldId="429"/>
            <ac:graphicFrameMk id="6" creationId="{E5CF5CCA-92CC-2DF3-7C60-354620BDDA9E}"/>
          </ac:graphicFrameMkLst>
        </pc:graphicFrameChg>
      </pc:sldChg>
      <pc:sldChg chg="new del">
        <pc:chgData name="Nicola Trotman" userId="cfd3b7e7-6b1b-428f-be21-46e15355343a" providerId="ADAL" clId="{2CB87CD2-B2F5-455C-9BD6-65054FFD5712}" dt="2023-10-13T15:38:05.628" v="7182" actId="680"/>
        <pc:sldMkLst>
          <pc:docMk/>
          <pc:sldMk cId="1252219299" sldId="430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FE441-207A-4F1B-86CA-C0A8AD9ADC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68B3C37-8CE9-47F5-B81D-8BE81F3E1346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GB" sz="2400" b="1" dirty="0"/>
            <a:t>Evaluation of Year 2 Schemes:</a:t>
          </a:r>
        </a:p>
        <a:p>
          <a:r>
            <a:rPr lang="en-GB" sz="2400" dirty="0"/>
            <a:t>Consider recommendations from panel (if applicable) </a:t>
          </a:r>
        </a:p>
        <a:p>
          <a:r>
            <a:rPr lang="en-GB" sz="2400" dirty="0"/>
            <a:t>Approve funding for schemes to move into year 3 embedding (24-25) </a:t>
          </a:r>
        </a:p>
      </dgm:t>
    </dgm:pt>
    <dgm:pt modelId="{1076B975-BBC7-4ECD-BC14-98C76362766E}" type="parTrans" cxnId="{B2278C42-FADB-494E-93F8-BDA0F4947688}">
      <dgm:prSet/>
      <dgm:spPr/>
      <dgm:t>
        <a:bodyPr/>
        <a:lstStyle/>
        <a:p>
          <a:endParaRPr lang="en-GB"/>
        </a:p>
      </dgm:t>
    </dgm:pt>
    <dgm:pt modelId="{41E9ECC9-C32F-430E-801E-7FB0FD5A2E4C}" type="sibTrans" cxnId="{B2278C42-FADB-494E-93F8-BDA0F4947688}">
      <dgm:prSet/>
      <dgm:spPr/>
      <dgm:t>
        <a:bodyPr/>
        <a:lstStyle/>
        <a:p>
          <a:endParaRPr lang="en-GB"/>
        </a:p>
      </dgm:t>
    </dgm:pt>
    <dgm:pt modelId="{F709117C-F459-445E-A511-ADE2A2781385}">
      <dgm:prSet phldrT="[Text]" custT="1"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2000" b="1" dirty="0"/>
            <a:t>Review of Year 1, Year 3 and Year 4:</a:t>
          </a:r>
        </a:p>
        <a:p>
          <a:r>
            <a:rPr lang="en-GB" sz="2000" dirty="0"/>
            <a:t>Consider recommendations from panel for amber or red schemes and a</a:t>
          </a:r>
          <a:r>
            <a:rPr lang="en-GB" sz="2000" b="0" dirty="0"/>
            <a:t>gree actions in relation to any risks / issues.</a:t>
          </a:r>
        </a:p>
        <a:p>
          <a:r>
            <a:rPr lang="en-GB" sz="2000" b="0" dirty="0"/>
            <a:t>Identify schemes that do not align with strategic priorities and MOC</a:t>
          </a:r>
        </a:p>
        <a:p>
          <a:r>
            <a:rPr lang="en-GB" sz="2000" b="0" dirty="0"/>
            <a:t>Approve continuation of funding for schemes for 24-25 </a:t>
          </a:r>
        </a:p>
      </dgm:t>
    </dgm:pt>
    <dgm:pt modelId="{335CC13F-FCB9-4777-9B3A-B2F72EAC8B03}" type="parTrans" cxnId="{D93A1D77-E9FF-4D4C-9E3A-9AEF1E797CCD}">
      <dgm:prSet/>
      <dgm:spPr/>
      <dgm:t>
        <a:bodyPr/>
        <a:lstStyle/>
        <a:p>
          <a:endParaRPr lang="en-GB"/>
        </a:p>
      </dgm:t>
    </dgm:pt>
    <dgm:pt modelId="{B19B3B50-A21D-4B9B-8BDD-4CBC14656623}" type="sibTrans" cxnId="{D93A1D77-E9FF-4D4C-9E3A-9AEF1E797CCD}">
      <dgm:prSet/>
      <dgm:spPr/>
      <dgm:t>
        <a:bodyPr/>
        <a:lstStyle/>
        <a:p>
          <a:endParaRPr lang="en-GB"/>
        </a:p>
      </dgm:t>
    </dgm:pt>
    <dgm:pt modelId="{3D71C3AF-AC70-47E2-9451-57E11C3221F6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GB" sz="2400" b="1" dirty="0"/>
            <a:t>Programme Story of Change</a:t>
          </a:r>
        </a:p>
        <a:p>
          <a:r>
            <a:rPr lang="en-GB" sz="2400" dirty="0"/>
            <a:t>Review and approve programme story of change report in order to submit to WG </a:t>
          </a:r>
        </a:p>
      </dgm:t>
    </dgm:pt>
    <dgm:pt modelId="{E045341C-C4DE-49B0-9749-BE503B040803}" type="parTrans" cxnId="{99E975E5-34D9-478B-8342-A6D976030646}">
      <dgm:prSet/>
      <dgm:spPr/>
      <dgm:t>
        <a:bodyPr/>
        <a:lstStyle/>
        <a:p>
          <a:endParaRPr lang="en-GB"/>
        </a:p>
      </dgm:t>
    </dgm:pt>
    <dgm:pt modelId="{53C4C30D-4D71-47E6-882D-D1002929708E}" type="sibTrans" cxnId="{99E975E5-34D9-478B-8342-A6D976030646}">
      <dgm:prSet/>
      <dgm:spPr/>
      <dgm:t>
        <a:bodyPr/>
        <a:lstStyle/>
        <a:p>
          <a:endParaRPr lang="en-GB"/>
        </a:p>
      </dgm:t>
    </dgm:pt>
    <dgm:pt modelId="{0814F682-86E7-49D5-9AE6-DC011DF5E15F}" type="pres">
      <dgm:prSet presAssocID="{E44FE441-207A-4F1B-86CA-C0A8AD9ADCCE}" presName="linear" presStyleCnt="0">
        <dgm:presLayoutVars>
          <dgm:animLvl val="lvl"/>
          <dgm:resizeHandles val="exact"/>
        </dgm:presLayoutVars>
      </dgm:prSet>
      <dgm:spPr/>
    </dgm:pt>
    <dgm:pt modelId="{6458A212-D9F5-4D82-9B31-306B20DD0445}" type="pres">
      <dgm:prSet presAssocID="{268B3C37-8CE9-47F5-B81D-8BE81F3E134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4588DFD-6DAA-4FC1-BBB6-00C6B40334F9}" type="pres">
      <dgm:prSet presAssocID="{41E9ECC9-C32F-430E-801E-7FB0FD5A2E4C}" presName="spacer" presStyleCnt="0"/>
      <dgm:spPr/>
    </dgm:pt>
    <dgm:pt modelId="{B1F2F244-5DD9-4561-BF37-532C20650261}" type="pres">
      <dgm:prSet presAssocID="{F709117C-F459-445E-A511-ADE2A278138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CF36712-9F70-4AAD-9FF2-4E8040A2EF71}" type="pres">
      <dgm:prSet presAssocID="{B19B3B50-A21D-4B9B-8BDD-4CBC14656623}" presName="spacer" presStyleCnt="0"/>
      <dgm:spPr/>
    </dgm:pt>
    <dgm:pt modelId="{E5403D6A-2520-489A-BDE4-885EE05F7D2D}" type="pres">
      <dgm:prSet presAssocID="{3D71C3AF-AC70-47E2-9451-57E11C3221F6}" presName="parentText" presStyleLbl="node1" presStyleIdx="2" presStyleCnt="3" custLinFactY="11847" custLinFactNeighborX="-331" custLinFactNeighborY="100000">
        <dgm:presLayoutVars>
          <dgm:chMax val="0"/>
          <dgm:bulletEnabled val="1"/>
        </dgm:presLayoutVars>
      </dgm:prSet>
      <dgm:spPr/>
    </dgm:pt>
  </dgm:ptLst>
  <dgm:cxnLst>
    <dgm:cxn modelId="{EBEA0242-F714-408D-8317-DC92A8520E02}" type="presOf" srcId="{E44FE441-207A-4F1B-86CA-C0A8AD9ADCCE}" destId="{0814F682-86E7-49D5-9AE6-DC011DF5E15F}" srcOrd="0" destOrd="0" presId="urn:microsoft.com/office/officeart/2005/8/layout/vList2"/>
    <dgm:cxn modelId="{B2278C42-FADB-494E-93F8-BDA0F4947688}" srcId="{E44FE441-207A-4F1B-86CA-C0A8AD9ADCCE}" destId="{268B3C37-8CE9-47F5-B81D-8BE81F3E1346}" srcOrd="0" destOrd="0" parTransId="{1076B975-BBC7-4ECD-BC14-98C76362766E}" sibTransId="{41E9ECC9-C32F-430E-801E-7FB0FD5A2E4C}"/>
    <dgm:cxn modelId="{1803B143-A70F-441A-98F8-67F3AE6215AC}" type="presOf" srcId="{F709117C-F459-445E-A511-ADE2A2781385}" destId="{B1F2F244-5DD9-4561-BF37-532C20650261}" srcOrd="0" destOrd="0" presId="urn:microsoft.com/office/officeart/2005/8/layout/vList2"/>
    <dgm:cxn modelId="{D93A1D77-E9FF-4D4C-9E3A-9AEF1E797CCD}" srcId="{E44FE441-207A-4F1B-86CA-C0A8AD9ADCCE}" destId="{F709117C-F459-445E-A511-ADE2A2781385}" srcOrd="1" destOrd="0" parTransId="{335CC13F-FCB9-4777-9B3A-B2F72EAC8B03}" sibTransId="{B19B3B50-A21D-4B9B-8BDD-4CBC14656623}"/>
    <dgm:cxn modelId="{EAA1B68D-9A64-4C8B-BE6F-5884510F3421}" type="presOf" srcId="{3D71C3AF-AC70-47E2-9451-57E11C3221F6}" destId="{E5403D6A-2520-489A-BDE4-885EE05F7D2D}" srcOrd="0" destOrd="0" presId="urn:microsoft.com/office/officeart/2005/8/layout/vList2"/>
    <dgm:cxn modelId="{99E975E5-34D9-478B-8342-A6D976030646}" srcId="{E44FE441-207A-4F1B-86CA-C0A8AD9ADCCE}" destId="{3D71C3AF-AC70-47E2-9451-57E11C3221F6}" srcOrd="2" destOrd="0" parTransId="{E045341C-C4DE-49B0-9749-BE503B040803}" sibTransId="{53C4C30D-4D71-47E6-882D-D1002929708E}"/>
    <dgm:cxn modelId="{6C01EAF3-8070-4F70-9F7C-3205FDAEC429}" type="presOf" srcId="{268B3C37-8CE9-47F5-B81D-8BE81F3E1346}" destId="{6458A212-D9F5-4D82-9B31-306B20DD0445}" srcOrd="0" destOrd="0" presId="urn:microsoft.com/office/officeart/2005/8/layout/vList2"/>
    <dgm:cxn modelId="{10D94C22-C591-42D1-A9A7-A53866116EF0}" type="presParOf" srcId="{0814F682-86E7-49D5-9AE6-DC011DF5E15F}" destId="{6458A212-D9F5-4D82-9B31-306B20DD0445}" srcOrd="0" destOrd="0" presId="urn:microsoft.com/office/officeart/2005/8/layout/vList2"/>
    <dgm:cxn modelId="{62A91152-A2AD-4B41-B33E-DB97CCC69265}" type="presParOf" srcId="{0814F682-86E7-49D5-9AE6-DC011DF5E15F}" destId="{F4588DFD-6DAA-4FC1-BBB6-00C6B40334F9}" srcOrd="1" destOrd="0" presId="urn:microsoft.com/office/officeart/2005/8/layout/vList2"/>
    <dgm:cxn modelId="{C6177B5F-5E6A-4C03-9684-20C44DDC3B5F}" type="presParOf" srcId="{0814F682-86E7-49D5-9AE6-DC011DF5E15F}" destId="{B1F2F244-5DD9-4561-BF37-532C20650261}" srcOrd="2" destOrd="0" presId="urn:microsoft.com/office/officeart/2005/8/layout/vList2"/>
    <dgm:cxn modelId="{996143E5-A40B-46EB-BA2F-AB3ACD7DFFB1}" type="presParOf" srcId="{0814F682-86E7-49D5-9AE6-DC011DF5E15F}" destId="{2CF36712-9F70-4AAD-9FF2-4E8040A2EF71}" srcOrd="3" destOrd="0" presId="urn:microsoft.com/office/officeart/2005/8/layout/vList2"/>
    <dgm:cxn modelId="{7B59C1EA-0842-44B5-B857-77BB7BF3B048}" type="presParOf" srcId="{0814F682-86E7-49D5-9AE6-DC011DF5E15F}" destId="{E5403D6A-2520-489A-BDE4-885EE05F7D2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58A212-D9F5-4D82-9B31-306B20DD0445}">
      <dsp:nvSpPr>
        <dsp:cNvPr id="0" name=""/>
        <dsp:cNvSpPr/>
      </dsp:nvSpPr>
      <dsp:spPr>
        <a:xfrm>
          <a:off x="0" y="1504"/>
          <a:ext cx="9144000" cy="17193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Evaluation of Year 2 Schemes: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Consider recommendations from panel (if applicable)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Approve funding for schemes to move into year 3 embedding (24-25) </a:t>
          </a:r>
        </a:p>
      </dsp:txBody>
      <dsp:txXfrm>
        <a:off x="83932" y="85436"/>
        <a:ext cx="8976136" cy="1551487"/>
      </dsp:txXfrm>
    </dsp:sp>
    <dsp:sp modelId="{B1F2F244-5DD9-4561-BF37-532C20650261}">
      <dsp:nvSpPr>
        <dsp:cNvPr id="0" name=""/>
        <dsp:cNvSpPr/>
      </dsp:nvSpPr>
      <dsp:spPr>
        <a:xfrm>
          <a:off x="0" y="1732612"/>
          <a:ext cx="9144000" cy="1719351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Review of Year 1, Year 3 and Year 4: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Consider recommendations from panel for amber or red schemes and a</a:t>
          </a:r>
          <a:r>
            <a:rPr lang="en-GB" sz="2000" b="0" kern="1200" dirty="0"/>
            <a:t>gree actions in relation to any risks / issues.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Identify schemes that do not align with strategic priorities and MOC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Approve continuation of funding for schemes for 24-25 </a:t>
          </a:r>
        </a:p>
      </dsp:txBody>
      <dsp:txXfrm>
        <a:off x="83932" y="1816544"/>
        <a:ext cx="8976136" cy="1551487"/>
      </dsp:txXfrm>
    </dsp:sp>
    <dsp:sp modelId="{E5403D6A-2520-489A-BDE4-885EE05F7D2D}">
      <dsp:nvSpPr>
        <dsp:cNvPr id="0" name=""/>
        <dsp:cNvSpPr/>
      </dsp:nvSpPr>
      <dsp:spPr>
        <a:xfrm>
          <a:off x="0" y="3465224"/>
          <a:ext cx="9144000" cy="1719351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Programme Story of Change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Review and approve programme story of change report in order to submit to WG </a:t>
          </a:r>
        </a:p>
      </dsp:txBody>
      <dsp:txXfrm>
        <a:off x="83932" y="3549156"/>
        <a:ext cx="8976136" cy="15514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9D2FD3B-FFAA-4077-8F0B-B940139E0A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7F0242-A03A-4800-8A01-6DD2251008A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65AB1BB-9C58-4D8C-AA31-B579111A6ED0}" type="datetimeFigureOut">
              <a:rPr lang="en-GB"/>
              <a:pPr>
                <a:defRPr/>
              </a:pPr>
              <a:t>13/10/2023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C07F71-D2F6-4CBD-8EF9-7333881939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92ADCC-74F8-466C-A074-A5283E22E8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84CF8CA-A875-4472-8C43-468DE1429ED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CB03C06-40ED-4095-8625-F88A60A80D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959E57-E77B-4755-8C16-16A20F1ACD7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E5661A5-4B5A-4A60-8217-E9861DB57DC5}" type="datetimeFigureOut">
              <a:rPr lang="en-GB"/>
              <a:pPr>
                <a:defRPr/>
              </a:pPr>
              <a:t>13/10/2023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CAC94D3-907F-4B51-8039-C555CD1E6A8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D55191A-75F9-4632-9789-03D19C43C1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A887F-2EB6-4CD5-A972-A61679D4463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4B0682-9AD4-4BEA-96F4-7F765E328F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E55C319-4DEF-45AC-8536-2494F3CEF397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8546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Communication will be key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14917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ND Board – only 2 schemes. Trying to get date for Board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Panels make recommendations to the Boards and Boards approve the RIF schemes, with formal approval by SAB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80798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40348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7242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5391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03340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4566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Option: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dirty="0"/>
              <a:t>TMs to draft scores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dirty="0"/>
              <a:t>Board / panel members to score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88976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Some disparities between Swansea and NPT in terms of what is included in the S33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358062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994043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5C319-4DEF-45AC-8536-2494F3CEF397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443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9CDB4-7D22-4478-A8F1-464D9DC25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EDD14-3991-4B17-AF33-0D1519FC8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95507-9AE0-445E-8096-E3F46E2E1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DCBF6-862C-47FB-AAF1-529CDAC4C0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81715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4366C-AFD9-4073-90B9-EA1F86D3F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F6240-C0CC-4D73-BA16-D1557E419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901FAD-3ABA-4EDF-92C2-C743D6E50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9AAD4-7F49-4002-B7C3-583253A0E8A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8938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F330D-17E5-4B71-990D-8B713C411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BC2C8-9E8A-4BED-87CA-F2304313D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7E455-FDCC-4BEA-8F2D-60C8E8B11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03B16-5CEB-4F87-81A6-EE808686178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3553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818FD24B-D999-4F3C-9BFC-79EAE33957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6305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7155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0569C399-C0E3-4A28-9F77-CA206C8537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80963"/>
            <a:ext cx="9359900" cy="693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54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1768F4-0147-42E8-ADFC-3389F6698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16B4C04-9986-475A-8220-9A27E7DA0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69980F8-2CE0-4F87-9D8A-370CC7C09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7EE10-338F-49F1-88D4-64FC2B08104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5890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9B05769-C476-4628-BA02-1A1DD80AF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6D99B0E-C85A-48EC-9F97-985EA610D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4AA14C7-DB2D-48CD-9E3A-F5BBC7B55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D3375-D03E-4CCD-9145-BDF73590E41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288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E59177C-3466-4E20-AD23-672862D82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5019493-5359-45BB-BB59-2E6BAA22D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1FA0454-9A81-478E-A1BC-F43DC8AC1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47271-7B79-4AF6-8DEB-9D08B3A512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726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93A9A1B-3379-4960-8330-0B7A83E5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2DDBD03-D203-440D-AE9F-D6C2862E9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0C7BD4C-3F52-4B12-88CD-7FFEFFC93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73111-9409-46D3-9047-8BE78560E4B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3065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66C7CBE-066D-4B98-B165-1559F120B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43228B-FCDC-4FFF-9556-1DE938D41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0CD1F6-6F3D-4426-994E-1470CBD85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16AB3-2DDD-48E0-B003-97AE37B8226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739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C7514AB-498C-43EC-9138-14C5DC291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DB96799-288D-4D69-A66D-1BF56A7D7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E9A4E45-E000-4D69-946E-35CC8C6F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AA077-4E44-412E-84A9-9D56932DBE6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1051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1B415F9-0EFC-44A3-ABA1-EC93FC452E8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4AE8964-5101-4826-A79B-B2D398E05E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F3C2F-9BE3-447B-9717-BE259CE61C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AC49E6-B56A-4043-9A6E-980DA0DDE7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E1A4A-B15A-4BE7-BB23-BA258AB41F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091E2DB-3000-490D-95DF-8B4A47F1C9DF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8" r:id="rId2"/>
    <p:sldLayoutId id="214748376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>
            <a:extLst>
              <a:ext uri="{FF2B5EF4-FFF2-40B4-BE49-F238E27FC236}">
                <a16:creationId xmlns:a16="http://schemas.microsoft.com/office/drawing/2014/main" id="{DE5AC163-0500-4987-BD2C-F5D1D89B6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2060848"/>
            <a:ext cx="748982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5400" dirty="0"/>
              <a:t>RIF Evaluation and Review Process for 2023-24</a:t>
            </a:r>
          </a:p>
          <a:p>
            <a:pPr algn="ctr"/>
            <a:endParaRPr lang="en-GB" altLang="en-US" sz="5400" dirty="0"/>
          </a:p>
          <a:p>
            <a:pPr algn="ctr"/>
            <a:endParaRPr lang="en-GB" altLang="en-US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C2FF0A72-4678-4A6C-8C80-B37F5E082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8520" y="-99392"/>
            <a:ext cx="9361040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600" dirty="0">
                <a:solidFill>
                  <a:schemeClr val="bg1"/>
                </a:solidFill>
              </a:rPr>
              <a:t>Future Review of RIF Schemes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7029C7-C905-24C3-B9B4-6B24AB86DF84}"/>
              </a:ext>
            </a:extLst>
          </p:cNvPr>
          <p:cNvSpPr txBox="1"/>
          <p:nvPr/>
        </p:nvSpPr>
        <p:spPr>
          <a:xfrm>
            <a:off x="-88846" y="546939"/>
            <a:ext cx="9232845" cy="6422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Under RIF model a scheme is moved to embedding phase (once agreed) with view to mainstream at end of funding period (or sooner)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Approach in West Glam will need to be different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Not guaranteed that schemes currently under embedding will be mainstreamed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Once strategies are completed, all schemes will need to be evaluated to determine whether part of future model and whether delivering necessary impact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Timing for this will be vary for different programmes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Programme Boards will need to be responsible for this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Future planning will need to be focussed on pooled funds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88712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C2FF0A72-4678-4A6C-8C80-B37F5E082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8520" y="-99392"/>
            <a:ext cx="9361040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600" dirty="0">
                <a:solidFill>
                  <a:schemeClr val="bg1"/>
                </a:solidFill>
              </a:rPr>
              <a:t>RIF Evaluation &amp; Review of </a:t>
            </a:r>
            <a:r>
              <a:rPr lang="en-GB" altLang="en-US" sz="3600" dirty="0" err="1">
                <a:solidFill>
                  <a:schemeClr val="bg1"/>
                </a:solidFill>
              </a:rPr>
              <a:t>Qtr</a:t>
            </a:r>
            <a:r>
              <a:rPr lang="en-GB" altLang="en-US" sz="3600" dirty="0">
                <a:solidFill>
                  <a:schemeClr val="bg1"/>
                </a:solidFill>
              </a:rPr>
              <a:t> 2 Timescales</a:t>
            </a:r>
          </a:p>
        </p:txBody>
      </p: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17B4BCBD-A8F7-47B0-038C-BB8964120B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416815"/>
              </p:ext>
            </p:extLst>
          </p:nvPr>
        </p:nvGraphicFramePr>
        <p:xfrm>
          <a:off x="0" y="672910"/>
          <a:ext cx="9036495" cy="4729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744">
                  <a:extLst>
                    <a:ext uri="{9D8B030D-6E8A-4147-A177-3AD203B41FA5}">
                      <a16:colId xmlns:a16="http://schemas.microsoft.com/office/drawing/2014/main" val="314679903"/>
                    </a:ext>
                  </a:extLst>
                </a:gridCol>
                <a:gridCol w="3756586">
                  <a:extLst>
                    <a:ext uri="{9D8B030D-6E8A-4147-A177-3AD203B41FA5}">
                      <a16:colId xmlns:a16="http://schemas.microsoft.com/office/drawing/2014/main" val="3728108041"/>
                    </a:ext>
                  </a:extLst>
                </a:gridCol>
                <a:gridCol w="3012165">
                  <a:extLst>
                    <a:ext uri="{9D8B030D-6E8A-4147-A177-3AD203B41FA5}">
                      <a16:colId xmlns:a16="http://schemas.microsoft.com/office/drawing/2014/main" val="1056235287"/>
                    </a:ext>
                  </a:extLst>
                </a:gridCol>
              </a:tblGrid>
              <a:tr h="793710">
                <a:tc>
                  <a:txBody>
                    <a:bodyPr/>
                    <a:lstStyle/>
                    <a:p>
                      <a:r>
                        <a:rPr lang="en-GB" sz="2400" dirty="0"/>
                        <a:t>Programme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Panel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Board / Extraordinary Board 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302668"/>
                  </a:ext>
                </a:extLst>
              </a:tr>
              <a:tr h="588322">
                <a:tc>
                  <a:txBody>
                    <a:bodyPr/>
                    <a:lstStyle/>
                    <a:p>
                      <a:r>
                        <a:rPr lang="en-GB" sz="2400" dirty="0"/>
                        <a:t>WB&amp;LD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18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October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25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October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615157"/>
                  </a:ext>
                </a:extLst>
              </a:tr>
              <a:tr h="588322">
                <a:tc>
                  <a:txBody>
                    <a:bodyPr/>
                    <a:lstStyle/>
                    <a:p>
                      <a:r>
                        <a:rPr lang="en-GB" sz="2400" dirty="0"/>
                        <a:t>Dementia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</a:t>
                      </a:r>
                      <a:r>
                        <a:rPr lang="en-GB" sz="2400" baseline="30000" dirty="0"/>
                        <a:t>rd</a:t>
                      </a:r>
                      <a:r>
                        <a:rPr lang="en-GB" sz="2400" dirty="0"/>
                        <a:t> November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16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November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034173"/>
                  </a:ext>
                </a:extLst>
              </a:tr>
              <a:tr h="588322">
                <a:tc>
                  <a:txBody>
                    <a:bodyPr/>
                    <a:lstStyle/>
                    <a:p>
                      <a:r>
                        <a:rPr lang="en-GB" sz="2400" dirty="0"/>
                        <a:t>Mental Health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8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November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16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November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371809"/>
                  </a:ext>
                </a:extLst>
              </a:tr>
              <a:tr h="588322">
                <a:tc>
                  <a:txBody>
                    <a:bodyPr/>
                    <a:lstStyle/>
                    <a:p>
                      <a:r>
                        <a:rPr lang="en-GB" sz="2400" dirty="0"/>
                        <a:t>CYP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24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November 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429642"/>
                  </a:ext>
                </a:extLst>
              </a:tr>
              <a:tr h="588322">
                <a:tc>
                  <a:txBody>
                    <a:bodyPr/>
                    <a:lstStyle/>
                    <a:p>
                      <a:r>
                        <a:rPr lang="en-GB" sz="2400" dirty="0"/>
                        <a:t>Carers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/>
                        <a:t>NA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29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November 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221531"/>
                  </a:ext>
                </a:extLst>
              </a:tr>
              <a:tr h="964985">
                <a:tc>
                  <a:txBody>
                    <a:bodyPr/>
                    <a:lstStyle/>
                    <a:p>
                      <a:r>
                        <a:rPr lang="en-GB" sz="2400" dirty="0"/>
                        <a:t>C&amp;OP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Regional JPB – 24</a:t>
                      </a:r>
                      <a:r>
                        <a:rPr lang="en-GB" sz="2000" baseline="30000" dirty="0"/>
                        <a:t>th </a:t>
                      </a:r>
                      <a:r>
                        <a:rPr lang="en-GB" sz="2000" baseline="0" dirty="0"/>
                        <a:t>October</a:t>
                      </a:r>
                    </a:p>
                    <a:p>
                      <a:pPr algn="ctr"/>
                      <a:r>
                        <a:rPr lang="en-GB" sz="2000" baseline="0" dirty="0"/>
                        <a:t>Third sector panel - TBC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24</a:t>
                      </a:r>
                      <a:r>
                        <a:rPr lang="en-GB" sz="2400" baseline="30000" dirty="0"/>
                        <a:t>th</a:t>
                      </a:r>
                      <a:r>
                        <a:rPr lang="en-GB" sz="2400" dirty="0"/>
                        <a:t> November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99739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1366D45-58D2-1ABD-9DBA-36C80698691C}"/>
              </a:ext>
            </a:extLst>
          </p:cNvPr>
          <p:cNvSpPr txBox="1"/>
          <p:nvPr/>
        </p:nvSpPr>
        <p:spPr>
          <a:xfrm>
            <a:off x="0" y="5528436"/>
            <a:ext cx="91440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/>
              <a:t>Establish extraordinary SAB meeting early December to formally approve Programme RIF schemes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RPB 12</a:t>
            </a:r>
            <a:r>
              <a:rPr lang="en-GB" baseline="30000" dirty="0"/>
              <a:t>th </a:t>
            </a:r>
            <a:r>
              <a:rPr lang="en-GB" dirty="0"/>
              <a:t>December (not time to circulate papers in advance)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774215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C2FF0A72-4678-4A6C-8C80-B37F5E082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8520" y="-99392"/>
            <a:ext cx="9361040" cy="107721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200" dirty="0">
                <a:solidFill>
                  <a:schemeClr val="bg1"/>
                </a:solidFill>
              </a:rPr>
              <a:t>Population Programme Boards</a:t>
            </a:r>
          </a:p>
          <a:p>
            <a:pPr algn="ctr"/>
            <a:r>
              <a:rPr lang="en-GB" altLang="en-US" sz="3200" dirty="0">
                <a:solidFill>
                  <a:schemeClr val="bg1"/>
                </a:solidFill>
              </a:rPr>
              <a:t>RIF Review Elements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5CF5CCA-92CC-2DF3-7C60-354620BDDA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27200"/>
              </p:ext>
            </p:extLst>
          </p:nvPr>
        </p:nvGraphicFramePr>
        <p:xfrm>
          <a:off x="-17241" y="1196752"/>
          <a:ext cx="91440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5645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C2FF0A72-4678-4A6C-8C80-B37F5E082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8520" y="-99392"/>
            <a:ext cx="9361040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600" dirty="0">
                <a:solidFill>
                  <a:schemeClr val="bg1"/>
                </a:solidFill>
              </a:rPr>
              <a:t>Overview of RIF Funding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BC20D47-A3A1-44C2-5931-78EC770C52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398505"/>
              </p:ext>
            </p:extLst>
          </p:nvPr>
        </p:nvGraphicFramePr>
        <p:xfrm>
          <a:off x="179512" y="692696"/>
          <a:ext cx="8568952" cy="5616623"/>
        </p:xfrm>
        <a:graphic>
          <a:graphicData uri="http://schemas.openxmlformats.org/drawingml/2006/table">
            <a:tbl>
              <a:tblPr/>
              <a:tblGrid>
                <a:gridCol w="5452969">
                  <a:extLst>
                    <a:ext uri="{9D8B030D-6E8A-4147-A177-3AD203B41FA5}">
                      <a16:colId xmlns:a16="http://schemas.microsoft.com/office/drawing/2014/main" val="2130130653"/>
                    </a:ext>
                  </a:extLst>
                </a:gridCol>
                <a:gridCol w="3115983">
                  <a:extLst>
                    <a:ext uri="{9D8B030D-6E8A-4147-A177-3AD203B41FA5}">
                      <a16:colId xmlns:a16="http://schemas.microsoft.com/office/drawing/2014/main" val="3355010112"/>
                    </a:ext>
                  </a:extLst>
                </a:gridCol>
              </a:tblGrid>
              <a:tr h="46361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Future Funding: Regional Integration Fund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Allocations 23-24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125482"/>
                  </a:ext>
                </a:extLst>
              </a:tr>
              <a:tr h="45107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Regional Infrastructure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£                            750,000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2081933"/>
                  </a:ext>
                </a:extLst>
              </a:tr>
              <a:tr h="45107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Acceleration AND Embedding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£                       15,647,860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0814519"/>
                  </a:ext>
                </a:extLst>
              </a:tr>
              <a:tr h="46361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£                       16,397,860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2852864"/>
                  </a:ext>
                </a:extLst>
              </a:tr>
              <a:tr h="4636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National Fund: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33450" marR="0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7809919"/>
                  </a:ext>
                </a:extLst>
              </a:tr>
              <a:tr h="4510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Memory Assessment (Ring fenced)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£          381,000 </a:t>
                      </a:r>
                    </a:p>
                  </a:txBody>
                  <a:tcPr marL="933450" marR="0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480235"/>
                  </a:ext>
                </a:extLst>
              </a:tr>
              <a:tr h="4510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Dementia (Ring fenced)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£       1,175,000 </a:t>
                      </a:r>
                    </a:p>
                  </a:txBody>
                  <a:tcPr marL="933450" marR="0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544323"/>
                  </a:ext>
                </a:extLst>
              </a:tr>
              <a:tr h="4510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IAS (ring fenced)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£          398,000 </a:t>
                      </a:r>
                    </a:p>
                  </a:txBody>
                  <a:tcPr marL="933450" marR="0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7737764"/>
                  </a:ext>
                </a:extLst>
              </a:tr>
              <a:tr h="4510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WG carers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£          129,000 </a:t>
                      </a:r>
                    </a:p>
                  </a:txBody>
                  <a:tcPr marL="933450" marR="0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44190"/>
                  </a:ext>
                </a:extLst>
              </a:tr>
              <a:tr h="4510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Carers Trust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£          168,460 </a:t>
                      </a:r>
                    </a:p>
                  </a:txBody>
                  <a:tcPr marL="933450" marR="0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5147676"/>
                  </a:ext>
                </a:extLst>
              </a:tr>
              <a:tr h="4636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National Fund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£       2,251,460 </a:t>
                      </a:r>
                    </a:p>
                  </a:txBody>
                  <a:tcPr marL="933450" marR="0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020100"/>
                  </a:ext>
                </a:extLst>
              </a:tr>
              <a:tr h="6046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Allocations in Future Fund 22-23 onwards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£                       18,649,320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67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175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C2FF0A72-4678-4A6C-8C80-B37F5E082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8520" y="-99392"/>
            <a:ext cx="9361040" cy="584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200" dirty="0">
                <a:solidFill>
                  <a:schemeClr val="bg1"/>
                </a:solidFill>
              </a:rPr>
              <a:t>RIF Evaluation – Year 2 Acceleration Schemes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DF0886-E340-D311-C94E-63DF5623895D}"/>
              </a:ext>
            </a:extLst>
          </p:cNvPr>
          <p:cNvSpPr txBox="1"/>
          <p:nvPr/>
        </p:nvSpPr>
        <p:spPr>
          <a:xfrm>
            <a:off x="107504" y="620688"/>
            <a:ext cx="856895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RIF funded schemes in year 2 acceleration due formal evaluation to decide whether scheme is moved into embedding stage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Summary of year 2 schemes: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59FC38-36F2-7C72-336A-EEB1D4CB57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8836523" cy="4176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8163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C2FF0A72-4678-4A6C-8C80-B37F5E082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8520" y="-99392"/>
            <a:ext cx="9361040" cy="584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200" dirty="0">
                <a:solidFill>
                  <a:schemeClr val="bg1"/>
                </a:solidFill>
              </a:rPr>
              <a:t>RIF Evaluation – Year 2 Acceleration Schemes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DF0886-E340-D311-C94E-63DF5623895D}"/>
              </a:ext>
            </a:extLst>
          </p:cNvPr>
          <p:cNvSpPr txBox="1"/>
          <p:nvPr/>
        </p:nvSpPr>
        <p:spPr>
          <a:xfrm>
            <a:off x="107504" y="620688"/>
            <a:ext cx="8568952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Evaluation Template includes the following sections: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/>
              <a:t>Summary of Evaluation Review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/>
              <a:t>Project overview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/>
              <a:t>Finance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/>
              <a:t>Story of Change template (narrative)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/>
              <a:t>Performance / Impact: RBA Measures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All RIF schemes are reviewed to ensure alignment with strategic priorities included in Area Plan / Action Plan, themes within strategies (if available) and national models of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Example of evaluation template here: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lvl="1"/>
            <a:endParaRPr lang="en-GB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132B95C-6944-A95E-BBDE-A2EB2B5EC2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872422"/>
              </p:ext>
            </p:extLst>
          </p:nvPr>
        </p:nvGraphicFramePr>
        <p:xfrm>
          <a:off x="6588224" y="5661248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3" imgW="914597" imgH="806406" progId="Word.Document.12">
                  <p:embed/>
                </p:oleObj>
              </mc:Choice>
              <mc:Fallback>
                <p:oleObj name="Document" showAsIcon="1" r:id="rId3" imgW="914597" imgH="806406" progId="Word.Document.12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2132B95C-6944-A95E-BBDE-A2EB2B5EC2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88224" y="5661248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6055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C2FF0A72-4678-4A6C-8C80-B37F5E082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8520" y="-99392"/>
            <a:ext cx="9361040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600" dirty="0">
                <a:solidFill>
                  <a:schemeClr val="bg1"/>
                </a:solidFill>
              </a:rPr>
              <a:t>Summary of Evaluation Review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DF0886-E340-D311-C94E-63DF5623895D}"/>
              </a:ext>
            </a:extLst>
          </p:cNvPr>
          <p:cNvSpPr txBox="1"/>
          <p:nvPr/>
        </p:nvSpPr>
        <p:spPr>
          <a:xfrm>
            <a:off x="107504" y="620688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lvl="1"/>
            <a:endParaRPr lang="en-GB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E61763-716B-3C5D-52EF-6745F453E1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150" t="28613" r="23875" b="9062"/>
          <a:stretch/>
        </p:blipFill>
        <p:spPr>
          <a:xfrm>
            <a:off x="106707" y="620688"/>
            <a:ext cx="9058049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632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C2FF0A72-4678-4A6C-8C80-B37F5E082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8520" y="-99392"/>
            <a:ext cx="9361040" cy="584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20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DF0886-E340-D311-C94E-63DF5623895D}"/>
              </a:ext>
            </a:extLst>
          </p:cNvPr>
          <p:cNvSpPr txBox="1"/>
          <p:nvPr/>
        </p:nvSpPr>
        <p:spPr>
          <a:xfrm>
            <a:off x="-108520" y="620688"/>
            <a:ext cx="9252520" cy="8663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Baseline data for how well and difference made measures lost through streamlining measures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Story of change templates includes narrative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No limit on text – lengthy documents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Guidance for story of change template not yet developed but available for </a:t>
            </a:r>
            <a:r>
              <a:rPr lang="en-GB" sz="2800" dirty="0" err="1"/>
              <a:t>qtr</a:t>
            </a:r>
            <a:r>
              <a:rPr lang="en-GB" sz="2800" dirty="0"/>
              <a:t> 4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Significant task to review information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Tight timescales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Options for completion of summary of review evaluation (</a:t>
            </a:r>
            <a:r>
              <a:rPr lang="en-GB" sz="2800" dirty="0" err="1"/>
              <a:t>Wglam</a:t>
            </a:r>
            <a:r>
              <a:rPr lang="en-GB" sz="2800" dirty="0"/>
              <a:t> provide draft scoring to aid facilitation?)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Lack of expertise in small third sector organisations to complete story of change templates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lvl="1"/>
            <a:endParaRPr lang="en-GB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9636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C2FF0A72-4678-4A6C-8C80-B37F5E082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8520" y="-99392"/>
            <a:ext cx="9361040" cy="584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200" dirty="0">
                <a:solidFill>
                  <a:schemeClr val="bg1"/>
                </a:solidFill>
              </a:rPr>
              <a:t>S33 Intermediate Care Services Funding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AFEE7B-493B-21BA-DA5F-F55BF1A7E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279" y="548680"/>
            <a:ext cx="6480721" cy="59430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61F9D6-BDC7-89B3-4708-450C4DB5172B}"/>
              </a:ext>
            </a:extLst>
          </p:cNvPr>
          <p:cNvSpPr txBox="1"/>
          <p:nvPr/>
        </p:nvSpPr>
        <p:spPr>
          <a:xfrm>
            <a:off x="0" y="550505"/>
            <a:ext cx="2304256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Total Funding £8,842,606</a:t>
            </a:r>
          </a:p>
          <a:p>
            <a:endParaRPr lang="en-GB" sz="1800" dirty="0"/>
          </a:p>
          <a:p>
            <a:r>
              <a:rPr lang="en-GB" sz="1800" dirty="0"/>
              <a:t>Unable to evaluate a proportion of funding under year 2 given it is part of wider system</a:t>
            </a:r>
          </a:p>
          <a:p>
            <a:endParaRPr lang="en-GB" dirty="0"/>
          </a:p>
          <a:p>
            <a:r>
              <a:rPr lang="en-GB" sz="1800" dirty="0"/>
              <a:t>Plan to produce one story of change template and performance data for S33 for Intermediate Care Services</a:t>
            </a:r>
          </a:p>
          <a:p>
            <a:endParaRPr lang="en-GB" dirty="0"/>
          </a:p>
          <a:p>
            <a:r>
              <a:rPr lang="en-GB" sz="1800" dirty="0"/>
              <a:t>Governance is through regional JPB and then C&amp;OP Board</a:t>
            </a:r>
          </a:p>
          <a:p>
            <a:endParaRPr lang="en-GB" dirty="0"/>
          </a:p>
          <a:p>
            <a:endParaRPr lang="en-GB" sz="1800" dirty="0"/>
          </a:p>
          <a:p>
            <a:endParaRPr lang="en-GB" dirty="0"/>
          </a:p>
          <a:p>
            <a:endParaRPr lang="en-GB" sz="1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897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C2FF0A72-4678-4A6C-8C80-B37F5E082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8520" y="-99392"/>
            <a:ext cx="9361040" cy="584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200" dirty="0">
                <a:solidFill>
                  <a:schemeClr val="bg1"/>
                </a:solidFill>
              </a:rPr>
              <a:t>Review of Quarter 2: Year 1, 3 and 4 Schemes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DF0886-E340-D311-C94E-63DF5623895D}"/>
              </a:ext>
            </a:extLst>
          </p:cNvPr>
          <p:cNvSpPr txBox="1"/>
          <p:nvPr/>
        </p:nvSpPr>
        <p:spPr>
          <a:xfrm>
            <a:off x="-108520" y="546939"/>
            <a:ext cx="87511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All RIF schemes only funded until March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Quarter 2 Returns for RIF schemes in year 1, year 3 and year 4 to be reviewed to approve continuation of funding in 24-25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E251187-FB6D-42D8-8641-B7A6DDD601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317679"/>
              </p:ext>
            </p:extLst>
          </p:nvPr>
        </p:nvGraphicFramePr>
        <p:xfrm>
          <a:off x="755576" y="2420888"/>
          <a:ext cx="7205149" cy="4083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5568864" imgH="3155862" progId="Excel.Sheet.12">
                  <p:embed/>
                </p:oleObj>
              </mc:Choice>
              <mc:Fallback>
                <p:oleObj name="Worksheet" r:id="rId3" imgW="5568864" imgH="3155862" progId="Excel.Shee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4E251187-FB6D-42D8-8641-B7A6DDD601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2420888"/>
                        <a:ext cx="7205149" cy="4083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4035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C2FF0A72-4678-4A6C-8C80-B37F5E082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8520" y="-99392"/>
            <a:ext cx="9361040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600" dirty="0">
                <a:solidFill>
                  <a:schemeClr val="bg1"/>
                </a:solidFill>
              </a:rPr>
              <a:t>Review of Quarter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DF0886-E340-D311-C94E-63DF5623895D}"/>
              </a:ext>
            </a:extLst>
          </p:cNvPr>
          <p:cNvSpPr txBox="1"/>
          <p:nvPr/>
        </p:nvSpPr>
        <p:spPr>
          <a:xfrm>
            <a:off x="-108520" y="620688"/>
            <a:ext cx="9361040" cy="704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Quarter 2 Returns reviewed and RAG rated based on:</a:t>
            </a:r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Performance / Impact</a:t>
            </a:r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Finance</a:t>
            </a:r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Deliverability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Light touch approach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Identify any schemes that do not align with strategic priorities and MOC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TM/PMs review and RAG rate all schemes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Boards / panels will review:</a:t>
            </a:r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any scheme not aligned with priorities</a:t>
            </a:r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schemes with amber and red RAG and further information can be requested by Boards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35758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43c576e-92ca-4e81-9a49-c8620aa7a76a">
      <UserInfo>
        <DisplayName>Kelly Gillings</DisplayName>
        <AccountId>13</AccountId>
        <AccountType/>
      </UserInfo>
      <UserInfo>
        <DisplayName>Liz Griffiths-Hughes</DisplayName>
        <AccountId>12</AccountId>
        <AccountType/>
      </UserInfo>
      <UserInfo>
        <DisplayName>Everyone except external users</DisplayName>
        <AccountId>9</AccountId>
        <AccountType/>
      </UserInfo>
      <UserInfo>
        <DisplayName>Nicola Trotman</DisplayName>
        <AccountId>20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9" ma:contentTypeDescription="Create a new document." ma:contentTypeScope="" ma:versionID="7a05151e8741c590575482040825bc1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ab04b46c054eaf3454c29418d65931b4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60581C-595B-4CB7-93F3-4B2D841D1B4E}">
  <ds:schemaRefs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d2383a97-c62f-475c-a991-9924c458d3cd"/>
    <ds:schemaRef ds:uri="http://purl.org/dc/elements/1.1/"/>
    <ds:schemaRef ds:uri="4bf7c0b7-576f-404e-ab18-7c7517c30942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5D4FD5C-540B-47FD-843F-728DF946D5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019CE2-4F10-417C-ADDF-116E6CF19DA2}"/>
</file>

<file path=docMetadata/LabelInfo.xml><?xml version="1.0" encoding="utf-8"?>
<clbl:labelList xmlns:clbl="http://schemas.microsoft.com/office/2020/mipLabelMetadata">
  <clbl:label id="{4c2e0b76-d452-4d35-8392-187fac002efe}" enabled="0" method="" siteId="{4c2e0b76-d452-4d35-8392-187fac002ef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9673</TotalTime>
  <Words>803</Words>
  <Application>Microsoft Office PowerPoint</Application>
  <PresentationFormat>On-screen Show (4:3)</PresentationFormat>
  <Paragraphs>149</Paragraphs>
  <Slides>12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Office Theme</vt:lpstr>
      <vt:lpstr>Microsoft Word Document</vt:lpstr>
      <vt:lpstr>Microsoft Excel 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City and County of Swansea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 Bay Programme</dc:title>
  <dc:creator>vicky.thomas</dc:creator>
  <cp:lastModifiedBy>Nicola Trotman</cp:lastModifiedBy>
  <cp:revision>422</cp:revision>
  <cp:lastPrinted>2022-03-08T14:29:50Z</cp:lastPrinted>
  <dcterms:created xsi:type="dcterms:W3CDTF">2014-04-15T15:08:55Z</dcterms:created>
  <dcterms:modified xsi:type="dcterms:W3CDTF">2023-10-13T15:40:08Z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  <property fmtid="{D5CDD505-2E9C-101B-9397-08002B2CF9AE}" pid="3" name="MediaServiceImageTags">
    <vt:lpwstr/>
  </property>
</Properties>
</file>