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6" r:id="rId4"/>
    <p:sldMasterId id="2147483739" r:id="rId5"/>
    <p:sldMasterId id="2147483748" r:id="rId6"/>
    <p:sldMasterId id="2147483751" r:id="rId7"/>
  </p:sldMasterIdLst>
  <p:notesMasterIdLst>
    <p:notesMasterId r:id="rId13"/>
  </p:notesMasterIdLst>
  <p:handoutMasterIdLst>
    <p:handoutMasterId r:id="rId14"/>
  </p:handoutMasterIdLst>
  <p:sldIdLst>
    <p:sldId id="318" r:id="rId8"/>
    <p:sldId id="330" r:id="rId9"/>
    <p:sldId id="331" r:id="rId10"/>
    <p:sldId id="332" r:id="rId11"/>
    <p:sldId id="333" r:id="rId12"/>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4ECA"/>
    <a:srgbClr val="1F355E"/>
    <a:srgbClr val="CE3636"/>
    <a:srgbClr val="00BC62"/>
    <a:srgbClr val="181924"/>
    <a:srgbClr val="7EB0DE"/>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59" autoAdjust="0"/>
    <p:restoredTop sz="94795"/>
  </p:normalViewPr>
  <p:slideViewPr>
    <p:cSldViewPr>
      <p:cViewPr varScale="1">
        <p:scale>
          <a:sx n="62" d="100"/>
          <a:sy n="62" d="100"/>
        </p:scale>
        <p:origin x="360" y="4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3.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on Lingard (Swansea Bay UHB - Public Health SBUHB)" userId="9830b178-1f66-4551-b9b9-6e54eef5e5ba" providerId="ADAL" clId="{A751FAD2-46F0-462B-BCE4-2EBFBDCA6058}"/>
    <pc:docChg chg="custSel addSld delSld modSld">
      <pc:chgData name="Sion Lingard (Swansea Bay UHB - Public Health SBUHB)" userId="9830b178-1f66-4551-b9b9-6e54eef5e5ba" providerId="ADAL" clId="{A751FAD2-46F0-462B-BCE4-2EBFBDCA6058}" dt="2026-05-04T18:45:00.260" v="4038" actId="20577"/>
      <pc:docMkLst>
        <pc:docMk/>
      </pc:docMkLst>
      <pc:sldChg chg="delSp modSp mod">
        <pc:chgData name="Sion Lingard (Swansea Bay UHB - Public Health SBUHB)" userId="9830b178-1f66-4551-b9b9-6e54eef5e5ba" providerId="ADAL" clId="{A751FAD2-46F0-462B-BCE4-2EBFBDCA6058}" dt="2026-05-04T18:01:26.495" v="168" actId="14100"/>
        <pc:sldMkLst>
          <pc:docMk/>
          <pc:sldMk cId="3153000310" sldId="318"/>
        </pc:sldMkLst>
        <pc:spChg chg="mod">
          <ac:chgData name="Sion Lingard (Swansea Bay UHB - Public Health SBUHB)" userId="9830b178-1f66-4551-b9b9-6e54eef5e5ba" providerId="ADAL" clId="{A751FAD2-46F0-462B-BCE4-2EBFBDCA6058}" dt="2026-05-04T18:01:26.495" v="168" actId="14100"/>
          <ac:spMkLst>
            <pc:docMk/>
            <pc:sldMk cId="3153000310" sldId="318"/>
            <ac:spMk id="2" creationId="{2F365E27-B4DD-72AE-4E18-98FD807DC441}"/>
          </ac:spMkLst>
        </pc:spChg>
        <pc:spChg chg="mod">
          <ac:chgData name="Sion Lingard (Swansea Bay UHB - Public Health SBUHB)" userId="9830b178-1f66-4551-b9b9-6e54eef5e5ba" providerId="ADAL" clId="{A751FAD2-46F0-462B-BCE4-2EBFBDCA6058}" dt="2026-05-04T17:58:25.129" v="33" actId="6549"/>
          <ac:spMkLst>
            <pc:docMk/>
            <pc:sldMk cId="3153000310" sldId="318"/>
            <ac:spMk id="3" creationId="{4A7CDC87-84B8-982A-7BBD-BEDCC8E94A44}"/>
          </ac:spMkLst>
        </pc:spChg>
        <pc:picChg chg="del">
          <ac:chgData name="Sion Lingard (Swansea Bay UHB - Public Health SBUHB)" userId="9830b178-1f66-4551-b9b9-6e54eef5e5ba" providerId="ADAL" clId="{A751FAD2-46F0-462B-BCE4-2EBFBDCA6058}" dt="2026-05-04T17:58:26.653" v="34" actId="478"/>
          <ac:picMkLst>
            <pc:docMk/>
            <pc:sldMk cId="3153000310" sldId="318"/>
            <ac:picMk id="4" creationId="{E9689CDF-BEFF-F034-2470-1B5CB9FCAA15}"/>
          </ac:picMkLst>
        </pc:picChg>
      </pc:sldChg>
      <pc:sldChg chg="del">
        <pc:chgData name="Sion Lingard (Swansea Bay UHB - Public Health SBUHB)" userId="9830b178-1f66-4551-b9b9-6e54eef5e5ba" providerId="ADAL" clId="{A751FAD2-46F0-462B-BCE4-2EBFBDCA6058}" dt="2026-05-04T17:58:17.847" v="31" actId="47"/>
        <pc:sldMkLst>
          <pc:docMk/>
          <pc:sldMk cId="3385373949" sldId="324"/>
        </pc:sldMkLst>
      </pc:sldChg>
      <pc:sldChg chg="del">
        <pc:chgData name="Sion Lingard (Swansea Bay UHB - Public Health SBUHB)" userId="9830b178-1f66-4551-b9b9-6e54eef5e5ba" providerId="ADAL" clId="{A751FAD2-46F0-462B-BCE4-2EBFBDCA6058}" dt="2026-05-04T17:58:16.557" v="30" actId="47"/>
        <pc:sldMkLst>
          <pc:docMk/>
          <pc:sldMk cId="3432299001" sldId="325"/>
        </pc:sldMkLst>
      </pc:sldChg>
      <pc:sldChg chg="del">
        <pc:chgData name="Sion Lingard (Swansea Bay UHB - Public Health SBUHB)" userId="9830b178-1f66-4551-b9b9-6e54eef5e5ba" providerId="ADAL" clId="{A751FAD2-46F0-462B-BCE4-2EBFBDCA6058}" dt="2026-05-04T17:58:10.657" v="0" actId="47"/>
        <pc:sldMkLst>
          <pc:docMk/>
          <pc:sldMk cId="4152685688" sldId="326"/>
        </pc:sldMkLst>
      </pc:sldChg>
      <pc:sldChg chg="del">
        <pc:chgData name="Sion Lingard (Swansea Bay UHB - Public Health SBUHB)" userId="9830b178-1f66-4551-b9b9-6e54eef5e5ba" providerId="ADAL" clId="{A751FAD2-46F0-462B-BCE4-2EBFBDCA6058}" dt="2026-05-04T17:58:11.181" v="1" actId="47"/>
        <pc:sldMkLst>
          <pc:docMk/>
          <pc:sldMk cId="4201021306" sldId="327"/>
        </pc:sldMkLst>
      </pc:sldChg>
      <pc:sldChg chg="del">
        <pc:chgData name="Sion Lingard (Swansea Bay UHB - Public Health SBUHB)" userId="9830b178-1f66-4551-b9b9-6e54eef5e5ba" providerId="ADAL" clId="{A751FAD2-46F0-462B-BCE4-2EBFBDCA6058}" dt="2026-05-04T17:58:11.344" v="2" actId="47"/>
        <pc:sldMkLst>
          <pc:docMk/>
          <pc:sldMk cId="3777045527" sldId="328"/>
        </pc:sldMkLst>
      </pc:sldChg>
      <pc:sldChg chg="del">
        <pc:chgData name="Sion Lingard (Swansea Bay UHB - Public Health SBUHB)" userId="9830b178-1f66-4551-b9b9-6e54eef5e5ba" providerId="ADAL" clId="{A751FAD2-46F0-462B-BCE4-2EBFBDCA6058}" dt="2026-05-04T17:58:11.536" v="3" actId="47"/>
        <pc:sldMkLst>
          <pc:docMk/>
          <pc:sldMk cId="2473733484" sldId="329"/>
        </pc:sldMkLst>
      </pc:sldChg>
      <pc:sldChg chg="delSp modSp mod">
        <pc:chgData name="Sion Lingard (Swansea Bay UHB - Public Health SBUHB)" userId="9830b178-1f66-4551-b9b9-6e54eef5e5ba" providerId="ADAL" clId="{A751FAD2-46F0-462B-BCE4-2EBFBDCA6058}" dt="2026-05-04T18:19:32.996" v="1268" actId="14100"/>
        <pc:sldMkLst>
          <pc:docMk/>
          <pc:sldMk cId="3042199227" sldId="330"/>
        </pc:sldMkLst>
        <pc:spChg chg="mod">
          <ac:chgData name="Sion Lingard (Swansea Bay UHB - Public Health SBUHB)" userId="9830b178-1f66-4551-b9b9-6e54eef5e5ba" providerId="ADAL" clId="{A751FAD2-46F0-462B-BCE4-2EBFBDCA6058}" dt="2026-05-04T18:18:52.448" v="1220" actId="14100"/>
          <ac:spMkLst>
            <pc:docMk/>
            <pc:sldMk cId="3042199227" sldId="330"/>
            <ac:spMk id="2" creationId="{52D697F3-ECB6-B231-97C6-A5F523BA1098}"/>
          </ac:spMkLst>
        </pc:spChg>
        <pc:spChg chg="mod">
          <ac:chgData name="Sion Lingard (Swansea Bay UHB - Public Health SBUHB)" userId="9830b178-1f66-4551-b9b9-6e54eef5e5ba" providerId="ADAL" clId="{A751FAD2-46F0-462B-BCE4-2EBFBDCA6058}" dt="2026-05-04T18:19:32.996" v="1268" actId="14100"/>
          <ac:spMkLst>
            <pc:docMk/>
            <pc:sldMk cId="3042199227" sldId="330"/>
            <ac:spMk id="3" creationId="{9E37B6B2-ADE0-6E32-71D9-30C6F7133990}"/>
          </ac:spMkLst>
        </pc:spChg>
        <pc:picChg chg="del">
          <ac:chgData name="Sion Lingard (Swansea Bay UHB - Public Health SBUHB)" userId="9830b178-1f66-4551-b9b9-6e54eef5e5ba" providerId="ADAL" clId="{A751FAD2-46F0-462B-BCE4-2EBFBDCA6058}" dt="2026-05-04T17:58:32.088" v="35" actId="478"/>
          <ac:picMkLst>
            <pc:docMk/>
            <pc:sldMk cId="3042199227" sldId="330"/>
            <ac:picMk id="4" creationId="{DF35D7C8-792A-2615-79E0-F21E75B52676}"/>
          </ac:picMkLst>
        </pc:picChg>
      </pc:sldChg>
      <pc:sldChg chg="del">
        <pc:chgData name="Sion Lingard (Swansea Bay UHB - Public Health SBUHB)" userId="9830b178-1f66-4551-b9b9-6e54eef5e5ba" providerId="ADAL" clId="{A751FAD2-46F0-462B-BCE4-2EBFBDCA6058}" dt="2026-05-04T17:58:12.012" v="6" actId="47"/>
        <pc:sldMkLst>
          <pc:docMk/>
          <pc:sldMk cId="775766659" sldId="331"/>
        </pc:sldMkLst>
      </pc:sldChg>
      <pc:sldChg chg="modSp add mod">
        <pc:chgData name="Sion Lingard (Swansea Bay UHB - Public Health SBUHB)" userId="9830b178-1f66-4551-b9b9-6e54eef5e5ba" providerId="ADAL" clId="{A751FAD2-46F0-462B-BCE4-2EBFBDCA6058}" dt="2026-05-04T18:29:45.143" v="2210" actId="20577"/>
        <pc:sldMkLst>
          <pc:docMk/>
          <pc:sldMk cId="3902251625" sldId="331"/>
        </pc:sldMkLst>
        <pc:spChg chg="mod">
          <ac:chgData name="Sion Lingard (Swansea Bay UHB - Public Health SBUHB)" userId="9830b178-1f66-4551-b9b9-6e54eef5e5ba" providerId="ADAL" clId="{A751FAD2-46F0-462B-BCE4-2EBFBDCA6058}" dt="2026-05-04T18:20:01.422" v="1291" actId="20577"/>
          <ac:spMkLst>
            <pc:docMk/>
            <pc:sldMk cId="3902251625" sldId="331"/>
            <ac:spMk id="2" creationId="{99A0E83C-8309-A0E1-340F-816766B3FD65}"/>
          </ac:spMkLst>
        </pc:spChg>
        <pc:spChg chg="mod">
          <ac:chgData name="Sion Lingard (Swansea Bay UHB - Public Health SBUHB)" userId="9830b178-1f66-4551-b9b9-6e54eef5e5ba" providerId="ADAL" clId="{A751FAD2-46F0-462B-BCE4-2EBFBDCA6058}" dt="2026-05-04T18:29:45.143" v="2210" actId="20577"/>
          <ac:spMkLst>
            <pc:docMk/>
            <pc:sldMk cId="3902251625" sldId="331"/>
            <ac:spMk id="3" creationId="{9643AB1F-1AD9-D426-0609-F46469EB1143}"/>
          </ac:spMkLst>
        </pc:spChg>
      </pc:sldChg>
      <pc:sldChg chg="del">
        <pc:chgData name="Sion Lingard (Swansea Bay UHB - Public Health SBUHB)" userId="9830b178-1f66-4551-b9b9-6e54eef5e5ba" providerId="ADAL" clId="{A751FAD2-46F0-462B-BCE4-2EBFBDCA6058}" dt="2026-05-04T17:58:11.849" v="5" actId="47"/>
        <pc:sldMkLst>
          <pc:docMk/>
          <pc:sldMk cId="218398939" sldId="332"/>
        </pc:sldMkLst>
      </pc:sldChg>
      <pc:sldChg chg="modSp add mod">
        <pc:chgData name="Sion Lingard (Swansea Bay UHB - Public Health SBUHB)" userId="9830b178-1f66-4551-b9b9-6e54eef5e5ba" providerId="ADAL" clId="{A751FAD2-46F0-462B-BCE4-2EBFBDCA6058}" dt="2026-05-04T18:36:01.013" v="3178" actId="20577"/>
        <pc:sldMkLst>
          <pc:docMk/>
          <pc:sldMk cId="1363331443" sldId="332"/>
        </pc:sldMkLst>
        <pc:spChg chg="mod">
          <ac:chgData name="Sion Lingard (Swansea Bay UHB - Public Health SBUHB)" userId="9830b178-1f66-4551-b9b9-6e54eef5e5ba" providerId="ADAL" clId="{A751FAD2-46F0-462B-BCE4-2EBFBDCA6058}" dt="2026-05-04T18:30:17.701" v="2255" actId="20577"/>
          <ac:spMkLst>
            <pc:docMk/>
            <pc:sldMk cId="1363331443" sldId="332"/>
            <ac:spMk id="2" creationId="{B26CAAB0-EEE1-E667-E535-FB9C101F03E2}"/>
          </ac:spMkLst>
        </pc:spChg>
        <pc:spChg chg="mod">
          <ac:chgData name="Sion Lingard (Swansea Bay UHB - Public Health SBUHB)" userId="9830b178-1f66-4551-b9b9-6e54eef5e5ba" providerId="ADAL" clId="{A751FAD2-46F0-462B-BCE4-2EBFBDCA6058}" dt="2026-05-04T18:36:01.013" v="3178" actId="20577"/>
          <ac:spMkLst>
            <pc:docMk/>
            <pc:sldMk cId="1363331443" sldId="332"/>
            <ac:spMk id="3" creationId="{CC0E31D4-33B8-9A4F-4232-0C7C16BE5B8F}"/>
          </ac:spMkLst>
        </pc:spChg>
      </pc:sldChg>
      <pc:sldChg chg="modSp add mod">
        <pc:chgData name="Sion Lingard (Swansea Bay UHB - Public Health SBUHB)" userId="9830b178-1f66-4551-b9b9-6e54eef5e5ba" providerId="ADAL" clId="{A751FAD2-46F0-462B-BCE4-2EBFBDCA6058}" dt="2026-05-04T18:45:00.260" v="4038" actId="20577"/>
        <pc:sldMkLst>
          <pc:docMk/>
          <pc:sldMk cId="330897250" sldId="333"/>
        </pc:sldMkLst>
        <pc:spChg chg="mod">
          <ac:chgData name="Sion Lingard (Swansea Bay UHB - Public Health SBUHB)" userId="9830b178-1f66-4551-b9b9-6e54eef5e5ba" providerId="ADAL" clId="{A751FAD2-46F0-462B-BCE4-2EBFBDCA6058}" dt="2026-05-04T18:36:29.107" v="3197" actId="20577"/>
          <ac:spMkLst>
            <pc:docMk/>
            <pc:sldMk cId="330897250" sldId="333"/>
            <ac:spMk id="2" creationId="{485458D2-AD08-D734-BDF7-7C10138218AF}"/>
          </ac:spMkLst>
        </pc:spChg>
        <pc:spChg chg="mod">
          <ac:chgData name="Sion Lingard (Swansea Bay UHB - Public Health SBUHB)" userId="9830b178-1f66-4551-b9b9-6e54eef5e5ba" providerId="ADAL" clId="{A751FAD2-46F0-462B-BCE4-2EBFBDCA6058}" dt="2026-05-04T18:45:00.260" v="4038" actId="20577"/>
          <ac:spMkLst>
            <pc:docMk/>
            <pc:sldMk cId="330897250" sldId="333"/>
            <ac:spMk id="3" creationId="{D148E019-8E7F-523F-FD67-9EAFADCD51B5}"/>
          </ac:spMkLst>
        </pc:spChg>
      </pc:sldChg>
      <pc:sldChg chg="del">
        <pc:chgData name="Sion Lingard (Swansea Bay UHB - Public Health SBUHB)" userId="9830b178-1f66-4551-b9b9-6e54eef5e5ba" providerId="ADAL" clId="{A751FAD2-46F0-462B-BCE4-2EBFBDCA6058}" dt="2026-05-04T17:58:11.688" v="4" actId="47"/>
        <pc:sldMkLst>
          <pc:docMk/>
          <pc:sldMk cId="3760977553" sldId="333"/>
        </pc:sldMkLst>
      </pc:sldChg>
      <pc:sldChg chg="del">
        <pc:chgData name="Sion Lingard (Swansea Bay UHB - Public Health SBUHB)" userId="9830b178-1f66-4551-b9b9-6e54eef5e5ba" providerId="ADAL" clId="{A751FAD2-46F0-462B-BCE4-2EBFBDCA6058}" dt="2026-05-04T17:58:12.709" v="10" actId="47"/>
        <pc:sldMkLst>
          <pc:docMk/>
          <pc:sldMk cId="1583610068" sldId="334"/>
        </pc:sldMkLst>
      </pc:sldChg>
      <pc:sldChg chg="del">
        <pc:chgData name="Sion Lingard (Swansea Bay UHB - Public Health SBUHB)" userId="9830b178-1f66-4551-b9b9-6e54eef5e5ba" providerId="ADAL" clId="{A751FAD2-46F0-462B-BCE4-2EBFBDCA6058}" dt="2026-05-04T17:58:15.122" v="23" actId="47"/>
        <pc:sldMkLst>
          <pc:docMk/>
          <pc:sldMk cId="1312432863" sldId="335"/>
        </pc:sldMkLst>
      </pc:sldChg>
      <pc:sldChg chg="del">
        <pc:chgData name="Sion Lingard (Swansea Bay UHB - Public Health SBUHB)" userId="9830b178-1f66-4551-b9b9-6e54eef5e5ba" providerId="ADAL" clId="{A751FAD2-46F0-462B-BCE4-2EBFBDCA6058}" dt="2026-05-04T17:58:14.057" v="17" actId="47"/>
        <pc:sldMkLst>
          <pc:docMk/>
          <pc:sldMk cId="1326357197" sldId="336"/>
        </pc:sldMkLst>
      </pc:sldChg>
      <pc:sldChg chg="del">
        <pc:chgData name="Sion Lingard (Swansea Bay UHB - Public Health SBUHB)" userId="9830b178-1f66-4551-b9b9-6e54eef5e5ba" providerId="ADAL" clId="{A751FAD2-46F0-462B-BCE4-2EBFBDCA6058}" dt="2026-05-04T17:58:13.819" v="16" actId="47"/>
        <pc:sldMkLst>
          <pc:docMk/>
          <pc:sldMk cId="3368670540" sldId="337"/>
        </pc:sldMkLst>
      </pc:sldChg>
      <pc:sldChg chg="del">
        <pc:chgData name="Sion Lingard (Swansea Bay UHB - Public Health SBUHB)" userId="9830b178-1f66-4551-b9b9-6e54eef5e5ba" providerId="ADAL" clId="{A751FAD2-46F0-462B-BCE4-2EBFBDCA6058}" dt="2026-05-04T17:58:13.454" v="14" actId="47"/>
        <pc:sldMkLst>
          <pc:docMk/>
          <pc:sldMk cId="289310712" sldId="338"/>
        </pc:sldMkLst>
      </pc:sldChg>
      <pc:sldChg chg="del">
        <pc:chgData name="Sion Lingard (Swansea Bay UHB - Public Health SBUHB)" userId="9830b178-1f66-4551-b9b9-6e54eef5e5ba" providerId="ADAL" clId="{A751FAD2-46F0-462B-BCE4-2EBFBDCA6058}" dt="2026-05-04T17:58:13.248" v="13" actId="47"/>
        <pc:sldMkLst>
          <pc:docMk/>
          <pc:sldMk cId="1985295556" sldId="339"/>
        </pc:sldMkLst>
      </pc:sldChg>
      <pc:sldChg chg="del">
        <pc:chgData name="Sion Lingard (Swansea Bay UHB - Public Health SBUHB)" userId="9830b178-1f66-4551-b9b9-6e54eef5e5ba" providerId="ADAL" clId="{A751FAD2-46F0-462B-BCE4-2EBFBDCA6058}" dt="2026-05-04T17:58:13.095" v="12" actId="47"/>
        <pc:sldMkLst>
          <pc:docMk/>
          <pc:sldMk cId="4116311111" sldId="340"/>
        </pc:sldMkLst>
      </pc:sldChg>
      <pc:sldChg chg="del">
        <pc:chgData name="Sion Lingard (Swansea Bay UHB - Public Health SBUHB)" userId="9830b178-1f66-4551-b9b9-6e54eef5e5ba" providerId="ADAL" clId="{A751FAD2-46F0-462B-BCE4-2EBFBDCA6058}" dt="2026-05-04T17:58:12.901" v="11" actId="47"/>
        <pc:sldMkLst>
          <pc:docMk/>
          <pc:sldMk cId="520314131" sldId="341"/>
        </pc:sldMkLst>
      </pc:sldChg>
      <pc:sldChg chg="del">
        <pc:chgData name="Sion Lingard (Swansea Bay UHB - Public Health SBUHB)" userId="9830b178-1f66-4551-b9b9-6e54eef5e5ba" providerId="ADAL" clId="{A751FAD2-46F0-462B-BCE4-2EBFBDCA6058}" dt="2026-05-04T17:58:12.585" v="9" actId="47"/>
        <pc:sldMkLst>
          <pc:docMk/>
          <pc:sldMk cId="745910044" sldId="342"/>
        </pc:sldMkLst>
      </pc:sldChg>
      <pc:sldChg chg="del">
        <pc:chgData name="Sion Lingard (Swansea Bay UHB - Public Health SBUHB)" userId="9830b178-1f66-4551-b9b9-6e54eef5e5ba" providerId="ADAL" clId="{A751FAD2-46F0-462B-BCE4-2EBFBDCA6058}" dt="2026-05-04T17:58:14.937" v="22" actId="47"/>
        <pc:sldMkLst>
          <pc:docMk/>
          <pc:sldMk cId="10141766" sldId="343"/>
        </pc:sldMkLst>
      </pc:sldChg>
      <pc:sldChg chg="del">
        <pc:chgData name="Sion Lingard (Swansea Bay UHB - Public Health SBUHB)" userId="9830b178-1f66-4551-b9b9-6e54eef5e5ba" providerId="ADAL" clId="{A751FAD2-46F0-462B-BCE4-2EBFBDCA6058}" dt="2026-05-04T17:58:14.756" v="21" actId="47"/>
        <pc:sldMkLst>
          <pc:docMk/>
          <pc:sldMk cId="1668867559" sldId="344"/>
        </pc:sldMkLst>
      </pc:sldChg>
      <pc:sldChg chg="del">
        <pc:chgData name="Sion Lingard (Swansea Bay UHB - Public Health SBUHB)" userId="9830b178-1f66-4551-b9b9-6e54eef5e5ba" providerId="ADAL" clId="{A751FAD2-46F0-462B-BCE4-2EBFBDCA6058}" dt="2026-05-04T17:58:14.381" v="19" actId="47"/>
        <pc:sldMkLst>
          <pc:docMk/>
          <pc:sldMk cId="413131127" sldId="345"/>
        </pc:sldMkLst>
      </pc:sldChg>
      <pc:sldChg chg="del">
        <pc:chgData name="Sion Lingard (Swansea Bay UHB - Public Health SBUHB)" userId="9830b178-1f66-4551-b9b9-6e54eef5e5ba" providerId="ADAL" clId="{A751FAD2-46F0-462B-BCE4-2EBFBDCA6058}" dt="2026-05-04T17:58:14.202" v="18" actId="47"/>
        <pc:sldMkLst>
          <pc:docMk/>
          <pc:sldMk cId="2026091257" sldId="346"/>
        </pc:sldMkLst>
      </pc:sldChg>
      <pc:sldChg chg="del">
        <pc:chgData name="Sion Lingard (Swansea Bay UHB - Public Health SBUHB)" userId="9830b178-1f66-4551-b9b9-6e54eef5e5ba" providerId="ADAL" clId="{A751FAD2-46F0-462B-BCE4-2EBFBDCA6058}" dt="2026-05-04T17:58:13.622" v="15" actId="47"/>
        <pc:sldMkLst>
          <pc:docMk/>
          <pc:sldMk cId="814591630" sldId="347"/>
        </pc:sldMkLst>
      </pc:sldChg>
      <pc:sldChg chg="del">
        <pc:chgData name="Sion Lingard (Swansea Bay UHB - Public Health SBUHB)" userId="9830b178-1f66-4551-b9b9-6e54eef5e5ba" providerId="ADAL" clId="{A751FAD2-46F0-462B-BCE4-2EBFBDCA6058}" dt="2026-05-04T17:58:15.299" v="24" actId="47"/>
        <pc:sldMkLst>
          <pc:docMk/>
          <pc:sldMk cId="404536862" sldId="348"/>
        </pc:sldMkLst>
      </pc:sldChg>
      <pc:sldChg chg="del">
        <pc:chgData name="Sion Lingard (Swansea Bay UHB - Public Health SBUHB)" userId="9830b178-1f66-4551-b9b9-6e54eef5e5ba" providerId="ADAL" clId="{A751FAD2-46F0-462B-BCE4-2EBFBDCA6058}" dt="2026-05-04T17:58:16.247" v="29" actId="47"/>
        <pc:sldMkLst>
          <pc:docMk/>
          <pc:sldMk cId="2941993429" sldId="350"/>
        </pc:sldMkLst>
      </pc:sldChg>
      <pc:sldChg chg="del">
        <pc:chgData name="Sion Lingard (Swansea Bay UHB - Public Health SBUHB)" userId="9830b178-1f66-4551-b9b9-6e54eef5e5ba" providerId="ADAL" clId="{A751FAD2-46F0-462B-BCE4-2EBFBDCA6058}" dt="2026-05-04T17:58:14.566" v="20" actId="47"/>
        <pc:sldMkLst>
          <pc:docMk/>
          <pc:sldMk cId="943272496" sldId="351"/>
        </pc:sldMkLst>
      </pc:sldChg>
      <pc:sldChg chg="del">
        <pc:chgData name="Sion Lingard (Swansea Bay UHB - Public Health SBUHB)" userId="9830b178-1f66-4551-b9b9-6e54eef5e5ba" providerId="ADAL" clId="{A751FAD2-46F0-462B-BCE4-2EBFBDCA6058}" dt="2026-05-04T17:58:16.071" v="28" actId="47"/>
        <pc:sldMkLst>
          <pc:docMk/>
          <pc:sldMk cId="771455358" sldId="354"/>
        </pc:sldMkLst>
      </pc:sldChg>
      <pc:sldChg chg="del">
        <pc:chgData name="Sion Lingard (Swansea Bay UHB - Public Health SBUHB)" userId="9830b178-1f66-4551-b9b9-6e54eef5e5ba" providerId="ADAL" clId="{A751FAD2-46F0-462B-BCE4-2EBFBDCA6058}" dt="2026-05-04T17:58:15.881" v="27" actId="47"/>
        <pc:sldMkLst>
          <pc:docMk/>
          <pc:sldMk cId="100859351" sldId="355"/>
        </pc:sldMkLst>
      </pc:sldChg>
      <pc:sldChg chg="del">
        <pc:chgData name="Sion Lingard (Swansea Bay UHB - Public Health SBUHB)" userId="9830b178-1f66-4551-b9b9-6e54eef5e5ba" providerId="ADAL" clId="{A751FAD2-46F0-462B-BCE4-2EBFBDCA6058}" dt="2026-05-04T17:58:15.499" v="25" actId="47"/>
        <pc:sldMkLst>
          <pc:docMk/>
          <pc:sldMk cId="2203251260" sldId="356"/>
        </pc:sldMkLst>
      </pc:sldChg>
      <pc:sldChg chg="del">
        <pc:chgData name="Sion Lingard (Swansea Bay UHB - Public Health SBUHB)" userId="9830b178-1f66-4551-b9b9-6e54eef5e5ba" providerId="ADAL" clId="{A751FAD2-46F0-462B-BCE4-2EBFBDCA6058}" dt="2026-05-04T17:58:12.213" v="7" actId="47"/>
        <pc:sldMkLst>
          <pc:docMk/>
          <pc:sldMk cId="3097225019" sldId="361"/>
        </pc:sldMkLst>
      </pc:sldChg>
      <pc:sldChg chg="del">
        <pc:chgData name="Sion Lingard (Swansea Bay UHB - Public Health SBUHB)" userId="9830b178-1f66-4551-b9b9-6e54eef5e5ba" providerId="ADAL" clId="{A751FAD2-46F0-462B-BCE4-2EBFBDCA6058}" dt="2026-05-04T17:58:12.388" v="8" actId="47"/>
        <pc:sldMkLst>
          <pc:docMk/>
          <pc:sldMk cId="3851086452" sldId="362"/>
        </pc:sldMkLst>
      </pc:sldChg>
      <pc:sldChg chg="del">
        <pc:chgData name="Sion Lingard (Swansea Bay UHB - Public Health SBUHB)" userId="9830b178-1f66-4551-b9b9-6e54eef5e5ba" providerId="ADAL" clId="{A751FAD2-46F0-462B-BCE4-2EBFBDCA6058}" dt="2026-05-04T17:58:15.674" v="26" actId="47"/>
        <pc:sldMkLst>
          <pc:docMk/>
          <pc:sldMk cId="1061112410" sldId="36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04/05/2026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04/05/2026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60"/>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281659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59"/>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10252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3"/>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3120285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9140184" y="7071681"/>
            <a:ext cx="12517882" cy="5416931"/>
          </a:xfrm>
          <a:prstGeom prst="rect">
            <a:avLst/>
          </a:prstGeom>
        </p:spPr>
      </p:pic>
    </p:spTree>
    <p:extLst>
      <p:ext uri="{BB962C8B-B14F-4D97-AF65-F5344CB8AC3E}">
        <p14:creationId xmlns:p14="http://schemas.microsoft.com/office/powerpoint/2010/main" val="2335478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86327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396705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215784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94445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54262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28747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4"/>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2242614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tretch>
            <a:fillRect/>
          </a:stretch>
        </p:blipFill>
        <p:spPr>
          <a:xfrm flipH="1">
            <a:off x="9140184" y="7071681"/>
            <a:ext cx="12517882" cy="5416931"/>
          </a:xfrm>
          <a:prstGeom prst="rect">
            <a:avLst/>
          </a:prstGeom>
        </p:spPr>
      </p:pic>
    </p:spTree>
    <p:extLst>
      <p:ext uri="{BB962C8B-B14F-4D97-AF65-F5344CB8AC3E}">
        <p14:creationId xmlns:p14="http://schemas.microsoft.com/office/powerpoint/2010/main" val="1026703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spTree>
    <p:extLst>
      <p:ext uri="{BB962C8B-B14F-4D97-AF65-F5344CB8AC3E}">
        <p14:creationId xmlns:p14="http://schemas.microsoft.com/office/powerpoint/2010/main" val="2942487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spTree>
    <p:extLst>
      <p:ext uri="{BB962C8B-B14F-4D97-AF65-F5344CB8AC3E}">
        <p14:creationId xmlns:p14="http://schemas.microsoft.com/office/powerpoint/2010/main" val="2031889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spTree>
    <p:extLst>
      <p:ext uri="{BB962C8B-B14F-4D97-AF65-F5344CB8AC3E}">
        <p14:creationId xmlns:p14="http://schemas.microsoft.com/office/powerpoint/2010/main" val="673180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sp>
    </p:spTree>
    <p:extLst>
      <p:ext uri="{BB962C8B-B14F-4D97-AF65-F5344CB8AC3E}">
        <p14:creationId xmlns:p14="http://schemas.microsoft.com/office/powerpoint/2010/main" val="344322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spTree>
    <p:extLst>
      <p:ext uri="{BB962C8B-B14F-4D97-AF65-F5344CB8AC3E}">
        <p14:creationId xmlns:p14="http://schemas.microsoft.com/office/powerpoint/2010/main" val="105824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FFFFFF"/>
          </a:solidFill>
          <a:ln w="21035" cap="flat">
            <a:noFill/>
            <a:prstDash val="solid"/>
            <a:miter/>
          </a:ln>
        </p:spPr>
      </p:sp>
    </p:spTree>
    <p:extLst>
      <p:ext uri="{BB962C8B-B14F-4D97-AF65-F5344CB8AC3E}">
        <p14:creationId xmlns:p14="http://schemas.microsoft.com/office/powerpoint/2010/main" val="3182541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05022"/>
      </p:ext>
    </p:extLst>
  </p:cSld>
  <p:clrMap bg1="lt1" tx1="dk1" bg2="lt2" tx2="dk2" accent1="accent1" accent2="accent2" accent3="accent3" accent4="accent4" accent5="accent5" accent6="accent6" hlink="hlink" folHlink="folHlink"/>
  <p:sldLayoutIdLst>
    <p:sldLayoutId id="2147483737" r:id="rId1"/>
    <p:sldLayoutId id="2147483738" r:id="rId2"/>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9666376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5589800"/>
      </p:ext>
    </p:extLst>
  </p:cSld>
  <p:clrMap bg1="lt1" tx1="dk1" bg2="lt2" tx2="dk2" accent1="accent1" accent2="accent2" accent3="accent3" accent4="accent4" accent5="accent5" accent6="accent6" hlink="hlink" folHlink="folHlink"/>
  <p:sldLayoutIdLst>
    <p:sldLayoutId id="2147483749" r:id="rId1"/>
    <p:sldLayoutId id="2147483750" r:id="rId2"/>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9935207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65E27-B4DD-72AE-4E18-98FD807DC441}"/>
              </a:ext>
            </a:extLst>
          </p:cNvPr>
          <p:cNvSpPr>
            <a:spLocks noGrp="1"/>
          </p:cNvSpPr>
          <p:nvPr>
            <p:ph type="ctrTitle"/>
          </p:nvPr>
        </p:nvSpPr>
        <p:spPr>
          <a:xfrm>
            <a:off x="1137444" y="2378075"/>
            <a:ext cx="17678400" cy="2514599"/>
          </a:xfrm>
        </p:spPr>
        <p:txBody>
          <a:bodyPr/>
          <a:lstStyle/>
          <a:p>
            <a:pPr algn="ctr"/>
            <a:r>
              <a:rPr lang="en-GB" altLang="en-US" spc="8" dirty="0">
                <a:solidFill>
                  <a:schemeClr val="tx1"/>
                </a:solidFill>
                <a:latin typeface="Arial Black" panose="020B0604020202020204" pitchFamily="34" charset="0"/>
              </a:rPr>
              <a:t>Invasive Meningococcal Disease (meningitis) in University Settings</a:t>
            </a:r>
            <a:br>
              <a:rPr lang="en-GB" altLang="en-US" spc="8" dirty="0">
                <a:solidFill>
                  <a:srgbClr val="FFFFFF"/>
                </a:solidFill>
                <a:latin typeface="Arial Black" panose="020B0604020202020204" pitchFamily="34" charset="0"/>
              </a:rPr>
            </a:br>
            <a:endParaRPr lang="en-US" sz="2400" b="0" dirty="0">
              <a:solidFill>
                <a:srgbClr val="002060"/>
              </a:solidFill>
            </a:endParaRPr>
          </a:p>
        </p:txBody>
      </p:sp>
      <p:sp>
        <p:nvSpPr>
          <p:cNvPr id="3" name="Subtitle 2">
            <a:extLst>
              <a:ext uri="{FF2B5EF4-FFF2-40B4-BE49-F238E27FC236}">
                <a16:creationId xmlns:a16="http://schemas.microsoft.com/office/drawing/2014/main" id="{4A7CDC87-84B8-982A-7BBD-BEDCC8E94A44}"/>
              </a:ext>
            </a:extLst>
          </p:cNvPr>
          <p:cNvSpPr>
            <a:spLocks noGrp="1"/>
          </p:cNvSpPr>
          <p:nvPr>
            <p:ph type="subTitle" idx="1"/>
          </p:nvPr>
        </p:nvSpPr>
        <p:spPr>
          <a:xfrm>
            <a:off x="1137444" y="5349875"/>
            <a:ext cx="12115800" cy="1371599"/>
          </a:xfrm>
        </p:spPr>
        <p:txBody>
          <a:bodyPr/>
          <a:lstStyle/>
          <a:p>
            <a:endParaRPr lang="en-US" dirty="0"/>
          </a:p>
        </p:txBody>
      </p:sp>
    </p:spTree>
    <p:extLst>
      <p:ext uri="{BB962C8B-B14F-4D97-AF65-F5344CB8AC3E}">
        <p14:creationId xmlns:p14="http://schemas.microsoft.com/office/powerpoint/2010/main" val="3153000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FE0E9-7446-B6D2-BCB9-06DDCF69AF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D697F3-ECB6-B231-97C6-A5F523BA1098}"/>
              </a:ext>
            </a:extLst>
          </p:cNvPr>
          <p:cNvSpPr>
            <a:spLocks noGrp="1"/>
          </p:cNvSpPr>
          <p:nvPr>
            <p:ph type="title"/>
          </p:nvPr>
        </p:nvSpPr>
        <p:spPr>
          <a:xfrm>
            <a:off x="1061244" y="549276"/>
            <a:ext cx="15011400" cy="761999"/>
          </a:xfrm>
        </p:spPr>
        <p:txBody>
          <a:bodyPr/>
          <a:lstStyle/>
          <a:p>
            <a:r>
              <a:rPr lang="en-US" dirty="0"/>
              <a:t>Invasive Meningococcal Disease (IMD)</a:t>
            </a:r>
          </a:p>
        </p:txBody>
      </p:sp>
      <p:sp>
        <p:nvSpPr>
          <p:cNvPr id="3" name="Content Placeholder 2">
            <a:extLst>
              <a:ext uri="{FF2B5EF4-FFF2-40B4-BE49-F238E27FC236}">
                <a16:creationId xmlns:a16="http://schemas.microsoft.com/office/drawing/2014/main" id="{9E37B6B2-ADE0-6E32-71D9-30C6F7133990}"/>
              </a:ext>
            </a:extLst>
          </p:cNvPr>
          <p:cNvSpPr>
            <a:spLocks noGrp="1"/>
          </p:cNvSpPr>
          <p:nvPr>
            <p:ph idx="1"/>
          </p:nvPr>
        </p:nvSpPr>
        <p:spPr>
          <a:xfrm>
            <a:off x="1061244" y="1311275"/>
            <a:ext cx="16306800" cy="8305800"/>
          </a:xfrm>
        </p:spPr>
        <p:txBody>
          <a:bodyPr/>
          <a:lstStyle/>
          <a:p>
            <a:pPr marL="342900" indent="-342900">
              <a:buFont typeface="Arial" panose="020B0604020202020204" pitchFamily="34" charset="0"/>
              <a:buChar char="•"/>
            </a:pPr>
            <a:r>
              <a:rPr lang="en-US" altLang="en-US" sz="3200" dirty="0"/>
              <a:t>IMD is a serious disease caused by infection with the </a:t>
            </a:r>
            <a:r>
              <a:rPr lang="en-US" altLang="en-US" sz="3200" i="1" dirty="0"/>
              <a:t>Neisseria meningitidis</a:t>
            </a:r>
            <a:r>
              <a:rPr lang="en-US" altLang="en-US" sz="3200" dirty="0"/>
              <a:t> bacteria</a:t>
            </a:r>
          </a:p>
          <a:p>
            <a:pPr marL="342900" indent="-342900">
              <a:buFont typeface="Arial" panose="020B0604020202020204" pitchFamily="34" charset="0"/>
              <a:buChar char="•"/>
            </a:pPr>
            <a:r>
              <a:rPr lang="en-US" sz="3200" dirty="0"/>
              <a:t>The bacteria can be carried harmlessly in the back of the throat / </a:t>
            </a:r>
            <a:r>
              <a:rPr lang="en-US" sz="3200" dirty="0" err="1"/>
              <a:t>naso</a:t>
            </a:r>
            <a:r>
              <a:rPr lang="en-US" sz="3200" dirty="0"/>
              <a:t>-pharynx, with about 10% of the population carrying the bacteria at any one time, carriage rates peak in the 18–20-year-old age group</a:t>
            </a:r>
          </a:p>
          <a:p>
            <a:pPr marL="342900" indent="-342900">
              <a:buFont typeface="Arial" panose="020B0604020202020204" pitchFamily="34" charset="0"/>
              <a:buChar char="•"/>
            </a:pPr>
            <a:r>
              <a:rPr lang="en-US" sz="3200" dirty="0"/>
              <a:t>In a very small percentage of those carrying the bacteria, IMD may develop. Where it doesn’t, immunity develops to that particular strain over time.</a:t>
            </a:r>
          </a:p>
          <a:p>
            <a:pPr marL="342900" indent="-342900">
              <a:buFont typeface="Arial" panose="020B0604020202020204" pitchFamily="34" charset="0"/>
              <a:buChar char="•"/>
            </a:pPr>
            <a:r>
              <a:rPr lang="en-US" sz="3200" dirty="0"/>
              <a:t>Where IMD does develop it is a very serious condition. Symptoms start 3-5 days after exposure and progress within hours. Symptoms may include:</a:t>
            </a:r>
          </a:p>
          <a:p>
            <a:pPr marL="558900" lvl="1" indent="-342900"/>
            <a:r>
              <a:rPr lang="en-US" sz="2800" dirty="0"/>
              <a:t>Fever, severe headache, stiff neck, vomiting</a:t>
            </a:r>
          </a:p>
          <a:p>
            <a:pPr marL="558900" lvl="1" indent="-342900"/>
            <a:r>
              <a:rPr lang="en-US" sz="2800" dirty="0"/>
              <a:t>Muscle and joint pain, dislike of bright lights</a:t>
            </a:r>
          </a:p>
          <a:p>
            <a:pPr marL="558900" lvl="1" indent="-342900"/>
            <a:r>
              <a:rPr lang="en-US" sz="2800" dirty="0"/>
              <a:t>Non-blanching rash (doesn’t fade when a glass is pressed against it)</a:t>
            </a:r>
          </a:p>
          <a:p>
            <a:pPr marL="558900" lvl="1" indent="-342900"/>
            <a:r>
              <a:rPr lang="en-US" sz="2800" dirty="0"/>
              <a:t>Cold hands and feet, mottled skin, rapid breathing, confusion and drowsiness</a:t>
            </a:r>
          </a:p>
          <a:p>
            <a:pPr marL="357188" lvl="1" indent="-357188"/>
            <a:r>
              <a:rPr lang="en-US" sz="3200" dirty="0"/>
              <a:t>Prompt medical intervention is critical</a:t>
            </a:r>
          </a:p>
        </p:txBody>
      </p:sp>
    </p:spTree>
    <p:extLst>
      <p:ext uri="{BB962C8B-B14F-4D97-AF65-F5344CB8AC3E}">
        <p14:creationId xmlns:p14="http://schemas.microsoft.com/office/powerpoint/2010/main" val="3042199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CC0B2-B9B5-0186-59DB-071095B65F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A0E83C-8309-A0E1-340F-816766B3FD65}"/>
              </a:ext>
            </a:extLst>
          </p:cNvPr>
          <p:cNvSpPr>
            <a:spLocks noGrp="1"/>
          </p:cNvSpPr>
          <p:nvPr>
            <p:ph type="title"/>
          </p:nvPr>
        </p:nvSpPr>
        <p:spPr>
          <a:xfrm>
            <a:off x="1061244" y="549276"/>
            <a:ext cx="15011400" cy="761999"/>
          </a:xfrm>
        </p:spPr>
        <p:txBody>
          <a:bodyPr/>
          <a:lstStyle/>
          <a:p>
            <a:r>
              <a:rPr lang="en-US" dirty="0"/>
              <a:t>Protection against IMD</a:t>
            </a:r>
          </a:p>
        </p:txBody>
      </p:sp>
      <p:sp>
        <p:nvSpPr>
          <p:cNvPr id="3" name="Content Placeholder 2">
            <a:extLst>
              <a:ext uri="{FF2B5EF4-FFF2-40B4-BE49-F238E27FC236}">
                <a16:creationId xmlns:a16="http://schemas.microsoft.com/office/drawing/2014/main" id="{9643AB1F-1AD9-D426-0609-F46469EB1143}"/>
              </a:ext>
            </a:extLst>
          </p:cNvPr>
          <p:cNvSpPr>
            <a:spLocks noGrp="1"/>
          </p:cNvSpPr>
          <p:nvPr>
            <p:ph idx="1"/>
          </p:nvPr>
        </p:nvSpPr>
        <p:spPr>
          <a:xfrm>
            <a:off x="1061244" y="1692275"/>
            <a:ext cx="16306800" cy="7924800"/>
          </a:xfrm>
        </p:spPr>
        <p:txBody>
          <a:bodyPr/>
          <a:lstStyle/>
          <a:p>
            <a:pPr marL="342900" indent="-342900">
              <a:buFont typeface="Arial" panose="020B0604020202020204" pitchFamily="34" charset="0"/>
              <a:buChar char="•"/>
            </a:pPr>
            <a:r>
              <a:rPr lang="en-US" altLang="en-US" sz="3200" dirty="0"/>
              <a:t>Effective vaccines have been introduced into the childhood vaccination schedule in different combinations over time</a:t>
            </a:r>
          </a:p>
          <a:p>
            <a:pPr marL="342900" indent="-342900">
              <a:buFont typeface="Arial" panose="020B0604020202020204" pitchFamily="34" charset="0"/>
              <a:buChar char="•"/>
            </a:pPr>
            <a:r>
              <a:rPr lang="en-US" sz="3200" dirty="0"/>
              <a:t>The </a:t>
            </a:r>
            <a:r>
              <a:rPr lang="en-US" sz="3200" dirty="0" err="1"/>
              <a:t>MenB</a:t>
            </a:r>
            <a:r>
              <a:rPr lang="en-US" sz="3200" dirty="0"/>
              <a:t> vaccine (protection against the B strain of </a:t>
            </a:r>
            <a:r>
              <a:rPr lang="en-US" sz="3200" i="1" dirty="0"/>
              <a:t>Neisseria </a:t>
            </a:r>
            <a:r>
              <a:rPr lang="en-US" sz="3200" i="1" dirty="0" err="1"/>
              <a:t>meninigitis</a:t>
            </a:r>
            <a:r>
              <a:rPr lang="en-US" sz="3200" dirty="0"/>
              <a:t>) is provided to babies since 2015</a:t>
            </a:r>
          </a:p>
          <a:p>
            <a:pPr marL="342900" indent="-342900">
              <a:buFont typeface="Arial" panose="020B0604020202020204" pitchFamily="34" charset="0"/>
              <a:buChar char="•"/>
            </a:pPr>
            <a:r>
              <a:rPr lang="en-US" sz="3200" dirty="0"/>
              <a:t>The Men ACWY (protection against the A, C, W and Y strains) is provided at 14 years of age</a:t>
            </a:r>
          </a:p>
          <a:p>
            <a:pPr marL="342900" indent="-342900">
              <a:buFont typeface="Arial" panose="020B0604020202020204" pitchFamily="34" charset="0"/>
              <a:buChar char="•"/>
            </a:pPr>
            <a:r>
              <a:rPr lang="en-US" sz="3200" dirty="0"/>
              <a:t>There is no teenage dose of the </a:t>
            </a:r>
            <a:r>
              <a:rPr lang="en-US" sz="3200" dirty="0" err="1"/>
              <a:t>MenB</a:t>
            </a:r>
            <a:r>
              <a:rPr lang="en-US" sz="3200" dirty="0"/>
              <a:t> vaccine, therefore those born before 2015 won’t have routinely received this vaccine (those currently over 11 years of age)</a:t>
            </a:r>
          </a:p>
          <a:p>
            <a:pPr marL="342900" indent="-342900">
              <a:buFont typeface="Arial" panose="020B0604020202020204" pitchFamily="34" charset="0"/>
              <a:buChar char="•"/>
            </a:pPr>
            <a:r>
              <a:rPr lang="en-US" sz="3200" dirty="0"/>
              <a:t>The UK’s advisory body on Vaccination – the Joint Committee on Vaccination and Immunisation (JVCI) is reviewing its advice to UK Governments on providing a teenage does of </a:t>
            </a:r>
            <a:r>
              <a:rPr lang="en-US" sz="3200" dirty="0" err="1"/>
              <a:t>MenB</a:t>
            </a:r>
            <a:r>
              <a:rPr lang="en-US" sz="3200" dirty="0"/>
              <a:t> vaccine following the recent outbreak of strain B IMD in Kent and a smaller cluster of cases more recently in Dorset</a:t>
            </a:r>
          </a:p>
        </p:txBody>
      </p:sp>
    </p:spTree>
    <p:extLst>
      <p:ext uri="{BB962C8B-B14F-4D97-AF65-F5344CB8AC3E}">
        <p14:creationId xmlns:p14="http://schemas.microsoft.com/office/powerpoint/2010/main" val="3902251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F2D50-2365-4C29-A902-BB6337A7AD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6CAAB0-EEE1-E667-E535-FB9C101F03E2}"/>
              </a:ext>
            </a:extLst>
          </p:cNvPr>
          <p:cNvSpPr>
            <a:spLocks noGrp="1"/>
          </p:cNvSpPr>
          <p:nvPr>
            <p:ph type="title"/>
          </p:nvPr>
        </p:nvSpPr>
        <p:spPr>
          <a:xfrm>
            <a:off x="1061244" y="549276"/>
            <a:ext cx="15011400" cy="761999"/>
          </a:xfrm>
        </p:spPr>
        <p:txBody>
          <a:bodyPr/>
          <a:lstStyle/>
          <a:p>
            <a:r>
              <a:rPr lang="en-US" dirty="0"/>
              <a:t>Implications for University Settings</a:t>
            </a:r>
          </a:p>
        </p:txBody>
      </p:sp>
      <p:sp>
        <p:nvSpPr>
          <p:cNvPr id="3" name="Content Placeholder 2">
            <a:extLst>
              <a:ext uri="{FF2B5EF4-FFF2-40B4-BE49-F238E27FC236}">
                <a16:creationId xmlns:a16="http://schemas.microsoft.com/office/drawing/2014/main" id="{CC0E31D4-33B8-9A4F-4232-0C7C16BE5B8F}"/>
              </a:ext>
            </a:extLst>
          </p:cNvPr>
          <p:cNvSpPr>
            <a:spLocks noGrp="1"/>
          </p:cNvSpPr>
          <p:nvPr>
            <p:ph idx="1"/>
          </p:nvPr>
        </p:nvSpPr>
        <p:spPr>
          <a:xfrm>
            <a:off x="1061244" y="1692275"/>
            <a:ext cx="16306800" cy="7924800"/>
          </a:xfrm>
        </p:spPr>
        <p:txBody>
          <a:bodyPr/>
          <a:lstStyle/>
          <a:p>
            <a:pPr marL="342900" indent="-342900">
              <a:buFont typeface="Arial" panose="020B0604020202020204" pitchFamily="34" charset="0"/>
              <a:buChar char="•"/>
            </a:pPr>
            <a:r>
              <a:rPr lang="en-US" altLang="en-US" sz="3200" dirty="0"/>
              <a:t>The risk is relatively small, IMD is still an uncommon condition</a:t>
            </a:r>
          </a:p>
          <a:p>
            <a:pPr marL="342900" indent="-342900">
              <a:buFont typeface="Arial" panose="020B0604020202020204" pitchFamily="34" charset="0"/>
              <a:buChar char="•"/>
            </a:pPr>
            <a:r>
              <a:rPr lang="en-US" sz="3200" dirty="0"/>
              <a:t>However, the current UK University population is not protected against </a:t>
            </a:r>
            <a:r>
              <a:rPr lang="en-US" sz="3200" dirty="0" err="1"/>
              <a:t>MenB</a:t>
            </a:r>
            <a:r>
              <a:rPr lang="en-US" sz="3200" dirty="0"/>
              <a:t> by vaccination, calls for students to get up to date with their vaccines won’t affect this</a:t>
            </a:r>
          </a:p>
          <a:p>
            <a:pPr marL="342900" indent="-342900">
              <a:buFont typeface="Arial" panose="020B0604020202020204" pitchFamily="34" charset="0"/>
              <a:buChar char="•"/>
            </a:pPr>
            <a:r>
              <a:rPr lang="en-US" sz="3200" dirty="0"/>
              <a:t> Routine testing and treatment isn’t advised</a:t>
            </a:r>
          </a:p>
          <a:p>
            <a:pPr marL="342900" indent="-342900">
              <a:buFont typeface="Arial" panose="020B0604020202020204" pitchFamily="34" charset="0"/>
              <a:buChar char="•"/>
            </a:pPr>
            <a:r>
              <a:rPr lang="en-US" sz="3200" dirty="0"/>
              <a:t>Where a case of IMD occurs in a University, PHW will liaise with University Student Services to share information on signs and symptoms to be aware of. Close contacts of the case will be followed up individually</a:t>
            </a:r>
          </a:p>
          <a:p>
            <a:pPr marL="342900" indent="-342900">
              <a:buFont typeface="Arial" panose="020B0604020202020204" pitchFamily="34" charset="0"/>
              <a:buChar char="•"/>
            </a:pPr>
            <a:r>
              <a:rPr lang="en-US" sz="3200" dirty="0"/>
              <a:t>Should there be a cluster or outbreak, the Communicable Disease Outbreak Plan for Wales would be invoked</a:t>
            </a:r>
          </a:p>
          <a:p>
            <a:pPr marL="342900" indent="-342900">
              <a:buFont typeface="Arial" panose="020B0604020202020204" pitchFamily="34" charset="0"/>
              <a:buChar char="•"/>
            </a:pPr>
            <a:r>
              <a:rPr lang="en-US" sz="3200" dirty="0"/>
              <a:t>SBUHB would take on a critical role as it may be necessary to supply prophylactic doses of antibiotics to a large number of students, this may then be followed up by a vaccination </a:t>
            </a:r>
            <a:r>
              <a:rPr lang="en-US" sz="3200" dirty="0" err="1"/>
              <a:t>programme</a:t>
            </a:r>
            <a:r>
              <a:rPr lang="en-US" sz="3200" dirty="0"/>
              <a:t> to offer 2 doses of </a:t>
            </a:r>
            <a:r>
              <a:rPr lang="en-US" sz="3200" dirty="0" err="1"/>
              <a:t>MenB</a:t>
            </a:r>
            <a:r>
              <a:rPr lang="en-US" sz="3200" dirty="0"/>
              <a:t> vaccine to those at risk</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endParaRPr lang="en-US" sz="3200" dirty="0"/>
          </a:p>
        </p:txBody>
      </p:sp>
    </p:spTree>
    <p:extLst>
      <p:ext uri="{BB962C8B-B14F-4D97-AF65-F5344CB8AC3E}">
        <p14:creationId xmlns:p14="http://schemas.microsoft.com/office/powerpoint/2010/main" val="1363331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A5888-5ABF-3958-EECF-29BD817EB4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5458D2-AD08-D734-BDF7-7C10138218AF}"/>
              </a:ext>
            </a:extLst>
          </p:cNvPr>
          <p:cNvSpPr>
            <a:spLocks noGrp="1"/>
          </p:cNvSpPr>
          <p:nvPr>
            <p:ph type="title"/>
          </p:nvPr>
        </p:nvSpPr>
        <p:spPr>
          <a:xfrm>
            <a:off x="1061244" y="549276"/>
            <a:ext cx="15011400" cy="761999"/>
          </a:xfrm>
        </p:spPr>
        <p:txBody>
          <a:bodyPr/>
          <a:lstStyle/>
          <a:p>
            <a:r>
              <a:rPr lang="en-US" dirty="0"/>
              <a:t>SBUHB preparations</a:t>
            </a:r>
          </a:p>
        </p:txBody>
      </p:sp>
      <p:sp>
        <p:nvSpPr>
          <p:cNvPr id="3" name="Content Placeholder 2">
            <a:extLst>
              <a:ext uri="{FF2B5EF4-FFF2-40B4-BE49-F238E27FC236}">
                <a16:creationId xmlns:a16="http://schemas.microsoft.com/office/drawing/2014/main" id="{D148E019-8E7F-523F-FD67-9EAFADCD51B5}"/>
              </a:ext>
            </a:extLst>
          </p:cNvPr>
          <p:cNvSpPr>
            <a:spLocks noGrp="1"/>
          </p:cNvSpPr>
          <p:nvPr>
            <p:ph idx="1"/>
          </p:nvPr>
        </p:nvSpPr>
        <p:spPr>
          <a:xfrm>
            <a:off x="1061244" y="1311275"/>
            <a:ext cx="16306800" cy="8305800"/>
          </a:xfrm>
        </p:spPr>
        <p:txBody>
          <a:bodyPr/>
          <a:lstStyle/>
          <a:p>
            <a:pPr marL="342900" indent="-342900">
              <a:buFont typeface="Arial" panose="020B0604020202020204" pitchFamily="34" charset="0"/>
              <a:buChar char="•"/>
            </a:pPr>
            <a:r>
              <a:rPr lang="en-US" altLang="en-US" sz="3200" dirty="0"/>
              <a:t>Procedures for the mobilization and deployment of public health ‘countermeasures’ are being refreshed</a:t>
            </a:r>
          </a:p>
          <a:p>
            <a:pPr marL="342900" indent="-342900">
              <a:buFont typeface="Arial" panose="020B0604020202020204" pitchFamily="34" charset="0"/>
              <a:buChar char="•"/>
            </a:pPr>
            <a:r>
              <a:rPr lang="en-US" sz="3200" dirty="0"/>
              <a:t>SBU has raised with WG the need for cover to enable to prompt delivery of antibiotics to large number of people (there is currently no Patient Group Direction in Wales for this purpose)</a:t>
            </a:r>
          </a:p>
          <a:p>
            <a:pPr marL="342900" indent="-342900">
              <a:buFont typeface="Arial" panose="020B0604020202020204" pitchFamily="34" charset="0"/>
              <a:buChar char="•"/>
            </a:pPr>
            <a:r>
              <a:rPr lang="en-US" sz="3200" dirty="0"/>
              <a:t>The Immunisation Team have procedures in place to mobilize a prompt vaccination response at scale</a:t>
            </a:r>
          </a:p>
          <a:p>
            <a:pPr marL="342900" indent="-342900">
              <a:buFont typeface="Arial" panose="020B0604020202020204" pitchFamily="34" charset="0"/>
              <a:buChar char="•"/>
            </a:pPr>
            <a:r>
              <a:rPr lang="en-US" sz="3200" dirty="0"/>
              <a:t>Not withstanding current staff capacity in the Immunisation and Health Protection Teams, it will be necessary to invoke SBU’s major incident processes to respond at scale and pace</a:t>
            </a:r>
          </a:p>
          <a:p>
            <a:r>
              <a:rPr lang="en-US" sz="3200" dirty="0"/>
              <a:t>Note, during the Kent meningitis outbreak in March 2026:</a:t>
            </a:r>
          </a:p>
          <a:p>
            <a:pPr marL="457200" indent="-457200">
              <a:buFont typeface="Arial" panose="020B0604020202020204" pitchFamily="34" charset="0"/>
              <a:buChar char="•"/>
            </a:pPr>
            <a:r>
              <a:rPr lang="en-US" sz="3200" dirty="0"/>
              <a:t>Over 12,000 doses of antibiotics were issued by the NHS in that area</a:t>
            </a:r>
          </a:p>
          <a:p>
            <a:pPr marL="457200" indent="-457200">
              <a:buFont typeface="Arial" panose="020B0604020202020204" pitchFamily="34" charset="0"/>
              <a:buChar char="•"/>
            </a:pPr>
            <a:r>
              <a:rPr lang="en-US" sz="3200" dirty="0"/>
              <a:t>Vaccination (2 doses) initially for 5,000 students, then extended to a further 7,000 people</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endParaRPr lang="en-US" sz="3200" dirty="0"/>
          </a:p>
        </p:txBody>
      </p:sp>
    </p:spTree>
    <p:extLst>
      <p:ext uri="{BB962C8B-B14F-4D97-AF65-F5344CB8AC3E}">
        <p14:creationId xmlns:p14="http://schemas.microsoft.com/office/powerpoint/2010/main" val="3308972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8EFF8076-7C2A-4939-B533-19C079674EDE}"/>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5353AC40-0A0E-4F46-A609-E30D51CC4C15}">
  <ds:schemaRefs>
    <ds:schemaRef ds:uri="http://purl.org/dc/dcmitype/"/>
    <ds:schemaRef ds:uri="14f886ef-4092-4ed8-a31e-891c76461312"/>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137ca15d-9ca5-4969-9050-6a8af13b1758"/>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1022</TotalTime>
  <Words>605</Words>
  <Application>Microsoft Office PowerPoint</Application>
  <PresentationFormat>Custom</PresentationFormat>
  <Paragraphs>32</Paragraphs>
  <Slides>5</Slides>
  <Notes>0</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5</vt:i4>
      </vt:variant>
    </vt:vector>
  </HeadingPairs>
  <TitlesOfParts>
    <vt:vector size="12" baseType="lpstr">
      <vt:lpstr>Arial</vt:lpstr>
      <vt:lpstr>Arial Black</vt:lpstr>
      <vt:lpstr>Calibri</vt:lpstr>
      <vt:lpstr>Custom Design</vt:lpstr>
      <vt:lpstr>1_Custom Design</vt:lpstr>
      <vt:lpstr>2_Custom Design</vt:lpstr>
      <vt:lpstr>2_Custom Design</vt:lpstr>
      <vt:lpstr>Invasive Meningococcal Disease (meningitis) in University Settings </vt:lpstr>
      <vt:lpstr>Invasive Meningococcal Disease (IMD)</vt:lpstr>
      <vt:lpstr>Protection against IMD</vt:lpstr>
      <vt:lpstr>Implications for University Settings</vt:lpstr>
      <vt:lpstr>SBUHB preparations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Sion Lingard (Swansea Bay UHB - Public Health SBUHB)</cp:lastModifiedBy>
  <cp:revision>55</cp:revision>
  <dcterms:created xsi:type="dcterms:W3CDTF">2023-11-15T10:54:55Z</dcterms:created>
  <dcterms:modified xsi:type="dcterms:W3CDTF">2026-05-04T18:45:05Z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ies>
</file>