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changesInfos/changesInfo1.xml" ContentType="application/vnd.ms-powerpoint.changesinfo+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revisionInfo.xml" ContentType="application/vnd.ms-powerpoint.revisioninfo+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141413477" r:id="rId2"/>
    <p:sldId id="2147482316" r:id="rId3"/>
    <p:sldId id="258" r:id="rId4"/>
    <p:sldId id="2147482317" r:id="rId5"/>
    <p:sldId id="260" r:id="rId6"/>
    <p:sldId id="2147482318" r:id="rId7"/>
    <p:sldId id="261" r:id="rId8"/>
    <p:sldId id="262" r:id="rId9"/>
    <p:sldId id="263" r:id="rId10"/>
    <p:sldId id="2147482320" r:id="rId11"/>
    <p:sldId id="214748232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1243D8-B6BF-46BB-80EB-74262FE34C14}" v="34" dt="2026-07-14T10:43:59.5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9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 Id="rId22"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i Landeg (Swansea Bay UHB - Medicine Specialties 1 )" userId="c3127b54-e4be-4ec0-8755-154832a3ffd9" providerId="ADAL" clId="{C387E4CD-C327-447F-A059-F787F3306EBE}"/>
    <pc:docChg chg="undo redo custSel addSld delSld modSld sldOrd">
      <pc:chgData name="Abi Landeg (Swansea Bay UHB - Medicine Specialties 1 )" userId="c3127b54-e4be-4ec0-8755-154832a3ffd9" providerId="ADAL" clId="{C387E4CD-C327-447F-A059-F787F3306EBE}" dt="2026-07-14T10:46:42.171" v="1688" actId="5793"/>
      <pc:docMkLst>
        <pc:docMk/>
      </pc:docMkLst>
      <pc:sldChg chg="del">
        <pc:chgData name="Abi Landeg (Swansea Bay UHB - Medicine Specialties 1 )" userId="c3127b54-e4be-4ec0-8755-154832a3ffd9" providerId="ADAL" clId="{C387E4CD-C327-447F-A059-F787F3306EBE}" dt="2026-07-14T10:24:59.922" v="818" actId="47"/>
        <pc:sldMkLst>
          <pc:docMk/>
          <pc:sldMk cId="3157389632" sldId="256"/>
        </pc:sldMkLst>
      </pc:sldChg>
      <pc:sldChg chg="addSp delSp modSp del mod">
        <pc:chgData name="Abi Landeg (Swansea Bay UHB - Medicine Specialties 1 )" userId="c3127b54-e4be-4ec0-8755-154832a3ffd9" providerId="ADAL" clId="{C387E4CD-C327-447F-A059-F787F3306EBE}" dt="2026-07-14T10:32:03.667" v="1193" actId="2696"/>
        <pc:sldMkLst>
          <pc:docMk/>
          <pc:sldMk cId="2308007765" sldId="257"/>
        </pc:sldMkLst>
        <pc:spChg chg="del mod">
          <ac:chgData name="Abi Landeg (Swansea Bay UHB - Medicine Specialties 1 )" userId="c3127b54-e4be-4ec0-8755-154832a3ffd9" providerId="ADAL" clId="{C387E4CD-C327-447F-A059-F787F3306EBE}" dt="2026-07-14T10:30:15.074" v="1171" actId="478"/>
          <ac:spMkLst>
            <pc:docMk/>
            <pc:sldMk cId="2308007765" sldId="257"/>
            <ac:spMk id="2" creationId="{00000000-0000-0000-0000-000000000000}"/>
          </ac:spMkLst>
        </pc:spChg>
        <pc:spChg chg="mod">
          <ac:chgData name="Abi Landeg (Swansea Bay UHB - Medicine Specialties 1 )" userId="c3127b54-e4be-4ec0-8755-154832a3ffd9" providerId="ADAL" clId="{C387E4CD-C327-447F-A059-F787F3306EBE}" dt="2026-07-14T10:30:07.169" v="1168" actId="1076"/>
          <ac:spMkLst>
            <pc:docMk/>
            <pc:sldMk cId="2308007765" sldId="257"/>
            <ac:spMk id="3" creationId="{00000000-0000-0000-0000-000000000000}"/>
          </ac:spMkLst>
        </pc:spChg>
        <pc:spChg chg="add del">
          <ac:chgData name="Abi Landeg (Swansea Bay UHB - Medicine Specialties 1 )" userId="c3127b54-e4be-4ec0-8755-154832a3ffd9" providerId="ADAL" clId="{C387E4CD-C327-447F-A059-F787F3306EBE}" dt="2026-07-14T09:59:19.663" v="810" actId="22"/>
          <ac:spMkLst>
            <pc:docMk/>
            <pc:sldMk cId="2308007765" sldId="257"/>
            <ac:spMk id="8" creationId="{7F101B26-DC43-0F2F-D32F-58AB11D77C25}"/>
          </ac:spMkLst>
        </pc:spChg>
        <pc:spChg chg="add mod">
          <ac:chgData name="Abi Landeg (Swansea Bay UHB - Medicine Specialties 1 )" userId="c3127b54-e4be-4ec0-8755-154832a3ffd9" providerId="ADAL" clId="{C387E4CD-C327-447F-A059-F787F3306EBE}" dt="2026-07-14T10:30:10.394" v="1170"/>
          <ac:spMkLst>
            <pc:docMk/>
            <pc:sldMk cId="2308007765" sldId="257"/>
            <ac:spMk id="9" creationId="{A157B423-C78D-B810-9F91-49F0EE5070ED}"/>
          </ac:spMkLst>
        </pc:spChg>
        <pc:spChg chg="add mod">
          <ac:chgData name="Abi Landeg (Swansea Bay UHB - Medicine Specialties 1 )" userId="c3127b54-e4be-4ec0-8755-154832a3ffd9" providerId="ADAL" clId="{C387E4CD-C327-447F-A059-F787F3306EBE}" dt="2026-07-14T10:30:15.074" v="1171" actId="478"/>
          <ac:spMkLst>
            <pc:docMk/>
            <pc:sldMk cId="2308007765" sldId="257"/>
            <ac:spMk id="11" creationId="{69791792-DE79-7129-D454-21EAAC3069EB}"/>
          </ac:spMkLst>
        </pc:spChg>
      </pc:sldChg>
      <pc:sldChg chg="addSp delSp modSp mod">
        <pc:chgData name="Abi Landeg (Swansea Bay UHB - Medicine Specialties 1 )" userId="c3127b54-e4be-4ec0-8755-154832a3ffd9" providerId="ADAL" clId="{C387E4CD-C327-447F-A059-F787F3306EBE}" dt="2026-07-14T10:43:21.849" v="1588" actId="1076"/>
        <pc:sldMkLst>
          <pc:docMk/>
          <pc:sldMk cId="1184631719" sldId="258"/>
        </pc:sldMkLst>
        <pc:spChg chg="del">
          <ac:chgData name="Abi Landeg (Swansea Bay UHB - Medicine Specialties 1 )" userId="c3127b54-e4be-4ec0-8755-154832a3ffd9" providerId="ADAL" clId="{C387E4CD-C327-447F-A059-F787F3306EBE}" dt="2026-07-14T10:41:51.327" v="1568" actId="478"/>
          <ac:spMkLst>
            <pc:docMk/>
            <pc:sldMk cId="1184631719" sldId="258"/>
            <ac:spMk id="2" creationId="{00000000-0000-0000-0000-000000000000}"/>
          </ac:spMkLst>
        </pc:spChg>
        <pc:spChg chg="del">
          <ac:chgData name="Abi Landeg (Swansea Bay UHB - Medicine Specialties 1 )" userId="c3127b54-e4be-4ec0-8755-154832a3ffd9" providerId="ADAL" clId="{C387E4CD-C327-447F-A059-F787F3306EBE}" dt="2026-07-14T10:41:52.649" v="1569" actId="478"/>
          <ac:spMkLst>
            <pc:docMk/>
            <pc:sldMk cId="1184631719" sldId="258"/>
            <ac:spMk id="3" creationId="{00000000-0000-0000-0000-000000000000}"/>
          </ac:spMkLst>
        </pc:spChg>
        <pc:spChg chg="add del">
          <ac:chgData name="Abi Landeg (Swansea Bay UHB - Medicine Specialties 1 )" userId="c3127b54-e4be-4ec0-8755-154832a3ffd9" providerId="ADAL" clId="{C387E4CD-C327-447F-A059-F787F3306EBE}" dt="2026-07-14T10:42:18.769" v="1576" actId="478"/>
          <ac:spMkLst>
            <pc:docMk/>
            <pc:sldMk cId="1184631719" sldId="258"/>
            <ac:spMk id="9" creationId="{91184682-C4F5-EA2A-ED4C-FB9CE064A921}"/>
          </ac:spMkLst>
        </pc:spChg>
        <pc:spChg chg="add del mod">
          <ac:chgData name="Abi Landeg (Swansea Bay UHB - Medicine Specialties 1 )" userId="c3127b54-e4be-4ec0-8755-154832a3ffd9" providerId="ADAL" clId="{C387E4CD-C327-447F-A059-F787F3306EBE}" dt="2026-07-14T10:42:24.040" v="1577" actId="478"/>
          <ac:spMkLst>
            <pc:docMk/>
            <pc:sldMk cId="1184631719" sldId="258"/>
            <ac:spMk id="12" creationId="{DEC670FF-7971-8567-ADE8-072CE0DDB238}"/>
          </ac:spMkLst>
        </pc:spChg>
        <pc:spChg chg="add del mod">
          <ac:chgData name="Abi Landeg (Swansea Bay UHB - Medicine Specialties 1 )" userId="c3127b54-e4be-4ec0-8755-154832a3ffd9" providerId="ADAL" clId="{C387E4CD-C327-447F-A059-F787F3306EBE}" dt="2026-07-14T10:43:11.721" v="1583" actId="478"/>
          <ac:spMkLst>
            <pc:docMk/>
            <pc:sldMk cId="1184631719" sldId="258"/>
            <ac:spMk id="14" creationId="{65BC88FD-B996-9289-D6AB-B4613B023CB0}"/>
          </ac:spMkLst>
        </pc:spChg>
        <pc:picChg chg="mod">
          <ac:chgData name="Abi Landeg (Swansea Bay UHB - Medicine Specialties 1 )" userId="c3127b54-e4be-4ec0-8755-154832a3ffd9" providerId="ADAL" clId="{C387E4CD-C327-447F-A059-F787F3306EBE}" dt="2026-07-14T10:41:54.994" v="1570" actId="1076"/>
          <ac:picMkLst>
            <pc:docMk/>
            <pc:sldMk cId="1184631719" sldId="258"/>
            <ac:picMk id="5" creationId="{00000000-0000-0000-0000-000000000000}"/>
          </ac:picMkLst>
        </pc:picChg>
        <pc:picChg chg="mod">
          <ac:chgData name="Abi Landeg (Swansea Bay UHB - Medicine Specialties 1 )" userId="c3127b54-e4be-4ec0-8755-154832a3ffd9" providerId="ADAL" clId="{C387E4CD-C327-447F-A059-F787F3306EBE}" dt="2026-07-14T10:41:59.107" v="1572" actId="14100"/>
          <ac:picMkLst>
            <pc:docMk/>
            <pc:sldMk cId="1184631719" sldId="258"/>
            <ac:picMk id="6" creationId="{00000000-0000-0000-0000-000000000000}"/>
          </ac:picMkLst>
        </pc:picChg>
        <pc:picChg chg="add mod">
          <ac:chgData name="Abi Landeg (Swansea Bay UHB - Medicine Specialties 1 )" userId="c3127b54-e4be-4ec0-8755-154832a3ffd9" providerId="ADAL" clId="{C387E4CD-C327-447F-A059-F787F3306EBE}" dt="2026-07-14T10:43:18.551" v="1587" actId="1076"/>
          <ac:picMkLst>
            <pc:docMk/>
            <pc:sldMk cId="1184631719" sldId="258"/>
            <ac:picMk id="16" creationId="{5DCE009E-CA6D-AC45-9608-EA176418D7EE}"/>
          </ac:picMkLst>
        </pc:picChg>
        <pc:cxnChg chg="mod">
          <ac:chgData name="Abi Landeg (Swansea Bay UHB - Medicine Specialties 1 )" userId="c3127b54-e4be-4ec0-8755-154832a3ffd9" providerId="ADAL" clId="{C387E4CD-C327-447F-A059-F787F3306EBE}" dt="2026-07-14T10:43:21.849" v="1588" actId="1076"/>
          <ac:cxnSpMkLst>
            <pc:docMk/>
            <pc:sldMk cId="1184631719" sldId="258"/>
            <ac:cxnSpMk id="8" creationId="{00000000-0000-0000-0000-000000000000}"/>
          </ac:cxnSpMkLst>
        </pc:cxnChg>
      </pc:sldChg>
      <pc:sldChg chg="del">
        <pc:chgData name="Abi Landeg (Swansea Bay UHB - Medicine Specialties 1 )" userId="c3127b54-e4be-4ec0-8755-154832a3ffd9" providerId="ADAL" clId="{C387E4CD-C327-447F-A059-F787F3306EBE}" dt="2026-07-14T10:33:26.880" v="1215" actId="2696"/>
        <pc:sldMkLst>
          <pc:docMk/>
          <pc:sldMk cId="3948310795" sldId="259"/>
        </pc:sldMkLst>
      </pc:sldChg>
      <pc:sldChg chg="addSp delSp modSp mod ord">
        <pc:chgData name="Abi Landeg (Swansea Bay UHB - Medicine Specialties 1 )" userId="c3127b54-e4be-4ec0-8755-154832a3ffd9" providerId="ADAL" clId="{C387E4CD-C327-447F-A059-F787F3306EBE}" dt="2026-07-14T10:43:47.789" v="1593"/>
        <pc:sldMkLst>
          <pc:docMk/>
          <pc:sldMk cId="1702406950" sldId="260"/>
        </pc:sldMkLst>
        <pc:spChg chg="del">
          <ac:chgData name="Abi Landeg (Swansea Bay UHB - Medicine Specialties 1 )" userId="c3127b54-e4be-4ec0-8755-154832a3ffd9" providerId="ADAL" clId="{C387E4CD-C327-447F-A059-F787F3306EBE}" dt="2026-07-14T10:34:46.832" v="1244" actId="478"/>
          <ac:spMkLst>
            <pc:docMk/>
            <pc:sldMk cId="1702406950" sldId="260"/>
            <ac:spMk id="2" creationId="{00000000-0000-0000-0000-000000000000}"/>
          </ac:spMkLst>
        </pc:spChg>
        <pc:spChg chg="del">
          <ac:chgData name="Abi Landeg (Swansea Bay UHB - Medicine Specialties 1 )" userId="c3127b54-e4be-4ec0-8755-154832a3ffd9" providerId="ADAL" clId="{C387E4CD-C327-447F-A059-F787F3306EBE}" dt="2026-07-14T10:34:43.372" v="1243" actId="478"/>
          <ac:spMkLst>
            <pc:docMk/>
            <pc:sldMk cId="1702406950" sldId="260"/>
            <ac:spMk id="3" creationId="{00000000-0000-0000-0000-000000000000}"/>
          </ac:spMkLst>
        </pc:spChg>
        <pc:spChg chg="add del mod">
          <ac:chgData name="Abi Landeg (Swansea Bay UHB - Medicine Specialties 1 )" userId="c3127b54-e4be-4ec0-8755-154832a3ffd9" providerId="ADAL" clId="{C387E4CD-C327-447F-A059-F787F3306EBE}" dt="2026-07-14T10:34:48.768" v="1245" actId="478"/>
          <ac:spMkLst>
            <pc:docMk/>
            <pc:sldMk cId="1702406950" sldId="260"/>
            <ac:spMk id="9" creationId="{FB1CB4EC-B359-AC7C-8E4C-80E52A066AAE}"/>
          </ac:spMkLst>
        </pc:spChg>
        <pc:spChg chg="add mod">
          <ac:chgData name="Abi Landeg (Swansea Bay UHB - Medicine Specialties 1 )" userId="c3127b54-e4be-4ec0-8755-154832a3ffd9" providerId="ADAL" clId="{C387E4CD-C327-447F-A059-F787F3306EBE}" dt="2026-07-14T10:35:07.530" v="1249" actId="1076"/>
          <ac:spMkLst>
            <pc:docMk/>
            <pc:sldMk cId="1702406950" sldId="260"/>
            <ac:spMk id="10" creationId="{08C7FE1E-E15D-EC37-10BA-4A5D8DF70BB0}"/>
          </ac:spMkLst>
        </pc:spChg>
        <pc:picChg chg="mod">
          <ac:chgData name="Abi Landeg (Swansea Bay UHB - Medicine Specialties 1 )" userId="c3127b54-e4be-4ec0-8755-154832a3ffd9" providerId="ADAL" clId="{C387E4CD-C327-447F-A059-F787F3306EBE}" dt="2026-07-14T10:35:13.906" v="1251" actId="14100"/>
          <ac:picMkLst>
            <pc:docMk/>
            <pc:sldMk cId="1702406950" sldId="260"/>
            <ac:picMk id="6" creationId="{00000000-0000-0000-0000-000000000000}"/>
          </ac:picMkLst>
        </pc:picChg>
        <pc:cxnChg chg="mod">
          <ac:chgData name="Abi Landeg (Swansea Bay UHB - Medicine Specialties 1 )" userId="c3127b54-e4be-4ec0-8755-154832a3ffd9" providerId="ADAL" clId="{C387E4CD-C327-447F-A059-F787F3306EBE}" dt="2026-07-14T10:36:47.769" v="1308" actId="1076"/>
          <ac:cxnSpMkLst>
            <pc:docMk/>
            <pc:sldMk cId="1702406950" sldId="260"/>
            <ac:cxnSpMk id="7" creationId="{00000000-0000-0000-0000-000000000000}"/>
          </ac:cxnSpMkLst>
        </pc:cxnChg>
      </pc:sldChg>
      <pc:sldChg chg="addSp delSp modSp mod ord">
        <pc:chgData name="Abi Landeg (Swansea Bay UHB - Medicine Specialties 1 )" userId="c3127b54-e4be-4ec0-8755-154832a3ffd9" providerId="ADAL" clId="{C387E4CD-C327-447F-A059-F787F3306EBE}" dt="2026-07-14T10:44:34.364" v="1604"/>
        <pc:sldMkLst>
          <pc:docMk/>
          <pc:sldMk cId="2820465070" sldId="261"/>
        </pc:sldMkLst>
        <pc:spChg chg="del">
          <ac:chgData name="Abi Landeg (Swansea Bay UHB - Medicine Specialties 1 )" userId="c3127b54-e4be-4ec0-8755-154832a3ffd9" providerId="ADAL" clId="{C387E4CD-C327-447F-A059-F787F3306EBE}" dt="2026-07-14T10:36:03.801" v="1280" actId="478"/>
          <ac:spMkLst>
            <pc:docMk/>
            <pc:sldMk cId="2820465070" sldId="261"/>
            <ac:spMk id="2" creationId="{00000000-0000-0000-0000-000000000000}"/>
          </ac:spMkLst>
        </pc:spChg>
        <pc:spChg chg="del">
          <ac:chgData name="Abi Landeg (Swansea Bay UHB - Medicine Specialties 1 )" userId="c3127b54-e4be-4ec0-8755-154832a3ffd9" providerId="ADAL" clId="{C387E4CD-C327-447F-A059-F787F3306EBE}" dt="2026-07-14T10:36:07.674" v="1282" actId="478"/>
          <ac:spMkLst>
            <pc:docMk/>
            <pc:sldMk cId="2820465070" sldId="261"/>
            <ac:spMk id="3" creationId="{00000000-0000-0000-0000-000000000000}"/>
          </ac:spMkLst>
        </pc:spChg>
        <pc:spChg chg="add del mod">
          <ac:chgData name="Abi Landeg (Swansea Bay UHB - Medicine Specialties 1 )" userId="c3127b54-e4be-4ec0-8755-154832a3ffd9" providerId="ADAL" clId="{C387E4CD-C327-447F-A059-F787F3306EBE}" dt="2026-07-14T10:36:06.370" v="1281" actId="478"/>
          <ac:spMkLst>
            <pc:docMk/>
            <pc:sldMk cId="2820465070" sldId="261"/>
            <ac:spMk id="10" creationId="{03E17117-1CAA-4DC9-C08E-720E2BEB9D67}"/>
          </ac:spMkLst>
        </pc:spChg>
        <pc:spChg chg="add mod">
          <ac:chgData name="Abi Landeg (Swansea Bay UHB - Medicine Specialties 1 )" userId="c3127b54-e4be-4ec0-8755-154832a3ffd9" providerId="ADAL" clId="{C387E4CD-C327-447F-A059-F787F3306EBE}" dt="2026-07-14T10:36:15.633" v="1301" actId="20577"/>
          <ac:spMkLst>
            <pc:docMk/>
            <pc:sldMk cId="2820465070" sldId="261"/>
            <ac:spMk id="11" creationId="{BB5EFB28-1B9D-1D4A-BAFC-AC88741CFEBC}"/>
          </ac:spMkLst>
        </pc:spChg>
        <pc:picChg chg="mod">
          <ac:chgData name="Abi Landeg (Swansea Bay UHB - Medicine Specialties 1 )" userId="c3127b54-e4be-4ec0-8755-154832a3ffd9" providerId="ADAL" clId="{C387E4CD-C327-447F-A059-F787F3306EBE}" dt="2026-07-14T10:36:27.994" v="1303" actId="1076"/>
          <ac:picMkLst>
            <pc:docMk/>
            <pc:sldMk cId="2820465070" sldId="261"/>
            <ac:picMk id="6" creationId="{00000000-0000-0000-0000-000000000000}"/>
          </ac:picMkLst>
        </pc:picChg>
        <pc:picChg chg="mod">
          <ac:chgData name="Abi Landeg (Swansea Bay UHB - Medicine Specialties 1 )" userId="c3127b54-e4be-4ec0-8755-154832a3ffd9" providerId="ADAL" clId="{C387E4CD-C327-447F-A059-F787F3306EBE}" dt="2026-07-14T10:36:37.620" v="1306" actId="14100"/>
          <ac:picMkLst>
            <pc:docMk/>
            <pc:sldMk cId="2820465070" sldId="261"/>
            <ac:picMk id="7" creationId="{00000000-0000-0000-0000-000000000000}"/>
          </ac:picMkLst>
        </pc:picChg>
        <pc:cxnChg chg="mod">
          <ac:chgData name="Abi Landeg (Swansea Bay UHB - Medicine Specialties 1 )" userId="c3127b54-e4be-4ec0-8755-154832a3ffd9" providerId="ADAL" clId="{C387E4CD-C327-447F-A059-F787F3306EBE}" dt="2026-07-14T10:36:40.783" v="1307" actId="1076"/>
          <ac:cxnSpMkLst>
            <pc:docMk/>
            <pc:sldMk cId="2820465070" sldId="261"/>
            <ac:cxnSpMk id="8" creationId="{00000000-0000-0000-0000-000000000000}"/>
          </ac:cxnSpMkLst>
        </pc:cxnChg>
      </pc:sldChg>
      <pc:sldChg chg="addSp delSp modSp mod">
        <pc:chgData name="Abi Landeg (Swansea Bay UHB - Medicine Specialties 1 )" userId="c3127b54-e4be-4ec0-8755-154832a3ffd9" providerId="ADAL" clId="{C387E4CD-C327-447F-A059-F787F3306EBE}" dt="2026-07-14T10:37:38.667" v="1337" actId="1076"/>
        <pc:sldMkLst>
          <pc:docMk/>
          <pc:sldMk cId="260488728" sldId="262"/>
        </pc:sldMkLst>
        <pc:spChg chg="del">
          <ac:chgData name="Abi Landeg (Swansea Bay UHB - Medicine Specialties 1 )" userId="c3127b54-e4be-4ec0-8755-154832a3ffd9" providerId="ADAL" clId="{C387E4CD-C327-447F-A059-F787F3306EBE}" dt="2026-07-14T10:37:00.313" v="1309" actId="478"/>
          <ac:spMkLst>
            <pc:docMk/>
            <pc:sldMk cId="260488728" sldId="262"/>
            <ac:spMk id="2" creationId="{00000000-0000-0000-0000-000000000000}"/>
          </ac:spMkLst>
        </pc:spChg>
        <pc:spChg chg="del">
          <ac:chgData name="Abi Landeg (Swansea Bay UHB - Medicine Specialties 1 )" userId="c3127b54-e4be-4ec0-8755-154832a3ffd9" providerId="ADAL" clId="{C387E4CD-C327-447F-A059-F787F3306EBE}" dt="2026-07-14T10:37:13.148" v="1329" actId="478"/>
          <ac:spMkLst>
            <pc:docMk/>
            <pc:sldMk cId="260488728" sldId="262"/>
            <ac:spMk id="3" creationId="{00000000-0000-0000-0000-000000000000}"/>
          </ac:spMkLst>
        </pc:spChg>
        <pc:spChg chg="add del mod">
          <ac:chgData name="Abi Landeg (Swansea Bay UHB - Medicine Specialties 1 )" userId="c3127b54-e4be-4ec0-8755-154832a3ffd9" providerId="ADAL" clId="{C387E4CD-C327-447F-A059-F787F3306EBE}" dt="2026-07-14T10:37:02.439" v="1311" actId="478"/>
          <ac:spMkLst>
            <pc:docMk/>
            <pc:sldMk cId="260488728" sldId="262"/>
            <ac:spMk id="9" creationId="{EFCDB542-5E84-043A-8505-F3D398BD788F}"/>
          </ac:spMkLst>
        </pc:spChg>
        <pc:spChg chg="add mod">
          <ac:chgData name="Abi Landeg (Swansea Bay UHB - Medicine Specialties 1 )" userId="c3127b54-e4be-4ec0-8755-154832a3ffd9" providerId="ADAL" clId="{C387E4CD-C327-447F-A059-F787F3306EBE}" dt="2026-07-14T10:37:11.165" v="1328" actId="1076"/>
          <ac:spMkLst>
            <pc:docMk/>
            <pc:sldMk cId="260488728" sldId="262"/>
            <ac:spMk id="10" creationId="{6475F15B-51C5-903F-B1E0-76DE38320C15}"/>
          </ac:spMkLst>
        </pc:spChg>
        <pc:picChg chg="mod">
          <ac:chgData name="Abi Landeg (Swansea Bay UHB - Medicine Specialties 1 )" userId="c3127b54-e4be-4ec0-8755-154832a3ffd9" providerId="ADAL" clId="{C387E4CD-C327-447F-A059-F787F3306EBE}" dt="2026-07-14T10:37:34.864" v="1336" actId="14100"/>
          <ac:picMkLst>
            <pc:docMk/>
            <pc:sldMk cId="260488728" sldId="262"/>
            <ac:picMk id="5" creationId="{00000000-0000-0000-0000-000000000000}"/>
          </ac:picMkLst>
        </pc:picChg>
        <pc:cxnChg chg="mod">
          <ac:chgData name="Abi Landeg (Swansea Bay UHB - Medicine Specialties 1 )" userId="c3127b54-e4be-4ec0-8755-154832a3ffd9" providerId="ADAL" clId="{C387E4CD-C327-447F-A059-F787F3306EBE}" dt="2026-07-14T10:37:38.667" v="1337" actId="1076"/>
          <ac:cxnSpMkLst>
            <pc:docMk/>
            <pc:sldMk cId="260488728" sldId="262"/>
            <ac:cxnSpMk id="6" creationId="{00000000-0000-0000-0000-000000000000}"/>
          </ac:cxnSpMkLst>
        </pc:cxnChg>
      </pc:sldChg>
      <pc:sldChg chg="addSp delSp modSp mod">
        <pc:chgData name="Abi Landeg (Swansea Bay UHB - Medicine Specialties 1 )" userId="c3127b54-e4be-4ec0-8755-154832a3ffd9" providerId="ADAL" clId="{C387E4CD-C327-447F-A059-F787F3306EBE}" dt="2026-07-14T10:38:32.278" v="1369" actId="1076"/>
        <pc:sldMkLst>
          <pc:docMk/>
          <pc:sldMk cId="3357458763" sldId="263"/>
        </pc:sldMkLst>
        <pc:spChg chg="del">
          <ac:chgData name="Abi Landeg (Swansea Bay UHB - Medicine Specialties 1 )" userId="c3127b54-e4be-4ec0-8755-154832a3ffd9" providerId="ADAL" clId="{C387E4CD-C327-447F-A059-F787F3306EBE}" dt="2026-07-14T10:37:55.704" v="1338" actId="478"/>
          <ac:spMkLst>
            <pc:docMk/>
            <pc:sldMk cId="3357458763" sldId="263"/>
            <ac:spMk id="2" creationId="{00000000-0000-0000-0000-000000000000}"/>
          </ac:spMkLst>
        </pc:spChg>
        <pc:spChg chg="del">
          <ac:chgData name="Abi Landeg (Swansea Bay UHB - Medicine Specialties 1 )" userId="c3127b54-e4be-4ec0-8755-154832a3ffd9" providerId="ADAL" clId="{C387E4CD-C327-447F-A059-F787F3306EBE}" dt="2026-07-14T10:37:58.842" v="1340" actId="478"/>
          <ac:spMkLst>
            <pc:docMk/>
            <pc:sldMk cId="3357458763" sldId="263"/>
            <ac:spMk id="3" creationId="{00000000-0000-0000-0000-000000000000}"/>
          </ac:spMkLst>
        </pc:spChg>
        <pc:spChg chg="add del mod">
          <ac:chgData name="Abi Landeg (Swansea Bay UHB - Medicine Specialties 1 )" userId="c3127b54-e4be-4ec0-8755-154832a3ffd9" providerId="ADAL" clId="{C387E4CD-C327-447F-A059-F787F3306EBE}" dt="2026-07-14T10:37:57.387" v="1339" actId="478"/>
          <ac:spMkLst>
            <pc:docMk/>
            <pc:sldMk cId="3357458763" sldId="263"/>
            <ac:spMk id="9" creationId="{FF04AEB8-7FC8-2DD6-202D-983A7BEF2018}"/>
          </ac:spMkLst>
        </pc:spChg>
        <pc:spChg chg="add mod">
          <ac:chgData name="Abi Landeg (Swansea Bay UHB - Medicine Specialties 1 )" userId="c3127b54-e4be-4ec0-8755-154832a3ffd9" providerId="ADAL" clId="{C387E4CD-C327-447F-A059-F787F3306EBE}" dt="2026-07-14T10:38:14.977" v="1366" actId="1076"/>
          <ac:spMkLst>
            <pc:docMk/>
            <pc:sldMk cId="3357458763" sldId="263"/>
            <ac:spMk id="10" creationId="{0BBC428F-359B-AAA5-C620-0B0CA6702ADD}"/>
          </ac:spMkLst>
        </pc:spChg>
        <pc:picChg chg="mod">
          <ac:chgData name="Abi Landeg (Swansea Bay UHB - Medicine Specialties 1 )" userId="c3127b54-e4be-4ec0-8755-154832a3ffd9" providerId="ADAL" clId="{C387E4CD-C327-447F-A059-F787F3306EBE}" dt="2026-07-14T10:38:30.666" v="1368" actId="14100"/>
          <ac:picMkLst>
            <pc:docMk/>
            <pc:sldMk cId="3357458763" sldId="263"/>
            <ac:picMk id="6" creationId="{00000000-0000-0000-0000-000000000000}"/>
          </ac:picMkLst>
        </pc:picChg>
        <pc:cxnChg chg="mod">
          <ac:chgData name="Abi Landeg (Swansea Bay UHB - Medicine Specialties 1 )" userId="c3127b54-e4be-4ec0-8755-154832a3ffd9" providerId="ADAL" clId="{C387E4CD-C327-447F-A059-F787F3306EBE}" dt="2026-07-14T10:38:32.278" v="1369" actId="1076"/>
          <ac:cxnSpMkLst>
            <pc:docMk/>
            <pc:sldMk cId="3357458763" sldId="263"/>
            <ac:cxnSpMk id="7" creationId="{00000000-0000-0000-0000-000000000000}"/>
          </ac:cxnSpMkLst>
        </pc:cxnChg>
      </pc:sldChg>
      <pc:sldChg chg="addSp delSp modSp del mod">
        <pc:chgData name="Abi Landeg (Swansea Bay UHB - Medicine Specialties 1 )" userId="c3127b54-e4be-4ec0-8755-154832a3ffd9" providerId="ADAL" clId="{C387E4CD-C327-447F-A059-F787F3306EBE}" dt="2026-07-14T10:27:08.179" v="992" actId="2696"/>
        <pc:sldMkLst>
          <pc:docMk/>
          <pc:sldMk cId="4291816879" sldId="264"/>
        </pc:sldMkLst>
        <pc:spChg chg="mod">
          <ac:chgData name="Abi Landeg (Swansea Bay UHB - Medicine Specialties 1 )" userId="c3127b54-e4be-4ec0-8755-154832a3ffd9" providerId="ADAL" clId="{C387E4CD-C327-447F-A059-F787F3306EBE}" dt="2026-07-14T09:53:56.836" v="195" actId="20577"/>
          <ac:spMkLst>
            <pc:docMk/>
            <pc:sldMk cId="4291816879" sldId="264"/>
            <ac:spMk id="2" creationId="{00000000-0000-0000-0000-000000000000}"/>
          </ac:spMkLst>
        </pc:spChg>
        <pc:spChg chg="mod">
          <ac:chgData name="Abi Landeg (Swansea Bay UHB - Medicine Specialties 1 )" userId="c3127b54-e4be-4ec0-8755-154832a3ffd9" providerId="ADAL" clId="{C387E4CD-C327-447F-A059-F787F3306EBE}" dt="2026-07-14T10:25:57.645" v="872" actId="20577"/>
          <ac:spMkLst>
            <pc:docMk/>
            <pc:sldMk cId="4291816879" sldId="264"/>
            <ac:spMk id="3" creationId="{00000000-0000-0000-0000-000000000000}"/>
          </ac:spMkLst>
        </pc:spChg>
        <pc:spChg chg="add del mod">
          <ac:chgData name="Abi Landeg (Swansea Bay UHB - Medicine Specialties 1 )" userId="c3127b54-e4be-4ec0-8755-154832a3ffd9" providerId="ADAL" clId="{C387E4CD-C327-447F-A059-F787F3306EBE}" dt="2026-07-14T09:59:33.410" v="813" actId="478"/>
          <ac:spMkLst>
            <pc:docMk/>
            <pc:sldMk cId="4291816879" sldId="264"/>
            <ac:spMk id="7" creationId="{8179FEF4-E9CA-D87F-5BD4-6CFAB71C339A}"/>
          </ac:spMkLst>
        </pc:spChg>
        <pc:graphicFrameChg chg="add del mod modGraphic">
          <ac:chgData name="Abi Landeg (Swansea Bay UHB - Medicine Specialties 1 )" userId="c3127b54-e4be-4ec0-8755-154832a3ffd9" providerId="ADAL" clId="{C387E4CD-C327-447F-A059-F787F3306EBE}" dt="2026-07-14T09:54:42.034" v="224" actId="478"/>
          <ac:graphicFrameMkLst>
            <pc:docMk/>
            <pc:sldMk cId="4291816879" sldId="264"/>
            <ac:graphicFrameMk id="4" creationId="{2EC1BA68-5F7F-DFF3-80A7-397DBE0F4342}"/>
          </ac:graphicFrameMkLst>
        </pc:graphicFrameChg>
        <pc:graphicFrameChg chg="add del mod">
          <ac:chgData name="Abi Landeg (Swansea Bay UHB - Medicine Specialties 1 )" userId="c3127b54-e4be-4ec0-8755-154832a3ffd9" providerId="ADAL" clId="{C387E4CD-C327-447F-A059-F787F3306EBE}" dt="2026-07-14T09:55:08.098" v="363" actId="478"/>
          <ac:graphicFrameMkLst>
            <pc:docMk/>
            <pc:sldMk cId="4291816879" sldId="264"/>
            <ac:graphicFrameMk id="5" creationId="{E694D5FA-181A-0635-5B65-5FAC2050AD9B}"/>
          </ac:graphicFrameMkLst>
        </pc:graphicFrameChg>
      </pc:sldChg>
      <pc:sldChg chg="del">
        <pc:chgData name="Abi Landeg (Swansea Bay UHB - Medicine Specialties 1 )" userId="c3127b54-e4be-4ec0-8755-154832a3ffd9" providerId="ADAL" clId="{C387E4CD-C327-447F-A059-F787F3306EBE}" dt="2026-07-14T10:39:15.445" v="1388" actId="2696"/>
        <pc:sldMkLst>
          <pc:docMk/>
          <pc:sldMk cId="1298174245" sldId="265"/>
        </pc:sldMkLst>
      </pc:sldChg>
      <pc:sldChg chg="del">
        <pc:chgData name="Abi Landeg (Swansea Bay UHB - Medicine Specialties 1 )" userId="c3127b54-e4be-4ec0-8755-154832a3ffd9" providerId="ADAL" clId="{C387E4CD-C327-447F-A059-F787F3306EBE}" dt="2026-07-14T10:40:22.471" v="1450" actId="2696"/>
        <pc:sldMkLst>
          <pc:docMk/>
          <pc:sldMk cId="2977756076" sldId="266"/>
        </pc:sldMkLst>
      </pc:sldChg>
      <pc:sldChg chg="addSp modSp add mod">
        <pc:chgData name="Abi Landeg (Swansea Bay UHB - Medicine Specialties 1 )" userId="c3127b54-e4be-4ec0-8755-154832a3ffd9" providerId="ADAL" clId="{C387E4CD-C327-447F-A059-F787F3306EBE}" dt="2026-07-14T10:25:38.529" v="868" actId="1076"/>
        <pc:sldMkLst>
          <pc:docMk/>
          <pc:sldMk cId="2211366095" sldId="2141413477"/>
        </pc:sldMkLst>
        <pc:spChg chg="mod">
          <ac:chgData name="Abi Landeg (Swansea Bay UHB - Medicine Specialties 1 )" userId="c3127b54-e4be-4ec0-8755-154832a3ffd9" providerId="ADAL" clId="{C387E4CD-C327-447F-A059-F787F3306EBE}" dt="2026-07-14T10:25:13.407" v="854" actId="27636"/>
          <ac:spMkLst>
            <pc:docMk/>
            <pc:sldMk cId="2211366095" sldId="2141413477"/>
            <ac:spMk id="2" creationId="{047D0D51-471D-4616-E474-94DE4E7500A6}"/>
          </ac:spMkLst>
        </pc:spChg>
        <pc:spChg chg="add mod">
          <ac:chgData name="Abi Landeg (Swansea Bay UHB - Medicine Specialties 1 )" userId="c3127b54-e4be-4ec0-8755-154832a3ffd9" providerId="ADAL" clId="{C387E4CD-C327-447F-A059-F787F3306EBE}" dt="2026-07-14T10:25:38.529" v="868" actId="1076"/>
          <ac:spMkLst>
            <pc:docMk/>
            <pc:sldMk cId="2211366095" sldId="2141413477"/>
            <ac:spMk id="4" creationId="{412B6961-1790-E585-15B9-62867AA44EAA}"/>
          </ac:spMkLst>
        </pc:spChg>
      </pc:sldChg>
      <pc:sldChg chg="addSp delSp modSp add mod">
        <pc:chgData name="Abi Landeg (Swansea Bay UHB - Medicine Specialties 1 )" userId="c3127b54-e4be-4ec0-8755-154832a3ffd9" providerId="ADAL" clId="{C387E4CD-C327-447F-A059-F787F3306EBE}" dt="2026-07-14T10:41:29.866" v="1565" actId="20577"/>
        <pc:sldMkLst>
          <pc:docMk/>
          <pc:sldMk cId="314970315" sldId="2147482316"/>
        </pc:sldMkLst>
        <pc:spChg chg="add del mod">
          <ac:chgData name="Abi Landeg (Swansea Bay UHB - Medicine Specialties 1 )" userId="c3127b54-e4be-4ec0-8755-154832a3ffd9" providerId="ADAL" clId="{C387E4CD-C327-447F-A059-F787F3306EBE}" dt="2026-07-14T10:26:18.060" v="876" actId="478"/>
          <ac:spMkLst>
            <pc:docMk/>
            <pc:sldMk cId="314970315" sldId="2147482316"/>
            <ac:spMk id="2" creationId="{3BDB9F92-3545-C54C-F320-9FB3CFA8C71A}"/>
          </ac:spMkLst>
        </pc:spChg>
        <pc:spChg chg="mod">
          <ac:chgData name="Abi Landeg (Swansea Bay UHB - Medicine Specialties 1 )" userId="c3127b54-e4be-4ec0-8755-154832a3ffd9" providerId="ADAL" clId="{C387E4CD-C327-447F-A059-F787F3306EBE}" dt="2026-07-14T10:27:01.333" v="991" actId="20577"/>
          <ac:spMkLst>
            <pc:docMk/>
            <pc:sldMk cId="314970315" sldId="2147482316"/>
            <ac:spMk id="3" creationId="{B442E67E-796D-A353-A749-16E7866A6F04}"/>
          </ac:spMkLst>
        </pc:spChg>
        <pc:spChg chg="mod">
          <ac:chgData name="Abi Landeg (Swansea Bay UHB - Medicine Specialties 1 )" userId="c3127b54-e4be-4ec0-8755-154832a3ffd9" providerId="ADAL" clId="{C387E4CD-C327-447F-A059-F787F3306EBE}" dt="2026-07-14T10:41:29.866" v="1565" actId="20577"/>
          <ac:spMkLst>
            <pc:docMk/>
            <pc:sldMk cId="314970315" sldId="2147482316"/>
            <ac:spMk id="4" creationId="{E6722AC2-9B55-289A-4FBB-461CEFBB04ED}"/>
          </ac:spMkLst>
        </pc:spChg>
      </pc:sldChg>
      <pc:sldChg chg="addSp delSp modSp add mod ord">
        <pc:chgData name="Abi Landeg (Swansea Bay UHB - Medicine Specialties 1 )" userId="c3127b54-e4be-4ec0-8755-154832a3ffd9" providerId="ADAL" clId="{C387E4CD-C327-447F-A059-F787F3306EBE}" dt="2026-07-14T10:43:40.391" v="1591" actId="255"/>
        <pc:sldMkLst>
          <pc:docMk/>
          <pc:sldMk cId="3084684700" sldId="2147482317"/>
        </pc:sldMkLst>
        <pc:spChg chg="mod">
          <ac:chgData name="Abi Landeg (Swansea Bay UHB - Medicine Specialties 1 )" userId="c3127b54-e4be-4ec0-8755-154832a3ffd9" providerId="ADAL" clId="{C387E4CD-C327-447F-A059-F787F3306EBE}" dt="2026-07-14T10:43:40.391" v="1591" actId="255"/>
          <ac:spMkLst>
            <pc:docMk/>
            <pc:sldMk cId="3084684700" sldId="2147482317"/>
            <ac:spMk id="3" creationId="{7F06DC3F-5B14-5648-1D03-CCE2827AF021}"/>
          </ac:spMkLst>
        </pc:spChg>
        <pc:spChg chg="del mod">
          <ac:chgData name="Abi Landeg (Swansea Bay UHB - Medicine Specialties 1 )" userId="c3127b54-e4be-4ec0-8755-154832a3ffd9" providerId="ADAL" clId="{C387E4CD-C327-447F-A059-F787F3306EBE}" dt="2026-07-14T10:28:42.168" v="1156" actId="478"/>
          <ac:spMkLst>
            <pc:docMk/>
            <pc:sldMk cId="3084684700" sldId="2147482317"/>
            <ac:spMk id="4" creationId="{A1B2031B-3932-37D7-36C9-81A457D54E83}"/>
          </ac:spMkLst>
        </pc:spChg>
        <pc:spChg chg="add del mod">
          <ac:chgData name="Abi Landeg (Swansea Bay UHB - Medicine Specialties 1 )" userId="c3127b54-e4be-4ec0-8755-154832a3ffd9" providerId="ADAL" clId="{C387E4CD-C327-447F-A059-F787F3306EBE}" dt="2026-07-14T10:31:52.278" v="1191" actId="478"/>
          <ac:spMkLst>
            <pc:docMk/>
            <pc:sldMk cId="3084684700" sldId="2147482317"/>
            <ac:spMk id="6" creationId="{895062E8-02B0-B7E2-2805-CF3EF1B19064}"/>
          </ac:spMkLst>
        </pc:spChg>
        <pc:spChg chg="add mod">
          <ac:chgData name="Abi Landeg (Swansea Bay UHB - Medicine Specialties 1 )" userId="c3127b54-e4be-4ec0-8755-154832a3ffd9" providerId="ADAL" clId="{C387E4CD-C327-447F-A059-F787F3306EBE}" dt="2026-07-14T10:31:46.403" v="1188" actId="20577"/>
          <ac:spMkLst>
            <pc:docMk/>
            <pc:sldMk cId="3084684700" sldId="2147482317"/>
            <ac:spMk id="7" creationId="{834E6B6C-0442-63A9-EFBC-1CB5C6A8E43C}"/>
          </ac:spMkLst>
        </pc:spChg>
        <pc:spChg chg="add del mod">
          <ac:chgData name="Abi Landeg (Swansea Bay UHB - Medicine Specialties 1 )" userId="c3127b54-e4be-4ec0-8755-154832a3ffd9" providerId="ADAL" clId="{C387E4CD-C327-447F-A059-F787F3306EBE}" dt="2026-07-14T10:30:46.673" v="1173" actId="478"/>
          <ac:spMkLst>
            <pc:docMk/>
            <pc:sldMk cId="3084684700" sldId="2147482317"/>
            <ac:spMk id="9" creationId="{15ADBDCB-97E9-30B5-9CF3-A4123FF104FD}"/>
          </ac:spMkLst>
        </pc:spChg>
        <pc:spChg chg="add mod">
          <ac:chgData name="Abi Landeg (Swansea Bay UHB - Medicine Specialties 1 )" userId="c3127b54-e4be-4ec0-8755-154832a3ffd9" providerId="ADAL" clId="{C387E4CD-C327-447F-A059-F787F3306EBE}" dt="2026-07-14T10:30:52.619" v="1176" actId="1076"/>
          <ac:spMkLst>
            <pc:docMk/>
            <pc:sldMk cId="3084684700" sldId="2147482317"/>
            <ac:spMk id="10" creationId="{B4AB7226-3AAF-553C-8E8B-F22043F5728C}"/>
          </ac:spMkLst>
        </pc:spChg>
        <pc:spChg chg="add del mod">
          <ac:chgData name="Abi Landeg (Swansea Bay UHB - Medicine Specialties 1 )" userId="c3127b54-e4be-4ec0-8755-154832a3ffd9" providerId="ADAL" clId="{C387E4CD-C327-447F-A059-F787F3306EBE}" dt="2026-07-14T10:43:36.297" v="1590" actId="478"/>
          <ac:spMkLst>
            <pc:docMk/>
            <pc:sldMk cId="3084684700" sldId="2147482317"/>
            <ac:spMk id="11" creationId="{88FACE5B-4112-C091-F005-0887DB4F55BB}"/>
          </ac:spMkLst>
        </pc:spChg>
        <pc:picChg chg="add mod">
          <ac:chgData name="Abi Landeg (Swansea Bay UHB - Medicine Specialties 1 )" userId="c3127b54-e4be-4ec0-8755-154832a3ffd9" providerId="ADAL" clId="{C387E4CD-C327-447F-A059-F787F3306EBE}" dt="2026-07-14T10:30:25.770" v="1172" actId="1076"/>
          <ac:picMkLst>
            <pc:docMk/>
            <pc:sldMk cId="3084684700" sldId="2147482317"/>
            <ac:picMk id="2" creationId="{D19000F5-9AAC-DF23-F682-3429D1A1C8FD}"/>
          </ac:picMkLst>
        </pc:picChg>
        <pc:picChg chg="add mod">
          <ac:chgData name="Abi Landeg (Swansea Bay UHB - Medicine Specialties 1 )" userId="c3127b54-e4be-4ec0-8755-154832a3ffd9" providerId="ADAL" clId="{C387E4CD-C327-447F-A059-F787F3306EBE}" dt="2026-07-14T10:29:15.667" v="1163"/>
          <ac:picMkLst>
            <pc:docMk/>
            <pc:sldMk cId="3084684700" sldId="2147482317"/>
            <ac:picMk id="8" creationId="{600985BA-1479-59AE-65CD-E8668AF023B5}"/>
          </ac:picMkLst>
        </pc:picChg>
      </pc:sldChg>
      <pc:sldChg chg="addSp delSp modSp add mod">
        <pc:chgData name="Abi Landeg (Swansea Bay UHB - Medicine Specialties 1 )" userId="c3127b54-e4be-4ec0-8755-154832a3ffd9" providerId="ADAL" clId="{C387E4CD-C327-447F-A059-F787F3306EBE}" dt="2026-07-14T10:44:21.863" v="1602" actId="255"/>
        <pc:sldMkLst>
          <pc:docMk/>
          <pc:sldMk cId="968340575" sldId="2147482318"/>
        </pc:sldMkLst>
        <pc:spChg chg="mod">
          <ac:chgData name="Abi Landeg (Swansea Bay UHB - Medicine Specialties 1 )" userId="c3127b54-e4be-4ec0-8755-154832a3ffd9" providerId="ADAL" clId="{C387E4CD-C327-447F-A059-F787F3306EBE}" dt="2026-07-14T10:44:21.863" v="1602" actId="255"/>
          <ac:spMkLst>
            <pc:docMk/>
            <pc:sldMk cId="968340575" sldId="2147482318"/>
            <ac:spMk id="3" creationId="{631EDD1C-53AA-147F-C4E2-8B0B06E558C3}"/>
          </ac:spMkLst>
        </pc:spChg>
        <pc:spChg chg="mod">
          <ac:chgData name="Abi Landeg (Swansea Bay UHB - Medicine Specialties 1 )" userId="c3127b54-e4be-4ec0-8755-154832a3ffd9" providerId="ADAL" clId="{C387E4CD-C327-447F-A059-F787F3306EBE}" dt="2026-07-14T10:34:27.422" v="1240" actId="20577"/>
          <ac:spMkLst>
            <pc:docMk/>
            <pc:sldMk cId="968340575" sldId="2147482318"/>
            <ac:spMk id="7" creationId="{9FD1C818-0EAA-8852-C126-33666EC79C62}"/>
          </ac:spMkLst>
        </pc:spChg>
        <pc:spChg chg="del">
          <ac:chgData name="Abi Landeg (Swansea Bay UHB - Medicine Specialties 1 )" userId="c3127b54-e4be-4ec0-8755-154832a3ffd9" providerId="ADAL" clId="{C387E4CD-C327-447F-A059-F787F3306EBE}" dt="2026-07-14T10:33:19.066" v="1213" actId="478"/>
          <ac:spMkLst>
            <pc:docMk/>
            <pc:sldMk cId="968340575" sldId="2147482318"/>
            <ac:spMk id="10" creationId="{B1D3BB16-72B5-1EA8-7A00-9C26D34CA674}"/>
          </ac:spMkLst>
        </pc:spChg>
        <pc:spChg chg="del mod">
          <ac:chgData name="Abi Landeg (Swansea Bay UHB - Medicine Specialties 1 )" userId="c3127b54-e4be-4ec0-8755-154832a3ffd9" providerId="ADAL" clId="{C387E4CD-C327-447F-A059-F787F3306EBE}" dt="2026-07-14T10:44:02.265" v="1597" actId="478"/>
          <ac:spMkLst>
            <pc:docMk/>
            <pc:sldMk cId="968340575" sldId="2147482318"/>
            <ac:spMk id="11" creationId="{D24DB5EE-C8D8-46B9-EAEB-7F8BB81BDF8D}"/>
          </ac:spMkLst>
        </pc:spChg>
        <pc:picChg chg="del">
          <ac:chgData name="Abi Landeg (Swansea Bay UHB - Medicine Specialties 1 )" userId="c3127b54-e4be-4ec0-8755-154832a3ffd9" providerId="ADAL" clId="{C387E4CD-C327-447F-A059-F787F3306EBE}" dt="2026-07-14T10:33:17.195" v="1211" actId="478"/>
          <ac:picMkLst>
            <pc:docMk/>
            <pc:sldMk cId="968340575" sldId="2147482318"/>
            <ac:picMk id="2" creationId="{AC7B8C0E-433C-2097-C032-9F683209CA1B}"/>
          </ac:picMkLst>
        </pc:picChg>
        <pc:picChg chg="add mod">
          <ac:chgData name="Abi Landeg (Swansea Bay UHB - Medicine Specialties 1 )" userId="c3127b54-e4be-4ec0-8755-154832a3ffd9" providerId="ADAL" clId="{C387E4CD-C327-447F-A059-F787F3306EBE}" dt="2026-07-14T10:34:34.849" v="1242" actId="14100"/>
          <ac:picMkLst>
            <pc:docMk/>
            <pc:sldMk cId="968340575" sldId="2147482318"/>
            <ac:picMk id="4" creationId="{AA8EA840-877D-D97C-92BB-69454C026B6C}"/>
          </ac:picMkLst>
        </pc:picChg>
        <pc:picChg chg="del">
          <ac:chgData name="Abi Landeg (Swansea Bay UHB - Medicine Specialties 1 )" userId="c3127b54-e4be-4ec0-8755-154832a3ffd9" providerId="ADAL" clId="{C387E4CD-C327-447F-A059-F787F3306EBE}" dt="2026-07-14T10:33:17.822" v="1212" actId="478"/>
          <ac:picMkLst>
            <pc:docMk/>
            <pc:sldMk cId="968340575" sldId="2147482318"/>
            <ac:picMk id="8" creationId="{A5AFF0E8-635C-3022-DD1C-7788C22673BD}"/>
          </ac:picMkLst>
        </pc:picChg>
      </pc:sldChg>
      <pc:sldChg chg="delSp add del mod">
        <pc:chgData name="Abi Landeg (Swansea Bay UHB - Medicine Specialties 1 )" userId="c3127b54-e4be-4ec0-8755-154832a3ffd9" providerId="ADAL" clId="{C387E4CD-C327-447F-A059-F787F3306EBE}" dt="2026-07-14T10:32:13.660" v="1195" actId="2696"/>
        <pc:sldMkLst>
          <pc:docMk/>
          <pc:sldMk cId="2197174296" sldId="2147482318"/>
        </pc:sldMkLst>
        <pc:picChg chg="del">
          <ac:chgData name="Abi Landeg (Swansea Bay UHB - Medicine Specialties 1 )" userId="c3127b54-e4be-4ec0-8755-154832a3ffd9" providerId="ADAL" clId="{C387E4CD-C327-447F-A059-F787F3306EBE}" dt="2026-07-14T10:32:09.996" v="1194" actId="478"/>
          <ac:picMkLst>
            <pc:docMk/>
            <pc:sldMk cId="2197174296" sldId="2147482318"/>
            <ac:picMk id="2" creationId="{70DED5FC-0ED4-98FB-5FD3-1A533CD7D15A}"/>
          </ac:picMkLst>
        </pc:picChg>
      </pc:sldChg>
      <pc:sldChg chg="modSp add del mod">
        <pc:chgData name="Abi Landeg (Swansea Bay UHB - Medicine Specialties 1 )" userId="c3127b54-e4be-4ec0-8755-154832a3ffd9" providerId="ADAL" clId="{C387E4CD-C327-447F-A059-F787F3306EBE}" dt="2026-07-14T10:44:42.671" v="1605" actId="2696"/>
        <pc:sldMkLst>
          <pc:docMk/>
          <pc:sldMk cId="3348056350" sldId="2147482319"/>
        </pc:sldMkLst>
        <pc:spChg chg="mod">
          <ac:chgData name="Abi Landeg (Swansea Bay UHB - Medicine Specialties 1 )" userId="c3127b54-e4be-4ec0-8755-154832a3ffd9" providerId="ADAL" clId="{C387E4CD-C327-447F-A059-F787F3306EBE}" dt="2026-07-14T10:35:50.912" v="1279" actId="20577"/>
          <ac:spMkLst>
            <pc:docMk/>
            <pc:sldMk cId="3348056350" sldId="2147482319"/>
            <ac:spMk id="11" creationId="{FEAA8954-4911-0E04-EE73-E3706B1A2047}"/>
          </ac:spMkLst>
        </pc:spChg>
      </pc:sldChg>
      <pc:sldChg chg="modSp add mod">
        <pc:chgData name="Abi Landeg (Swansea Bay UHB - Medicine Specialties 1 )" userId="c3127b54-e4be-4ec0-8755-154832a3ffd9" providerId="ADAL" clId="{C387E4CD-C327-447F-A059-F787F3306EBE}" dt="2026-07-14T10:39:09.897" v="1387" actId="113"/>
        <pc:sldMkLst>
          <pc:docMk/>
          <pc:sldMk cId="621165260" sldId="2147482320"/>
        </pc:sldMkLst>
        <pc:spChg chg="mod">
          <ac:chgData name="Abi Landeg (Swansea Bay UHB - Medicine Specialties 1 )" userId="c3127b54-e4be-4ec0-8755-154832a3ffd9" providerId="ADAL" clId="{C387E4CD-C327-447F-A059-F787F3306EBE}" dt="2026-07-14T10:38:44.021" v="1378" actId="20577"/>
          <ac:spMkLst>
            <pc:docMk/>
            <pc:sldMk cId="621165260" sldId="2147482320"/>
            <ac:spMk id="3" creationId="{3A9F1801-5BC4-A565-4474-110833CA9A0B}"/>
          </ac:spMkLst>
        </pc:spChg>
        <pc:spChg chg="mod">
          <ac:chgData name="Abi Landeg (Swansea Bay UHB - Medicine Specialties 1 )" userId="c3127b54-e4be-4ec0-8755-154832a3ffd9" providerId="ADAL" clId="{C387E4CD-C327-447F-A059-F787F3306EBE}" dt="2026-07-14T10:39:09.897" v="1387" actId="113"/>
          <ac:spMkLst>
            <pc:docMk/>
            <pc:sldMk cId="621165260" sldId="2147482320"/>
            <ac:spMk id="4" creationId="{A3C10CFE-69FC-5200-8AB2-5ABDD9A4A3CE}"/>
          </ac:spMkLst>
        </pc:spChg>
      </pc:sldChg>
      <pc:sldChg chg="modSp add mod">
        <pc:chgData name="Abi Landeg (Swansea Bay UHB - Medicine Specialties 1 )" userId="c3127b54-e4be-4ec0-8755-154832a3ffd9" providerId="ADAL" clId="{C387E4CD-C327-447F-A059-F787F3306EBE}" dt="2026-07-14T10:46:42.171" v="1688" actId="5793"/>
        <pc:sldMkLst>
          <pc:docMk/>
          <pc:sldMk cId="3008819725" sldId="2147482321"/>
        </pc:sldMkLst>
        <pc:spChg chg="mod">
          <ac:chgData name="Abi Landeg (Swansea Bay UHB - Medicine Specialties 1 )" userId="c3127b54-e4be-4ec0-8755-154832a3ffd9" providerId="ADAL" clId="{C387E4CD-C327-447F-A059-F787F3306EBE}" dt="2026-07-14T10:39:44.355" v="1443" actId="20577"/>
          <ac:spMkLst>
            <pc:docMk/>
            <pc:sldMk cId="3008819725" sldId="2147482321"/>
            <ac:spMk id="3" creationId="{5EF44092-4A7E-B050-B309-2CC834F45FEE}"/>
          </ac:spMkLst>
        </pc:spChg>
        <pc:spChg chg="mod">
          <ac:chgData name="Abi Landeg (Swansea Bay UHB - Medicine Specialties 1 )" userId="c3127b54-e4be-4ec0-8755-154832a3ffd9" providerId="ADAL" clId="{C387E4CD-C327-447F-A059-F787F3306EBE}" dt="2026-07-14T10:46:42.171" v="1688" actId="5793"/>
          <ac:spMkLst>
            <pc:docMk/>
            <pc:sldMk cId="3008819725" sldId="2147482321"/>
            <ac:spMk id="4" creationId="{264A390F-FF87-FC14-28F6-DE11D84081F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FDC3F0-3818-45C6-98A1-EC35EFA99BAE}" type="datetimeFigureOut">
              <a:rPr lang="en-GB" smtClean="0"/>
              <a:t>14/07/2026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403716-FC2D-4DFE-AFA6-AEDE27897EB3}" type="slidenum">
              <a:rPr lang="en-GB" smtClean="0"/>
              <a:t>‹#›</a:t>
            </a:fld>
            <a:endParaRPr lang="en-GB"/>
          </a:p>
        </p:txBody>
      </p:sp>
    </p:spTree>
    <p:extLst>
      <p:ext uri="{BB962C8B-B14F-4D97-AF65-F5344CB8AC3E}">
        <p14:creationId xmlns:p14="http://schemas.microsoft.com/office/powerpoint/2010/main" val="1405692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0870283-5C2C-444F-85C5-991BA906245E}" type="datetimeFigureOut">
              <a:rPr lang="en-GB" smtClean="0"/>
              <a:t>14/07/2026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2562166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0870283-5C2C-444F-85C5-991BA906245E}" type="datetimeFigureOut">
              <a:rPr lang="en-GB" smtClean="0"/>
              <a:t>14/07/2026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147562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0870283-5C2C-444F-85C5-991BA906245E}" type="datetimeFigureOut">
              <a:rPr lang="en-GB" smtClean="0"/>
              <a:t>14/07/2026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1209323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962317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227558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0870283-5C2C-444F-85C5-991BA906245E}" type="datetimeFigureOut">
              <a:rPr lang="en-GB" smtClean="0"/>
              <a:t>14/07/2026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566298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0870283-5C2C-444F-85C5-991BA906245E}" type="datetimeFigureOut">
              <a:rPr lang="en-GB" smtClean="0"/>
              <a:t>14/07/2026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273912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0870283-5C2C-444F-85C5-991BA906245E}" type="datetimeFigureOut">
              <a:rPr lang="en-GB" smtClean="0"/>
              <a:t>14/07/2026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309715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0870283-5C2C-444F-85C5-991BA906245E}" type="datetimeFigureOut">
              <a:rPr lang="en-GB" smtClean="0"/>
              <a:t>14/07/2026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3693786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0870283-5C2C-444F-85C5-991BA906245E}" type="datetimeFigureOut">
              <a:rPr lang="en-GB" smtClean="0"/>
              <a:t>14/07/2026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399318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870283-5C2C-444F-85C5-991BA906245E}" type="datetimeFigureOut">
              <a:rPr lang="en-GB" smtClean="0"/>
              <a:t>14/07/2026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3950723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870283-5C2C-444F-85C5-991BA906245E}" type="datetimeFigureOut">
              <a:rPr lang="en-GB" smtClean="0"/>
              <a:t>14/07/2026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1196195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870283-5C2C-444F-85C5-991BA906245E}" type="datetimeFigureOut">
              <a:rPr lang="en-GB" smtClean="0"/>
              <a:t>14/07/2026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9B0785-724F-480E-ADF7-DDE10D8BB6ED}" type="slidenum">
              <a:rPr lang="en-GB" smtClean="0"/>
              <a:t>‹#›</a:t>
            </a:fld>
            <a:endParaRPr lang="en-GB"/>
          </a:p>
        </p:txBody>
      </p:sp>
    </p:spTree>
    <p:extLst>
      <p:ext uri="{BB962C8B-B14F-4D97-AF65-F5344CB8AC3E}">
        <p14:creationId xmlns:p14="http://schemas.microsoft.com/office/powerpoint/2010/main" val="4261280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870283-5C2C-444F-85C5-991BA906245E}" type="datetimeFigureOut">
              <a:rPr lang="en-GB" smtClean="0"/>
              <a:t>14/07/2026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B0785-724F-480E-ADF7-DDE10D8BB6ED}" type="slidenum">
              <a:rPr lang="en-GB" smtClean="0"/>
              <a:t>‹#›</a:t>
            </a:fld>
            <a:endParaRPr lang="en-GB"/>
          </a:p>
        </p:txBody>
      </p:sp>
    </p:spTree>
    <p:extLst>
      <p:ext uri="{BB962C8B-B14F-4D97-AF65-F5344CB8AC3E}">
        <p14:creationId xmlns:p14="http://schemas.microsoft.com/office/powerpoint/2010/main" val="402763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body" sz="quarter" idx="10"/>
          </p:nvPr>
        </p:nvSpPr>
        <p:spPr>
          <a:xfrm>
            <a:off x="366290" y="2412439"/>
            <a:ext cx="10556853" cy="746537"/>
          </a:xfrm>
        </p:spPr>
        <p:txBody>
          <a:bodyPr>
            <a:normAutofit lnSpcReduction="10000"/>
          </a:bodyPr>
          <a:lstStyle/>
          <a:p>
            <a:pPr marL="0" indent="0">
              <a:buNone/>
            </a:pPr>
            <a:r>
              <a:rPr lang="en-GB" sz="4851" b="1" dirty="0">
                <a:latin typeface="Calibri" panose="020F0502020204030204" pitchFamily="34" charset="0"/>
                <a:ea typeface="Calibri" panose="020F0502020204030204" pitchFamily="34" charset="0"/>
              </a:rPr>
              <a:t>Stroke Update </a:t>
            </a:r>
          </a:p>
        </p:txBody>
      </p:sp>
      <p:sp>
        <p:nvSpPr>
          <p:cNvPr id="4" name="TextBox 3">
            <a:extLst>
              <a:ext uri="{FF2B5EF4-FFF2-40B4-BE49-F238E27FC236}">
                <a16:creationId xmlns:a16="http://schemas.microsoft.com/office/drawing/2014/main" id="{412B6961-1790-E585-15B9-62867AA44EAA}"/>
              </a:ext>
            </a:extLst>
          </p:cNvPr>
          <p:cNvSpPr txBox="1"/>
          <p:nvPr/>
        </p:nvSpPr>
        <p:spPr>
          <a:xfrm>
            <a:off x="1650341" y="3158976"/>
            <a:ext cx="1297140" cy="369332"/>
          </a:xfrm>
          <a:prstGeom prst="rect">
            <a:avLst/>
          </a:prstGeom>
          <a:noFill/>
        </p:spPr>
        <p:txBody>
          <a:bodyPr wrap="square">
            <a:spAutoFit/>
          </a:bodyPr>
          <a:lstStyle/>
          <a:p>
            <a:r>
              <a:rPr lang="en-GB" sz="1800" b="1" dirty="0">
                <a:latin typeface="Calibri" panose="020F0502020204030204" pitchFamily="34" charset="0"/>
                <a:ea typeface="Calibri" panose="020F0502020204030204" pitchFamily="34" charset="0"/>
              </a:rPr>
              <a:t>July 2026</a:t>
            </a:r>
            <a:endParaRPr lang="en-GB" dirty="0"/>
          </a:p>
        </p:txBody>
      </p:sp>
    </p:spTree>
    <p:extLst>
      <p:ext uri="{BB962C8B-B14F-4D97-AF65-F5344CB8AC3E}">
        <p14:creationId xmlns:p14="http://schemas.microsoft.com/office/powerpoint/2010/main" val="2211366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CA573A-03AE-01C6-7E2C-DDE1691BA0E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A9F1801-5BC4-A565-4474-110833CA9A0B}"/>
              </a:ext>
            </a:extLst>
          </p:cNvPr>
          <p:cNvSpPr>
            <a:spLocks noGrp="1"/>
          </p:cNvSpPr>
          <p:nvPr>
            <p:ph type="body" sz="quarter" idx="10"/>
          </p:nvPr>
        </p:nvSpPr>
        <p:spPr/>
        <p:txBody>
          <a:bodyPr>
            <a:normAutofit fontScale="85000" lnSpcReduction="20000"/>
          </a:bodyPr>
          <a:lstStyle/>
          <a:p>
            <a:r>
              <a:rPr lang="en-GB" dirty="0"/>
              <a:t>Summary </a:t>
            </a:r>
          </a:p>
        </p:txBody>
      </p:sp>
      <p:sp>
        <p:nvSpPr>
          <p:cNvPr id="4" name="Text Placeholder 3">
            <a:extLst>
              <a:ext uri="{FF2B5EF4-FFF2-40B4-BE49-F238E27FC236}">
                <a16:creationId xmlns:a16="http://schemas.microsoft.com/office/drawing/2014/main" id="{A3C10CFE-69FC-5200-8AB2-5ABDD9A4A3CE}"/>
              </a:ext>
            </a:extLst>
          </p:cNvPr>
          <p:cNvSpPr>
            <a:spLocks noGrp="1"/>
          </p:cNvSpPr>
          <p:nvPr>
            <p:ph type="body" sz="quarter" idx="11"/>
          </p:nvPr>
        </p:nvSpPr>
        <p:spPr>
          <a:xfrm>
            <a:off x="506329" y="1231912"/>
            <a:ext cx="10556853" cy="3804438"/>
          </a:xfrm>
        </p:spPr>
        <p:txBody>
          <a:bodyPr/>
          <a:lstStyle/>
          <a:p>
            <a:r>
              <a:rPr lang="en-GB" sz="1800" b="1" dirty="0"/>
              <a:t>Thrombolysis</a:t>
            </a:r>
          </a:p>
          <a:p>
            <a:pPr lvl="1"/>
            <a:r>
              <a:rPr lang="en-GB" sz="1800" dirty="0">
                <a:latin typeface="Arial" panose="020B0604020202020204" pitchFamily="34" charset="0"/>
                <a:cs typeface="Arial" panose="020B0604020202020204" pitchFamily="34" charset="0"/>
              </a:rPr>
              <a:t>Challenging but consistently high rate of thrombolysis</a:t>
            </a:r>
          </a:p>
          <a:p>
            <a:r>
              <a:rPr lang="en-GB" sz="1800" b="1" dirty="0"/>
              <a:t>Thrombectomy</a:t>
            </a:r>
          </a:p>
          <a:p>
            <a:pPr lvl="1"/>
            <a:r>
              <a:rPr lang="en-GB" sz="1800" dirty="0">
                <a:latin typeface="Arial" panose="020B0604020202020204" pitchFamily="34" charset="0"/>
                <a:cs typeface="Arial" panose="020B0604020202020204" pitchFamily="34" charset="0"/>
              </a:rPr>
              <a:t>Above median rate of thrombectomy despite lack of 24/7 access</a:t>
            </a:r>
          </a:p>
          <a:p>
            <a:r>
              <a:rPr lang="en-GB" sz="1800" b="1" dirty="0"/>
              <a:t>Access to stroke unit</a:t>
            </a:r>
          </a:p>
          <a:p>
            <a:pPr lvl="1"/>
            <a:r>
              <a:rPr lang="en-GB" sz="1800" dirty="0">
                <a:latin typeface="Arial" panose="020B0604020202020204" pitchFamily="34" charset="0"/>
                <a:cs typeface="Arial" panose="020B0604020202020204" pitchFamily="34" charset="0"/>
              </a:rPr>
              <a:t>Limited ability to access stroke unit within 4 hours of arrival</a:t>
            </a:r>
          </a:p>
          <a:p>
            <a:r>
              <a:rPr lang="en-GB" sz="1800" b="1" dirty="0"/>
              <a:t>Stroke therapy</a:t>
            </a:r>
          </a:p>
          <a:p>
            <a:pPr lvl="1"/>
            <a:r>
              <a:rPr lang="en-GB" sz="1800" dirty="0">
                <a:latin typeface="Arial" panose="020B0604020202020204" pitchFamily="34" charset="0"/>
                <a:cs typeface="Arial" panose="020B0604020202020204" pitchFamily="34" charset="0"/>
              </a:rPr>
              <a:t>Above median level of therapy input for stroke patients</a:t>
            </a:r>
          </a:p>
          <a:p>
            <a:r>
              <a:rPr lang="en-GB" sz="1800" b="1" dirty="0"/>
              <a:t>Follow up</a:t>
            </a:r>
          </a:p>
          <a:p>
            <a:pPr lvl="1"/>
            <a:r>
              <a:rPr lang="en-GB" sz="1800" dirty="0">
                <a:latin typeface="Arial" panose="020B0604020202020204" pitchFamily="34" charset="0"/>
                <a:cs typeface="Arial" panose="020B0604020202020204" pitchFamily="34" charset="0"/>
              </a:rPr>
              <a:t>Highest rate of follow up across England/Wales</a:t>
            </a:r>
          </a:p>
          <a:p>
            <a:endParaRPr lang="en-GB" sz="1800" dirty="0"/>
          </a:p>
        </p:txBody>
      </p:sp>
    </p:spTree>
    <p:extLst>
      <p:ext uri="{BB962C8B-B14F-4D97-AF65-F5344CB8AC3E}">
        <p14:creationId xmlns:p14="http://schemas.microsoft.com/office/powerpoint/2010/main" val="621165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98823-2289-FD25-96A2-1E46F27AC9C1}"/>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EF44092-4A7E-B050-B309-2CC834F45FEE}"/>
              </a:ext>
            </a:extLst>
          </p:cNvPr>
          <p:cNvSpPr>
            <a:spLocks noGrp="1"/>
          </p:cNvSpPr>
          <p:nvPr>
            <p:ph type="body" sz="quarter" idx="10"/>
          </p:nvPr>
        </p:nvSpPr>
        <p:spPr/>
        <p:txBody>
          <a:bodyPr>
            <a:normAutofit fontScale="85000" lnSpcReduction="20000"/>
          </a:bodyPr>
          <a:lstStyle/>
          <a:p>
            <a:r>
              <a:rPr lang="en-GB" dirty="0"/>
              <a:t>Planned Care Improvements Actions </a:t>
            </a:r>
          </a:p>
        </p:txBody>
      </p:sp>
      <p:sp>
        <p:nvSpPr>
          <p:cNvPr id="4" name="Text Placeholder 3">
            <a:extLst>
              <a:ext uri="{FF2B5EF4-FFF2-40B4-BE49-F238E27FC236}">
                <a16:creationId xmlns:a16="http://schemas.microsoft.com/office/drawing/2014/main" id="{264A390F-FF87-FC14-28F6-DE11D84081F1}"/>
              </a:ext>
            </a:extLst>
          </p:cNvPr>
          <p:cNvSpPr>
            <a:spLocks noGrp="1"/>
          </p:cNvSpPr>
          <p:nvPr>
            <p:ph type="body" sz="quarter" idx="11"/>
          </p:nvPr>
        </p:nvSpPr>
        <p:spPr>
          <a:xfrm>
            <a:off x="506329" y="1231912"/>
            <a:ext cx="10556853" cy="3804438"/>
          </a:xfrm>
        </p:spPr>
        <p:txBody>
          <a:bodyPr/>
          <a:lstStyle/>
          <a:p>
            <a:pPr marL="285750" indent="-285750">
              <a:buFont typeface="Arial" panose="020B0604020202020204" pitchFamily="34" charset="0"/>
              <a:buChar char="•"/>
            </a:pPr>
            <a:r>
              <a:rPr lang="en-GB" sz="1800" dirty="0"/>
              <a:t>Continuation of the current stroke pathway improvements </a:t>
            </a:r>
          </a:p>
          <a:p>
            <a:endParaRPr lang="en-GB" sz="1800" dirty="0"/>
          </a:p>
          <a:p>
            <a:pPr marL="285750" indent="-285750">
              <a:buFont typeface="Arial" panose="020B0604020202020204" pitchFamily="34" charset="0"/>
              <a:buChar char="•"/>
            </a:pPr>
            <a:r>
              <a:rPr lang="en-GB" sz="1800" dirty="0"/>
              <a:t>Review ability to always instigate increased access to stroke specialist input with consideration of regional working</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t>Review stroke pathways/ability to increase capacity to ringfence beds</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t>Increase capacity to accept pre-hospital video triage calls direct from paramedics</a:t>
            </a:r>
          </a:p>
          <a:p>
            <a:endParaRPr lang="en-GB" sz="1800" dirty="0"/>
          </a:p>
        </p:txBody>
      </p:sp>
    </p:spTree>
    <p:extLst>
      <p:ext uri="{BB962C8B-B14F-4D97-AF65-F5344CB8AC3E}">
        <p14:creationId xmlns:p14="http://schemas.microsoft.com/office/powerpoint/2010/main" val="3008819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442E67E-796D-A353-A749-16E7866A6F04}"/>
              </a:ext>
            </a:extLst>
          </p:cNvPr>
          <p:cNvSpPr>
            <a:spLocks noGrp="1"/>
          </p:cNvSpPr>
          <p:nvPr>
            <p:ph type="body" sz="quarter" idx="10"/>
          </p:nvPr>
        </p:nvSpPr>
        <p:spPr/>
        <p:txBody>
          <a:bodyPr>
            <a:normAutofit fontScale="85000" lnSpcReduction="20000"/>
          </a:bodyPr>
          <a:lstStyle/>
          <a:p>
            <a:r>
              <a:rPr lang="en-GB" dirty="0"/>
              <a:t>National Stroke Data </a:t>
            </a:r>
          </a:p>
        </p:txBody>
      </p:sp>
      <p:sp>
        <p:nvSpPr>
          <p:cNvPr id="4" name="Text Placeholder 3">
            <a:extLst>
              <a:ext uri="{FF2B5EF4-FFF2-40B4-BE49-F238E27FC236}">
                <a16:creationId xmlns:a16="http://schemas.microsoft.com/office/drawing/2014/main" id="{E6722AC2-9B55-289A-4FBB-461CEFBB04ED}"/>
              </a:ext>
            </a:extLst>
          </p:cNvPr>
          <p:cNvSpPr>
            <a:spLocks noGrp="1"/>
          </p:cNvSpPr>
          <p:nvPr>
            <p:ph type="body" sz="quarter" idx="11"/>
          </p:nvPr>
        </p:nvSpPr>
        <p:spPr>
          <a:xfrm>
            <a:off x="506329" y="1231912"/>
            <a:ext cx="10556853" cy="3804438"/>
          </a:xfrm>
        </p:spPr>
        <p:txBody>
          <a:bodyPr/>
          <a:lstStyle/>
          <a:p>
            <a:pPr marL="171450" indent="-171450">
              <a:lnSpc>
                <a:spcPct val="120000"/>
              </a:lnSpc>
              <a:buFont typeface="Arial" panose="020B0604020202020204" pitchFamily="34" charset="0"/>
              <a:buChar char="•"/>
            </a:pPr>
            <a:r>
              <a:rPr lang="en-GB" sz="1800" dirty="0"/>
              <a:t>Due to significant national issues affecting stroke audit data, no updated performance data has been available since April 2026.</a:t>
            </a:r>
          </a:p>
          <a:p>
            <a:pPr marL="171450" indent="-171450">
              <a:lnSpc>
                <a:spcPct val="120000"/>
              </a:lnSpc>
              <a:buFont typeface="Arial" panose="020B0604020202020204" pitchFamily="34" charset="0"/>
              <a:buChar char="•"/>
            </a:pPr>
            <a:r>
              <a:rPr lang="en-GB" sz="1800" dirty="0"/>
              <a:t>Work is underway nationally to resolve these issues; however no validated data is currently available. </a:t>
            </a:r>
          </a:p>
          <a:p>
            <a:pPr marL="171450" indent="-171450">
              <a:lnSpc>
                <a:spcPct val="120000"/>
              </a:lnSpc>
              <a:buFont typeface="Arial" panose="020B0604020202020204" pitchFamily="34" charset="0"/>
              <a:buChar char="•"/>
            </a:pPr>
            <a:r>
              <a:rPr lang="en-GB" sz="1800" dirty="0"/>
              <a:t>In the meantime, we have sought an alternative solution and are working with the Digital team to explore how temporary internal performance data can be provided to support local monitoring and assurance until national reporting is restored. </a:t>
            </a:r>
          </a:p>
          <a:p>
            <a:pPr marL="171450" indent="-171450">
              <a:lnSpc>
                <a:spcPct val="120000"/>
              </a:lnSpc>
              <a:buFont typeface="Arial" panose="020B0604020202020204" pitchFamily="34" charset="0"/>
              <a:buChar char="•"/>
            </a:pPr>
            <a:r>
              <a:rPr lang="en-GB" sz="1800" dirty="0"/>
              <a:t>However, today's slides demonstrate SBUHB national position following the recent publication of the SSNAP Atlas of Variation April 2025 – March 2026 </a:t>
            </a:r>
          </a:p>
          <a:p>
            <a:endParaRPr lang="en-GB" dirty="0"/>
          </a:p>
        </p:txBody>
      </p:sp>
    </p:spTree>
    <p:extLst>
      <p:ext uri="{BB962C8B-B14F-4D97-AF65-F5344CB8AC3E}">
        <p14:creationId xmlns:p14="http://schemas.microsoft.com/office/powerpoint/2010/main" val="314970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7992" y="63278"/>
            <a:ext cx="5649113" cy="6506483"/>
          </a:xfrm>
          <a:prstGeom prst="rect">
            <a:avLst/>
          </a:prstGeom>
        </p:spPr>
      </p:pic>
      <p:pic>
        <p:nvPicPr>
          <p:cNvPr id="5" name="Picture 4"/>
          <p:cNvPicPr>
            <a:picLocks noChangeAspect="1"/>
          </p:cNvPicPr>
          <p:nvPr/>
        </p:nvPicPr>
        <p:blipFill>
          <a:blip r:embed="rId3"/>
          <a:stretch>
            <a:fillRect/>
          </a:stretch>
        </p:blipFill>
        <p:spPr>
          <a:xfrm>
            <a:off x="3963939" y="578116"/>
            <a:ext cx="2619741" cy="733527"/>
          </a:xfrm>
          <a:prstGeom prst="rect">
            <a:avLst/>
          </a:prstGeom>
        </p:spPr>
      </p:pic>
      <p:pic>
        <p:nvPicPr>
          <p:cNvPr id="6" name="Picture 5"/>
          <p:cNvPicPr>
            <a:picLocks noChangeAspect="1"/>
          </p:cNvPicPr>
          <p:nvPr/>
        </p:nvPicPr>
        <p:blipFill>
          <a:blip r:embed="rId4"/>
          <a:stretch>
            <a:fillRect/>
          </a:stretch>
        </p:blipFill>
        <p:spPr>
          <a:xfrm>
            <a:off x="5651760" y="1524000"/>
            <a:ext cx="6452248" cy="4389120"/>
          </a:xfrm>
          <a:prstGeom prst="rect">
            <a:avLst/>
          </a:prstGeom>
        </p:spPr>
      </p:pic>
      <p:cxnSp>
        <p:nvCxnSpPr>
          <p:cNvPr id="8" name="Straight Arrow Connector 7"/>
          <p:cNvCxnSpPr/>
          <p:nvPr/>
        </p:nvCxnSpPr>
        <p:spPr>
          <a:xfrm flipH="1" flipV="1">
            <a:off x="6583680" y="4891724"/>
            <a:ext cx="658368" cy="138816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2267712" y="4401312"/>
            <a:ext cx="573024" cy="57302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5DCE009E-CA6D-AC45-9608-EA176418D7EE}"/>
              </a:ext>
            </a:extLst>
          </p:cNvPr>
          <p:cNvPicPr>
            <a:picLocks noChangeAspect="1"/>
          </p:cNvPicPr>
          <p:nvPr/>
        </p:nvPicPr>
        <p:blipFill>
          <a:blip r:embed="rId5"/>
          <a:stretch>
            <a:fillRect/>
          </a:stretch>
        </p:blipFill>
        <p:spPr>
          <a:xfrm>
            <a:off x="7726890" y="254221"/>
            <a:ext cx="3430319" cy="733527"/>
          </a:xfrm>
          <a:prstGeom prst="rect">
            <a:avLst/>
          </a:prstGeom>
        </p:spPr>
      </p:pic>
    </p:spTree>
    <p:extLst>
      <p:ext uri="{BB962C8B-B14F-4D97-AF65-F5344CB8AC3E}">
        <p14:creationId xmlns:p14="http://schemas.microsoft.com/office/powerpoint/2010/main" val="1184631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65F48-B09A-CE19-AB44-2C297DBFF55A}"/>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F06DC3F-5B14-5648-1D03-CCE2827AF021}"/>
              </a:ext>
            </a:extLst>
          </p:cNvPr>
          <p:cNvSpPr>
            <a:spLocks noGrp="1"/>
          </p:cNvSpPr>
          <p:nvPr>
            <p:ph type="body" sz="quarter" idx="10"/>
          </p:nvPr>
        </p:nvSpPr>
        <p:spPr>
          <a:xfrm>
            <a:off x="397095" y="239256"/>
            <a:ext cx="7454784" cy="338857"/>
          </a:xfrm>
        </p:spPr>
        <p:txBody>
          <a:bodyPr>
            <a:noAutofit/>
          </a:bodyPr>
          <a:lstStyle/>
          <a:p>
            <a:pPr>
              <a:lnSpc>
                <a:spcPct val="120000"/>
              </a:lnSpc>
            </a:pPr>
            <a:r>
              <a:rPr lang="en-GB" sz="2400" dirty="0"/>
              <a:t>Thrombolysis - The challenge</a:t>
            </a:r>
          </a:p>
        </p:txBody>
      </p:sp>
      <p:pic>
        <p:nvPicPr>
          <p:cNvPr id="2" name="Picture 1">
            <a:extLst>
              <a:ext uri="{FF2B5EF4-FFF2-40B4-BE49-F238E27FC236}">
                <a16:creationId xmlns:a16="http://schemas.microsoft.com/office/drawing/2014/main" id="{D19000F5-9AAC-DF23-F682-3429D1A1C8FD}"/>
              </a:ext>
            </a:extLst>
          </p:cNvPr>
          <p:cNvPicPr>
            <a:picLocks noChangeAspect="1"/>
          </p:cNvPicPr>
          <p:nvPr/>
        </p:nvPicPr>
        <p:blipFill>
          <a:blip r:embed="rId2"/>
          <a:stretch>
            <a:fillRect/>
          </a:stretch>
        </p:blipFill>
        <p:spPr>
          <a:xfrm>
            <a:off x="6722273" y="-25341"/>
            <a:ext cx="5574239" cy="6883341"/>
          </a:xfrm>
          <a:prstGeom prst="rect">
            <a:avLst/>
          </a:prstGeom>
        </p:spPr>
      </p:pic>
      <p:sp>
        <p:nvSpPr>
          <p:cNvPr id="7" name="Content Placeholder 2">
            <a:extLst>
              <a:ext uri="{FF2B5EF4-FFF2-40B4-BE49-F238E27FC236}">
                <a16:creationId xmlns:a16="http://schemas.microsoft.com/office/drawing/2014/main" id="{834E6B6C-0442-63A9-EFBC-1CB5C6A8E43C}"/>
              </a:ext>
            </a:extLst>
          </p:cNvPr>
          <p:cNvSpPr txBox="1">
            <a:spLocks/>
          </p:cNvSpPr>
          <p:nvPr/>
        </p:nvSpPr>
        <p:spPr>
          <a:xfrm>
            <a:off x="397095" y="1506778"/>
            <a:ext cx="5784630"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mj-lt"/>
              <a:buAutoNum type="arabicPeriod"/>
            </a:pPr>
            <a:r>
              <a:rPr lang="en-GB" sz="2000" dirty="0">
                <a:latin typeface="Arial" panose="020B0604020202020204" pitchFamily="34" charset="0"/>
                <a:cs typeface="Arial" panose="020B0604020202020204" pitchFamily="34" charset="0"/>
              </a:rPr>
              <a:t>Time to presentation</a:t>
            </a:r>
          </a:p>
          <a:p>
            <a:pPr marL="457200" indent="-457200">
              <a:buFont typeface="+mj-lt"/>
              <a:buAutoNum type="arabicPeriod"/>
            </a:pPr>
            <a:endParaRPr lang="en-GB" sz="2000" dirty="0">
              <a:latin typeface="Arial" panose="020B0604020202020204" pitchFamily="34" charset="0"/>
              <a:cs typeface="Arial" panose="020B0604020202020204" pitchFamily="34" charset="0"/>
            </a:endParaRPr>
          </a:p>
          <a:p>
            <a:pPr marL="457200" indent="-457200">
              <a:buFont typeface="+mj-lt"/>
              <a:buAutoNum type="arabicPeriod"/>
            </a:pPr>
            <a:r>
              <a:rPr lang="en-GB" sz="2000" dirty="0">
                <a:latin typeface="Arial" panose="020B0604020202020204" pitchFamily="34" charset="0"/>
                <a:cs typeface="Arial" panose="020B0604020202020204" pitchFamily="34" charset="0"/>
              </a:rPr>
              <a:t>Limited stroke specialist input out of hours – therefore limited ability to use advanced imaging for patient selection</a:t>
            </a:r>
          </a:p>
        </p:txBody>
      </p:sp>
      <p:pic>
        <p:nvPicPr>
          <p:cNvPr id="8" name="Picture 7">
            <a:extLst>
              <a:ext uri="{FF2B5EF4-FFF2-40B4-BE49-F238E27FC236}">
                <a16:creationId xmlns:a16="http://schemas.microsoft.com/office/drawing/2014/main" id="{600985BA-1479-59AE-65CD-E8668AF023B5}"/>
              </a:ext>
            </a:extLst>
          </p:cNvPr>
          <p:cNvPicPr>
            <a:picLocks noChangeAspect="1"/>
          </p:cNvPicPr>
          <p:nvPr/>
        </p:nvPicPr>
        <p:blipFill>
          <a:blip r:embed="rId3"/>
          <a:stretch>
            <a:fillRect/>
          </a:stretch>
        </p:blipFill>
        <p:spPr>
          <a:xfrm>
            <a:off x="5184095" y="5288586"/>
            <a:ext cx="2457793" cy="819264"/>
          </a:xfrm>
          <a:prstGeom prst="rect">
            <a:avLst/>
          </a:prstGeom>
        </p:spPr>
      </p:pic>
      <p:sp>
        <p:nvSpPr>
          <p:cNvPr id="10" name="Oval 9">
            <a:extLst>
              <a:ext uri="{FF2B5EF4-FFF2-40B4-BE49-F238E27FC236}">
                <a16:creationId xmlns:a16="http://schemas.microsoft.com/office/drawing/2014/main" id="{B4AB7226-3AAF-553C-8E8B-F22043F5728C}"/>
              </a:ext>
            </a:extLst>
          </p:cNvPr>
          <p:cNvSpPr/>
          <p:nvPr/>
        </p:nvSpPr>
        <p:spPr>
          <a:xfrm>
            <a:off x="9022093" y="4362069"/>
            <a:ext cx="573024" cy="57302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84684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446535" y="0"/>
            <a:ext cx="5321777" cy="6768572"/>
          </a:xfrm>
          <a:prstGeom prst="rect">
            <a:avLst/>
          </a:prstGeom>
        </p:spPr>
      </p:pic>
      <p:sp>
        <p:nvSpPr>
          <p:cNvPr id="5" name="Oval 4"/>
          <p:cNvSpPr/>
          <p:nvPr/>
        </p:nvSpPr>
        <p:spPr>
          <a:xfrm>
            <a:off x="8424672" y="4218432"/>
            <a:ext cx="573024" cy="57302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stretch>
            <a:fillRect/>
          </a:stretch>
        </p:blipFill>
        <p:spPr>
          <a:xfrm>
            <a:off x="49866" y="1352549"/>
            <a:ext cx="6698804" cy="4619625"/>
          </a:xfrm>
          <a:prstGeom prst="rect">
            <a:avLst/>
          </a:prstGeom>
        </p:spPr>
      </p:pic>
      <p:cxnSp>
        <p:nvCxnSpPr>
          <p:cNvPr id="7" name="Straight Arrow Connector 6"/>
          <p:cNvCxnSpPr/>
          <p:nvPr/>
        </p:nvCxnSpPr>
        <p:spPr>
          <a:xfrm flipH="1" flipV="1">
            <a:off x="2059734" y="4982213"/>
            <a:ext cx="658368" cy="138816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 Placeholder 2">
            <a:extLst>
              <a:ext uri="{FF2B5EF4-FFF2-40B4-BE49-F238E27FC236}">
                <a16:creationId xmlns:a16="http://schemas.microsoft.com/office/drawing/2014/main" id="{08C7FE1E-E15D-EC37-10BA-4A5D8DF70BB0}"/>
              </a:ext>
            </a:extLst>
          </p:cNvPr>
          <p:cNvSpPr txBox="1">
            <a:spLocks/>
          </p:cNvSpPr>
          <p:nvPr/>
        </p:nvSpPr>
        <p:spPr>
          <a:xfrm>
            <a:off x="701895" y="195231"/>
            <a:ext cx="7454784" cy="33885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2800" dirty="0"/>
              <a:t>Access to thrombectomy</a:t>
            </a:r>
          </a:p>
        </p:txBody>
      </p:sp>
    </p:spTree>
    <p:extLst>
      <p:ext uri="{BB962C8B-B14F-4D97-AF65-F5344CB8AC3E}">
        <p14:creationId xmlns:p14="http://schemas.microsoft.com/office/powerpoint/2010/main" val="1702406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55E14A-A40F-9063-D3DF-2144440EB430}"/>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31EDD1C-53AA-147F-C4E2-8B0B06E558C3}"/>
              </a:ext>
            </a:extLst>
          </p:cNvPr>
          <p:cNvSpPr>
            <a:spLocks noGrp="1"/>
          </p:cNvSpPr>
          <p:nvPr>
            <p:ph type="body" sz="quarter" idx="10"/>
          </p:nvPr>
        </p:nvSpPr>
        <p:spPr>
          <a:xfrm>
            <a:off x="397095" y="239256"/>
            <a:ext cx="7454784" cy="338857"/>
          </a:xfrm>
        </p:spPr>
        <p:txBody>
          <a:bodyPr>
            <a:normAutofit fontScale="25000" lnSpcReduction="20000"/>
          </a:bodyPr>
          <a:lstStyle/>
          <a:p>
            <a:pPr>
              <a:lnSpc>
                <a:spcPct val="120000"/>
              </a:lnSpc>
            </a:pPr>
            <a:r>
              <a:rPr lang="en-GB" sz="7200" dirty="0"/>
              <a:t>Access to thrombectomy – The challenge</a:t>
            </a:r>
          </a:p>
          <a:p>
            <a:pPr>
              <a:lnSpc>
                <a:spcPct val="120000"/>
              </a:lnSpc>
            </a:pPr>
            <a:endParaRPr lang="en-GB" sz="2800" dirty="0"/>
          </a:p>
        </p:txBody>
      </p:sp>
      <p:sp>
        <p:nvSpPr>
          <p:cNvPr id="7" name="Content Placeholder 2">
            <a:extLst>
              <a:ext uri="{FF2B5EF4-FFF2-40B4-BE49-F238E27FC236}">
                <a16:creationId xmlns:a16="http://schemas.microsoft.com/office/drawing/2014/main" id="{9FD1C818-0EAA-8852-C126-33666EC79C62}"/>
              </a:ext>
            </a:extLst>
          </p:cNvPr>
          <p:cNvSpPr txBox="1">
            <a:spLocks/>
          </p:cNvSpPr>
          <p:nvPr/>
        </p:nvSpPr>
        <p:spPr>
          <a:xfrm>
            <a:off x="397095" y="1506778"/>
            <a:ext cx="5784630"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GB" sz="2000" dirty="0"/>
              <a:t>Thrombectomy services commissioned by JCC</a:t>
            </a:r>
          </a:p>
          <a:p>
            <a:pPr marL="514350" indent="-514350">
              <a:buFont typeface="+mj-lt"/>
              <a:buAutoNum type="arabicPeriod"/>
            </a:pPr>
            <a:r>
              <a:rPr lang="en-GB" sz="2000" dirty="0"/>
              <a:t>Limited Welsh service (UHW) </a:t>
            </a:r>
          </a:p>
          <a:p>
            <a:pPr marL="457200" lvl="1" indent="0">
              <a:buNone/>
            </a:pPr>
            <a:r>
              <a:rPr lang="en-GB" sz="1600" dirty="0"/>
              <a:t> Mon – Fri 9am-5pm</a:t>
            </a:r>
          </a:p>
          <a:p>
            <a:pPr marL="514350" indent="-514350">
              <a:buFont typeface="+mj-lt"/>
              <a:buAutoNum type="arabicPeriod"/>
            </a:pPr>
            <a:r>
              <a:rPr lang="en-GB" sz="2000" dirty="0"/>
              <a:t>Limited service from Bristol</a:t>
            </a:r>
          </a:p>
          <a:p>
            <a:pPr marL="457200" lvl="1" indent="0">
              <a:buNone/>
            </a:pPr>
            <a:r>
              <a:rPr lang="en-GB" sz="1600" dirty="0"/>
              <a:t>	Mon – Sun 6am – 10pm</a:t>
            </a:r>
          </a:p>
          <a:p>
            <a:pPr marL="514350" indent="-514350">
              <a:buFont typeface="+mj-lt"/>
              <a:buAutoNum type="arabicPeriod"/>
            </a:pPr>
            <a:r>
              <a:rPr lang="en-GB" sz="2000" dirty="0"/>
              <a:t>No 24/7 service commissioned</a:t>
            </a:r>
          </a:p>
        </p:txBody>
      </p:sp>
      <p:pic>
        <p:nvPicPr>
          <p:cNvPr id="4" name="Picture 3">
            <a:extLst>
              <a:ext uri="{FF2B5EF4-FFF2-40B4-BE49-F238E27FC236}">
                <a16:creationId xmlns:a16="http://schemas.microsoft.com/office/drawing/2014/main" id="{AA8EA840-877D-D97C-92BB-69454C026B6C}"/>
              </a:ext>
            </a:extLst>
          </p:cNvPr>
          <p:cNvPicPr>
            <a:picLocks noChangeAspect="1"/>
          </p:cNvPicPr>
          <p:nvPr/>
        </p:nvPicPr>
        <p:blipFill>
          <a:blip r:embed="rId2"/>
          <a:stretch>
            <a:fillRect/>
          </a:stretch>
        </p:blipFill>
        <p:spPr>
          <a:xfrm>
            <a:off x="6347103" y="-1"/>
            <a:ext cx="5844897" cy="6858001"/>
          </a:xfrm>
          <a:prstGeom prst="rect">
            <a:avLst/>
          </a:prstGeom>
        </p:spPr>
      </p:pic>
    </p:spTree>
    <p:extLst>
      <p:ext uri="{BB962C8B-B14F-4D97-AF65-F5344CB8AC3E}">
        <p14:creationId xmlns:p14="http://schemas.microsoft.com/office/powerpoint/2010/main" val="968340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096000" y="170427"/>
            <a:ext cx="5858693" cy="6468378"/>
          </a:xfrm>
          <a:prstGeom prst="rect">
            <a:avLst/>
          </a:prstGeom>
        </p:spPr>
      </p:pic>
      <p:sp>
        <p:nvSpPr>
          <p:cNvPr id="5" name="Oval 4"/>
          <p:cNvSpPr/>
          <p:nvPr/>
        </p:nvSpPr>
        <p:spPr>
          <a:xfrm>
            <a:off x="8180832" y="4401312"/>
            <a:ext cx="573024" cy="57302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stretch>
            <a:fillRect/>
          </a:stretch>
        </p:blipFill>
        <p:spPr>
          <a:xfrm>
            <a:off x="9619316" y="610615"/>
            <a:ext cx="2457793" cy="819264"/>
          </a:xfrm>
          <a:prstGeom prst="rect">
            <a:avLst/>
          </a:prstGeom>
        </p:spPr>
      </p:pic>
      <p:pic>
        <p:nvPicPr>
          <p:cNvPr id="7" name="Picture 6"/>
          <p:cNvPicPr>
            <a:picLocks noChangeAspect="1"/>
          </p:cNvPicPr>
          <p:nvPr/>
        </p:nvPicPr>
        <p:blipFill>
          <a:blip r:embed="rId4"/>
          <a:stretch>
            <a:fillRect/>
          </a:stretch>
        </p:blipFill>
        <p:spPr>
          <a:xfrm>
            <a:off x="104125" y="1429879"/>
            <a:ext cx="5991875" cy="4817505"/>
          </a:xfrm>
          <a:prstGeom prst="rect">
            <a:avLst/>
          </a:prstGeom>
        </p:spPr>
      </p:pic>
      <p:cxnSp>
        <p:nvCxnSpPr>
          <p:cNvPr id="8" name="Straight Arrow Connector 7"/>
          <p:cNvCxnSpPr/>
          <p:nvPr/>
        </p:nvCxnSpPr>
        <p:spPr>
          <a:xfrm flipH="1" flipV="1">
            <a:off x="941451" y="5067869"/>
            <a:ext cx="390144" cy="117951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 Placeholder 2">
            <a:extLst>
              <a:ext uri="{FF2B5EF4-FFF2-40B4-BE49-F238E27FC236}">
                <a16:creationId xmlns:a16="http://schemas.microsoft.com/office/drawing/2014/main" id="{BB5EFB28-1B9D-1D4A-BAFC-AC88741CFEBC}"/>
              </a:ext>
            </a:extLst>
          </p:cNvPr>
          <p:cNvSpPr txBox="1">
            <a:spLocks/>
          </p:cNvSpPr>
          <p:nvPr/>
        </p:nvSpPr>
        <p:spPr>
          <a:xfrm>
            <a:off x="373623" y="441187"/>
            <a:ext cx="7454784" cy="33885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2800" dirty="0"/>
              <a:t>Access to the stroke unit</a:t>
            </a:r>
          </a:p>
        </p:txBody>
      </p:sp>
    </p:spTree>
    <p:extLst>
      <p:ext uri="{BB962C8B-B14F-4D97-AF65-F5344CB8AC3E}">
        <p14:creationId xmlns:p14="http://schemas.microsoft.com/office/powerpoint/2010/main" val="2820465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733445" y="240170"/>
            <a:ext cx="4991797" cy="6182588"/>
          </a:xfrm>
          <a:prstGeom prst="rect">
            <a:avLst/>
          </a:prstGeom>
        </p:spPr>
      </p:pic>
      <p:pic>
        <p:nvPicPr>
          <p:cNvPr id="5" name="Picture 4"/>
          <p:cNvPicPr>
            <a:picLocks noChangeAspect="1"/>
          </p:cNvPicPr>
          <p:nvPr/>
        </p:nvPicPr>
        <p:blipFill>
          <a:blip r:embed="rId3"/>
          <a:stretch>
            <a:fillRect/>
          </a:stretch>
        </p:blipFill>
        <p:spPr>
          <a:xfrm>
            <a:off x="114300" y="1422589"/>
            <a:ext cx="6619145" cy="4682935"/>
          </a:xfrm>
          <a:prstGeom prst="rect">
            <a:avLst/>
          </a:prstGeom>
        </p:spPr>
      </p:pic>
      <p:cxnSp>
        <p:nvCxnSpPr>
          <p:cNvPr id="6" name="Straight Arrow Connector 5"/>
          <p:cNvCxnSpPr/>
          <p:nvPr/>
        </p:nvCxnSpPr>
        <p:spPr>
          <a:xfrm flipH="1" flipV="1">
            <a:off x="1351504" y="4926009"/>
            <a:ext cx="390144" cy="117951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8656319" y="4153630"/>
            <a:ext cx="573024" cy="57302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2">
            <a:extLst>
              <a:ext uri="{FF2B5EF4-FFF2-40B4-BE49-F238E27FC236}">
                <a16:creationId xmlns:a16="http://schemas.microsoft.com/office/drawing/2014/main" id="{6475F15B-51C5-903F-B1E0-76DE38320C15}"/>
              </a:ext>
            </a:extLst>
          </p:cNvPr>
          <p:cNvSpPr txBox="1">
            <a:spLocks/>
          </p:cNvSpPr>
          <p:nvPr/>
        </p:nvSpPr>
        <p:spPr>
          <a:xfrm>
            <a:off x="347117" y="342180"/>
            <a:ext cx="7454784" cy="33885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2800" dirty="0"/>
              <a:t>Access to stroke therapy</a:t>
            </a:r>
          </a:p>
        </p:txBody>
      </p:sp>
    </p:spTree>
    <p:extLst>
      <p:ext uri="{BB962C8B-B14F-4D97-AF65-F5344CB8AC3E}">
        <p14:creationId xmlns:p14="http://schemas.microsoft.com/office/powerpoint/2010/main" val="260488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257128" y="234446"/>
            <a:ext cx="5944430" cy="6315956"/>
          </a:xfrm>
          <a:prstGeom prst="rect">
            <a:avLst/>
          </a:prstGeom>
        </p:spPr>
      </p:pic>
      <p:sp>
        <p:nvSpPr>
          <p:cNvPr id="5" name="Oval 4"/>
          <p:cNvSpPr/>
          <p:nvPr/>
        </p:nvSpPr>
        <p:spPr>
          <a:xfrm>
            <a:off x="8229599" y="4287742"/>
            <a:ext cx="573024" cy="57302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stretch>
            <a:fillRect/>
          </a:stretch>
        </p:blipFill>
        <p:spPr>
          <a:xfrm>
            <a:off x="85725" y="1476375"/>
            <a:ext cx="6658533" cy="4344293"/>
          </a:xfrm>
          <a:prstGeom prst="rect">
            <a:avLst/>
          </a:prstGeom>
        </p:spPr>
      </p:pic>
      <p:cxnSp>
        <p:nvCxnSpPr>
          <p:cNvPr id="7" name="Straight Arrow Connector 6"/>
          <p:cNvCxnSpPr/>
          <p:nvPr/>
        </p:nvCxnSpPr>
        <p:spPr>
          <a:xfrm flipH="1" flipV="1">
            <a:off x="448056" y="4641153"/>
            <a:ext cx="390144" cy="117951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 Placeholder 2">
            <a:extLst>
              <a:ext uri="{FF2B5EF4-FFF2-40B4-BE49-F238E27FC236}">
                <a16:creationId xmlns:a16="http://schemas.microsoft.com/office/drawing/2014/main" id="{0BBC428F-359B-AAA5-C620-0B0CA6702ADD}"/>
              </a:ext>
            </a:extLst>
          </p:cNvPr>
          <p:cNvSpPr txBox="1">
            <a:spLocks/>
          </p:cNvSpPr>
          <p:nvPr/>
        </p:nvSpPr>
        <p:spPr>
          <a:xfrm>
            <a:off x="448056" y="427558"/>
            <a:ext cx="7454784" cy="33885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2800" dirty="0"/>
              <a:t>6 Month Follow Up</a:t>
            </a:r>
          </a:p>
        </p:txBody>
      </p:sp>
    </p:spTree>
    <p:extLst>
      <p:ext uri="{BB962C8B-B14F-4D97-AF65-F5344CB8AC3E}">
        <p14:creationId xmlns:p14="http://schemas.microsoft.com/office/powerpoint/2010/main" val="33574587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6F5AD9F3-6494-4C2F-A7F4-EEABF4E59325}"/>
</file>

<file path=customXml/itemProps2.xml><?xml version="1.0" encoding="utf-8"?>
<ds:datastoreItem xmlns:ds="http://schemas.openxmlformats.org/officeDocument/2006/customXml" ds:itemID="{B57D16E2-E487-4583-A399-4CE9F784EA35}"/>
</file>

<file path=customXml/itemProps3.xml><?xml version="1.0" encoding="utf-8"?>
<ds:datastoreItem xmlns:ds="http://schemas.openxmlformats.org/officeDocument/2006/customXml" ds:itemID="{A744D18D-73D3-4D7B-B8EE-5C6D4AC79247}"/>
</file>

<file path=docProps/app.xml><?xml version="1.0" encoding="utf-8"?>
<Properties xmlns="http://schemas.openxmlformats.org/officeDocument/2006/extended-properties" xmlns:vt="http://schemas.openxmlformats.org/officeDocument/2006/docPropsVTypes">
  <TotalTime>90</TotalTime>
  <Words>292</Words>
  <Application>Microsoft Office PowerPoint</Application>
  <PresentationFormat>Widescreen</PresentationFormat>
  <Paragraphs>42</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Slade (Swansea Bay UHB - Stroke Medicine)</dc:creator>
  <cp:lastModifiedBy>Abi Landeg (Swansea Bay UHB - Medicine Specialties 1 )</cp:lastModifiedBy>
  <cp:revision>5</cp:revision>
  <dcterms:created xsi:type="dcterms:W3CDTF">2026-07-13T13:17:14Z</dcterms:created>
  <dcterms:modified xsi:type="dcterms:W3CDTF">2026-07-14T10:46:43Z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