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4.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5.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6.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7.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93" r:id="rId5"/>
    <p:sldMasterId id="2147483734" r:id="rId6"/>
    <p:sldMasterId id="2147483738" r:id="rId7"/>
    <p:sldMasterId id="2147483778" r:id="rId8"/>
    <p:sldMasterId id="2147483781" r:id="rId9"/>
    <p:sldMasterId id="2147483810" r:id="rId10"/>
    <p:sldMasterId id="2147483817" r:id="rId11"/>
  </p:sldMasterIdLst>
  <p:notesMasterIdLst>
    <p:notesMasterId r:id="rId19"/>
  </p:notesMasterIdLst>
  <p:handoutMasterIdLst>
    <p:handoutMasterId r:id="rId20"/>
  </p:handoutMasterIdLst>
  <p:sldIdLst>
    <p:sldId id="309" r:id="rId12"/>
    <p:sldId id="2147482685" r:id="rId13"/>
    <p:sldId id="2147482683" r:id="rId14"/>
    <p:sldId id="2147482684" r:id="rId15"/>
    <p:sldId id="2147482678" r:id="rId16"/>
    <p:sldId id="2147482686" r:id="rId17"/>
    <p:sldId id="2147482688" r:id="rId18"/>
  </p:sldIdLst>
  <p:sldSz cx="20105688"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ED40F6B-AC0E-453A-8638-E1DA3B6BDB1E}">
          <p14:sldIdLst>
            <p14:sldId id="309"/>
            <p14:sldId id="2147482685"/>
            <p14:sldId id="2147482683"/>
            <p14:sldId id="2147482684"/>
            <p14:sldId id="2147482678"/>
            <p14:sldId id="2147482686"/>
            <p14:sldId id="2147482688"/>
          </p14:sldIdLst>
        </p14:section>
      </p14:sectionLst>
    </p:ex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CDAF0"/>
    <a:srgbClr val="1F355E"/>
    <a:srgbClr val="E8EEF8"/>
    <a:srgbClr val="C00000"/>
    <a:srgbClr val="63728F"/>
    <a:srgbClr val="7EB0DE"/>
    <a:srgbClr val="CA9EE2"/>
    <a:srgbClr val="44546A"/>
    <a:srgbClr val="9E4E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56" autoAdjust="0"/>
    <p:restoredTop sz="94660"/>
  </p:normalViewPr>
  <p:slideViewPr>
    <p:cSldViewPr snapToGrid="0">
      <p:cViewPr varScale="1">
        <p:scale>
          <a:sx n="63" d="100"/>
          <a:sy n="63" d="100"/>
        </p:scale>
        <p:origin x="48" y="48"/>
      </p:cViewPr>
      <p:guideLst>
        <p:guide orient="horz" pos="2880"/>
        <p:guide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2.xml"/><Relationship Id="rId18" Type="http://schemas.openxmlformats.org/officeDocument/2006/relationships/slide" Target="slides/slide7.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Master" Target="slideMasters/slideMaster4.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5.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4.xml"/><Relationship Id="rId23" Type="http://schemas.openxmlformats.org/officeDocument/2006/relationships/viewProps" Target="viewProps.xml"/><Relationship Id="rId10" Type="http://schemas.openxmlformats.org/officeDocument/2006/relationships/slideMaster" Target="slideMasters/slideMaster7.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5A14184-B706-4B6B-A55B-174C79CE2684}"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GB"/>
        </a:p>
      </dgm:t>
    </dgm:pt>
    <dgm:pt modelId="{ABE39B74-203A-4656-925B-26E9488A88D0}">
      <dgm:prSet phldrT="[Text]" phldr="0"/>
      <dgm:spPr/>
      <dgm:t>
        <a:bodyPr/>
        <a:lstStyle/>
        <a:p>
          <a:r>
            <a:rPr lang="en-GB" dirty="0">
              <a:solidFill>
                <a:schemeClr val="bg1"/>
              </a:solidFill>
            </a:rPr>
            <a:t>16/03</a:t>
          </a:r>
        </a:p>
      </dgm:t>
    </dgm:pt>
    <dgm:pt modelId="{AD0B3235-AC7F-47B9-9A14-616329651C66}" type="parTrans" cxnId="{79311C81-CC25-43FC-A137-52348719B5A4}">
      <dgm:prSet/>
      <dgm:spPr/>
      <dgm:t>
        <a:bodyPr/>
        <a:lstStyle/>
        <a:p>
          <a:endParaRPr lang="en-GB"/>
        </a:p>
      </dgm:t>
    </dgm:pt>
    <dgm:pt modelId="{0B2CBE4E-2E24-4239-9DA8-FCFD87B798AA}" type="sibTrans" cxnId="{79311C81-CC25-43FC-A137-52348719B5A4}">
      <dgm:prSet/>
      <dgm:spPr/>
      <dgm:t>
        <a:bodyPr/>
        <a:lstStyle/>
        <a:p>
          <a:endParaRPr lang="en-GB"/>
        </a:p>
      </dgm:t>
    </dgm:pt>
    <dgm:pt modelId="{8135A3E7-1180-4961-993D-BF73DBD5AD3E}">
      <dgm:prSet phldrT="[Text]" phldr="0"/>
      <dgm:spPr/>
      <dgm:t>
        <a:bodyPr/>
        <a:lstStyle/>
        <a:p>
          <a:r>
            <a:rPr lang="en-GB" dirty="0">
              <a:solidFill>
                <a:schemeClr val="bg1"/>
              </a:solidFill>
            </a:rPr>
            <a:t>TBC</a:t>
          </a:r>
        </a:p>
      </dgm:t>
    </dgm:pt>
    <dgm:pt modelId="{7EDD8707-8B44-4CAE-BD78-DB5D3E0659B0}" type="parTrans" cxnId="{AC8DF357-EC1A-43BB-9539-3F922687336F}">
      <dgm:prSet/>
      <dgm:spPr/>
      <dgm:t>
        <a:bodyPr/>
        <a:lstStyle/>
        <a:p>
          <a:endParaRPr lang="en-GB"/>
        </a:p>
      </dgm:t>
    </dgm:pt>
    <dgm:pt modelId="{39D6D8B4-1D38-4612-B6FF-888B24D1EF94}" type="sibTrans" cxnId="{AC8DF357-EC1A-43BB-9539-3F922687336F}">
      <dgm:prSet/>
      <dgm:spPr/>
      <dgm:t>
        <a:bodyPr/>
        <a:lstStyle/>
        <a:p>
          <a:endParaRPr lang="en-GB"/>
        </a:p>
      </dgm:t>
    </dgm:pt>
    <dgm:pt modelId="{FD422739-6FA5-40D3-9215-3965E020FCA0}">
      <dgm:prSet phldrT="[Text]" phldr="0"/>
      <dgm:spPr/>
      <dgm:t>
        <a:bodyPr/>
        <a:lstStyle/>
        <a:p>
          <a:r>
            <a:rPr lang="en-GB" dirty="0">
              <a:solidFill>
                <a:schemeClr val="bg1"/>
              </a:solidFill>
            </a:rPr>
            <a:t>TBC</a:t>
          </a:r>
        </a:p>
      </dgm:t>
    </dgm:pt>
    <dgm:pt modelId="{30B04732-B109-4CA8-8E67-C3414C7AE7C6}" type="parTrans" cxnId="{41952A2A-0504-4BE4-AF00-A29BE695D3D4}">
      <dgm:prSet/>
      <dgm:spPr/>
      <dgm:t>
        <a:bodyPr/>
        <a:lstStyle/>
        <a:p>
          <a:endParaRPr lang="en-GB"/>
        </a:p>
      </dgm:t>
    </dgm:pt>
    <dgm:pt modelId="{B53D0D89-85C0-440A-A937-A6EB991F08FA}" type="sibTrans" cxnId="{41952A2A-0504-4BE4-AF00-A29BE695D3D4}">
      <dgm:prSet/>
      <dgm:spPr/>
      <dgm:t>
        <a:bodyPr/>
        <a:lstStyle/>
        <a:p>
          <a:endParaRPr lang="en-GB"/>
        </a:p>
      </dgm:t>
    </dgm:pt>
    <dgm:pt modelId="{BE52B70B-3BC1-48FA-8CEA-77B9A079FC64}">
      <dgm:prSet/>
      <dgm:spPr/>
      <dgm:t>
        <a:bodyPr/>
        <a:lstStyle/>
        <a:p>
          <a:r>
            <a:rPr lang="en-GB" dirty="0">
              <a:solidFill>
                <a:schemeClr val="bg1"/>
              </a:solidFill>
            </a:rPr>
            <a:t>17/04</a:t>
          </a:r>
        </a:p>
      </dgm:t>
    </dgm:pt>
    <dgm:pt modelId="{6EED988C-8ACB-4E24-B208-1F772CFBD3B7}" type="parTrans" cxnId="{6CF0C255-9FBE-42B3-8583-B064C07C82A3}">
      <dgm:prSet/>
      <dgm:spPr/>
      <dgm:t>
        <a:bodyPr/>
        <a:lstStyle/>
        <a:p>
          <a:endParaRPr lang="en-GB"/>
        </a:p>
      </dgm:t>
    </dgm:pt>
    <dgm:pt modelId="{62E19287-7F57-4F85-9F8C-E07462722BDF}" type="sibTrans" cxnId="{6CF0C255-9FBE-42B3-8583-B064C07C82A3}">
      <dgm:prSet/>
      <dgm:spPr/>
      <dgm:t>
        <a:bodyPr/>
        <a:lstStyle/>
        <a:p>
          <a:endParaRPr lang="en-GB"/>
        </a:p>
      </dgm:t>
    </dgm:pt>
    <dgm:pt modelId="{62CC720E-3EA1-4EC0-B5C2-FAE49E61833C}">
      <dgm:prSet/>
      <dgm:spPr/>
      <dgm:t>
        <a:bodyPr/>
        <a:lstStyle/>
        <a:p>
          <a:r>
            <a:rPr lang="en-GB" dirty="0">
              <a:solidFill>
                <a:schemeClr val="bg1"/>
              </a:solidFill>
            </a:rPr>
            <a:t>30/05</a:t>
          </a:r>
        </a:p>
      </dgm:t>
    </dgm:pt>
    <dgm:pt modelId="{7D339017-1BB3-4D78-BD84-80169C05006C}" type="parTrans" cxnId="{A617A202-B60D-4847-BC3F-0E651023CE7A}">
      <dgm:prSet/>
      <dgm:spPr/>
      <dgm:t>
        <a:bodyPr/>
        <a:lstStyle/>
        <a:p>
          <a:endParaRPr lang="en-GB"/>
        </a:p>
      </dgm:t>
    </dgm:pt>
    <dgm:pt modelId="{DA2E7087-EFE1-4722-9B56-EB9BE0FA4A58}" type="sibTrans" cxnId="{A617A202-B60D-4847-BC3F-0E651023CE7A}">
      <dgm:prSet/>
      <dgm:spPr/>
      <dgm:t>
        <a:bodyPr/>
        <a:lstStyle/>
        <a:p>
          <a:endParaRPr lang="en-GB"/>
        </a:p>
      </dgm:t>
    </dgm:pt>
    <dgm:pt modelId="{9AFFFBE5-DBD2-4A13-8BF4-912D7A30DCB3}">
      <dgm:prSet/>
      <dgm:spPr/>
      <dgm:t>
        <a:bodyPr/>
        <a:lstStyle/>
        <a:p>
          <a:r>
            <a:rPr lang="en-GB" dirty="0">
              <a:solidFill>
                <a:schemeClr val="bg1"/>
              </a:solidFill>
            </a:rPr>
            <a:t>12/06</a:t>
          </a:r>
        </a:p>
      </dgm:t>
    </dgm:pt>
    <dgm:pt modelId="{8C7363F7-42F5-4527-A671-0275F7E7FE95}" type="parTrans" cxnId="{8AFFC9E8-7132-4753-9449-5EA429803A4B}">
      <dgm:prSet/>
      <dgm:spPr/>
      <dgm:t>
        <a:bodyPr/>
        <a:lstStyle/>
        <a:p>
          <a:endParaRPr lang="en-GB"/>
        </a:p>
      </dgm:t>
    </dgm:pt>
    <dgm:pt modelId="{BDD76803-539B-4B7E-A306-3679BE249F46}" type="sibTrans" cxnId="{8AFFC9E8-7132-4753-9449-5EA429803A4B}">
      <dgm:prSet/>
      <dgm:spPr/>
      <dgm:t>
        <a:bodyPr/>
        <a:lstStyle/>
        <a:p>
          <a:endParaRPr lang="en-GB"/>
        </a:p>
      </dgm:t>
    </dgm:pt>
    <dgm:pt modelId="{4A827431-A312-40F2-9128-FB6E66B341FF}">
      <dgm:prSet/>
      <dgm:spPr/>
      <dgm:t>
        <a:bodyPr/>
        <a:lstStyle/>
        <a:p>
          <a:r>
            <a:rPr lang="en-GB" dirty="0">
              <a:solidFill>
                <a:schemeClr val="bg1"/>
              </a:solidFill>
            </a:rPr>
            <a:t>30/06</a:t>
          </a:r>
        </a:p>
      </dgm:t>
    </dgm:pt>
    <dgm:pt modelId="{DF19AF83-B167-4D83-A282-278CA1012084}" type="parTrans" cxnId="{B9CD47A9-59D6-467C-9AB2-20E8D332E96A}">
      <dgm:prSet/>
      <dgm:spPr/>
      <dgm:t>
        <a:bodyPr/>
        <a:lstStyle/>
        <a:p>
          <a:endParaRPr lang="en-GB"/>
        </a:p>
      </dgm:t>
    </dgm:pt>
    <dgm:pt modelId="{BDDAC851-DF3E-48F4-9403-4224939BBBF5}" type="sibTrans" cxnId="{B9CD47A9-59D6-467C-9AB2-20E8D332E96A}">
      <dgm:prSet/>
      <dgm:spPr/>
      <dgm:t>
        <a:bodyPr/>
        <a:lstStyle/>
        <a:p>
          <a:endParaRPr lang="en-GB"/>
        </a:p>
      </dgm:t>
    </dgm:pt>
    <dgm:pt modelId="{1F751FE5-63E3-4CDB-8439-8325EA33B33D}">
      <dgm:prSet/>
      <dgm:spPr/>
      <dgm:t>
        <a:bodyPr/>
        <a:lstStyle/>
        <a:p>
          <a:r>
            <a:rPr lang="en-GB" dirty="0">
              <a:solidFill>
                <a:schemeClr val="bg1"/>
              </a:solidFill>
            </a:rPr>
            <a:t>30/03</a:t>
          </a:r>
        </a:p>
      </dgm:t>
    </dgm:pt>
    <dgm:pt modelId="{E5B3F1EE-A610-4301-8253-E2692531E726}" type="parTrans" cxnId="{651EE755-BCB4-457B-BF82-1C8967EE202F}">
      <dgm:prSet/>
      <dgm:spPr/>
      <dgm:t>
        <a:bodyPr/>
        <a:lstStyle/>
        <a:p>
          <a:endParaRPr lang="en-GB"/>
        </a:p>
      </dgm:t>
    </dgm:pt>
    <dgm:pt modelId="{83EC6B43-4471-47EA-9435-6D2CCA8B5F27}" type="sibTrans" cxnId="{651EE755-BCB4-457B-BF82-1C8967EE202F}">
      <dgm:prSet/>
      <dgm:spPr/>
      <dgm:t>
        <a:bodyPr/>
        <a:lstStyle/>
        <a:p>
          <a:endParaRPr lang="en-GB"/>
        </a:p>
      </dgm:t>
    </dgm:pt>
    <dgm:pt modelId="{7C93F28D-DF69-4D0A-85B3-4560304414A4}">
      <dgm:prSet/>
      <dgm:spPr/>
      <dgm:t>
        <a:bodyPr/>
        <a:lstStyle/>
        <a:p>
          <a:r>
            <a:rPr lang="en-GB" dirty="0">
              <a:solidFill>
                <a:schemeClr val="bg1"/>
              </a:solidFill>
            </a:rPr>
            <a:t>TBC</a:t>
          </a:r>
        </a:p>
      </dgm:t>
    </dgm:pt>
    <dgm:pt modelId="{6A72F3F4-B68F-4D75-96B8-F2022933BACE}" type="parTrans" cxnId="{A25578AA-D59E-4856-9725-8C69A8CDC4E7}">
      <dgm:prSet/>
      <dgm:spPr/>
      <dgm:t>
        <a:bodyPr/>
        <a:lstStyle/>
        <a:p>
          <a:endParaRPr lang="en-GB"/>
        </a:p>
      </dgm:t>
    </dgm:pt>
    <dgm:pt modelId="{EBA3E58A-70BF-4C95-820D-42728B21A44F}" type="sibTrans" cxnId="{A25578AA-D59E-4856-9725-8C69A8CDC4E7}">
      <dgm:prSet/>
      <dgm:spPr/>
      <dgm:t>
        <a:bodyPr/>
        <a:lstStyle/>
        <a:p>
          <a:endParaRPr lang="en-GB"/>
        </a:p>
      </dgm:t>
    </dgm:pt>
    <dgm:pt modelId="{538D7E23-325F-4673-B2F7-34CFD6C707F4}" type="pres">
      <dgm:prSet presAssocID="{35A14184-B706-4B6B-A55B-174C79CE2684}" presName="CompostProcess" presStyleCnt="0">
        <dgm:presLayoutVars>
          <dgm:dir/>
          <dgm:resizeHandles val="exact"/>
        </dgm:presLayoutVars>
      </dgm:prSet>
      <dgm:spPr/>
    </dgm:pt>
    <dgm:pt modelId="{CD15D138-2499-4E1B-A3D7-6781EFC10FF9}" type="pres">
      <dgm:prSet presAssocID="{35A14184-B706-4B6B-A55B-174C79CE2684}" presName="arrow" presStyleLbl="bgShp" presStyleIdx="0" presStyleCnt="1"/>
      <dgm:spPr/>
    </dgm:pt>
    <dgm:pt modelId="{731F35BC-598D-46A5-A3A0-07E465E142E9}" type="pres">
      <dgm:prSet presAssocID="{35A14184-B706-4B6B-A55B-174C79CE2684}" presName="linearProcess" presStyleCnt="0"/>
      <dgm:spPr/>
    </dgm:pt>
    <dgm:pt modelId="{A5BFA437-3040-44F0-A883-FA7AF83DC1A7}" type="pres">
      <dgm:prSet presAssocID="{ABE39B74-203A-4656-925B-26E9488A88D0}" presName="textNode" presStyleLbl="node1" presStyleIdx="0" presStyleCnt="9">
        <dgm:presLayoutVars>
          <dgm:bulletEnabled val="1"/>
        </dgm:presLayoutVars>
      </dgm:prSet>
      <dgm:spPr/>
    </dgm:pt>
    <dgm:pt modelId="{63B75620-D8A6-4B0A-B217-E41A58FF14A9}" type="pres">
      <dgm:prSet presAssocID="{0B2CBE4E-2E24-4239-9DA8-FCFD87B798AA}" presName="sibTrans" presStyleCnt="0"/>
      <dgm:spPr/>
    </dgm:pt>
    <dgm:pt modelId="{0C8A4B4D-1F86-4B3F-AEC0-75BB9C4C262C}" type="pres">
      <dgm:prSet presAssocID="{1F751FE5-63E3-4CDB-8439-8325EA33B33D}" presName="textNode" presStyleLbl="node1" presStyleIdx="1" presStyleCnt="9">
        <dgm:presLayoutVars>
          <dgm:bulletEnabled val="1"/>
        </dgm:presLayoutVars>
      </dgm:prSet>
      <dgm:spPr/>
    </dgm:pt>
    <dgm:pt modelId="{34A40664-91A8-4F34-B8B3-0BCF66C75A8D}" type="pres">
      <dgm:prSet presAssocID="{83EC6B43-4471-47EA-9435-6D2CCA8B5F27}" presName="sibTrans" presStyleCnt="0"/>
      <dgm:spPr/>
    </dgm:pt>
    <dgm:pt modelId="{40034832-4593-4050-BB76-691729B5CB6E}" type="pres">
      <dgm:prSet presAssocID="{BE52B70B-3BC1-48FA-8CEA-77B9A079FC64}" presName="textNode" presStyleLbl="node1" presStyleIdx="2" presStyleCnt="9">
        <dgm:presLayoutVars>
          <dgm:bulletEnabled val="1"/>
        </dgm:presLayoutVars>
      </dgm:prSet>
      <dgm:spPr/>
    </dgm:pt>
    <dgm:pt modelId="{B24A3B42-2334-451B-87E1-D1D57C832952}" type="pres">
      <dgm:prSet presAssocID="{62E19287-7F57-4F85-9F8C-E07462722BDF}" presName="sibTrans" presStyleCnt="0"/>
      <dgm:spPr/>
    </dgm:pt>
    <dgm:pt modelId="{CCD984DC-ADAC-4270-AC7F-B8B69B8A665A}" type="pres">
      <dgm:prSet presAssocID="{62CC720E-3EA1-4EC0-B5C2-FAE49E61833C}" presName="textNode" presStyleLbl="node1" presStyleIdx="3" presStyleCnt="9">
        <dgm:presLayoutVars>
          <dgm:bulletEnabled val="1"/>
        </dgm:presLayoutVars>
      </dgm:prSet>
      <dgm:spPr/>
    </dgm:pt>
    <dgm:pt modelId="{B5EB058A-4396-4C4E-B3AD-EC33F7260B9A}" type="pres">
      <dgm:prSet presAssocID="{DA2E7087-EFE1-4722-9B56-EB9BE0FA4A58}" presName="sibTrans" presStyleCnt="0"/>
      <dgm:spPr/>
    </dgm:pt>
    <dgm:pt modelId="{80691134-2E41-40BB-9C6A-D64DCE0BC7F0}" type="pres">
      <dgm:prSet presAssocID="{9AFFFBE5-DBD2-4A13-8BF4-912D7A30DCB3}" presName="textNode" presStyleLbl="node1" presStyleIdx="4" presStyleCnt="9">
        <dgm:presLayoutVars>
          <dgm:bulletEnabled val="1"/>
        </dgm:presLayoutVars>
      </dgm:prSet>
      <dgm:spPr/>
    </dgm:pt>
    <dgm:pt modelId="{F8CCC7C4-69A8-4CE4-8801-F59E79C5B50F}" type="pres">
      <dgm:prSet presAssocID="{BDD76803-539B-4B7E-A306-3679BE249F46}" presName="sibTrans" presStyleCnt="0"/>
      <dgm:spPr/>
    </dgm:pt>
    <dgm:pt modelId="{5BB560E7-D3A3-4695-A98D-C45653AAC260}" type="pres">
      <dgm:prSet presAssocID="{4A827431-A312-40F2-9128-FB6E66B341FF}" presName="textNode" presStyleLbl="node1" presStyleIdx="5" presStyleCnt="9">
        <dgm:presLayoutVars>
          <dgm:bulletEnabled val="1"/>
        </dgm:presLayoutVars>
      </dgm:prSet>
      <dgm:spPr/>
    </dgm:pt>
    <dgm:pt modelId="{3FFB1A97-4AB6-4988-831D-82226A0B7E2C}" type="pres">
      <dgm:prSet presAssocID="{BDDAC851-DF3E-48F4-9403-4224939BBBF5}" presName="sibTrans" presStyleCnt="0"/>
      <dgm:spPr/>
    </dgm:pt>
    <dgm:pt modelId="{C274E071-471D-49B2-8990-7B99709774E3}" type="pres">
      <dgm:prSet presAssocID="{7C93F28D-DF69-4D0A-85B3-4560304414A4}" presName="textNode" presStyleLbl="node1" presStyleIdx="6" presStyleCnt="9">
        <dgm:presLayoutVars>
          <dgm:bulletEnabled val="1"/>
        </dgm:presLayoutVars>
      </dgm:prSet>
      <dgm:spPr/>
    </dgm:pt>
    <dgm:pt modelId="{E980BDB6-38AC-491D-99A3-53A07DB74F0C}" type="pres">
      <dgm:prSet presAssocID="{EBA3E58A-70BF-4C95-820D-42728B21A44F}" presName="sibTrans" presStyleCnt="0"/>
      <dgm:spPr/>
    </dgm:pt>
    <dgm:pt modelId="{CFDD1C5E-B019-4F79-8B4E-C8BDF1882044}" type="pres">
      <dgm:prSet presAssocID="{8135A3E7-1180-4961-993D-BF73DBD5AD3E}" presName="textNode" presStyleLbl="node1" presStyleIdx="7" presStyleCnt="9">
        <dgm:presLayoutVars>
          <dgm:bulletEnabled val="1"/>
        </dgm:presLayoutVars>
      </dgm:prSet>
      <dgm:spPr/>
    </dgm:pt>
    <dgm:pt modelId="{6C999467-B3CF-4636-8C02-C5AE1138D41A}" type="pres">
      <dgm:prSet presAssocID="{39D6D8B4-1D38-4612-B6FF-888B24D1EF94}" presName="sibTrans" presStyleCnt="0"/>
      <dgm:spPr/>
    </dgm:pt>
    <dgm:pt modelId="{929489EA-60AA-4CB1-A6F9-54B2A00B847F}" type="pres">
      <dgm:prSet presAssocID="{FD422739-6FA5-40D3-9215-3965E020FCA0}" presName="textNode" presStyleLbl="node1" presStyleIdx="8" presStyleCnt="9">
        <dgm:presLayoutVars>
          <dgm:bulletEnabled val="1"/>
        </dgm:presLayoutVars>
      </dgm:prSet>
      <dgm:spPr/>
    </dgm:pt>
  </dgm:ptLst>
  <dgm:cxnLst>
    <dgm:cxn modelId="{A617A202-B60D-4847-BC3F-0E651023CE7A}" srcId="{35A14184-B706-4B6B-A55B-174C79CE2684}" destId="{62CC720E-3EA1-4EC0-B5C2-FAE49E61833C}" srcOrd="3" destOrd="0" parTransId="{7D339017-1BB3-4D78-BD84-80169C05006C}" sibTransId="{DA2E7087-EFE1-4722-9B56-EB9BE0FA4A58}"/>
    <dgm:cxn modelId="{32528F19-EC32-40C0-9337-AD56EA31AE77}" type="presOf" srcId="{1F751FE5-63E3-4CDB-8439-8325EA33B33D}" destId="{0C8A4B4D-1F86-4B3F-AEC0-75BB9C4C262C}" srcOrd="0" destOrd="0" presId="urn:microsoft.com/office/officeart/2005/8/layout/hProcess9"/>
    <dgm:cxn modelId="{41952A2A-0504-4BE4-AF00-A29BE695D3D4}" srcId="{35A14184-B706-4B6B-A55B-174C79CE2684}" destId="{FD422739-6FA5-40D3-9215-3965E020FCA0}" srcOrd="8" destOrd="0" parTransId="{30B04732-B109-4CA8-8E67-C3414C7AE7C6}" sibTransId="{B53D0D89-85C0-440A-A937-A6EB991F08FA}"/>
    <dgm:cxn modelId="{6CA93243-6E77-4B25-834E-AA3DAFDD2667}" type="presOf" srcId="{FD422739-6FA5-40D3-9215-3965E020FCA0}" destId="{929489EA-60AA-4CB1-A6F9-54B2A00B847F}" srcOrd="0" destOrd="0" presId="urn:microsoft.com/office/officeart/2005/8/layout/hProcess9"/>
    <dgm:cxn modelId="{8CF2DD43-8208-4E05-9102-9B55C241D420}" type="presOf" srcId="{4A827431-A312-40F2-9128-FB6E66B341FF}" destId="{5BB560E7-D3A3-4695-A98D-C45653AAC260}" srcOrd="0" destOrd="0" presId="urn:microsoft.com/office/officeart/2005/8/layout/hProcess9"/>
    <dgm:cxn modelId="{E327DE66-AA4A-45EE-97CB-38185DFBE194}" type="presOf" srcId="{7C93F28D-DF69-4D0A-85B3-4560304414A4}" destId="{C274E071-471D-49B2-8990-7B99709774E3}" srcOrd="0" destOrd="0" presId="urn:microsoft.com/office/officeart/2005/8/layout/hProcess9"/>
    <dgm:cxn modelId="{6CF0C255-9FBE-42B3-8583-B064C07C82A3}" srcId="{35A14184-B706-4B6B-A55B-174C79CE2684}" destId="{BE52B70B-3BC1-48FA-8CEA-77B9A079FC64}" srcOrd="2" destOrd="0" parTransId="{6EED988C-8ACB-4E24-B208-1F772CFBD3B7}" sibTransId="{62E19287-7F57-4F85-9F8C-E07462722BDF}"/>
    <dgm:cxn modelId="{651EE755-BCB4-457B-BF82-1C8967EE202F}" srcId="{35A14184-B706-4B6B-A55B-174C79CE2684}" destId="{1F751FE5-63E3-4CDB-8439-8325EA33B33D}" srcOrd="1" destOrd="0" parTransId="{E5B3F1EE-A610-4301-8253-E2692531E726}" sibTransId="{83EC6B43-4471-47EA-9435-6D2CCA8B5F27}"/>
    <dgm:cxn modelId="{AC8DF357-EC1A-43BB-9539-3F922687336F}" srcId="{35A14184-B706-4B6B-A55B-174C79CE2684}" destId="{8135A3E7-1180-4961-993D-BF73DBD5AD3E}" srcOrd="7" destOrd="0" parTransId="{7EDD8707-8B44-4CAE-BD78-DB5D3E0659B0}" sibTransId="{39D6D8B4-1D38-4612-B6FF-888B24D1EF94}"/>
    <dgm:cxn modelId="{79311C81-CC25-43FC-A137-52348719B5A4}" srcId="{35A14184-B706-4B6B-A55B-174C79CE2684}" destId="{ABE39B74-203A-4656-925B-26E9488A88D0}" srcOrd="0" destOrd="0" parTransId="{AD0B3235-AC7F-47B9-9A14-616329651C66}" sibTransId="{0B2CBE4E-2E24-4239-9DA8-FCFD87B798AA}"/>
    <dgm:cxn modelId="{B9CD47A9-59D6-467C-9AB2-20E8D332E96A}" srcId="{35A14184-B706-4B6B-A55B-174C79CE2684}" destId="{4A827431-A312-40F2-9128-FB6E66B341FF}" srcOrd="5" destOrd="0" parTransId="{DF19AF83-B167-4D83-A282-278CA1012084}" sibTransId="{BDDAC851-DF3E-48F4-9403-4224939BBBF5}"/>
    <dgm:cxn modelId="{A25578AA-D59E-4856-9725-8C69A8CDC4E7}" srcId="{35A14184-B706-4B6B-A55B-174C79CE2684}" destId="{7C93F28D-DF69-4D0A-85B3-4560304414A4}" srcOrd="6" destOrd="0" parTransId="{6A72F3F4-B68F-4D75-96B8-F2022933BACE}" sibTransId="{EBA3E58A-70BF-4C95-820D-42728B21A44F}"/>
    <dgm:cxn modelId="{DA8F79BE-22C4-42CE-83FA-AE8B1AD71CD4}" type="presOf" srcId="{35A14184-B706-4B6B-A55B-174C79CE2684}" destId="{538D7E23-325F-4673-B2F7-34CFD6C707F4}" srcOrd="0" destOrd="0" presId="urn:microsoft.com/office/officeart/2005/8/layout/hProcess9"/>
    <dgm:cxn modelId="{118B23C2-B830-470E-85CA-8C76B750D815}" type="presOf" srcId="{8135A3E7-1180-4961-993D-BF73DBD5AD3E}" destId="{CFDD1C5E-B019-4F79-8B4E-C8BDF1882044}" srcOrd="0" destOrd="0" presId="urn:microsoft.com/office/officeart/2005/8/layout/hProcess9"/>
    <dgm:cxn modelId="{A79322D2-3AB1-450D-BAB0-7D595683FBC5}" type="presOf" srcId="{BE52B70B-3BC1-48FA-8CEA-77B9A079FC64}" destId="{40034832-4593-4050-BB76-691729B5CB6E}" srcOrd="0" destOrd="0" presId="urn:microsoft.com/office/officeart/2005/8/layout/hProcess9"/>
    <dgm:cxn modelId="{100506D4-A2E7-4649-889B-7973C8C24992}" type="presOf" srcId="{9AFFFBE5-DBD2-4A13-8BF4-912D7A30DCB3}" destId="{80691134-2E41-40BB-9C6A-D64DCE0BC7F0}" srcOrd="0" destOrd="0" presId="urn:microsoft.com/office/officeart/2005/8/layout/hProcess9"/>
    <dgm:cxn modelId="{8AFFC9E8-7132-4753-9449-5EA429803A4B}" srcId="{35A14184-B706-4B6B-A55B-174C79CE2684}" destId="{9AFFFBE5-DBD2-4A13-8BF4-912D7A30DCB3}" srcOrd="4" destOrd="0" parTransId="{8C7363F7-42F5-4527-A671-0275F7E7FE95}" sibTransId="{BDD76803-539B-4B7E-A306-3679BE249F46}"/>
    <dgm:cxn modelId="{43980AED-03EF-40EC-8DE6-8B0657EED4B3}" type="presOf" srcId="{62CC720E-3EA1-4EC0-B5C2-FAE49E61833C}" destId="{CCD984DC-ADAC-4270-AC7F-B8B69B8A665A}" srcOrd="0" destOrd="0" presId="urn:microsoft.com/office/officeart/2005/8/layout/hProcess9"/>
    <dgm:cxn modelId="{858466F4-745A-4A16-AC7C-D1C35233BD40}" type="presOf" srcId="{ABE39B74-203A-4656-925B-26E9488A88D0}" destId="{A5BFA437-3040-44F0-A883-FA7AF83DC1A7}" srcOrd="0" destOrd="0" presId="urn:microsoft.com/office/officeart/2005/8/layout/hProcess9"/>
    <dgm:cxn modelId="{825A274D-36E6-428E-BD6F-B6215388A98F}" type="presParOf" srcId="{538D7E23-325F-4673-B2F7-34CFD6C707F4}" destId="{CD15D138-2499-4E1B-A3D7-6781EFC10FF9}" srcOrd="0" destOrd="0" presId="urn:microsoft.com/office/officeart/2005/8/layout/hProcess9"/>
    <dgm:cxn modelId="{AF91C65D-D3EA-40FA-A1A0-E24D485842D4}" type="presParOf" srcId="{538D7E23-325F-4673-B2F7-34CFD6C707F4}" destId="{731F35BC-598D-46A5-A3A0-07E465E142E9}" srcOrd="1" destOrd="0" presId="urn:microsoft.com/office/officeart/2005/8/layout/hProcess9"/>
    <dgm:cxn modelId="{FCCD320E-DE83-4D7A-B92C-1E0103316CB1}" type="presParOf" srcId="{731F35BC-598D-46A5-A3A0-07E465E142E9}" destId="{A5BFA437-3040-44F0-A883-FA7AF83DC1A7}" srcOrd="0" destOrd="0" presId="urn:microsoft.com/office/officeart/2005/8/layout/hProcess9"/>
    <dgm:cxn modelId="{932712DF-DA12-4F27-98B0-13BA5E585253}" type="presParOf" srcId="{731F35BC-598D-46A5-A3A0-07E465E142E9}" destId="{63B75620-D8A6-4B0A-B217-E41A58FF14A9}" srcOrd="1" destOrd="0" presId="urn:microsoft.com/office/officeart/2005/8/layout/hProcess9"/>
    <dgm:cxn modelId="{AC542F5A-DB2E-4851-8DFC-FD2CD72E9FE9}" type="presParOf" srcId="{731F35BC-598D-46A5-A3A0-07E465E142E9}" destId="{0C8A4B4D-1F86-4B3F-AEC0-75BB9C4C262C}" srcOrd="2" destOrd="0" presId="urn:microsoft.com/office/officeart/2005/8/layout/hProcess9"/>
    <dgm:cxn modelId="{0F42C2CD-4CEF-44FA-8612-C14D68A78299}" type="presParOf" srcId="{731F35BC-598D-46A5-A3A0-07E465E142E9}" destId="{34A40664-91A8-4F34-B8B3-0BCF66C75A8D}" srcOrd="3" destOrd="0" presId="urn:microsoft.com/office/officeart/2005/8/layout/hProcess9"/>
    <dgm:cxn modelId="{9E8B1B65-13A0-4F57-AAC3-E917DB44325D}" type="presParOf" srcId="{731F35BC-598D-46A5-A3A0-07E465E142E9}" destId="{40034832-4593-4050-BB76-691729B5CB6E}" srcOrd="4" destOrd="0" presId="urn:microsoft.com/office/officeart/2005/8/layout/hProcess9"/>
    <dgm:cxn modelId="{9613F06B-1FF8-4DB5-9F07-A25132979D3B}" type="presParOf" srcId="{731F35BC-598D-46A5-A3A0-07E465E142E9}" destId="{B24A3B42-2334-451B-87E1-D1D57C832952}" srcOrd="5" destOrd="0" presId="urn:microsoft.com/office/officeart/2005/8/layout/hProcess9"/>
    <dgm:cxn modelId="{1F64AF24-728E-44F1-9861-D061A3D9B84F}" type="presParOf" srcId="{731F35BC-598D-46A5-A3A0-07E465E142E9}" destId="{CCD984DC-ADAC-4270-AC7F-B8B69B8A665A}" srcOrd="6" destOrd="0" presId="urn:microsoft.com/office/officeart/2005/8/layout/hProcess9"/>
    <dgm:cxn modelId="{476FEE7F-DE21-4B16-9483-E8AE7D4CDF6B}" type="presParOf" srcId="{731F35BC-598D-46A5-A3A0-07E465E142E9}" destId="{B5EB058A-4396-4C4E-B3AD-EC33F7260B9A}" srcOrd="7" destOrd="0" presId="urn:microsoft.com/office/officeart/2005/8/layout/hProcess9"/>
    <dgm:cxn modelId="{C33A38D0-B4EE-4688-A47D-F44112BC086B}" type="presParOf" srcId="{731F35BC-598D-46A5-A3A0-07E465E142E9}" destId="{80691134-2E41-40BB-9C6A-D64DCE0BC7F0}" srcOrd="8" destOrd="0" presId="urn:microsoft.com/office/officeart/2005/8/layout/hProcess9"/>
    <dgm:cxn modelId="{54A99BD5-F28A-4F31-BD7F-B55FFA27549B}" type="presParOf" srcId="{731F35BC-598D-46A5-A3A0-07E465E142E9}" destId="{F8CCC7C4-69A8-4CE4-8801-F59E79C5B50F}" srcOrd="9" destOrd="0" presId="urn:microsoft.com/office/officeart/2005/8/layout/hProcess9"/>
    <dgm:cxn modelId="{044872DB-0AAF-4225-9907-A89A73D50416}" type="presParOf" srcId="{731F35BC-598D-46A5-A3A0-07E465E142E9}" destId="{5BB560E7-D3A3-4695-A98D-C45653AAC260}" srcOrd="10" destOrd="0" presId="urn:microsoft.com/office/officeart/2005/8/layout/hProcess9"/>
    <dgm:cxn modelId="{848A2FE5-D245-4B48-BFF2-20576C9F5734}" type="presParOf" srcId="{731F35BC-598D-46A5-A3A0-07E465E142E9}" destId="{3FFB1A97-4AB6-4988-831D-82226A0B7E2C}" srcOrd="11" destOrd="0" presId="urn:microsoft.com/office/officeart/2005/8/layout/hProcess9"/>
    <dgm:cxn modelId="{89F87C5A-0CFA-4A7B-96D2-561354F5F1BA}" type="presParOf" srcId="{731F35BC-598D-46A5-A3A0-07E465E142E9}" destId="{C274E071-471D-49B2-8990-7B99709774E3}" srcOrd="12" destOrd="0" presId="urn:microsoft.com/office/officeart/2005/8/layout/hProcess9"/>
    <dgm:cxn modelId="{CC0648F9-9F57-4C6B-AD57-44183EA660B6}" type="presParOf" srcId="{731F35BC-598D-46A5-A3A0-07E465E142E9}" destId="{E980BDB6-38AC-491D-99A3-53A07DB74F0C}" srcOrd="13" destOrd="0" presId="urn:microsoft.com/office/officeart/2005/8/layout/hProcess9"/>
    <dgm:cxn modelId="{55268634-0FD2-4BA9-A855-04A38E81EBA9}" type="presParOf" srcId="{731F35BC-598D-46A5-A3A0-07E465E142E9}" destId="{CFDD1C5E-B019-4F79-8B4E-C8BDF1882044}" srcOrd="14" destOrd="0" presId="urn:microsoft.com/office/officeart/2005/8/layout/hProcess9"/>
    <dgm:cxn modelId="{625EF581-6096-4E74-841E-7FE265300985}" type="presParOf" srcId="{731F35BC-598D-46A5-A3A0-07E465E142E9}" destId="{6C999467-B3CF-4636-8C02-C5AE1138D41A}" srcOrd="15" destOrd="0" presId="urn:microsoft.com/office/officeart/2005/8/layout/hProcess9"/>
    <dgm:cxn modelId="{A86676B4-EC93-4073-87EF-C8581D4C19E3}" type="presParOf" srcId="{731F35BC-598D-46A5-A3A0-07E465E142E9}" destId="{929489EA-60AA-4CB1-A6F9-54B2A00B847F}" srcOrd="1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15D138-2499-4E1B-A3D7-6781EFC10FF9}">
      <dsp:nvSpPr>
        <dsp:cNvPr id="0" name=""/>
        <dsp:cNvSpPr/>
      </dsp:nvSpPr>
      <dsp:spPr>
        <a:xfrm>
          <a:off x="1388160" y="0"/>
          <a:ext cx="15732491" cy="2718479"/>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5BFA437-3040-44F0-A883-FA7AF83DC1A7}">
      <dsp:nvSpPr>
        <dsp:cNvPr id="0" name=""/>
        <dsp:cNvSpPr/>
      </dsp:nvSpPr>
      <dsp:spPr>
        <a:xfrm>
          <a:off x="9037" y="815543"/>
          <a:ext cx="1789426" cy="108739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GB" sz="4300" kern="1200" dirty="0">
              <a:solidFill>
                <a:schemeClr val="bg1"/>
              </a:solidFill>
            </a:rPr>
            <a:t>16/03</a:t>
          </a:r>
        </a:p>
      </dsp:txBody>
      <dsp:txXfrm>
        <a:off x="62119" y="868625"/>
        <a:ext cx="1683262" cy="981227"/>
      </dsp:txXfrm>
    </dsp:sp>
    <dsp:sp modelId="{0C8A4B4D-1F86-4B3F-AEC0-75BB9C4C262C}">
      <dsp:nvSpPr>
        <dsp:cNvPr id="0" name=""/>
        <dsp:cNvSpPr/>
      </dsp:nvSpPr>
      <dsp:spPr>
        <a:xfrm>
          <a:off x="2096701" y="815543"/>
          <a:ext cx="1789426" cy="108739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GB" sz="4300" kern="1200" dirty="0">
              <a:solidFill>
                <a:schemeClr val="bg1"/>
              </a:solidFill>
            </a:rPr>
            <a:t>30/03</a:t>
          </a:r>
        </a:p>
      </dsp:txBody>
      <dsp:txXfrm>
        <a:off x="2149783" y="868625"/>
        <a:ext cx="1683262" cy="981227"/>
      </dsp:txXfrm>
    </dsp:sp>
    <dsp:sp modelId="{40034832-4593-4050-BB76-691729B5CB6E}">
      <dsp:nvSpPr>
        <dsp:cNvPr id="0" name=""/>
        <dsp:cNvSpPr/>
      </dsp:nvSpPr>
      <dsp:spPr>
        <a:xfrm>
          <a:off x="4184365" y="815543"/>
          <a:ext cx="1789426" cy="108739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GB" sz="4300" kern="1200" dirty="0">
              <a:solidFill>
                <a:schemeClr val="bg1"/>
              </a:solidFill>
            </a:rPr>
            <a:t>17/04</a:t>
          </a:r>
        </a:p>
      </dsp:txBody>
      <dsp:txXfrm>
        <a:off x="4237447" y="868625"/>
        <a:ext cx="1683262" cy="981227"/>
      </dsp:txXfrm>
    </dsp:sp>
    <dsp:sp modelId="{CCD984DC-ADAC-4270-AC7F-B8B69B8A665A}">
      <dsp:nvSpPr>
        <dsp:cNvPr id="0" name=""/>
        <dsp:cNvSpPr/>
      </dsp:nvSpPr>
      <dsp:spPr>
        <a:xfrm>
          <a:off x="6272029" y="815543"/>
          <a:ext cx="1789426" cy="108739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GB" sz="4300" kern="1200" dirty="0">
              <a:solidFill>
                <a:schemeClr val="bg1"/>
              </a:solidFill>
            </a:rPr>
            <a:t>30/05</a:t>
          </a:r>
        </a:p>
      </dsp:txBody>
      <dsp:txXfrm>
        <a:off x="6325111" y="868625"/>
        <a:ext cx="1683262" cy="981227"/>
      </dsp:txXfrm>
    </dsp:sp>
    <dsp:sp modelId="{80691134-2E41-40BB-9C6A-D64DCE0BC7F0}">
      <dsp:nvSpPr>
        <dsp:cNvPr id="0" name=""/>
        <dsp:cNvSpPr/>
      </dsp:nvSpPr>
      <dsp:spPr>
        <a:xfrm>
          <a:off x="8359693" y="815543"/>
          <a:ext cx="1789426" cy="108739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GB" sz="4300" kern="1200" dirty="0">
              <a:solidFill>
                <a:schemeClr val="bg1"/>
              </a:solidFill>
            </a:rPr>
            <a:t>12/06</a:t>
          </a:r>
        </a:p>
      </dsp:txBody>
      <dsp:txXfrm>
        <a:off x="8412775" y="868625"/>
        <a:ext cx="1683262" cy="981227"/>
      </dsp:txXfrm>
    </dsp:sp>
    <dsp:sp modelId="{5BB560E7-D3A3-4695-A98D-C45653AAC260}">
      <dsp:nvSpPr>
        <dsp:cNvPr id="0" name=""/>
        <dsp:cNvSpPr/>
      </dsp:nvSpPr>
      <dsp:spPr>
        <a:xfrm>
          <a:off x="10447357" y="815543"/>
          <a:ext cx="1789426" cy="108739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GB" sz="4300" kern="1200" dirty="0">
              <a:solidFill>
                <a:schemeClr val="bg1"/>
              </a:solidFill>
            </a:rPr>
            <a:t>30/06</a:t>
          </a:r>
        </a:p>
      </dsp:txBody>
      <dsp:txXfrm>
        <a:off x="10500439" y="868625"/>
        <a:ext cx="1683262" cy="981227"/>
      </dsp:txXfrm>
    </dsp:sp>
    <dsp:sp modelId="{C274E071-471D-49B2-8990-7B99709774E3}">
      <dsp:nvSpPr>
        <dsp:cNvPr id="0" name=""/>
        <dsp:cNvSpPr/>
      </dsp:nvSpPr>
      <dsp:spPr>
        <a:xfrm>
          <a:off x="12535021" y="815543"/>
          <a:ext cx="1789426" cy="108739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GB" sz="4300" kern="1200" dirty="0">
              <a:solidFill>
                <a:schemeClr val="bg1"/>
              </a:solidFill>
            </a:rPr>
            <a:t>TBC</a:t>
          </a:r>
        </a:p>
      </dsp:txBody>
      <dsp:txXfrm>
        <a:off x="12588103" y="868625"/>
        <a:ext cx="1683262" cy="981227"/>
      </dsp:txXfrm>
    </dsp:sp>
    <dsp:sp modelId="{CFDD1C5E-B019-4F79-8B4E-C8BDF1882044}">
      <dsp:nvSpPr>
        <dsp:cNvPr id="0" name=""/>
        <dsp:cNvSpPr/>
      </dsp:nvSpPr>
      <dsp:spPr>
        <a:xfrm>
          <a:off x="14622685" y="815543"/>
          <a:ext cx="1789426" cy="108739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GB" sz="4300" kern="1200" dirty="0">
              <a:solidFill>
                <a:schemeClr val="bg1"/>
              </a:solidFill>
            </a:rPr>
            <a:t>TBC</a:t>
          </a:r>
        </a:p>
      </dsp:txBody>
      <dsp:txXfrm>
        <a:off x="14675767" y="868625"/>
        <a:ext cx="1683262" cy="981227"/>
      </dsp:txXfrm>
    </dsp:sp>
    <dsp:sp modelId="{929489EA-60AA-4CB1-A6F9-54B2A00B847F}">
      <dsp:nvSpPr>
        <dsp:cNvPr id="0" name=""/>
        <dsp:cNvSpPr/>
      </dsp:nvSpPr>
      <dsp:spPr>
        <a:xfrm>
          <a:off x="16710349" y="815543"/>
          <a:ext cx="1789426" cy="108739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GB" sz="4300" kern="1200" dirty="0">
              <a:solidFill>
                <a:schemeClr val="bg1"/>
              </a:solidFill>
            </a:rPr>
            <a:t>TBC</a:t>
          </a:r>
        </a:p>
      </dsp:txBody>
      <dsp:txXfrm>
        <a:off x="16763431" y="868625"/>
        <a:ext cx="1683262" cy="981227"/>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8EE7ECD9-44F3-DEBB-BA72-DE5516BF946D}"/>
              </a:ext>
            </a:extLst>
          </p:cNvPr>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F1BE2199-4116-BDE3-4F84-2224CBF2D687}"/>
              </a:ext>
            </a:extLst>
          </p:cNvPr>
          <p:cNvSpPr>
            <a:spLocks noGrp="1"/>
          </p:cNvSpPr>
          <p:nvPr>
            <p:ph type="dt" sz="quarter" idx="1"/>
          </p:nvPr>
        </p:nvSpPr>
        <p:spPr>
          <a:xfrm>
            <a:off x="11387138" y="0"/>
            <a:ext cx="8712200" cy="566738"/>
          </a:xfrm>
          <a:prstGeom prst="rect">
            <a:avLst/>
          </a:prstGeom>
        </p:spPr>
        <p:txBody>
          <a:bodyPr vert="horz" lIns="91440" tIns="45720" rIns="91440" bIns="45720" rtlCol="0"/>
          <a:lstStyle>
            <a:lvl1pPr algn="r">
              <a:defRPr sz="1200"/>
            </a:lvl1pPr>
          </a:lstStyle>
          <a:p>
            <a:fld id="{2333FF07-D416-4C2C-85F3-1B087AD86F7F}" type="datetimeFigureOut">
              <a:rPr lang="pt-BR" smtClean="0"/>
              <a:t>22/04/2026</a:t>
            </a:fld>
            <a:endParaRPr lang="pt-BR"/>
          </a:p>
        </p:txBody>
      </p:sp>
      <p:sp>
        <p:nvSpPr>
          <p:cNvPr id="4" name="Espaço Reservado para Rodapé 3">
            <a:extLst>
              <a:ext uri="{FF2B5EF4-FFF2-40B4-BE49-F238E27FC236}">
                <a16:creationId xmlns:a16="http://schemas.microsoft.com/office/drawing/2014/main" id="{4D68A4BD-4B7C-6155-441A-AE2DCD77C67D}"/>
              </a:ext>
            </a:extLst>
          </p:cNvPr>
          <p:cNvSpPr>
            <a:spLocks noGrp="1"/>
          </p:cNvSpPr>
          <p:nvPr>
            <p:ph type="ftr" sz="quarter" idx="2"/>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4C0BBA66-9424-88F5-D52A-96D4FF1EB8EC}"/>
              </a:ext>
            </a:extLst>
          </p:cNvPr>
          <p:cNvSpPr>
            <a:spLocks noGrp="1"/>
          </p:cNvSpPr>
          <p:nvPr>
            <p:ph type="sldNum" sz="quarter" idx="3"/>
          </p:nvPr>
        </p:nvSpPr>
        <p:spPr>
          <a:xfrm>
            <a:off x="11387138" y="10742613"/>
            <a:ext cx="8712200" cy="566737"/>
          </a:xfrm>
          <a:prstGeom prst="rect">
            <a:avLst/>
          </a:prstGeom>
        </p:spPr>
        <p:txBody>
          <a:bodyPr vert="horz" lIns="91440" tIns="45720" rIns="91440" bIns="45720" rtlCol="0" anchor="b"/>
          <a:lstStyle>
            <a:lvl1pPr algn="r">
              <a:defRPr sz="1200"/>
            </a:lvl1pPr>
          </a:lstStyle>
          <a:p>
            <a:fld id="{0BEBD6FC-EFCB-47FE-B920-DC5304983EAE}" type="slidenum">
              <a:rPr lang="pt-BR" smtClean="0"/>
              <a:t>‹#›</a:t>
            </a:fld>
            <a:endParaRPr lang="pt-BR"/>
          </a:p>
        </p:txBody>
      </p:sp>
    </p:spTree>
    <p:extLst>
      <p:ext uri="{BB962C8B-B14F-4D97-AF65-F5344CB8AC3E}">
        <p14:creationId xmlns:p14="http://schemas.microsoft.com/office/powerpoint/2010/main" val="4070727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A8B3879D-8347-4C3B-8580-C424A6D4BD38}" type="datetimeFigureOut">
              <a:rPr lang="pt-BR" smtClean="0"/>
              <a:t>22/04/2026</a:t>
            </a:fld>
            <a:endParaRPr lang="pt-BR"/>
          </a:p>
        </p:txBody>
      </p:sp>
      <p:sp>
        <p:nvSpPr>
          <p:cNvPr id="4" name="Espaço Reservado para Imagem de Slide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7632F1A2-D638-401F-83A8-37BE82B69C5E}" type="slidenum">
              <a:rPr lang="pt-BR" smtClean="0"/>
              <a:t>‹#›</a:t>
            </a:fld>
            <a:endParaRPr lang="pt-BR"/>
          </a:p>
        </p:txBody>
      </p:sp>
    </p:spTree>
    <p:extLst>
      <p:ext uri="{BB962C8B-B14F-4D97-AF65-F5344CB8AC3E}">
        <p14:creationId xmlns:p14="http://schemas.microsoft.com/office/powerpoint/2010/main" val="222497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a:t>
            </a:fld>
            <a:endParaRPr lang="pt-BR"/>
          </a:p>
        </p:txBody>
      </p:sp>
    </p:spTree>
    <p:extLst>
      <p:ext uri="{BB962C8B-B14F-4D97-AF65-F5344CB8AC3E}">
        <p14:creationId xmlns:p14="http://schemas.microsoft.com/office/powerpoint/2010/main" val="4022754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60AB86-6037-59EC-3840-7B099520DA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7EFA1D-FA82-0F20-9E54-7BD3A1276B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0C4446-AD40-5C02-D7E9-061DCDE8146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668442B-D5B8-51FD-4B8D-DA1BEB062522}"/>
              </a:ext>
            </a:extLst>
          </p:cNvPr>
          <p:cNvSpPr>
            <a:spLocks noGrp="1"/>
          </p:cNvSpPr>
          <p:nvPr>
            <p:ph type="sldNum" sz="quarter" idx="5"/>
          </p:nvPr>
        </p:nvSpPr>
        <p:spPr/>
        <p:txBody>
          <a:bodyPr/>
          <a:lstStyle/>
          <a:p>
            <a:fld id="{7632F1A2-D638-401F-83A8-37BE82B69C5E}" type="slidenum">
              <a:rPr lang="pt-BR" smtClean="0"/>
              <a:t>2</a:t>
            </a:fld>
            <a:endParaRPr lang="pt-BR"/>
          </a:p>
        </p:txBody>
      </p:sp>
    </p:spTree>
    <p:extLst>
      <p:ext uri="{BB962C8B-B14F-4D97-AF65-F5344CB8AC3E}">
        <p14:creationId xmlns:p14="http://schemas.microsoft.com/office/powerpoint/2010/main" val="20588557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3</a:t>
            </a:fld>
            <a:endParaRPr lang="pt-BR"/>
          </a:p>
        </p:txBody>
      </p:sp>
    </p:spTree>
    <p:extLst>
      <p:ext uri="{BB962C8B-B14F-4D97-AF65-F5344CB8AC3E}">
        <p14:creationId xmlns:p14="http://schemas.microsoft.com/office/powerpoint/2010/main" val="6423675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342587-C264-62E3-1F3B-1894E360DB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4AB6CD-BDBE-9683-FCB2-08AE63844AB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E3E37DA-E4C6-5ECF-2324-6F584CD0B78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A8C73CB-EAA4-C9F5-01DA-AF2E761B493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277F3F-329B-0442-A001-BAC570D1AED5}"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311458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99663-C8BC-AA42-E1E0-526BD3CA75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3DD2AE-3AC4-E976-67E3-D8C5F7A715F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9687FE3-FBF6-6847-EE29-C32962D7C50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40FA94A-97CF-9CC7-09A2-5DDC04EEADF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277F3F-329B-0442-A001-BAC570D1AED5}"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664702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E8A9E-0AE3-5CB1-1A86-1CBD070AE6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5D2EC6-B315-2F73-518C-105245584EF4}"/>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56C575F7-7A68-6643-7AFE-4BF0819F549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A3CF5E2-A7EA-2ED1-4919-B2C863E51E9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277F3F-329B-0442-A001-BAC570D1AED5}"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24094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99663-C8BC-AA42-E1E0-526BD3CA75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3DD2AE-3AC4-E976-67E3-D8C5F7A715F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9687FE3-FBF6-6847-EE29-C32962D7C50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40FA94A-97CF-9CC7-09A2-5DDC04EEADF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277F3F-329B-0442-A001-BAC570D1AED5}"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664702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9620881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err="1"/>
              <a:t>Example</a:t>
            </a:r>
            <a:r>
              <a:rPr lang="pt-BR" kern="0"/>
              <a:t> </a:t>
            </a:r>
            <a:r>
              <a:rPr lang="pt-BR" kern="0" err="1"/>
              <a:t>Title</a:t>
            </a:r>
            <a:r>
              <a:rPr lang="pt-BR" kern="0"/>
              <a:t> </a:t>
            </a:r>
            <a:r>
              <a:rPr lang="pt-BR" kern="0" err="1"/>
              <a:t>Text</a:t>
            </a:r>
            <a:endParaRPr lang="pt-BR" kern="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6641890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26919675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41715361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16788287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840"/>
            <a:ext cx="18414786" cy="1141845"/>
          </a:xfrm>
          <a:prstGeom prst="rect">
            <a:avLst/>
          </a:prstGeom>
        </p:spPr>
      </p:pic>
    </p:spTree>
    <p:extLst>
      <p:ext uri="{BB962C8B-B14F-4D97-AF65-F5344CB8AC3E}">
        <p14:creationId xmlns:p14="http://schemas.microsoft.com/office/powerpoint/2010/main" val="2835811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
        <p:nvSpPr>
          <p:cNvPr id="10" name="Espaço Reservado para Texto 12">
            <a:extLst>
              <a:ext uri="{FF2B5EF4-FFF2-40B4-BE49-F238E27FC236}">
                <a16:creationId xmlns:a16="http://schemas.microsoft.com/office/drawing/2014/main" id="{AB6E9ACB-B8E9-4A92-7167-B3EF1E666DBC}"/>
              </a:ext>
            </a:extLst>
          </p:cNvPr>
          <p:cNvSpPr>
            <a:spLocks noGrp="1"/>
          </p:cNvSpPr>
          <p:nvPr>
            <p:ph type="body" sz="quarter" idx="10" hasCustomPrompt="1"/>
          </p:nvPr>
        </p:nvSpPr>
        <p:spPr>
          <a:xfrm>
            <a:off x="654844" y="828675"/>
            <a:ext cx="185112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11" name="Espaço Reservado para Texto 12">
            <a:extLst>
              <a:ext uri="{FF2B5EF4-FFF2-40B4-BE49-F238E27FC236}">
                <a16:creationId xmlns:a16="http://schemas.microsoft.com/office/drawing/2014/main" id="{A30FFCFB-52B2-272B-763C-438B563B9FD0}"/>
              </a:ext>
            </a:extLst>
          </p:cNvPr>
          <p:cNvSpPr>
            <a:spLocks noGrp="1"/>
          </p:cNvSpPr>
          <p:nvPr>
            <p:ph type="body" sz="quarter" idx="13" hasCustomPrompt="1"/>
          </p:nvPr>
        </p:nvSpPr>
        <p:spPr>
          <a:xfrm>
            <a:off x="654844" y="1425575"/>
            <a:ext cx="18511200" cy="558800"/>
          </a:xfrm>
          <a:prstGeom prst="rect">
            <a:avLst/>
          </a:prstGeom>
        </p:spPr>
        <p:txBody>
          <a:bodyPr/>
          <a:lstStyle>
            <a:lvl1pPr marL="0" indent="0">
              <a:buFontTx/>
              <a:buNone/>
              <a:defRPr sz="2000"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Tree>
    <p:extLst>
      <p:ext uri="{BB962C8B-B14F-4D97-AF65-F5344CB8AC3E}">
        <p14:creationId xmlns:p14="http://schemas.microsoft.com/office/powerpoint/2010/main" val="9497803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840"/>
            <a:ext cx="18414786" cy="1141845"/>
          </a:xfrm>
          <a:prstGeom prst="rect">
            <a:avLst/>
          </a:prstGeom>
        </p:spPr>
      </p:pic>
      <p:sp>
        <p:nvSpPr>
          <p:cNvPr id="5" name="Espaço Reservado para Texto 12">
            <a:extLst>
              <a:ext uri="{FF2B5EF4-FFF2-40B4-BE49-F238E27FC236}">
                <a16:creationId xmlns:a16="http://schemas.microsoft.com/office/drawing/2014/main" id="{587F1C15-1BA6-548F-3A63-49D822259A0F}"/>
              </a:ext>
            </a:extLst>
          </p:cNvPr>
          <p:cNvSpPr>
            <a:spLocks noGrp="1"/>
          </p:cNvSpPr>
          <p:nvPr>
            <p:ph type="body" sz="quarter" idx="10" hasCustomPrompt="1"/>
          </p:nvPr>
        </p:nvSpPr>
        <p:spPr>
          <a:xfrm>
            <a:off x="654844" y="828675"/>
            <a:ext cx="18509301"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6" name="Espaço Reservado para Texto 12">
            <a:extLst>
              <a:ext uri="{FF2B5EF4-FFF2-40B4-BE49-F238E27FC236}">
                <a16:creationId xmlns:a16="http://schemas.microsoft.com/office/drawing/2014/main" id="{C6EB0B0A-BFAC-5210-2A08-F1F69BAEC731}"/>
              </a:ext>
            </a:extLst>
          </p:cNvPr>
          <p:cNvSpPr>
            <a:spLocks noGrp="1"/>
          </p:cNvSpPr>
          <p:nvPr>
            <p:ph type="body" sz="quarter" idx="12" hasCustomPrompt="1"/>
          </p:nvPr>
        </p:nvSpPr>
        <p:spPr>
          <a:xfrm>
            <a:off x="654844" y="1425575"/>
            <a:ext cx="18509301" cy="558800"/>
          </a:xfrm>
          <a:prstGeom prst="rect">
            <a:avLst/>
          </a:prstGeom>
        </p:spPr>
        <p:txBody>
          <a:bodyPr/>
          <a:lstStyle>
            <a:lvl1pPr marL="0" indent="0">
              <a:buFontTx/>
              <a:buNone/>
              <a:defRPr sz="2000"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Tree>
    <p:extLst>
      <p:ext uri="{BB962C8B-B14F-4D97-AF65-F5344CB8AC3E}">
        <p14:creationId xmlns:p14="http://schemas.microsoft.com/office/powerpoint/2010/main" val="40388931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8727911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8493683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4848843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err="1"/>
              <a:t>Example</a:t>
            </a:r>
            <a:r>
              <a:rPr lang="pt-BR" kern="0"/>
              <a:t> </a:t>
            </a:r>
            <a:r>
              <a:rPr lang="pt-BR" kern="0" err="1"/>
              <a:t>Title</a:t>
            </a:r>
            <a:r>
              <a:rPr lang="pt-BR" kern="0"/>
              <a:t> </a:t>
            </a:r>
            <a:r>
              <a:rPr lang="pt-BR" kern="0" err="1"/>
              <a:t>Text</a:t>
            </a:r>
            <a:endParaRPr lang="pt-BR" kern="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18921249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37038973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19401551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7156801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
        <p:nvSpPr>
          <p:cNvPr id="10" name="Espaço Reservado para Texto 12">
            <a:extLst>
              <a:ext uri="{FF2B5EF4-FFF2-40B4-BE49-F238E27FC236}">
                <a16:creationId xmlns:a16="http://schemas.microsoft.com/office/drawing/2014/main" id="{AB6E9ACB-B8E9-4A92-7167-B3EF1E666DBC}"/>
              </a:ext>
            </a:extLst>
          </p:cNvPr>
          <p:cNvSpPr>
            <a:spLocks noGrp="1"/>
          </p:cNvSpPr>
          <p:nvPr>
            <p:ph type="body" sz="quarter" idx="10" hasCustomPrompt="1"/>
          </p:nvPr>
        </p:nvSpPr>
        <p:spPr>
          <a:xfrm>
            <a:off x="654844" y="828675"/>
            <a:ext cx="185112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11" name="Espaço Reservado para Texto 12">
            <a:extLst>
              <a:ext uri="{FF2B5EF4-FFF2-40B4-BE49-F238E27FC236}">
                <a16:creationId xmlns:a16="http://schemas.microsoft.com/office/drawing/2014/main" id="{A30FFCFB-52B2-272B-763C-438B563B9FD0}"/>
              </a:ext>
            </a:extLst>
          </p:cNvPr>
          <p:cNvSpPr>
            <a:spLocks noGrp="1"/>
          </p:cNvSpPr>
          <p:nvPr>
            <p:ph type="body" sz="quarter" idx="13" hasCustomPrompt="1"/>
          </p:nvPr>
        </p:nvSpPr>
        <p:spPr>
          <a:xfrm>
            <a:off x="654844" y="1425575"/>
            <a:ext cx="18511200" cy="558800"/>
          </a:xfrm>
          <a:prstGeom prst="rect">
            <a:avLst/>
          </a:prstGeom>
        </p:spPr>
        <p:txBody>
          <a:bodyPr/>
          <a:lstStyle>
            <a:lvl1pPr marL="0" indent="0">
              <a:buFontTx/>
              <a:buNone/>
              <a:defRPr sz="2000"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4" name="TextBox 3">
            <a:extLst>
              <a:ext uri="{FF2B5EF4-FFF2-40B4-BE49-F238E27FC236}">
                <a16:creationId xmlns:a16="http://schemas.microsoft.com/office/drawing/2014/main" id="{1D62A0FA-267F-158E-AEF2-940A1913E062}"/>
              </a:ext>
            </a:extLst>
          </p:cNvPr>
          <p:cNvSpPr txBox="1"/>
          <p:nvPr userDrawn="1"/>
        </p:nvSpPr>
        <p:spPr>
          <a:xfrm>
            <a:off x="19672299" y="11010899"/>
            <a:ext cx="307975" cy="215444"/>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1400" noProof="0" smtClean="0">
                <a:solidFill>
                  <a:schemeClr val="tx2"/>
                </a:solidFill>
                <a:latin typeface="+mn-lt"/>
                <a:cs typeface="Aptos" panose="020B0004020202020204" pitchFamily="34" charset="0"/>
              </a:rPr>
              <a:pPr marL="0" indent="0" algn="r">
                <a:spcBef>
                  <a:spcPts val="450"/>
                </a:spcBef>
                <a:buSzPct val="100000"/>
                <a:buFont typeface="Arial"/>
                <a:buNone/>
              </a:pPr>
              <a:t>‹#›</a:t>
            </a:fld>
            <a:endParaRPr lang="en-US" sz="1400" noProof="0" dirty="0">
              <a:solidFill>
                <a:schemeClr val="tx2"/>
              </a:solidFill>
              <a:latin typeface="+mn-lt"/>
              <a:cs typeface="Aptos" panose="020B0004020202020204" pitchFamily="34" charset="0"/>
            </a:endParaRPr>
          </a:p>
        </p:txBody>
      </p:sp>
    </p:spTree>
    <p:extLst>
      <p:ext uri="{BB962C8B-B14F-4D97-AF65-F5344CB8AC3E}">
        <p14:creationId xmlns:p14="http://schemas.microsoft.com/office/powerpoint/2010/main" val="21266192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840"/>
            <a:ext cx="18414786" cy="1141845"/>
          </a:xfrm>
          <a:prstGeom prst="rect">
            <a:avLst/>
          </a:prstGeom>
        </p:spPr>
      </p:pic>
      <p:sp>
        <p:nvSpPr>
          <p:cNvPr id="5" name="Espaço Reservado para Texto 12">
            <a:extLst>
              <a:ext uri="{FF2B5EF4-FFF2-40B4-BE49-F238E27FC236}">
                <a16:creationId xmlns:a16="http://schemas.microsoft.com/office/drawing/2014/main" id="{587F1C15-1BA6-548F-3A63-49D822259A0F}"/>
              </a:ext>
            </a:extLst>
          </p:cNvPr>
          <p:cNvSpPr>
            <a:spLocks noGrp="1"/>
          </p:cNvSpPr>
          <p:nvPr>
            <p:ph type="body" sz="quarter" idx="10" hasCustomPrompt="1"/>
          </p:nvPr>
        </p:nvSpPr>
        <p:spPr>
          <a:xfrm>
            <a:off x="654844" y="828675"/>
            <a:ext cx="18509301"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6" name="Espaço Reservado para Texto 12">
            <a:extLst>
              <a:ext uri="{FF2B5EF4-FFF2-40B4-BE49-F238E27FC236}">
                <a16:creationId xmlns:a16="http://schemas.microsoft.com/office/drawing/2014/main" id="{C6EB0B0A-BFAC-5210-2A08-F1F69BAEC731}"/>
              </a:ext>
            </a:extLst>
          </p:cNvPr>
          <p:cNvSpPr>
            <a:spLocks noGrp="1"/>
          </p:cNvSpPr>
          <p:nvPr>
            <p:ph type="body" sz="quarter" idx="12" hasCustomPrompt="1"/>
          </p:nvPr>
        </p:nvSpPr>
        <p:spPr>
          <a:xfrm>
            <a:off x="654844" y="1425575"/>
            <a:ext cx="18509301" cy="558800"/>
          </a:xfrm>
          <a:prstGeom prst="rect">
            <a:avLst/>
          </a:prstGeom>
        </p:spPr>
        <p:txBody>
          <a:bodyPr/>
          <a:lstStyle>
            <a:lvl1pPr marL="0" indent="0">
              <a:buFontTx/>
              <a:buNone/>
              <a:defRPr sz="2000"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4" name="TextBox 3">
            <a:extLst>
              <a:ext uri="{FF2B5EF4-FFF2-40B4-BE49-F238E27FC236}">
                <a16:creationId xmlns:a16="http://schemas.microsoft.com/office/drawing/2014/main" id="{2A84048A-9854-25A6-21AC-0238FB006208}"/>
              </a:ext>
            </a:extLst>
          </p:cNvPr>
          <p:cNvSpPr txBox="1"/>
          <p:nvPr userDrawn="1"/>
        </p:nvSpPr>
        <p:spPr>
          <a:xfrm>
            <a:off x="19672299" y="11010899"/>
            <a:ext cx="307975" cy="215444"/>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1400" noProof="0" smtClean="0">
                <a:solidFill>
                  <a:schemeClr val="tx2"/>
                </a:solidFill>
                <a:latin typeface="+mn-lt"/>
                <a:cs typeface="Aptos" panose="020B0004020202020204" pitchFamily="34" charset="0"/>
              </a:rPr>
              <a:pPr marL="0" indent="0" algn="r">
                <a:spcBef>
                  <a:spcPts val="450"/>
                </a:spcBef>
                <a:buSzPct val="100000"/>
                <a:buFont typeface="Arial"/>
                <a:buNone/>
              </a:pPr>
              <a:t>‹#›</a:t>
            </a:fld>
            <a:endParaRPr lang="en-US" sz="1400" noProof="0" dirty="0">
              <a:solidFill>
                <a:schemeClr val="tx2"/>
              </a:solidFill>
              <a:latin typeface="+mn-lt"/>
              <a:cs typeface="Aptos" panose="020B0004020202020204" pitchFamily="34" charset="0"/>
            </a:endParaRPr>
          </a:p>
        </p:txBody>
      </p:sp>
    </p:spTree>
    <p:extLst>
      <p:ext uri="{BB962C8B-B14F-4D97-AF65-F5344CB8AC3E}">
        <p14:creationId xmlns:p14="http://schemas.microsoft.com/office/powerpoint/2010/main" val="5184371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
        <p:nvSpPr>
          <p:cNvPr id="10" name="Espaço Reservado para Texto 12">
            <a:extLst>
              <a:ext uri="{FF2B5EF4-FFF2-40B4-BE49-F238E27FC236}">
                <a16:creationId xmlns:a16="http://schemas.microsoft.com/office/drawing/2014/main" id="{AB6E9ACB-B8E9-4A92-7167-B3EF1E666DBC}"/>
              </a:ext>
            </a:extLst>
          </p:cNvPr>
          <p:cNvSpPr>
            <a:spLocks noGrp="1"/>
          </p:cNvSpPr>
          <p:nvPr>
            <p:ph type="body" sz="quarter" idx="10" hasCustomPrompt="1"/>
          </p:nvPr>
        </p:nvSpPr>
        <p:spPr>
          <a:xfrm>
            <a:off x="654843" y="828676"/>
            <a:ext cx="18511201"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11" name="Espaço Reservado para Texto 12">
            <a:extLst>
              <a:ext uri="{FF2B5EF4-FFF2-40B4-BE49-F238E27FC236}">
                <a16:creationId xmlns:a16="http://schemas.microsoft.com/office/drawing/2014/main" id="{A30FFCFB-52B2-272B-763C-438B563B9FD0}"/>
              </a:ext>
            </a:extLst>
          </p:cNvPr>
          <p:cNvSpPr>
            <a:spLocks noGrp="1"/>
          </p:cNvSpPr>
          <p:nvPr>
            <p:ph type="body" sz="quarter" idx="13" hasCustomPrompt="1"/>
          </p:nvPr>
        </p:nvSpPr>
        <p:spPr>
          <a:xfrm>
            <a:off x="654843" y="1425576"/>
            <a:ext cx="18511201" cy="558800"/>
          </a:xfrm>
          <a:prstGeom prst="rect">
            <a:avLst/>
          </a:prstGeom>
        </p:spPr>
        <p:txBody>
          <a:bodyPr/>
          <a:lstStyle>
            <a:lvl1pPr marL="0" indent="0">
              <a:buFontTx/>
              <a:buNone/>
              <a:defRPr sz="2000"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4" name="TextBox 3">
            <a:extLst>
              <a:ext uri="{FF2B5EF4-FFF2-40B4-BE49-F238E27FC236}">
                <a16:creationId xmlns:a16="http://schemas.microsoft.com/office/drawing/2014/main" id="{1D62A0FA-267F-158E-AEF2-940A1913E062}"/>
              </a:ext>
            </a:extLst>
          </p:cNvPr>
          <p:cNvSpPr txBox="1"/>
          <p:nvPr userDrawn="1"/>
        </p:nvSpPr>
        <p:spPr>
          <a:xfrm>
            <a:off x="19672300" y="11010900"/>
            <a:ext cx="307976" cy="215444"/>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1400" noProof="0" smtClean="0">
                <a:solidFill>
                  <a:schemeClr val="tx2"/>
                </a:solidFill>
                <a:latin typeface="+mn-lt"/>
                <a:cs typeface="Aptos" panose="020B0004020202020204" pitchFamily="34" charset="0"/>
              </a:rPr>
              <a:pPr marL="0" indent="0" algn="r">
                <a:spcBef>
                  <a:spcPts val="450"/>
                </a:spcBef>
                <a:buSzPct val="100000"/>
                <a:buFont typeface="Arial"/>
                <a:buNone/>
              </a:pPr>
              <a:t>‹#›</a:t>
            </a:fld>
            <a:endParaRPr lang="en-US" sz="1400" noProof="0" dirty="0">
              <a:solidFill>
                <a:schemeClr val="tx2"/>
              </a:solidFill>
              <a:latin typeface="+mn-lt"/>
              <a:cs typeface="Aptos" panose="020B0004020202020204" pitchFamily="34" charset="0"/>
            </a:endParaRPr>
          </a:p>
        </p:txBody>
      </p:sp>
    </p:spTree>
    <p:extLst>
      <p:ext uri="{BB962C8B-B14F-4D97-AF65-F5344CB8AC3E}">
        <p14:creationId xmlns:p14="http://schemas.microsoft.com/office/powerpoint/2010/main" val="31866641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60" y="9694841"/>
            <a:ext cx="18414787" cy="1141845"/>
          </a:xfrm>
          <a:prstGeom prst="rect">
            <a:avLst/>
          </a:prstGeom>
        </p:spPr>
      </p:pic>
      <p:sp>
        <p:nvSpPr>
          <p:cNvPr id="5" name="Espaço Reservado para Texto 12">
            <a:extLst>
              <a:ext uri="{FF2B5EF4-FFF2-40B4-BE49-F238E27FC236}">
                <a16:creationId xmlns:a16="http://schemas.microsoft.com/office/drawing/2014/main" id="{587F1C15-1BA6-548F-3A63-49D822259A0F}"/>
              </a:ext>
            </a:extLst>
          </p:cNvPr>
          <p:cNvSpPr>
            <a:spLocks noGrp="1"/>
          </p:cNvSpPr>
          <p:nvPr>
            <p:ph type="body" sz="quarter" idx="10" hasCustomPrompt="1"/>
          </p:nvPr>
        </p:nvSpPr>
        <p:spPr>
          <a:xfrm>
            <a:off x="654845" y="828676"/>
            <a:ext cx="18509301"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6" name="Espaço Reservado para Texto 12">
            <a:extLst>
              <a:ext uri="{FF2B5EF4-FFF2-40B4-BE49-F238E27FC236}">
                <a16:creationId xmlns:a16="http://schemas.microsoft.com/office/drawing/2014/main" id="{C6EB0B0A-BFAC-5210-2A08-F1F69BAEC731}"/>
              </a:ext>
            </a:extLst>
          </p:cNvPr>
          <p:cNvSpPr>
            <a:spLocks noGrp="1"/>
          </p:cNvSpPr>
          <p:nvPr>
            <p:ph type="body" sz="quarter" idx="12" hasCustomPrompt="1"/>
          </p:nvPr>
        </p:nvSpPr>
        <p:spPr>
          <a:xfrm>
            <a:off x="654845" y="1425576"/>
            <a:ext cx="18509301" cy="558800"/>
          </a:xfrm>
          <a:prstGeom prst="rect">
            <a:avLst/>
          </a:prstGeom>
        </p:spPr>
        <p:txBody>
          <a:bodyPr/>
          <a:lstStyle>
            <a:lvl1pPr marL="0" indent="0">
              <a:buFontTx/>
              <a:buNone/>
              <a:defRPr sz="2000"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4" name="TextBox 3">
            <a:extLst>
              <a:ext uri="{FF2B5EF4-FFF2-40B4-BE49-F238E27FC236}">
                <a16:creationId xmlns:a16="http://schemas.microsoft.com/office/drawing/2014/main" id="{2A84048A-9854-25A6-21AC-0238FB006208}"/>
              </a:ext>
            </a:extLst>
          </p:cNvPr>
          <p:cNvSpPr txBox="1"/>
          <p:nvPr userDrawn="1"/>
        </p:nvSpPr>
        <p:spPr>
          <a:xfrm>
            <a:off x="19672300" y="11010900"/>
            <a:ext cx="307976" cy="215444"/>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1400" noProof="0" smtClean="0">
                <a:solidFill>
                  <a:schemeClr val="tx2"/>
                </a:solidFill>
                <a:latin typeface="+mn-lt"/>
                <a:cs typeface="Aptos" panose="020B0004020202020204" pitchFamily="34" charset="0"/>
              </a:rPr>
              <a:pPr marL="0" indent="0" algn="r">
                <a:spcBef>
                  <a:spcPts val="450"/>
                </a:spcBef>
                <a:buSzPct val="100000"/>
                <a:buFont typeface="Arial"/>
                <a:buNone/>
              </a:pPr>
              <a:t>‹#›</a:t>
            </a:fld>
            <a:endParaRPr lang="en-US" sz="1400" noProof="0" dirty="0">
              <a:solidFill>
                <a:schemeClr val="tx2"/>
              </a:solidFill>
              <a:latin typeface="+mn-lt"/>
              <a:cs typeface="Aptos" panose="020B0004020202020204" pitchFamily="34" charset="0"/>
            </a:endParaRPr>
          </a:p>
        </p:txBody>
      </p:sp>
    </p:spTree>
    <p:extLst>
      <p:ext uri="{BB962C8B-B14F-4D97-AF65-F5344CB8AC3E}">
        <p14:creationId xmlns:p14="http://schemas.microsoft.com/office/powerpoint/2010/main" val="37247986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
        <p:nvSpPr>
          <p:cNvPr id="10" name="Espaço Reservado para Texto 12">
            <a:extLst>
              <a:ext uri="{FF2B5EF4-FFF2-40B4-BE49-F238E27FC236}">
                <a16:creationId xmlns:a16="http://schemas.microsoft.com/office/drawing/2014/main" id="{AB6E9ACB-B8E9-4A92-7167-B3EF1E666DBC}"/>
              </a:ext>
            </a:extLst>
          </p:cNvPr>
          <p:cNvSpPr>
            <a:spLocks noGrp="1"/>
          </p:cNvSpPr>
          <p:nvPr>
            <p:ph type="body" sz="quarter" idx="10" hasCustomPrompt="1"/>
          </p:nvPr>
        </p:nvSpPr>
        <p:spPr>
          <a:xfrm>
            <a:off x="654843" y="828676"/>
            <a:ext cx="18511201"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11" name="Espaço Reservado para Texto 12">
            <a:extLst>
              <a:ext uri="{FF2B5EF4-FFF2-40B4-BE49-F238E27FC236}">
                <a16:creationId xmlns:a16="http://schemas.microsoft.com/office/drawing/2014/main" id="{A30FFCFB-52B2-272B-763C-438B563B9FD0}"/>
              </a:ext>
            </a:extLst>
          </p:cNvPr>
          <p:cNvSpPr>
            <a:spLocks noGrp="1"/>
          </p:cNvSpPr>
          <p:nvPr>
            <p:ph type="body" sz="quarter" idx="13" hasCustomPrompt="1"/>
          </p:nvPr>
        </p:nvSpPr>
        <p:spPr>
          <a:xfrm>
            <a:off x="654843" y="1425576"/>
            <a:ext cx="18511201" cy="558800"/>
          </a:xfrm>
          <a:prstGeom prst="rect">
            <a:avLst/>
          </a:prstGeom>
        </p:spPr>
        <p:txBody>
          <a:bodyPr/>
          <a:lstStyle>
            <a:lvl1pPr marL="0" indent="0">
              <a:buFontTx/>
              <a:buNone/>
              <a:defRPr sz="2000"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4" name="TextBox 3">
            <a:extLst>
              <a:ext uri="{FF2B5EF4-FFF2-40B4-BE49-F238E27FC236}">
                <a16:creationId xmlns:a16="http://schemas.microsoft.com/office/drawing/2014/main" id="{1D62A0FA-267F-158E-AEF2-940A1913E062}"/>
              </a:ext>
            </a:extLst>
          </p:cNvPr>
          <p:cNvSpPr txBox="1"/>
          <p:nvPr userDrawn="1"/>
        </p:nvSpPr>
        <p:spPr>
          <a:xfrm>
            <a:off x="19672300" y="11010900"/>
            <a:ext cx="307976" cy="215444"/>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1400" noProof="0" smtClean="0">
                <a:solidFill>
                  <a:schemeClr val="tx2"/>
                </a:solidFill>
                <a:latin typeface="+mn-lt"/>
                <a:cs typeface="Aptos" panose="020B0004020202020204" pitchFamily="34" charset="0"/>
              </a:rPr>
              <a:pPr marL="0" indent="0" algn="r">
                <a:spcBef>
                  <a:spcPts val="450"/>
                </a:spcBef>
                <a:buSzPct val="100000"/>
                <a:buFont typeface="Arial"/>
                <a:buNone/>
              </a:pPr>
              <a:t>‹#›</a:t>
            </a:fld>
            <a:endParaRPr lang="en-US" sz="1400" noProof="0" dirty="0">
              <a:solidFill>
                <a:schemeClr val="tx2"/>
              </a:solidFill>
              <a:latin typeface="+mn-lt"/>
              <a:cs typeface="Aptos" panose="020B0004020202020204" pitchFamily="34" charset="0"/>
            </a:endParaRPr>
          </a:p>
        </p:txBody>
      </p:sp>
    </p:spTree>
    <p:extLst>
      <p:ext uri="{BB962C8B-B14F-4D97-AF65-F5344CB8AC3E}">
        <p14:creationId xmlns:p14="http://schemas.microsoft.com/office/powerpoint/2010/main" val="81259509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sp>
        <p:nvSpPr>
          <p:cNvPr id="5" name="Espaço Reservado para Texto 12">
            <a:extLst>
              <a:ext uri="{FF2B5EF4-FFF2-40B4-BE49-F238E27FC236}">
                <a16:creationId xmlns:a16="http://schemas.microsoft.com/office/drawing/2014/main" id="{587F1C15-1BA6-548F-3A63-49D822259A0F}"/>
              </a:ext>
            </a:extLst>
          </p:cNvPr>
          <p:cNvSpPr>
            <a:spLocks noGrp="1"/>
          </p:cNvSpPr>
          <p:nvPr>
            <p:ph type="body" sz="quarter" idx="10" hasCustomPrompt="1"/>
          </p:nvPr>
        </p:nvSpPr>
        <p:spPr>
          <a:xfrm>
            <a:off x="654845" y="828676"/>
            <a:ext cx="18509301"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6" name="Espaço Reservado para Texto 12">
            <a:extLst>
              <a:ext uri="{FF2B5EF4-FFF2-40B4-BE49-F238E27FC236}">
                <a16:creationId xmlns:a16="http://schemas.microsoft.com/office/drawing/2014/main" id="{C6EB0B0A-BFAC-5210-2A08-F1F69BAEC731}"/>
              </a:ext>
            </a:extLst>
          </p:cNvPr>
          <p:cNvSpPr>
            <a:spLocks noGrp="1"/>
          </p:cNvSpPr>
          <p:nvPr>
            <p:ph type="body" sz="quarter" idx="12" hasCustomPrompt="1"/>
          </p:nvPr>
        </p:nvSpPr>
        <p:spPr>
          <a:xfrm>
            <a:off x="654845" y="1425576"/>
            <a:ext cx="18509301" cy="558800"/>
          </a:xfrm>
          <a:prstGeom prst="rect">
            <a:avLst/>
          </a:prstGeom>
        </p:spPr>
        <p:txBody>
          <a:bodyPr/>
          <a:lstStyle>
            <a:lvl1pPr marL="0" indent="0">
              <a:buFontTx/>
              <a:buNone/>
              <a:defRPr sz="2000"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4" name="TextBox 3">
            <a:extLst>
              <a:ext uri="{FF2B5EF4-FFF2-40B4-BE49-F238E27FC236}">
                <a16:creationId xmlns:a16="http://schemas.microsoft.com/office/drawing/2014/main" id="{2A84048A-9854-25A6-21AC-0238FB006208}"/>
              </a:ext>
            </a:extLst>
          </p:cNvPr>
          <p:cNvSpPr txBox="1"/>
          <p:nvPr userDrawn="1"/>
        </p:nvSpPr>
        <p:spPr>
          <a:xfrm>
            <a:off x="19672300" y="11010900"/>
            <a:ext cx="307976" cy="215444"/>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1400" noProof="0" smtClean="0">
                <a:solidFill>
                  <a:schemeClr val="tx2"/>
                </a:solidFill>
                <a:latin typeface="+mn-lt"/>
                <a:cs typeface="Aptos" panose="020B0004020202020204" pitchFamily="34" charset="0"/>
              </a:rPr>
              <a:pPr marL="0" indent="0" algn="r">
                <a:spcBef>
                  <a:spcPts val="450"/>
                </a:spcBef>
                <a:buSzPct val="100000"/>
                <a:buFont typeface="Arial"/>
                <a:buNone/>
              </a:pPr>
              <a:t>‹#›</a:t>
            </a:fld>
            <a:endParaRPr lang="en-US" sz="1400" noProof="0" dirty="0">
              <a:solidFill>
                <a:schemeClr val="tx2"/>
              </a:solidFill>
              <a:latin typeface="+mn-lt"/>
              <a:cs typeface="Aptos" panose="020B0004020202020204" pitchFamily="34" charset="0"/>
            </a:endParaRPr>
          </a:p>
        </p:txBody>
      </p:sp>
    </p:spTree>
    <p:extLst>
      <p:ext uri="{BB962C8B-B14F-4D97-AF65-F5344CB8AC3E}">
        <p14:creationId xmlns:p14="http://schemas.microsoft.com/office/powerpoint/2010/main" val="33941564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39518731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STYLE 02">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sp>
        <p:nvSpPr>
          <p:cNvPr id="5" name="Espaço Reservado para Texto 12">
            <a:extLst>
              <a:ext uri="{FF2B5EF4-FFF2-40B4-BE49-F238E27FC236}">
                <a16:creationId xmlns:a16="http://schemas.microsoft.com/office/drawing/2014/main" id="{587F1C15-1BA6-548F-3A63-49D822259A0F}"/>
              </a:ext>
            </a:extLst>
          </p:cNvPr>
          <p:cNvSpPr>
            <a:spLocks noGrp="1"/>
          </p:cNvSpPr>
          <p:nvPr>
            <p:ph type="body" sz="quarter" idx="10" hasCustomPrompt="1"/>
          </p:nvPr>
        </p:nvSpPr>
        <p:spPr>
          <a:xfrm>
            <a:off x="654845" y="828676"/>
            <a:ext cx="18509301"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6" name="Espaço Reservado para Texto 12">
            <a:extLst>
              <a:ext uri="{FF2B5EF4-FFF2-40B4-BE49-F238E27FC236}">
                <a16:creationId xmlns:a16="http://schemas.microsoft.com/office/drawing/2014/main" id="{C6EB0B0A-BFAC-5210-2A08-F1F69BAEC731}"/>
              </a:ext>
            </a:extLst>
          </p:cNvPr>
          <p:cNvSpPr>
            <a:spLocks noGrp="1"/>
          </p:cNvSpPr>
          <p:nvPr>
            <p:ph type="body" sz="quarter" idx="12" hasCustomPrompt="1"/>
          </p:nvPr>
        </p:nvSpPr>
        <p:spPr>
          <a:xfrm>
            <a:off x="654845" y="1425576"/>
            <a:ext cx="18509301" cy="558800"/>
          </a:xfrm>
          <a:prstGeom prst="rect">
            <a:avLst/>
          </a:prstGeom>
        </p:spPr>
        <p:txBody>
          <a:bodyPr/>
          <a:lstStyle>
            <a:lvl1pPr marL="0" indent="0">
              <a:buFontTx/>
              <a:buNone/>
              <a:defRPr sz="2000"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4" name="TextBox 3">
            <a:extLst>
              <a:ext uri="{FF2B5EF4-FFF2-40B4-BE49-F238E27FC236}">
                <a16:creationId xmlns:a16="http://schemas.microsoft.com/office/drawing/2014/main" id="{2A84048A-9854-25A6-21AC-0238FB006208}"/>
              </a:ext>
            </a:extLst>
          </p:cNvPr>
          <p:cNvSpPr txBox="1"/>
          <p:nvPr userDrawn="1"/>
        </p:nvSpPr>
        <p:spPr>
          <a:xfrm>
            <a:off x="19672300" y="11010900"/>
            <a:ext cx="307976" cy="215444"/>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1400" noProof="0" smtClean="0">
                <a:solidFill>
                  <a:schemeClr val="tx2"/>
                </a:solidFill>
                <a:latin typeface="+mn-lt"/>
                <a:cs typeface="Aptos" panose="020B0004020202020204" pitchFamily="34" charset="0"/>
              </a:rPr>
              <a:pPr marL="0" indent="0" algn="r">
                <a:spcBef>
                  <a:spcPts val="450"/>
                </a:spcBef>
                <a:buSzPct val="100000"/>
                <a:buFont typeface="Arial"/>
                <a:buNone/>
              </a:pPr>
              <a:t>‹#›</a:t>
            </a:fld>
            <a:endParaRPr lang="en-US" sz="1400" noProof="0" dirty="0">
              <a:solidFill>
                <a:schemeClr val="tx2"/>
              </a:solidFill>
              <a:latin typeface="+mn-lt"/>
              <a:cs typeface="Aptos" panose="020B0004020202020204" pitchFamily="34" charset="0"/>
            </a:endParaRPr>
          </a:p>
        </p:txBody>
      </p:sp>
    </p:spTree>
    <p:extLst>
      <p:ext uri="{BB962C8B-B14F-4D97-AF65-F5344CB8AC3E}">
        <p14:creationId xmlns:p14="http://schemas.microsoft.com/office/powerpoint/2010/main" val="26236485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
        <p:nvSpPr>
          <p:cNvPr id="10" name="Espaço Reservado para Texto 12">
            <a:extLst>
              <a:ext uri="{FF2B5EF4-FFF2-40B4-BE49-F238E27FC236}">
                <a16:creationId xmlns:a16="http://schemas.microsoft.com/office/drawing/2014/main" id="{AB6E9ACB-B8E9-4A92-7167-B3EF1E666DBC}"/>
              </a:ext>
            </a:extLst>
          </p:cNvPr>
          <p:cNvSpPr>
            <a:spLocks noGrp="1"/>
          </p:cNvSpPr>
          <p:nvPr>
            <p:ph type="body" sz="quarter" idx="10" hasCustomPrompt="1"/>
          </p:nvPr>
        </p:nvSpPr>
        <p:spPr>
          <a:xfrm>
            <a:off x="654843" y="828677"/>
            <a:ext cx="18511201"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11" name="Espaço Reservado para Texto 12">
            <a:extLst>
              <a:ext uri="{FF2B5EF4-FFF2-40B4-BE49-F238E27FC236}">
                <a16:creationId xmlns:a16="http://schemas.microsoft.com/office/drawing/2014/main" id="{A30FFCFB-52B2-272B-763C-438B563B9FD0}"/>
              </a:ext>
            </a:extLst>
          </p:cNvPr>
          <p:cNvSpPr>
            <a:spLocks noGrp="1"/>
          </p:cNvSpPr>
          <p:nvPr>
            <p:ph type="body" sz="quarter" idx="13" hasCustomPrompt="1"/>
          </p:nvPr>
        </p:nvSpPr>
        <p:spPr>
          <a:xfrm>
            <a:off x="654843" y="1425576"/>
            <a:ext cx="18511201" cy="558800"/>
          </a:xfrm>
          <a:prstGeom prst="rect">
            <a:avLst/>
          </a:prstGeom>
        </p:spPr>
        <p:txBody>
          <a:bodyPr/>
          <a:lstStyle>
            <a:lvl1pPr marL="0" indent="0">
              <a:buFontTx/>
              <a:buNone/>
              <a:defRPr sz="2000"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4" name="TextBox 3">
            <a:extLst>
              <a:ext uri="{FF2B5EF4-FFF2-40B4-BE49-F238E27FC236}">
                <a16:creationId xmlns:a16="http://schemas.microsoft.com/office/drawing/2014/main" id="{1D62A0FA-267F-158E-AEF2-940A1913E062}"/>
              </a:ext>
            </a:extLst>
          </p:cNvPr>
          <p:cNvSpPr txBox="1"/>
          <p:nvPr userDrawn="1"/>
        </p:nvSpPr>
        <p:spPr>
          <a:xfrm>
            <a:off x="19672303" y="11010901"/>
            <a:ext cx="307976" cy="215444"/>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1400" noProof="0" smtClean="0">
                <a:solidFill>
                  <a:schemeClr val="tx2"/>
                </a:solidFill>
                <a:latin typeface="+mn-lt"/>
                <a:cs typeface="Aptos" panose="020B0004020202020204" pitchFamily="34" charset="0"/>
              </a:rPr>
              <a:pPr marL="0" indent="0" algn="r">
                <a:spcBef>
                  <a:spcPts val="450"/>
                </a:spcBef>
                <a:buSzPct val="100000"/>
                <a:buFont typeface="Arial"/>
                <a:buNone/>
              </a:pPr>
              <a:t>‹#›</a:t>
            </a:fld>
            <a:endParaRPr lang="en-US" sz="1400" noProof="0" dirty="0">
              <a:solidFill>
                <a:schemeClr val="tx2"/>
              </a:solidFill>
              <a:latin typeface="+mn-lt"/>
              <a:cs typeface="Aptos" panose="020B0004020202020204" pitchFamily="34" charset="0"/>
            </a:endParaRPr>
          </a:p>
        </p:txBody>
      </p:sp>
    </p:spTree>
    <p:extLst>
      <p:ext uri="{BB962C8B-B14F-4D97-AF65-F5344CB8AC3E}">
        <p14:creationId xmlns:p14="http://schemas.microsoft.com/office/powerpoint/2010/main" val="169045939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TYLE 02">
    <p:bg>
      <p:bgRef idx="1001">
        <a:schemeClr val="bg1"/>
      </p:bgRef>
    </p:bg>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63" y="9694842"/>
            <a:ext cx="18414787" cy="1141845"/>
          </a:xfrm>
          <a:prstGeom prst="rect">
            <a:avLst/>
          </a:prstGeom>
        </p:spPr>
      </p:pic>
      <p:sp>
        <p:nvSpPr>
          <p:cNvPr id="5" name="Espaço Reservado para Texto 12">
            <a:extLst>
              <a:ext uri="{FF2B5EF4-FFF2-40B4-BE49-F238E27FC236}">
                <a16:creationId xmlns:a16="http://schemas.microsoft.com/office/drawing/2014/main" id="{587F1C15-1BA6-548F-3A63-49D822259A0F}"/>
              </a:ext>
            </a:extLst>
          </p:cNvPr>
          <p:cNvSpPr>
            <a:spLocks noGrp="1"/>
          </p:cNvSpPr>
          <p:nvPr>
            <p:ph type="body" sz="quarter" idx="10" hasCustomPrompt="1"/>
          </p:nvPr>
        </p:nvSpPr>
        <p:spPr>
          <a:xfrm>
            <a:off x="654845" y="828677"/>
            <a:ext cx="18509301"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6" name="Espaço Reservado para Texto 12">
            <a:extLst>
              <a:ext uri="{FF2B5EF4-FFF2-40B4-BE49-F238E27FC236}">
                <a16:creationId xmlns:a16="http://schemas.microsoft.com/office/drawing/2014/main" id="{C6EB0B0A-BFAC-5210-2A08-F1F69BAEC731}"/>
              </a:ext>
            </a:extLst>
          </p:cNvPr>
          <p:cNvSpPr>
            <a:spLocks noGrp="1"/>
          </p:cNvSpPr>
          <p:nvPr>
            <p:ph type="body" sz="quarter" idx="12" hasCustomPrompt="1"/>
          </p:nvPr>
        </p:nvSpPr>
        <p:spPr>
          <a:xfrm>
            <a:off x="654845" y="1425576"/>
            <a:ext cx="18509301" cy="558800"/>
          </a:xfrm>
          <a:prstGeom prst="rect">
            <a:avLst/>
          </a:prstGeom>
        </p:spPr>
        <p:txBody>
          <a:bodyPr/>
          <a:lstStyle>
            <a:lvl1pPr marL="0" indent="0">
              <a:buFontTx/>
              <a:buNone/>
              <a:defRPr sz="2000"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4" name="TextBox 3">
            <a:extLst>
              <a:ext uri="{FF2B5EF4-FFF2-40B4-BE49-F238E27FC236}">
                <a16:creationId xmlns:a16="http://schemas.microsoft.com/office/drawing/2014/main" id="{2A84048A-9854-25A6-21AC-0238FB006208}"/>
              </a:ext>
            </a:extLst>
          </p:cNvPr>
          <p:cNvSpPr txBox="1"/>
          <p:nvPr userDrawn="1"/>
        </p:nvSpPr>
        <p:spPr>
          <a:xfrm>
            <a:off x="19672303" y="11010901"/>
            <a:ext cx="307976" cy="215444"/>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1400" noProof="0" smtClean="0">
                <a:solidFill>
                  <a:schemeClr val="tx2"/>
                </a:solidFill>
                <a:latin typeface="+mn-lt"/>
                <a:cs typeface="Aptos" panose="020B0004020202020204" pitchFamily="34" charset="0"/>
              </a:rPr>
              <a:pPr marL="0" indent="0" algn="r">
                <a:spcBef>
                  <a:spcPts val="450"/>
                </a:spcBef>
                <a:buSzPct val="100000"/>
                <a:buFont typeface="Arial"/>
                <a:buNone/>
              </a:pPr>
              <a:t>‹#›</a:t>
            </a:fld>
            <a:endParaRPr lang="en-US" sz="1400" noProof="0" dirty="0">
              <a:solidFill>
                <a:schemeClr val="tx2"/>
              </a:solidFill>
              <a:latin typeface="+mn-lt"/>
              <a:cs typeface="Aptos" panose="020B0004020202020204" pitchFamily="34" charset="0"/>
            </a:endParaRPr>
          </a:p>
        </p:txBody>
      </p:sp>
    </p:spTree>
    <p:extLst>
      <p:ext uri="{BB962C8B-B14F-4D97-AF65-F5344CB8AC3E}">
        <p14:creationId xmlns:p14="http://schemas.microsoft.com/office/powerpoint/2010/main" val="4011706103"/>
      </p:ext>
    </p:extLst>
  </p:cSld>
  <p:clrMapOvr>
    <a:overrideClrMapping bg1="dk1" tx1="lt1" bg2="dk2" tx2="lt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1_STYLE 01">
    <p:bg>
      <p:bgRef idx="1001">
        <a:schemeClr val="bg1"/>
      </p:bgRef>
    </p:bg>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sp>
        <p:nvSpPr>
          <p:cNvPr id="10" name="Espaço Reservado para Texto 12">
            <a:extLst>
              <a:ext uri="{FF2B5EF4-FFF2-40B4-BE49-F238E27FC236}">
                <a16:creationId xmlns:a16="http://schemas.microsoft.com/office/drawing/2014/main" id="{AB6E9ACB-B8E9-4A92-7167-B3EF1E666DBC}"/>
              </a:ext>
            </a:extLst>
          </p:cNvPr>
          <p:cNvSpPr>
            <a:spLocks noGrp="1"/>
          </p:cNvSpPr>
          <p:nvPr>
            <p:ph type="body" sz="quarter" idx="10" hasCustomPrompt="1"/>
          </p:nvPr>
        </p:nvSpPr>
        <p:spPr>
          <a:xfrm>
            <a:off x="654843" y="828677"/>
            <a:ext cx="18511201"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11" name="Espaço Reservado para Texto 12">
            <a:extLst>
              <a:ext uri="{FF2B5EF4-FFF2-40B4-BE49-F238E27FC236}">
                <a16:creationId xmlns:a16="http://schemas.microsoft.com/office/drawing/2014/main" id="{A30FFCFB-52B2-272B-763C-438B563B9FD0}"/>
              </a:ext>
            </a:extLst>
          </p:cNvPr>
          <p:cNvSpPr>
            <a:spLocks noGrp="1"/>
          </p:cNvSpPr>
          <p:nvPr>
            <p:ph type="body" sz="quarter" idx="13" hasCustomPrompt="1"/>
          </p:nvPr>
        </p:nvSpPr>
        <p:spPr>
          <a:xfrm>
            <a:off x="654843" y="1425576"/>
            <a:ext cx="18511201" cy="558800"/>
          </a:xfrm>
          <a:prstGeom prst="rect">
            <a:avLst/>
          </a:prstGeom>
        </p:spPr>
        <p:txBody>
          <a:bodyPr/>
          <a:lstStyle>
            <a:lvl1pPr marL="0" indent="0">
              <a:buFontTx/>
              <a:buNone/>
              <a:defRPr sz="2000"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4" name="TextBox 3">
            <a:extLst>
              <a:ext uri="{FF2B5EF4-FFF2-40B4-BE49-F238E27FC236}">
                <a16:creationId xmlns:a16="http://schemas.microsoft.com/office/drawing/2014/main" id="{1D62A0FA-267F-158E-AEF2-940A1913E062}"/>
              </a:ext>
            </a:extLst>
          </p:cNvPr>
          <p:cNvSpPr txBox="1"/>
          <p:nvPr/>
        </p:nvSpPr>
        <p:spPr>
          <a:xfrm>
            <a:off x="19672303" y="11010901"/>
            <a:ext cx="307976" cy="215444"/>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1400" noProof="0" smtClean="0">
                <a:solidFill>
                  <a:schemeClr val="tx2"/>
                </a:solidFill>
                <a:latin typeface="+mn-lt"/>
                <a:cs typeface="Aptos" panose="020B0004020202020204" pitchFamily="34" charset="0"/>
              </a:rPr>
              <a:pPr marL="0" indent="0" algn="r">
                <a:spcBef>
                  <a:spcPts val="450"/>
                </a:spcBef>
                <a:buSzPct val="100000"/>
                <a:buFont typeface="Arial"/>
                <a:buNone/>
              </a:pPr>
              <a:t>‹#›</a:t>
            </a:fld>
            <a:endParaRPr lang="en-US" sz="1400" noProof="0" dirty="0">
              <a:solidFill>
                <a:schemeClr val="tx2"/>
              </a:solidFill>
              <a:latin typeface="+mn-lt"/>
              <a:cs typeface="Aptos" panose="020B0004020202020204" pitchFamily="34" charset="0"/>
            </a:endParaRPr>
          </a:p>
        </p:txBody>
      </p:sp>
    </p:spTree>
    <p:extLst>
      <p:ext uri="{BB962C8B-B14F-4D97-AF65-F5344CB8AC3E}">
        <p14:creationId xmlns:p14="http://schemas.microsoft.com/office/powerpoint/2010/main" val="3952590261"/>
      </p:ext>
    </p:extLst>
  </p:cSld>
  <p:clrMapOvr>
    <a:overrideClrMapping bg1="dk1" tx1="lt1" bg2="dk2" tx2="lt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1_STYLE 02">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2" name="Picture 2">
            <a:extLst>
              <a:ext uri="{FF2B5EF4-FFF2-40B4-BE49-F238E27FC236}">
                <a16:creationId xmlns:a16="http://schemas.microsoft.com/office/drawing/2014/main" id="{54994229-318A-5CBA-FCBC-8B5B54254F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9363" y="9694842"/>
            <a:ext cx="18414787" cy="1141845"/>
          </a:xfrm>
          <a:prstGeom prst="rect">
            <a:avLst/>
          </a:prstGeom>
        </p:spPr>
      </p:pic>
      <p:sp>
        <p:nvSpPr>
          <p:cNvPr id="5" name="Espaço Reservado para Texto 12">
            <a:extLst>
              <a:ext uri="{FF2B5EF4-FFF2-40B4-BE49-F238E27FC236}">
                <a16:creationId xmlns:a16="http://schemas.microsoft.com/office/drawing/2014/main" id="{587F1C15-1BA6-548F-3A63-49D822259A0F}"/>
              </a:ext>
            </a:extLst>
          </p:cNvPr>
          <p:cNvSpPr>
            <a:spLocks noGrp="1"/>
          </p:cNvSpPr>
          <p:nvPr>
            <p:ph type="body" sz="quarter" idx="10" hasCustomPrompt="1"/>
          </p:nvPr>
        </p:nvSpPr>
        <p:spPr>
          <a:xfrm>
            <a:off x="654845" y="828677"/>
            <a:ext cx="18509301"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6" name="Espaço Reservado para Texto 12">
            <a:extLst>
              <a:ext uri="{FF2B5EF4-FFF2-40B4-BE49-F238E27FC236}">
                <a16:creationId xmlns:a16="http://schemas.microsoft.com/office/drawing/2014/main" id="{C6EB0B0A-BFAC-5210-2A08-F1F69BAEC731}"/>
              </a:ext>
            </a:extLst>
          </p:cNvPr>
          <p:cNvSpPr>
            <a:spLocks noGrp="1"/>
          </p:cNvSpPr>
          <p:nvPr>
            <p:ph type="body" sz="quarter" idx="12" hasCustomPrompt="1"/>
          </p:nvPr>
        </p:nvSpPr>
        <p:spPr>
          <a:xfrm>
            <a:off x="654845" y="1425576"/>
            <a:ext cx="18509301" cy="558800"/>
          </a:xfrm>
          <a:prstGeom prst="rect">
            <a:avLst/>
          </a:prstGeom>
        </p:spPr>
        <p:txBody>
          <a:bodyPr/>
          <a:lstStyle>
            <a:lvl1pPr marL="0" indent="0">
              <a:buFontTx/>
              <a:buNone/>
              <a:defRPr sz="2000"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4" name="TextBox 3">
            <a:extLst>
              <a:ext uri="{FF2B5EF4-FFF2-40B4-BE49-F238E27FC236}">
                <a16:creationId xmlns:a16="http://schemas.microsoft.com/office/drawing/2014/main" id="{2A84048A-9854-25A6-21AC-0238FB006208}"/>
              </a:ext>
            </a:extLst>
          </p:cNvPr>
          <p:cNvSpPr txBox="1"/>
          <p:nvPr/>
        </p:nvSpPr>
        <p:spPr>
          <a:xfrm>
            <a:off x="19672303" y="11010901"/>
            <a:ext cx="307976" cy="215444"/>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1400" noProof="0" smtClean="0">
                <a:solidFill>
                  <a:schemeClr val="tx2"/>
                </a:solidFill>
                <a:latin typeface="+mn-lt"/>
                <a:cs typeface="Aptos" panose="020B0004020202020204" pitchFamily="34" charset="0"/>
              </a:rPr>
              <a:pPr marL="0" indent="0" algn="r">
                <a:spcBef>
                  <a:spcPts val="450"/>
                </a:spcBef>
                <a:buSzPct val="100000"/>
                <a:buFont typeface="Arial"/>
                <a:buNone/>
              </a:pPr>
              <a:t>‹#›</a:t>
            </a:fld>
            <a:endParaRPr lang="en-US" sz="1400" noProof="0" dirty="0">
              <a:solidFill>
                <a:schemeClr val="tx2"/>
              </a:solidFill>
              <a:latin typeface="+mn-lt"/>
              <a:cs typeface="Aptos" panose="020B0004020202020204" pitchFamily="34" charset="0"/>
            </a:endParaRPr>
          </a:p>
        </p:txBody>
      </p:sp>
    </p:spTree>
    <p:extLst>
      <p:ext uri="{BB962C8B-B14F-4D97-AF65-F5344CB8AC3E}">
        <p14:creationId xmlns:p14="http://schemas.microsoft.com/office/powerpoint/2010/main" val="386439136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3_STYLE 01">
    <p:bg>
      <p:bgRef idx="1001">
        <a:schemeClr val="bg1"/>
      </p:bgRef>
    </p:bg>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sp>
        <p:nvSpPr>
          <p:cNvPr id="10" name="Espaço Reservado para Texto 12">
            <a:extLst>
              <a:ext uri="{FF2B5EF4-FFF2-40B4-BE49-F238E27FC236}">
                <a16:creationId xmlns:a16="http://schemas.microsoft.com/office/drawing/2014/main" id="{AB6E9ACB-B8E9-4A92-7167-B3EF1E666DBC}"/>
              </a:ext>
            </a:extLst>
          </p:cNvPr>
          <p:cNvSpPr>
            <a:spLocks noGrp="1"/>
          </p:cNvSpPr>
          <p:nvPr>
            <p:ph type="body" sz="quarter" idx="10" hasCustomPrompt="1"/>
          </p:nvPr>
        </p:nvSpPr>
        <p:spPr>
          <a:xfrm>
            <a:off x="654843" y="828677"/>
            <a:ext cx="18511201"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11" name="Espaço Reservado para Texto 12">
            <a:extLst>
              <a:ext uri="{FF2B5EF4-FFF2-40B4-BE49-F238E27FC236}">
                <a16:creationId xmlns:a16="http://schemas.microsoft.com/office/drawing/2014/main" id="{A30FFCFB-52B2-272B-763C-438B563B9FD0}"/>
              </a:ext>
            </a:extLst>
          </p:cNvPr>
          <p:cNvSpPr>
            <a:spLocks noGrp="1"/>
          </p:cNvSpPr>
          <p:nvPr>
            <p:ph type="body" sz="quarter" idx="13" hasCustomPrompt="1"/>
          </p:nvPr>
        </p:nvSpPr>
        <p:spPr>
          <a:xfrm>
            <a:off x="654843" y="1425576"/>
            <a:ext cx="18511201" cy="558800"/>
          </a:xfrm>
          <a:prstGeom prst="rect">
            <a:avLst/>
          </a:prstGeom>
        </p:spPr>
        <p:txBody>
          <a:bodyPr/>
          <a:lstStyle>
            <a:lvl1pPr marL="0" indent="0">
              <a:buFontTx/>
              <a:buNone/>
              <a:defRPr sz="2000"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4" name="TextBox 3">
            <a:extLst>
              <a:ext uri="{FF2B5EF4-FFF2-40B4-BE49-F238E27FC236}">
                <a16:creationId xmlns:a16="http://schemas.microsoft.com/office/drawing/2014/main" id="{1D62A0FA-267F-158E-AEF2-940A1913E062}"/>
              </a:ext>
            </a:extLst>
          </p:cNvPr>
          <p:cNvSpPr txBox="1"/>
          <p:nvPr/>
        </p:nvSpPr>
        <p:spPr>
          <a:xfrm>
            <a:off x="19672303" y="11010901"/>
            <a:ext cx="307976" cy="215444"/>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1400" noProof="0" smtClean="0">
                <a:solidFill>
                  <a:schemeClr val="tx2"/>
                </a:solidFill>
                <a:latin typeface="+mn-lt"/>
                <a:cs typeface="Aptos" panose="020B0004020202020204" pitchFamily="34" charset="0"/>
              </a:rPr>
              <a:pPr marL="0" indent="0" algn="r">
                <a:spcBef>
                  <a:spcPts val="450"/>
                </a:spcBef>
                <a:buSzPct val="100000"/>
                <a:buFont typeface="Arial"/>
                <a:buNone/>
              </a:pPr>
              <a:t>‹#›</a:t>
            </a:fld>
            <a:endParaRPr lang="en-US" sz="1400" noProof="0" dirty="0">
              <a:solidFill>
                <a:schemeClr val="tx2"/>
              </a:solidFill>
              <a:latin typeface="+mn-lt"/>
              <a:cs typeface="Aptos" panose="020B0004020202020204" pitchFamily="34" charset="0"/>
            </a:endParaRPr>
          </a:p>
        </p:txBody>
      </p:sp>
    </p:spTree>
    <p:extLst>
      <p:ext uri="{BB962C8B-B14F-4D97-AF65-F5344CB8AC3E}">
        <p14:creationId xmlns:p14="http://schemas.microsoft.com/office/powerpoint/2010/main" val="455901508"/>
      </p:ext>
    </p:extLst>
  </p:cSld>
  <p:clrMapOvr>
    <a:overrideClrMapping bg1="dk1" tx1="lt1" bg2="dk2" tx2="lt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3_STYLE 02">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2" name="Picture 2">
            <a:extLst>
              <a:ext uri="{FF2B5EF4-FFF2-40B4-BE49-F238E27FC236}">
                <a16:creationId xmlns:a16="http://schemas.microsoft.com/office/drawing/2014/main" id="{54994229-318A-5CBA-FCBC-8B5B54254F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9363" y="9694842"/>
            <a:ext cx="18414787" cy="1141845"/>
          </a:xfrm>
          <a:prstGeom prst="rect">
            <a:avLst/>
          </a:prstGeom>
        </p:spPr>
      </p:pic>
      <p:sp>
        <p:nvSpPr>
          <p:cNvPr id="5" name="Espaço Reservado para Texto 12">
            <a:extLst>
              <a:ext uri="{FF2B5EF4-FFF2-40B4-BE49-F238E27FC236}">
                <a16:creationId xmlns:a16="http://schemas.microsoft.com/office/drawing/2014/main" id="{587F1C15-1BA6-548F-3A63-49D822259A0F}"/>
              </a:ext>
            </a:extLst>
          </p:cNvPr>
          <p:cNvSpPr>
            <a:spLocks noGrp="1"/>
          </p:cNvSpPr>
          <p:nvPr>
            <p:ph type="body" sz="quarter" idx="10" hasCustomPrompt="1"/>
          </p:nvPr>
        </p:nvSpPr>
        <p:spPr>
          <a:xfrm>
            <a:off x="654845" y="828677"/>
            <a:ext cx="18509301"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6" name="Espaço Reservado para Texto 12">
            <a:extLst>
              <a:ext uri="{FF2B5EF4-FFF2-40B4-BE49-F238E27FC236}">
                <a16:creationId xmlns:a16="http://schemas.microsoft.com/office/drawing/2014/main" id="{C6EB0B0A-BFAC-5210-2A08-F1F69BAEC731}"/>
              </a:ext>
            </a:extLst>
          </p:cNvPr>
          <p:cNvSpPr>
            <a:spLocks noGrp="1"/>
          </p:cNvSpPr>
          <p:nvPr>
            <p:ph type="body" sz="quarter" idx="12" hasCustomPrompt="1"/>
          </p:nvPr>
        </p:nvSpPr>
        <p:spPr>
          <a:xfrm>
            <a:off x="654845" y="1425576"/>
            <a:ext cx="18509301" cy="558800"/>
          </a:xfrm>
          <a:prstGeom prst="rect">
            <a:avLst/>
          </a:prstGeom>
        </p:spPr>
        <p:txBody>
          <a:bodyPr/>
          <a:lstStyle>
            <a:lvl1pPr marL="0" indent="0">
              <a:buFontTx/>
              <a:buNone/>
              <a:defRPr sz="2000"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4" name="TextBox 3">
            <a:extLst>
              <a:ext uri="{FF2B5EF4-FFF2-40B4-BE49-F238E27FC236}">
                <a16:creationId xmlns:a16="http://schemas.microsoft.com/office/drawing/2014/main" id="{2A84048A-9854-25A6-21AC-0238FB006208}"/>
              </a:ext>
            </a:extLst>
          </p:cNvPr>
          <p:cNvSpPr txBox="1"/>
          <p:nvPr/>
        </p:nvSpPr>
        <p:spPr>
          <a:xfrm>
            <a:off x="19672303" y="11010901"/>
            <a:ext cx="307976" cy="215444"/>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1400" noProof="0" smtClean="0">
                <a:solidFill>
                  <a:schemeClr val="tx2"/>
                </a:solidFill>
                <a:latin typeface="+mn-lt"/>
                <a:cs typeface="Aptos" panose="020B0004020202020204" pitchFamily="34" charset="0"/>
              </a:rPr>
              <a:pPr marL="0" indent="0" algn="r">
                <a:spcBef>
                  <a:spcPts val="450"/>
                </a:spcBef>
                <a:buSzPct val="100000"/>
                <a:buFont typeface="Arial"/>
                <a:buNone/>
              </a:pPr>
              <a:t>‹#›</a:t>
            </a:fld>
            <a:endParaRPr lang="en-US" sz="1400" noProof="0" dirty="0">
              <a:solidFill>
                <a:schemeClr val="tx2"/>
              </a:solidFill>
              <a:latin typeface="+mn-lt"/>
              <a:cs typeface="Aptos" panose="020B0004020202020204" pitchFamily="34" charset="0"/>
            </a:endParaRPr>
          </a:p>
        </p:txBody>
      </p:sp>
    </p:spTree>
    <p:extLst>
      <p:ext uri="{BB962C8B-B14F-4D97-AF65-F5344CB8AC3E}">
        <p14:creationId xmlns:p14="http://schemas.microsoft.com/office/powerpoint/2010/main" val="356177522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STYLE 01">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
        <p:nvSpPr>
          <p:cNvPr id="10" name="Espaço Reservado para Texto 12">
            <a:extLst>
              <a:ext uri="{FF2B5EF4-FFF2-40B4-BE49-F238E27FC236}">
                <a16:creationId xmlns:a16="http://schemas.microsoft.com/office/drawing/2014/main" id="{AB6E9ACB-B8E9-4A92-7167-B3EF1E666DBC}"/>
              </a:ext>
            </a:extLst>
          </p:cNvPr>
          <p:cNvSpPr>
            <a:spLocks noGrp="1"/>
          </p:cNvSpPr>
          <p:nvPr>
            <p:ph type="body" sz="quarter" idx="10" hasCustomPrompt="1"/>
          </p:nvPr>
        </p:nvSpPr>
        <p:spPr>
          <a:xfrm>
            <a:off x="654843" y="828677"/>
            <a:ext cx="18511201"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11" name="Espaço Reservado para Texto 12">
            <a:extLst>
              <a:ext uri="{FF2B5EF4-FFF2-40B4-BE49-F238E27FC236}">
                <a16:creationId xmlns:a16="http://schemas.microsoft.com/office/drawing/2014/main" id="{A30FFCFB-52B2-272B-763C-438B563B9FD0}"/>
              </a:ext>
            </a:extLst>
          </p:cNvPr>
          <p:cNvSpPr>
            <a:spLocks noGrp="1"/>
          </p:cNvSpPr>
          <p:nvPr>
            <p:ph type="body" sz="quarter" idx="13" hasCustomPrompt="1"/>
          </p:nvPr>
        </p:nvSpPr>
        <p:spPr>
          <a:xfrm>
            <a:off x="654843" y="1425576"/>
            <a:ext cx="18511201" cy="558800"/>
          </a:xfrm>
          <a:prstGeom prst="rect">
            <a:avLst/>
          </a:prstGeom>
        </p:spPr>
        <p:txBody>
          <a:bodyPr/>
          <a:lstStyle>
            <a:lvl1pPr marL="0" indent="0">
              <a:buFontTx/>
              <a:buNone/>
              <a:defRPr sz="2000"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4" name="TextBox 3">
            <a:extLst>
              <a:ext uri="{FF2B5EF4-FFF2-40B4-BE49-F238E27FC236}">
                <a16:creationId xmlns:a16="http://schemas.microsoft.com/office/drawing/2014/main" id="{1D62A0FA-267F-158E-AEF2-940A1913E062}"/>
              </a:ext>
            </a:extLst>
          </p:cNvPr>
          <p:cNvSpPr txBox="1"/>
          <p:nvPr userDrawn="1"/>
        </p:nvSpPr>
        <p:spPr>
          <a:xfrm>
            <a:off x="19672303" y="11010901"/>
            <a:ext cx="307976" cy="215444"/>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1400" noProof="0" smtClean="0">
                <a:solidFill>
                  <a:schemeClr val="tx2"/>
                </a:solidFill>
                <a:latin typeface="+mn-lt"/>
                <a:cs typeface="Aptos" panose="020B0004020202020204" pitchFamily="34" charset="0"/>
              </a:rPr>
              <a:pPr marL="0" indent="0" algn="r">
                <a:spcBef>
                  <a:spcPts val="450"/>
                </a:spcBef>
                <a:buSzPct val="100000"/>
                <a:buFont typeface="Arial"/>
                <a:buNone/>
              </a:pPr>
              <a:t>‹#›</a:t>
            </a:fld>
            <a:endParaRPr lang="en-US" sz="1400" noProof="0" dirty="0">
              <a:solidFill>
                <a:schemeClr val="tx2"/>
              </a:solidFill>
              <a:latin typeface="+mn-lt"/>
              <a:cs typeface="Aptos" panose="020B0004020202020204" pitchFamily="34" charset="0"/>
            </a:endParaRPr>
          </a:p>
        </p:txBody>
      </p:sp>
    </p:spTree>
    <p:extLst>
      <p:ext uri="{BB962C8B-B14F-4D97-AF65-F5344CB8AC3E}">
        <p14:creationId xmlns:p14="http://schemas.microsoft.com/office/powerpoint/2010/main" val="25386630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STYLE 02">
    <p:bg>
      <p:bgRef idx="1001">
        <a:schemeClr val="bg1"/>
      </p:bgRef>
    </p:bg>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63" y="9694842"/>
            <a:ext cx="18414787" cy="1141845"/>
          </a:xfrm>
          <a:prstGeom prst="rect">
            <a:avLst/>
          </a:prstGeom>
        </p:spPr>
      </p:pic>
      <p:sp>
        <p:nvSpPr>
          <p:cNvPr id="5" name="Espaço Reservado para Texto 12">
            <a:extLst>
              <a:ext uri="{FF2B5EF4-FFF2-40B4-BE49-F238E27FC236}">
                <a16:creationId xmlns:a16="http://schemas.microsoft.com/office/drawing/2014/main" id="{587F1C15-1BA6-548F-3A63-49D822259A0F}"/>
              </a:ext>
            </a:extLst>
          </p:cNvPr>
          <p:cNvSpPr>
            <a:spLocks noGrp="1"/>
          </p:cNvSpPr>
          <p:nvPr>
            <p:ph type="body" sz="quarter" idx="10" hasCustomPrompt="1"/>
          </p:nvPr>
        </p:nvSpPr>
        <p:spPr>
          <a:xfrm>
            <a:off x="654845" y="828677"/>
            <a:ext cx="18509301"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6" name="Espaço Reservado para Texto 12">
            <a:extLst>
              <a:ext uri="{FF2B5EF4-FFF2-40B4-BE49-F238E27FC236}">
                <a16:creationId xmlns:a16="http://schemas.microsoft.com/office/drawing/2014/main" id="{C6EB0B0A-BFAC-5210-2A08-F1F69BAEC731}"/>
              </a:ext>
            </a:extLst>
          </p:cNvPr>
          <p:cNvSpPr>
            <a:spLocks noGrp="1"/>
          </p:cNvSpPr>
          <p:nvPr>
            <p:ph type="body" sz="quarter" idx="12" hasCustomPrompt="1"/>
          </p:nvPr>
        </p:nvSpPr>
        <p:spPr>
          <a:xfrm>
            <a:off x="654845" y="1425576"/>
            <a:ext cx="18509301" cy="558800"/>
          </a:xfrm>
          <a:prstGeom prst="rect">
            <a:avLst/>
          </a:prstGeom>
        </p:spPr>
        <p:txBody>
          <a:bodyPr/>
          <a:lstStyle>
            <a:lvl1pPr marL="0" indent="0">
              <a:buFontTx/>
              <a:buNone/>
              <a:defRPr sz="2000"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4" name="TextBox 3">
            <a:extLst>
              <a:ext uri="{FF2B5EF4-FFF2-40B4-BE49-F238E27FC236}">
                <a16:creationId xmlns:a16="http://schemas.microsoft.com/office/drawing/2014/main" id="{2A84048A-9854-25A6-21AC-0238FB006208}"/>
              </a:ext>
            </a:extLst>
          </p:cNvPr>
          <p:cNvSpPr txBox="1"/>
          <p:nvPr userDrawn="1"/>
        </p:nvSpPr>
        <p:spPr>
          <a:xfrm>
            <a:off x="19672303" y="11010901"/>
            <a:ext cx="307976" cy="215444"/>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1400" noProof="0" smtClean="0">
                <a:solidFill>
                  <a:schemeClr val="tx2"/>
                </a:solidFill>
                <a:latin typeface="+mn-lt"/>
                <a:cs typeface="Aptos" panose="020B0004020202020204" pitchFamily="34" charset="0"/>
              </a:rPr>
              <a:pPr marL="0" indent="0" algn="r">
                <a:spcBef>
                  <a:spcPts val="450"/>
                </a:spcBef>
                <a:buSzPct val="100000"/>
                <a:buFont typeface="Arial"/>
                <a:buNone/>
              </a:pPr>
              <a:t>‹#›</a:t>
            </a:fld>
            <a:endParaRPr lang="en-US" sz="1400" noProof="0" dirty="0">
              <a:solidFill>
                <a:schemeClr val="tx2"/>
              </a:solidFill>
              <a:latin typeface="+mn-lt"/>
              <a:cs typeface="Aptos" panose="020B0004020202020204" pitchFamily="34" charset="0"/>
            </a:endParaRPr>
          </a:p>
        </p:txBody>
      </p:sp>
    </p:spTree>
    <p:extLst>
      <p:ext uri="{BB962C8B-B14F-4D97-AF65-F5344CB8AC3E}">
        <p14:creationId xmlns:p14="http://schemas.microsoft.com/office/powerpoint/2010/main" val="2395622076"/>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4_STYLE 01">
    <p:bg>
      <p:bgRef idx="1001">
        <a:schemeClr val="bg1"/>
      </p:bgRef>
    </p:bg>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sp>
        <p:nvSpPr>
          <p:cNvPr id="10" name="Espaço Reservado para Texto 12">
            <a:extLst>
              <a:ext uri="{FF2B5EF4-FFF2-40B4-BE49-F238E27FC236}">
                <a16:creationId xmlns:a16="http://schemas.microsoft.com/office/drawing/2014/main" id="{AB6E9ACB-B8E9-4A92-7167-B3EF1E666DBC}"/>
              </a:ext>
            </a:extLst>
          </p:cNvPr>
          <p:cNvSpPr>
            <a:spLocks noGrp="1"/>
          </p:cNvSpPr>
          <p:nvPr>
            <p:ph type="body" sz="quarter" idx="10" hasCustomPrompt="1"/>
          </p:nvPr>
        </p:nvSpPr>
        <p:spPr>
          <a:xfrm>
            <a:off x="654843" y="828677"/>
            <a:ext cx="18511201"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11" name="Espaço Reservado para Texto 12">
            <a:extLst>
              <a:ext uri="{FF2B5EF4-FFF2-40B4-BE49-F238E27FC236}">
                <a16:creationId xmlns:a16="http://schemas.microsoft.com/office/drawing/2014/main" id="{A30FFCFB-52B2-272B-763C-438B563B9FD0}"/>
              </a:ext>
            </a:extLst>
          </p:cNvPr>
          <p:cNvSpPr>
            <a:spLocks noGrp="1"/>
          </p:cNvSpPr>
          <p:nvPr>
            <p:ph type="body" sz="quarter" idx="13" hasCustomPrompt="1"/>
          </p:nvPr>
        </p:nvSpPr>
        <p:spPr>
          <a:xfrm>
            <a:off x="654843" y="1425576"/>
            <a:ext cx="18511201" cy="558800"/>
          </a:xfrm>
          <a:prstGeom prst="rect">
            <a:avLst/>
          </a:prstGeom>
        </p:spPr>
        <p:txBody>
          <a:bodyPr/>
          <a:lstStyle>
            <a:lvl1pPr marL="0" indent="0">
              <a:buFontTx/>
              <a:buNone/>
              <a:defRPr sz="2000"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4" name="TextBox 3">
            <a:extLst>
              <a:ext uri="{FF2B5EF4-FFF2-40B4-BE49-F238E27FC236}">
                <a16:creationId xmlns:a16="http://schemas.microsoft.com/office/drawing/2014/main" id="{1D62A0FA-267F-158E-AEF2-940A1913E062}"/>
              </a:ext>
            </a:extLst>
          </p:cNvPr>
          <p:cNvSpPr txBox="1"/>
          <p:nvPr/>
        </p:nvSpPr>
        <p:spPr>
          <a:xfrm>
            <a:off x="19672303" y="11010901"/>
            <a:ext cx="307976" cy="215444"/>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1400" noProof="0" smtClean="0">
                <a:solidFill>
                  <a:schemeClr val="tx2"/>
                </a:solidFill>
                <a:latin typeface="+mn-lt"/>
                <a:cs typeface="Aptos" panose="020B0004020202020204" pitchFamily="34" charset="0"/>
              </a:rPr>
              <a:pPr marL="0" indent="0" algn="r">
                <a:spcBef>
                  <a:spcPts val="450"/>
                </a:spcBef>
                <a:buSzPct val="100000"/>
                <a:buFont typeface="Arial"/>
                <a:buNone/>
              </a:pPr>
              <a:t>‹#›</a:t>
            </a:fld>
            <a:endParaRPr lang="en-US" sz="1400" noProof="0" dirty="0">
              <a:solidFill>
                <a:schemeClr val="tx2"/>
              </a:solidFill>
              <a:latin typeface="+mn-lt"/>
              <a:cs typeface="Aptos" panose="020B0004020202020204" pitchFamily="34" charset="0"/>
            </a:endParaRPr>
          </a:p>
        </p:txBody>
      </p:sp>
    </p:spTree>
    <p:extLst>
      <p:ext uri="{BB962C8B-B14F-4D97-AF65-F5344CB8AC3E}">
        <p14:creationId xmlns:p14="http://schemas.microsoft.com/office/powerpoint/2010/main" val="2721193270"/>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146534672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4_STYLE 02">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2" name="Picture 2">
            <a:extLst>
              <a:ext uri="{FF2B5EF4-FFF2-40B4-BE49-F238E27FC236}">
                <a16:creationId xmlns:a16="http://schemas.microsoft.com/office/drawing/2014/main" id="{54994229-318A-5CBA-FCBC-8B5B54254F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9363" y="9694842"/>
            <a:ext cx="18414787" cy="1141845"/>
          </a:xfrm>
          <a:prstGeom prst="rect">
            <a:avLst/>
          </a:prstGeom>
        </p:spPr>
      </p:pic>
      <p:sp>
        <p:nvSpPr>
          <p:cNvPr id="5" name="Espaço Reservado para Texto 12">
            <a:extLst>
              <a:ext uri="{FF2B5EF4-FFF2-40B4-BE49-F238E27FC236}">
                <a16:creationId xmlns:a16="http://schemas.microsoft.com/office/drawing/2014/main" id="{587F1C15-1BA6-548F-3A63-49D822259A0F}"/>
              </a:ext>
            </a:extLst>
          </p:cNvPr>
          <p:cNvSpPr>
            <a:spLocks noGrp="1"/>
          </p:cNvSpPr>
          <p:nvPr>
            <p:ph type="body" sz="quarter" idx="10" hasCustomPrompt="1"/>
          </p:nvPr>
        </p:nvSpPr>
        <p:spPr>
          <a:xfrm>
            <a:off x="654845" y="828677"/>
            <a:ext cx="18509301"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6" name="Espaço Reservado para Texto 12">
            <a:extLst>
              <a:ext uri="{FF2B5EF4-FFF2-40B4-BE49-F238E27FC236}">
                <a16:creationId xmlns:a16="http://schemas.microsoft.com/office/drawing/2014/main" id="{C6EB0B0A-BFAC-5210-2A08-F1F69BAEC731}"/>
              </a:ext>
            </a:extLst>
          </p:cNvPr>
          <p:cNvSpPr>
            <a:spLocks noGrp="1"/>
          </p:cNvSpPr>
          <p:nvPr>
            <p:ph type="body" sz="quarter" idx="12" hasCustomPrompt="1"/>
          </p:nvPr>
        </p:nvSpPr>
        <p:spPr>
          <a:xfrm>
            <a:off x="654845" y="1425576"/>
            <a:ext cx="18509301" cy="558800"/>
          </a:xfrm>
          <a:prstGeom prst="rect">
            <a:avLst/>
          </a:prstGeom>
        </p:spPr>
        <p:txBody>
          <a:bodyPr/>
          <a:lstStyle>
            <a:lvl1pPr marL="0" indent="0">
              <a:buFontTx/>
              <a:buNone/>
              <a:defRPr sz="2000"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4" name="TextBox 3">
            <a:extLst>
              <a:ext uri="{FF2B5EF4-FFF2-40B4-BE49-F238E27FC236}">
                <a16:creationId xmlns:a16="http://schemas.microsoft.com/office/drawing/2014/main" id="{2A84048A-9854-25A6-21AC-0238FB006208}"/>
              </a:ext>
            </a:extLst>
          </p:cNvPr>
          <p:cNvSpPr txBox="1"/>
          <p:nvPr/>
        </p:nvSpPr>
        <p:spPr>
          <a:xfrm>
            <a:off x="19672303" y="11010901"/>
            <a:ext cx="307976" cy="215444"/>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1400" noProof="0" smtClean="0">
                <a:solidFill>
                  <a:schemeClr val="tx2"/>
                </a:solidFill>
                <a:latin typeface="+mn-lt"/>
                <a:cs typeface="Aptos" panose="020B0004020202020204" pitchFamily="34" charset="0"/>
              </a:rPr>
              <a:pPr marL="0" indent="0" algn="r">
                <a:spcBef>
                  <a:spcPts val="450"/>
                </a:spcBef>
                <a:buSzPct val="100000"/>
                <a:buFont typeface="Arial"/>
                <a:buNone/>
              </a:pPr>
              <a:t>‹#›</a:t>
            </a:fld>
            <a:endParaRPr lang="en-US" sz="1400" noProof="0" dirty="0">
              <a:solidFill>
                <a:schemeClr val="tx2"/>
              </a:solidFill>
              <a:latin typeface="+mn-lt"/>
              <a:cs typeface="Aptos" panose="020B0004020202020204" pitchFamily="34" charset="0"/>
            </a:endParaRPr>
          </a:p>
        </p:txBody>
      </p:sp>
    </p:spTree>
    <p:extLst>
      <p:ext uri="{BB962C8B-B14F-4D97-AF65-F5344CB8AC3E}">
        <p14:creationId xmlns:p14="http://schemas.microsoft.com/office/powerpoint/2010/main" val="345474721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9_STYLE 01">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
        <p:nvSpPr>
          <p:cNvPr id="10" name="Espaço Reservado para Texto 12">
            <a:extLst>
              <a:ext uri="{FF2B5EF4-FFF2-40B4-BE49-F238E27FC236}">
                <a16:creationId xmlns:a16="http://schemas.microsoft.com/office/drawing/2014/main" id="{AB6E9ACB-B8E9-4A92-7167-B3EF1E666DBC}"/>
              </a:ext>
            </a:extLst>
          </p:cNvPr>
          <p:cNvSpPr>
            <a:spLocks noGrp="1"/>
          </p:cNvSpPr>
          <p:nvPr>
            <p:ph type="body" sz="quarter" idx="10" hasCustomPrompt="1"/>
          </p:nvPr>
        </p:nvSpPr>
        <p:spPr>
          <a:xfrm>
            <a:off x="654843" y="828677"/>
            <a:ext cx="18511201"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11" name="Espaço Reservado para Texto 12">
            <a:extLst>
              <a:ext uri="{FF2B5EF4-FFF2-40B4-BE49-F238E27FC236}">
                <a16:creationId xmlns:a16="http://schemas.microsoft.com/office/drawing/2014/main" id="{A30FFCFB-52B2-272B-763C-438B563B9FD0}"/>
              </a:ext>
            </a:extLst>
          </p:cNvPr>
          <p:cNvSpPr>
            <a:spLocks noGrp="1"/>
          </p:cNvSpPr>
          <p:nvPr>
            <p:ph type="body" sz="quarter" idx="13" hasCustomPrompt="1"/>
          </p:nvPr>
        </p:nvSpPr>
        <p:spPr>
          <a:xfrm>
            <a:off x="654843" y="1425576"/>
            <a:ext cx="18511201" cy="558800"/>
          </a:xfrm>
          <a:prstGeom prst="rect">
            <a:avLst/>
          </a:prstGeom>
        </p:spPr>
        <p:txBody>
          <a:bodyPr/>
          <a:lstStyle>
            <a:lvl1pPr marL="0" indent="0">
              <a:buFontTx/>
              <a:buNone/>
              <a:defRPr sz="2000"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4" name="TextBox 3">
            <a:extLst>
              <a:ext uri="{FF2B5EF4-FFF2-40B4-BE49-F238E27FC236}">
                <a16:creationId xmlns:a16="http://schemas.microsoft.com/office/drawing/2014/main" id="{1D62A0FA-267F-158E-AEF2-940A1913E062}"/>
              </a:ext>
            </a:extLst>
          </p:cNvPr>
          <p:cNvSpPr txBox="1"/>
          <p:nvPr userDrawn="1"/>
        </p:nvSpPr>
        <p:spPr>
          <a:xfrm>
            <a:off x="19672303" y="11010901"/>
            <a:ext cx="307976" cy="215444"/>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1400" noProof="0" smtClean="0">
                <a:solidFill>
                  <a:schemeClr val="tx2"/>
                </a:solidFill>
                <a:latin typeface="+mn-lt"/>
                <a:cs typeface="Aptos" panose="020B0004020202020204" pitchFamily="34" charset="0"/>
              </a:rPr>
              <a:pPr marL="0" indent="0" algn="r">
                <a:spcBef>
                  <a:spcPts val="450"/>
                </a:spcBef>
                <a:buSzPct val="100000"/>
                <a:buFont typeface="Arial"/>
                <a:buNone/>
              </a:pPr>
              <a:t>‹#›</a:t>
            </a:fld>
            <a:endParaRPr lang="en-US" sz="1400" noProof="0" dirty="0">
              <a:solidFill>
                <a:schemeClr val="tx2"/>
              </a:solidFill>
              <a:latin typeface="+mn-lt"/>
              <a:cs typeface="Aptos" panose="020B0004020202020204" pitchFamily="34" charset="0"/>
            </a:endParaRPr>
          </a:p>
        </p:txBody>
      </p:sp>
    </p:spTree>
    <p:extLst>
      <p:ext uri="{BB962C8B-B14F-4D97-AF65-F5344CB8AC3E}">
        <p14:creationId xmlns:p14="http://schemas.microsoft.com/office/powerpoint/2010/main" val="26196159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9_STYLE 02">
    <p:bg>
      <p:bgRef idx="1001">
        <a:schemeClr val="bg1"/>
      </p:bgRef>
    </p:bg>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63" y="9694842"/>
            <a:ext cx="18414787" cy="1141845"/>
          </a:xfrm>
          <a:prstGeom prst="rect">
            <a:avLst/>
          </a:prstGeom>
        </p:spPr>
      </p:pic>
      <p:sp>
        <p:nvSpPr>
          <p:cNvPr id="5" name="Espaço Reservado para Texto 12">
            <a:extLst>
              <a:ext uri="{FF2B5EF4-FFF2-40B4-BE49-F238E27FC236}">
                <a16:creationId xmlns:a16="http://schemas.microsoft.com/office/drawing/2014/main" id="{587F1C15-1BA6-548F-3A63-49D822259A0F}"/>
              </a:ext>
            </a:extLst>
          </p:cNvPr>
          <p:cNvSpPr>
            <a:spLocks noGrp="1"/>
          </p:cNvSpPr>
          <p:nvPr>
            <p:ph type="body" sz="quarter" idx="10" hasCustomPrompt="1"/>
          </p:nvPr>
        </p:nvSpPr>
        <p:spPr>
          <a:xfrm>
            <a:off x="654845" y="828677"/>
            <a:ext cx="18509301" cy="558800"/>
          </a:xfrm>
          <a:prstGeom prst="rect">
            <a:avLst/>
          </a:prstGeom>
        </p:spPr>
        <p:txBody>
          <a:bodyPr/>
          <a:lstStyle>
            <a:lvl1pPr marL="0" indent="0">
              <a:buFontTx/>
              <a:buNone/>
              <a:defRPr sz="3958"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6" name="Espaço Reservado para Texto 12">
            <a:extLst>
              <a:ext uri="{FF2B5EF4-FFF2-40B4-BE49-F238E27FC236}">
                <a16:creationId xmlns:a16="http://schemas.microsoft.com/office/drawing/2014/main" id="{C6EB0B0A-BFAC-5210-2A08-F1F69BAEC731}"/>
              </a:ext>
            </a:extLst>
          </p:cNvPr>
          <p:cNvSpPr>
            <a:spLocks noGrp="1"/>
          </p:cNvSpPr>
          <p:nvPr>
            <p:ph type="body" sz="quarter" idx="12" hasCustomPrompt="1"/>
          </p:nvPr>
        </p:nvSpPr>
        <p:spPr>
          <a:xfrm>
            <a:off x="654845" y="1425576"/>
            <a:ext cx="18509301" cy="558800"/>
          </a:xfrm>
          <a:prstGeom prst="rect">
            <a:avLst/>
          </a:prstGeom>
        </p:spPr>
        <p:txBody>
          <a:bodyPr/>
          <a:lstStyle>
            <a:lvl1pPr marL="0" indent="0">
              <a:buFontTx/>
              <a:buNone/>
              <a:defRPr sz="2000"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4" name="TextBox 3">
            <a:extLst>
              <a:ext uri="{FF2B5EF4-FFF2-40B4-BE49-F238E27FC236}">
                <a16:creationId xmlns:a16="http://schemas.microsoft.com/office/drawing/2014/main" id="{2A84048A-9854-25A6-21AC-0238FB006208}"/>
              </a:ext>
            </a:extLst>
          </p:cNvPr>
          <p:cNvSpPr txBox="1"/>
          <p:nvPr userDrawn="1"/>
        </p:nvSpPr>
        <p:spPr>
          <a:xfrm>
            <a:off x="19672303" y="11010901"/>
            <a:ext cx="307976" cy="215444"/>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1400" noProof="0" smtClean="0">
                <a:solidFill>
                  <a:schemeClr val="tx2"/>
                </a:solidFill>
                <a:latin typeface="+mn-lt"/>
                <a:cs typeface="Aptos" panose="020B0004020202020204" pitchFamily="34" charset="0"/>
              </a:rPr>
              <a:pPr marL="0" indent="0" algn="r">
                <a:spcBef>
                  <a:spcPts val="450"/>
                </a:spcBef>
                <a:buSzPct val="100000"/>
                <a:buFont typeface="Arial"/>
                <a:buNone/>
              </a:pPr>
              <a:t>‹#›</a:t>
            </a:fld>
            <a:endParaRPr lang="en-US" sz="1400" noProof="0" dirty="0">
              <a:solidFill>
                <a:schemeClr val="tx2"/>
              </a:solidFill>
              <a:latin typeface="+mn-lt"/>
              <a:cs typeface="Aptos" panose="020B0004020202020204" pitchFamily="34" charset="0"/>
            </a:endParaRPr>
          </a:p>
        </p:txBody>
      </p:sp>
    </p:spTree>
    <p:extLst>
      <p:ext uri="{BB962C8B-B14F-4D97-AF65-F5344CB8AC3E}">
        <p14:creationId xmlns:p14="http://schemas.microsoft.com/office/powerpoint/2010/main" val="4142744093"/>
      </p:ext>
    </p:extLst>
  </p:cSld>
  <p:clrMapOvr>
    <a:overrideClrMapping bg1="dk1" tx1="lt1" bg2="dk2" tx2="lt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8_STYLE 01">
    <p:bg>
      <p:bgRef idx="1001">
        <a:schemeClr val="bg1"/>
      </p:bgRef>
    </p:bg>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sp>
        <p:nvSpPr>
          <p:cNvPr id="10" name="Espaço Reservado para Texto 12">
            <a:extLst>
              <a:ext uri="{FF2B5EF4-FFF2-40B4-BE49-F238E27FC236}">
                <a16:creationId xmlns:a16="http://schemas.microsoft.com/office/drawing/2014/main" id="{AB6E9ACB-B8E9-4A92-7167-B3EF1E666DBC}"/>
              </a:ext>
            </a:extLst>
          </p:cNvPr>
          <p:cNvSpPr>
            <a:spLocks noGrp="1"/>
          </p:cNvSpPr>
          <p:nvPr>
            <p:ph type="body" sz="quarter" idx="10" hasCustomPrompt="1"/>
          </p:nvPr>
        </p:nvSpPr>
        <p:spPr>
          <a:xfrm>
            <a:off x="654843" y="828677"/>
            <a:ext cx="18511201"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11" name="Espaço Reservado para Texto 12">
            <a:extLst>
              <a:ext uri="{FF2B5EF4-FFF2-40B4-BE49-F238E27FC236}">
                <a16:creationId xmlns:a16="http://schemas.microsoft.com/office/drawing/2014/main" id="{A30FFCFB-52B2-272B-763C-438B563B9FD0}"/>
              </a:ext>
            </a:extLst>
          </p:cNvPr>
          <p:cNvSpPr>
            <a:spLocks noGrp="1"/>
          </p:cNvSpPr>
          <p:nvPr>
            <p:ph type="body" sz="quarter" idx="13" hasCustomPrompt="1"/>
          </p:nvPr>
        </p:nvSpPr>
        <p:spPr>
          <a:xfrm>
            <a:off x="654843" y="1425576"/>
            <a:ext cx="18511201" cy="558800"/>
          </a:xfrm>
          <a:prstGeom prst="rect">
            <a:avLst/>
          </a:prstGeom>
        </p:spPr>
        <p:txBody>
          <a:bodyPr/>
          <a:lstStyle>
            <a:lvl1pPr marL="0" indent="0">
              <a:buFontTx/>
              <a:buNone/>
              <a:defRPr sz="2000"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4" name="TextBox 3">
            <a:extLst>
              <a:ext uri="{FF2B5EF4-FFF2-40B4-BE49-F238E27FC236}">
                <a16:creationId xmlns:a16="http://schemas.microsoft.com/office/drawing/2014/main" id="{1D62A0FA-267F-158E-AEF2-940A1913E062}"/>
              </a:ext>
            </a:extLst>
          </p:cNvPr>
          <p:cNvSpPr txBox="1"/>
          <p:nvPr/>
        </p:nvSpPr>
        <p:spPr>
          <a:xfrm>
            <a:off x="19672303" y="11010901"/>
            <a:ext cx="307976" cy="215444"/>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1400" noProof="0" smtClean="0">
                <a:solidFill>
                  <a:schemeClr val="tx2"/>
                </a:solidFill>
                <a:latin typeface="+mn-lt"/>
                <a:cs typeface="Aptos" panose="020B0004020202020204" pitchFamily="34" charset="0"/>
              </a:rPr>
              <a:pPr marL="0" indent="0" algn="r">
                <a:spcBef>
                  <a:spcPts val="450"/>
                </a:spcBef>
                <a:buSzPct val="100000"/>
                <a:buFont typeface="Arial"/>
                <a:buNone/>
              </a:pPr>
              <a:t>‹#›</a:t>
            </a:fld>
            <a:endParaRPr lang="en-US" sz="1400" noProof="0" dirty="0">
              <a:solidFill>
                <a:schemeClr val="tx2"/>
              </a:solidFill>
              <a:latin typeface="+mn-lt"/>
              <a:cs typeface="Aptos" panose="020B0004020202020204" pitchFamily="34" charset="0"/>
            </a:endParaRPr>
          </a:p>
        </p:txBody>
      </p:sp>
    </p:spTree>
    <p:extLst>
      <p:ext uri="{BB962C8B-B14F-4D97-AF65-F5344CB8AC3E}">
        <p14:creationId xmlns:p14="http://schemas.microsoft.com/office/powerpoint/2010/main" val="2119375006"/>
      </p:ext>
    </p:extLst>
  </p:cSld>
  <p:clrMapOvr>
    <a:overrideClrMapping bg1="dk1" tx1="lt1" bg2="dk2" tx2="lt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8_STYLE 02">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2" name="Picture 2">
            <a:extLst>
              <a:ext uri="{FF2B5EF4-FFF2-40B4-BE49-F238E27FC236}">
                <a16:creationId xmlns:a16="http://schemas.microsoft.com/office/drawing/2014/main" id="{54994229-318A-5CBA-FCBC-8B5B54254F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9363" y="9694842"/>
            <a:ext cx="18414787" cy="1141845"/>
          </a:xfrm>
          <a:prstGeom prst="rect">
            <a:avLst/>
          </a:prstGeom>
        </p:spPr>
      </p:pic>
      <p:sp>
        <p:nvSpPr>
          <p:cNvPr id="5" name="Espaço Reservado para Texto 12">
            <a:extLst>
              <a:ext uri="{FF2B5EF4-FFF2-40B4-BE49-F238E27FC236}">
                <a16:creationId xmlns:a16="http://schemas.microsoft.com/office/drawing/2014/main" id="{587F1C15-1BA6-548F-3A63-49D822259A0F}"/>
              </a:ext>
            </a:extLst>
          </p:cNvPr>
          <p:cNvSpPr>
            <a:spLocks noGrp="1"/>
          </p:cNvSpPr>
          <p:nvPr>
            <p:ph type="body" sz="quarter" idx="10" hasCustomPrompt="1"/>
          </p:nvPr>
        </p:nvSpPr>
        <p:spPr>
          <a:xfrm>
            <a:off x="654845" y="828677"/>
            <a:ext cx="18509301"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6" name="Espaço Reservado para Texto 12">
            <a:extLst>
              <a:ext uri="{FF2B5EF4-FFF2-40B4-BE49-F238E27FC236}">
                <a16:creationId xmlns:a16="http://schemas.microsoft.com/office/drawing/2014/main" id="{C6EB0B0A-BFAC-5210-2A08-F1F69BAEC731}"/>
              </a:ext>
            </a:extLst>
          </p:cNvPr>
          <p:cNvSpPr>
            <a:spLocks noGrp="1"/>
          </p:cNvSpPr>
          <p:nvPr>
            <p:ph type="body" sz="quarter" idx="12" hasCustomPrompt="1"/>
          </p:nvPr>
        </p:nvSpPr>
        <p:spPr>
          <a:xfrm>
            <a:off x="654845" y="1425576"/>
            <a:ext cx="18509301" cy="558800"/>
          </a:xfrm>
          <a:prstGeom prst="rect">
            <a:avLst/>
          </a:prstGeom>
        </p:spPr>
        <p:txBody>
          <a:bodyPr/>
          <a:lstStyle>
            <a:lvl1pPr marL="0" indent="0">
              <a:buFontTx/>
              <a:buNone/>
              <a:defRPr sz="2000"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4" name="TextBox 3">
            <a:extLst>
              <a:ext uri="{FF2B5EF4-FFF2-40B4-BE49-F238E27FC236}">
                <a16:creationId xmlns:a16="http://schemas.microsoft.com/office/drawing/2014/main" id="{2A84048A-9854-25A6-21AC-0238FB006208}"/>
              </a:ext>
            </a:extLst>
          </p:cNvPr>
          <p:cNvSpPr txBox="1"/>
          <p:nvPr/>
        </p:nvSpPr>
        <p:spPr>
          <a:xfrm>
            <a:off x="19672303" y="11010901"/>
            <a:ext cx="307976" cy="215444"/>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1400" noProof="0" smtClean="0">
                <a:solidFill>
                  <a:schemeClr val="tx2"/>
                </a:solidFill>
                <a:latin typeface="+mn-lt"/>
                <a:cs typeface="Aptos" panose="020B0004020202020204" pitchFamily="34" charset="0"/>
              </a:rPr>
              <a:pPr marL="0" indent="0" algn="r">
                <a:spcBef>
                  <a:spcPts val="450"/>
                </a:spcBef>
                <a:buSzPct val="100000"/>
                <a:buFont typeface="Arial"/>
                <a:buNone/>
              </a:pPr>
              <a:t>‹#›</a:t>
            </a:fld>
            <a:endParaRPr lang="en-US" sz="1400" noProof="0" dirty="0">
              <a:solidFill>
                <a:schemeClr val="tx2"/>
              </a:solidFill>
              <a:latin typeface="+mn-lt"/>
              <a:cs typeface="Aptos" panose="020B0004020202020204" pitchFamily="34" charset="0"/>
            </a:endParaRPr>
          </a:p>
        </p:txBody>
      </p:sp>
    </p:spTree>
    <p:extLst>
      <p:ext uri="{BB962C8B-B14F-4D97-AF65-F5344CB8AC3E}">
        <p14:creationId xmlns:p14="http://schemas.microsoft.com/office/powerpoint/2010/main" val="290681171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7_STYLE 01">
    <p:bg>
      <p:bgRef idx="1001">
        <a:schemeClr val="bg1"/>
      </p:bgRef>
    </p:bg>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sp>
        <p:nvSpPr>
          <p:cNvPr id="10" name="Espaço Reservado para Texto 12">
            <a:extLst>
              <a:ext uri="{FF2B5EF4-FFF2-40B4-BE49-F238E27FC236}">
                <a16:creationId xmlns:a16="http://schemas.microsoft.com/office/drawing/2014/main" id="{AB6E9ACB-B8E9-4A92-7167-B3EF1E666DBC}"/>
              </a:ext>
            </a:extLst>
          </p:cNvPr>
          <p:cNvSpPr>
            <a:spLocks noGrp="1"/>
          </p:cNvSpPr>
          <p:nvPr>
            <p:ph type="body" sz="quarter" idx="10" hasCustomPrompt="1"/>
          </p:nvPr>
        </p:nvSpPr>
        <p:spPr>
          <a:xfrm>
            <a:off x="654843" y="828677"/>
            <a:ext cx="18511201"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11" name="Espaço Reservado para Texto 12">
            <a:extLst>
              <a:ext uri="{FF2B5EF4-FFF2-40B4-BE49-F238E27FC236}">
                <a16:creationId xmlns:a16="http://schemas.microsoft.com/office/drawing/2014/main" id="{A30FFCFB-52B2-272B-763C-438B563B9FD0}"/>
              </a:ext>
            </a:extLst>
          </p:cNvPr>
          <p:cNvSpPr>
            <a:spLocks noGrp="1"/>
          </p:cNvSpPr>
          <p:nvPr>
            <p:ph type="body" sz="quarter" idx="13" hasCustomPrompt="1"/>
          </p:nvPr>
        </p:nvSpPr>
        <p:spPr>
          <a:xfrm>
            <a:off x="654843" y="1425576"/>
            <a:ext cx="18511201" cy="558800"/>
          </a:xfrm>
          <a:prstGeom prst="rect">
            <a:avLst/>
          </a:prstGeom>
        </p:spPr>
        <p:txBody>
          <a:bodyPr/>
          <a:lstStyle>
            <a:lvl1pPr marL="0" indent="0">
              <a:buFontTx/>
              <a:buNone/>
              <a:defRPr sz="2000"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4" name="TextBox 3">
            <a:extLst>
              <a:ext uri="{FF2B5EF4-FFF2-40B4-BE49-F238E27FC236}">
                <a16:creationId xmlns:a16="http://schemas.microsoft.com/office/drawing/2014/main" id="{1D62A0FA-267F-158E-AEF2-940A1913E062}"/>
              </a:ext>
            </a:extLst>
          </p:cNvPr>
          <p:cNvSpPr txBox="1"/>
          <p:nvPr/>
        </p:nvSpPr>
        <p:spPr>
          <a:xfrm>
            <a:off x="19672303" y="11010901"/>
            <a:ext cx="307976" cy="215444"/>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1400" noProof="0" smtClean="0">
                <a:solidFill>
                  <a:schemeClr val="tx2"/>
                </a:solidFill>
                <a:latin typeface="+mn-lt"/>
                <a:cs typeface="Aptos" panose="020B0004020202020204" pitchFamily="34" charset="0"/>
              </a:rPr>
              <a:pPr marL="0" indent="0" algn="r">
                <a:spcBef>
                  <a:spcPts val="450"/>
                </a:spcBef>
                <a:buSzPct val="100000"/>
                <a:buFont typeface="Arial"/>
                <a:buNone/>
              </a:pPr>
              <a:t>‹#›</a:t>
            </a:fld>
            <a:endParaRPr lang="en-US" sz="1400" noProof="0" dirty="0">
              <a:solidFill>
                <a:schemeClr val="tx2"/>
              </a:solidFill>
              <a:latin typeface="+mn-lt"/>
              <a:cs typeface="Aptos" panose="020B0004020202020204" pitchFamily="34" charset="0"/>
            </a:endParaRPr>
          </a:p>
        </p:txBody>
      </p:sp>
    </p:spTree>
    <p:extLst>
      <p:ext uri="{BB962C8B-B14F-4D97-AF65-F5344CB8AC3E}">
        <p14:creationId xmlns:p14="http://schemas.microsoft.com/office/powerpoint/2010/main" val="2024792787"/>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7_STYLE 02">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2" name="Picture 2">
            <a:extLst>
              <a:ext uri="{FF2B5EF4-FFF2-40B4-BE49-F238E27FC236}">
                <a16:creationId xmlns:a16="http://schemas.microsoft.com/office/drawing/2014/main" id="{54994229-318A-5CBA-FCBC-8B5B54254F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9363" y="9694842"/>
            <a:ext cx="18414787" cy="1141845"/>
          </a:xfrm>
          <a:prstGeom prst="rect">
            <a:avLst/>
          </a:prstGeom>
        </p:spPr>
      </p:pic>
      <p:sp>
        <p:nvSpPr>
          <p:cNvPr id="5" name="Espaço Reservado para Texto 12">
            <a:extLst>
              <a:ext uri="{FF2B5EF4-FFF2-40B4-BE49-F238E27FC236}">
                <a16:creationId xmlns:a16="http://schemas.microsoft.com/office/drawing/2014/main" id="{587F1C15-1BA6-548F-3A63-49D822259A0F}"/>
              </a:ext>
            </a:extLst>
          </p:cNvPr>
          <p:cNvSpPr>
            <a:spLocks noGrp="1"/>
          </p:cNvSpPr>
          <p:nvPr>
            <p:ph type="body" sz="quarter" idx="10" hasCustomPrompt="1"/>
          </p:nvPr>
        </p:nvSpPr>
        <p:spPr>
          <a:xfrm>
            <a:off x="654845" y="828677"/>
            <a:ext cx="18509301"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6" name="Espaço Reservado para Texto 12">
            <a:extLst>
              <a:ext uri="{FF2B5EF4-FFF2-40B4-BE49-F238E27FC236}">
                <a16:creationId xmlns:a16="http://schemas.microsoft.com/office/drawing/2014/main" id="{C6EB0B0A-BFAC-5210-2A08-F1F69BAEC731}"/>
              </a:ext>
            </a:extLst>
          </p:cNvPr>
          <p:cNvSpPr>
            <a:spLocks noGrp="1"/>
          </p:cNvSpPr>
          <p:nvPr>
            <p:ph type="body" sz="quarter" idx="12" hasCustomPrompt="1"/>
          </p:nvPr>
        </p:nvSpPr>
        <p:spPr>
          <a:xfrm>
            <a:off x="654845" y="1425576"/>
            <a:ext cx="18509301" cy="558800"/>
          </a:xfrm>
          <a:prstGeom prst="rect">
            <a:avLst/>
          </a:prstGeom>
        </p:spPr>
        <p:txBody>
          <a:bodyPr/>
          <a:lstStyle>
            <a:lvl1pPr marL="0" indent="0">
              <a:buFontTx/>
              <a:buNone/>
              <a:defRPr sz="2000"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4" name="TextBox 3">
            <a:extLst>
              <a:ext uri="{FF2B5EF4-FFF2-40B4-BE49-F238E27FC236}">
                <a16:creationId xmlns:a16="http://schemas.microsoft.com/office/drawing/2014/main" id="{2A84048A-9854-25A6-21AC-0238FB006208}"/>
              </a:ext>
            </a:extLst>
          </p:cNvPr>
          <p:cNvSpPr txBox="1"/>
          <p:nvPr/>
        </p:nvSpPr>
        <p:spPr>
          <a:xfrm>
            <a:off x="19672303" y="11010901"/>
            <a:ext cx="307976" cy="215444"/>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1400" noProof="0" smtClean="0">
                <a:solidFill>
                  <a:schemeClr val="tx2"/>
                </a:solidFill>
                <a:latin typeface="+mn-lt"/>
                <a:cs typeface="Aptos" panose="020B0004020202020204" pitchFamily="34" charset="0"/>
              </a:rPr>
              <a:pPr marL="0" indent="0" algn="r">
                <a:spcBef>
                  <a:spcPts val="450"/>
                </a:spcBef>
                <a:buSzPct val="100000"/>
                <a:buFont typeface="Arial"/>
                <a:buNone/>
              </a:pPr>
              <a:t>‹#›</a:t>
            </a:fld>
            <a:endParaRPr lang="en-US" sz="1400" noProof="0" dirty="0">
              <a:solidFill>
                <a:schemeClr val="tx2"/>
              </a:solidFill>
              <a:latin typeface="+mn-lt"/>
              <a:cs typeface="Aptos" panose="020B0004020202020204" pitchFamily="34" charset="0"/>
            </a:endParaRPr>
          </a:p>
        </p:txBody>
      </p:sp>
    </p:spTree>
    <p:extLst>
      <p:ext uri="{BB962C8B-B14F-4D97-AF65-F5344CB8AC3E}">
        <p14:creationId xmlns:p14="http://schemas.microsoft.com/office/powerpoint/2010/main" val="359033073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6_STYLE 01">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
        <p:nvSpPr>
          <p:cNvPr id="10" name="Espaço Reservado para Texto 12">
            <a:extLst>
              <a:ext uri="{FF2B5EF4-FFF2-40B4-BE49-F238E27FC236}">
                <a16:creationId xmlns:a16="http://schemas.microsoft.com/office/drawing/2014/main" id="{AB6E9ACB-B8E9-4A92-7167-B3EF1E666DBC}"/>
              </a:ext>
            </a:extLst>
          </p:cNvPr>
          <p:cNvSpPr>
            <a:spLocks noGrp="1"/>
          </p:cNvSpPr>
          <p:nvPr>
            <p:ph type="body" sz="quarter" idx="10" hasCustomPrompt="1"/>
          </p:nvPr>
        </p:nvSpPr>
        <p:spPr>
          <a:xfrm>
            <a:off x="654843" y="828677"/>
            <a:ext cx="18511201"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11" name="Espaço Reservado para Texto 12">
            <a:extLst>
              <a:ext uri="{FF2B5EF4-FFF2-40B4-BE49-F238E27FC236}">
                <a16:creationId xmlns:a16="http://schemas.microsoft.com/office/drawing/2014/main" id="{A30FFCFB-52B2-272B-763C-438B563B9FD0}"/>
              </a:ext>
            </a:extLst>
          </p:cNvPr>
          <p:cNvSpPr>
            <a:spLocks noGrp="1"/>
          </p:cNvSpPr>
          <p:nvPr>
            <p:ph type="body" sz="quarter" idx="13" hasCustomPrompt="1"/>
          </p:nvPr>
        </p:nvSpPr>
        <p:spPr>
          <a:xfrm>
            <a:off x="654843" y="1425576"/>
            <a:ext cx="18511201" cy="558800"/>
          </a:xfrm>
          <a:prstGeom prst="rect">
            <a:avLst/>
          </a:prstGeom>
        </p:spPr>
        <p:txBody>
          <a:bodyPr/>
          <a:lstStyle>
            <a:lvl1pPr marL="0" indent="0">
              <a:buFontTx/>
              <a:buNone/>
              <a:defRPr sz="2000"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4" name="TextBox 3">
            <a:extLst>
              <a:ext uri="{FF2B5EF4-FFF2-40B4-BE49-F238E27FC236}">
                <a16:creationId xmlns:a16="http://schemas.microsoft.com/office/drawing/2014/main" id="{1D62A0FA-267F-158E-AEF2-940A1913E062}"/>
              </a:ext>
            </a:extLst>
          </p:cNvPr>
          <p:cNvSpPr txBox="1"/>
          <p:nvPr userDrawn="1"/>
        </p:nvSpPr>
        <p:spPr>
          <a:xfrm>
            <a:off x="19672303" y="11010901"/>
            <a:ext cx="307976" cy="215444"/>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1400" noProof="0" smtClean="0">
                <a:solidFill>
                  <a:schemeClr val="tx2"/>
                </a:solidFill>
                <a:latin typeface="+mn-lt"/>
                <a:cs typeface="Aptos" panose="020B0004020202020204" pitchFamily="34" charset="0"/>
              </a:rPr>
              <a:pPr marL="0" indent="0" algn="r">
                <a:spcBef>
                  <a:spcPts val="450"/>
                </a:spcBef>
                <a:buSzPct val="100000"/>
                <a:buFont typeface="Arial"/>
                <a:buNone/>
              </a:pPr>
              <a:t>‹#›</a:t>
            </a:fld>
            <a:endParaRPr lang="en-US" sz="1400" noProof="0" dirty="0">
              <a:solidFill>
                <a:schemeClr val="tx2"/>
              </a:solidFill>
              <a:latin typeface="+mn-lt"/>
              <a:cs typeface="Aptos" panose="020B0004020202020204" pitchFamily="34" charset="0"/>
            </a:endParaRPr>
          </a:p>
        </p:txBody>
      </p:sp>
    </p:spTree>
    <p:extLst>
      <p:ext uri="{BB962C8B-B14F-4D97-AF65-F5344CB8AC3E}">
        <p14:creationId xmlns:p14="http://schemas.microsoft.com/office/powerpoint/2010/main" val="355022467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STYLE 02">
    <p:bg>
      <p:bgRef idx="1001">
        <a:schemeClr val="bg1"/>
      </p:bgRef>
    </p:bg>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63" y="9694842"/>
            <a:ext cx="18414787" cy="1141845"/>
          </a:xfrm>
          <a:prstGeom prst="rect">
            <a:avLst/>
          </a:prstGeom>
        </p:spPr>
      </p:pic>
      <p:sp>
        <p:nvSpPr>
          <p:cNvPr id="5" name="Espaço Reservado para Texto 12">
            <a:extLst>
              <a:ext uri="{FF2B5EF4-FFF2-40B4-BE49-F238E27FC236}">
                <a16:creationId xmlns:a16="http://schemas.microsoft.com/office/drawing/2014/main" id="{587F1C15-1BA6-548F-3A63-49D822259A0F}"/>
              </a:ext>
            </a:extLst>
          </p:cNvPr>
          <p:cNvSpPr>
            <a:spLocks noGrp="1"/>
          </p:cNvSpPr>
          <p:nvPr>
            <p:ph type="body" sz="quarter" idx="10" hasCustomPrompt="1"/>
          </p:nvPr>
        </p:nvSpPr>
        <p:spPr>
          <a:xfrm>
            <a:off x="654845" y="828677"/>
            <a:ext cx="18509301"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6" name="Espaço Reservado para Texto 12">
            <a:extLst>
              <a:ext uri="{FF2B5EF4-FFF2-40B4-BE49-F238E27FC236}">
                <a16:creationId xmlns:a16="http://schemas.microsoft.com/office/drawing/2014/main" id="{C6EB0B0A-BFAC-5210-2A08-F1F69BAEC731}"/>
              </a:ext>
            </a:extLst>
          </p:cNvPr>
          <p:cNvSpPr>
            <a:spLocks noGrp="1"/>
          </p:cNvSpPr>
          <p:nvPr>
            <p:ph type="body" sz="quarter" idx="12" hasCustomPrompt="1"/>
          </p:nvPr>
        </p:nvSpPr>
        <p:spPr>
          <a:xfrm>
            <a:off x="654845" y="1425576"/>
            <a:ext cx="18509301" cy="558800"/>
          </a:xfrm>
          <a:prstGeom prst="rect">
            <a:avLst/>
          </a:prstGeom>
        </p:spPr>
        <p:txBody>
          <a:bodyPr/>
          <a:lstStyle>
            <a:lvl1pPr marL="0" indent="0">
              <a:buFontTx/>
              <a:buNone/>
              <a:defRPr sz="2000"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4" name="TextBox 3">
            <a:extLst>
              <a:ext uri="{FF2B5EF4-FFF2-40B4-BE49-F238E27FC236}">
                <a16:creationId xmlns:a16="http://schemas.microsoft.com/office/drawing/2014/main" id="{2A84048A-9854-25A6-21AC-0238FB006208}"/>
              </a:ext>
            </a:extLst>
          </p:cNvPr>
          <p:cNvSpPr txBox="1"/>
          <p:nvPr userDrawn="1"/>
        </p:nvSpPr>
        <p:spPr>
          <a:xfrm>
            <a:off x="19672303" y="11010901"/>
            <a:ext cx="307976" cy="215444"/>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1400" noProof="0" smtClean="0">
                <a:solidFill>
                  <a:schemeClr val="tx2"/>
                </a:solidFill>
                <a:latin typeface="+mn-lt"/>
                <a:cs typeface="Aptos" panose="020B0004020202020204" pitchFamily="34" charset="0"/>
              </a:rPr>
              <a:pPr marL="0" indent="0" algn="r">
                <a:spcBef>
                  <a:spcPts val="450"/>
                </a:spcBef>
                <a:buSzPct val="100000"/>
                <a:buFont typeface="Arial"/>
                <a:buNone/>
              </a:pPr>
              <a:t>‹#›</a:t>
            </a:fld>
            <a:endParaRPr lang="en-US" sz="1400" noProof="0" dirty="0">
              <a:solidFill>
                <a:schemeClr val="tx2"/>
              </a:solidFill>
              <a:latin typeface="+mn-lt"/>
              <a:cs typeface="Aptos" panose="020B0004020202020204" pitchFamily="34" charset="0"/>
            </a:endParaRPr>
          </a:p>
        </p:txBody>
      </p:sp>
    </p:spTree>
    <p:extLst>
      <p:ext uri="{BB962C8B-B14F-4D97-AF65-F5344CB8AC3E}">
        <p14:creationId xmlns:p14="http://schemas.microsoft.com/office/powerpoint/2010/main" val="2086254601"/>
      </p:ext>
    </p:extLst>
  </p:cSld>
  <p:clrMapOvr>
    <a:overrideClrMapping bg1="dk1" tx1="lt1" bg2="dk2" tx2="lt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5_STYLE 01">
    <p:bg>
      <p:bgRef idx="1001">
        <a:schemeClr val="bg1"/>
      </p:bgRef>
    </p:bg>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sp>
        <p:nvSpPr>
          <p:cNvPr id="10" name="Espaço Reservado para Texto 12">
            <a:extLst>
              <a:ext uri="{FF2B5EF4-FFF2-40B4-BE49-F238E27FC236}">
                <a16:creationId xmlns:a16="http://schemas.microsoft.com/office/drawing/2014/main" id="{AB6E9ACB-B8E9-4A92-7167-B3EF1E666DBC}"/>
              </a:ext>
            </a:extLst>
          </p:cNvPr>
          <p:cNvSpPr>
            <a:spLocks noGrp="1"/>
          </p:cNvSpPr>
          <p:nvPr>
            <p:ph type="body" sz="quarter" idx="10" hasCustomPrompt="1"/>
          </p:nvPr>
        </p:nvSpPr>
        <p:spPr>
          <a:xfrm>
            <a:off x="654843" y="828677"/>
            <a:ext cx="18511201"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11" name="Espaço Reservado para Texto 12">
            <a:extLst>
              <a:ext uri="{FF2B5EF4-FFF2-40B4-BE49-F238E27FC236}">
                <a16:creationId xmlns:a16="http://schemas.microsoft.com/office/drawing/2014/main" id="{A30FFCFB-52B2-272B-763C-438B563B9FD0}"/>
              </a:ext>
            </a:extLst>
          </p:cNvPr>
          <p:cNvSpPr>
            <a:spLocks noGrp="1"/>
          </p:cNvSpPr>
          <p:nvPr>
            <p:ph type="body" sz="quarter" idx="13" hasCustomPrompt="1"/>
          </p:nvPr>
        </p:nvSpPr>
        <p:spPr>
          <a:xfrm>
            <a:off x="654843" y="1425576"/>
            <a:ext cx="18511201" cy="558800"/>
          </a:xfrm>
          <a:prstGeom prst="rect">
            <a:avLst/>
          </a:prstGeom>
        </p:spPr>
        <p:txBody>
          <a:bodyPr/>
          <a:lstStyle>
            <a:lvl1pPr marL="0" indent="0">
              <a:buFontTx/>
              <a:buNone/>
              <a:defRPr sz="2000"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4" name="TextBox 3">
            <a:extLst>
              <a:ext uri="{FF2B5EF4-FFF2-40B4-BE49-F238E27FC236}">
                <a16:creationId xmlns:a16="http://schemas.microsoft.com/office/drawing/2014/main" id="{1D62A0FA-267F-158E-AEF2-940A1913E062}"/>
              </a:ext>
            </a:extLst>
          </p:cNvPr>
          <p:cNvSpPr txBox="1"/>
          <p:nvPr/>
        </p:nvSpPr>
        <p:spPr>
          <a:xfrm>
            <a:off x="19672303" y="11010901"/>
            <a:ext cx="307976" cy="215444"/>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1400" noProof="0" smtClean="0">
                <a:solidFill>
                  <a:schemeClr val="tx2"/>
                </a:solidFill>
                <a:latin typeface="+mn-lt"/>
                <a:cs typeface="Aptos" panose="020B0004020202020204" pitchFamily="34" charset="0"/>
              </a:rPr>
              <a:pPr marL="0" indent="0" algn="r">
                <a:spcBef>
                  <a:spcPts val="450"/>
                </a:spcBef>
                <a:buSzPct val="100000"/>
                <a:buFont typeface="Arial"/>
                <a:buNone/>
              </a:pPr>
              <a:t>‹#›</a:t>
            </a:fld>
            <a:endParaRPr lang="en-US" sz="1400" noProof="0" dirty="0">
              <a:solidFill>
                <a:schemeClr val="tx2"/>
              </a:solidFill>
              <a:latin typeface="+mn-lt"/>
              <a:cs typeface="Aptos" panose="020B0004020202020204" pitchFamily="34" charset="0"/>
            </a:endParaRPr>
          </a:p>
        </p:txBody>
      </p:sp>
    </p:spTree>
    <p:extLst>
      <p:ext uri="{BB962C8B-B14F-4D97-AF65-F5344CB8AC3E}">
        <p14:creationId xmlns:p14="http://schemas.microsoft.com/office/powerpoint/2010/main" val="2601016721"/>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10667288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5_STYLE 02">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2" name="Picture 2">
            <a:extLst>
              <a:ext uri="{FF2B5EF4-FFF2-40B4-BE49-F238E27FC236}">
                <a16:creationId xmlns:a16="http://schemas.microsoft.com/office/drawing/2014/main" id="{54994229-318A-5CBA-FCBC-8B5B54254F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9363" y="9694842"/>
            <a:ext cx="18414787" cy="1141845"/>
          </a:xfrm>
          <a:prstGeom prst="rect">
            <a:avLst/>
          </a:prstGeom>
        </p:spPr>
      </p:pic>
      <p:sp>
        <p:nvSpPr>
          <p:cNvPr id="5" name="Espaço Reservado para Texto 12">
            <a:extLst>
              <a:ext uri="{FF2B5EF4-FFF2-40B4-BE49-F238E27FC236}">
                <a16:creationId xmlns:a16="http://schemas.microsoft.com/office/drawing/2014/main" id="{587F1C15-1BA6-548F-3A63-49D822259A0F}"/>
              </a:ext>
            </a:extLst>
          </p:cNvPr>
          <p:cNvSpPr>
            <a:spLocks noGrp="1"/>
          </p:cNvSpPr>
          <p:nvPr>
            <p:ph type="body" sz="quarter" idx="10" hasCustomPrompt="1"/>
          </p:nvPr>
        </p:nvSpPr>
        <p:spPr>
          <a:xfrm>
            <a:off x="654845" y="828677"/>
            <a:ext cx="18509301"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6" name="Espaço Reservado para Texto 12">
            <a:extLst>
              <a:ext uri="{FF2B5EF4-FFF2-40B4-BE49-F238E27FC236}">
                <a16:creationId xmlns:a16="http://schemas.microsoft.com/office/drawing/2014/main" id="{C6EB0B0A-BFAC-5210-2A08-F1F69BAEC731}"/>
              </a:ext>
            </a:extLst>
          </p:cNvPr>
          <p:cNvSpPr>
            <a:spLocks noGrp="1"/>
          </p:cNvSpPr>
          <p:nvPr>
            <p:ph type="body" sz="quarter" idx="12" hasCustomPrompt="1"/>
          </p:nvPr>
        </p:nvSpPr>
        <p:spPr>
          <a:xfrm>
            <a:off x="654845" y="1425576"/>
            <a:ext cx="18509301" cy="558800"/>
          </a:xfrm>
          <a:prstGeom prst="rect">
            <a:avLst/>
          </a:prstGeom>
        </p:spPr>
        <p:txBody>
          <a:bodyPr/>
          <a:lstStyle>
            <a:lvl1pPr marL="0" indent="0">
              <a:buFontTx/>
              <a:buNone/>
              <a:defRPr sz="2000"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4" name="TextBox 3">
            <a:extLst>
              <a:ext uri="{FF2B5EF4-FFF2-40B4-BE49-F238E27FC236}">
                <a16:creationId xmlns:a16="http://schemas.microsoft.com/office/drawing/2014/main" id="{2A84048A-9854-25A6-21AC-0238FB006208}"/>
              </a:ext>
            </a:extLst>
          </p:cNvPr>
          <p:cNvSpPr txBox="1"/>
          <p:nvPr/>
        </p:nvSpPr>
        <p:spPr>
          <a:xfrm>
            <a:off x="19672303" y="11010901"/>
            <a:ext cx="307976" cy="215444"/>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1400" noProof="0" smtClean="0">
                <a:solidFill>
                  <a:schemeClr val="tx2"/>
                </a:solidFill>
                <a:latin typeface="+mn-lt"/>
                <a:cs typeface="Aptos" panose="020B0004020202020204" pitchFamily="34" charset="0"/>
              </a:rPr>
              <a:pPr marL="0" indent="0" algn="r">
                <a:spcBef>
                  <a:spcPts val="450"/>
                </a:spcBef>
                <a:buSzPct val="100000"/>
                <a:buFont typeface="Arial"/>
                <a:buNone/>
              </a:pPr>
              <a:t>‹#›</a:t>
            </a:fld>
            <a:endParaRPr lang="en-US" sz="1400" noProof="0" dirty="0">
              <a:solidFill>
                <a:schemeClr val="tx2"/>
              </a:solidFill>
              <a:latin typeface="+mn-lt"/>
              <a:cs typeface="Aptos" panose="020B0004020202020204" pitchFamily="34" charset="0"/>
            </a:endParaRPr>
          </a:p>
        </p:txBody>
      </p:sp>
    </p:spTree>
    <p:extLst>
      <p:ext uri="{BB962C8B-B14F-4D97-AF65-F5344CB8AC3E}">
        <p14:creationId xmlns:p14="http://schemas.microsoft.com/office/powerpoint/2010/main" val="3158355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4253481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STYLE 02">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60" y="9694841"/>
            <a:ext cx="18414787" cy="1141845"/>
          </a:xfrm>
          <a:prstGeom prst="rect">
            <a:avLst/>
          </a:prstGeom>
        </p:spPr>
      </p:pic>
      <p:sp>
        <p:nvSpPr>
          <p:cNvPr id="5" name="Espaço Reservado para Texto 12">
            <a:extLst>
              <a:ext uri="{FF2B5EF4-FFF2-40B4-BE49-F238E27FC236}">
                <a16:creationId xmlns:a16="http://schemas.microsoft.com/office/drawing/2014/main" id="{587F1C15-1BA6-548F-3A63-49D822259A0F}"/>
              </a:ext>
            </a:extLst>
          </p:cNvPr>
          <p:cNvSpPr>
            <a:spLocks noGrp="1"/>
          </p:cNvSpPr>
          <p:nvPr>
            <p:ph type="body" sz="quarter" idx="10" hasCustomPrompt="1"/>
          </p:nvPr>
        </p:nvSpPr>
        <p:spPr>
          <a:xfrm>
            <a:off x="654845" y="828676"/>
            <a:ext cx="18509301"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6" name="Espaço Reservado para Texto 12">
            <a:extLst>
              <a:ext uri="{FF2B5EF4-FFF2-40B4-BE49-F238E27FC236}">
                <a16:creationId xmlns:a16="http://schemas.microsoft.com/office/drawing/2014/main" id="{C6EB0B0A-BFAC-5210-2A08-F1F69BAEC731}"/>
              </a:ext>
            </a:extLst>
          </p:cNvPr>
          <p:cNvSpPr>
            <a:spLocks noGrp="1"/>
          </p:cNvSpPr>
          <p:nvPr>
            <p:ph type="body" sz="quarter" idx="12" hasCustomPrompt="1"/>
          </p:nvPr>
        </p:nvSpPr>
        <p:spPr>
          <a:xfrm>
            <a:off x="654845" y="1425576"/>
            <a:ext cx="18509301" cy="558800"/>
          </a:xfrm>
          <a:prstGeom prst="rect">
            <a:avLst/>
          </a:prstGeom>
        </p:spPr>
        <p:txBody>
          <a:bodyPr/>
          <a:lstStyle>
            <a:lvl1pPr marL="0" indent="0">
              <a:buFontTx/>
              <a:buNone/>
              <a:defRPr sz="2000"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4" name="TextBox 3">
            <a:extLst>
              <a:ext uri="{FF2B5EF4-FFF2-40B4-BE49-F238E27FC236}">
                <a16:creationId xmlns:a16="http://schemas.microsoft.com/office/drawing/2014/main" id="{2A84048A-9854-25A6-21AC-0238FB006208}"/>
              </a:ext>
            </a:extLst>
          </p:cNvPr>
          <p:cNvSpPr txBox="1"/>
          <p:nvPr userDrawn="1"/>
        </p:nvSpPr>
        <p:spPr>
          <a:xfrm>
            <a:off x="19672300" y="11010899"/>
            <a:ext cx="307976" cy="215444"/>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1400" noProof="0" smtClean="0">
                <a:solidFill>
                  <a:schemeClr val="tx2"/>
                </a:solidFill>
                <a:latin typeface="+mn-lt"/>
                <a:cs typeface="Aptos" panose="020B0004020202020204" pitchFamily="34" charset="0"/>
              </a:rPr>
              <a:pPr marL="0" indent="0" algn="r">
                <a:spcBef>
                  <a:spcPts val="450"/>
                </a:spcBef>
                <a:buSzPct val="100000"/>
                <a:buFont typeface="Arial"/>
                <a:buNone/>
              </a:pPr>
              <a:t>‹#›</a:t>
            </a:fld>
            <a:endParaRPr lang="en-US" sz="1400" noProof="0" dirty="0">
              <a:solidFill>
                <a:schemeClr val="tx2"/>
              </a:solidFill>
              <a:latin typeface="+mn-lt"/>
              <a:cs typeface="Aptos" panose="020B0004020202020204" pitchFamily="34" charset="0"/>
            </a:endParaRPr>
          </a:p>
        </p:txBody>
      </p:sp>
    </p:spTree>
    <p:extLst>
      <p:ext uri="{BB962C8B-B14F-4D97-AF65-F5344CB8AC3E}">
        <p14:creationId xmlns:p14="http://schemas.microsoft.com/office/powerpoint/2010/main" val="42641876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840"/>
            <a:ext cx="18414786" cy="1141845"/>
          </a:xfrm>
          <a:prstGeom prst="rect">
            <a:avLst/>
          </a:prstGeom>
        </p:spPr>
      </p:pic>
    </p:spTree>
    <p:extLst>
      <p:ext uri="{BB962C8B-B14F-4D97-AF65-F5344CB8AC3E}">
        <p14:creationId xmlns:p14="http://schemas.microsoft.com/office/powerpoint/2010/main" val="36506224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1665340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10" Type="http://schemas.openxmlformats.org/officeDocument/2006/relationships/image" Target="../media/image6.emf"/><Relationship Id="rId4" Type="http://schemas.openxmlformats.org/officeDocument/2006/relationships/slideLayout" Target="../slideLayouts/slideLayout12.xml"/><Relationship Id="rId9" Type="http://schemas.openxmlformats.org/officeDocument/2006/relationships/image" Target="../media/image5.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7.xml"/><Relationship Id="rId1" Type="http://schemas.openxmlformats.org/officeDocument/2006/relationships/slideLayout" Target="../slideLayouts/slideLayout16.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0.xml"/><Relationship Id="rId7" Type="http://schemas.openxmlformats.org/officeDocument/2006/relationships/theme" Target="../theme/theme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5" Type="http://schemas.openxmlformats.org/officeDocument/2006/relationships/slideLayout" Target="../slideLayouts/slideLayout22.xml"/><Relationship Id="rId4" Type="http://schemas.openxmlformats.org/officeDocument/2006/relationships/slideLayout" Target="../slideLayouts/slideLayout21.xml"/><Relationship Id="rId9" Type="http://schemas.openxmlformats.org/officeDocument/2006/relationships/image" Target="../media/image6.emf"/></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25.xml"/><Relationship Id="rId1" Type="http://schemas.openxmlformats.org/officeDocument/2006/relationships/slideLayout" Target="../slideLayouts/slideLayout24.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27.xml"/><Relationship Id="rId1" Type="http://schemas.openxmlformats.org/officeDocument/2006/relationships/slideLayout" Target="../slideLayouts/slideLayout2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18" Type="http://schemas.openxmlformats.org/officeDocument/2006/relationships/slideLayout" Target="../slideLayouts/slideLayout48.xml"/><Relationship Id="rId3" Type="http://schemas.openxmlformats.org/officeDocument/2006/relationships/slideLayout" Target="../slideLayouts/slideLayout33.xml"/><Relationship Id="rId21" Type="http://schemas.openxmlformats.org/officeDocument/2006/relationships/theme" Target="../theme/theme8.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slideLayout" Target="../slideLayouts/slideLayout47.xml"/><Relationship Id="rId2" Type="http://schemas.openxmlformats.org/officeDocument/2006/relationships/slideLayout" Target="../slideLayouts/slideLayout32.xml"/><Relationship Id="rId16" Type="http://schemas.openxmlformats.org/officeDocument/2006/relationships/slideLayout" Target="../slideLayouts/slideLayout46.xml"/><Relationship Id="rId20" Type="http://schemas.openxmlformats.org/officeDocument/2006/relationships/slideLayout" Target="../slideLayouts/slideLayout50.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10" Type="http://schemas.openxmlformats.org/officeDocument/2006/relationships/slideLayout" Target="../slideLayouts/slideLayout40.xml"/><Relationship Id="rId19" Type="http://schemas.openxmlformats.org/officeDocument/2006/relationships/slideLayout" Target="../slideLayouts/slideLayout49.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dirty="0">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10"/>
          <a:stretch>
            <a:fillRect/>
          </a:stretch>
        </p:blipFill>
        <p:spPr>
          <a:xfrm>
            <a:off x="15124022" y="751246"/>
            <a:ext cx="4225956" cy="1077204"/>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11"/>
          <a:stretch>
            <a:fillRect/>
          </a:stretch>
        </p:blipFill>
        <p:spPr>
          <a:xfrm>
            <a:off x="726978" y="9333565"/>
            <a:ext cx="3690966" cy="1141845"/>
          </a:xfrm>
          <a:prstGeom prst="rect">
            <a:avLst/>
          </a:prstGeom>
        </p:spPr>
      </p:pic>
    </p:spTree>
  </p:cSld>
  <p:clrMap bg1="lt1" tx1="dk1" bg2="lt2" tx2="dk2" accent1="accent1" accent2="accent2" accent3="accent3" accent4="accent4" accent5="accent5" accent6="accent6" hlink="hlink" folHlink="folHlink"/>
  <p:sldLayoutIdLst>
    <p:sldLayoutId id="2147483665" r:id="rId1"/>
    <p:sldLayoutId id="2147483688" r:id="rId2"/>
    <p:sldLayoutId id="2147483689" r:id="rId3"/>
    <p:sldLayoutId id="2147483690" r:id="rId4"/>
    <p:sldLayoutId id="2147483691" r:id="rId5"/>
    <p:sldLayoutId id="2147483692" r:id="rId6"/>
    <p:sldLayoutId id="2147483775" r:id="rId7"/>
    <p:sldLayoutId id="2147483776" r:id="rId8"/>
  </p:sldLayoutIdLst>
  <p:hf hdr="0" dt="0"/>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9"/>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10"/>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445358318"/>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801" r:id="rId7"/>
  </p:sldLayoutIdLst>
  <p:hf hdr="0" dt="0"/>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0415105"/>
      </p:ext>
    </p:extLst>
  </p:cSld>
  <p:clrMap bg1="lt1" tx1="dk1" bg2="lt2" tx2="dk2" accent1="accent1" accent2="accent2" accent3="accent3" accent4="accent4" accent5="accent5" accent6="accent6" hlink="hlink" folHlink="folHlink"/>
  <p:sldLayoutIdLst>
    <p:sldLayoutId id="2147483735" r:id="rId1"/>
    <p:sldLayoutId id="2147483736" r:id="rId2"/>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342624342"/>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Lst>
  <p:hf hdr="0"/>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0A718CB-AB9F-598B-0182-0BB5C47D93DC}"/>
              </a:ext>
            </a:extLst>
          </p:cNvPr>
          <p:cNvSpPr txBox="1">
            <a:spLocks/>
          </p:cNvSpPr>
          <p:nvPr userDrawn="1"/>
        </p:nvSpPr>
        <p:spPr>
          <a:xfrm>
            <a:off x="6559582" y="0"/>
            <a:ext cx="6986525" cy="369460"/>
          </a:xfrm>
          <a:prstGeom prst="rect">
            <a:avLst/>
          </a:prstGeom>
          <a:noFill/>
        </p:spPr>
        <p:txBody>
          <a:bodyPr wrap="square" rtlCol="0">
            <a:spAutoFit/>
          </a:bodyPr>
          <a:lstStyle/>
          <a:p>
            <a:pPr algn="ctr" defTabSz="914413"/>
            <a:r>
              <a:rPr lang="en-GB" sz="1801" b="1" dirty="0">
                <a:solidFill>
                  <a:srgbClr val="FF0000"/>
                </a:solidFill>
                <a:latin typeface="Calibri" panose="020F0502020204030204"/>
              </a:rPr>
              <a:t>DRAFT FOR DISCUSSION</a:t>
            </a:r>
          </a:p>
        </p:txBody>
      </p:sp>
    </p:spTree>
    <p:extLst>
      <p:ext uri="{BB962C8B-B14F-4D97-AF65-F5344CB8AC3E}">
        <p14:creationId xmlns:p14="http://schemas.microsoft.com/office/powerpoint/2010/main" val="1773992328"/>
      </p:ext>
    </p:extLst>
  </p:cSld>
  <p:clrMap bg1="lt1" tx1="dk1" bg2="lt2" tx2="dk2" accent1="accent1" accent2="accent2" accent3="accent3" accent4="accent4" accent5="accent5" accent6="accent6" hlink="hlink" folHlink="folHlink"/>
  <p:sldLayoutIdLst>
    <p:sldLayoutId id="2147483779" r:id="rId1"/>
    <p:sldLayoutId id="2147483780" r:id="rId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0A718CB-AB9F-598B-0182-0BB5C47D93DC}"/>
              </a:ext>
            </a:extLst>
          </p:cNvPr>
          <p:cNvSpPr txBox="1">
            <a:spLocks/>
          </p:cNvSpPr>
          <p:nvPr userDrawn="1"/>
        </p:nvSpPr>
        <p:spPr>
          <a:xfrm>
            <a:off x="6559583" y="0"/>
            <a:ext cx="6986525" cy="369460"/>
          </a:xfrm>
          <a:prstGeom prst="rect">
            <a:avLst/>
          </a:prstGeom>
          <a:noFill/>
        </p:spPr>
        <p:txBody>
          <a:bodyPr wrap="square" rtlCol="0">
            <a:spAutoFit/>
          </a:bodyPr>
          <a:lstStyle/>
          <a:p>
            <a:pPr algn="ctr" defTabSz="914426"/>
            <a:r>
              <a:rPr lang="en-GB" sz="1801" b="1" dirty="0">
                <a:solidFill>
                  <a:srgbClr val="FF0000"/>
                </a:solidFill>
                <a:latin typeface="Calibri" panose="020F0502020204030204"/>
              </a:rPr>
              <a:t>DRAFT FOR DISCUSSION</a:t>
            </a:r>
          </a:p>
        </p:txBody>
      </p:sp>
    </p:spTree>
    <p:extLst>
      <p:ext uri="{BB962C8B-B14F-4D97-AF65-F5344CB8AC3E}">
        <p14:creationId xmlns:p14="http://schemas.microsoft.com/office/powerpoint/2010/main" val="639410300"/>
      </p:ext>
    </p:extLst>
  </p:cSld>
  <p:clrMap bg1="lt1" tx1="dk1" bg2="lt2" tx2="dk2" accent1="accent1" accent2="accent2" accent3="accent3" accent4="accent4" accent5="accent5" accent6="accent6" hlink="hlink" folHlink="folHlink"/>
  <p:sldLayoutIdLst>
    <p:sldLayoutId id="2147483782" r:id="rId1"/>
    <p:sldLayoutId id="2147483783" r:id="rId2"/>
  </p:sldLayoutIdLst>
  <p:hf hdr="0" dt="0"/>
  <p:txStyles>
    <p:titleStyle>
      <a:lvl1pPr algn="l" defTabSz="91441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3" indent="-228603" algn="l" defTabSz="914413" rtl="0" eaLnBrk="1" latinLnBrk="0" hangingPunct="1">
        <a:lnSpc>
          <a:spcPct val="90000"/>
        </a:lnSpc>
        <a:spcBef>
          <a:spcPts val="999"/>
        </a:spcBef>
        <a:buFont typeface="Arial" panose="020B0604020202020204" pitchFamily="34" charset="0"/>
        <a:buChar char="•"/>
        <a:defRPr sz="2800" kern="1200">
          <a:solidFill>
            <a:schemeClr val="tx1"/>
          </a:solidFill>
          <a:latin typeface="+mn-lt"/>
          <a:ea typeface="+mn-ea"/>
          <a:cs typeface="+mn-cs"/>
        </a:defRPr>
      </a:lvl1pPr>
      <a:lvl2pPr marL="685810" indent="-228603" algn="l" defTabSz="914413"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3016" indent="-228603" algn="l" defTabSz="91441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2" indent="-228603" algn="l" defTabSz="91441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29" indent="-228603" algn="l" defTabSz="91441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35" indent="-228603" algn="l" defTabSz="91441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43" indent="-228603" algn="l" defTabSz="91441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9" indent="-228603" algn="l" defTabSz="91441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56" indent="-228603" algn="l" defTabSz="91441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pt-BR"/>
      </a:defPPr>
      <a:lvl1pPr marL="0" algn="l" defTabSz="914413" rtl="0" eaLnBrk="1" latinLnBrk="0" hangingPunct="1">
        <a:defRPr sz="1801" kern="1200">
          <a:solidFill>
            <a:schemeClr val="tx1"/>
          </a:solidFill>
          <a:latin typeface="+mn-lt"/>
          <a:ea typeface="+mn-ea"/>
          <a:cs typeface="+mn-cs"/>
        </a:defRPr>
      </a:lvl1pPr>
      <a:lvl2pPr marL="457206" algn="l" defTabSz="914413" rtl="0" eaLnBrk="1" latinLnBrk="0" hangingPunct="1">
        <a:defRPr sz="1801" kern="1200">
          <a:solidFill>
            <a:schemeClr val="tx1"/>
          </a:solidFill>
          <a:latin typeface="+mn-lt"/>
          <a:ea typeface="+mn-ea"/>
          <a:cs typeface="+mn-cs"/>
        </a:defRPr>
      </a:lvl2pPr>
      <a:lvl3pPr marL="914413" algn="l" defTabSz="914413" rtl="0" eaLnBrk="1" latinLnBrk="0" hangingPunct="1">
        <a:defRPr sz="1801" kern="1200">
          <a:solidFill>
            <a:schemeClr val="tx1"/>
          </a:solidFill>
          <a:latin typeface="+mn-lt"/>
          <a:ea typeface="+mn-ea"/>
          <a:cs typeface="+mn-cs"/>
        </a:defRPr>
      </a:lvl3pPr>
      <a:lvl4pPr marL="1371619" algn="l" defTabSz="914413" rtl="0" eaLnBrk="1" latinLnBrk="0" hangingPunct="1">
        <a:defRPr sz="1801" kern="1200">
          <a:solidFill>
            <a:schemeClr val="tx1"/>
          </a:solidFill>
          <a:latin typeface="+mn-lt"/>
          <a:ea typeface="+mn-ea"/>
          <a:cs typeface="+mn-cs"/>
        </a:defRPr>
      </a:lvl4pPr>
      <a:lvl5pPr marL="1828826" algn="l" defTabSz="914413" rtl="0" eaLnBrk="1" latinLnBrk="0" hangingPunct="1">
        <a:defRPr sz="1801" kern="1200">
          <a:solidFill>
            <a:schemeClr val="tx1"/>
          </a:solidFill>
          <a:latin typeface="+mn-lt"/>
          <a:ea typeface="+mn-ea"/>
          <a:cs typeface="+mn-cs"/>
        </a:defRPr>
      </a:lvl5pPr>
      <a:lvl6pPr marL="2286032" algn="l" defTabSz="914413" rtl="0" eaLnBrk="1" latinLnBrk="0" hangingPunct="1">
        <a:defRPr sz="1801" kern="1200">
          <a:solidFill>
            <a:schemeClr val="tx1"/>
          </a:solidFill>
          <a:latin typeface="+mn-lt"/>
          <a:ea typeface="+mn-ea"/>
          <a:cs typeface="+mn-cs"/>
        </a:defRPr>
      </a:lvl6pPr>
      <a:lvl7pPr marL="2743238" algn="l" defTabSz="914413" rtl="0" eaLnBrk="1" latinLnBrk="0" hangingPunct="1">
        <a:defRPr sz="1801" kern="1200">
          <a:solidFill>
            <a:schemeClr val="tx1"/>
          </a:solidFill>
          <a:latin typeface="+mn-lt"/>
          <a:ea typeface="+mn-ea"/>
          <a:cs typeface="+mn-cs"/>
        </a:defRPr>
      </a:lvl7pPr>
      <a:lvl8pPr marL="3200446" algn="l" defTabSz="914413" rtl="0" eaLnBrk="1" latinLnBrk="0" hangingPunct="1">
        <a:defRPr sz="1801" kern="1200">
          <a:solidFill>
            <a:schemeClr val="tx1"/>
          </a:solidFill>
          <a:latin typeface="+mn-lt"/>
          <a:ea typeface="+mn-ea"/>
          <a:cs typeface="+mn-cs"/>
        </a:defRPr>
      </a:lvl8pPr>
      <a:lvl9pPr marL="3657653" algn="l" defTabSz="914413" rtl="0" eaLnBrk="1" latinLnBrk="0" hangingPunct="1">
        <a:defRPr sz="1801"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901204"/>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Lst>
  <p:hf hdr="0" dt="0"/>
  <p:txStyles>
    <p:titleStyle>
      <a:lvl1pPr algn="l" defTabSz="91441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3" indent="-228603" algn="l" defTabSz="914413" rtl="0" eaLnBrk="1" latinLnBrk="0" hangingPunct="1">
        <a:lnSpc>
          <a:spcPct val="90000"/>
        </a:lnSpc>
        <a:spcBef>
          <a:spcPts val="999"/>
        </a:spcBef>
        <a:buFont typeface="Arial" panose="020B0604020202020204" pitchFamily="34" charset="0"/>
        <a:buChar char="•"/>
        <a:defRPr sz="2800" kern="1200">
          <a:solidFill>
            <a:schemeClr val="tx1"/>
          </a:solidFill>
          <a:latin typeface="+mn-lt"/>
          <a:ea typeface="+mn-ea"/>
          <a:cs typeface="+mn-cs"/>
        </a:defRPr>
      </a:lvl1pPr>
      <a:lvl2pPr marL="685810" indent="-228603" algn="l" defTabSz="914413"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3016" indent="-228603" algn="l" defTabSz="91441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2" indent="-228603" algn="l" defTabSz="91441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29" indent="-228603" algn="l" defTabSz="91441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35" indent="-228603" algn="l" defTabSz="91441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43" indent="-228603" algn="l" defTabSz="91441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9" indent="-228603" algn="l" defTabSz="91441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56" indent="-228603" algn="l" defTabSz="91441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pt-BR"/>
      </a:defPPr>
      <a:lvl1pPr marL="0" algn="l" defTabSz="914413" rtl="0" eaLnBrk="1" latinLnBrk="0" hangingPunct="1">
        <a:defRPr sz="1801" kern="1200">
          <a:solidFill>
            <a:schemeClr val="tx1"/>
          </a:solidFill>
          <a:latin typeface="+mn-lt"/>
          <a:ea typeface="+mn-ea"/>
          <a:cs typeface="+mn-cs"/>
        </a:defRPr>
      </a:lvl1pPr>
      <a:lvl2pPr marL="457206" algn="l" defTabSz="914413" rtl="0" eaLnBrk="1" latinLnBrk="0" hangingPunct="1">
        <a:defRPr sz="1801" kern="1200">
          <a:solidFill>
            <a:schemeClr val="tx1"/>
          </a:solidFill>
          <a:latin typeface="+mn-lt"/>
          <a:ea typeface="+mn-ea"/>
          <a:cs typeface="+mn-cs"/>
        </a:defRPr>
      </a:lvl2pPr>
      <a:lvl3pPr marL="914413" algn="l" defTabSz="914413" rtl="0" eaLnBrk="1" latinLnBrk="0" hangingPunct="1">
        <a:defRPr sz="1801" kern="1200">
          <a:solidFill>
            <a:schemeClr val="tx1"/>
          </a:solidFill>
          <a:latin typeface="+mn-lt"/>
          <a:ea typeface="+mn-ea"/>
          <a:cs typeface="+mn-cs"/>
        </a:defRPr>
      </a:lvl3pPr>
      <a:lvl4pPr marL="1371619" algn="l" defTabSz="914413" rtl="0" eaLnBrk="1" latinLnBrk="0" hangingPunct="1">
        <a:defRPr sz="1801" kern="1200">
          <a:solidFill>
            <a:schemeClr val="tx1"/>
          </a:solidFill>
          <a:latin typeface="+mn-lt"/>
          <a:ea typeface="+mn-ea"/>
          <a:cs typeface="+mn-cs"/>
        </a:defRPr>
      </a:lvl4pPr>
      <a:lvl5pPr marL="1828826" algn="l" defTabSz="914413" rtl="0" eaLnBrk="1" latinLnBrk="0" hangingPunct="1">
        <a:defRPr sz="1801" kern="1200">
          <a:solidFill>
            <a:schemeClr val="tx1"/>
          </a:solidFill>
          <a:latin typeface="+mn-lt"/>
          <a:ea typeface="+mn-ea"/>
          <a:cs typeface="+mn-cs"/>
        </a:defRPr>
      </a:lvl5pPr>
      <a:lvl6pPr marL="2286032" algn="l" defTabSz="914413" rtl="0" eaLnBrk="1" latinLnBrk="0" hangingPunct="1">
        <a:defRPr sz="1801" kern="1200">
          <a:solidFill>
            <a:schemeClr val="tx1"/>
          </a:solidFill>
          <a:latin typeface="+mn-lt"/>
          <a:ea typeface="+mn-ea"/>
          <a:cs typeface="+mn-cs"/>
        </a:defRPr>
      </a:lvl6pPr>
      <a:lvl7pPr marL="2743238" algn="l" defTabSz="914413" rtl="0" eaLnBrk="1" latinLnBrk="0" hangingPunct="1">
        <a:defRPr sz="1801" kern="1200">
          <a:solidFill>
            <a:schemeClr val="tx1"/>
          </a:solidFill>
          <a:latin typeface="+mn-lt"/>
          <a:ea typeface="+mn-ea"/>
          <a:cs typeface="+mn-cs"/>
        </a:defRPr>
      </a:lvl7pPr>
      <a:lvl8pPr marL="3200446" algn="l" defTabSz="914413" rtl="0" eaLnBrk="1" latinLnBrk="0" hangingPunct="1">
        <a:defRPr sz="1801" kern="1200">
          <a:solidFill>
            <a:schemeClr val="tx1"/>
          </a:solidFill>
          <a:latin typeface="+mn-lt"/>
          <a:ea typeface="+mn-ea"/>
          <a:cs typeface="+mn-cs"/>
        </a:defRPr>
      </a:lvl8pPr>
      <a:lvl9pPr marL="3657653" algn="l" defTabSz="914413" rtl="0" eaLnBrk="1" latinLnBrk="0" hangingPunct="1">
        <a:defRPr sz="1801"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0943603"/>
      </p:ext>
    </p:extLst>
  </p:cSld>
  <p:clrMap bg1="lt1" tx1="dk1" bg2="lt2" tx2="dk2" accent1="accent1" accent2="accent2" accent3="accent3" accent4="accent4" accent5="accent5" accent6="accent6" hlink="hlink" folHlink="folHlink"/>
  <p:sldLayoutIdLst>
    <p:sldLayoutId id="2147483818" r:id="rId1"/>
    <p:sldLayoutId id="2147483819" r:id="rId2"/>
    <p:sldLayoutId id="2147483820" r:id="rId3"/>
    <p:sldLayoutId id="2147483821" r:id="rId4"/>
    <p:sldLayoutId id="2147483822" r:id="rId5"/>
    <p:sldLayoutId id="2147483823" r:id="rId6"/>
    <p:sldLayoutId id="2147483824" r:id="rId7"/>
    <p:sldLayoutId id="2147483825" r:id="rId8"/>
    <p:sldLayoutId id="2147483826" r:id="rId9"/>
    <p:sldLayoutId id="2147483827" r:id="rId10"/>
    <p:sldLayoutId id="2147483829" r:id="rId11"/>
    <p:sldLayoutId id="2147483830" r:id="rId12"/>
    <p:sldLayoutId id="2147483831" r:id="rId13"/>
    <p:sldLayoutId id="2147483832" r:id="rId14"/>
    <p:sldLayoutId id="2147483833" r:id="rId15"/>
    <p:sldLayoutId id="2147483834" r:id="rId16"/>
    <p:sldLayoutId id="2147483835" r:id="rId17"/>
    <p:sldLayoutId id="2147483836" r:id="rId18"/>
    <p:sldLayoutId id="2147483837" r:id="rId19"/>
    <p:sldLayoutId id="2147483838" r:id="rId20"/>
  </p:sldLayoutIdLst>
  <p:hf hdr="0" dt="0"/>
  <p:txStyles>
    <p:titleStyle>
      <a:lvl1pPr algn="l" defTabSz="914439"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10" indent="-228610" algn="l" defTabSz="914439" rtl="0" eaLnBrk="1" latinLnBrk="0" hangingPunct="1">
        <a:lnSpc>
          <a:spcPct val="90000"/>
        </a:lnSpc>
        <a:spcBef>
          <a:spcPts val="999"/>
        </a:spcBef>
        <a:buFont typeface="Arial" panose="020B0604020202020204" pitchFamily="34" charset="0"/>
        <a:buChar char="•"/>
        <a:defRPr sz="2800" kern="1200">
          <a:solidFill>
            <a:schemeClr val="tx1"/>
          </a:solidFill>
          <a:latin typeface="+mn-lt"/>
          <a:ea typeface="+mn-ea"/>
          <a:cs typeface="+mn-cs"/>
        </a:defRPr>
      </a:lvl1pPr>
      <a:lvl2pPr marL="685829" indent="-228610" algn="l" defTabSz="914439"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3049" indent="-228610" algn="l" defTabSz="91443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68" indent="-228610" algn="l" defTabSz="914439"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88" indent="-228610" algn="l" defTabSz="914439"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706" indent="-228610" algn="l" defTabSz="914439"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929" indent="-228610" algn="l" defTabSz="914439"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145" indent="-228610" algn="l" defTabSz="914439"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368" indent="-228610" algn="l" defTabSz="914439"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pt-BR"/>
      </a:defPPr>
      <a:lvl1pPr marL="0" algn="l" defTabSz="914439" rtl="0" eaLnBrk="1" latinLnBrk="0" hangingPunct="1">
        <a:defRPr sz="1801" kern="1200">
          <a:solidFill>
            <a:schemeClr val="tx1"/>
          </a:solidFill>
          <a:latin typeface="+mn-lt"/>
          <a:ea typeface="+mn-ea"/>
          <a:cs typeface="+mn-cs"/>
        </a:defRPr>
      </a:lvl1pPr>
      <a:lvl2pPr marL="457220" algn="l" defTabSz="914439" rtl="0" eaLnBrk="1" latinLnBrk="0" hangingPunct="1">
        <a:defRPr sz="1801" kern="1200">
          <a:solidFill>
            <a:schemeClr val="tx1"/>
          </a:solidFill>
          <a:latin typeface="+mn-lt"/>
          <a:ea typeface="+mn-ea"/>
          <a:cs typeface="+mn-cs"/>
        </a:defRPr>
      </a:lvl2pPr>
      <a:lvl3pPr marL="914439" algn="l" defTabSz="914439" rtl="0" eaLnBrk="1" latinLnBrk="0" hangingPunct="1">
        <a:defRPr sz="1801" kern="1200">
          <a:solidFill>
            <a:schemeClr val="tx1"/>
          </a:solidFill>
          <a:latin typeface="+mn-lt"/>
          <a:ea typeface="+mn-ea"/>
          <a:cs typeface="+mn-cs"/>
        </a:defRPr>
      </a:lvl3pPr>
      <a:lvl4pPr marL="1371659" algn="l" defTabSz="914439" rtl="0" eaLnBrk="1" latinLnBrk="0" hangingPunct="1">
        <a:defRPr sz="1801" kern="1200">
          <a:solidFill>
            <a:schemeClr val="tx1"/>
          </a:solidFill>
          <a:latin typeface="+mn-lt"/>
          <a:ea typeface="+mn-ea"/>
          <a:cs typeface="+mn-cs"/>
        </a:defRPr>
      </a:lvl4pPr>
      <a:lvl5pPr marL="1828878" algn="l" defTabSz="914439" rtl="0" eaLnBrk="1" latinLnBrk="0" hangingPunct="1">
        <a:defRPr sz="1801" kern="1200">
          <a:solidFill>
            <a:schemeClr val="tx1"/>
          </a:solidFill>
          <a:latin typeface="+mn-lt"/>
          <a:ea typeface="+mn-ea"/>
          <a:cs typeface="+mn-cs"/>
        </a:defRPr>
      </a:lvl5pPr>
      <a:lvl6pPr marL="2286098" algn="l" defTabSz="914439" rtl="0" eaLnBrk="1" latinLnBrk="0" hangingPunct="1">
        <a:defRPr sz="1801" kern="1200">
          <a:solidFill>
            <a:schemeClr val="tx1"/>
          </a:solidFill>
          <a:latin typeface="+mn-lt"/>
          <a:ea typeface="+mn-ea"/>
          <a:cs typeface="+mn-cs"/>
        </a:defRPr>
      </a:lvl6pPr>
      <a:lvl7pPr marL="2743317" algn="l" defTabSz="914439" rtl="0" eaLnBrk="1" latinLnBrk="0" hangingPunct="1">
        <a:defRPr sz="1801" kern="1200">
          <a:solidFill>
            <a:schemeClr val="tx1"/>
          </a:solidFill>
          <a:latin typeface="+mn-lt"/>
          <a:ea typeface="+mn-ea"/>
          <a:cs typeface="+mn-cs"/>
        </a:defRPr>
      </a:lvl7pPr>
      <a:lvl8pPr marL="3200537" algn="l" defTabSz="914439" rtl="0" eaLnBrk="1" latinLnBrk="0" hangingPunct="1">
        <a:defRPr sz="1801" kern="1200">
          <a:solidFill>
            <a:schemeClr val="tx1"/>
          </a:solidFill>
          <a:latin typeface="+mn-lt"/>
          <a:ea typeface="+mn-ea"/>
          <a:cs typeface="+mn-cs"/>
        </a:defRPr>
      </a:lvl8pPr>
      <a:lvl9pPr marL="3657757" algn="l" defTabSz="914439" rtl="0" eaLnBrk="1" latinLnBrk="0" hangingPunct="1">
        <a:defRPr sz="18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2.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42.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4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FC0F8C-298B-F923-4456-DD626527C556}"/>
              </a:ext>
            </a:extLst>
          </p:cNvPr>
          <p:cNvSpPr>
            <a:spLocks noGrp="1"/>
          </p:cNvSpPr>
          <p:nvPr>
            <p:ph type="body" sz="quarter" idx="10"/>
          </p:nvPr>
        </p:nvSpPr>
        <p:spPr>
          <a:xfrm>
            <a:off x="644658" y="4310299"/>
            <a:ext cx="18484270" cy="2810464"/>
          </a:xfrm>
        </p:spPr>
        <p:txBody>
          <a:bodyPr lIns="91440" tIns="45720" rIns="91440" bIns="45720" anchor="t"/>
          <a:lstStyle/>
          <a:p>
            <a:r>
              <a:rPr lang="en-GB" dirty="0">
                <a:latin typeface="Arial Black"/>
              </a:rPr>
              <a:t>Making Every £ Count </a:t>
            </a:r>
          </a:p>
          <a:p>
            <a:r>
              <a:rPr lang="en-GB" dirty="0">
                <a:latin typeface="Arial Black"/>
              </a:rPr>
              <a:t>Performance &amp; Finance Committee </a:t>
            </a:r>
          </a:p>
          <a:p>
            <a:r>
              <a:rPr lang="en-GB" dirty="0">
                <a:latin typeface="Arial Black"/>
              </a:rPr>
              <a:t>28 April</a:t>
            </a:r>
            <a:r>
              <a:rPr lang="en-GB" sz="6600" dirty="0">
                <a:latin typeface="Arial Black"/>
              </a:rPr>
              <a:t> 2026</a:t>
            </a:r>
          </a:p>
        </p:txBody>
      </p:sp>
    </p:spTree>
    <p:extLst>
      <p:ext uri="{BB962C8B-B14F-4D97-AF65-F5344CB8AC3E}">
        <p14:creationId xmlns:p14="http://schemas.microsoft.com/office/powerpoint/2010/main" val="32415190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E664E2-6DAA-2418-D60A-FCEDAD4B114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AB336FE-EDA5-753A-CCBB-85AAF999F303}"/>
              </a:ext>
            </a:extLst>
          </p:cNvPr>
          <p:cNvSpPr>
            <a:spLocks noGrp="1"/>
          </p:cNvSpPr>
          <p:nvPr>
            <p:ph type="body" sz="quarter" idx="10"/>
          </p:nvPr>
        </p:nvSpPr>
        <p:spPr>
          <a:xfrm>
            <a:off x="115199" y="115017"/>
            <a:ext cx="19990489" cy="1430989"/>
          </a:xfrm>
        </p:spPr>
        <p:txBody>
          <a:bodyPr/>
          <a:lstStyle/>
          <a:p>
            <a:pPr algn="ctr"/>
            <a:r>
              <a:rPr lang="en-GB" dirty="0"/>
              <a:t>Welsh Government Letter 3</a:t>
            </a:r>
            <a:r>
              <a:rPr lang="en-GB" baseline="30000" dirty="0"/>
              <a:t>rd</a:t>
            </a:r>
            <a:r>
              <a:rPr lang="en-GB" dirty="0"/>
              <a:t> March 2026 Grip &amp; Control:</a:t>
            </a:r>
          </a:p>
          <a:p>
            <a:pPr algn="ctr"/>
            <a:r>
              <a:rPr lang="en-GB" dirty="0"/>
              <a:t>Project Health Board = Making Every £ Count </a:t>
            </a:r>
          </a:p>
        </p:txBody>
      </p:sp>
      <p:pic>
        <p:nvPicPr>
          <p:cNvPr id="9" name="Picture 8">
            <a:extLst>
              <a:ext uri="{FF2B5EF4-FFF2-40B4-BE49-F238E27FC236}">
                <a16:creationId xmlns:a16="http://schemas.microsoft.com/office/drawing/2014/main" id="{34271C20-7A2B-B011-7C8F-CB4BEC6D9635}"/>
              </a:ext>
            </a:extLst>
          </p:cNvPr>
          <p:cNvPicPr>
            <a:picLocks noChangeAspect="1"/>
          </p:cNvPicPr>
          <p:nvPr/>
        </p:nvPicPr>
        <p:blipFill>
          <a:blip r:embed="rId3"/>
          <a:stretch>
            <a:fillRect/>
          </a:stretch>
        </p:blipFill>
        <p:spPr>
          <a:xfrm>
            <a:off x="1101050" y="1546007"/>
            <a:ext cx="8457151" cy="8681755"/>
          </a:xfrm>
          <a:prstGeom prst="rect">
            <a:avLst/>
          </a:prstGeom>
        </p:spPr>
      </p:pic>
      <p:pic>
        <p:nvPicPr>
          <p:cNvPr id="11" name="Picture 10">
            <a:extLst>
              <a:ext uri="{FF2B5EF4-FFF2-40B4-BE49-F238E27FC236}">
                <a16:creationId xmlns:a16="http://schemas.microsoft.com/office/drawing/2014/main" id="{BC8E8281-82CB-09A9-747D-16797C650FA2}"/>
              </a:ext>
            </a:extLst>
          </p:cNvPr>
          <p:cNvPicPr>
            <a:picLocks noChangeAspect="1"/>
          </p:cNvPicPr>
          <p:nvPr/>
        </p:nvPicPr>
        <p:blipFill>
          <a:blip r:embed="rId4"/>
          <a:stretch>
            <a:fillRect/>
          </a:stretch>
        </p:blipFill>
        <p:spPr>
          <a:xfrm>
            <a:off x="9175526" y="1973693"/>
            <a:ext cx="9448974" cy="4999101"/>
          </a:xfrm>
          <a:prstGeom prst="rect">
            <a:avLst/>
          </a:prstGeom>
        </p:spPr>
      </p:pic>
    </p:spTree>
    <p:extLst>
      <p:ext uri="{BB962C8B-B14F-4D97-AF65-F5344CB8AC3E}">
        <p14:creationId xmlns:p14="http://schemas.microsoft.com/office/powerpoint/2010/main" val="6859306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41F49E3-0892-BC2A-2D18-BA77C0284737}"/>
              </a:ext>
            </a:extLst>
          </p:cNvPr>
          <p:cNvSpPr>
            <a:spLocks noGrp="1"/>
          </p:cNvSpPr>
          <p:nvPr>
            <p:ph type="body" sz="quarter" idx="10"/>
          </p:nvPr>
        </p:nvSpPr>
        <p:spPr>
          <a:xfrm>
            <a:off x="0" y="115018"/>
            <a:ext cx="20105688" cy="558800"/>
          </a:xfrm>
        </p:spPr>
        <p:txBody>
          <a:bodyPr/>
          <a:lstStyle/>
          <a:p>
            <a:pPr algn="ctr"/>
            <a:r>
              <a:rPr lang="en-GB" dirty="0"/>
              <a:t>Key Points From 3</a:t>
            </a:r>
            <a:r>
              <a:rPr lang="en-GB" baseline="30000" dirty="0"/>
              <a:t>rd</a:t>
            </a:r>
            <a:r>
              <a:rPr lang="en-GB" dirty="0"/>
              <a:t> March Letter &amp; Accompanying Guidance</a:t>
            </a:r>
          </a:p>
        </p:txBody>
      </p:sp>
      <p:sp>
        <p:nvSpPr>
          <p:cNvPr id="11" name="TextBox 10">
            <a:extLst>
              <a:ext uri="{FF2B5EF4-FFF2-40B4-BE49-F238E27FC236}">
                <a16:creationId xmlns:a16="http://schemas.microsoft.com/office/drawing/2014/main" id="{35AE7619-823B-8987-4347-1EDA1B3CFC1C}"/>
              </a:ext>
            </a:extLst>
          </p:cNvPr>
          <p:cNvSpPr txBox="1"/>
          <p:nvPr/>
        </p:nvSpPr>
        <p:spPr>
          <a:xfrm>
            <a:off x="362262" y="1144499"/>
            <a:ext cx="18345462" cy="8463855"/>
          </a:xfrm>
          <a:prstGeom prst="rect">
            <a:avLst/>
          </a:prstGeom>
          <a:noFill/>
        </p:spPr>
        <p:txBody>
          <a:bodyPr wrap="square" rtlCol="0">
            <a:spAutoFit/>
          </a:bodyPr>
          <a:lstStyle/>
          <a:p>
            <a:r>
              <a:rPr lang="en-GB" sz="2400" b="1" dirty="0">
                <a:cs typeface="Arial" panose="020B0604020202020204" pitchFamily="34" charset="0"/>
              </a:rPr>
              <a:t>Background: </a:t>
            </a:r>
          </a:p>
          <a:p>
            <a:pPr marL="285750" indent="-285750">
              <a:buFont typeface="Arial" panose="020B0604020202020204" pitchFamily="34" charset="0"/>
              <a:buChar char="•"/>
            </a:pPr>
            <a:r>
              <a:rPr lang="en-GB" sz="2400" dirty="0"/>
              <a:t>Given the scale of the pressure, it is essential that the NHS Wales can demonstrate that the financial governance and financial control environment mechanisms are robust and sufficient assurance is received on their effectiveness.</a:t>
            </a:r>
          </a:p>
          <a:p>
            <a:pPr marL="285750" indent="-285750">
              <a:buFont typeface="Arial" panose="020B0604020202020204" pitchFamily="34" charset="0"/>
              <a:buChar char="•"/>
            </a:pPr>
            <a:r>
              <a:rPr lang="en-GB" sz="2400" dirty="0">
                <a:cs typeface="Arial" panose="020B0604020202020204" pitchFamily="34" charset="0"/>
              </a:rPr>
              <a:t>A consolidated schedule of core financial, workforce, and procurement grip and control measures designed to safeguard financial stability, has been developed which brings together all of the below into one Toolkit.  </a:t>
            </a:r>
          </a:p>
          <a:p>
            <a:pPr marL="742950" lvl="1" indent="-285750">
              <a:buFont typeface="Arial" panose="020B0604020202020204" pitchFamily="34" charset="0"/>
              <a:buChar char="•"/>
            </a:pPr>
            <a:r>
              <a:rPr lang="en-GB" sz="2400" dirty="0"/>
              <a:t>Grip and Control presentation report (Financial Planning and Delivery May 2022)</a:t>
            </a:r>
          </a:p>
          <a:p>
            <a:pPr marL="742950" lvl="1" indent="-285750">
              <a:buFont typeface="Arial" panose="020B0604020202020204" pitchFamily="34" charset="0"/>
              <a:buChar char="•"/>
            </a:pPr>
            <a:r>
              <a:rPr lang="en-GB" sz="2400" dirty="0"/>
              <a:t>Financial Grip and Control Checklist (NHS England December 2022)</a:t>
            </a:r>
          </a:p>
          <a:p>
            <a:pPr marL="742950" lvl="1" indent="-285750">
              <a:buFont typeface="Arial" panose="020B0604020202020204" pitchFamily="34" charset="0"/>
              <a:buChar char="•"/>
            </a:pPr>
            <a:r>
              <a:rPr lang="en-GB" sz="2400" dirty="0"/>
              <a:t>Establishment Control (HFMA May 2025)</a:t>
            </a:r>
          </a:p>
          <a:p>
            <a:pPr marL="742950" lvl="1" indent="-285750">
              <a:buFont typeface="Arial" panose="020B0604020202020204" pitchFamily="34" charset="0"/>
              <a:buChar char="•"/>
            </a:pPr>
            <a:r>
              <a:rPr lang="en-GB" sz="2400" dirty="0"/>
              <a:t>Budgetary Framework and Grip and Control Discussions (Directors of Finance Forum July 2024)</a:t>
            </a:r>
          </a:p>
          <a:p>
            <a:pPr marL="285750" indent="-285750">
              <a:buFont typeface="Arial" panose="020B0604020202020204" pitchFamily="34" charset="0"/>
              <a:buChar char="•"/>
            </a:pPr>
            <a:r>
              <a:rPr lang="en-GB" sz="2400" dirty="0">
                <a:cs typeface="Arial" panose="020B0604020202020204" pitchFamily="34" charset="0"/>
              </a:rPr>
              <a:t>The toolkit will help organisations assess their current grip and control arrangements by bringing together evidence sources in one framework.</a:t>
            </a:r>
          </a:p>
          <a:p>
            <a:pPr marL="285750" indent="-285750">
              <a:buFont typeface="Arial" panose="020B0604020202020204" pitchFamily="34" charset="0"/>
              <a:buChar char="•"/>
            </a:pPr>
            <a:r>
              <a:rPr lang="en-GB" sz="2400" dirty="0">
                <a:cs typeface="Arial" panose="020B0604020202020204" pitchFamily="34" charset="0"/>
              </a:rPr>
              <a:t>Directors of Finance have agreed that all NHS bodies will complete the assessment.</a:t>
            </a:r>
          </a:p>
          <a:p>
            <a:endParaRPr lang="en-GB" sz="2400" dirty="0">
              <a:cs typeface="Arial" panose="020B0604020202020204" pitchFamily="34" charset="0"/>
            </a:endParaRPr>
          </a:p>
          <a:p>
            <a:r>
              <a:rPr lang="en-GB" sz="2400" b="1" dirty="0">
                <a:cs typeface="Arial" panose="020B0604020202020204" pitchFamily="34" charset="0"/>
              </a:rPr>
              <a:t>Overarching Actions</a:t>
            </a:r>
          </a:p>
          <a:p>
            <a:pPr marL="285750" indent="-285750">
              <a:buFont typeface="Arial" panose="020B0604020202020204" pitchFamily="34" charset="0"/>
              <a:buChar char="•"/>
            </a:pPr>
            <a:r>
              <a:rPr lang="en-GB" sz="2400" dirty="0">
                <a:cs typeface="Arial" panose="020B0604020202020204" pitchFamily="34" charset="0"/>
              </a:rPr>
              <a:t>Complete a transparent self assessment, showing evidence of: </a:t>
            </a:r>
          </a:p>
          <a:p>
            <a:pPr marL="742950" lvl="1" indent="-285750">
              <a:buFont typeface="Arial" panose="020B0604020202020204" pitchFamily="34" charset="0"/>
              <a:buChar char="•"/>
            </a:pPr>
            <a:r>
              <a:rPr lang="en-GB" sz="2400" dirty="0">
                <a:cs typeface="Arial" panose="020B0604020202020204" pitchFamily="34" charset="0"/>
              </a:rPr>
              <a:t>the existence of each control; </a:t>
            </a:r>
          </a:p>
          <a:p>
            <a:pPr marL="742950" lvl="1" indent="-285750">
              <a:buFont typeface="Arial" panose="020B0604020202020204" pitchFamily="34" charset="0"/>
              <a:buChar char="•"/>
            </a:pPr>
            <a:r>
              <a:rPr lang="en-GB" sz="2400" dirty="0">
                <a:cs typeface="Arial" panose="020B0604020202020204" pitchFamily="34" charset="0"/>
              </a:rPr>
              <a:t>the effectiveness of each control;</a:t>
            </a:r>
          </a:p>
          <a:p>
            <a:pPr marL="742950" lvl="1" indent="-285750">
              <a:buFont typeface="Arial" panose="020B0604020202020204" pitchFamily="34" charset="0"/>
              <a:buChar char="•"/>
            </a:pPr>
            <a:r>
              <a:rPr lang="en-GB" sz="2400" dirty="0">
                <a:cs typeface="Arial" panose="020B0604020202020204" pitchFamily="34" charset="0"/>
              </a:rPr>
              <a:t>using this information to identify both strengths and areas needing improvement.</a:t>
            </a:r>
          </a:p>
          <a:p>
            <a:pPr marL="285750" indent="-285750">
              <a:buFont typeface="Arial" panose="020B0604020202020204" pitchFamily="34" charset="0"/>
              <a:buChar char="•"/>
            </a:pPr>
            <a:r>
              <a:rPr lang="en-GB" sz="2400" dirty="0"/>
              <a:t>Complete the checklist within the Toolkit to consider whether the relevant policy or process exists and secondly to consider operational delivery and compliance. This may require input from representatives from several areas including workforce, procurement, efficiency, finance and audit.</a:t>
            </a:r>
          </a:p>
          <a:p>
            <a:pPr marL="285750" indent="-285750">
              <a:buFont typeface="Arial" panose="020B0604020202020204" pitchFamily="34" charset="0"/>
              <a:buChar char="•"/>
            </a:pPr>
            <a:r>
              <a:rPr lang="en-GB" sz="2400" dirty="0"/>
              <a:t>Agree priority issues and how proposed actions to address the issues identified will be taken forward. This may require assembling a working group including representatives from workforce, procurement, efficiency, finance. </a:t>
            </a:r>
          </a:p>
          <a:p>
            <a:pPr marL="285750" indent="-285750">
              <a:buFont typeface="Arial" panose="020B0604020202020204" pitchFamily="34" charset="0"/>
              <a:buChar char="•"/>
            </a:pPr>
            <a:r>
              <a:rPr lang="en-GB" sz="2400" dirty="0"/>
              <a:t>Key findings from the exercise to be shared through the Director of Finance forum to identify any national areas of focus.</a:t>
            </a:r>
          </a:p>
          <a:p>
            <a:endParaRPr lang="en-GB" sz="1600" dirty="0">
              <a:cs typeface="Arial" panose="020B0604020202020204" pitchFamily="34" charset="0"/>
            </a:endParaRPr>
          </a:p>
        </p:txBody>
      </p:sp>
    </p:spTree>
    <p:extLst>
      <p:ext uri="{BB962C8B-B14F-4D97-AF65-F5344CB8AC3E}">
        <p14:creationId xmlns:p14="http://schemas.microsoft.com/office/powerpoint/2010/main" val="3486241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95E662-2DBB-84F7-BDF9-6DF903AA47FE}"/>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6A8B3085-92A0-F147-A241-7C8C69260AA6}"/>
              </a:ext>
            </a:extLst>
          </p:cNvPr>
          <p:cNvSpPr/>
          <p:nvPr/>
        </p:nvSpPr>
        <p:spPr>
          <a:xfrm flipH="1">
            <a:off x="11213680" y="3114398"/>
            <a:ext cx="704376" cy="28859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dirty="0">
              <a:solidFill>
                <a:srgbClr val="231F20"/>
              </a:solidFill>
              <a:latin typeface="Calibri" panose="020F0502020204030204"/>
            </a:endParaRPr>
          </a:p>
        </p:txBody>
      </p:sp>
      <p:sp>
        <p:nvSpPr>
          <p:cNvPr id="3" name="Text Placeholder 2">
            <a:extLst>
              <a:ext uri="{FF2B5EF4-FFF2-40B4-BE49-F238E27FC236}">
                <a16:creationId xmlns:a16="http://schemas.microsoft.com/office/drawing/2014/main" id="{C614017A-1B10-7776-0547-FD79569E6C99}"/>
              </a:ext>
            </a:extLst>
          </p:cNvPr>
          <p:cNvSpPr>
            <a:spLocks noGrp="1"/>
          </p:cNvSpPr>
          <p:nvPr>
            <p:ph type="body" sz="quarter" idx="10"/>
          </p:nvPr>
        </p:nvSpPr>
        <p:spPr>
          <a:xfrm>
            <a:off x="645748" y="338887"/>
            <a:ext cx="18508813" cy="558790"/>
          </a:xfrm>
        </p:spPr>
        <p:txBody>
          <a:bodyPr/>
          <a:lstStyle/>
          <a:p>
            <a:pPr algn="ctr"/>
            <a:r>
              <a:rPr lang="en-GB" dirty="0"/>
              <a:t>Making Every £ Count Themes</a:t>
            </a:r>
          </a:p>
        </p:txBody>
      </p:sp>
      <p:sp>
        <p:nvSpPr>
          <p:cNvPr id="2" name="TextBox 1">
            <a:extLst>
              <a:ext uri="{FF2B5EF4-FFF2-40B4-BE49-F238E27FC236}">
                <a16:creationId xmlns:a16="http://schemas.microsoft.com/office/drawing/2014/main" id="{23DDB956-ACFA-5D41-36BD-D4156736D79C}"/>
              </a:ext>
            </a:extLst>
          </p:cNvPr>
          <p:cNvSpPr txBox="1"/>
          <p:nvPr/>
        </p:nvSpPr>
        <p:spPr>
          <a:xfrm>
            <a:off x="686651" y="905863"/>
            <a:ext cx="18427003" cy="865173"/>
          </a:xfrm>
          <a:prstGeom prst="rect">
            <a:avLst/>
          </a:prstGeom>
          <a:noFill/>
        </p:spPr>
        <p:txBody>
          <a:bodyPr wrap="square" rtlCol="0">
            <a:spAutoFit/>
          </a:bodyPr>
          <a:lstStyle/>
          <a:p>
            <a:pPr>
              <a:lnSpc>
                <a:spcPct val="107000"/>
              </a:lnSpc>
              <a:spcAft>
                <a:spcPts val="800"/>
              </a:spcAft>
              <a:buNone/>
            </a:pPr>
            <a:r>
              <a:rPr lang="en-GB" sz="2400" dirty="0">
                <a:latin typeface="Calibri" panose="020F0502020204030204" pitchFamily="34" charset="0"/>
                <a:ea typeface="Calibri" panose="020F0502020204030204" pitchFamily="34" charset="0"/>
                <a:cs typeface="Times New Roman" panose="02020603050405020304" pitchFamily="18" charset="0"/>
              </a:rPr>
              <a:t>The Tool Kit is broken down into eight thematic areas based on the presentation report  provided by the Performance &amp; Improvement Unit back in May 2022. These eight areas and the underpinning actions from the May 2022 presentation are provided below:</a:t>
            </a:r>
          </a:p>
        </p:txBody>
      </p:sp>
      <p:sp>
        <p:nvSpPr>
          <p:cNvPr id="31" name="Rectangle 30">
            <a:extLst>
              <a:ext uri="{FF2B5EF4-FFF2-40B4-BE49-F238E27FC236}">
                <a16:creationId xmlns:a16="http://schemas.microsoft.com/office/drawing/2014/main" id="{07136A26-532E-A80E-BE0A-450AEFA50D18}"/>
              </a:ext>
            </a:extLst>
          </p:cNvPr>
          <p:cNvSpPr/>
          <p:nvPr/>
        </p:nvSpPr>
        <p:spPr>
          <a:xfrm>
            <a:off x="12054788" y="2189231"/>
            <a:ext cx="361271" cy="1727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dirty="0">
              <a:solidFill>
                <a:srgbClr val="231F20"/>
              </a:solidFill>
              <a:latin typeface="Calibri" panose="020F0502020204030204"/>
            </a:endParaRPr>
          </a:p>
        </p:txBody>
      </p:sp>
      <p:pic>
        <p:nvPicPr>
          <p:cNvPr id="6" name="Picture 5">
            <a:extLst>
              <a:ext uri="{FF2B5EF4-FFF2-40B4-BE49-F238E27FC236}">
                <a16:creationId xmlns:a16="http://schemas.microsoft.com/office/drawing/2014/main" id="{7D7FEA0C-3C28-1740-97AC-699668E0872B}"/>
              </a:ext>
            </a:extLst>
          </p:cNvPr>
          <p:cNvPicPr>
            <a:picLocks noChangeAspect="1"/>
          </p:cNvPicPr>
          <p:nvPr/>
        </p:nvPicPr>
        <p:blipFill>
          <a:blip r:embed="rId3"/>
          <a:stretch>
            <a:fillRect/>
          </a:stretch>
        </p:blipFill>
        <p:spPr>
          <a:xfrm>
            <a:off x="977702" y="2222635"/>
            <a:ext cx="18176859" cy="3716595"/>
          </a:xfrm>
          <a:prstGeom prst="rect">
            <a:avLst/>
          </a:prstGeom>
        </p:spPr>
      </p:pic>
      <p:pic>
        <p:nvPicPr>
          <p:cNvPr id="14" name="Picture 13">
            <a:extLst>
              <a:ext uri="{FF2B5EF4-FFF2-40B4-BE49-F238E27FC236}">
                <a16:creationId xmlns:a16="http://schemas.microsoft.com/office/drawing/2014/main" id="{9CDB01EC-85BB-44CF-0A2B-A90DB5732BD8}"/>
              </a:ext>
            </a:extLst>
          </p:cNvPr>
          <p:cNvPicPr>
            <a:picLocks noChangeAspect="1"/>
          </p:cNvPicPr>
          <p:nvPr/>
        </p:nvPicPr>
        <p:blipFill>
          <a:blip r:embed="rId4"/>
          <a:stretch>
            <a:fillRect/>
          </a:stretch>
        </p:blipFill>
        <p:spPr>
          <a:xfrm>
            <a:off x="977702" y="5981132"/>
            <a:ext cx="18135952" cy="3716595"/>
          </a:xfrm>
          <a:prstGeom prst="rect">
            <a:avLst/>
          </a:prstGeom>
        </p:spPr>
      </p:pic>
    </p:spTree>
    <p:extLst>
      <p:ext uri="{BB962C8B-B14F-4D97-AF65-F5344CB8AC3E}">
        <p14:creationId xmlns:p14="http://schemas.microsoft.com/office/powerpoint/2010/main" val="38222360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333D8-EEA2-3679-4781-A4E677362C53}"/>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E857167B-0562-35F0-F421-F42F4CB38959}"/>
              </a:ext>
            </a:extLst>
          </p:cNvPr>
          <p:cNvSpPr/>
          <p:nvPr/>
        </p:nvSpPr>
        <p:spPr>
          <a:xfrm flipH="1">
            <a:off x="11213680" y="3114398"/>
            <a:ext cx="704376" cy="28859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dirty="0">
              <a:solidFill>
                <a:srgbClr val="231F20"/>
              </a:solidFill>
              <a:latin typeface="Calibri" panose="020F0502020204030204"/>
            </a:endParaRPr>
          </a:p>
        </p:txBody>
      </p:sp>
      <p:sp>
        <p:nvSpPr>
          <p:cNvPr id="3" name="Text Placeholder 2">
            <a:extLst>
              <a:ext uri="{FF2B5EF4-FFF2-40B4-BE49-F238E27FC236}">
                <a16:creationId xmlns:a16="http://schemas.microsoft.com/office/drawing/2014/main" id="{02FEFA6E-C6EE-A46E-6D97-2B20052357E1}"/>
              </a:ext>
            </a:extLst>
          </p:cNvPr>
          <p:cNvSpPr>
            <a:spLocks noGrp="1"/>
          </p:cNvSpPr>
          <p:nvPr>
            <p:ph type="body" sz="quarter" idx="10"/>
          </p:nvPr>
        </p:nvSpPr>
        <p:spPr>
          <a:xfrm>
            <a:off x="645748" y="338887"/>
            <a:ext cx="18508813" cy="558790"/>
          </a:xfrm>
        </p:spPr>
        <p:txBody>
          <a:bodyPr/>
          <a:lstStyle/>
          <a:p>
            <a:pPr algn="ctr"/>
            <a:r>
              <a:rPr lang="en-GB" dirty="0"/>
              <a:t>Making Every £ Count Tool Kit</a:t>
            </a:r>
          </a:p>
        </p:txBody>
      </p:sp>
      <p:sp>
        <p:nvSpPr>
          <p:cNvPr id="31" name="Rectangle 30">
            <a:extLst>
              <a:ext uri="{FF2B5EF4-FFF2-40B4-BE49-F238E27FC236}">
                <a16:creationId xmlns:a16="http://schemas.microsoft.com/office/drawing/2014/main" id="{74ED27C9-6C60-F0EC-387D-CEE8697A67A2}"/>
              </a:ext>
            </a:extLst>
          </p:cNvPr>
          <p:cNvSpPr/>
          <p:nvPr/>
        </p:nvSpPr>
        <p:spPr>
          <a:xfrm>
            <a:off x="12054788" y="2189231"/>
            <a:ext cx="361271" cy="1727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dirty="0">
              <a:solidFill>
                <a:srgbClr val="231F20"/>
              </a:solidFill>
              <a:latin typeface="Calibri" panose="020F0502020204030204"/>
            </a:endParaRPr>
          </a:p>
        </p:txBody>
      </p:sp>
      <p:graphicFrame>
        <p:nvGraphicFramePr>
          <p:cNvPr id="5" name="Table 4">
            <a:extLst>
              <a:ext uri="{FF2B5EF4-FFF2-40B4-BE49-F238E27FC236}">
                <a16:creationId xmlns:a16="http://schemas.microsoft.com/office/drawing/2014/main" id="{5360A91C-0813-8390-8788-7FD9256B00C8}"/>
              </a:ext>
            </a:extLst>
          </p:cNvPr>
          <p:cNvGraphicFramePr>
            <a:graphicFrameLocks noGrp="1"/>
          </p:cNvGraphicFramePr>
          <p:nvPr>
            <p:extLst>
              <p:ext uri="{D42A27DB-BD31-4B8C-83A1-F6EECF244321}">
                <p14:modId xmlns:p14="http://schemas.microsoft.com/office/powerpoint/2010/main" val="4174386541"/>
              </p:ext>
            </p:extLst>
          </p:nvPr>
        </p:nvGraphicFramePr>
        <p:xfrm>
          <a:off x="2663412" y="2189231"/>
          <a:ext cx="14751567" cy="5716520"/>
        </p:xfrm>
        <a:graphic>
          <a:graphicData uri="http://schemas.openxmlformats.org/drawingml/2006/table">
            <a:tbl>
              <a:tblPr firstRow="1" bandRow="1">
                <a:tableStyleId>{5C22544A-7EE6-4342-B048-85BDC9FD1C3A}</a:tableStyleId>
              </a:tblPr>
              <a:tblGrid>
                <a:gridCol w="4230039">
                  <a:extLst>
                    <a:ext uri="{9D8B030D-6E8A-4147-A177-3AD203B41FA5}">
                      <a16:colId xmlns:a16="http://schemas.microsoft.com/office/drawing/2014/main" val="3941467719"/>
                    </a:ext>
                  </a:extLst>
                </a:gridCol>
                <a:gridCol w="8667964">
                  <a:extLst>
                    <a:ext uri="{9D8B030D-6E8A-4147-A177-3AD203B41FA5}">
                      <a16:colId xmlns:a16="http://schemas.microsoft.com/office/drawing/2014/main" val="3533166149"/>
                    </a:ext>
                  </a:extLst>
                </a:gridCol>
                <a:gridCol w="1853564">
                  <a:extLst>
                    <a:ext uri="{9D8B030D-6E8A-4147-A177-3AD203B41FA5}">
                      <a16:colId xmlns:a16="http://schemas.microsoft.com/office/drawing/2014/main" val="229683576"/>
                    </a:ext>
                  </a:extLst>
                </a:gridCol>
              </a:tblGrid>
              <a:tr h="794794">
                <a:tc>
                  <a:txBody>
                    <a:bodyPr/>
                    <a:lstStyle/>
                    <a:p>
                      <a:pPr algn="ctr"/>
                      <a:r>
                        <a:rPr lang="en-GB" dirty="0">
                          <a:solidFill>
                            <a:schemeClr val="bg1"/>
                          </a:solidFill>
                        </a:rPr>
                        <a:t>Executive Leads</a:t>
                      </a:r>
                    </a:p>
                  </a:txBody>
                  <a:tcPr/>
                </a:tc>
                <a:tc>
                  <a:txBody>
                    <a:bodyPr/>
                    <a:lstStyle/>
                    <a:p>
                      <a:pPr algn="ctr"/>
                      <a:r>
                        <a:rPr lang="en-GB" dirty="0">
                          <a:solidFill>
                            <a:schemeClr val="bg1"/>
                          </a:solidFill>
                        </a:rPr>
                        <a:t>Themes</a:t>
                      </a:r>
                    </a:p>
                  </a:txBody>
                  <a:tcPr/>
                </a:tc>
                <a:tc>
                  <a:txBody>
                    <a:bodyPr/>
                    <a:lstStyle/>
                    <a:p>
                      <a:pPr algn="ctr"/>
                      <a:r>
                        <a:rPr lang="en-GB" dirty="0">
                          <a:solidFill>
                            <a:schemeClr val="bg1"/>
                          </a:solidFill>
                        </a:rPr>
                        <a:t>Number of Schemes</a:t>
                      </a:r>
                    </a:p>
                  </a:txBody>
                  <a:tcPr/>
                </a:tc>
                <a:extLst>
                  <a:ext uri="{0D108BD9-81ED-4DB2-BD59-A6C34878D82A}">
                    <a16:rowId xmlns:a16="http://schemas.microsoft.com/office/drawing/2014/main" val="3279644069"/>
                  </a:ext>
                </a:extLst>
              </a:tr>
              <a:tr h="1912659">
                <a:tc>
                  <a:txBody>
                    <a:bodyPr/>
                    <a:lstStyle/>
                    <a:p>
                      <a:r>
                        <a:rPr lang="en-GB" dirty="0">
                          <a:solidFill>
                            <a:schemeClr val="tx1"/>
                          </a:solidFill>
                        </a:rPr>
                        <a:t>Director of Workforce &amp; OD</a:t>
                      </a:r>
                    </a:p>
                  </a:txBody>
                  <a:tcPr/>
                </a:tc>
                <a:tc>
                  <a:txBody>
                    <a:bodyPr/>
                    <a:lstStyle/>
                    <a:p>
                      <a:r>
                        <a:rPr lang="en-GB" dirty="0">
                          <a:solidFill>
                            <a:schemeClr val="tx1"/>
                          </a:solidFill>
                        </a:rPr>
                        <a:t>People Costs – Establishment &amp; Vacancies</a:t>
                      </a:r>
                    </a:p>
                    <a:p>
                      <a:r>
                        <a:rPr lang="en-GB" dirty="0">
                          <a:solidFill>
                            <a:schemeClr val="tx1"/>
                          </a:solidFill>
                        </a:rPr>
                        <a:t>People Costs – Other Staff Payments – Overtime / Enhancements</a:t>
                      </a:r>
                    </a:p>
                    <a:p>
                      <a:r>
                        <a:rPr lang="en-GB" dirty="0">
                          <a:solidFill>
                            <a:schemeClr val="tx1"/>
                          </a:solidFill>
                        </a:rPr>
                        <a:t>People Costs – Sickness and Leave Management</a:t>
                      </a:r>
                    </a:p>
                    <a:p>
                      <a:r>
                        <a:rPr lang="en-GB" dirty="0">
                          <a:solidFill>
                            <a:schemeClr val="tx1"/>
                          </a:solidFill>
                        </a:rPr>
                        <a:t>People Costs – Temp Staffing Inc Bank, Agency &amp; Locum</a:t>
                      </a:r>
                    </a:p>
                    <a:p>
                      <a:r>
                        <a:rPr lang="en-GB" dirty="0">
                          <a:solidFill>
                            <a:schemeClr val="tx1"/>
                          </a:solidFill>
                        </a:rPr>
                        <a:t>Rostering, Rota’s and Job Planning – General</a:t>
                      </a:r>
                    </a:p>
                    <a:p>
                      <a:endParaRPr lang="en-GB" dirty="0">
                        <a:solidFill>
                          <a:schemeClr val="tx1"/>
                        </a:solidFill>
                      </a:endParaRPr>
                    </a:p>
                  </a:txBody>
                  <a:tcPr/>
                </a:tc>
                <a:tc>
                  <a:txBody>
                    <a:bodyPr/>
                    <a:lstStyle/>
                    <a:p>
                      <a:pPr algn="ctr"/>
                      <a:r>
                        <a:rPr lang="en-GB" dirty="0">
                          <a:solidFill>
                            <a:schemeClr val="tx1"/>
                          </a:solidFill>
                        </a:rPr>
                        <a:t>65</a:t>
                      </a:r>
                    </a:p>
                  </a:txBody>
                  <a:tcPr/>
                </a:tc>
                <a:extLst>
                  <a:ext uri="{0D108BD9-81ED-4DB2-BD59-A6C34878D82A}">
                    <a16:rowId xmlns:a16="http://schemas.microsoft.com/office/drawing/2014/main" val="3680538792"/>
                  </a:ext>
                </a:extLst>
              </a:tr>
              <a:tr h="1006641">
                <a:tc>
                  <a:txBody>
                    <a:bodyPr/>
                    <a:lstStyle/>
                    <a:p>
                      <a:r>
                        <a:rPr lang="en-GB" dirty="0">
                          <a:solidFill>
                            <a:schemeClr val="tx1"/>
                          </a:solidFill>
                        </a:rPr>
                        <a:t>Medical Director</a:t>
                      </a:r>
                    </a:p>
                  </a:txBody>
                  <a:tcPr/>
                </a:tc>
                <a:tc>
                  <a:txBody>
                    <a:bodyPr/>
                    <a:lstStyle/>
                    <a:p>
                      <a:pPr marL="0" marR="0" lvl="0" indent="0" algn="l" defTabSz="914439" rtl="0" eaLnBrk="1" fontAlgn="auto" latinLnBrk="0" hangingPunct="1">
                        <a:lnSpc>
                          <a:spcPct val="100000"/>
                        </a:lnSpc>
                        <a:spcBef>
                          <a:spcPts val="0"/>
                        </a:spcBef>
                        <a:spcAft>
                          <a:spcPts val="0"/>
                        </a:spcAft>
                        <a:buClrTx/>
                        <a:buSzTx/>
                        <a:buFontTx/>
                        <a:buNone/>
                        <a:tabLst/>
                        <a:defRPr/>
                      </a:pPr>
                      <a:r>
                        <a:rPr lang="en-GB" dirty="0">
                          <a:solidFill>
                            <a:schemeClr val="tx1"/>
                          </a:solidFill>
                        </a:rPr>
                        <a:t>People Costs – Other Staff Payments – WLI’s</a:t>
                      </a:r>
                    </a:p>
                    <a:p>
                      <a:pPr marL="0" marR="0" lvl="0" indent="0" algn="l" defTabSz="914439" rtl="0" eaLnBrk="1" fontAlgn="auto" latinLnBrk="0" hangingPunct="1">
                        <a:lnSpc>
                          <a:spcPct val="100000"/>
                        </a:lnSpc>
                        <a:spcBef>
                          <a:spcPts val="0"/>
                        </a:spcBef>
                        <a:spcAft>
                          <a:spcPts val="0"/>
                        </a:spcAft>
                        <a:buClrTx/>
                        <a:buSzTx/>
                        <a:buFontTx/>
                        <a:buNone/>
                        <a:tabLst/>
                        <a:defRPr/>
                      </a:pPr>
                      <a:r>
                        <a:rPr lang="en-GB" dirty="0">
                          <a:solidFill>
                            <a:schemeClr val="tx1"/>
                          </a:solidFill>
                        </a:rPr>
                        <a:t>Rostering, Rota’s and Job Planning – Medical Job Planning</a:t>
                      </a:r>
                    </a:p>
                    <a:p>
                      <a:endParaRPr lang="en-GB" dirty="0">
                        <a:solidFill>
                          <a:schemeClr val="tx1"/>
                        </a:solidFill>
                      </a:endParaRPr>
                    </a:p>
                  </a:txBody>
                  <a:tcPr/>
                </a:tc>
                <a:tc>
                  <a:txBody>
                    <a:bodyPr/>
                    <a:lstStyle/>
                    <a:p>
                      <a:pPr algn="ctr"/>
                      <a:r>
                        <a:rPr lang="en-GB" dirty="0">
                          <a:solidFill>
                            <a:schemeClr val="tx1"/>
                          </a:solidFill>
                        </a:rPr>
                        <a:t>15</a:t>
                      </a:r>
                    </a:p>
                  </a:txBody>
                  <a:tcPr/>
                </a:tc>
                <a:extLst>
                  <a:ext uri="{0D108BD9-81ED-4DB2-BD59-A6C34878D82A}">
                    <a16:rowId xmlns:a16="http://schemas.microsoft.com/office/drawing/2014/main" val="4201821252"/>
                  </a:ext>
                </a:extLst>
              </a:tr>
              <a:tr h="704635">
                <a:tc>
                  <a:txBody>
                    <a:bodyPr/>
                    <a:lstStyle/>
                    <a:p>
                      <a:r>
                        <a:rPr lang="en-GB" dirty="0">
                          <a:solidFill>
                            <a:schemeClr val="tx1"/>
                          </a:solidFill>
                        </a:rPr>
                        <a:t>Director of Finance</a:t>
                      </a:r>
                    </a:p>
                  </a:txBody>
                  <a:tcPr/>
                </a:tc>
                <a:tc>
                  <a:txBody>
                    <a:bodyPr/>
                    <a:lstStyle/>
                    <a:p>
                      <a:r>
                        <a:rPr lang="en-GB" dirty="0">
                          <a:solidFill>
                            <a:schemeClr val="tx1"/>
                          </a:solidFill>
                        </a:rPr>
                        <a:t>Procurement</a:t>
                      </a:r>
                    </a:p>
                    <a:p>
                      <a:r>
                        <a:rPr lang="en-GB" dirty="0">
                          <a:solidFill>
                            <a:schemeClr val="tx1"/>
                          </a:solidFill>
                        </a:rPr>
                        <a:t>Other Items – Financial, Capital and Estates</a:t>
                      </a:r>
                    </a:p>
                  </a:txBody>
                  <a:tcPr/>
                </a:tc>
                <a:tc>
                  <a:txBody>
                    <a:bodyPr/>
                    <a:lstStyle/>
                    <a:p>
                      <a:pPr algn="ctr"/>
                      <a:r>
                        <a:rPr lang="en-GB" dirty="0">
                          <a:solidFill>
                            <a:schemeClr val="tx1"/>
                          </a:solidFill>
                        </a:rPr>
                        <a:t>55</a:t>
                      </a:r>
                    </a:p>
                  </a:txBody>
                  <a:tcPr/>
                </a:tc>
                <a:extLst>
                  <a:ext uri="{0D108BD9-81ED-4DB2-BD59-A6C34878D82A}">
                    <a16:rowId xmlns:a16="http://schemas.microsoft.com/office/drawing/2014/main" val="850719515"/>
                  </a:ext>
                </a:extLst>
              </a:tr>
              <a:tr h="593156">
                <a:tc>
                  <a:txBody>
                    <a:bodyPr/>
                    <a:lstStyle/>
                    <a:p>
                      <a:r>
                        <a:rPr lang="en-GB" dirty="0">
                          <a:solidFill>
                            <a:schemeClr val="tx1"/>
                          </a:solidFill>
                        </a:rPr>
                        <a:t>Board Secretary</a:t>
                      </a:r>
                    </a:p>
                  </a:txBody>
                  <a:tcPr/>
                </a:tc>
                <a:tc>
                  <a:txBody>
                    <a:bodyPr/>
                    <a:lstStyle/>
                    <a:p>
                      <a:r>
                        <a:rPr lang="en-GB" dirty="0">
                          <a:solidFill>
                            <a:schemeClr val="tx1"/>
                          </a:solidFill>
                        </a:rPr>
                        <a:t>Framework and Guidance Controls</a:t>
                      </a:r>
                    </a:p>
                  </a:txBody>
                  <a:tcPr/>
                </a:tc>
                <a:tc>
                  <a:txBody>
                    <a:bodyPr/>
                    <a:lstStyle/>
                    <a:p>
                      <a:pPr algn="ctr"/>
                      <a:r>
                        <a:rPr lang="en-GB" dirty="0">
                          <a:solidFill>
                            <a:schemeClr val="tx1"/>
                          </a:solidFill>
                        </a:rPr>
                        <a:t>12</a:t>
                      </a:r>
                    </a:p>
                  </a:txBody>
                  <a:tcPr/>
                </a:tc>
                <a:extLst>
                  <a:ext uri="{0D108BD9-81ED-4DB2-BD59-A6C34878D82A}">
                    <a16:rowId xmlns:a16="http://schemas.microsoft.com/office/drawing/2014/main" val="592623524"/>
                  </a:ext>
                </a:extLst>
              </a:tr>
              <a:tr h="704635">
                <a:tc>
                  <a:txBody>
                    <a:bodyPr/>
                    <a:lstStyle/>
                    <a:p>
                      <a:r>
                        <a:rPr lang="en-GB" dirty="0">
                          <a:solidFill>
                            <a:schemeClr val="tx1"/>
                          </a:solidFill>
                        </a:rPr>
                        <a:t>Director of Nursing and Patient Experience</a:t>
                      </a:r>
                    </a:p>
                  </a:txBody>
                  <a:tcPr/>
                </a:tc>
                <a:tc>
                  <a:txBody>
                    <a:bodyPr/>
                    <a:lstStyle/>
                    <a:p>
                      <a:pPr marL="0" marR="0" lvl="0" indent="0" algn="l" defTabSz="914439" rtl="0" eaLnBrk="1" fontAlgn="auto" latinLnBrk="0" hangingPunct="1">
                        <a:lnSpc>
                          <a:spcPct val="100000"/>
                        </a:lnSpc>
                        <a:spcBef>
                          <a:spcPts val="0"/>
                        </a:spcBef>
                        <a:spcAft>
                          <a:spcPts val="0"/>
                        </a:spcAft>
                        <a:buClrTx/>
                        <a:buSzTx/>
                        <a:buFontTx/>
                        <a:buNone/>
                        <a:tabLst/>
                        <a:defRPr/>
                      </a:pPr>
                      <a:r>
                        <a:rPr lang="en-GB" dirty="0">
                          <a:solidFill>
                            <a:schemeClr val="tx1"/>
                          </a:solidFill>
                        </a:rPr>
                        <a:t>Rostering, Rota’s and Job Planning – Nurse Rota Management</a:t>
                      </a:r>
                    </a:p>
                    <a:p>
                      <a:endParaRPr lang="en-GB" dirty="0">
                        <a:solidFill>
                          <a:schemeClr val="tx1"/>
                        </a:solidFill>
                      </a:endParaRPr>
                    </a:p>
                  </a:txBody>
                  <a:tcPr/>
                </a:tc>
                <a:tc>
                  <a:txBody>
                    <a:bodyPr/>
                    <a:lstStyle/>
                    <a:p>
                      <a:pPr algn="ctr"/>
                      <a:r>
                        <a:rPr lang="en-GB" dirty="0">
                          <a:solidFill>
                            <a:schemeClr val="tx1"/>
                          </a:solidFill>
                        </a:rPr>
                        <a:t>9</a:t>
                      </a:r>
                    </a:p>
                  </a:txBody>
                  <a:tcPr/>
                </a:tc>
                <a:extLst>
                  <a:ext uri="{0D108BD9-81ED-4DB2-BD59-A6C34878D82A}">
                    <a16:rowId xmlns:a16="http://schemas.microsoft.com/office/drawing/2014/main" val="3795987314"/>
                  </a:ext>
                </a:extLst>
              </a:tr>
            </a:tbl>
          </a:graphicData>
        </a:graphic>
      </p:graphicFrame>
      <p:sp>
        <p:nvSpPr>
          <p:cNvPr id="4" name="TextBox 3">
            <a:extLst>
              <a:ext uri="{FF2B5EF4-FFF2-40B4-BE49-F238E27FC236}">
                <a16:creationId xmlns:a16="http://schemas.microsoft.com/office/drawing/2014/main" id="{8EF49ED0-03D1-8788-47C4-E53DF99DAEBE}"/>
              </a:ext>
            </a:extLst>
          </p:cNvPr>
          <p:cNvSpPr txBox="1"/>
          <p:nvPr/>
        </p:nvSpPr>
        <p:spPr>
          <a:xfrm>
            <a:off x="1040884" y="1037801"/>
            <a:ext cx="17516939" cy="1200329"/>
          </a:xfrm>
          <a:prstGeom prst="rect">
            <a:avLst/>
          </a:prstGeom>
          <a:noFill/>
        </p:spPr>
        <p:txBody>
          <a:bodyPr wrap="square" rtlCol="0">
            <a:spAutoFit/>
          </a:bodyPr>
          <a:lstStyle/>
          <a:p>
            <a:pPr>
              <a:defRPr/>
            </a:pPr>
            <a:r>
              <a:rPr lang="en-GB" sz="2400" b="1" dirty="0">
                <a:solidFill>
                  <a:srgbClr val="231F20"/>
                </a:solidFill>
                <a:latin typeface="Calibri" panose="020F0502020204030204"/>
              </a:rPr>
              <a:t>Action to Date: </a:t>
            </a:r>
            <a:r>
              <a:rPr lang="en-GB" sz="2400" dirty="0">
                <a:solidFill>
                  <a:srgbClr val="231F20"/>
                </a:solidFill>
                <a:latin typeface="Calibri" panose="020F0502020204030204"/>
              </a:rPr>
              <a:t>Toolkit has been assessed and each of the actions allocated to an Executive Lead, a summary of these, the thematic areas allocated and the number of schemes under each theme is summarised in the table below:  </a:t>
            </a:r>
            <a:endParaRPr lang="en-GB" sz="2400"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231F20"/>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6636E259-26BA-A09E-D580-DDF78A3A4EEA}"/>
              </a:ext>
            </a:extLst>
          </p:cNvPr>
          <p:cNvSpPr txBox="1"/>
          <p:nvPr/>
        </p:nvSpPr>
        <p:spPr>
          <a:xfrm>
            <a:off x="1040884" y="8375709"/>
            <a:ext cx="17996624" cy="732445"/>
          </a:xfrm>
          <a:prstGeom prst="rect">
            <a:avLst/>
          </a:prstGeom>
          <a:noFill/>
        </p:spPr>
        <p:txBody>
          <a:bodyPr wrap="square" rtlCol="0">
            <a:spAutoFit/>
          </a:bodyPr>
          <a:lstStyle/>
          <a:p>
            <a:pPr>
              <a:lnSpc>
                <a:spcPct val="108000"/>
              </a:lnSpc>
            </a:pPr>
            <a:r>
              <a:rPr lang="en-GB" sz="2000" b="1" dirty="0">
                <a:latin typeface="Arial" panose="020B0604020202020204" pitchFamily="34" charset="0"/>
                <a:cs typeface="Arial" panose="020B0604020202020204" pitchFamily="34" charset="0"/>
              </a:rPr>
              <a:t>Immediate Next Steps: </a:t>
            </a:r>
            <a:r>
              <a:rPr lang="en-GB" sz="2000" dirty="0">
                <a:latin typeface="Arial" panose="020B0604020202020204" pitchFamily="34" charset="0"/>
                <a:cs typeface="Arial" panose="020B0604020202020204" pitchFamily="34" charset="0"/>
              </a:rPr>
              <a:t>Finance Team will liaise with Executive Leads to complete an initial review of the themes and associated schemes for agreement. Further details are provided on Next Steps slide. </a:t>
            </a:r>
          </a:p>
        </p:txBody>
      </p:sp>
    </p:spTree>
    <p:extLst>
      <p:ext uri="{BB962C8B-B14F-4D97-AF65-F5344CB8AC3E}">
        <p14:creationId xmlns:p14="http://schemas.microsoft.com/office/powerpoint/2010/main" val="23575844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8076E-5C3A-576E-4909-44BCC21710B7}"/>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EE0E44D7-393F-AD7F-E53A-AF9FA9CCEA90}"/>
              </a:ext>
            </a:extLst>
          </p:cNvPr>
          <p:cNvSpPr/>
          <p:nvPr/>
        </p:nvSpPr>
        <p:spPr>
          <a:xfrm flipH="1">
            <a:off x="11213680" y="3114398"/>
            <a:ext cx="704376" cy="28859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dirty="0">
              <a:solidFill>
                <a:srgbClr val="231F20"/>
              </a:solidFill>
              <a:latin typeface="Calibri" panose="020F0502020204030204"/>
            </a:endParaRPr>
          </a:p>
        </p:txBody>
      </p:sp>
      <p:sp>
        <p:nvSpPr>
          <p:cNvPr id="3" name="Text Placeholder 2">
            <a:extLst>
              <a:ext uri="{FF2B5EF4-FFF2-40B4-BE49-F238E27FC236}">
                <a16:creationId xmlns:a16="http://schemas.microsoft.com/office/drawing/2014/main" id="{D324CEF1-1788-6148-DD08-3109307E99F2}"/>
              </a:ext>
            </a:extLst>
          </p:cNvPr>
          <p:cNvSpPr>
            <a:spLocks noGrp="1"/>
          </p:cNvSpPr>
          <p:nvPr>
            <p:ph type="body" sz="quarter" idx="10"/>
          </p:nvPr>
        </p:nvSpPr>
        <p:spPr>
          <a:xfrm>
            <a:off x="798437" y="34607"/>
            <a:ext cx="18508813" cy="558790"/>
          </a:xfrm>
        </p:spPr>
        <p:txBody>
          <a:bodyPr/>
          <a:lstStyle/>
          <a:p>
            <a:pPr algn="ctr"/>
            <a:r>
              <a:rPr lang="en-GB" dirty="0"/>
              <a:t>Next Steps &amp; Timeline </a:t>
            </a:r>
          </a:p>
        </p:txBody>
      </p:sp>
      <p:sp>
        <p:nvSpPr>
          <p:cNvPr id="31" name="Rectangle 30">
            <a:extLst>
              <a:ext uri="{FF2B5EF4-FFF2-40B4-BE49-F238E27FC236}">
                <a16:creationId xmlns:a16="http://schemas.microsoft.com/office/drawing/2014/main" id="{0CA37C37-8D00-15E7-6AEC-46D2287C281B}"/>
              </a:ext>
            </a:extLst>
          </p:cNvPr>
          <p:cNvSpPr/>
          <p:nvPr/>
        </p:nvSpPr>
        <p:spPr>
          <a:xfrm>
            <a:off x="12054788" y="2189231"/>
            <a:ext cx="361271" cy="1727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dirty="0">
              <a:solidFill>
                <a:srgbClr val="231F20"/>
              </a:solidFill>
              <a:latin typeface="Calibri" panose="020F0502020204030204"/>
            </a:endParaRPr>
          </a:p>
        </p:txBody>
      </p:sp>
      <p:graphicFrame>
        <p:nvGraphicFramePr>
          <p:cNvPr id="9" name="Diagram 8">
            <a:extLst>
              <a:ext uri="{FF2B5EF4-FFF2-40B4-BE49-F238E27FC236}">
                <a16:creationId xmlns:a16="http://schemas.microsoft.com/office/drawing/2014/main" id="{ECA3272C-2694-724F-91BD-3A9A9576EC1B}"/>
              </a:ext>
            </a:extLst>
          </p:cNvPr>
          <p:cNvGraphicFramePr/>
          <p:nvPr>
            <p:extLst>
              <p:ext uri="{D42A27DB-BD31-4B8C-83A1-F6EECF244321}">
                <p14:modId xmlns:p14="http://schemas.microsoft.com/office/powerpoint/2010/main" val="199772697"/>
              </p:ext>
            </p:extLst>
          </p:nvPr>
        </p:nvGraphicFramePr>
        <p:xfrm>
          <a:off x="1004519" y="4802684"/>
          <a:ext cx="18508813" cy="27184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Rectangle 9">
            <a:extLst>
              <a:ext uri="{FF2B5EF4-FFF2-40B4-BE49-F238E27FC236}">
                <a16:creationId xmlns:a16="http://schemas.microsoft.com/office/drawing/2014/main" id="{843FB864-DF39-3540-F800-9FAAFBCA66CB}"/>
              </a:ext>
            </a:extLst>
          </p:cNvPr>
          <p:cNvSpPr/>
          <p:nvPr/>
        </p:nvSpPr>
        <p:spPr>
          <a:xfrm>
            <a:off x="2310063" y="7202904"/>
            <a:ext cx="4684295" cy="2855495"/>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GB" sz="3600" b="1" dirty="0"/>
              <a:t>Phase 1: </a:t>
            </a:r>
          </a:p>
          <a:p>
            <a:pPr algn="ctr"/>
            <a:r>
              <a:rPr lang="en-GB" sz="3600" b="1" dirty="0"/>
              <a:t>Assessment &amp; Establishment Tool Kit</a:t>
            </a:r>
          </a:p>
        </p:txBody>
      </p:sp>
      <p:sp>
        <p:nvSpPr>
          <p:cNvPr id="11" name="Rectangle 10">
            <a:extLst>
              <a:ext uri="{FF2B5EF4-FFF2-40B4-BE49-F238E27FC236}">
                <a16:creationId xmlns:a16="http://schemas.microsoft.com/office/drawing/2014/main" id="{9AC3D18C-AEFD-EFA8-6745-41FA2143B9DD}"/>
              </a:ext>
            </a:extLst>
          </p:cNvPr>
          <p:cNvSpPr/>
          <p:nvPr/>
        </p:nvSpPr>
        <p:spPr>
          <a:xfrm>
            <a:off x="7916779" y="7202904"/>
            <a:ext cx="4684295" cy="2855496"/>
          </a:xfrm>
          <a:prstGeom prst="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r>
              <a:rPr lang="en-GB" sz="3600" b="1" dirty="0"/>
              <a:t>Phase 2: </a:t>
            </a:r>
          </a:p>
          <a:p>
            <a:pPr algn="ctr"/>
            <a:r>
              <a:rPr lang="en-GB" sz="3600" b="1" dirty="0"/>
              <a:t>Assessment and Delivery Actions</a:t>
            </a:r>
          </a:p>
        </p:txBody>
      </p:sp>
      <p:sp>
        <p:nvSpPr>
          <p:cNvPr id="12" name="Rectangle 11">
            <a:extLst>
              <a:ext uri="{FF2B5EF4-FFF2-40B4-BE49-F238E27FC236}">
                <a16:creationId xmlns:a16="http://schemas.microsoft.com/office/drawing/2014/main" id="{FA18653B-0001-FADF-5858-C006F525E0C7}"/>
              </a:ext>
            </a:extLst>
          </p:cNvPr>
          <p:cNvSpPr/>
          <p:nvPr/>
        </p:nvSpPr>
        <p:spPr>
          <a:xfrm>
            <a:off x="13611887" y="7202904"/>
            <a:ext cx="4684295" cy="2855496"/>
          </a:xfrm>
          <a:prstGeom prst="rect">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GB" sz="3600" b="1" dirty="0"/>
              <a:t>Phase 3: </a:t>
            </a:r>
          </a:p>
          <a:p>
            <a:pPr algn="ctr"/>
            <a:r>
              <a:rPr lang="en-GB" sz="3600" b="1" dirty="0"/>
              <a:t>Reporting &amp; Assurance</a:t>
            </a:r>
          </a:p>
        </p:txBody>
      </p:sp>
      <p:sp>
        <p:nvSpPr>
          <p:cNvPr id="13" name="Rectangle 12">
            <a:extLst>
              <a:ext uri="{FF2B5EF4-FFF2-40B4-BE49-F238E27FC236}">
                <a16:creationId xmlns:a16="http://schemas.microsoft.com/office/drawing/2014/main" id="{FAF1A6A5-1348-AFB0-BF8E-0EE822B8B7C6}"/>
              </a:ext>
            </a:extLst>
          </p:cNvPr>
          <p:cNvSpPr/>
          <p:nvPr/>
        </p:nvSpPr>
        <p:spPr>
          <a:xfrm>
            <a:off x="2310063" y="1017779"/>
            <a:ext cx="4923697" cy="4455085"/>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457200" indent="-457200">
              <a:buFont typeface="Arial" panose="020B0604020202020204" pitchFamily="34" charset="0"/>
              <a:buChar char="•"/>
            </a:pPr>
            <a:r>
              <a:rPr lang="en-GB" sz="2400" b="1" dirty="0"/>
              <a:t>Establishment Tool and provisional allocation of themes &amp; schemes </a:t>
            </a:r>
          </a:p>
          <a:p>
            <a:pPr marL="457200" indent="-457200">
              <a:buFont typeface="Arial" panose="020B0604020202020204" pitchFamily="34" charset="0"/>
              <a:buChar char="•"/>
            </a:pPr>
            <a:endParaRPr lang="en-GB" sz="2400" b="1" dirty="0"/>
          </a:p>
          <a:p>
            <a:pPr marL="1028700" lvl="1" indent="-571500">
              <a:buFont typeface="Arial" panose="020B0604020202020204" pitchFamily="34" charset="0"/>
              <a:buChar char="•"/>
            </a:pPr>
            <a:r>
              <a:rPr lang="en-GB" sz="2400" b="1" dirty="0"/>
              <a:t>Sign off principles IET </a:t>
            </a:r>
          </a:p>
          <a:p>
            <a:pPr marL="1028700" lvl="1" indent="-571500">
              <a:buFont typeface="Arial" panose="020B0604020202020204" pitchFamily="34" charset="0"/>
              <a:buChar char="•"/>
            </a:pPr>
            <a:endParaRPr lang="en-GB" sz="2400" b="1" dirty="0"/>
          </a:p>
          <a:p>
            <a:pPr marL="1943100" lvl="3" indent="-571500">
              <a:buFont typeface="Arial" panose="020B0604020202020204" pitchFamily="34" charset="0"/>
              <a:buChar char="•"/>
            </a:pPr>
            <a:r>
              <a:rPr lang="en-GB" sz="2400" b="1" dirty="0"/>
              <a:t>Thematic Lead sign off allocation of Themes/schemes </a:t>
            </a:r>
          </a:p>
        </p:txBody>
      </p:sp>
      <p:sp>
        <p:nvSpPr>
          <p:cNvPr id="14" name="Rectangle 13">
            <a:extLst>
              <a:ext uri="{FF2B5EF4-FFF2-40B4-BE49-F238E27FC236}">
                <a16:creationId xmlns:a16="http://schemas.microsoft.com/office/drawing/2014/main" id="{4A7715C0-A1DC-2755-B807-94B2EB9B5A85}"/>
              </a:ext>
            </a:extLst>
          </p:cNvPr>
          <p:cNvSpPr/>
          <p:nvPr/>
        </p:nvSpPr>
        <p:spPr>
          <a:xfrm>
            <a:off x="7916779" y="1073032"/>
            <a:ext cx="5141495" cy="4406765"/>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342900" indent="-342900">
              <a:buFont typeface="Arial" panose="020B0604020202020204" pitchFamily="34" charset="0"/>
              <a:buChar char="•"/>
            </a:pPr>
            <a:r>
              <a:rPr lang="en-GB" sz="2400" b="1" dirty="0"/>
              <a:t>Assessment of effectiveness current controls  and supporting evidence </a:t>
            </a:r>
          </a:p>
          <a:p>
            <a:pPr marL="342900" indent="-342900">
              <a:buFont typeface="Arial" panose="020B0604020202020204" pitchFamily="34" charset="0"/>
              <a:buChar char="•"/>
            </a:pPr>
            <a:endParaRPr lang="en-GB" sz="2400" b="1" dirty="0"/>
          </a:p>
          <a:p>
            <a:pPr marL="800100" lvl="1" indent="-342900">
              <a:buFont typeface="Arial" panose="020B0604020202020204" pitchFamily="34" charset="0"/>
              <a:buChar char="•"/>
            </a:pPr>
            <a:r>
              <a:rPr lang="en-GB" sz="2400" b="1" dirty="0"/>
              <a:t>Based on current assessment agree areas where  improvement to strengthening  grip and control required</a:t>
            </a:r>
          </a:p>
          <a:p>
            <a:pPr marL="800100" lvl="1" indent="-342900">
              <a:buFont typeface="Arial" panose="020B0604020202020204" pitchFamily="34" charset="0"/>
              <a:buChar char="•"/>
            </a:pPr>
            <a:endParaRPr lang="en-GB" sz="2400" b="1" dirty="0"/>
          </a:p>
          <a:p>
            <a:pPr marL="1714500" lvl="3" indent="-342900">
              <a:buFont typeface="Arial" panose="020B0604020202020204" pitchFamily="34" charset="0"/>
              <a:buChar char="•"/>
            </a:pPr>
            <a:r>
              <a:rPr lang="en-GB" sz="2400" b="1" dirty="0"/>
              <a:t>Consolidation priority issues and how actions addressed </a:t>
            </a:r>
          </a:p>
        </p:txBody>
      </p:sp>
      <p:sp>
        <p:nvSpPr>
          <p:cNvPr id="16" name="Rectangle 15">
            <a:extLst>
              <a:ext uri="{FF2B5EF4-FFF2-40B4-BE49-F238E27FC236}">
                <a16:creationId xmlns:a16="http://schemas.microsoft.com/office/drawing/2014/main" id="{318955F4-F095-89E6-E715-1B9B8889E65E}"/>
              </a:ext>
            </a:extLst>
          </p:cNvPr>
          <p:cNvSpPr/>
          <p:nvPr/>
        </p:nvSpPr>
        <p:spPr>
          <a:xfrm>
            <a:off x="13611887" y="1017779"/>
            <a:ext cx="4923696" cy="4484496"/>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571500" indent="-571500">
              <a:buFont typeface="Arial" panose="020B0604020202020204" pitchFamily="34" charset="0"/>
              <a:buChar char="•"/>
            </a:pPr>
            <a:r>
              <a:rPr lang="en-GB" sz="2400" b="1" dirty="0"/>
              <a:t>Assessment and independent overview Internal Audit</a:t>
            </a:r>
          </a:p>
          <a:p>
            <a:pPr marL="571500" indent="-571500">
              <a:buFont typeface="Arial" panose="020B0604020202020204" pitchFamily="34" charset="0"/>
              <a:buChar char="•"/>
            </a:pPr>
            <a:endParaRPr lang="en-GB" sz="2400" b="1" dirty="0"/>
          </a:p>
          <a:p>
            <a:pPr marL="571500" indent="-571500">
              <a:buFont typeface="Arial" panose="020B0604020202020204" pitchFamily="34" charset="0"/>
              <a:buChar char="•"/>
            </a:pPr>
            <a:endParaRPr lang="en-GB" sz="2400" b="1" dirty="0"/>
          </a:p>
          <a:p>
            <a:pPr marL="1028700" lvl="1" indent="-571500">
              <a:buFont typeface="Arial" panose="020B0604020202020204" pitchFamily="34" charset="0"/>
              <a:buChar char="•"/>
            </a:pPr>
            <a:r>
              <a:rPr lang="en-GB" sz="2400" b="1" dirty="0"/>
              <a:t>Updates progress Monthly Execs /  Bi Monthly Audit Committee</a:t>
            </a:r>
          </a:p>
          <a:p>
            <a:pPr marL="571500" indent="-571500">
              <a:buFont typeface="Arial" panose="020B0604020202020204" pitchFamily="34" charset="0"/>
              <a:buChar char="•"/>
            </a:pPr>
            <a:endParaRPr lang="en-GB" sz="2400" b="1" dirty="0"/>
          </a:p>
          <a:p>
            <a:pPr marL="571500" indent="-571500">
              <a:buFont typeface="Arial" panose="020B0604020202020204" pitchFamily="34" charset="0"/>
              <a:buChar char="•"/>
            </a:pPr>
            <a:endParaRPr lang="en-GB" sz="2400" b="1" dirty="0"/>
          </a:p>
          <a:p>
            <a:pPr marL="1943100" lvl="3" indent="-571500">
              <a:buFont typeface="Arial" panose="020B0604020202020204" pitchFamily="34" charset="0"/>
              <a:buChar char="•"/>
            </a:pPr>
            <a:r>
              <a:rPr lang="en-GB" sz="2400" b="1" dirty="0"/>
              <a:t>Updates to All Wales DOFs</a:t>
            </a:r>
          </a:p>
        </p:txBody>
      </p:sp>
      <p:cxnSp>
        <p:nvCxnSpPr>
          <p:cNvPr id="19" name="Straight Connector 18">
            <a:extLst>
              <a:ext uri="{FF2B5EF4-FFF2-40B4-BE49-F238E27FC236}">
                <a16:creationId xmlns:a16="http://schemas.microsoft.com/office/drawing/2014/main" id="{650FF3F6-F373-F669-EC20-B23C4777062B}"/>
              </a:ext>
            </a:extLst>
          </p:cNvPr>
          <p:cNvCxnSpPr>
            <a:cxnSpLocks/>
          </p:cNvCxnSpPr>
          <p:nvPr/>
        </p:nvCxnSpPr>
        <p:spPr>
          <a:xfrm>
            <a:off x="2342147" y="1939309"/>
            <a:ext cx="0" cy="3897897"/>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0E66AEC-835F-ABCE-E050-083BA09AD4F4}"/>
              </a:ext>
            </a:extLst>
          </p:cNvPr>
          <p:cNvCxnSpPr>
            <a:cxnSpLocks/>
          </p:cNvCxnSpPr>
          <p:nvPr/>
        </p:nvCxnSpPr>
        <p:spPr>
          <a:xfrm>
            <a:off x="3360821" y="3509967"/>
            <a:ext cx="0" cy="2327239"/>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0653D9BD-C110-46DB-C202-9BC015263E7B}"/>
              </a:ext>
            </a:extLst>
          </p:cNvPr>
          <p:cNvCxnSpPr>
            <a:cxnSpLocks/>
          </p:cNvCxnSpPr>
          <p:nvPr/>
        </p:nvCxnSpPr>
        <p:spPr>
          <a:xfrm>
            <a:off x="5670884" y="5108522"/>
            <a:ext cx="0" cy="94542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272FE45E-4055-B13F-3415-FC7659B67CEE}"/>
              </a:ext>
            </a:extLst>
          </p:cNvPr>
          <p:cNvCxnSpPr>
            <a:cxnSpLocks/>
          </p:cNvCxnSpPr>
          <p:nvPr/>
        </p:nvCxnSpPr>
        <p:spPr>
          <a:xfrm>
            <a:off x="8157410" y="2026652"/>
            <a:ext cx="0" cy="3745497"/>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A0E0311D-79F9-5FD6-8809-0326497ED40E}"/>
              </a:ext>
            </a:extLst>
          </p:cNvPr>
          <p:cNvCxnSpPr>
            <a:cxnSpLocks/>
          </p:cNvCxnSpPr>
          <p:nvPr/>
        </p:nvCxnSpPr>
        <p:spPr>
          <a:xfrm>
            <a:off x="9352548" y="4022993"/>
            <a:ext cx="0" cy="190155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3F9E3DA5-B605-C00B-44D5-271364261F1A}"/>
              </a:ext>
            </a:extLst>
          </p:cNvPr>
          <p:cNvCxnSpPr>
            <a:cxnSpLocks/>
          </p:cNvCxnSpPr>
          <p:nvPr/>
        </p:nvCxnSpPr>
        <p:spPr>
          <a:xfrm>
            <a:off x="11581172" y="5108522"/>
            <a:ext cx="0" cy="728684"/>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DD5F1DF-DDFC-4586-906D-9E74EF9E4CFE}"/>
              </a:ext>
            </a:extLst>
          </p:cNvPr>
          <p:cNvCxnSpPr>
            <a:cxnSpLocks/>
          </p:cNvCxnSpPr>
          <p:nvPr/>
        </p:nvCxnSpPr>
        <p:spPr>
          <a:xfrm>
            <a:off x="13796210" y="1909178"/>
            <a:ext cx="0" cy="3745497"/>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FA287E47-34E6-DF07-8203-66130CD3230A}"/>
              </a:ext>
            </a:extLst>
          </p:cNvPr>
          <p:cNvCxnSpPr>
            <a:cxnSpLocks/>
          </p:cNvCxnSpPr>
          <p:nvPr/>
        </p:nvCxnSpPr>
        <p:spPr>
          <a:xfrm>
            <a:off x="15584906" y="3971641"/>
            <a:ext cx="0" cy="190155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CD63CC6A-0973-2CD6-C452-7CF2634CB4C8}"/>
              </a:ext>
            </a:extLst>
          </p:cNvPr>
          <p:cNvCxnSpPr>
            <a:cxnSpLocks/>
          </p:cNvCxnSpPr>
          <p:nvPr/>
        </p:nvCxnSpPr>
        <p:spPr>
          <a:xfrm>
            <a:off x="17925825" y="4925991"/>
            <a:ext cx="0" cy="728684"/>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21900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333D8-EEA2-3679-4781-A4E677362C53}"/>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E857167B-0562-35F0-F421-F42F4CB38959}"/>
              </a:ext>
            </a:extLst>
          </p:cNvPr>
          <p:cNvSpPr/>
          <p:nvPr/>
        </p:nvSpPr>
        <p:spPr>
          <a:xfrm flipH="1">
            <a:off x="11213680" y="3114398"/>
            <a:ext cx="704376" cy="28859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kumimoji="0" lang="en-GB" sz="2968" b="0" i="0" u="none" strike="noStrike" kern="1200" cap="none" spc="0" normalizeH="0" baseline="0" noProof="0" dirty="0">
              <a:ln>
                <a:noFill/>
              </a:ln>
              <a:solidFill>
                <a:srgbClr val="231F20"/>
              </a:solidFill>
              <a:effectLst/>
              <a:uLnTx/>
              <a:uFillTx/>
              <a:latin typeface="Calibri" panose="020F0502020204030204"/>
              <a:ea typeface="+mn-ea"/>
              <a:cs typeface="+mn-cs"/>
            </a:endParaRPr>
          </a:p>
        </p:txBody>
      </p:sp>
      <p:sp>
        <p:nvSpPr>
          <p:cNvPr id="3" name="Text Placeholder 2">
            <a:extLst>
              <a:ext uri="{FF2B5EF4-FFF2-40B4-BE49-F238E27FC236}">
                <a16:creationId xmlns:a16="http://schemas.microsoft.com/office/drawing/2014/main" id="{02FEFA6E-C6EE-A46E-6D97-2B20052357E1}"/>
              </a:ext>
            </a:extLst>
          </p:cNvPr>
          <p:cNvSpPr>
            <a:spLocks noGrp="1"/>
          </p:cNvSpPr>
          <p:nvPr>
            <p:ph type="body" sz="quarter" idx="10"/>
          </p:nvPr>
        </p:nvSpPr>
        <p:spPr>
          <a:xfrm>
            <a:off x="645748" y="199297"/>
            <a:ext cx="18508813" cy="558790"/>
          </a:xfrm>
        </p:spPr>
        <p:txBody>
          <a:bodyPr/>
          <a:lstStyle/>
          <a:p>
            <a:pPr algn="ctr"/>
            <a:r>
              <a:rPr lang="en-GB" dirty="0"/>
              <a:t>Update @ 20 April: Every £ Counts Self Assessment</a:t>
            </a:r>
          </a:p>
        </p:txBody>
      </p:sp>
      <p:sp>
        <p:nvSpPr>
          <p:cNvPr id="31" name="Rectangle 30">
            <a:extLst>
              <a:ext uri="{FF2B5EF4-FFF2-40B4-BE49-F238E27FC236}">
                <a16:creationId xmlns:a16="http://schemas.microsoft.com/office/drawing/2014/main" id="{74ED27C9-6C60-F0EC-387D-CEE8697A67A2}"/>
              </a:ext>
            </a:extLst>
          </p:cNvPr>
          <p:cNvSpPr/>
          <p:nvPr/>
        </p:nvSpPr>
        <p:spPr>
          <a:xfrm>
            <a:off x="12054788" y="2189231"/>
            <a:ext cx="361271" cy="1727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kumimoji="0" lang="en-GB" sz="2968" b="0" i="0" u="none" strike="noStrike" kern="1200" cap="none" spc="0" normalizeH="0" baseline="0" noProof="0" dirty="0">
              <a:ln>
                <a:noFill/>
              </a:ln>
              <a:solidFill>
                <a:srgbClr val="231F20"/>
              </a:solidFill>
              <a:effectLst/>
              <a:uLnTx/>
              <a:uFillTx/>
              <a:latin typeface="Calibri" panose="020F0502020204030204"/>
              <a:ea typeface="+mn-ea"/>
              <a:cs typeface="+mn-cs"/>
            </a:endParaRPr>
          </a:p>
        </p:txBody>
      </p:sp>
      <p:graphicFrame>
        <p:nvGraphicFramePr>
          <p:cNvPr id="5" name="Table 4">
            <a:extLst>
              <a:ext uri="{FF2B5EF4-FFF2-40B4-BE49-F238E27FC236}">
                <a16:creationId xmlns:a16="http://schemas.microsoft.com/office/drawing/2014/main" id="{5360A91C-0813-8390-8788-7FD9256B00C8}"/>
              </a:ext>
            </a:extLst>
          </p:cNvPr>
          <p:cNvGraphicFramePr>
            <a:graphicFrameLocks noGrp="1"/>
          </p:cNvGraphicFramePr>
          <p:nvPr/>
        </p:nvGraphicFramePr>
        <p:xfrm>
          <a:off x="2524369" y="2298212"/>
          <a:ext cx="14751569" cy="6638539"/>
        </p:xfrm>
        <a:graphic>
          <a:graphicData uri="http://schemas.openxmlformats.org/drawingml/2006/table">
            <a:tbl>
              <a:tblPr firstRow="1" bandRow="1">
                <a:tableStyleId>{5C22544A-7EE6-4342-B048-85BDC9FD1C3A}</a:tableStyleId>
              </a:tblPr>
              <a:tblGrid>
                <a:gridCol w="2815131">
                  <a:extLst>
                    <a:ext uri="{9D8B030D-6E8A-4147-A177-3AD203B41FA5}">
                      <a16:colId xmlns:a16="http://schemas.microsoft.com/office/drawing/2014/main" val="3941467719"/>
                    </a:ext>
                  </a:extLst>
                </a:gridCol>
                <a:gridCol w="5768613">
                  <a:extLst>
                    <a:ext uri="{9D8B030D-6E8A-4147-A177-3AD203B41FA5}">
                      <a16:colId xmlns:a16="http://schemas.microsoft.com/office/drawing/2014/main" val="3533166149"/>
                    </a:ext>
                  </a:extLst>
                </a:gridCol>
                <a:gridCol w="1233565">
                  <a:extLst>
                    <a:ext uri="{9D8B030D-6E8A-4147-A177-3AD203B41FA5}">
                      <a16:colId xmlns:a16="http://schemas.microsoft.com/office/drawing/2014/main" val="229683576"/>
                    </a:ext>
                  </a:extLst>
                </a:gridCol>
                <a:gridCol w="1233565">
                  <a:extLst>
                    <a:ext uri="{9D8B030D-6E8A-4147-A177-3AD203B41FA5}">
                      <a16:colId xmlns:a16="http://schemas.microsoft.com/office/drawing/2014/main" val="2496717005"/>
                    </a:ext>
                  </a:extLst>
                </a:gridCol>
                <a:gridCol w="1233565">
                  <a:extLst>
                    <a:ext uri="{9D8B030D-6E8A-4147-A177-3AD203B41FA5}">
                      <a16:colId xmlns:a16="http://schemas.microsoft.com/office/drawing/2014/main" val="1612707967"/>
                    </a:ext>
                  </a:extLst>
                </a:gridCol>
                <a:gridCol w="1233565">
                  <a:extLst>
                    <a:ext uri="{9D8B030D-6E8A-4147-A177-3AD203B41FA5}">
                      <a16:colId xmlns:a16="http://schemas.microsoft.com/office/drawing/2014/main" val="989505667"/>
                    </a:ext>
                  </a:extLst>
                </a:gridCol>
                <a:gridCol w="1233565">
                  <a:extLst>
                    <a:ext uri="{9D8B030D-6E8A-4147-A177-3AD203B41FA5}">
                      <a16:colId xmlns:a16="http://schemas.microsoft.com/office/drawing/2014/main" val="1097927883"/>
                    </a:ext>
                  </a:extLst>
                </a:gridCol>
              </a:tblGrid>
              <a:tr h="794794">
                <a:tc>
                  <a:txBody>
                    <a:bodyPr/>
                    <a:lstStyle/>
                    <a:p>
                      <a:pPr algn="ctr"/>
                      <a:r>
                        <a:rPr lang="en-GB" dirty="0">
                          <a:solidFill>
                            <a:schemeClr val="bg1"/>
                          </a:solidFill>
                        </a:rPr>
                        <a:t>Executive Leads</a:t>
                      </a:r>
                    </a:p>
                  </a:txBody>
                  <a:tcPr/>
                </a:tc>
                <a:tc>
                  <a:txBody>
                    <a:bodyPr/>
                    <a:lstStyle/>
                    <a:p>
                      <a:pPr algn="ctr"/>
                      <a:r>
                        <a:rPr lang="en-GB" dirty="0">
                          <a:solidFill>
                            <a:schemeClr val="bg1"/>
                          </a:solidFill>
                        </a:rPr>
                        <a:t>Themes</a:t>
                      </a:r>
                    </a:p>
                  </a:txBody>
                  <a:tcPr/>
                </a:tc>
                <a:tc>
                  <a:txBody>
                    <a:bodyPr/>
                    <a:lstStyle/>
                    <a:p>
                      <a:pPr algn="ctr"/>
                      <a:r>
                        <a:rPr lang="en-GB" dirty="0">
                          <a:solidFill>
                            <a:schemeClr val="bg1"/>
                          </a:solidFill>
                        </a:rPr>
                        <a:t>Total Number of Schemes</a:t>
                      </a:r>
                    </a:p>
                  </a:txBody>
                  <a:tcPr/>
                </a:tc>
                <a:tc>
                  <a:txBody>
                    <a:bodyPr/>
                    <a:lstStyle/>
                    <a:p>
                      <a:pPr algn="ctr"/>
                      <a:r>
                        <a:rPr lang="en-GB" dirty="0">
                          <a:solidFill>
                            <a:schemeClr val="bg1"/>
                          </a:solidFill>
                        </a:rPr>
                        <a:t>RAG Status: Green</a:t>
                      </a:r>
                    </a:p>
                  </a:txBody>
                  <a:tcPr/>
                </a:tc>
                <a:tc>
                  <a:txBody>
                    <a:bodyPr/>
                    <a:lstStyle/>
                    <a:p>
                      <a:pPr marL="0" marR="0" lvl="0" indent="0" algn="ctr" defTabSz="914439" rtl="0" eaLnBrk="1" fontAlgn="auto" latinLnBrk="0" hangingPunct="1">
                        <a:lnSpc>
                          <a:spcPct val="100000"/>
                        </a:lnSpc>
                        <a:spcBef>
                          <a:spcPts val="0"/>
                        </a:spcBef>
                        <a:spcAft>
                          <a:spcPts val="0"/>
                        </a:spcAft>
                        <a:buClrTx/>
                        <a:buSzTx/>
                        <a:buFontTx/>
                        <a:buNone/>
                        <a:tabLst/>
                        <a:defRPr/>
                      </a:pPr>
                      <a:r>
                        <a:rPr lang="en-GB" dirty="0">
                          <a:solidFill>
                            <a:schemeClr val="bg1"/>
                          </a:solidFill>
                        </a:rPr>
                        <a:t>RAG Status: Amber</a:t>
                      </a:r>
                    </a:p>
                  </a:txBody>
                  <a:tcPr/>
                </a:tc>
                <a:tc>
                  <a:txBody>
                    <a:bodyPr/>
                    <a:lstStyle/>
                    <a:p>
                      <a:pPr marL="0" marR="0" lvl="0" indent="0" algn="ctr" defTabSz="914439" rtl="0" eaLnBrk="1" fontAlgn="auto" latinLnBrk="0" hangingPunct="1">
                        <a:lnSpc>
                          <a:spcPct val="100000"/>
                        </a:lnSpc>
                        <a:spcBef>
                          <a:spcPts val="0"/>
                        </a:spcBef>
                        <a:spcAft>
                          <a:spcPts val="0"/>
                        </a:spcAft>
                        <a:buClrTx/>
                        <a:buSzTx/>
                        <a:buFontTx/>
                        <a:buNone/>
                        <a:tabLst/>
                        <a:defRPr/>
                      </a:pPr>
                      <a:r>
                        <a:rPr lang="en-GB" dirty="0">
                          <a:solidFill>
                            <a:schemeClr val="bg1"/>
                          </a:solidFill>
                        </a:rPr>
                        <a:t>RAG Status: Red</a:t>
                      </a:r>
                    </a:p>
                  </a:txBody>
                  <a:tcPr/>
                </a:tc>
                <a:tc>
                  <a:txBody>
                    <a:bodyPr/>
                    <a:lstStyle/>
                    <a:p>
                      <a:pPr marL="0" marR="0" lvl="0" indent="0" algn="ctr" defTabSz="914439" rtl="0" eaLnBrk="1" fontAlgn="auto" latinLnBrk="0" hangingPunct="1">
                        <a:lnSpc>
                          <a:spcPct val="100000"/>
                        </a:lnSpc>
                        <a:spcBef>
                          <a:spcPts val="0"/>
                        </a:spcBef>
                        <a:spcAft>
                          <a:spcPts val="0"/>
                        </a:spcAft>
                        <a:buClrTx/>
                        <a:buSzTx/>
                        <a:buFontTx/>
                        <a:buNone/>
                        <a:tabLst/>
                        <a:defRPr/>
                      </a:pPr>
                      <a:r>
                        <a:rPr lang="en-GB" dirty="0">
                          <a:solidFill>
                            <a:schemeClr val="bg1"/>
                          </a:solidFill>
                        </a:rPr>
                        <a:t>RAG Status: TBC</a:t>
                      </a:r>
                    </a:p>
                  </a:txBody>
                  <a:tcPr/>
                </a:tc>
                <a:extLst>
                  <a:ext uri="{0D108BD9-81ED-4DB2-BD59-A6C34878D82A}">
                    <a16:rowId xmlns:a16="http://schemas.microsoft.com/office/drawing/2014/main" val="3279644069"/>
                  </a:ext>
                </a:extLst>
              </a:tr>
              <a:tr h="1578871">
                <a:tc>
                  <a:txBody>
                    <a:bodyPr/>
                    <a:lstStyle/>
                    <a:p>
                      <a:r>
                        <a:rPr lang="en-GB" dirty="0">
                          <a:solidFill>
                            <a:schemeClr val="tx1"/>
                          </a:solidFill>
                        </a:rPr>
                        <a:t>Director of Workforce &amp; OD</a:t>
                      </a:r>
                    </a:p>
                  </a:txBody>
                  <a:tcPr/>
                </a:tc>
                <a:tc>
                  <a:txBody>
                    <a:bodyPr/>
                    <a:lstStyle/>
                    <a:p>
                      <a:r>
                        <a:rPr lang="en-GB" dirty="0">
                          <a:solidFill>
                            <a:schemeClr val="tx1"/>
                          </a:solidFill>
                        </a:rPr>
                        <a:t>People Costs – Establishment &amp; Vacancies</a:t>
                      </a:r>
                    </a:p>
                    <a:p>
                      <a:r>
                        <a:rPr lang="en-GB" dirty="0">
                          <a:solidFill>
                            <a:schemeClr val="tx1"/>
                          </a:solidFill>
                        </a:rPr>
                        <a:t>People Costs – Other Staff Payments – Overtime / Enhancements</a:t>
                      </a:r>
                    </a:p>
                    <a:p>
                      <a:r>
                        <a:rPr lang="en-GB" dirty="0">
                          <a:solidFill>
                            <a:schemeClr val="tx1"/>
                          </a:solidFill>
                        </a:rPr>
                        <a:t>People Costs – Sickness and Leave Management</a:t>
                      </a:r>
                    </a:p>
                    <a:p>
                      <a:r>
                        <a:rPr lang="en-GB" dirty="0">
                          <a:solidFill>
                            <a:schemeClr val="tx1"/>
                          </a:solidFill>
                        </a:rPr>
                        <a:t>People Costs – Temp Staffing Inc Bank, Agency &amp; Locum</a:t>
                      </a:r>
                    </a:p>
                    <a:p>
                      <a:r>
                        <a:rPr lang="en-GB" dirty="0">
                          <a:solidFill>
                            <a:schemeClr val="tx1"/>
                          </a:solidFill>
                        </a:rPr>
                        <a:t>Rostering, Rota’s and Job Planning – General</a:t>
                      </a:r>
                    </a:p>
                  </a:txBody>
                  <a:tcPr/>
                </a:tc>
                <a:tc>
                  <a:txBody>
                    <a:bodyPr/>
                    <a:lstStyle/>
                    <a:p>
                      <a:pPr algn="ctr"/>
                      <a:r>
                        <a:rPr lang="en-GB" dirty="0">
                          <a:solidFill>
                            <a:schemeClr val="tx1"/>
                          </a:solidFill>
                        </a:rPr>
                        <a:t>69</a:t>
                      </a:r>
                    </a:p>
                  </a:txBody>
                  <a:tcPr/>
                </a:tc>
                <a:tc>
                  <a:txBody>
                    <a:bodyPr/>
                    <a:lstStyle/>
                    <a:p>
                      <a:pPr algn="ctr"/>
                      <a:r>
                        <a:rPr lang="en-GB" dirty="0">
                          <a:solidFill>
                            <a:schemeClr val="tx1"/>
                          </a:solidFill>
                        </a:rPr>
                        <a:t>21</a:t>
                      </a:r>
                    </a:p>
                  </a:txBody>
                  <a:tcPr>
                    <a:solidFill>
                      <a:srgbClr val="92D050"/>
                    </a:solidFill>
                  </a:tcPr>
                </a:tc>
                <a:tc>
                  <a:txBody>
                    <a:bodyPr/>
                    <a:lstStyle/>
                    <a:p>
                      <a:pPr algn="ctr"/>
                      <a:r>
                        <a:rPr lang="en-GB" dirty="0">
                          <a:solidFill>
                            <a:schemeClr val="tx1"/>
                          </a:solidFill>
                        </a:rPr>
                        <a:t>3</a:t>
                      </a:r>
                    </a:p>
                  </a:txBody>
                  <a:tcPr>
                    <a:solidFill>
                      <a:srgbClr val="FFC000"/>
                    </a:solidFill>
                  </a:tcPr>
                </a:tc>
                <a:tc>
                  <a:txBody>
                    <a:bodyPr/>
                    <a:lstStyle/>
                    <a:p>
                      <a:pPr algn="ctr"/>
                      <a:r>
                        <a:rPr lang="en-GB" dirty="0">
                          <a:solidFill>
                            <a:schemeClr val="tx1"/>
                          </a:solidFill>
                        </a:rPr>
                        <a:t>1</a:t>
                      </a:r>
                    </a:p>
                  </a:txBody>
                  <a:tcPr>
                    <a:solidFill>
                      <a:srgbClr val="FF0000"/>
                    </a:solidFill>
                  </a:tcPr>
                </a:tc>
                <a:tc>
                  <a:txBody>
                    <a:bodyPr/>
                    <a:lstStyle/>
                    <a:p>
                      <a:pPr algn="ctr"/>
                      <a:r>
                        <a:rPr lang="en-GB" dirty="0">
                          <a:solidFill>
                            <a:schemeClr val="tx1"/>
                          </a:solidFill>
                        </a:rPr>
                        <a:t>44</a:t>
                      </a:r>
                    </a:p>
                  </a:txBody>
                  <a:tcPr>
                    <a:noFill/>
                  </a:tcPr>
                </a:tc>
                <a:extLst>
                  <a:ext uri="{0D108BD9-81ED-4DB2-BD59-A6C34878D82A}">
                    <a16:rowId xmlns:a16="http://schemas.microsoft.com/office/drawing/2014/main" val="3680538792"/>
                  </a:ext>
                </a:extLst>
              </a:tr>
              <a:tr h="751482">
                <a:tc>
                  <a:txBody>
                    <a:bodyPr/>
                    <a:lstStyle/>
                    <a:p>
                      <a:r>
                        <a:rPr lang="en-GB" dirty="0">
                          <a:solidFill>
                            <a:schemeClr val="tx1"/>
                          </a:solidFill>
                        </a:rPr>
                        <a:t>Medical Director</a:t>
                      </a:r>
                    </a:p>
                  </a:txBody>
                  <a:tcPr/>
                </a:tc>
                <a:tc>
                  <a:txBody>
                    <a:bodyPr/>
                    <a:lstStyle/>
                    <a:p>
                      <a:pPr marL="0" marR="0" lvl="0" indent="0" algn="l" defTabSz="914439" rtl="0" eaLnBrk="1" fontAlgn="auto" latinLnBrk="0" hangingPunct="1">
                        <a:lnSpc>
                          <a:spcPct val="100000"/>
                        </a:lnSpc>
                        <a:spcBef>
                          <a:spcPts val="0"/>
                        </a:spcBef>
                        <a:spcAft>
                          <a:spcPts val="0"/>
                        </a:spcAft>
                        <a:buClrTx/>
                        <a:buSzTx/>
                        <a:buFontTx/>
                        <a:buNone/>
                        <a:tabLst/>
                        <a:defRPr/>
                      </a:pPr>
                      <a:r>
                        <a:rPr lang="en-GB" dirty="0">
                          <a:solidFill>
                            <a:schemeClr val="tx1"/>
                          </a:solidFill>
                        </a:rPr>
                        <a:t>People Costs – Other Staff Payments – WLI’s</a:t>
                      </a:r>
                    </a:p>
                    <a:p>
                      <a:pPr marL="0" marR="0" lvl="0" indent="0" algn="l" defTabSz="914439" rtl="0" eaLnBrk="1" fontAlgn="auto" latinLnBrk="0" hangingPunct="1">
                        <a:lnSpc>
                          <a:spcPct val="100000"/>
                        </a:lnSpc>
                        <a:spcBef>
                          <a:spcPts val="0"/>
                        </a:spcBef>
                        <a:spcAft>
                          <a:spcPts val="0"/>
                        </a:spcAft>
                        <a:buClrTx/>
                        <a:buSzTx/>
                        <a:buFontTx/>
                        <a:buNone/>
                        <a:tabLst/>
                        <a:defRPr/>
                      </a:pPr>
                      <a:r>
                        <a:rPr lang="en-GB" dirty="0">
                          <a:solidFill>
                            <a:schemeClr val="tx1"/>
                          </a:solidFill>
                        </a:rPr>
                        <a:t>Rostering, Rota’s and Job Planning – Medical Job Planning</a:t>
                      </a:r>
                    </a:p>
                    <a:p>
                      <a:endParaRPr lang="en-GB" dirty="0">
                        <a:solidFill>
                          <a:schemeClr val="tx1"/>
                        </a:solidFill>
                      </a:endParaRPr>
                    </a:p>
                  </a:txBody>
                  <a:tcPr/>
                </a:tc>
                <a:tc>
                  <a:txBody>
                    <a:bodyPr/>
                    <a:lstStyle/>
                    <a:p>
                      <a:pPr algn="ctr"/>
                      <a:r>
                        <a:rPr lang="en-GB" dirty="0">
                          <a:solidFill>
                            <a:schemeClr val="tx1"/>
                          </a:solidFill>
                        </a:rPr>
                        <a:t>11</a:t>
                      </a:r>
                    </a:p>
                  </a:txBody>
                  <a:tcPr/>
                </a:tc>
                <a:tc>
                  <a:txBody>
                    <a:bodyPr/>
                    <a:lstStyle/>
                    <a:p>
                      <a:pPr algn="ctr" fontAlgn="b">
                        <a:buNone/>
                      </a:pPr>
                      <a:r>
                        <a:rPr lang="en-GB"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a:t>
                      </a:r>
                    </a:p>
                  </a:txBody>
                  <a:tcPr marL="3810" marR="3810" marT="3810" marB="0">
                    <a:solidFill>
                      <a:srgbClr val="92D050"/>
                    </a:solidFill>
                  </a:tcPr>
                </a:tc>
                <a:tc>
                  <a:txBody>
                    <a:bodyPr/>
                    <a:lstStyle/>
                    <a:p>
                      <a:pPr algn="ctr" fontAlgn="b">
                        <a:buNone/>
                      </a:pPr>
                      <a:r>
                        <a:rPr lang="en-GB"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9</a:t>
                      </a:r>
                    </a:p>
                  </a:txBody>
                  <a:tcPr marL="3810" marR="3810" marT="3810" marB="0">
                    <a:solidFill>
                      <a:srgbClr val="FFC000"/>
                    </a:solidFill>
                  </a:tcPr>
                </a:tc>
                <a:tc>
                  <a:txBody>
                    <a:bodyPr/>
                    <a:lstStyle/>
                    <a:p>
                      <a:pPr algn="ctr" fontAlgn="b">
                        <a:buNone/>
                      </a:pPr>
                      <a:endParaRPr lang="en-GB"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3810" marR="3810" marT="3810" marB="0">
                    <a:solidFill>
                      <a:srgbClr val="FF0000"/>
                    </a:solidFill>
                  </a:tcPr>
                </a:tc>
                <a:tc>
                  <a:txBody>
                    <a:bodyPr/>
                    <a:lstStyle/>
                    <a:p>
                      <a:pPr algn="ctr" fontAlgn="b">
                        <a:buNone/>
                      </a:pPr>
                      <a:r>
                        <a:rPr lang="en-GB" sz="1800" b="0" i="0" u="none" strike="noStrike" dirty="0">
                          <a:solidFill>
                            <a:srgbClr val="000000"/>
                          </a:solidFill>
                          <a:effectLst/>
                          <a:latin typeface="Calibri" panose="020F0502020204030204" pitchFamily="34" charset="0"/>
                        </a:rPr>
                        <a:t>1</a:t>
                      </a:r>
                    </a:p>
                  </a:txBody>
                  <a:tcPr marL="3810" marR="3810" marT="3810" marB="0">
                    <a:noFill/>
                  </a:tcPr>
                </a:tc>
                <a:extLst>
                  <a:ext uri="{0D108BD9-81ED-4DB2-BD59-A6C34878D82A}">
                    <a16:rowId xmlns:a16="http://schemas.microsoft.com/office/drawing/2014/main" val="4201821252"/>
                  </a:ext>
                </a:extLst>
              </a:tr>
              <a:tr h="704635">
                <a:tc>
                  <a:txBody>
                    <a:bodyPr/>
                    <a:lstStyle/>
                    <a:p>
                      <a:r>
                        <a:rPr lang="en-GB" dirty="0">
                          <a:solidFill>
                            <a:schemeClr val="tx1"/>
                          </a:solidFill>
                        </a:rPr>
                        <a:t>Director of Finance</a:t>
                      </a:r>
                    </a:p>
                  </a:txBody>
                  <a:tcPr/>
                </a:tc>
                <a:tc>
                  <a:txBody>
                    <a:bodyPr/>
                    <a:lstStyle/>
                    <a:p>
                      <a:r>
                        <a:rPr lang="en-GB" dirty="0">
                          <a:solidFill>
                            <a:schemeClr val="tx1"/>
                          </a:solidFill>
                        </a:rPr>
                        <a:t>Procurement</a:t>
                      </a:r>
                    </a:p>
                    <a:p>
                      <a:r>
                        <a:rPr lang="en-GB" dirty="0">
                          <a:solidFill>
                            <a:schemeClr val="tx1"/>
                          </a:solidFill>
                        </a:rPr>
                        <a:t>Other Items – Financial, Capital and Estates</a:t>
                      </a:r>
                    </a:p>
                  </a:txBody>
                  <a:tcPr/>
                </a:tc>
                <a:tc>
                  <a:txBody>
                    <a:bodyPr/>
                    <a:lstStyle/>
                    <a:p>
                      <a:pPr algn="ctr"/>
                      <a:r>
                        <a:rPr lang="en-GB" dirty="0">
                          <a:solidFill>
                            <a:schemeClr val="tx1"/>
                          </a:solidFill>
                        </a:rPr>
                        <a:t>66</a:t>
                      </a:r>
                    </a:p>
                  </a:txBody>
                  <a:tcPr/>
                </a:tc>
                <a:tc>
                  <a:txBody>
                    <a:bodyPr/>
                    <a:lstStyle/>
                    <a:p>
                      <a:pPr algn="ctr"/>
                      <a:r>
                        <a:rPr lang="en-GB" dirty="0">
                          <a:solidFill>
                            <a:schemeClr val="tx1"/>
                          </a:solidFill>
                        </a:rPr>
                        <a:t>5</a:t>
                      </a:r>
                    </a:p>
                  </a:txBody>
                  <a:tcPr>
                    <a:solidFill>
                      <a:srgbClr val="92D050"/>
                    </a:solidFill>
                  </a:tcPr>
                </a:tc>
                <a:tc>
                  <a:txBody>
                    <a:bodyPr/>
                    <a:lstStyle/>
                    <a:p>
                      <a:pPr algn="ctr"/>
                      <a:r>
                        <a:rPr lang="en-GB" dirty="0">
                          <a:solidFill>
                            <a:schemeClr val="tx1"/>
                          </a:solidFill>
                        </a:rPr>
                        <a:t>2</a:t>
                      </a:r>
                    </a:p>
                  </a:txBody>
                  <a:tcPr>
                    <a:solidFill>
                      <a:srgbClr val="FFC000"/>
                    </a:solidFill>
                  </a:tcPr>
                </a:tc>
                <a:tc>
                  <a:txBody>
                    <a:bodyPr/>
                    <a:lstStyle/>
                    <a:p>
                      <a:pPr algn="ctr"/>
                      <a:r>
                        <a:rPr lang="en-GB" dirty="0">
                          <a:solidFill>
                            <a:schemeClr val="tx1"/>
                          </a:solidFill>
                        </a:rPr>
                        <a:t>4</a:t>
                      </a:r>
                    </a:p>
                  </a:txBody>
                  <a:tcPr>
                    <a:solidFill>
                      <a:srgbClr val="FF0000"/>
                    </a:solidFill>
                  </a:tcPr>
                </a:tc>
                <a:tc>
                  <a:txBody>
                    <a:bodyPr/>
                    <a:lstStyle/>
                    <a:p>
                      <a:pPr algn="ctr"/>
                      <a:r>
                        <a:rPr lang="en-GB" dirty="0">
                          <a:solidFill>
                            <a:schemeClr val="tx1"/>
                          </a:solidFill>
                        </a:rPr>
                        <a:t>55</a:t>
                      </a:r>
                    </a:p>
                  </a:txBody>
                  <a:tcPr>
                    <a:noFill/>
                  </a:tcPr>
                </a:tc>
                <a:extLst>
                  <a:ext uri="{0D108BD9-81ED-4DB2-BD59-A6C34878D82A}">
                    <a16:rowId xmlns:a16="http://schemas.microsoft.com/office/drawing/2014/main" val="850719515"/>
                  </a:ext>
                </a:extLst>
              </a:tr>
              <a:tr h="593156">
                <a:tc>
                  <a:txBody>
                    <a:bodyPr/>
                    <a:lstStyle/>
                    <a:p>
                      <a:r>
                        <a:rPr lang="en-GB" dirty="0">
                          <a:solidFill>
                            <a:schemeClr val="tx1"/>
                          </a:solidFill>
                        </a:rPr>
                        <a:t>Board Secretary</a:t>
                      </a:r>
                    </a:p>
                  </a:txBody>
                  <a:tcPr/>
                </a:tc>
                <a:tc>
                  <a:txBody>
                    <a:bodyPr/>
                    <a:lstStyle/>
                    <a:p>
                      <a:r>
                        <a:rPr lang="en-GB" dirty="0">
                          <a:solidFill>
                            <a:schemeClr val="tx1"/>
                          </a:solidFill>
                        </a:rPr>
                        <a:t>Framework and Guidance Controls</a:t>
                      </a:r>
                    </a:p>
                  </a:txBody>
                  <a:tcPr/>
                </a:tc>
                <a:tc>
                  <a:txBody>
                    <a:bodyPr/>
                    <a:lstStyle/>
                    <a:p>
                      <a:pPr algn="ctr"/>
                      <a:r>
                        <a:rPr lang="en-GB" dirty="0">
                          <a:solidFill>
                            <a:schemeClr val="tx1"/>
                          </a:solidFill>
                        </a:rPr>
                        <a:t>1</a:t>
                      </a:r>
                    </a:p>
                  </a:txBody>
                  <a:tcPr/>
                </a:tc>
                <a:tc>
                  <a:txBody>
                    <a:bodyPr/>
                    <a:lstStyle/>
                    <a:p>
                      <a:pPr algn="ctr"/>
                      <a:r>
                        <a:rPr lang="en-GB" dirty="0">
                          <a:solidFill>
                            <a:schemeClr val="tx1"/>
                          </a:solidFill>
                        </a:rPr>
                        <a:t>1</a:t>
                      </a:r>
                    </a:p>
                  </a:txBody>
                  <a:tcPr>
                    <a:solidFill>
                      <a:srgbClr val="92D050"/>
                    </a:solidFill>
                  </a:tcPr>
                </a:tc>
                <a:tc>
                  <a:txBody>
                    <a:bodyPr/>
                    <a:lstStyle/>
                    <a:p>
                      <a:pPr algn="ctr"/>
                      <a:endParaRPr lang="en-GB" dirty="0">
                        <a:solidFill>
                          <a:schemeClr val="tx1"/>
                        </a:solidFill>
                      </a:endParaRPr>
                    </a:p>
                  </a:txBody>
                  <a:tcPr>
                    <a:solidFill>
                      <a:srgbClr val="FFC000"/>
                    </a:solidFill>
                  </a:tcPr>
                </a:tc>
                <a:tc>
                  <a:txBody>
                    <a:bodyPr/>
                    <a:lstStyle/>
                    <a:p>
                      <a:pPr algn="ctr"/>
                      <a:endParaRPr lang="en-GB" dirty="0">
                        <a:solidFill>
                          <a:schemeClr val="tx1"/>
                        </a:solidFill>
                      </a:endParaRPr>
                    </a:p>
                  </a:txBody>
                  <a:tcPr>
                    <a:solidFill>
                      <a:srgbClr val="FF0000"/>
                    </a:solidFill>
                  </a:tcPr>
                </a:tc>
                <a:tc>
                  <a:txBody>
                    <a:bodyPr/>
                    <a:lstStyle/>
                    <a:p>
                      <a:pPr algn="ctr"/>
                      <a:endParaRPr lang="en-GB" dirty="0">
                        <a:solidFill>
                          <a:schemeClr val="tx1"/>
                        </a:solidFill>
                      </a:endParaRPr>
                    </a:p>
                  </a:txBody>
                  <a:tcPr>
                    <a:noFill/>
                  </a:tcPr>
                </a:tc>
                <a:extLst>
                  <a:ext uri="{0D108BD9-81ED-4DB2-BD59-A6C34878D82A}">
                    <a16:rowId xmlns:a16="http://schemas.microsoft.com/office/drawing/2014/main" val="592623524"/>
                  </a:ext>
                </a:extLst>
              </a:tr>
              <a:tr h="558684">
                <a:tc>
                  <a:txBody>
                    <a:bodyPr/>
                    <a:lstStyle/>
                    <a:p>
                      <a:r>
                        <a:rPr lang="en-GB" dirty="0">
                          <a:solidFill>
                            <a:schemeClr val="tx1"/>
                          </a:solidFill>
                        </a:rPr>
                        <a:t>Director of Nursing and Patient Experience</a:t>
                      </a:r>
                    </a:p>
                  </a:txBody>
                  <a:tcPr>
                    <a:lnB w="38100" cap="flat" cmpd="sng" algn="ctr">
                      <a:solidFill>
                        <a:schemeClr val="tx1"/>
                      </a:solidFill>
                      <a:prstDash val="solid"/>
                      <a:round/>
                      <a:headEnd type="none" w="med" len="med"/>
                      <a:tailEnd type="none" w="med" len="med"/>
                    </a:lnB>
                  </a:tcPr>
                </a:tc>
                <a:tc>
                  <a:txBody>
                    <a:bodyPr/>
                    <a:lstStyle/>
                    <a:p>
                      <a:pPr marL="0" marR="0" lvl="0" indent="0" algn="l" defTabSz="914439" rtl="0" eaLnBrk="1" fontAlgn="auto" latinLnBrk="0" hangingPunct="1">
                        <a:lnSpc>
                          <a:spcPct val="100000"/>
                        </a:lnSpc>
                        <a:spcBef>
                          <a:spcPts val="0"/>
                        </a:spcBef>
                        <a:spcAft>
                          <a:spcPts val="0"/>
                        </a:spcAft>
                        <a:buClrTx/>
                        <a:buSzTx/>
                        <a:buFontTx/>
                        <a:buNone/>
                        <a:tabLst/>
                        <a:defRPr/>
                      </a:pPr>
                      <a:r>
                        <a:rPr lang="en-GB" dirty="0">
                          <a:solidFill>
                            <a:schemeClr val="tx1"/>
                          </a:solidFill>
                        </a:rPr>
                        <a:t>Rostering, Rota’s and Job Planning – Nurse Rota Management</a:t>
                      </a:r>
                    </a:p>
                  </a:txBody>
                  <a:tcPr>
                    <a:lnB w="38100" cap="flat" cmpd="sng" algn="ctr">
                      <a:solidFill>
                        <a:schemeClr val="tx1"/>
                      </a:solidFill>
                      <a:prstDash val="solid"/>
                      <a:round/>
                      <a:headEnd type="none" w="med" len="med"/>
                      <a:tailEnd type="none" w="med" len="med"/>
                    </a:lnB>
                  </a:tcPr>
                </a:tc>
                <a:tc>
                  <a:txBody>
                    <a:bodyPr/>
                    <a:lstStyle/>
                    <a:p>
                      <a:pPr algn="ctr"/>
                      <a:r>
                        <a:rPr lang="en-GB" dirty="0">
                          <a:solidFill>
                            <a:schemeClr val="tx1"/>
                          </a:solidFill>
                        </a:rPr>
                        <a:t>9</a:t>
                      </a:r>
                    </a:p>
                  </a:txBody>
                  <a:tcPr>
                    <a:lnB w="38100" cap="flat" cmpd="sng" algn="ctr">
                      <a:solidFill>
                        <a:schemeClr val="tx1"/>
                      </a:solidFill>
                      <a:prstDash val="solid"/>
                      <a:round/>
                      <a:headEnd type="none" w="med" len="med"/>
                      <a:tailEnd type="none" w="med" len="med"/>
                    </a:lnB>
                  </a:tcPr>
                </a:tc>
                <a:tc>
                  <a:txBody>
                    <a:bodyPr/>
                    <a:lstStyle/>
                    <a:p>
                      <a:pPr algn="ctr"/>
                      <a:endParaRPr lang="en-GB" dirty="0">
                        <a:solidFill>
                          <a:schemeClr val="tx1"/>
                        </a:solidFill>
                      </a:endParaRPr>
                    </a:p>
                  </a:txBody>
                  <a:tcPr>
                    <a:lnB w="38100" cap="flat" cmpd="sng" algn="ctr">
                      <a:solidFill>
                        <a:schemeClr val="tx1"/>
                      </a:solidFill>
                      <a:prstDash val="solid"/>
                      <a:round/>
                      <a:headEnd type="none" w="med" len="med"/>
                      <a:tailEnd type="none" w="med" len="med"/>
                    </a:lnB>
                    <a:solidFill>
                      <a:srgbClr val="92D050"/>
                    </a:solidFill>
                  </a:tcPr>
                </a:tc>
                <a:tc>
                  <a:txBody>
                    <a:bodyPr/>
                    <a:lstStyle/>
                    <a:p>
                      <a:pPr algn="ctr"/>
                      <a:endParaRPr lang="en-GB" dirty="0">
                        <a:solidFill>
                          <a:schemeClr val="tx1"/>
                        </a:solidFill>
                      </a:endParaRPr>
                    </a:p>
                  </a:txBody>
                  <a:tcPr>
                    <a:lnB w="38100" cap="flat" cmpd="sng" algn="ctr">
                      <a:solidFill>
                        <a:schemeClr val="tx1"/>
                      </a:solidFill>
                      <a:prstDash val="solid"/>
                      <a:round/>
                      <a:headEnd type="none" w="med" len="med"/>
                      <a:tailEnd type="none" w="med" len="med"/>
                    </a:lnB>
                    <a:solidFill>
                      <a:srgbClr val="FFC000"/>
                    </a:solidFill>
                  </a:tcPr>
                </a:tc>
                <a:tc>
                  <a:txBody>
                    <a:bodyPr/>
                    <a:lstStyle/>
                    <a:p>
                      <a:pPr algn="ctr"/>
                      <a:endParaRPr lang="en-GB" dirty="0">
                        <a:solidFill>
                          <a:schemeClr val="tx1"/>
                        </a:solidFill>
                      </a:endParaRPr>
                    </a:p>
                  </a:txBody>
                  <a:tcPr>
                    <a:lnB w="38100" cap="flat" cmpd="sng" algn="ctr">
                      <a:solidFill>
                        <a:schemeClr val="tx1"/>
                      </a:solidFill>
                      <a:prstDash val="solid"/>
                      <a:round/>
                      <a:headEnd type="none" w="med" len="med"/>
                      <a:tailEnd type="none" w="med" len="med"/>
                    </a:lnB>
                    <a:solidFill>
                      <a:srgbClr val="FF0000"/>
                    </a:solidFill>
                  </a:tcPr>
                </a:tc>
                <a:tc>
                  <a:txBody>
                    <a:bodyPr/>
                    <a:lstStyle/>
                    <a:p>
                      <a:pPr algn="ctr"/>
                      <a:r>
                        <a:rPr lang="en-GB" dirty="0">
                          <a:solidFill>
                            <a:schemeClr val="tx1"/>
                          </a:solidFill>
                        </a:rPr>
                        <a:t>9</a:t>
                      </a:r>
                    </a:p>
                  </a:txBody>
                  <a:tcPr>
                    <a:lnB w="381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95987314"/>
                  </a:ext>
                </a:extLst>
              </a:tr>
              <a:tr h="566365">
                <a:tc gridSpan="2">
                  <a:txBody>
                    <a:bodyPr/>
                    <a:lstStyle/>
                    <a:p>
                      <a:pPr algn="l"/>
                      <a:r>
                        <a:rPr lang="en-GB" b="1" dirty="0">
                          <a:solidFill>
                            <a:schemeClr val="tx1"/>
                          </a:solidFill>
                        </a:rPr>
                        <a:t>Total</a:t>
                      </a:r>
                    </a:p>
                  </a:txBody>
                  <a:tcPr anchor="ct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hMerge="1">
                  <a:txBody>
                    <a:bodyPr/>
                    <a:lstStyle/>
                    <a:p>
                      <a:endParaRPr lang="en-GB" b="1" dirty="0">
                        <a:solidFill>
                          <a:schemeClr val="tx1"/>
                        </a:solidFill>
                      </a:endParaRPr>
                    </a:p>
                  </a:txBody>
                  <a:tcPr/>
                </a:tc>
                <a:tc>
                  <a:txBody>
                    <a:bodyPr/>
                    <a:lstStyle/>
                    <a:p>
                      <a:pPr algn="ctr"/>
                      <a:r>
                        <a:rPr lang="en-GB" b="1" dirty="0">
                          <a:solidFill>
                            <a:schemeClr val="tx1"/>
                          </a:solidFill>
                        </a:rPr>
                        <a:t>156</a:t>
                      </a:r>
                    </a:p>
                  </a:txBody>
                  <a:tcPr anchor="ct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ctr"/>
                      <a:r>
                        <a:rPr lang="en-GB" b="1" dirty="0">
                          <a:solidFill>
                            <a:schemeClr val="tx1"/>
                          </a:solidFill>
                        </a:rPr>
                        <a:t>28</a:t>
                      </a:r>
                    </a:p>
                  </a:txBody>
                  <a:tcPr anchor="ct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2D050"/>
                    </a:solidFill>
                  </a:tcPr>
                </a:tc>
                <a:tc>
                  <a:txBody>
                    <a:bodyPr/>
                    <a:lstStyle/>
                    <a:p>
                      <a:pPr algn="ctr"/>
                      <a:r>
                        <a:rPr lang="en-GB" b="1" dirty="0">
                          <a:solidFill>
                            <a:schemeClr val="tx1"/>
                          </a:solidFill>
                        </a:rPr>
                        <a:t>14</a:t>
                      </a:r>
                    </a:p>
                  </a:txBody>
                  <a:tcPr anchor="ct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000"/>
                    </a:solidFill>
                  </a:tcPr>
                </a:tc>
                <a:tc>
                  <a:txBody>
                    <a:bodyPr/>
                    <a:lstStyle/>
                    <a:p>
                      <a:pPr algn="ctr"/>
                      <a:r>
                        <a:rPr lang="en-GB" b="1" dirty="0">
                          <a:solidFill>
                            <a:schemeClr val="tx1"/>
                          </a:solidFill>
                        </a:rPr>
                        <a:t>5</a:t>
                      </a:r>
                    </a:p>
                  </a:txBody>
                  <a:tcPr anchor="ct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0000"/>
                    </a:solidFill>
                  </a:tcPr>
                </a:tc>
                <a:tc>
                  <a:txBody>
                    <a:bodyPr/>
                    <a:lstStyle/>
                    <a:p>
                      <a:pPr algn="ctr"/>
                      <a:r>
                        <a:rPr lang="en-GB" b="1" dirty="0">
                          <a:solidFill>
                            <a:schemeClr val="tx1"/>
                          </a:solidFill>
                        </a:rPr>
                        <a:t>109</a:t>
                      </a:r>
                    </a:p>
                  </a:txBody>
                  <a:tcPr anchor="ct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29368635"/>
                  </a:ext>
                </a:extLst>
              </a:tr>
              <a:tr h="566365">
                <a:tc gridSpan="2">
                  <a:txBody>
                    <a:bodyPr/>
                    <a:lstStyle/>
                    <a:p>
                      <a:pPr algn="l"/>
                      <a:r>
                        <a:rPr lang="en-GB" b="1">
                          <a:solidFill>
                            <a:schemeClr val="tx1"/>
                          </a:solidFill>
                        </a:rPr>
                        <a:t>Weekly movement @ 20 April 2026</a:t>
                      </a:r>
                      <a:endParaRPr lang="en-GB" b="1" dirty="0">
                        <a:solidFill>
                          <a:schemeClr val="tx1"/>
                        </a:solidFill>
                      </a:endParaRPr>
                    </a:p>
                  </a:txBody>
                  <a:tcPr anchor="ctr">
                    <a:lnT w="38100" cap="flat" cmpd="sng" algn="ctr">
                      <a:solidFill>
                        <a:schemeClr val="tx1"/>
                      </a:solidFill>
                      <a:prstDash val="solid"/>
                      <a:round/>
                      <a:headEnd type="none" w="med" len="med"/>
                      <a:tailEnd type="none" w="med" len="med"/>
                    </a:lnT>
                  </a:tcPr>
                </a:tc>
                <a:tc hMerge="1">
                  <a:txBody>
                    <a:bodyPr/>
                    <a:lstStyle/>
                    <a:p>
                      <a:endParaRPr lang="en-GB"/>
                    </a:p>
                  </a:txBody>
                  <a:tcPr/>
                </a:tc>
                <a:tc>
                  <a:txBody>
                    <a:bodyPr/>
                    <a:lstStyle/>
                    <a:p>
                      <a:pPr algn="ctr"/>
                      <a:r>
                        <a:rPr lang="en-GB" b="1" dirty="0">
                          <a:solidFill>
                            <a:schemeClr val="tx1"/>
                          </a:solidFill>
                        </a:rPr>
                        <a:t>-</a:t>
                      </a:r>
                    </a:p>
                  </a:txBody>
                  <a:tcPr anchor="ctr">
                    <a:lnT w="38100" cap="flat" cmpd="sng" algn="ctr">
                      <a:solidFill>
                        <a:schemeClr val="tx1"/>
                      </a:solidFill>
                      <a:prstDash val="solid"/>
                      <a:round/>
                      <a:headEnd type="none" w="med" len="med"/>
                      <a:tailEnd type="none" w="med" len="med"/>
                    </a:lnT>
                  </a:tcPr>
                </a:tc>
                <a:tc>
                  <a:txBody>
                    <a:bodyPr/>
                    <a:lstStyle/>
                    <a:p>
                      <a:pPr algn="ctr"/>
                      <a:r>
                        <a:rPr lang="en-GB" b="1" dirty="0">
                          <a:solidFill>
                            <a:schemeClr val="tx1"/>
                          </a:solidFill>
                        </a:rPr>
                        <a:t>+20</a:t>
                      </a:r>
                    </a:p>
                  </a:txBody>
                  <a:tcPr anchor="ctr">
                    <a:lnT w="38100" cap="flat" cmpd="sng" algn="ctr">
                      <a:solidFill>
                        <a:schemeClr val="tx1"/>
                      </a:solidFill>
                      <a:prstDash val="solid"/>
                      <a:round/>
                      <a:headEnd type="none" w="med" len="med"/>
                      <a:tailEnd type="none" w="med" len="med"/>
                    </a:lnT>
                    <a:solidFill>
                      <a:srgbClr val="92D050"/>
                    </a:solidFill>
                  </a:tcPr>
                </a:tc>
                <a:tc>
                  <a:txBody>
                    <a:bodyPr/>
                    <a:lstStyle/>
                    <a:p>
                      <a:pPr algn="ctr"/>
                      <a:r>
                        <a:rPr lang="en-GB" b="1" dirty="0">
                          <a:solidFill>
                            <a:schemeClr val="tx1"/>
                          </a:solidFill>
                        </a:rPr>
                        <a:t>+7</a:t>
                      </a:r>
                    </a:p>
                  </a:txBody>
                  <a:tcPr anchor="ctr">
                    <a:lnT w="38100" cap="flat" cmpd="sng" algn="ctr">
                      <a:solidFill>
                        <a:schemeClr val="tx1"/>
                      </a:solidFill>
                      <a:prstDash val="solid"/>
                      <a:round/>
                      <a:headEnd type="none" w="med" len="med"/>
                      <a:tailEnd type="none" w="med" len="med"/>
                    </a:lnT>
                    <a:solidFill>
                      <a:srgbClr val="FFC000"/>
                    </a:solidFill>
                  </a:tcPr>
                </a:tc>
                <a:tc>
                  <a:txBody>
                    <a:bodyPr/>
                    <a:lstStyle/>
                    <a:p>
                      <a:pPr algn="ctr"/>
                      <a:r>
                        <a:rPr lang="en-GB" b="1" dirty="0">
                          <a:solidFill>
                            <a:schemeClr val="tx1"/>
                          </a:solidFill>
                        </a:rPr>
                        <a:t>-2</a:t>
                      </a:r>
                    </a:p>
                  </a:txBody>
                  <a:tcPr anchor="ctr">
                    <a:lnT w="38100" cap="flat" cmpd="sng" algn="ctr">
                      <a:solidFill>
                        <a:schemeClr val="tx1"/>
                      </a:solidFill>
                      <a:prstDash val="solid"/>
                      <a:round/>
                      <a:headEnd type="none" w="med" len="med"/>
                      <a:tailEnd type="none" w="med" len="med"/>
                    </a:lnT>
                    <a:solidFill>
                      <a:srgbClr val="FF0000"/>
                    </a:solidFill>
                  </a:tcPr>
                </a:tc>
                <a:tc>
                  <a:txBody>
                    <a:bodyPr/>
                    <a:lstStyle/>
                    <a:p>
                      <a:pPr algn="ctr"/>
                      <a:r>
                        <a:rPr lang="en-GB" b="1" dirty="0">
                          <a:solidFill>
                            <a:schemeClr val="tx1"/>
                          </a:solidFill>
                        </a:rPr>
                        <a:t>-25</a:t>
                      </a:r>
                    </a:p>
                  </a:txBody>
                  <a:tcPr anchor="ctr">
                    <a:lnT w="381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1108064553"/>
                  </a:ext>
                </a:extLst>
              </a:tr>
            </a:tbl>
          </a:graphicData>
        </a:graphic>
      </p:graphicFrame>
      <p:sp>
        <p:nvSpPr>
          <p:cNvPr id="4" name="TextBox 3">
            <a:extLst>
              <a:ext uri="{FF2B5EF4-FFF2-40B4-BE49-F238E27FC236}">
                <a16:creationId xmlns:a16="http://schemas.microsoft.com/office/drawing/2014/main" id="{8EF49ED0-03D1-8788-47C4-E53DF99DAEBE}"/>
              </a:ext>
            </a:extLst>
          </p:cNvPr>
          <p:cNvSpPr txBox="1"/>
          <p:nvPr/>
        </p:nvSpPr>
        <p:spPr>
          <a:xfrm>
            <a:off x="2158544" y="630641"/>
            <a:ext cx="17743571"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231F20"/>
                </a:solidFill>
                <a:effectLst/>
                <a:uLnTx/>
                <a:uFillTx/>
                <a:latin typeface="Calibri" panose="020F0502020204030204"/>
                <a:ea typeface="+mn-ea"/>
                <a:cs typeface="+mn-cs"/>
              </a:rPr>
              <a:t>Action to Date: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231F20"/>
                </a:solidFill>
                <a:effectLst/>
                <a:uLnTx/>
                <a:uFillTx/>
                <a:latin typeface="Calibri" panose="020F0502020204030204"/>
                <a:ea typeface="+mn-ea"/>
                <a:cs typeface="+mn-cs"/>
              </a:rPr>
              <a:t>Details of the themes and underpinning actions to date sent to all Executive Leads.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231F20"/>
                </a:solidFill>
                <a:effectLst/>
                <a:uLnTx/>
                <a:uFillTx/>
                <a:latin typeface="Calibri" panose="020F0502020204030204"/>
                <a:ea typeface="+mn-ea"/>
                <a:cs typeface="+mn-cs"/>
              </a:rPr>
              <a:t>Realignment of theme allocations across Executive Leads and progress towards identification of existing controls, supporting evidence and their effectiveness is summarised in the table below: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231F2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231F20"/>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6636E259-26BA-A09E-D580-DDF78A3A4EEA}"/>
              </a:ext>
            </a:extLst>
          </p:cNvPr>
          <p:cNvSpPr txBox="1"/>
          <p:nvPr/>
        </p:nvSpPr>
        <p:spPr>
          <a:xfrm>
            <a:off x="2158544" y="9106337"/>
            <a:ext cx="17390239" cy="871649"/>
          </a:xfrm>
          <a:prstGeom prst="rect">
            <a:avLst/>
          </a:prstGeom>
          <a:noFill/>
        </p:spPr>
        <p:txBody>
          <a:bodyPr wrap="square" rtlCol="0">
            <a:spAutoFit/>
          </a:bodyPr>
          <a:lstStyle/>
          <a:p>
            <a:pPr marL="0" marR="0" lvl="0" indent="0" algn="l" defTabSz="914400" rtl="0" eaLnBrk="1" fontAlgn="auto" latinLnBrk="0" hangingPunct="1">
              <a:lnSpc>
                <a:spcPct val="108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231F20"/>
                </a:solidFill>
                <a:effectLst/>
                <a:uLnTx/>
                <a:uFillTx/>
                <a:latin typeface="Calibri" panose="020F0502020204030204" pitchFamily="34" charset="0"/>
                <a:ea typeface="Calibri" panose="020F0502020204030204" pitchFamily="34" charset="0"/>
                <a:cs typeface="Calibri" panose="020F0502020204030204" pitchFamily="34" charset="0"/>
              </a:rPr>
              <a:t>Immediate Next Steps: </a:t>
            </a:r>
            <a:r>
              <a:rPr kumimoji="0" lang="en-GB" sz="2400" b="0" i="0" u="none" strike="noStrike" kern="1200" cap="none" spc="0" normalizeH="0" baseline="0" noProof="0" dirty="0">
                <a:ln>
                  <a:noFill/>
                </a:ln>
                <a:solidFill>
                  <a:srgbClr val="231F20"/>
                </a:solidFill>
                <a:effectLst/>
                <a:uLnTx/>
                <a:uFillTx/>
                <a:latin typeface="Calibri" panose="020F0502020204030204" pitchFamily="34" charset="0"/>
                <a:ea typeface="Calibri" panose="020F0502020204030204" pitchFamily="34" charset="0"/>
                <a:cs typeface="Calibri" panose="020F0502020204030204" pitchFamily="34" charset="0"/>
              </a:rPr>
              <a:t>Continue to work collaboratively with Executive Leads for sign off and with these teams to complete the initial assessment of current controls, supporting evidence and their effectiveness.</a:t>
            </a:r>
          </a:p>
        </p:txBody>
      </p:sp>
    </p:spTree>
    <p:extLst>
      <p:ext uri="{BB962C8B-B14F-4D97-AF65-F5344CB8AC3E}">
        <p14:creationId xmlns:p14="http://schemas.microsoft.com/office/powerpoint/2010/main" val="270144961"/>
      </p:ext>
    </p:extLst>
  </p:cSld>
  <p:clrMapOvr>
    <a:masterClrMapping/>
  </p:clrMapOvr>
</p:sld>
</file>

<file path=ppt/theme/theme1.xml><?xml version="1.0" encoding="utf-8"?>
<a:theme xmlns:a="http://schemas.openxmlformats.org/drawingml/2006/main" name="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7_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8_WHITE BG SLIDE">
  <a:themeElements>
    <a:clrScheme name="NHS">
      <a:dk1>
        <a:srgbClr val="FFFFFF"/>
      </a:dk1>
      <a:lt1>
        <a:srgbClr val="231F20"/>
      </a:lt1>
      <a:dk2>
        <a:srgbClr val="005EB8"/>
      </a:dk2>
      <a:lt2>
        <a:srgbClr val="F4F6F8"/>
      </a:lt2>
      <a:accent1>
        <a:srgbClr val="003087"/>
      </a:accent1>
      <a:accent2>
        <a:srgbClr val="768692"/>
      </a:accent2>
      <a:accent3>
        <a:srgbClr val="C7CED3"/>
      </a:accent3>
      <a:accent4>
        <a:srgbClr val="99DDEB"/>
      </a:accent4>
      <a:accent5>
        <a:srgbClr val="80D2CC"/>
      </a:accent5>
      <a:accent6>
        <a:srgbClr val="425563"/>
      </a:accent6>
      <a:hlink>
        <a:srgbClr val="005EB8"/>
      </a:hlink>
      <a:folHlink>
        <a:srgbClr val="003087"/>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0b0568e-e574-4342-a9c0-c22c6fec6509">
      <Terms xmlns="http://schemas.microsoft.com/office/infopath/2007/PartnerControls"/>
    </lcf76f155ced4ddcb4097134ff3c332f>
    <TaxCatchAll xmlns="fdfaf355-f7ae-47f3-8f93-739a6075671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2b64952811415c62d0d0df39f3d34ba2">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b85015dbfa83b7beca0f1d5edc8036d9"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E7AFA85-C450-4571-B8D4-D72CA8BC8E9E}">
  <ds:schemaRefs>
    <ds:schemaRef ds:uri="http://purl.org/dc/elements/1.1/"/>
    <ds:schemaRef ds:uri="http://schemas.openxmlformats.org/package/2006/metadata/core-properties"/>
    <ds:schemaRef ds:uri="http://www.w3.org/XML/1998/namespace"/>
    <ds:schemaRef ds:uri="44db3db7-1523-4826-83fd-741d9b441697"/>
    <ds:schemaRef ds:uri="http://schemas.microsoft.com/office/2006/documentManagement/types"/>
    <ds:schemaRef ds:uri="http://purl.org/dc/terms/"/>
    <ds:schemaRef ds:uri="http://schemas.microsoft.com/office/2006/metadata/properties"/>
    <ds:schemaRef ds:uri="http://schemas.microsoft.com/office/infopath/2007/PartnerControls"/>
    <ds:schemaRef ds:uri="http://purl.org/dc/dcmitype/"/>
  </ds:schemaRefs>
</ds:datastoreItem>
</file>

<file path=customXml/itemProps2.xml><?xml version="1.0" encoding="utf-8"?>
<ds:datastoreItem xmlns:ds="http://schemas.openxmlformats.org/officeDocument/2006/customXml" ds:itemID="{1A3F1ABF-0D51-448B-BC9C-006CD347A38C}"/>
</file>

<file path=customXml/itemProps3.xml><?xml version="1.0" encoding="utf-8"?>
<ds:datastoreItem xmlns:ds="http://schemas.openxmlformats.org/officeDocument/2006/customXml" ds:itemID="{30F3548A-74A4-4DFA-B4C5-FA682B1778AF}">
  <ds:schemaRefs>
    <ds:schemaRef ds:uri="http://schemas.microsoft.com/sharepoint/v3/contenttype/forms"/>
  </ds:schemaRefs>
</ds:datastoreItem>
</file>

<file path=docMetadata/LabelInfo.xml><?xml version="1.0" encoding="utf-8"?>
<clbl:labelList xmlns:clbl="http://schemas.microsoft.com/office/2020/mipLabelMetadata">
  <clbl:label id="{ea60d57e-af5b-4752-ac57-3e4f28ca11dc}" enabled="1" method="Privileged" siteId="{36da45f1-dd2c-4d1f-af13-5abe46b99921}" removed="0"/>
</clbl:labelList>
</file>

<file path=docProps/app.xml><?xml version="1.0" encoding="utf-8"?>
<Properties xmlns="http://schemas.openxmlformats.org/officeDocument/2006/extended-properties" xmlns:vt="http://schemas.openxmlformats.org/officeDocument/2006/docPropsVTypes">
  <Template/>
  <TotalTime>452</TotalTime>
  <Words>936</Words>
  <Application>Microsoft Office PowerPoint</Application>
  <PresentationFormat>Custom</PresentationFormat>
  <Paragraphs>151</Paragraphs>
  <Slides>7</Slides>
  <Notes>7</Notes>
  <HiddenSlides>0</HiddenSlides>
  <MMClips>0</MMClips>
  <ScaleCrop>false</ScaleCrop>
  <HeadingPairs>
    <vt:vector size="6" baseType="variant">
      <vt:variant>
        <vt:lpstr>Fonts Used</vt:lpstr>
      </vt:variant>
      <vt:variant>
        <vt:i4>4</vt:i4>
      </vt:variant>
      <vt:variant>
        <vt:lpstr>Theme</vt:lpstr>
      </vt:variant>
      <vt:variant>
        <vt:i4>8</vt:i4>
      </vt:variant>
      <vt:variant>
        <vt:lpstr>Slide Titles</vt:lpstr>
      </vt:variant>
      <vt:variant>
        <vt:i4>7</vt:i4>
      </vt:variant>
    </vt:vector>
  </HeadingPairs>
  <TitlesOfParts>
    <vt:vector size="19" baseType="lpstr">
      <vt:lpstr>Aptos</vt:lpstr>
      <vt:lpstr>Arial</vt:lpstr>
      <vt:lpstr>Arial Black</vt:lpstr>
      <vt:lpstr>Calibri</vt:lpstr>
      <vt:lpstr>DARK TITLE BG</vt:lpstr>
      <vt:lpstr>WHITE TITLE BG</vt:lpstr>
      <vt:lpstr>2_WHITE BG SLIDE</vt:lpstr>
      <vt:lpstr>1_WHITE TITLE BG</vt:lpstr>
      <vt:lpstr>WHITE BG SLIDE</vt:lpstr>
      <vt:lpstr>4_WHITE BG SLIDE</vt:lpstr>
      <vt:lpstr>7_WHITE BG SLIDE</vt:lpstr>
      <vt:lpstr>8_WHITE BG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Samantha Moss (Swansea Bay UHB - Finance)</dc:creator>
  <cp:lastModifiedBy>Samantha Moss (Swansea Bay UHB - Finance)</cp:lastModifiedBy>
  <cp:revision>83</cp:revision>
  <dcterms:created xsi:type="dcterms:W3CDTF">2025-08-04T15:47:09Z</dcterms:created>
  <dcterms:modified xsi:type="dcterms:W3CDTF">2026-04-22T07:07:55Z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0x01010001C022EFBB18C64ABE3B9933434D2554</vt:lpwstr>
  </property>
</Properties>
</file>