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066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760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705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19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01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58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3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00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5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38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A8077-2DB8-44B7-89D6-68A95EDDDA7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3AA14-AC1D-494A-98CB-0FD9A7C03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27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698091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GB" dirty="0" smtClean="0"/>
              <a:t>Budget for CHC / CC - Care 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72611" y="6118827"/>
            <a:ext cx="9876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NB. No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separate commissioned care budget for 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CYP (SSNPT SG) – care is directly provided by the team. 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72611" y="960648"/>
            <a:ext cx="39828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CHC Care Budgets YTD M3 2022/23</a:t>
            </a:r>
            <a:r>
              <a:rPr lang="en-GB" sz="2000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43909" y="1360758"/>
          <a:ext cx="10389477" cy="4733203"/>
        </p:xfrm>
        <a:graphic>
          <a:graphicData uri="http://schemas.openxmlformats.org/drawingml/2006/table">
            <a:tbl>
              <a:tblPr/>
              <a:tblGrid>
                <a:gridCol w="769591">
                  <a:extLst>
                    <a:ext uri="{9D8B030D-6E8A-4147-A177-3AD203B41FA5}">
                      <a16:colId xmlns:a16="http://schemas.microsoft.com/office/drawing/2014/main" val="1356382841"/>
                    </a:ext>
                  </a:extLst>
                </a:gridCol>
                <a:gridCol w="3046296">
                  <a:extLst>
                    <a:ext uri="{9D8B030D-6E8A-4147-A177-3AD203B41FA5}">
                      <a16:colId xmlns:a16="http://schemas.microsoft.com/office/drawing/2014/main" val="2256896872"/>
                    </a:ext>
                  </a:extLst>
                </a:gridCol>
                <a:gridCol w="1555215">
                  <a:extLst>
                    <a:ext uri="{9D8B030D-6E8A-4147-A177-3AD203B41FA5}">
                      <a16:colId xmlns:a16="http://schemas.microsoft.com/office/drawing/2014/main" val="1848284898"/>
                    </a:ext>
                  </a:extLst>
                </a:gridCol>
                <a:gridCol w="1555215">
                  <a:extLst>
                    <a:ext uri="{9D8B030D-6E8A-4147-A177-3AD203B41FA5}">
                      <a16:colId xmlns:a16="http://schemas.microsoft.com/office/drawing/2014/main" val="1382528473"/>
                    </a:ext>
                  </a:extLst>
                </a:gridCol>
                <a:gridCol w="1731580">
                  <a:extLst>
                    <a:ext uri="{9D8B030D-6E8A-4147-A177-3AD203B41FA5}">
                      <a16:colId xmlns:a16="http://schemas.microsoft.com/office/drawing/2014/main" val="3911169003"/>
                    </a:ext>
                  </a:extLst>
                </a:gridCol>
                <a:gridCol w="1731580">
                  <a:extLst>
                    <a:ext uri="{9D8B030D-6E8A-4147-A177-3AD203B41FA5}">
                      <a16:colId xmlns:a16="http://schemas.microsoft.com/office/drawing/2014/main" val="676754489"/>
                    </a:ext>
                  </a:extLst>
                </a:gridCol>
              </a:tblGrid>
              <a:tr h="3307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Client Group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Budget (£)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Budget YTD M3 (£)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Spend YTD M3 (£)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 YTD M3 (£)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439628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PCS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NPT CHC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1,550,244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645752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NPT FNC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206,137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598747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NPT FNC - LA Funded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439,519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452130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Swansea CHC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4,634,172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880713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Swansea FNC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327,801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366499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Swansea FNC - LA funded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711,281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1932900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PCS Sub Total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29,601,771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7,401,903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7,869,153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467,250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251167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MHLD 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Mental Health Swansea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2,983,374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753,717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998,264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244,547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441833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Mental Health NPT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6,677,640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1,752,163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2,055,128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302,965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199334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 Swansea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5,244,004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1,408,147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1,595,011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186,864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553128"/>
                  </a:ext>
                </a:extLst>
              </a:tr>
              <a:tr h="319705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 NPT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9,130,916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2,541,116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3,615,459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</a:rPr>
                        <a:t>1,074,343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336300"/>
                  </a:ext>
                </a:extLst>
              </a:tr>
              <a:tr h="330729"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MHLD Sub Total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24,035,934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6,455,143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8,263,861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1,808,718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495919"/>
                  </a:ext>
                </a:extLst>
              </a:tr>
              <a:tr h="3307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HB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53,637,705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13,857,046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16,133,015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2,275,969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13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18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Widescreen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Budget for CHC / CC - Care  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for CHC / CC - Care  </dc:title>
  <dc:creator>Kerry Broadhead (Swansea Bay UHB - Strategy)</dc:creator>
  <cp:lastModifiedBy>Kerry Broadhead (Swansea Bay UHB - Strategy)</cp:lastModifiedBy>
  <cp:revision>1</cp:revision>
  <dcterms:created xsi:type="dcterms:W3CDTF">2023-07-18T16:58:13Z</dcterms:created>
  <dcterms:modified xsi:type="dcterms:W3CDTF">2023-07-18T16:58:41Z</dcterms:modified>
</cp:coreProperties>
</file>