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3.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notesSlides/notesSlide4.xml" ContentType="application/vnd.openxmlformats-officedocument.presentationml.notesSlide+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charts/chart11.xml" ContentType="application/vnd.openxmlformats-officedocument.drawingml.chart+xml"/>
  <Override PartName="/ppt/charts/style9.xml" ContentType="application/vnd.ms-office.chartstyle+xml"/>
  <Override PartName="/ppt/charts/colors9.xml" ContentType="application/vnd.ms-office.chartcolorstyle+xml"/>
  <Override PartName="/ppt/charts/chart12.xml" ContentType="application/vnd.openxmlformats-officedocument.drawingml.chart+xml"/>
  <Override PartName="/ppt/notesSlides/notesSlide5.xml" ContentType="application/vnd.openxmlformats-officedocument.presentationml.notesSlide+xml"/>
  <Override PartName="/ppt/charts/chart13.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4.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5.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6.xml" ContentType="application/vnd.openxmlformats-officedocument.drawingml.chart+xml"/>
  <Override PartName="/ppt/notesSlides/notesSlide6.xml" ContentType="application/vnd.openxmlformats-officedocument.presentationml.notesSlide+xml"/>
  <Override PartName="/ppt/charts/chart17.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8.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9.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20.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21.xml" ContentType="application/vnd.openxmlformats-officedocument.drawingml.chart+xml"/>
  <Override PartName="/ppt/notesSlides/notesSlide7.xml" ContentType="application/vnd.openxmlformats-officedocument.presentationml.notesSlide+xml"/>
  <Override PartName="/ppt/charts/chart22.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23.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24.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5.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6.xml" ContentType="application/vnd.openxmlformats-officedocument.drawingml.chart+xml"/>
  <Override PartName="/ppt/notesSlides/notesSlide8.xml" ContentType="application/vnd.openxmlformats-officedocument.presentationml.notesSlide+xml"/>
  <Override PartName="/ppt/charts/chart27.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8.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9.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30.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31.xml" ContentType="application/vnd.openxmlformats-officedocument.drawingml.chart+xml"/>
  <Override PartName="/ppt/charts/style25.xml" ContentType="application/vnd.ms-office.chartstyle+xml"/>
  <Override PartName="/ppt/charts/colors25.xml" ContentType="application/vnd.ms-office.chartcolorstyle+xml"/>
  <Override PartName="/ppt/notesSlides/notesSlide9.xml" ContentType="application/vnd.openxmlformats-officedocument.presentationml.notesSlide+xml"/>
  <Override PartName="/ppt/charts/chart32.xml" ContentType="application/vnd.openxmlformats-officedocument.drawingml.chart+xml"/>
  <Override PartName="/ppt/charts/style26.xml" ContentType="application/vnd.ms-office.chartstyle+xml"/>
  <Override PartName="/ppt/charts/colors26.xml" ContentType="application/vnd.ms-office.chartcolorstyle+xml"/>
  <Override PartName="/ppt/notesSlides/notesSlide10.xml" ContentType="application/vnd.openxmlformats-officedocument.presentationml.notesSlide+xml"/>
  <Override PartName="/ppt/charts/chart33.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34.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35.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6.xml" ContentType="application/vnd.openxmlformats-officedocument.drawingml.chart+xml"/>
  <Override PartName="/ppt/charts/style30.xml" ContentType="application/vnd.ms-office.chartstyle+xml"/>
  <Override PartName="/ppt/charts/colors30.xml" ContentType="application/vnd.ms-office.chartcolorstyle+xml"/>
  <Override PartName="/ppt/notesSlides/notesSlide11.xml" ContentType="application/vnd.openxmlformats-officedocument.presentationml.notesSlide+xml"/>
  <Override PartName="/ppt/charts/chart37.xml" ContentType="application/vnd.openxmlformats-officedocument.drawingml.chart+xml"/>
  <Override PartName="/ppt/charts/style31.xml" ContentType="application/vnd.ms-office.chartstyle+xml"/>
  <Override PartName="/ppt/charts/colors31.xml" ContentType="application/vnd.ms-office.chartcolorstyle+xml"/>
  <Override PartName="/ppt/charts/chart38.xml" ContentType="application/vnd.openxmlformats-officedocument.drawingml.chart+xml"/>
  <Override PartName="/ppt/charts/style32.xml" ContentType="application/vnd.ms-office.chartstyle+xml"/>
  <Override PartName="/ppt/charts/colors32.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39.xml" ContentType="application/vnd.openxmlformats-officedocument.drawingml.chart+xml"/>
  <Override PartName="/ppt/charts/style33.xml" ContentType="application/vnd.ms-office.chartstyle+xml"/>
  <Override PartName="/ppt/charts/colors33.xml" ContentType="application/vnd.ms-office.chartcolorstyle+xml"/>
  <Override PartName="/ppt/notesSlides/notesSlide14.xml" ContentType="application/vnd.openxmlformats-officedocument.presentationml.notesSlide+xml"/>
  <Override PartName="/ppt/charts/chart40.xml" ContentType="application/vnd.openxmlformats-officedocument.drawingml.chart+xml"/>
  <Override PartName="/ppt/charts/style34.xml" ContentType="application/vnd.ms-office.chartstyle+xml"/>
  <Override PartName="/ppt/charts/colors34.xml" ContentType="application/vnd.ms-office.chartcolorstyle+xml"/>
  <Override PartName="/ppt/charts/chart41.xml" ContentType="application/vnd.openxmlformats-officedocument.drawingml.chart+xml"/>
  <Override PartName="/ppt/charts/style35.xml" ContentType="application/vnd.ms-office.chartstyle+xml"/>
  <Override PartName="/ppt/charts/colors35.xml" ContentType="application/vnd.ms-office.chartcolorstyle+xml"/>
  <Override PartName="/ppt/charts/chart42.xml" ContentType="application/vnd.openxmlformats-officedocument.drawingml.chart+xml"/>
  <Override PartName="/ppt/charts/style36.xml" ContentType="application/vnd.ms-office.chartstyle+xml"/>
  <Override PartName="/ppt/charts/colors36.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4" r:id="rId5"/>
    <p:sldMasterId id="2147483706" r:id="rId6"/>
  </p:sldMasterIdLst>
  <p:notesMasterIdLst>
    <p:notesMasterId r:id="rId51"/>
  </p:notesMasterIdLst>
  <p:sldIdLst>
    <p:sldId id="367" r:id="rId7"/>
    <p:sldId id="828" r:id="rId8"/>
    <p:sldId id="3672" r:id="rId9"/>
    <p:sldId id="3679" r:id="rId10"/>
    <p:sldId id="3700" r:id="rId11"/>
    <p:sldId id="3681" r:id="rId12"/>
    <p:sldId id="3680" r:id="rId13"/>
    <p:sldId id="3701" r:id="rId14"/>
    <p:sldId id="3702" r:id="rId15"/>
    <p:sldId id="3703" r:id="rId16"/>
    <p:sldId id="3673" r:id="rId17"/>
    <p:sldId id="3705" r:id="rId18"/>
    <p:sldId id="3674" r:id="rId19"/>
    <p:sldId id="3704" r:id="rId20"/>
    <p:sldId id="827" r:id="rId21"/>
    <p:sldId id="3675" r:id="rId22"/>
    <p:sldId id="3682" r:id="rId23"/>
    <p:sldId id="3683" r:id="rId24"/>
    <p:sldId id="3684" r:id="rId25"/>
    <p:sldId id="3685" r:id="rId26"/>
    <p:sldId id="3686" r:id="rId27"/>
    <p:sldId id="3687" r:id="rId28"/>
    <p:sldId id="3688" r:id="rId29"/>
    <p:sldId id="3689" r:id="rId30"/>
    <p:sldId id="3690" r:id="rId31"/>
    <p:sldId id="3691" r:id="rId32"/>
    <p:sldId id="3692" r:id="rId33"/>
    <p:sldId id="3693" r:id="rId34"/>
    <p:sldId id="3694" r:id="rId35"/>
    <p:sldId id="3695" r:id="rId36"/>
    <p:sldId id="3696" r:id="rId37"/>
    <p:sldId id="3697" r:id="rId38"/>
    <p:sldId id="3677" r:id="rId39"/>
    <p:sldId id="1035" r:id="rId40"/>
    <p:sldId id="3670" r:id="rId41"/>
    <p:sldId id="3698" r:id="rId42"/>
    <p:sldId id="3699" r:id="rId43"/>
    <p:sldId id="3678" r:id="rId44"/>
    <p:sldId id="1053" r:id="rId45"/>
    <p:sldId id="1054" r:id="rId46"/>
    <p:sldId id="1055" r:id="rId47"/>
    <p:sldId id="1056" r:id="rId48"/>
    <p:sldId id="1057" r:id="rId49"/>
    <p:sldId id="1058"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8" autoAdjust="0"/>
    <p:restoredTop sz="88249" autoAdjust="0"/>
  </p:normalViewPr>
  <p:slideViewPr>
    <p:cSldViewPr snapToGrid="0">
      <p:cViewPr varScale="1">
        <p:scale>
          <a:sx n="58" d="100"/>
          <a:sy n="58" d="100"/>
        </p:scale>
        <p:origin x="168" y="2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8" Type="http://schemas.openxmlformats.org/officeDocument/2006/relationships/slide" Target="slides/slide2.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s>
</file>

<file path=ppt/charts/_rels/chart1.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0.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4-25v2.xlsx" TargetMode="External"/><Relationship Id="rId2" Type="http://schemas.microsoft.com/office/2011/relationships/chartColorStyle" Target="colors8.xml"/><Relationship Id="rId1" Type="http://schemas.microsoft.com/office/2011/relationships/chartStyle" Target="style8.xml"/></Relationships>
</file>

<file path=ppt/charts/_rels/chart11.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9.xml"/><Relationship Id="rId1" Type="http://schemas.microsoft.com/office/2011/relationships/chartStyle" Target="style9.xml"/></Relationships>
</file>

<file path=ppt/charts/_rels/chart12.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3.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10.xml"/><Relationship Id="rId1" Type="http://schemas.microsoft.com/office/2011/relationships/chartStyle" Target="style10.xml"/></Relationships>
</file>

<file path=ppt/charts/_rels/chart14.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4-25v2.xlsx" TargetMode="External"/><Relationship Id="rId2" Type="http://schemas.microsoft.com/office/2011/relationships/chartColorStyle" Target="colors11.xml"/><Relationship Id="rId1" Type="http://schemas.microsoft.com/office/2011/relationships/chartStyle" Target="style11.xml"/></Relationships>
</file>

<file path=ppt/charts/_rels/chart15.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12.xml"/><Relationship Id="rId1" Type="http://schemas.microsoft.com/office/2011/relationships/chartStyle" Target="style12.xml"/></Relationships>
</file>

<file path=ppt/charts/_rels/chart16.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7.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13.xml"/><Relationship Id="rId1" Type="http://schemas.microsoft.com/office/2011/relationships/chartStyle" Target="style13.xml"/></Relationships>
</file>

<file path=ppt/charts/_rels/chart18.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14.xml"/><Relationship Id="rId1" Type="http://schemas.microsoft.com/office/2011/relationships/chartStyle" Target="style14.xml"/></Relationships>
</file>

<file path=ppt/charts/_rels/chart19.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4-25v2.xlsx" TargetMode="External"/><Relationship Id="rId2" Type="http://schemas.microsoft.com/office/2011/relationships/chartColorStyle" Target="colors15.xml"/><Relationship Id="rId1" Type="http://schemas.microsoft.com/office/2011/relationships/chartStyle" Target="style15.xml"/></Relationships>
</file>

<file path=ppt/charts/_rels/chart2.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April%2015%20-%20to%20present%20summary%20-%20restored.xls" TargetMode="External"/><Relationship Id="rId2" Type="http://schemas.microsoft.com/office/2011/relationships/chartColorStyle" Target="colors1.xml"/><Relationship Id="rId1" Type="http://schemas.microsoft.com/office/2011/relationships/chartStyle" Target="style1.xml"/></Relationships>
</file>

<file path=ppt/charts/_rels/chart20.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16.xml"/><Relationship Id="rId1" Type="http://schemas.microsoft.com/office/2011/relationships/chartStyle" Target="style16.xml"/></Relationships>
</file>

<file path=ppt/charts/_rels/chart21.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22.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17.xml"/><Relationship Id="rId1" Type="http://schemas.microsoft.com/office/2011/relationships/chartStyle" Target="style17.xml"/></Relationships>
</file>

<file path=ppt/charts/_rels/chart23.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18.xml"/><Relationship Id="rId1" Type="http://schemas.microsoft.com/office/2011/relationships/chartStyle" Target="style18.xml"/></Relationships>
</file>

<file path=ppt/charts/_rels/chart24.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4-25v2.xlsx" TargetMode="External"/><Relationship Id="rId2" Type="http://schemas.microsoft.com/office/2011/relationships/chartColorStyle" Target="colors19.xml"/><Relationship Id="rId1" Type="http://schemas.microsoft.com/office/2011/relationships/chartStyle" Target="style19.xml"/></Relationships>
</file>

<file path=ppt/charts/_rels/chart25.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0.xml"/><Relationship Id="rId1" Type="http://schemas.microsoft.com/office/2011/relationships/chartStyle" Target="style20.xml"/></Relationships>
</file>

<file path=ppt/charts/_rels/chart26.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27.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1.xml"/><Relationship Id="rId1" Type="http://schemas.microsoft.com/office/2011/relationships/chartStyle" Target="style21.xml"/></Relationships>
</file>

<file path=ppt/charts/_rels/chart28.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2.xml"/><Relationship Id="rId1" Type="http://schemas.microsoft.com/office/2011/relationships/chartStyle" Target="style22.xml"/></Relationships>
</file>

<file path=ppt/charts/_rels/chart29.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3.xml"/><Relationship Id="rId1" Type="http://schemas.microsoft.com/office/2011/relationships/chartStyle" Target="style23.xml"/></Relationships>
</file>

<file path=ppt/charts/_rels/chart3.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4-25v2.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0.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4.xml"/><Relationship Id="rId1" Type="http://schemas.microsoft.com/office/2011/relationships/chartStyle" Target="style24.xml"/></Relationships>
</file>

<file path=ppt/charts/_rels/chart31.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5.xml"/><Relationship Id="rId1" Type="http://schemas.microsoft.com/office/2011/relationships/chartStyle" Target="style25.xml"/></Relationships>
</file>

<file path=ppt/charts/_rels/chart32.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6.xml"/><Relationship Id="rId1" Type="http://schemas.microsoft.com/office/2011/relationships/chartStyle" Target="style26.xml"/></Relationships>
</file>

<file path=ppt/charts/_rels/chart33.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7.xml"/><Relationship Id="rId1" Type="http://schemas.microsoft.com/office/2011/relationships/chartStyle" Target="style27.xml"/></Relationships>
</file>

<file path=ppt/charts/_rels/chart34.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8.xml"/><Relationship Id="rId1" Type="http://schemas.microsoft.com/office/2011/relationships/chartStyle" Target="style28.xml"/></Relationships>
</file>

<file path=ppt/charts/_rels/chart35.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9.xml"/><Relationship Id="rId1" Type="http://schemas.microsoft.com/office/2011/relationships/chartStyle" Target="style29.xml"/></Relationships>
</file>

<file path=ppt/charts/_rels/chart36.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30.xml"/><Relationship Id="rId1" Type="http://schemas.microsoft.com/office/2011/relationships/chartStyle" Target="style30.xml"/></Relationships>
</file>

<file path=ppt/charts/_rels/chart37.xml.rels><?xml version="1.0" encoding="UTF-8" standalone="yes"?>
<Relationships xmlns="http://schemas.openxmlformats.org/package/2006/relationships"><Relationship Id="rId3" Type="http://schemas.openxmlformats.org/officeDocument/2006/relationships/oleObject" Target="file:///C:\Users\ma003854\AppData\Local\Microsoft\Windows\INetCache\Content.Outlook\X5E63PB1\December%2024%20KPIs.xlsx" TargetMode="External"/><Relationship Id="rId2" Type="http://schemas.microsoft.com/office/2011/relationships/chartColorStyle" Target="colors31.xml"/><Relationship Id="rId1" Type="http://schemas.microsoft.com/office/2011/relationships/chartStyle" Target="style31.xml"/></Relationships>
</file>

<file path=ppt/charts/_rels/chart38.xml.rels><?xml version="1.0" encoding="UTF-8" standalone="yes"?>
<Relationships xmlns="http://schemas.openxmlformats.org/package/2006/relationships"><Relationship Id="rId3" Type="http://schemas.openxmlformats.org/officeDocument/2006/relationships/oleObject" Target="file:///C:\Users\ma003854\AppData\Local\Microsoft\Windows\INetCache\Content.Outlook\X5E63PB1\December%2024%20KPIs.xlsx" TargetMode="External"/><Relationship Id="rId2" Type="http://schemas.microsoft.com/office/2011/relationships/chartColorStyle" Target="colors32.xml"/><Relationship Id="rId1" Type="http://schemas.microsoft.com/office/2011/relationships/chartStyle" Target="style32.xml"/></Relationships>
</file>

<file path=ppt/charts/_rels/chart39.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Treatment%20Waits.xlsx" TargetMode="External"/><Relationship Id="rId2" Type="http://schemas.microsoft.com/office/2011/relationships/chartColorStyle" Target="colors33.xml"/><Relationship Id="rId1" Type="http://schemas.microsoft.com/office/2011/relationships/chartStyle" Target="style33.xml"/></Relationships>
</file>

<file path=ppt/charts/_rels/chart4.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3.xml"/><Relationship Id="rId1" Type="http://schemas.microsoft.com/office/2011/relationships/chartStyle" Target="style3.xml"/></Relationships>
</file>

<file path=ppt/charts/_rels/chart40.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Treatment%20Waits.xlsx" TargetMode="External"/><Relationship Id="rId2" Type="http://schemas.microsoft.com/office/2011/relationships/chartColorStyle" Target="colors34.xml"/><Relationship Id="rId1" Type="http://schemas.microsoft.com/office/2011/relationships/chartStyle" Target="style34.xml"/></Relationships>
</file>

<file path=ppt/charts/_rels/chart41.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Treatment%20Waits.xlsx" TargetMode="External"/><Relationship Id="rId2" Type="http://schemas.microsoft.com/office/2011/relationships/chartColorStyle" Target="colors35.xml"/><Relationship Id="rId1" Type="http://schemas.microsoft.com/office/2011/relationships/chartStyle" Target="style35.xml"/></Relationships>
</file>

<file path=ppt/charts/_rels/chart42.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Treatment%20Waits.xlsx" TargetMode="External"/><Relationship Id="rId2" Type="http://schemas.microsoft.com/office/2011/relationships/chartColorStyle" Target="colors36.xml"/><Relationship Id="rId1" Type="http://schemas.microsoft.com/office/2011/relationships/chartStyle" Target="style36.xml"/></Relationships>
</file>

<file path=ppt/charts/_rels/chart5.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4-25v2.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8.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6.xml"/><Relationship Id="rId1" Type="http://schemas.microsoft.com/office/2011/relationships/chartStyle" Target="style6.xml"/></Relationships>
</file>

<file path=ppt/charts/_rels/chart9.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dirty="0"/>
              <a:t>SCP Performance</a:t>
            </a:r>
          </a:p>
        </c:rich>
      </c:tx>
      <c:overlay val="0"/>
      <c:spPr>
        <a:noFill/>
        <a:ln w="25400">
          <a:noFill/>
        </a:ln>
      </c:spPr>
    </c:title>
    <c:autoTitleDeleted val="0"/>
    <c:plotArea>
      <c:layout>
        <c:manualLayout>
          <c:layoutTarget val="inner"/>
          <c:xMode val="edge"/>
          <c:yMode val="edge"/>
          <c:x val="9.7793827456314375E-2"/>
          <c:y val="6.9590357705770794E-2"/>
          <c:w val="0.87581618737865108"/>
          <c:h val="0.74473225959729683"/>
        </c:manualLayout>
      </c:layout>
      <c:barChart>
        <c:barDir val="col"/>
        <c:grouping val="clustered"/>
        <c:varyColors val="0"/>
        <c:ser>
          <c:idx val="3"/>
          <c:order val="0"/>
          <c:tx>
            <c:strRef>
              <c:f>'Data for Graphs'!$AM$1</c:f>
              <c:strCache>
                <c:ptCount val="1"/>
                <c:pt idx="0">
                  <c:v>Performance</c:v>
                </c:pt>
              </c:strCache>
            </c:strRef>
          </c:tx>
          <c:spPr>
            <a:solidFill>
              <a:schemeClr val="accent1">
                <a:lumMod val="40000"/>
                <a:lumOff val="60000"/>
              </a:schemeClr>
            </a:solidFill>
          </c:spPr>
          <c:invertIfNegative val="0"/>
          <c:dLbls>
            <c:dLbl>
              <c:idx val="12"/>
              <c:spPr>
                <a:noFill/>
                <a:ln w="25400">
                  <a:noFill/>
                </a:ln>
              </c:spPr>
              <c:txPr>
                <a:bodyPr rot="-5400000" vert="horz" wrap="square" lIns="38100" tIns="19050" rIns="38100" bIns="19050" anchor="ctr">
                  <a:spAutoFit/>
                </a:bodyPr>
                <a:lstStyle/>
                <a:p>
                  <a:pPr algn="ctr">
                    <a:defRPr sz="1000" b="0" i="0" u="none" strike="noStrike" baseline="0">
                      <a:solidFill>
                        <a:schemeClr val="tx1"/>
                      </a:solidFill>
                      <a:latin typeface="Calibri"/>
                      <a:ea typeface="Calibri"/>
                      <a:cs typeface="Calibri"/>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4-583E-4C41-BC36-B19BB2B81148}"/>
                </c:ext>
              </c:extLst>
            </c:dLbl>
            <c:dLbl>
              <c:idx val="13"/>
              <c:spPr>
                <a:noFill/>
                <a:ln w="25400">
                  <a:noFill/>
                </a:ln>
              </c:spPr>
              <c:txPr>
                <a:bodyPr rot="-5400000" vert="horz" wrap="square" lIns="38100" tIns="19050" rIns="38100" bIns="19050" anchor="ctr">
                  <a:spAutoFit/>
                </a:bodyPr>
                <a:lstStyle/>
                <a:p>
                  <a:pPr algn="ctr">
                    <a:defRPr sz="1000" b="0" i="0" u="none" strike="noStrike" baseline="0">
                      <a:solidFill>
                        <a:schemeClr val="tx1"/>
                      </a:solidFill>
                      <a:latin typeface="Calibri"/>
                      <a:ea typeface="Calibri"/>
                      <a:cs typeface="Calibri"/>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5-583E-4C41-BC36-B19BB2B81148}"/>
                </c:ext>
              </c:extLst>
            </c:dLbl>
            <c:dLbl>
              <c:idx val="14"/>
              <c:spPr>
                <a:noFill/>
                <a:ln w="25400">
                  <a:noFill/>
                </a:ln>
              </c:spPr>
              <c:txPr>
                <a:bodyPr rot="-5400000" vert="horz" wrap="square" lIns="38100" tIns="19050" rIns="38100" bIns="19050" anchor="ctr">
                  <a:spAutoFit/>
                </a:bodyPr>
                <a:lstStyle/>
                <a:p>
                  <a:pPr algn="ctr">
                    <a:defRPr sz="1000" b="0" i="0" u="none" strike="noStrike" baseline="0">
                      <a:solidFill>
                        <a:schemeClr val="tx1"/>
                      </a:solidFill>
                      <a:latin typeface="Calibri"/>
                      <a:ea typeface="Calibri"/>
                      <a:cs typeface="Calibri"/>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6-583E-4C41-BC36-B19BB2B81148}"/>
                </c:ext>
              </c:extLst>
            </c:dLbl>
            <c:dLbl>
              <c:idx val="15"/>
              <c:spPr>
                <a:noFill/>
                <a:ln w="25400">
                  <a:noFill/>
                </a:ln>
              </c:spPr>
              <c:txPr>
                <a:bodyPr rot="-5400000" vert="horz" wrap="square" lIns="38100" tIns="19050" rIns="38100" bIns="19050" anchor="ctr">
                  <a:spAutoFit/>
                </a:bodyPr>
                <a:lstStyle/>
                <a:p>
                  <a:pPr algn="ctr">
                    <a:defRPr sz="1000" b="0" i="0" u="none" strike="noStrike" baseline="0">
                      <a:solidFill>
                        <a:srgbClr val="00B050"/>
                      </a:solidFill>
                      <a:latin typeface="Calibri"/>
                      <a:ea typeface="Calibri"/>
                      <a:cs typeface="Calibri"/>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1-C676-45EA-814A-4C8DAD845932}"/>
                </c:ext>
              </c:extLst>
            </c:dLbl>
            <c:dLbl>
              <c:idx val="16"/>
              <c:spPr>
                <a:noFill/>
                <a:ln w="25400">
                  <a:noFill/>
                </a:ln>
              </c:spPr>
              <c:txPr>
                <a:bodyPr rot="-5400000" vert="horz" wrap="square" lIns="38100" tIns="19050" rIns="38100" bIns="19050" anchor="ctr">
                  <a:spAutoFit/>
                </a:bodyPr>
                <a:lstStyle/>
                <a:p>
                  <a:pPr algn="ctr">
                    <a:defRPr sz="1000" b="0" i="0" u="none" strike="noStrike" baseline="0">
                      <a:solidFill>
                        <a:srgbClr val="00B050"/>
                      </a:solidFill>
                      <a:latin typeface="Calibri"/>
                      <a:ea typeface="Calibri"/>
                      <a:cs typeface="Calibri"/>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2-C676-45EA-814A-4C8DAD845932}"/>
                </c:ext>
              </c:extLst>
            </c:dLbl>
            <c:dLbl>
              <c:idx val="17"/>
              <c:spPr>
                <a:noFill/>
                <a:ln w="25400">
                  <a:noFill/>
                </a:ln>
              </c:spPr>
              <c:txPr>
                <a:bodyPr rot="-5400000" vert="horz" wrap="square" lIns="38100" tIns="19050" rIns="38100" bIns="19050" anchor="ctr">
                  <a:spAutoFit/>
                </a:bodyPr>
                <a:lstStyle/>
                <a:p>
                  <a:pPr algn="ctr">
                    <a:defRPr sz="1000" b="0" i="0" u="none" strike="noStrike" baseline="0">
                      <a:solidFill>
                        <a:srgbClr val="00B050"/>
                      </a:solidFill>
                      <a:latin typeface="Calibri"/>
                      <a:ea typeface="Calibri"/>
                      <a:cs typeface="Calibri"/>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3-C676-45EA-814A-4C8DAD845932}"/>
                </c:ext>
              </c:extLst>
            </c:dLbl>
            <c:dLbl>
              <c:idx val="18"/>
              <c:spPr>
                <a:noFill/>
                <a:ln w="25400">
                  <a:noFill/>
                </a:ln>
              </c:spPr>
              <c:txPr>
                <a:bodyPr rot="-5400000" vert="horz" wrap="square" lIns="38100" tIns="19050" rIns="38100" bIns="19050" anchor="ctr">
                  <a:spAutoFit/>
                </a:bodyPr>
                <a:lstStyle/>
                <a:p>
                  <a:pPr algn="ctr">
                    <a:defRPr sz="1000" b="0" i="0" u="none" strike="noStrike" baseline="0">
                      <a:solidFill>
                        <a:srgbClr val="00B050"/>
                      </a:solidFill>
                      <a:latin typeface="Calibri"/>
                      <a:ea typeface="Calibri"/>
                      <a:cs typeface="Calibri"/>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4-C676-45EA-814A-4C8DAD845932}"/>
                </c:ext>
              </c:extLst>
            </c:dLbl>
            <c:dLbl>
              <c:idx val="19"/>
              <c:spPr>
                <a:noFill/>
                <a:ln w="25400">
                  <a:noFill/>
                </a:ln>
              </c:spPr>
              <c:txPr>
                <a:bodyPr rot="-5400000" vert="horz" wrap="square" lIns="38100" tIns="19050" rIns="38100" bIns="19050" anchor="ctr">
                  <a:spAutoFit/>
                </a:bodyPr>
                <a:lstStyle/>
                <a:p>
                  <a:pPr algn="ctr">
                    <a:defRPr sz="1000" b="0" i="0" u="none" strike="noStrike" baseline="0">
                      <a:solidFill>
                        <a:srgbClr val="00B050"/>
                      </a:solidFill>
                      <a:latin typeface="Calibri"/>
                      <a:ea typeface="Calibri"/>
                      <a:cs typeface="Calibri"/>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5-C676-45EA-814A-4C8DAD845932}"/>
                </c:ext>
              </c:extLst>
            </c:dLbl>
            <c:dLbl>
              <c:idx val="20"/>
              <c:spPr>
                <a:noFill/>
                <a:ln w="25400">
                  <a:noFill/>
                </a:ln>
              </c:spPr>
              <c:txPr>
                <a:bodyPr rot="-5400000" vert="horz" wrap="square" lIns="38100" tIns="19050" rIns="38100" bIns="19050" anchor="ctr">
                  <a:spAutoFit/>
                </a:bodyPr>
                <a:lstStyle/>
                <a:p>
                  <a:pPr algn="ctr">
                    <a:defRPr sz="1000" b="0" i="0" u="none" strike="noStrike" baseline="0">
                      <a:solidFill>
                        <a:srgbClr val="00B050"/>
                      </a:solidFill>
                      <a:latin typeface="Calibri"/>
                      <a:ea typeface="Calibri"/>
                      <a:cs typeface="Calibri"/>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6-C676-45EA-814A-4C8DAD845932}"/>
                </c:ext>
              </c:extLst>
            </c:dLbl>
            <c:spPr>
              <a:noFill/>
              <a:ln w="25400">
                <a:noFill/>
              </a:ln>
            </c:spPr>
            <c:txPr>
              <a:bodyPr rot="-5400000" vert="horz" wrap="square" lIns="38100" tIns="19050" rIns="38100" bIns="19050" anchor="ctr">
                <a:spAutoFit/>
              </a:bodyPr>
              <a:lstStyle/>
              <a:p>
                <a:pPr algn="ctr">
                  <a:defRPr sz="1000" b="0"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for Graphs'!$AI$31:$AI$57</c:f>
              <c:numCache>
                <c:formatCode>mmm\ yyyy</c:formatCode>
                <c:ptCount val="27"/>
                <c:pt idx="0">
                  <c:v>44927</c:v>
                </c:pt>
                <c:pt idx="1">
                  <c:v>44958</c:v>
                </c:pt>
                <c:pt idx="2">
                  <c:v>44986</c:v>
                </c:pt>
                <c:pt idx="3">
                  <c:v>45017</c:v>
                </c:pt>
                <c:pt idx="4">
                  <c:v>45047</c:v>
                </c:pt>
                <c:pt idx="5">
                  <c:v>45078</c:v>
                </c:pt>
                <c:pt idx="6">
                  <c:v>45108</c:v>
                </c:pt>
                <c:pt idx="7">
                  <c:v>45139</c:v>
                </c:pt>
                <c:pt idx="8">
                  <c:v>45170</c:v>
                </c:pt>
                <c:pt idx="9">
                  <c:v>45200</c:v>
                </c:pt>
                <c:pt idx="10">
                  <c:v>45231</c:v>
                </c:pt>
                <c:pt idx="11">
                  <c:v>45261</c:v>
                </c:pt>
                <c:pt idx="12">
                  <c:v>45292</c:v>
                </c:pt>
                <c:pt idx="13">
                  <c:v>45323</c:v>
                </c:pt>
                <c:pt idx="14">
                  <c:v>45352</c:v>
                </c:pt>
                <c:pt idx="15">
                  <c:v>45383</c:v>
                </c:pt>
                <c:pt idx="16">
                  <c:v>45413</c:v>
                </c:pt>
                <c:pt idx="17">
                  <c:v>45444</c:v>
                </c:pt>
                <c:pt idx="18">
                  <c:v>45474</c:v>
                </c:pt>
                <c:pt idx="19">
                  <c:v>45505</c:v>
                </c:pt>
                <c:pt idx="20">
                  <c:v>45536</c:v>
                </c:pt>
                <c:pt idx="21">
                  <c:v>45566</c:v>
                </c:pt>
                <c:pt idx="22">
                  <c:v>45597</c:v>
                </c:pt>
                <c:pt idx="23">
                  <c:v>45627</c:v>
                </c:pt>
                <c:pt idx="24">
                  <c:v>45658</c:v>
                </c:pt>
                <c:pt idx="25">
                  <c:v>45689</c:v>
                </c:pt>
                <c:pt idx="26">
                  <c:v>45717</c:v>
                </c:pt>
              </c:numCache>
            </c:numRef>
          </c:cat>
          <c:val>
            <c:numRef>
              <c:f>'Data for Graphs'!$AM$31:$AM$57</c:f>
              <c:numCache>
                <c:formatCode>0%</c:formatCode>
                <c:ptCount val="27"/>
                <c:pt idx="0">
                  <c:v>0.51418439716312059</c:v>
                </c:pt>
                <c:pt idx="1">
                  <c:v>0.4563106796116505</c:v>
                </c:pt>
                <c:pt idx="2">
                  <c:v>0.58490566037735847</c:v>
                </c:pt>
                <c:pt idx="3">
                  <c:v>0.61016949152542377</c:v>
                </c:pt>
                <c:pt idx="4">
                  <c:v>0.5056179775280899</c:v>
                </c:pt>
                <c:pt idx="5">
                  <c:v>0.4962686567164179</c:v>
                </c:pt>
                <c:pt idx="6">
                  <c:v>0.5625</c:v>
                </c:pt>
                <c:pt idx="7">
                  <c:v>0.53584905660377358</c:v>
                </c:pt>
                <c:pt idx="8">
                  <c:v>0.5168539325842697</c:v>
                </c:pt>
                <c:pt idx="9">
                  <c:v>0.55821917808219179</c:v>
                </c:pt>
                <c:pt idx="10">
                  <c:v>0.56794425087108014</c:v>
                </c:pt>
                <c:pt idx="11">
                  <c:v>0.52490421455938696</c:v>
                </c:pt>
                <c:pt idx="12">
                  <c:v>0.50347222222222221</c:v>
                </c:pt>
                <c:pt idx="13">
                  <c:v>0.51943462897526504</c:v>
                </c:pt>
                <c:pt idx="14">
                  <c:v>0.57936507936507942</c:v>
                </c:pt>
                <c:pt idx="15">
                  <c:v>0.6015325670498084</c:v>
                </c:pt>
                <c:pt idx="16">
                  <c:v>0.59706959706959706</c:v>
                </c:pt>
                <c:pt idx="17">
                  <c:v>0.60215053763440862</c:v>
                </c:pt>
                <c:pt idx="18">
                  <c:v>0.59539473684210531</c:v>
                </c:pt>
                <c:pt idx="19">
                  <c:v>0.59859154929577463</c:v>
                </c:pt>
                <c:pt idx="20">
                  <c:v>0.6</c:v>
                </c:pt>
                <c:pt idx="21">
                  <c:v>0.56013745704467355</c:v>
                </c:pt>
                <c:pt idx="22">
                  <c:v>0.65966386554621848</c:v>
                </c:pt>
                <c:pt idx="23">
                  <c:v>0.62790697674418605</c:v>
                </c:pt>
              </c:numCache>
            </c:numRef>
          </c:val>
          <c:extLst>
            <c:ext xmlns:c16="http://schemas.microsoft.com/office/drawing/2014/chart" uri="{C3380CC4-5D6E-409C-BE32-E72D297353CC}">
              <c16:uniqueId val="{00000000-583E-4C41-BC36-B19BB2B81148}"/>
            </c:ext>
          </c:extLst>
        </c:ser>
        <c:dLbls>
          <c:showLegendKey val="0"/>
          <c:showVal val="0"/>
          <c:showCatName val="0"/>
          <c:showSerName val="0"/>
          <c:showPercent val="0"/>
          <c:showBubbleSize val="0"/>
        </c:dLbls>
        <c:gapWidth val="150"/>
        <c:axId val="2049841647"/>
        <c:axId val="1"/>
      </c:barChart>
      <c:lineChart>
        <c:grouping val="standard"/>
        <c:varyColors val="0"/>
        <c:ser>
          <c:idx val="0"/>
          <c:order val="1"/>
          <c:tx>
            <c:strRef>
              <c:f>'Data for Graphs'!$AN$1</c:f>
              <c:strCache>
                <c:ptCount val="1"/>
                <c:pt idx="0">
                  <c:v>MDS 24/25 Profile</c:v>
                </c:pt>
              </c:strCache>
            </c:strRef>
          </c:tx>
          <c:marker>
            <c:symbol val="none"/>
          </c:marker>
          <c:dLbls>
            <c:dLbl>
              <c:idx val="18"/>
              <c:layout>
                <c:manualLayout>
                  <c:x val="-2.6270712012991363E-2"/>
                  <c:y val="8.687295747277343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305-4C38-8C87-53BA3A0533E9}"/>
                </c:ext>
              </c:extLst>
            </c:dLbl>
            <c:spPr>
              <a:noFill/>
              <a:ln w="25400">
                <a:noFill/>
              </a:ln>
            </c:spPr>
            <c:txPr>
              <a:bodyPr rot="-5400000" vert="horz" wrap="square" lIns="38100" tIns="19050" rIns="38100" bIns="19050" anchor="ctr">
                <a:spAutoFit/>
              </a:bodyPr>
              <a:lstStyle/>
              <a:p>
                <a:pPr algn="ctr">
                  <a:defRPr sz="1000" b="0" i="0" u="none" strike="noStrike" baseline="0">
                    <a:solidFill>
                      <a:srgbClr val="000000"/>
                    </a:solidFill>
                    <a:latin typeface="Calibri"/>
                    <a:ea typeface="Calibri"/>
                    <a:cs typeface="Calibri"/>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for Graphs'!$AI$31:$AI$57</c:f>
              <c:numCache>
                <c:formatCode>mmm\ yyyy</c:formatCode>
                <c:ptCount val="27"/>
                <c:pt idx="0">
                  <c:v>44927</c:v>
                </c:pt>
                <c:pt idx="1">
                  <c:v>44958</c:v>
                </c:pt>
                <c:pt idx="2">
                  <c:v>44986</c:v>
                </c:pt>
                <c:pt idx="3">
                  <c:v>45017</c:v>
                </c:pt>
                <c:pt idx="4">
                  <c:v>45047</c:v>
                </c:pt>
                <c:pt idx="5">
                  <c:v>45078</c:v>
                </c:pt>
                <c:pt idx="6">
                  <c:v>45108</c:v>
                </c:pt>
                <c:pt idx="7">
                  <c:v>45139</c:v>
                </c:pt>
                <c:pt idx="8">
                  <c:v>45170</c:v>
                </c:pt>
                <c:pt idx="9">
                  <c:v>45200</c:v>
                </c:pt>
                <c:pt idx="10">
                  <c:v>45231</c:v>
                </c:pt>
                <c:pt idx="11">
                  <c:v>45261</c:v>
                </c:pt>
                <c:pt idx="12">
                  <c:v>45292</c:v>
                </c:pt>
                <c:pt idx="13">
                  <c:v>45323</c:v>
                </c:pt>
                <c:pt idx="14">
                  <c:v>45352</c:v>
                </c:pt>
                <c:pt idx="15">
                  <c:v>45383</c:v>
                </c:pt>
                <c:pt idx="16">
                  <c:v>45413</c:v>
                </c:pt>
                <c:pt idx="17">
                  <c:v>45444</c:v>
                </c:pt>
                <c:pt idx="18">
                  <c:v>45474</c:v>
                </c:pt>
                <c:pt idx="19">
                  <c:v>45505</c:v>
                </c:pt>
                <c:pt idx="20">
                  <c:v>45536</c:v>
                </c:pt>
                <c:pt idx="21">
                  <c:v>45566</c:v>
                </c:pt>
                <c:pt idx="22">
                  <c:v>45597</c:v>
                </c:pt>
                <c:pt idx="23">
                  <c:v>45627</c:v>
                </c:pt>
                <c:pt idx="24">
                  <c:v>45658</c:v>
                </c:pt>
                <c:pt idx="25">
                  <c:v>45689</c:v>
                </c:pt>
                <c:pt idx="26">
                  <c:v>45717</c:v>
                </c:pt>
              </c:numCache>
            </c:numRef>
          </c:cat>
          <c:val>
            <c:numRef>
              <c:f>'Data for Graphs'!$AN$31:$AN$57</c:f>
              <c:numCache>
                <c:formatCode>General</c:formatCode>
                <c:ptCount val="27"/>
                <c:pt idx="15" formatCode="0%">
                  <c:v>0.51</c:v>
                </c:pt>
                <c:pt idx="16" formatCode="0%">
                  <c:v>0.54</c:v>
                </c:pt>
                <c:pt idx="17" formatCode="0%">
                  <c:v>0.56999999999999995</c:v>
                </c:pt>
                <c:pt idx="18" formatCode="0%">
                  <c:v>0.57999999999999996</c:v>
                </c:pt>
                <c:pt idx="19" formatCode="0%">
                  <c:v>0.59</c:v>
                </c:pt>
                <c:pt idx="20" formatCode="0%">
                  <c:v>0.6</c:v>
                </c:pt>
                <c:pt idx="21" formatCode="0%">
                  <c:v>0.62</c:v>
                </c:pt>
                <c:pt idx="22" formatCode="0%">
                  <c:v>0.64</c:v>
                </c:pt>
                <c:pt idx="23" formatCode="0%">
                  <c:v>0.65</c:v>
                </c:pt>
                <c:pt idx="24" formatCode="0%">
                  <c:v>0.66</c:v>
                </c:pt>
                <c:pt idx="25" formatCode="0%">
                  <c:v>0.68</c:v>
                </c:pt>
                <c:pt idx="26" formatCode="0%">
                  <c:v>0.7</c:v>
                </c:pt>
              </c:numCache>
            </c:numRef>
          </c:val>
          <c:smooth val="0"/>
          <c:extLst>
            <c:ext xmlns:c16="http://schemas.microsoft.com/office/drawing/2014/chart" uri="{C3380CC4-5D6E-409C-BE32-E72D297353CC}">
              <c16:uniqueId val="{00000001-583E-4C41-BC36-B19BB2B81148}"/>
            </c:ext>
          </c:extLst>
        </c:ser>
        <c:ser>
          <c:idx val="1"/>
          <c:order val="2"/>
          <c:tx>
            <c:strRef>
              <c:f>'Data for Graphs'!$AP$1</c:f>
              <c:strCache>
                <c:ptCount val="1"/>
                <c:pt idx="0">
                  <c:v>Target - 75%</c:v>
                </c:pt>
              </c:strCache>
            </c:strRef>
          </c:tx>
          <c:marker>
            <c:symbol val="none"/>
          </c:marker>
          <c:cat>
            <c:numRef>
              <c:f>'Data for Graphs'!$AI$31:$AI$57</c:f>
              <c:numCache>
                <c:formatCode>mmm\ yyyy</c:formatCode>
                <c:ptCount val="27"/>
                <c:pt idx="0">
                  <c:v>44927</c:v>
                </c:pt>
                <c:pt idx="1">
                  <c:v>44958</c:v>
                </c:pt>
                <c:pt idx="2">
                  <c:v>44986</c:v>
                </c:pt>
                <c:pt idx="3">
                  <c:v>45017</c:v>
                </c:pt>
                <c:pt idx="4">
                  <c:v>45047</c:v>
                </c:pt>
                <c:pt idx="5">
                  <c:v>45078</c:v>
                </c:pt>
                <c:pt idx="6">
                  <c:v>45108</c:v>
                </c:pt>
                <c:pt idx="7">
                  <c:v>45139</c:v>
                </c:pt>
                <c:pt idx="8">
                  <c:v>45170</c:v>
                </c:pt>
                <c:pt idx="9">
                  <c:v>45200</c:v>
                </c:pt>
                <c:pt idx="10">
                  <c:v>45231</c:v>
                </c:pt>
                <c:pt idx="11">
                  <c:v>45261</c:v>
                </c:pt>
                <c:pt idx="12">
                  <c:v>45292</c:v>
                </c:pt>
                <c:pt idx="13">
                  <c:v>45323</c:v>
                </c:pt>
                <c:pt idx="14">
                  <c:v>45352</c:v>
                </c:pt>
                <c:pt idx="15">
                  <c:v>45383</c:v>
                </c:pt>
                <c:pt idx="16">
                  <c:v>45413</c:v>
                </c:pt>
                <c:pt idx="17">
                  <c:v>45444</c:v>
                </c:pt>
                <c:pt idx="18">
                  <c:v>45474</c:v>
                </c:pt>
                <c:pt idx="19">
                  <c:v>45505</c:v>
                </c:pt>
                <c:pt idx="20">
                  <c:v>45536</c:v>
                </c:pt>
                <c:pt idx="21">
                  <c:v>45566</c:v>
                </c:pt>
                <c:pt idx="22">
                  <c:v>45597</c:v>
                </c:pt>
                <c:pt idx="23">
                  <c:v>45627</c:v>
                </c:pt>
                <c:pt idx="24">
                  <c:v>45658</c:v>
                </c:pt>
                <c:pt idx="25">
                  <c:v>45689</c:v>
                </c:pt>
                <c:pt idx="26">
                  <c:v>45717</c:v>
                </c:pt>
              </c:numCache>
            </c:numRef>
          </c:cat>
          <c:val>
            <c:numRef>
              <c:f>'Data for Graphs'!$AP$31:$AP$57</c:f>
              <c:numCache>
                <c:formatCode>0%</c:formatCode>
                <c:ptCount val="27"/>
                <c:pt idx="0">
                  <c:v>0.75</c:v>
                </c:pt>
                <c:pt idx="1">
                  <c:v>0.75</c:v>
                </c:pt>
                <c:pt idx="2">
                  <c:v>0.75</c:v>
                </c:pt>
                <c:pt idx="3">
                  <c:v>0.75</c:v>
                </c:pt>
                <c:pt idx="4">
                  <c:v>0.75</c:v>
                </c:pt>
                <c:pt idx="5">
                  <c:v>0.75</c:v>
                </c:pt>
                <c:pt idx="6">
                  <c:v>0.75</c:v>
                </c:pt>
                <c:pt idx="7">
                  <c:v>0.75</c:v>
                </c:pt>
                <c:pt idx="8">
                  <c:v>0.75</c:v>
                </c:pt>
                <c:pt idx="9">
                  <c:v>0.75</c:v>
                </c:pt>
                <c:pt idx="10">
                  <c:v>0.75</c:v>
                </c:pt>
                <c:pt idx="11">
                  <c:v>0.75</c:v>
                </c:pt>
                <c:pt idx="12">
                  <c:v>0.75</c:v>
                </c:pt>
                <c:pt idx="13">
                  <c:v>0.75</c:v>
                </c:pt>
                <c:pt idx="14">
                  <c:v>0.75</c:v>
                </c:pt>
                <c:pt idx="15">
                  <c:v>0.75</c:v>
                </c:pt>
                <c:pt idx="16">
                  <c:v>0.75</c:v>
                </c:pt>
                <c:pt idx="17">
                  <c:v>0.75</c:v>
                </c:pt>
                <c:pt idx="18">
                  <c:v>0.75</c:v>
                </c:pt>
                <c:pt idx="19">
                  <c:v>0.75</c:v>
                </c:pt>
                <c:pt idx="20">
                  <c:v>0.75</c:v>
                </c:pt>
                <c:pt idx="21">
                  <c:v>0.75</c:v>
                </c:pt>
                <c:pt idx="22">
                  <c:v>0.75</c:v>
                </c:pt>
                <c:pt idx="23">
                  <c:v>0.75</c:v>
                </c:pt>
                <c:pt idx="24">
                  <c:v>0.75</c:v>
                </c:pt>
                <c:pt idx="25">
                  <c:v>0.75</c:v>
                </c:pt>
                <c:pt idx="26">
                  <c:v>0.75</c:v>
                </c:pt>
              </c:numCache>
            </c:numRef>
          </c:val>
          <c:smooth val="0"/>
          <c:extLst>
            <c:ext xmlns:c16="http://schemas.microsoft.com/office/drawing/2014/chart" uri="{C3380CC4-5D6E-409C-BE32-E72D297353CC}">
              <c16:uniqueId val="{00000002-583E-4C41-BC36-B19BB2B81148}"/>
            </c:ext>
          </c:extLst>
        </c:ser>
        <c:dLbls>
          <c:showLegendKey val="0"/>
          <c:showVal val="0"/>
          <c:showCatName val="0"/>
          <c:showSerName val="0"/>
          <c:showPercent val="0"/>
          <c:showBubbleSize val="0"/>
        </c:dLbls>
        <c:marker val="1"/>
        <c:smooth val="0"/>
        <c:axId val="2049841647"/>
        <c:axId val="1"/>
      </c:lineChart>
      <c:dateAx>
        <c:axId val="2049841647"/>
        <c:scaling>
          <c:orientation val="minMax"/>
        </c:scaling>
        <c:delete val="0"/>
        <c:axPos val="b"/>
        <c:numFmt formatCode="mmm\ yy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10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max val="1"/>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2049841647"/>
        <c:crosses val="autoZero"/>
        <c:crossBetween val="between"/>
      </c:valAx>
      <c:spPr>
        <a:noFill/>
        <a:ln w="25400">
          <a:noFill/>
        </a:ln>
      </c:spPr>
    </c:plotArea>
    <c:legend>
      <c:legendPos val="r"/>
      <c:layout>
        <c:manualLayout>
          <c:xMode val="edge"/>
          <c:yMode val="edge"/>
          <c:x val="9.8396736552509245E-2"/>
          <c:y val="0.95444821074501496"/>
          <c:w val="0.88155435389853376"/>
          <c:h val="3.5202606447408372E-2"/>
        </c:manualLayout>
      </c:layout>
      <c:overlay val="0"/>
      <c:spPr>
        <a:noFill/>
        <a:ln w="25400">
          <a:noFill/>
        </a:ln>
      </c:spPr>
      <c:txPr>
        <a:bodyPr/>
        <a:lstStyle/>
        <a:p>
          <a:pPr>
            <a:defRPr sz="1000"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bg1">
          <a:lumMod val="50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Skin Backlog</a:t>
            </a:r>
          </a:p>
        </c:rich>
      </c:tx>
      <c:layout>
        <c:manualLayout>
          <c:xMode val="edge"/>
          <c:yMode val="edge"/>
          <c:x val="0.35007884615384616"/>
          <c:y val="1.461612666943895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9465338289150784E-2"/>
          <c:y val="4.6365890203021662E-2"/>
          <c:w val="0.93146227332766762"/>
          <c:h val="0.70956732525889632"/>
        </c:manualLayout>
      </c:layout>
      <c:barChart>
        <c:barDir val="col"/>
        <c:grouping val="stacked"/>
        <c:varyColors val="0"/>
        <c:ser>
          <c:idx val="56"/>
          <c:order val="56"/>
          <c:tx>
            <c:strRef>
              <c:f>'Table for graphs 24-25 '!$A$58</c:f>
              <c:strCache>
                <c:ptCount val="1"/>
                <c:pt idx="0">
                  <c:v>Skin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'!$B$58:$DB$58</c:f>
              <c:numCache>
                <c:formatCode>0</c:formatCode>
                <c:ptCount val="105"/>
                <c:pt idx="0">
                  <c:v>13</c:v>
                </c:pt>
                <c:pt idx="1">
                  <c:v>16</c:v>
                </c:pt>
                <c:pt idx="2">
                  <c:v>9</c:v>
                </c:pt>
                <c:pt idx="3">
                  <c:v>13</c:v>
                </c:pt>
                <c:pt idx="4">
                  <c:v>16</c:v>
                </c:pt>
                <c:pt idx="5">
                  <c:v>12</c:v>
                </c:pt>
                <c:pt idx="6">
                  <c:v>13</c:v>
                </c:pt>
                <c:pt idx="7">
                  <c:v>11</c:v>
                </c:pt>
                <c:pt idx="8">
                  <c:v>12</c:v>
                </c:pt>
                <c:pt idx="9">
                  <c:v>16</c:v>
                </c:pt>
                <c:pt idx="10">
                  <c:v>15</c:v>
                </c:pt>
                <c:pt idx="11">
                  <c:v>14</c:v>
                </c:pt>
                <c:pt idx="12">
                  <c:v>9</c:v>
                </c:pt>
                <c:pt idx="13">
                  <c:v>12</c:v>
                </c:pt>
                <c:pt idx="14">
                  <c:v>12</c:v>
                </c:pt>
                <c:pt idx="15">
                  <c:v>13</c:v>
                </c:pt>
                <c:pt idx="16">
                  <c:v>14</c:v>
                </c:pt>
                <c:pt idx="17">
                  <c:v>12</c:v>
                </c:pt>
                <c:pt idx="18">
                  <c:v>14</c:v>
                </c:pt>
                <c:pt idx="19">
                  <c:v>27</c:v>
                </c:pt>
                <c:pt idx="20">
                  <c:v>30</c:v>
                </c:pt>
                <c:pt idx="21">
                  <c:v>31</c:v>
                </c:pt>
                <c:pt idx="22">
                  <c:v>36</c:v>
                </c:pt>
                <c:pt idx="23">
                  <c:v>28</c:v>
                </c:pt>
                <c:pt idx="24">
                  <c:v>24</c:v>
                </c:pt>
                <c:pt idx="25">
                  <c:v>28</c:v>
                </c:pt>
                <c:pt idx="26" formatCode="General">
                  <c:v>41</c:v>
                </c:pt>
                <c:pt idx="27">
                  <c:v>37</c:v>
                </c:pt>
                <c:pt idx="28">
                  <c:v>36</c:v>
                </c:pt>
                <c:pt idx="29">
                  <c:v>36</c:v>
                </c:pt>
                <c:pt idx="30">
                  <c:v>36</c:v>
                </c:pt>
                <c:pt idx="31">
                  <c:v>30</c:v>
                </c:pt>
                <c:pt idx="32">
                  <c:v>28</c:v>
                </c:pt>
                <c:pt idx="33">
                  <c:v>29</c:v>
                </c:pt>
                <c:pt idx="34">
                  <c:v>27</c:v>
                </c:pt>
                <c:pt idx="35">
                  <c:v>22</c:v>
                </c:pt>
                <c:pt idx="36">
                  <c:v>13</c:v>
                </c:pt>
                <c:pt idx="37">
                  <c:v>16</c:v>
                </c:pt>
                <c:pt idx="38">
                  <c:v>16</c:v>
                </c:pt>
                <c:pt idx="39">
                  <c:v>18</c:v>
                </c:pt>
                <c:pt idx="40">
                  <c:v>12</c:v>
                </c:pt>
                <c:pt idx="41">
                  <c:v>11</c:v>
                </c:pt>
                <c:pt idx="42">
                  <c:v>11</c:v>
                </c:pt>
                <c:pt idx="43" formatCode="General">
                  <c:v>8</c:v>
                </c:pt>
                <c:pt idx="44">
                  <c:v>9</c:v>
                </c:pt>
                <c:pt idx="45">
                  <c:v>12</c:v>
                </c:pt>
                <c:pt idx="46">
                  <c:v>9</c:v>
                </c:pt>
                <c:pt idx="47">
                  <c:v>9</c:v>
                </c:pt>
                <c:pt idx="48">
                  <c:v>9</c:v>
                </c:pt>
                <c:pt idx="49">
                  <c:v>8</c:v>
                </c:pt>
                <c:pt idx="50">
                  <c:v>8</c:v>
                </c:pt>
                <c:pt idx="51">
                  <c:v>7</c:v>
                </c:pt>
                <c:pt idx="52">
                  <c:v>12</c:v>
                </c:pt>
                <c:pt idx="53">
                  <c:v>12</c:v>
                </c:pt>
                <c:pt idx="54">
                  <c:v>15</c:v>
                </c:pt>
                <c:pt idx="55" formatCode="General">
                  <c:v>15</c:v>
                </c:pt>
                <c:pt idx="56" formatCode="General">
                  <c:v>17</c:v>
                </c:pt>
                <c:pt idx="57" formatCode="General">
                  <c:v>20</c:v>
                </c:pt>
                <c:pt idx="58" formatCode="General">
                  <c:v>16</c:v>
                </c:pt>
                <c:pt idx="59" formatCode="General">
                  <c:v>13</c:v>
                </c:pt>
                <c:pt idx="60" formatCode="General">
                  <c:v>17</c:v>
                </c:pt>
                <c:pt idx="61" formatCode="General">
                  <c:v>15</c:v>
                </c:pt>
                <c:pt idx="62" formatCode="General">
                  <c:v>12</c:v>
                </c:pt>
                <c:pt idx="63" formatCode="General">
                  <c:v>9</c:v>
                </c:pt>
                <c:pt idx="64" formatCode="General">
                  <c:v>16</c:v>
                </c:pt>
                <c:pt idx="65" formatCode="General">
                  <c:v>19</c:v>
                </c:pt>
                <c:pt idx="66" formatCode="General">
                  <c:v>21</c:v>
                </c:pt>
                <c:pt idx="67" formatCode="General">
                  <c:v>26</c:v>
                </c:pt>
                <c:pt idx="68" formatCode="General">
                  <c:v>27</c:v>
                </c:pt>
                <c:pt idx="69" formatCode="General">
                  <c:v>34</c:v>
                </c:pt>
                <c:pt idx="70" formatCode="General">
                  <c:v>31</c:v>
                </c:pt>
                <c:pt idx="71" formatCode="General">
                  <c:v>41</c:v>
                </c:pt>
                <c:pt idx="72" formatCode="General">
                  <c:v>32</c:v>
                </c:pt>
                <c:pt idx="73" formatCode="General">
                  <c:v>37</c:v>
                </c:pt>
                <c:pt idx="74" formatCode="General">
                  <c:v>70</c:v>
                </c:pt>
                <c:pt idx="75" formatCode="General">
                  <c:v>96</c:v>
                </c:pt>
                <c:pt idx="76" formatCode="General">
                  <c:v>105</c:v>
                </c:pt>
                <c:pt idx="77" formatCode="General">
                  <c:v>112</c:v>
                </c:pt>
                <c:pt idx="78" formatCode="General">
                  <c:v>135</c:v>
                </c:pt>
                <c:pt idx="79" formatCode="General">
                  <c:v>138</c:v>
                </c:pt>
                <c:pt idx="80" formatCode="General">
                  <c:v>104</c:v>
                </c:pt>
                <c:pt idx="81" formatCode="General">
                  <c:v>95</c:v>
                </c:pt>
                <c:pt idx="82" formatCode="General">
                  <c:v>105</c:v>
                </c:pt>
                <c:pt idx="83" formatCode="General">
                  <c:v>107</c:v>
                </c:pt>
                <c:pt idx="84" formatCode="General">
                  <c:v>120</c:v>
                </c:pt>
                <c:pt idx="85" formatCode="General">
                  <c:v>67</c:v>
                </c:pt>
                <c:pt idx="86" formatCode="General">
                  <c:v>73</c:v>
                </c:pt>
                <c:pt idx="87" formatCode="General">
                  <c:v>93</c:v>
                </c:pt>
                <c:pt idx="88" formatCode="General">
                  <c:v>103</c:v>
                </c:pt>
                <c:pt idx="89" formatCode="General">
                  <c:v>94</c:v>
                </c:pt>
                <c:pt idx="90" formatCode="General">
                  <c:v>117</c:v>
                </c:pt>
                <c:pt idx="91" formatCode="General">
                  <c:v>127</c:v>
                </c:pt>
                <c:pt idx="92" formatCode="General">
                  <c:v>138</c:v>
                </c:pt>
                <c:pt idx="93" formatCode="General">
                  <c:v>110</c:v>
                </c:pt>
                <c:pt idx="94" formatCode="General">
                  <c:v>58</c:v>
                </c:pt>
                <c:pt idx="95" formatCode="General">
                  <c:v>50</c:v>
                </c:pt>
                <c:pt idx="96" formatCode="General">
                  <c:v>36</c:v>
                </c:pt>
              </c:numCache>
            </c:numRef>
          </c:val>
          <c:extLst>
            <c:ext xmlns:c16="http://schemas.microsoft.com/office/drawing/2014/chart" uri="{C3380CC4-5D6E-409C-BE32-E72D297353CC}">
              <c16:uniqueId val="{00000000-C9AF-4E15-8206-6153AF70EDCC}"/>
            </c:ext>
          </c:extLst>
        </c:ser>
        <c:ser>
          <c:idx val="71"/>
          <c:order val="71"/>
          <c:tx>
            <c:strRef>
              <c:f>'Table for graphs 24-25 '!$A$73</c:f>
              <c:strCache>
                <c:ptCount val="1"/>
                <c:pt idx="0">
                  <c:v>Skin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'!$B$73:$DB$73</c:f>
              <c:numCache>
                <c:formatCode>0</c:formatCode>
                <c:ptCount val="105"/>
                <c:pt idx="0">
                  <c:v>8</c:v>
                </c:pt>
                <c:pt idx="1">
                  <c:v>7</c:v>
                </c:pt>
                <c:pt idx="2">
                  <c:v>5</c:v>
                </c:pt>
                <c:pt idx="3">
                  <c:v>5</c:v>
                </c:pt>
                <c:pt idx="4">
                  <c:v>4</c:v>
                </c:pt>
                <c:pt idx="5">
                  <c:v>2</c:v>
                </c:pt>
                <c:pt idx="6">
                  <c:v>3</c:v>
                </c:pt>
                <c:pt idx="7">
                  <c:v>3</c:v>
                </c:pt>
                <c:pt idx="8">
                  <c:v>4</c:v>
                </c:pt>
                <c:pt idx="9">
                  <c:v>3</c:v>
                </c:pt>
                <c:pt idx="10">
                  <c:v>4</c:v>
                </c:pt>
                <c:pt idx="11">
                  <c:v>2</c:v>
                </c:pt>
                <c:pt idx="12">
                  <c:v>3</c:v>
                </c:pt>
                <c:pt idx="13">
                  <c:v>6</c:v>
                </c:pt>
                <c:pt idx="14">
                  <c:v>5</c:v>
                </c:pt>
                <c:pt idx="15">
                  <c:v>5</c:v>
                </c:pt>
                <c:pt idx="16">
                  <c:v>2</c:v>
                </c:pt>
                <c:pt idx="17">
                  <c:v>3</c:v>
                </c:pt>
                <c:pt idx="18">
                  <c:v>1</c:v>
                </c:pt>
                <c:pt idx="19">
                  <c:v>2</c:v>
                </c:pt>
                <c:pt idx="20">
                  <c:v>5</c:v>
                </c:pt>
                <c:pt idx="21">
                  <c:v>6</c:v>
                </c:pt>
                <c:pt idx="22">
                  <c:v>8</c:v>
                </c:pt>
                <c:pt idx="23">
                  <c:v>8</c:v>
                </c:pt>
                <c:pt idx="24">
                  <c:v>7</c:v>
                </c:pt>
                <c:pt idx="25">
                  <c:v>10</c:v>
                </c:pt>
                <c:pt idx="26">
                  <c:v>9</c:v>
                </c:pt>
                <c:pt idx="27">
                  <c:v>8</c:v>
                </c:pt>
                <c:pt idx="28">
                  <c:v>6</c:v>
                </c:pt>
                <c:pt idx="29">
                  <c:v>7</c:v>
                </c:pt>
                <c:pt idx="30">
                  <c:v>6</c:v>
                </c:pt>
                <c:pt idx="31">
                  <c:v>12</c:v>
                </c:pt>
                <c:pt idx="32">
                  <c:v>7</c:v>
                </c:pt>
                <c:pt idx="33">
                  <c:v>9</c:v>
                </c:pt>
                <c:pt idx="34">
                  <c:v>9</c:v>
                </c:pt>
                <c:pt idx="35">
                  <c:v>8</c:v>
                </c:pt>
                <c:pt idx="36">
                  <c:v>6</c:v>
                </c:pt>
                <c:pt idx="37">
                  <c:v>6</c:v>
                </c:pt>
                <c:pt idx="38">
                  <c:v>8</c:v>
                </c:pt>
                <c:pt idx="39">
                  <c:v>8</c:v>
                </c:pt>
                <c:pt idx="40">
                  <c:v>8</c:v>
                </c:pt>
                <c:pt idx="41">
                  <c:v>9</c:v>
                </c:pt>
                <c:pt idx="42">
                  <c:v>6</c:v>
                </c:pt>
                <c:pt idx="43" formatCode="General">
                  <c:v>5</c:v>
                </c:pt>
                <c:pt idx="44">
                  <c:v>5</c:v>
                </c:pt>
                <c:pt idx="45">
                  <c:v>4</c:v>
                </c:pt>
                <c:pt idx="46">
                  <c:v>4</c:v>
                </c:pt>
                <c:pt idx="47">
                  <c:v>4</c:v>
                </c:pt>
                <c:pt idx="48">
                  <c:v>3</c:v>
                </c:pt>
                <c:pt idx="49">
                  <c:v>1</c:v>
                </c:pt>
                <c:pt idx="50">
                  <c:v>5</c:v>
                </c:pt>
                <c:pt idx="51">
                  <c:v>7</c:v>
                </c:pt>
                <c:pt idx="52">
                  <c:v>7</c:v>
                </c:pt>
                <c:pt idx="53" formatCode="General">
                  <c:v>5</c:v>
                </c:pt>
                <c:pt idx="54" formatCode="General">
                  <c:v>3</c:v>
                </c:pt>
                <c:pt idx="55" formatCode="General">
                  <c:v>3</c:v>
                </c:pt>
                <c:pt idx="56" formatCode="General">
                  <c:v>3</c:v>
                </c:pt>
                <c:pt idx="57" formatCode="General">
                  <c:v>2</c:v>
                </c:pt>
                <c:pt idx="58" formatCode="General">
                  <c:v>3</c:v>
                </c:pt>
                <c:pt idx="59" formatCode="General">
                  <c:v>4</c:v>
                </c:pt>
                <c:pt idx="60" formatCode="General">
                  <c:v>4</c:v>
                </c:pt>
                <c:pt idx="61" formatCode="General">
                  <c:v>6</c:v>
                </c:pt>
                <c:pt idx="62" formatCode="General">
                  <c:v>5</c:v>
                </c:pt>
                <c:pt idx="63" formatCode="General">
                  <c:v>3</c:v>
                </c:pt>
                <c:pt idx="64" formatCode="General">
                  <c:v>3</c:v>
                </c:pt>
                <c:pt idx="65" formatCode="General">
                  <c:v>2</c:v>
                </c:pt>
                <c:pt idx="66" formatCode="General">
                  <c:v>3</c:v>
                </c:pt>
                <c:pt idx="67" formatCode="General">
                  <c:v>2</c:v>
                </c:pt>
                <c:pt idx="68" formatCode="General">
                  <c:v>3</c:v>
                </c:pt>
                <c:pt idx="69" formatCode="General">
                  <c:v>4</c:v>
                </c:pt>
                <c:pt idx="70" formatCode="General">
                  <c:v>3</c:v>
                </c:pt>
                <c:pt idx="71" formatCode="General">
                  <c:v>6</c:v>
                </c:pt>
                <c:pt idx="72" formatCode="General">
                  <c:v>5</c:v>
                </c:pt>
                <c:pt idx="73" formatCode="General">
                  <c:v>6</c:v>
                </c:pt>
                <c:pt idx="74" formatCode="General">
                  <c:v>5</c:v>
                </c:pt>
                <c:pt idx="75" formatCode="General">
                  <c:v>4</c:v>
                </c:pt>
                <c:pt idx="76" formatCode="General">
                  <c:v>5</c:v>
                </c:pt>
                <c:pt idx="77" formatCode="General">
                  <c:v>3</c:v>
                </c:pt>
                <c:pt idx="78" formatCode="General">
                  <c:v>5</c:v>
                </c:pt>
                <c:pt idx="79" formatCode="General">
                  <c:v>5</c:v>
                </c:pt>
                <c:pt idx="80" formatCode="General">
                  <c:v>1</c:v>
                </c:pt>
                <c:pt idx="81" formatCode="General">
                  <c:v>8</c:v>
                </c:pt>
                <c:pt idx="82" formatCode="General">
                  <c:v>10</c:v>
                </c:pt>
                <c:pt idx="83" formatCode="General">
                  <c:v>9</c:v>
                </c:pt>
                <c:pt idx="84" formatCode="General">
                  <c:v>8</c:v>
                </c:pt>
                <c:pt idx="85" formatCode="General">
                  <c:v>8</c:v>
                </c:pt>
                <c:pt idx="86" formatCode="General">
                  <c:v>14</c:v>
                </c:pt>
                <c:pt idx="87" formatCode="General">
                  <c:v>15</c:v>
                </c:pt>
                <c:pt idx="88" formatCode="General">
                  <c:v>13</c:v>
                </c:pt>
                <c:pt idx="89" formatCode="General">
                  <c:v>12</c:v>
                </c:pt>
                <c:pt idx="90" formatCode="General">
                  <c:v>8</c:v>
                </c:pt>
                <c:pt idx="91" formatCode="General">
                  <c:v>8</c:v>
                </c:pt>
                <c:pt idx="92" formatCode="General">
                  <c:v>10</c:v>
                </c:pt>
                <c:pt idx="93" formatCode="General">
                  <c:v>18</c:v>
                </c:pt>
                <c:pt idx="94" formatCode="General">
                  <c:v>17</c:v>
                </c:pt>
                <c:pt idx="95" formatCode="General">
                  <c:v>22</c:v>
                </c:pt>
                <c:pt idx="96" formatCode="General">
                  <c:v>20</c:v>
                </c:pt>
              </c:numCache>
            </c:numRef>
          </c:val>
          <c:extLst>
            <c:ext xmlns:c16="http://schemas.microsoft.com/office/drawing/2014/chart" uri="{C3380CC4-5D6E-409C-BE32-E72D297353CC}">
              <c16:uniqueId val="{00000001-C9AF-4E15-8206-6153AF70EDCC}"/>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24-25 '!$A$47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'!$B$47:$DB$47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formatCode="General">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formatCode="General">
                        <c:v>1</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c:ext xmlns:c16="http://schemas.microsoft.com/office/drawing/2014/chart" uri="{C3380CC4-5D6E-409C-BE32-E72D297353CC}">
                    <c16:uniqueId val="{00000030-C9AF-4E15-8206-6153AF70EDCC}"/>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24-25 '!$A$48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'!$B$48:$DB$48</c15:sqref>
                        </c15:formulaRef>
                      </c:ext>
                    </c:extLst>
                    <c:numCache>
                      <c:formatCode>0</c:formatCode>
                      <c:ptCount val="105"/>
                      <c:pt idx="0">
                        <c:v>2</c:v>
                      </c:pt>
                      <c:pt idx="1">
                        <c:v>1</c:v>
                      </c:pt>
                      <c:pt idx="2">
                        <c:v>1</c:v>
                      </c:pt>
                      <c:pt idx="3">
                        <c:v>1</c:v>
                      </c:pt>
                      <c:pt idx="4">
                        <c:v>1</c:v>
                      </c:pt>
                      <c:pt idx="5">
                        <c:v>1</c:v>
                      </c:pt>
                      <c:pt idx="6">
                        <c:v>1</c:v>
                      </c:pt>
                      <c:pt idx="7">
                        <c:v>2</c:v>
                      </c:pt>
                      <c:pt idx="8">
                        <c:v>2</c:v>
                      </c:pt>
                      <c:pt idx="9">
                        <c:v>1</c:v>
                      </c:pt>
                      <c:pt idx="10">
                        <c:v>1</c:v>
                      </c:pt>
                      <c:pt idx="11">
                        <c:v>2</c:v>
                      </c:pt>
                      <c:pt idx="12">
                        <c:v>2</c:v>
                      </c:pt>
                      <c:pt idx="13">
                        <c:v>1</c:v>
                      </c:pt>
                      <c:pt idx="14">
                        <c:v>0</c:v>
                      </c:pt>
                      <c:pt idx="15">
                        <c:v>0</c:v>
                      </c:pt>
                      <c:pt idx="16">
                        <c:v>0</c:v>
                      </c:pt>
                      <c:pt idx="17">
                        <c:v>0</c:v>
                      </c:pt>
                      <c:pt idx="18">
                        <c:v>1</c:v>
                      </c:pt>
                      <c:pt idx="19">
                        <c:v>1</c:v>
                      </c:pt>
                      <c:pt idx="20">
                        <c:v>1</c:v>
                      </c:pt>
                      <c:pt idx="21">
                        <c:v>1</c:v>
                      </c:pt>
                      <c:pt idx="22">
                        <c:v>1</c:v>
                      </c:pt>
                      <c:pt idx="23">
                        <c:v>0</c:v>
                      </c:pt>
                      <c:pt idx="24">
                        <c:v>0</c:v>
                      </c:pt>
                      <c:pt idx="25">
                        <c:v>0</c:v>
                      </c:pt>
                      <c:pt idx="26" formatCode="General">
                        <c:v>1</c:v>
                      </c:pt>
                      <c:pt idx="27">
                        <c:v>1</c:v>
                      </c:pt>
                      <c:pt idx="28">
                        <c:v>1</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1</c:v>
                      </c:pt>
                      <c:pt idx="93" formatCode="General">
                        <c:v>1</c:v>
                      </c:pt>
                      <c:pt idx="94" formatCode="General">
                        <c:v>1</c:v>
                      </c:pt>
                      <c:pt idx="95" formatCode="General">
                        <c:v>2</c:v>
                      </c:pt>
                      <c:pt idx="96" formatCode="General">
                        <c:v>1</c:v>
                      </c:pt>
                    </c:numCache>
                  </c:numRef>
                </c:val>
                <c:extLst xmlns:c15="http://schemas.microsoft.com/office/drawing/2012/chart">
                  <c:ext xmlns:c16="http://schemas.microsoft.com/office/drawing/2014/chart" uri="{C3380CC4-5D6E-409C-BE32-E72D297353CC}">
                    <c16:uniqueId val="{00000031-C9AF-4E15-8206-6153AF70EDCC}"/>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24-25 '!$A$49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'!$B$49:$DB$49</c15:sqref>
                        </c15:formulaRef>
                      </c:ext>
                    </c:extLst>
                    <c:numCache>
                      <c:formatCode>0</c:formatCode>
                      <c:ptCount val="105"/>
                      <c:pt idx="0">
                        <c:v>10</c:v>
                      </c:pt>
                      <c:pt idx="1">
                        <c:v>9</c:v>
                      </c:pt>
                      <c:pt idx="2">
                        <c:v>4</c:v>
                      </c:pt>
                      <c:pt idx="3">
                        <c:v>8</c:v>
                      </c:pt>
                      <c:pt idx="4">
                        <c:v>8</c:v>
                      </c:pt>
                      <c:pt idx="5">
                        <c:v>10</c:v>
                      </c:pt>
                      <c:pt idx="6">
                        <c:v>17</c:v>
                      </c:pt>
                      <c:pt idx="7">
                        <c:v>16</c:v>
                      </c:pt>
                      <c:pt idx="8">
                        <c:v>20</c:v>
                      </c:pt>
                      <c:pt idx="9">
                        <c:v>19</c:v>
                      </c:pt>
                      <c:pt idx="10">
                        <c:v>17</c:v>
                      </c:pt>
                      <c:pt idx="11">
                        <c:v>18</c:v>
                      </c:pt>
                      <c:pt idx="12">
                        <c:v>14</c:v>
                      </c:pt>
                      <c:pt idx="13">
                        <c:v>12</c:v>
                      </c:pt>
                      <c:pt idx="14">
                        <c:v>9</c:v>
                      </c:pt>
                      <c:pt idx="15">
                        <c:v>9</c:v>
                      </c:pt>
                      <c:pt idx="16">
                        <c:v>10</c:v>
                      </c:pt>
                      <c:pt idx="17">
                        <c:v>7</c:v>
                      </c:pt>
                      <c:pt idx="18">
                        <c:v>8</c:v>
                      </c:pt>
                      <c:pt idx="19">
                        <c:v>13</c:v>
                      </c:pt>
                      <c:pt idx="20">
                        <c:v>16</c:v>
                      </c:pt>
                      <c:pt idx="21">
                        <c:v>15</c:v>
                      </c:pt>
                      <c:pt idx="22">
                        <c:v>18</c:v>
                      </c:pt>
                      <c:pt idx="23">
                        <c:v>19</c:v>
                      </c:pt>
                      <c:pt idx="24">
                        <c:v>17</c:v>
                      </c:pt>
                      <c:pt idx="25">
                        <c:v>15</c:v>
                      </c:pt>
                      <c:pt idx="26" formatCode="General">
                        <c:v>14</c:v>
                      </c:pt>
                      <c:pt idx="27">
                        <c:v>18</c:v>
                      </c:pt>
                      <c:pt idx="28">
                        <c:v>21</c:v>
                      </c:pt>
                      <c:pt idx="29">
                        <c:v>24</c:v>
                      </c:pt>
                      <c:pt idx="30">
                        <c:v>23</c:v>
                      </c:pt>
                      <c:pt idx="31">
                        <c:v>26</c:v>
                      </c:pt>
                      <c:pt idx="32">
                        <c:v>24</c:v>
                      </c:pt>
                      <c:pt idx="33">
                        <c:v>24</c:v>
                      </c:pt>
                      <c:pt idx="34">
                        <c:v>25</c:v>
                      </c:pt>
                      <c:pt idx="35">
                        <c:v>19</c:v>
                      </c:pt>
                      <c:pt idx="36">
                        <c:v>21</c:v>
                      </c:pt>
                      <c:pt idx="37">
                        <c:v>15</c:v>
                      </c:pt>
                      <c:pt idx="38">
                        <c:v>14</c:v>
                      </c:pt>
                      <c:pt idx="39">
                        <c:v>13</c:v>
                      </c:pt>
                      <c:pt idx="40">
                        <c:v>15</c:v>
                      </c:pt>
                      <c:pt idx="41">
                        <c:v>19</c:v>
                      </c:pt>
                      <c:pt idx="42">
                        <c:v>19</c:v>
                      </c:pt>
                      <c:pt idx="43" formatCode="General">
                        <c:v>21</c:v>
                      </c:pt>
                      <c:pt idx="44">
                        <c:v>17</c:v>
                      </c:pt>
                      <c:pt idx="45">
                        <c:v>14</c:v>
                      </c:pt>
                      <c:pt idx="46">
                        <c:v>14</c:v>
                      </c:pt>
                      <c:pt idx="47">
                        <c:v>12</c:v>
                      </c:pt>
                      <c:pt idx="48">
                        <c:v>7</c:v>
                      </c:pt>
                      <c:pt idx="49">
                        <c:v>8</c:v>
                      </c:pt>
                      <c:pt idx="50">
                        <c:v>9</c:v>
                      </c:pt>
                      <c:pt idx="51">
                        <c:v>17</c:v>
                      </c:pt>
                      <c:pt idx="52">
                        <c:v>11</c:v>
                      </c:pt>
                      <c:pt idx="53">
                        <c:v>9</c:v>
                      </c:pt>
                      <c:pt idx="54">
                        <c:v>10</c:v>
                      </c:pt>
                      <c:pt idx="55" formatCode="General">
                        <c:v>10</c:v>
                      </c:pt>
                      <c:pt idx="56" formatCode="General">
                        <c:v>8</c:v>
                      </c:pt>
                      <c:pt idx="57" formatCode="General">
                        <c:v>13</c:v>
                      </c:pt>
                      <c:pt idx="58" formatCode="General">
                        <c:v>22</c:v>
                      </c:pt>
                      <c:pt idx="59" formatCode="General">
                        <c:v>17</c:v>
                      </c:pt>
                      <c:pt idx="60" formatCode="General">
                        <c:v>22</c:v>
                      </c:pt>
                      <c:pt idx="61" formatCode="General">
                        <c:v>18</c:v>
                      </c:pt>
                      <c:pt idx="62" formatCode="General">
                        <c:v>15</c:v>
                      </c:pt>
                      <c:pt idx="63" formatCode="General">
                        <c:v>13</c:v>
                      </c:pt>
                      <c:pt idx="64" formatCode="General">
                        <c:v>8</c:v>
                      </c:pt>
                      <c:pt idx="65" formatCode="General">
                        <c:v>10</c:v>
                      </c:pt>
                      <c:pt idx="66" formatCode="General">
                        <c:v>11</c:v>
                      </c:pt>
                      <c:pt idx="67" formatCode="General">
                        <c:v>13</c:v>
                      </c:pt>
                      <c:pt idx="68" formatCode="General">
                        <c:v>13</c:v>
                      </c:pt>
                      <c:pt idx="69" formatCode="General">
                        <c:v>12</c:v>
                      </c:pt>
                      <c:pt idx="70" formatCode="General">
                        <c:v>9</c:v>
                      </c:pt>
                      <c:pt idx="71" formatCode="General">
                        <c:v>15</c:v>
                      </c:pt>
                      <c:pt idx="72" formatCode="General">
                        <c:v>11</c:v>
                      </c:pt>
                      <c:pt idx="73" formatCode="General">
                        <c:v>12</c:v>
                      </c:pt>
                      <c:pt idx="74" formatCode="General">
                        <c:v>5</c:v>
                      </c:pt>
                      <c:pt idx="75" formatCode="General">
                        <c:v>8</c:v>
                      </c:pt>
                      <c:pt idx="76" formatCode="General">
                        <c:v>11</c:v>
                      </c:pt>
                      <c:pt idx="77" formatCode="General">
                        <c:v>6</c:v>
                      </c:pt>
                      <c:pt idx="78" formatCode="General">
                        <c:v>2</c:v>
                      </c:pt>
                      <c:pt idx="79" formatCode="General">
                        <c:v>3</c:v>
                      </c:pt>
                      <c:pt idx="80" formatCode="General">
                        <c:v>5</c:v>
                      </c:pt>
                      <c:pt idx="81" formatCode="General">
                        <c:v>3</c:v>
                      </c:pt>
                      <c:pt idx="82" formatCode="General">
                        <c:v>3</c:v>
                      </c:pt>
                      <c:pt idx="83" formatCode="General">
                        <c:v>4</c:v>
                      </c:pt>
                      <c:pt idx="84" formatCode="General">
                        <c:v>6</c:v>
                      </c:pt>
                      <c:pt idx="85" formatCode="General">
                        <c:v>6</c:v>
                      </c:pt>
                      <c:pt idx="86" formatCode="General">
                        <c:v>6</c:v>
                      </c:pt>
                      <c:pt idx="87" formatCode="General">
                        <c:v>2</c:v>
                      </c:pt>
                      <c:pt idx="88" formatCode="General">
                        <c:v>2</c:v>
                      </c:pt>
                      <c:pt idx="89" formatCode="General">
                        <c:v>4</c:v>
                      </c:pt>
                      <c:pt idx="90" formatCode="General">
                        <c:v>9</c:v>
                      </c:pt>
                      <c:pt idx="91" formatCode="General">
                        <c:v>8</c:v>
                      </c:pt>
                      <c:pt idx="92" formatCode="General">
                        <c:v>5</c:v>
                      </c:pt>
                      <c:pt idx="93" formatCode="General">
                        <c:v>4</c:v>
                      </c:pt>
                      <c:pt idx="94" formatCode="General">
                        <c:v>2</c:v>
                      </c:pt>
                      <c:pt idx="95" formatCode="General">
                        <c:v>2</c:v>
                      </c:pt>
                      <c:pt idx="96" formatCode="General">
                        <c:v>3</c:v>
                      </c:pt>
                    </c:numCache>
                  </c:numRef>
                </c:val>
                <c:extLst xmlns:c15="http://schemas.microsoft.com/office/drawing/2012/chart">
                  <c:ext xmlns:c16="http://schemas.microsoft.com/office/drawing/2014/chart" uri="{C3380CC4-5D6E-409C-BE32-E72D297353CC}">
                    <c16:uniqueId val="{00000032-C9AF-4E15-8206-6153AF70EDCC}"/>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24-25 '!$A$50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'!$B$50:$DB$50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formatCode="General">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formatCode="General">
                        <c:v>0</c:v>
                      </c:pt>
                      <c:pt idx="44">
                        <c:v>0</c:v>
                      </c:pt>
                      <c:pt idx="45">
                        <c:v>0</c:v>
                      </c:pt>
                      <c:pt idx="46">
                        <c:v>0</c:v>
                      </c:pt>
                      <c:pt idx="47">
                        <c:v>1</c:v>
                      </c:pt>
                      <c:pt idx="48">
                        <c:v>1</c:v>
                      </c:pt>
                      <c:pt idx="49">
                        <c:v>1</c:v>
                      </c:pt>
                      <c:pt idx="50">
                        <c:v>1</c:v>
                      </c:pt>
                      <c:pt idx="51">
                        <c:v>0</c:v>
                      </c:pt>
                      <c:pt idx="52">
                        <c:v>0</c:v>
                      </c:pt>
                      <c:pt idx="53">
                        <c:v>0</c:v>
                      </c:pt>
                      <c:pt idx="54">
                        <c:v>0</c:v>
                      </c:pt>
                      <c:pt idx="55" formatCode="General">
                        <c:v>0</c:v>
                      </c:pt>
                      <c:pt idx="56" formatCode="General">
                        <c:v>1</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2</c:v>
                      </c:pt>
                      <c:pt idx="81" formatCode="General">
                        <c:v>2</c:v>
                      </c:pt>
                      <c:pt idx="82" formatCode="General">
                        <c:v>2</c:v>
                      </c:pt>
                      <c:pt idx="83" formatCode="General">
                        <c:v>1</c:v>
                      </c:pt>
                      <c:pt idx="84" formatCode="General">
                        <c:v>1</c:v>
                      </c:pt>
                      <c:pt idx="85" formatCode="General">
                        <c:v>2</c:v>
                      </c:pt>
                      <c:pt idx="86" formatCode="General">
                        <c:v>1</c:v>
                      </c:pt>
                      <c:pt idx="87" formatCode="General">
                        <c:v>1</c:v>
                      </c:pt>
                      <c:pt idx="88" formatCode="General">
                        <c:v>2</c:v>
                      </c:pt>
                      <c:pt idx="89" formatCode="General">
                        <c:v>2</c:v>
                      </c:pt>
                      <c:pt idx="90" formatCode="General">
                        <c:v>1</c:v>
                      </c:pt>
                      <c:pt idx="91" formatCode="General">
                        <c:v>0</c:v>
                      </c:pt>
                      <c:pt idx="92" formatCode="General">
                        <c:v>0</c:v>
                      </c:pt>
                      <c:pt idx="93" formatCode="General">
                        <c:v>0</c:v>
                      </c:pt>
                      <c:pt idx="94" formatCode="General">
                        <c:v>0</c:v>
                      </c:pt>
                      <c:pt idx="95" formatCode="General">
                        <c:v>1</c:v>
                      </c:pt>
                      <c:pt idx="96" formatCode="General">
                        <c:v>0</c:v>
                      </c:pt>
                    </c:numCache>
                  </c:numRef>
                </c:val>
                <c:extLst xmlns:c15="http://schemas.microsoft.com/office/drawing/2012/chart">
                  <c:ext xmlns:c16="http://schemas.microsoft.com/office/drawing/2014/chart" uri="{C3380CC4-5D6E-409C-BE32-E72D297353CC}">
                    <c16:uniqueId val="{00000033-C9AF-4E15-8206-6153AF70EDCC}"/>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24-25 '!$A$51</c15:sqref>
                        </c15:formulaRef>
                      </c:ext>
                    </c:extLst>
                    <c:strCache>
                      <c:ptCount val="1"/>
                      <c:pt idx="0">
                        <c:v>Gynaecological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'!$B$51:$DB$51</c15:sqref>
                        </c15:formulaRef>
                      </c:ext>
                    </c:extLst>
                    <c:numCache>
                      <c:formatCode>0</c:formatCode>
                      <c:ptCount val="105"/>
                      <c:pt idx="0">
                        <c:v>71</c:v>
                      </c:pt>
                      <c:pt idx="1">
                        <c:v>80</c:v>
                      </c:pt>
                      <c:pt idx="2">
                        <c:v>82</c:v>
                      </c:pt>
                      <c:pt idx="3">
                        <c:v>77</c:v>
                      </c:pt>
                      <c:pt idx="4">
                        <c:v>75</c:v>
                      </c:pt>
                      <c:pt idx="5">
                        <c:v>76</c:v>
                      </c:pt>
                      <c:pt idx="6">
                        <c:v>72</c:v>
                      </c:pt>
                      <c:pt idx="7">
                        <c:v>71</c:v>
                      </c:pt>
                      <c:pt idx="8">
                        <c:v>81</c:v>
                      </c:pt>
                      <c:pt idx="9">
                        <c:v>81</c:v>
                      </c:pt>
                      <c:pt idx="10">
                        <c:v>69</c:v>
                      </c:pt>
                      <c:pt idx="11">
                        <c:v>78</c:v>
                      </c:pt>
                      <c:pt idx="12">
                        <c:v>78</c:v>
                      </c:pt>
                      <c:pt idx="13">
                        <c:v>60</c:v>
                      </c:pt>
                      <c:pt idx="14">
                        <c:v>64</c:v>
                      </c:pt>
                      <c:pt idx="15">
                        <c:v>70</c:v>
                      </c:pt>
                      <c:pt idx="16">
                        <c:v>68</c:v>
                      </c:pt>
                      <c:pt idx="17">
                        <c:v>58</c:v>
                      </c:pt>
                      <c:pt idx="18">
                        <c:v>67</c:v>
                      </c:pt>
                      <c:pt idx="19">
                        <c:v>73</c:v>
                      </c:pt>
                      <c:pt idx="20">
                        <c:v>74</c:v>
                      </c:pt>
                      <c:pt idx="21">
                        <c:v>77</c:v>
                      </c:pt>
                      <c:pt idx="22">
                        <c:v>75</c:v>
                      </c:pt>
                      <c:pt idx="23">
                        <c:v>78</c:v>
                      </c:pt>
                      <c:pt idx="24">
                        <c:v>51</c:v>
                      </c:pt>
                      <c:pt idx="25">
                        <c:v>50</c:v>
                      </c:pt>
                      <c:pt idx="26" formatCode="General">
                        <c:v>37</c:v>
                      </c:pt>
                      <c:pt idx="27">
                        <c:v>33</c:v>
                      </c:pt>
                      <c:pt idx="28">
                        <c:v>37</c:v>
                      </c:pt>
                      <c:pt idx="29">
                        <c:v>37</c:v>
                      </c:pt>
                      <c:pt idx="30">
                        <c:v>35</c:v>
                      </c:pt>
                      <c:pt idx="31">
                        <c:v>31</c:v>
                      </c:pt>
                      <c:pt idx="32">
                        <c:v>35</c:v>
                      </c:pt>
                      <c:pt idx="33">
                        <c:v>35</c:v>
                      </c:pt>
                      <c:pt idx="34">
                        <c:v>29</c:v>
                      </c:pt>
                      <c:pt idx="35">
                        <c:v>30</c:v>
                      </c:pt>
                      <c:pt idx="36">
                        <c:v>36</c:v>
                      </c:pt>
                      <c:pt idx="37">
                        <c:v>38</c:v>
                      </c:pt>
                      <c:pt idx="38">
                        <c:v>27</c:v>
                      </c:pt>
                      <c:pt idx="39">
                        <c:v>28</c:v>
                      </c:pt>
                      <c:pt idx="40">
                        <c:v>34</c:v>
                      </c:pt>
                      <c:pt idx="41">
                        <c:v>27</c:v>
                      </c:pt>
                      <c:pt idx="42">
                        <c:v>28</c:v>
                      </c:pt>
                      <c:pt idx="43" formatCode="General">
                        <c:v>26</c:v>
                      </c:pt>
                      <c:pt idx="44">
                        <c:v>21</c:v>
                      </c:pt>
                      <c:pt idx="45">
                        <c:v>24</c:v>
                      </c:pt>
                      <c:pt idx="46">
                        <c:v>20</c:v>
                      </c:pt>
                      <c:pt idx="47">
                        <c:v>23</c:v>
                      </c:pt>
                      <c:pt idx="48">
                        <c:v>21</c:v>
                      </c:pt>
                      <c:pt idx="49">
                        <c:v>18</c:v>
                      </c:pt>
                      <c:pt idx="50">
                        <c:v>22</c:v>
                      </c:pt>
                      <c:pt idx="51">
                        <c:v>23</c:v>
                      </c:pt>
                      <c:pt idx="52">
                        <c:v>20</c:v>
                      </c:pt>
                      <c:pt idx="53">
                        <c:v>27</c:v>
                      </c:pt>
                      <c:pt idx="54">
                        <c:v>35</c:v>
                      </c:pt>
                      <c:pt idx="55" formatCode="General">
                        <c:v>35</c:v>
                      </c:pt>
                      <c:pt idx="56" formatCode="General">
                        <c:v>31</c:v>
                      </c:pt>
                      <c:pt idx="57" formatCode="General">
                        <c:v>27</c:v>
                      </c:pt>
                      <c:pt idx="58" formatCode="General">
                        <c:v>26</c:v>
                      </c:pt>
                      <c:pt idx="59" formatCode="General">
                        <c:v>26</c:v>
                      </c:pt>
                      <c:pt idx="60" formatCode="General">
                        <c:v>25</c:v>
                      </c:pt>
                      <c:pt idx="61" formatCode="General">
                        <c:v>24</c:v>
                      </c:pt>
                      <c:pt idx="62" formatCode="General">
                        <c:v>25</c:v>
                      </c:pt>
                      <c:pt idx="63" formatCode="General">
                        <c:v>25</c:v>
                      </c:pt>
                      <c:pt idx="64" formatCode="General">
                        <c:v>25</c:v>
                      </c:pt>
                      <c:pt idx="65" formatCode="General">
                        <c:v>19</c:v>
                      </c:pt>
                      <c:pt idx="66" formatCode="General">
                        <c:v>25</c:v>
                      </c:pt>
                      <c:pt idx="67" formatCode="General">
                        <c:v>26</c:v>
                      </c:pt>
                      <c:pt idx="68" formatCode="General">
                        <c:v>21</c:v>
                      </c:pt>
                      <c:pt idx="69" formatCode="General">
                        <c:v>26</c:v>
                      </c:pt>
                      <c:pt idx="70" formatCode="General">
                        <c:v>27</c:v>
                      </c:pt>
                      <c:pt idx="71" formatCode="General">
                        <c:v>27</c:v>
                      </c:pt>
                      <c:pt idx="72" formatCode="General">
                        <c:v>29</c:v>
                      </c:pt>
                      <c:pt idx="73" formatCode="General">
                        <c:v>27</c:v>
                      </c:pt>
                      <c:pt idx="74" formatCode="General">
                        <c:v>26</c:v>
                      </c:pt>
                      <c:pt idx="75" formatCode="General">
                        <c:v>23</c:v>
                      </c:pt>
                      <c:pt idx="76" formatCode="General">
                        <c:v>21</c:v>
                      </c:pt>
                      <c:pt idx="77" formatCode="General">
                        <c:v>20</c:v>
                      </c:pt>
                      <c:pt idx="78" formatCode="General">
                        <c:v>19</c:v>
                      </c:pt>
                      <c:pt idx="79" formatCode="General">
                        <c:v>17</c:v>
                      </c:pt>
                      <c:pt idx="80" formatCode="General">
                        <c:v>21</c:v>
                      </c:pt>
                      <c:pt idx="81" formatCode="General">
                        <c:v>23</c:v>
                      </c:pt>
                      <c:pt idx="82" formatCode="General">
                        <c:v>27</c:v>
                      </c:pt>
                      <c:pt idx="83" formatCode="General">
                        <c:v>25</c:v>
                      </c:pt>
                      <c:pt idx="84" formatCode="General">
                        <c:v>24</c:v>
                      </c:pt>
                      <c:pt idx="85" formatCode="General">
                        <c:v>17</c:v>
                      </c:pt>
                      <c:pt idx="86" formatCode="General">
                        <c:v>22</c:v>
                      </c:pt>
                      <c:pt idx="87" formatCode="General">
                        <c:v>19</c:v>
                      </c:pt>
                      <c:pt idx="88" formatCode="General">
                        <c:v>18</c:v>
                      </c:pt>
                      <c:pt idx="89" formatCode="General">
                        <c:v>18</c:v>
                      </c:pt>
                      <c:pt idx="90" formatCode="General">
                        <c:v>17</c:v>
                      </c:pt>
                      <c:pt idx="91" formatCode="General">
                        <c:v>20</c:v>
                      </c:pt>
                      <c:pt idx="92" formatCode="General">
                        <c:v>21</c:v>
                      </c:pt>
                      <c:pt idx="93" formatCode="General">
                        <c:v>17</c:v>
                      </c:pt>
                      <c:pt idx="94" formatCode="General">
                        <c:v>18</c:v>
                      </c:pt>
                      <c:pt idx="95" formatCode="General">
                        <c:v>20</c:v>
                      </c:pt>
                      <c:pt idx="96" formatCode="General">
                        <c:v>17</c:v>
                      </c:pt>
                    </c:numCache>
                  </c:numRef>
                </c:val>
                <c:extLst xmlns:c15="http://schemas.microsoft.com/office/drawing/2012/chart">
                  <c:ext xmlns:c16="http://schemas.microsoft.com/office/drawing/2014/chart" uri="{C3380CC4-5D6E-409C-BE32-E72D297353CC}">
                    <c16:uniqueId val="{00000034-C9AF-4E15-8206-6153AF70EDCC}"/>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24-25 '!$A$52</c15:sqref>
                        </c15:formulaRef>
                      </c:ext>
                    </c:extLst>
                    <c:strCache>
                      <c:ptCount val="1"/>
                      <c:pt idx="0">
                        <c:v>Haematological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'!$B$52:$DB$52</c15:sqref>
                        </c15:formulaRef>
                      </c:ext>
                    </c:extLst>
                    <c:numCache>
                      <c:formatCode>0</c:formatCode>
                      <c:ptCount val="105"/>
                      <c:pt idx="0">
                        <c:v>6</c:v>
                      </c:pt>
                      <c:pt idx="1">
                        <c:v>11</c:v>
                      </c:pt>
                      <c:pt idx="2">
                        <c:v>10</c:v>
                      </c:pt>
                      <c:pt idx="3">
                        <c:v>10</c:v>
                      </c:pt>
                      <c:pt idx="4">
                        <c:v>9</c:v>
                      </c:pt>
                      <c:pt idx="5">
                        <c:v>12</c:v>
                      </c:pt>
                      <c:pt idx="6">
                        <c:v>10</c:v>
                      </c:pt>
                      <c:pt idx="7">
                        <c:v>9</c:v>
                      </c:pt>
                      <c:pt idx="8">
                        <c:v>11</c:v>
                      </c:pt>
                      <c:pt idx="9">
                        <c:v>7</c:v>
                      </c:pt>
                      <c:pt idx="10">
                        <c:v>9</c:v>
                      </c:pt>
                      <c:pt idx="11">
                        <c:v>7</c:v>
                      </c:pt>
                      <c:pt idx="12">
                        <c:v>9</c:v>
                      </c:pt>
                      <c:pt idx="13">
                        <c:v>10</c:v>
                      </c:pt>
                      <c:pt idx="14">
                        <c:v>9</c:v>
                      </c:pt>
                      <c:pt idx="15">
                        <c:v>8</c:v>
                      </c:pt>
                      <c:pt idx="16">
                        <c:v>7</c:v>
                      </c:pt>
                      <c:pt idx="17">
                        <c:v>8</c:v>
                      </c:pt>
                      <c:pt idx="18">
                        <c:v>8</c:v>
                      </c:pt>
                      <c:pt idx="19">
                        <c:v>8</c:v>
                      </c:pt>
                      <c:pt idx="20">
                        <c:v>5</c:v>
                      </c:pt>
                      <c:pt idx="21">
                        <c:v>3</c:v>
                      </c:pt>
                      <c:pt idx="22">
                        <c:v>2</c:v>
                      </c:pt>
                      <c:pt idx="23">
                        <c:v>4</c:v>
                      </c:pt>
                      <c:pt idx="24">
                        <c:v>5</c:v>
                      </c:pt>
                      <c:pt idx="25">
                        <c:v>6</c:v>
                      </c:pt>
                      <c:pt idx="26" formatCode="General">
                        <c:v>9</c:v>
                      </c:pt>
                      <c:pt idx="27">
                        <c:v>8</c:v>
                      </c:pt>
                      <c:pt idx="28">
                        <c:v>8</c:v>
                      </c:pt>
                      <c:pt idx="29">
                        <c:v>9</c:v>
                      </c:pt>
                      <c:pt idx="30">
                        <c:v>7</c:v>
                      </c:pt>
                      <c:pt idx="31">
                        <c:v>6</c:v>
                      </c:pt>
                      <c:pt idx="32">
                        <c:v>8</c:v>
                      </c:pt>
                      <c:pt idx="33">
                        <c:v>8</c:v>
                      </c:pt>
                      <c:pt idx="34">
                        <c:v>8</c:v>
                      </c:pt>
                      <c:pt idx="35">
                        <c:v>5</c:v>
                      </c:pt>
                      <c:pt idx="36">
                        <c:v>5</c:v>
                      </c:pt>
                      <c:pt idx="37">
                        <c:v>5</c:v>
                      </c:pt>
                      <c:pt idx="38">
                        <c:v>5</c:v>
                      </c:pt>
                      <c:pt idx="39">
                        <c:v>5</c:v>
                      </c:pt>
                      <c:pt idx="40">
                        <c:v>7</c:v>
                      </c:pt>
                      <c:pt idx="41">
                        <c:v>6</c:v>
                      </c:pt>
                      <c:pt idx="42">
                        <c:v>5</c:v>
                      </c:pt>
                      <c:pt idx="43" formatCode="General">
                        <c:v>3</c:v>
                      </c:pt>
                      <c:pt idx="44">
                        <c:v>2</c:v>
                      </c:pt>
                      <c:pt idx="45">
                        <c:v>1</c:v>
                      </c:pt>
                      <c:pt idx="46">
                        <c:v>3</c:v>
                      </c:pt>
                      <c:pt idx="47">
                        <c:v>3</c:v>
                      </c:pt>
                      <c:pt idx="48">
                        <c:v>3</c:v>
                      </c:pt>
                      <c:pt idx="49">
                        <c:v>3</c:v>
                      </c:pt>
                      <c:pt idx="50">
                        <c:v>3</c:v>
                      </c:pt>
                      <c:pt idx="51">
                        <c:v>4</c:v>
                      </c:pt>
                      <c:pt idx="52">
                        <c:v>4</c:v>
                      </c:pt>
                      <c:pt idx="53">
                        <c:v>6</c:v>
                      </c:pt>
                      <c:pt idx="54">
                        <c:v>4</c:v>
                      </c:pt>
                      <c:pt idx="55" formatCode="General">
                        <c:v>5</c:v>
                      </c:pt>
                      <c:pt idx="56" formatCode="General">
                        <c:v>4</c:v>
                      </c:pt>
                      <c:pt idx="57" formatCode="General">
                        <c:v>4</c:v>
                      </c:pt>
                      <c:pt idx="58" formatCode="General">
                        <c:v>4</c:v>
                      </c:pt>
                      <c:pt idx="59" formatCode="General">
                        <c:v>3</c:v>
                      </c:pt>
                      <c:pt idx="60" formatCode="General">
                        <c:v>4</c:v>
                      </c:pt>
                      <c:pt idx="61" formatCode="General">
                        <c:v>3</c:v>
                      </c:pt>
                      <c:pt idx="62" formatCode="General">
                        <c:v>3</c:v>
                      </c:pt>
                      <c:pt idx="63" formatCode="General">
                        <c:v>2</c:v>
                      </c:pt>
                      <c:pt idx="64" formatCode="General">
                        <c:v>7</c:v>
                      </c:pt>
                      <c:pt idx="65" formatCode="General">
                        <c:v>6</c:v>
                      </c:pt>
                      <c:pt idx="66" formatCode="General">
                        <c:v>6</c:v>
                      </c:pt>
                      <c:pt idx="67" formatCode="General">
                        <c:v>8</c:v>
                      </c:pt>
                      <c:pt idx="68" formatCode="General">
                        <c:v>7</c:v>
                      </c:pt>
                      <c:pt idx="69" formatCode="General">
                        <c:v>8</c:v>
                      </c:pt>
                      <c:pt idx="70" formatCode="General">
                        <c:v>5</c:v>
                      </c:pt>
                      <c:pt idx="71" formatCode="General">
                        <c:v>4</c:v>
                      </c:pt>
                      <c:pt idx="72" formatCode="General">
                        <c:v>4</c:v>
                      </c:pt>
                      <c:pt idx="73" formatCode="General">
                        <c:v>3</c:v>
                      </c:pt>
                      <c:pt idx="74" formatCode="General">
                        <c:v>4</c:v>
                      </c:pt>
                      <c:pt idx="75" formatCode="General">
                        <c:v>3</c:v>
                      </c:pt>
                      <c:pt idx="76" formatCode="General">
                        <c:v>2</c:v>
                      </c:pt>
                      <c:pt idx="77" formatCode="General">
                        <c:v>3</c:v>
                      </c:pt>
                      <c:pt idx="78" formatCode="General">
                        <c:v>6</c:v>
                      </c:pt>
                      <c:pt idx="79" formatCode="General">
                        <c:v>4</c:v>
                      </c:pt>
                      <c:pt idx="80" formatCode="General">
                        <c:v>5</c:v>
                      </c:pt>
                      <c:pt idx="81" formatCode="General">
                        <c:v>4</c:v>
                      </c:pt>
                      <c:pt idx="82" formatCode="General">
                        <c:v>5</c:v>
                      </c:pt>
                      <c:pt idx="83" formatCode="General">
                        <c:v>4</c:v>
                      </c:pt>
                      <c:pt idx="84" formatCode="General">
                        <c:v>3</c:v>
                      </c:pt>
                      <c:pt idx="85" formatCode="General">
                        <c:v>6</c:v>
                      </c:pt>
                      <c:pt idx="86" formatCode="General">
                        <c:v>5</c:v>
                      </c:pt>
                      <c:pt idx="87" formatCode="General">
                        <c:v>4</c:v>
                      </c:pt>
                      <c:pt idx="88" formatCode="General">
                        <c:v>6</c:v>
                      </c:pt>
                      <c:pt idx="89" formatCode="General">
                        <c:v>6</c:v>
                      </c:pt>
                      <c:pt idx="90" formatCode="General">
                        <c:v>6</c:v>
                      </c:pt>
                      <c:pt idx="91" formatCode="General">
                        <c:v>9</c:v>
                      </c:pt>
                      <c:pt idx="92" formatCode="General">
                        <c:v>7</c:v>
                      </c:pt>
                      <c:pt idx="93" formatCode="General">
                        <c:v>7</c:v>
                      </c:pt>
                      <c:pt idx="94" formatCode="General">
                        <c:v>6</c:v>
                      </c:pt>
                      <c:pt idx="95" formatCode="General">
                        <c:v>5</c:v>
                      </c:pt>
                      <c:pt idx="96" formatCode="General">
                        <c:v>7</c:v>
                      </c:pt>
                    </c:numCache>
                  </c:numRef>
                </c:val>
                <c:extLst xmlns:c15="http://schemas.microsoft.com/office/drawing/2012/chart">
                  <c:ext xmlns:c16="http://schemas.microsoft.com/office/drawing/2014/chart" uri="{C3380CC4-5D6E-409C-BE32-E72D297353CC}">
                    <c16:uniqueId val="{00000035-C9AF-4E15-8206-6153AF70EDCC}"/>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24-25 '!$A$53</c15:sqref>
                        </c15:formulaRef>
                      </c:ext>
                    </c:extLst>
                    <c:strCache>
                      <c:ptCount val="1"/>
                      <c:pt idx="0">
                        <c:v>Head and neck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'!$B$53:$DB$53</c15:sqref>
                        </c15:formulaRef>
                      </c:ext>
                    </c:extLst>
                    <c:numCache>
                      <c:formatCode>0</c:formatCode>
                      <c:ptCount val="105"/>
                      <c:pt idx="0">
                        <c:v>11</c:v>
                      </c:pt>
                      <c:pt idx="1">
                        <c:v>23</c:v>
                      </c:pt>
                      <c:pt idx="2">
                        <c:v>18</c:v>
                      </c:pt>
                      <c:pt idx="3">
                        <c:v>17</c:v>
                      </c:pt>
                      <c:pt idx="4">
                        <c:v>11</c:v>
                      </c:pt>
                      <c:pt idx="5">
                        <c:v>16</c:v>
                      </c:pt>
                      <c:pt idx="6">
                        <c:v>10</c:v>
                      </c:pt>
                      <c:pt idx="7">
                        <c:v>14</c:v>
                      </c:pt>
                      <c:pt idx="8">
                        <c:v>12</c:v>
                      </c:pt>
                      <c:pt idx="9">
                        <c:v>10</c:v>
                      </c:pt>
                      <c:pt idx="10">
                        <c:v>13</c:v>
                      </c:pt>
                      <c:pt idx="11">
                        <c:v>8</c:v>
                      </c:pt>
                      <c:pt idx="12">
                        <c:v>6</c:v>
                      </c:pt>
                      <c:pt idx="13">
                        <c:v>10</c:v>
                      </c:pt>
                      <c:pt idx="14">
                        <c:v>14</c:v>
                      </c:pt>
                      <c:pt idx="15">
                        <c:v>9</c:v>
                      </c:pt>
                      <c:pt idx="16">
                        <c:v>13</c:v>
                      </c:pt>
                      <c:pt idx="17">
                        <c:v>11</c:v>
                      </c:pt>
                      <c:pt idx="18">
                        <c:v>9</c:v>
                      </c:pt>
                      <c:pt idx="19">
                        <c:v>7</c:v>
                      </c:pt>
                      <c:pt idx="20">
                        <c:v>13</c:v>
                      </c:pt>
                      <c:pt idx="21">
                        <c:v>20</c:v>
                      </c:pt>
                      <c:pt idx="22">
                        <c:v>22</c:v>
                      </c:pt>
                      <c:pt idx="23">
                        <c:v>25</c:v>
                      </c:pt>
                      <c:pt idx="24">
                        <c:v>28</c:v>
                      </c:pt>
                      <c:pt idx="25">
                        <c:v>21</c:v>
                      </c:pt>
                      <c:pt idx="26" formatCode="General">
                        <c:v>19</c:v>
                      </c:pt>
                      <c:pt idx="27">
                        <c:v>13</c:v>
                      </c:pt>
                      <c:pt idx="28">
                        <c:v>12</c:v>
                      </c:pt>
                      <c:pt idx="29">
                        <c:v>13</c:v>
                      </c:pt>
                      <c:pt idx="30">
                        <c:v>9</c:v>
                      </c:pt>
                      <c:pt idx="31">
                        <c:v>5</c:v>
                      </c:pt>
                      <c:pt idx="32">
                        <c:v>4</c:v>
                      </c:pt>
                      <c:pt idx="33">
                        <c:v>7</c:v>
                      </c:pt>
                      <c:pt idx="34">
                        <c:v>6</c:v>
                      </c:pt>
                      <c:pt idx="35">
                        <c:v>7</c:v>
                      </c:pt>
                      <c:pt idx="36">
                        <c:v>8</c:v>
                      </c:pt>
                      <c:pt idx="37">
                        <c:v>8</c:v>
                      </c:pt>
                      <c:pt idx="38">
                        <c:v>9</c:v>
                      </c:pt>
                      <c:pt idx="39">
                        <c:v>11</c:v>
                      </c:pt>
                      <c:pt idx="40">
                        <c:v>10</c:v>
                      </c:pt>
                      <c:pt idx="41">
                        <c:v>11</c:v>
                      </c:pt>
                      <c:pt idx="42">
                        <c:v>7</c:v>
                      </c:pt>
                      <c:pt idx="43" formatCode="General">
                        <c:v>12</c:v>
                      </c:pt>
                      <c:pt idx="44">
                        <c:v>9</c:v>
                      </c:pt>
                      <c:pt idx="45">
                        <c:v>7</c:v>
                      </c:pt>
                      <c:pt idx="46">
                        <c:v>8</c:v>
                      </c:pt>
                      <c:pt idx="47">
                        <c:v>10</c:v>
                      </c:pt>
                      <c:pt idx="48">
                        <c:v>5</c:v>
                      </c:pt>
                      <c:pt idx="49">
                        <c:v>5</c:v>
                      </c:pt>
                      <c:pt idx="50">
                        <c:v>4</c:v>
                      </c:pt>
                      <c:pt idx="51">
                        <c:v>3</c:v>
                      </c:pt>
                      <c:pt idx="52">
                        <c:v>5</c:v>
                      </c:pt>
                      <c:pt idx="53">
                        <c:v>4</c:v>
                      </c:pt>
                      <c:pt idx="54">
                        <c:v>6</c:v>
                      </c:pt>
                      <c:pt idx="55" formatCode="General">
                        <c:v>9</c:v>
                      </c:pt>
                      <c:pt idx="56" formatCode="General">
                        <c:v>9</c:v>
                      </c:pt>
                      <c:pt idx="57" formatCode="General">
                        <c:v>7</c:v>
                      </c:pt>
                      <c:pt idx="58" formatCode="General">
                        <c:v>5</c:v>
                      </c:pt>
                      <c:pt idx="59" formatCode="General">
                        <c:v>4</c:v>
                      </c:pt>
                      <c:pt idx="60" formatCode="General">
                        <c:v>7</c:v>
                      </c:pt>
                      <c:pt idx="61" formatCode="General">
                        <c:v>5</c:v>
                      </c:pt>
                      <c:pt idx="62" formatCode="General">
                        <c:v>8</c:v>
                      </c:pt>
                      <c:pt idx="63" formatCode="General">
                        <c:v>11</c:v>
                      </c:pt>
                      <c:pt idx="64" formatCode="General">
                        <c:v>8</c:v>
                      </c:pt>
                      <c:pt idx="65" formatCode="General">
                        <c:v>10</c:v>
                      </c:pt>
                      <c:pt idx="66" formatCode="General">
                        <c:v>8</c:v>
                      </c:pt>
                      <c:pt idx="67" formatCode="General">
                        <c:v>12</c:v>
                      </c:pt>
                      <c:pt idx="68" formatCode="General">
                        <c:v>13</c:v>
                      </c:pt>
                      <c:pt idx="69" formatCode="General">
                        <c:v>14</c:v>
                      </c:pt>
                      <c:pt idx="70" formatCode="General">
                        <c:v>10</c:v>
                      </c:pt>
                      <c:pt idx="71" formatCode="General">
                        <c:v>9</c:v>
                      </c:pt>
                      <c:pt idx="72" formatCode="General">
                        <c:v>11</c:v>
                      </c:pt>
                      <c:pt idx="73" formatCode="General">
                        <c:v>13</c:v>
                      </c:pt>
                      <c:pt idx="74" formatCode="General">
                        <c:v>12</c:v>
                      </c:pt>
                      <c:pt idx="75" formatCode="General">
                        <c:v>11</c:v>
                      </c:pt>
                      <c:pt idx="76" formatCode="General">
                        <c:v>12</c:v>
                      </c:pt>
                      <c:pt idx="77" formatCode="General">
                        <c:v>10</c:v>
                      </c:pt>
                      <c:pt idx="78" formatCode="General">
                        <c:v>8</c:v>
                      </c:pt>
                      <c:pt idx="79" formatCode="General">
                        <c:v>12</c:v>
                      </c:pt>
                      <c:pt idx="80" formatCode="General">
                        <c:v>10</c:v>
                      </c:pt>
                      <c:pt idx="81" formatCode="General">
                        <c:v>6</c:v>
                      </c:pt>
                      <c:pt idx="82" formatCode="General">
                        <c:v>10</c:v>
                      </c:pt>
                      <c:pt idx="83" formatCode="General">
                        <c:v>6</c:v>
                      </c:pt>
                      <c:pt idx="84" formatCode="General">
                        <c:v>6</c:v>
                      </c:pt>
                      <c:pt idx="85" formatCode="General">
                        <c:v>4</c:v>
                      </c:pt>
                      <c:pt idx="86" formatCode="General">
                        <c:v>5</c:v>
                      </c:pt>
                      <c:pt idx="87" formatCode="General">
                        <c:v>8</c:v>
                      </c:pt>
                      <c:pt idx="88" formatCode="General">
                        <c:v>9</c:v>
                      </c:pt>
                      <c:pt idx="89" formatCode="General">
                        <c:v>8</c:v>
                      </c:pt>
                      <c:pt idx="90" formatCode="General">
                        <c:v>10</c:v>
                      </c:pt>
                      <c:pt idx="91" formatCode="General">
                        <c:v>12</c:v>
                      </c:pt>
                      <c:pt idx="92" formatCode="General">
                        <c:v>12</c:v>
                      </c:pt>
                      <c:pt idx="93" formatCode="General">
                        <c:v>11</c:v>
                      </c:pt>
                      <c:pt idx="94" formatCode="General">
                        <c:v>11</c:v>
                      </c:pt>
                      <c:pt idx="95" formatCode="General">
                        <c:v>11</c:v>
                      </c:pt>
                      <c:pt idx="96" formatCode="General">
                        <c:v>12</c:v>
                      </c:pt>
                    </c:numCache>
                  </c:numRef>
                </c:val>
                <c:extLst xmlns:c15="http://schemas.microsoft.com/office/drawing/2012/chart">
                  <c:ext xmlns:c16="http://schemas.microsoft.com/office/drawing/2014/chart" uri="{C3380CC4-5D6E-409C-BE32-E72D297353CC}">
                    <c16:uniqueId val="{00000036-C9AF-4E15-8206-6153AF70EDCC}"/>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24-25 '!$A$54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'!$B$54:$DB$54</c15:sqref>
                        </c15:formulaRef>
                      </c:ext>
                    </c:extLst>
                    <c:numCache>
                      <c:formatCode>0</c:formatCode>
                      <c:ptCount val="105"/>
                      <c:pt idx="0">
                        <c:v>45</c:v>
                      </c:pt>
                      <c:pt idx="1">
                        <c:v>51</c:v>
                      </c:pt>
                      <c:pt idx="2">
                        <c:v>59</c:v>
                      </c:pt>
                      <c:pt idx="3">
                        <c:v>56</c:v>
                      </c:pt>
                      <c:pt idx="4">
                        <c:v>50</c:v>
                      </c:pt>
                      <c:pt idx="5">
                        <c:v>48</c:v>
                      </c:pt>
                      <c:pt idx="6">
                        <c:v>48</c:v>
                      </c:pt>
                      <c:pt idx="7">
                        <c:v>43</c:v>
                      </c:pt>
                      <c:pt idx="8">
                        <c:v>45</c:v>
                      </c:pt>
                      <c:pt idx="9">
                        <c:v>48</c:v>
                      </c:pt>
                      <c:pt idx="10">
                        <c:v>46</c:v>
                      </c:pt>
                      <c:pt idx="11">
                        <c:v>36</c:v>
                      </c:pt>
                      <c:pt idx="12">
                        <c:v>39</c:v>
                      </c:pt>
                      <c:pt idx="13">
                        <c:v>31</c:v>
                      </c:pt>
                      <c:pt idx="14">
                        <c:v>31</c:v>
                      </c:pt>
                      <c:pt idx="15">
                        <c:v>25</c:v>
                      </c:pt>
                      <c:pt idx="16">
                        <c:v>35</c:v>
                      </c:pt>
                      <c:pt idx="17">
                        <c:v>41</c:v>
                      </c:pt>
                      <c:pt idx="18">
                        <c:v>43</c:v>
                      </c:pt>
                      <c:pt idx="19">
                        <c:v>47</c:v>
                      </c:pt>
                      <c:pt idx="20">
                        <c:v>41</c:v>
                      </c:pt>
                      <c:pt idx="21">
                        <c:v>40</c:v>
                      </c:pt>
                      <c:pt idx="22">
                        <c:v>45</c:v>
                      </c:pt>
                      <c:pt idx="23">
                        <c:v>54</c:v>
                      </c:pt>
                      <c:pt idx="24">
                        <c:v>48</c:v>
                      </c:pt>
                      <c:pt idx="25">
                        <c:v>44</c:v>
                      </c:pt>
                      <c:pt idx="26" formatCode="General">
                        <c:v>37</c:v>
                      </c:pt>
                      <c:pt idx="27">
                        <c:v>29</c:v>
                      </c:pt>
                      <c:pt idx="28">
                        <c:v>31</c:v>
                      </c:pt>
                      <c:pt idx="29">
                        <c:v>32</c:v>
                      </c:pt>
                      <c:pt idx="30">
                        <c:v>29</c:v>
                      </c:pt>
                      <c:pt idx="31">
                        <c:v>25</c:v>
                      </c:pt>
                      <c:pt idx="32">
                        <c:v>20</c:v>
                      </c:pt>
                      <c:pt idx="33">
                        <c:v>20</c:v>
                      </c:pt>
                      <c:pt idx="34">
                        <c:v>21</c:v>
                      </c:pt>
                      <c:pt idx="35">
                        <c:v>22</c:v>
                      </c:pt>
                      <c:pt idx="36">
                        <c:v>24</c:v>
                      </c:pt>
                      <c:pt idx="37">
                        <c:v>24</c:v>
                      </c:pt>
                      <c:pt idx="38">
                        <c:v>35</c:v>
                      </c:pt>
                      <c:pt idx="39">
                        <c:v>43</c:v>
                      </c:pt>
                      <c:pt idx="40">
                        <c:v>39</c:v>
                      </c:pt>
                      <c:pt idx="41">
                        <c:v>39</c:v>
                      </c:pt>
                      <c:pt idx="42">
                        <c:v>36</c:v>
                      </c:pt>
                      <c:pt idx="43" formatCode="General">
                        <c:v>45</c:v>
                      </c:pt>
                      <c:pt idx="44">
                        <c:v>37</c:v>
                      </c:pt>
                      <c:pt idx="45">
                        <c:v>28</c:v>
                      </c:pt>
                      <c:pt idx="46">
                        <c:v>28</c:v>
                      </c:pt>
                      <c:pt idx="47">
                        <c:v>28</c:v>
                      </c:pt>
                      <c:pt idx="48">
                        <c:v>21</c:v>
                      </c:pt>
                      <c:pt idx="49">
                        <c:v>19</c:v>
                      </c:pt>
                      <c:pt idx="50">
                        <c:v>16</c:v>
                      </c:pt>
                      <c:pt idx="51">
                        <c:v>21</c:v>
                      </c:pt>
                      <c:pt idx="52">
                        <c:v>20</c:v>
                      </c:pt>
                      <c:pt idx="53">
                        <c:v>21</c:v>
                      </c:pt>
                      <c:pt idx="54">
                        <c:v>22</c:v>
                      </c:pt>
                      <c:pt idx="55" formatCode="General">
                        <c:v>22</c:v>
                      </c:pt>
                      <c:pt idx="56" formatCode="General">
                        <c:v>21</c:v>
                      </c:pt>
                      <c:pt idx="57" formatCode="General">
                        <c:v>41</c:v>
                      </c:pt>
                      <c:pt idx="58" formatCode="General">
                        <c:v>48</c:v>
                      </c:pt>
                      <c:pt idx="59" formatCode="General">
                        <c:v>40</c:v>
                      </c:pt>
                      <c:pt idx="60" formatCode="General">
                        <c:v>43</c:v>
                      </c:pt>
                      <c:pt idx="61" formatCode="General">
                        <c:v>43</c:v>
                      </c:pt>
                      <c:pt idx="62" formatCode="General">
                        <c:v>38</c:v>
                      </c:pt>
                      <c:pt idx="63" formatCode="General">
                        <c:v>31</c:v>
                      </c:pt>
                      <c:pt idx="64" formatCode="General">
                        <c:v>43</c:v>
                      </c:pt>
                      <c:pt idx="65" formatCode="General">
                        <c:v>38</c:v>
                      </c:pt>
                      <c:pt idx="66" formatCode="General">
                        <c:v>44</c:v>
                      </c:pt>
                      <c:pt idx="67" formatCode="General">
                        <c:v>44</c:v>
                      </c:pt>
                      <c:pt idx="68" formatCode="General">
                        <c:v>37</c:v>
                      </c:pt>
                      <c:pt idx="69" formatCode="General">
                        <c:v>47</c:v>
                      </c:pt>
                      <c:pt idx="70" formatCode="General">
                        <c:v>41</c:v>
                      </c:pt>
                      <c:pt idx="71" formatCode="General">
                        <c:v>37</c:v>
                      </c:pt>
                      <c:pt idx="72" formatCode="General">
                        <c:v>43</c:v>
                      </c:pt>
                      <c:pt idx="73" formatCode="General">
                        <c:v>45</c:v>
                      </c:pt>
                      <c:pt idx="74" formatCode="General">
                        <c:v>44</c:v>
                      </c:pt>
                      <c:pt idx="75" formatCode="General">
                        <c:v>42</c:v>
                      </c:pt>
                      <c:pt idx="76" formatCode="General">
                        <c:v>39</c:v>
                      </c:pt>
                      <c:pt idx="77" formatCode="General">
                        <c:v>39</c:v>
                      </c:pt>
                      <c:pt idx="78" formatCode="General">
                        <c:v>24</c:v>
                      </c:pt>
                      <c:pt idx="79" formatCode="General">
                        <c:v>26</c:v>
                      </c:pt>
                      <c:pt idx="80" formatCode="General">
                        <c:v>26</c:v>
                      </c:pt>
                      <c:pt idx="81" formatCode="General">
                        <c:v>30</c:v>
                      </c:pt>
                      <c:pt idx="82" formatCode="General">
                        <c:v>37</c:v>
                      </c:pt>
                      <c:pt idx="83" formatCode="General">
                        <c:v>36</c:v>
                      </c:pt>
                      <c:pt idx="84" formatCode="General">
                        <c:v>32</c:v>
                      </c:pt>
                      <c:pt idx="85" formatCode="General">
                        <c:v>28</c:v>
                      </c:pt>
                      <c:pt idx="86" formatCode="General">
                        <c:v>32</c:v>
                      </c:pt>
                      <c:pt idx="87" formatCode="General">
                        <c:v>26</c:v>
                      </c:pt>
                      <c:pt idx="88" formatCode="General">
                        <c:v>27</c:v>
                      </c:pt>
                      <c:pt idx="89" formatCode="General">
                        <c:v>26</c:v>
                      </c:pt>
                      <c:pt idx="90" formatCode="General">
                        <c:v>25</c:v>
                      </c:pt>
                      <c:pt idx="91" formatCode="General">
                        <c:v>34</c:v>
                      </c:pt>
                      <c:pt idx="92" formatCode="General">
                        <c:v>36</c:v>
                      </c:pt>
                      <c:pt idx="93" formatCode="General">
                        <c:v>39</c:v>
                      </c:pt>
                      <c:pt idx="94" formatCode="General">
                        <c:v>35</c:v>
                      </c:pt>
                      <c:pt idx="95" formatCode="General">
                        <c:v>32</c:v>
                      </c:pt>
                      <c:pt idx="96" formatCode="General">
                        <c:v>31</c:v>
                      </c:pt>
                    </c:numCache>
                  </c:numRef>
                </c:val>
                <c:extLst xmlns:c15="http://schemas.microsoft.com/office/drawing/2012/chart">
                  <c:ext xmlns:c16="http://schemas.microsoft.com/office/drawing/2014/chart" uri="{C3380CC4-5D6E-409C-BE32-E72D297353CC}">
                    <c16:uniqueId val="{00000037-C9AF-4E15-8206-6153AF70EDCC}"/>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24-25 '!$A$55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'!$B$55:$DB$55</c15:sqref>
                        </c15:formulaRef>
                      </c:ext>
                    </c:extLst>
                    <c:numCache>
                      <c:formatCode>0</c:formatCode>
                      <c:ptCount val="105"/>
                      <c:pt idx="0">
                        <c:v>17</c:v>
                      </c:pt>
                      <c:pt idx="1">
                        <c:v>21</c:v>
                      </c:pt>
                      <c:pt idx="2">
                        <c:v>20</c:v>
                      </c:pt>
                      <c:pt idx="3">
                        <c:v>21</c:v>
                      </c:pt>
                      <c:pt idx="4">
                        <c:v>28</c:v>
                      </c:pt>
                      <c:pt idx="5">
                        <c:v>25</c:v>
                      </c:pt>
                      <c:pt idx="6">
                        <c:v>28</c:v>
                      </c:pt>
                      <c:pt idx="7">
                        <c:v>24</c:v>
                      </c:pt>
                      <c:pt idx="8">
                        <c:v>23</c:v>
                      </c:pt>
                      <c:pt idx="9">
                        <c:v>24</c:v>
                      </c:pt>
                      <c:pt idx="10">
                        <c:v>25</c:v>
                      </c:pt>
                      <c:pt idx="11">
                        <c:v>22</c:v>
                      </c:pt>
                      <c:pt idx="12">
                        <c:v>20</c:v>
                      </c:pt>
                      <c:pt idx="13">
                        <c:v>12</c:v>
                      </c:pt>
                      <c:pt idx="14">
                        <c:v>10</c:v>
                      </c:pt>
                      <c:pt idx="15">
                        <c:v>14</c:v>
                      </c:pt>
                      <c:pt idx="16">
                        <c:v>17</c:v>
                      </c:pt>
                      <c:pt idx="17">
                        <c:v>15</c:v>
                      </c:pt>
                      <c:pt idx="18">
                        <c:v>17</c:v>
                      </c:pt>
                      <c:pt idx="19">
                        <c:v>17</c:v>
                      </c:pt>
                      <c:pt idx="20">
                        <c:v>14</c:v>
                      </c:pt>
                      <c:pt idx="21">
                        <c:v>14</c:v>
                      </c:pt>
                      <c:pt idx="22">
                        <c:v>13</c:v>
                      </c:pt>
                      <c:pt idx="23">
                        <c:v>14</c:v>
                      </c:pt>
                      <c:pt idx="24">
                        <c:v>13</c:v>
                      </c:pt>
                      <c:pt idx="25">
                        <c:v>13</c:v>
                      </c:pt>
                      <c:pt idx="26" formatCode="General">
                        <c:v>16</c:v>
                      </c:pt>
                      <c:pt idx="27">
                        <c:v>12</c:v>
                      </c:pt>
                      <c:pt idx="28">
                        <c:v>11</c:v>
                      </c:pt>
                      <c:pt idx="29">
                        <c:v>10</c:v>
                      </c:pt>
                      <c:pt idx="30">
                        <c:v>15</c:v>
                      </c:pt>
                      <c:pt idx="31">
                        <c:v>17</c:v>
                      </c:pt>
                      <c:pt idx="32">
                        <c:v>15</c:v>
                      </c:pt>
                      <c:pt idx="33">
                        <c:v>17</c:v>
                      </c:pt>
                      <c:pt idx="34">
                        <c:v>16</c:v>
                      </c:pt>
                      <c:pt idx="35">
                        <c:v>11</c:v>
                      </c:pt>
                      <c:pt idx="36">
                        <c:v>15</c:v>
                      </c:pt>
                      <c:pt idx="37">
                        <c:v>13</c:v>
                      </c:pt>
                      <c:pt idx="38">
                        <c:v>10</c:v>
                      </c:pt>
                      <c:pt idx="39">
                        <c:v>12</c:v>
                      </c:pt>
                      <c:pt idx="40">
                        <c:v>15</c:v>
                      </c:pt>
                      <c:pt idx="41">
                        <c:v>13</c:v>
                      </c:pt>
                      <c:pt idx="42">
                        <c:v>12</c:v>
                      </c:pt>
                      <c:pt idx="43" formatCode="General">
                        <c:v>13</c:v>
                      </c:pt>
                      <c:pt idx="44">
                        <c:v>17</c:v>
                      </c:pt>
                      <c:pt idx="45">
                        <c:v>11</c:v>
                      </c:pt>
                      <c:pt idx="46">
                        <c:v>14</c:v>
                      </c:pt>
                      <c:pt idx="47">
                        <c:v>12</c:v>
                      </c:pt>
                      <c:pt idx="48">
                        <c:v>10</c:v>
                      </c:pt>
                      <c:pt idx="49">
                        <c:v>7</c:v>
                      </c:pt>
                      <c:pt idx="50">
                        <c:v>7</c:v>
                      </c:pt>
                      <c:pt idx="51">
                        <c:v>7</c:v>
                      </c:pt>
                      <c:pt idx="52">
                        <c:v>8</c:v>
                      </c:pt>
                      <c:pt idx="53">
                        <c:v>11</c:v>
                      </c:pt>
                      <c:pt idx="54">
                        <c:v>13</c:v>
                      </c:pt>
                      <c:pt idx="55" formatCode="General">
                        <c:v>16</c:v>
                      </c:pt>
                      <c:pt idx="56" formatCode="General">
                        <c:v>13</c:v>
                      </c:pt>
                      <c:pt idx="57" formatCode="General">
                        <c:v>11</c:v>
                      </c:pt>
                      <c:pt idx="58" formatCode="General">
                        <c:v>10</c:v>
                      </c:pt>
                      <c:pt idx="59" formatCode="General">
                        <c:v>6</c:v>
                      </c:pt>
                      <c:pt idx="60" formatCode="General">
                        <c:v>8</c:v>
                      </c:pt>
                      <c:pt idx="61" formatCode="General">
                        <c:v>9</c:v>
                      </c:pt>
                      <c:pt idx="62" formatCode="General">
                        <c:v>11</c:v>
                      </c:pt>
                      <c:pt idx="63" formatCode="General">
                        <c:v>8</c:v>
                      </c:pt>
                      <c:pt idx="64" formatCode="General">
                        <c:v>8</c:v>
                      </c:pt>
                      <c:pt idx="65" formatCode="General">
                        <c:v>11</c:v>
                      </c:pt>
                      <c:pt idx="66" formatCode="General">
                        <c:v>13</c:v>
                      </c:pt>
                      <c:pt idx="67" formatCode="General">
                        <c:v>14</c:v>
                      </c:pt>
                      <c:pt idx="68" formatCode="General">
                        <c:v>14</c:v>
                      </c:pt>
                      <c:pt idx="69" formatCode="General">
                        <c:v>16</c:v>
                      </c:pt>
                      <c:pt idx="70" formatCode="General">
                        <c:v>17</c:v>
                      </c:pt>
                      <c:pt idx="71" formatCode="General">
                        <c:v>16</c:v>
                      </c:pt>
                      <c:pt idx="72" formatCode="General">
                        <c:v>16</c:v>
                      </c:pt>
                      <c:pt idx="73" formatCode="General">
                        <c:v>15</c:v>
                      </c:pt>
                      <c:pt idx="74" formatCode="General">
                        <c:v>14</c:v>
                      </c:pt>
                      <c:pt idx="75" formatCode="General">
                        <c:v>13</c:v>
                      </c:pt>
                      <c:pt idx="76" formatCode="General">
                        <c:v>14</c:v>
                      </c:pt>
                      <c:pt idx="77" formatCode="General">
                        <c:v>13</c:v>
                      </c:pt>
                      <c:pt idx="78" formatCode="General">
                        <c:v>12</c:v>
                      </c:pt>
                      <c:pt idx="79" formatCode="General">
                        <c:v>14</c:v>
                      </c:pt>
                      <c:pt idx="80" formatCode="General">
                        <c:v>16</c:v>
                      </c:pt>
                      <c:pt idx="81" formatCode="General">
                        <c:v>17</c:v>
                      </c:pt>
                      <c:pt idx="82" formatCode="General">
                        <c:v>19</c:v>
                      </c:pt>
                      <c:pt idx="83" formatCode="General">
                        <c:v>18</c:v>
                      </c:pt>
                      <c:pt idx="84" formatCode="General">
                        <c:v>12</c:v>
                      </c:pt>
                      <c:pt idx="85" formatCode="General">
                        <c:v>10</c:v>
                      </c:pt>
                      <c:pt idx="86" formatCode="General">
                        <c:v>6</c:v>
                      </c:pt>
                      <c:pt idx="87" formatCode="General">
                        <c:v>9</c:v>
                      </c:pt>
                      <c:pt idx="88" formatCode="General">
                        <c:v>9</c:v>
                      </c:pt>
                      <c:pt idx="89" formatCode="General">
                        <c:v>7</c:v>
                      </c:pt>
                      <c:pt idx="90" formatCode="General">
                        <c:v>9</c:v>
                      </c:pt>
                      <c:pt idx="91" formatCode="General">
                        <c:v>12</c:v>
                      </c:pt>
                      <c:pt idx="92" formatCode="General">
                        <c:v>14</c:v>
                      </c:pt>
                      <c:pt idx="93" formatCode="General">
                        <c:v>18</c:v>
                      </c:pt>
                      <c:pt idx="94" formatCode="General">
                        <c:v>17</c:v>
                      </c:pt>
                      <c:pt idx="95" formatCode="General">
                        <c:v>16</c:v>
                      </c:pt>
                      <c:pt idx="96" formatCode="General">
                        <c:v>16</c:v>
                      </c:pt>
                    </c:numCache>
                  </c:numRef>
                </c:val>
                <c:extLst xmlns:c15="http://schemas.microsoft.com/office/drawing/2012/chart">
                  <c:ext xmlns:c16="http://schemas.microsoft.com/office/drawing/2014/chart" uri="{C3380CC4-5D6E-409C-BE32-E72D297353CC}">
                    <c16:uniqueId val="{00000038-C9AF-4E15-8206-6153AF70EDCC}"/>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24-25 '!$A$56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'!$B$56:$DB$56</c15:sqref>
                        </c15:formulaRef>
                      </c:ext>
                    </c:extLst>
                    <c:numCache>
                      <c:formatCode>0</c:formatCode>
                      <c:ptCount val="105"/>
                      <c:pt idx="0">
                        <c:v>1</c:v>
                      </c:pt>
                      <c:pt idx="1">
                        <c:v>2</c:v>
                      </c:pt>
                      <c:pt idx="2">
                        <c:v>1</c:v>
                      </c:pt>
                      <c:pt idx="3">
                        <c:v>1</c:v>
                      </c:pt>
                      <c:pt idx="4">
                        <c:v>4</c:v>
                      </c:pt>
                      <c:pt idx="5">
                        <c:v>2</c:v>
                      </c:pt>
                      <c:pt idx="6">
                        <c:v>4</c:v>
                      </c:pt>
                      <c:pt idx="7">
                        <c:v>3</c:v>
                      </c:pt>
                      <c:pt idx="8">
                        <c:v>4</c:v>
                      </c:pt>
                      <c:pt idx="9">
                        <c:v>3</c:v>
                      </c:pt>
                      <c:pt idx="10">
                        <c:v>4</c:v>
                      </c:pt>
                      <c:pt idx="11">
                        <c:v>1</c:v>
                      </c:pt>
                      <c:pt idx="12">
                        <c:v>3</c:v>
                      </c:pt>
                      <c:pt idx="13">
                        <c:v>5</c:v>
                      </c:pt>
                      <c:pt idx="14">
                        <c:v>3</c:v>
                      </c:pt>
                      <c:pt idx="15">
                        <c:v>2</c:v>
                      </c:pt>
                      <c:pt idx="16">
                        <c:v>3</c:v>
                      </c:pt>
                      <c:pt idx="17">
                        <c:v>2</c:v>
                      </c:pt>
                      <c:pt idx="18">
                        <c:v>0</c:v>
                      </c:pt>
                      <c:pt idx="19">
                        <c:v>1</c:v>
                      </c:pt>
                      <c:pt idx="20">
                        <c:v>1</c:v>
                      </c:pt>
                      <c:pt idx="21">
                        <c:v>1</c:v>
                      </c:pt>
                      <c:pt idx="22">
                        <c:v>1</c:v>
                      </c:pt>
                      <c:pt idx="23">
                        <c:v>4</c:v>
                      </c:pt>
                      <c:pt idx="24">
                        <c:v>4</c:v>
                      </c:pt>
                      <c:pt idx="25">
                        <c:v>5</c:v>
                      </c:pt>
                      <c:pt idx="26" formatCode="General">
                        <c:v>2</c:v>
                      </c:pt>
                      <c:pt idx="27">
                        <c:v>3</c:v>
                      </c:pt>
                      <c:pt idx="28">
                        <c:v>3</c:v>
                      </c:pt>
                      <c:pt idx="29">
                        <c:v>1</c:v>
                      </c:pt>
                      <c:pt idx="30">
                        <c:v>1</c:v>
                      </c:pt>
                      <c:pt idx="31">
                        <c:v>1</c:v>
                      </c:pt>
                      <c:pt idx="32">
                        <c:v>3</c:v>
                      </c:pt>
                      <c:pt idx="33">
                        <c:v>1</c:v>
                      </c:pt>
                      <c:pt idx="34">
                        <c:v>0</c:v>
                      </c:pt>
                      <c:pt idx="35">
                        <c:v>0</c:v>
                      </c:pt>
                      <c:pt idx="36">
                        <c:v>0</c:v>
                      </c:pt>
                      <c:pt idx="37">
                        <c:v>0</c:v>
                      </c:pt>
                      <c:pt idx="38">
                        <c:v>0</c:v>
                      </c:pt>
                      <c:pt idx="39">
                        <c:v>0</c:v>
                      </c:pt>
                      <c:pt idx="40">
                        <c:v>2</c:v>
                      </c:pt>
                      <c:pt idx="41">
                        <c:v>1</c:v>
                      </c:pt>
                      <c:pt idx="42">
                        <c:v>1</c:v>
                      </c:pt>
                      <c:pt idx="43" formatCode="General">
                        <c:v>2</c:v>
                      </c:pt>
                      <c:pt idx="44">
                        <c:v>0</c:v>
                      </c:pt>
                      <c:pt idx="45">
                        <c:v>1</c:v>
                      </c:pt>
                      <c:pt idx="46">
                        <c:v>1</c:v>
                      </c:pt>
                      <c:pt idx="47">
                        <c:v>1</c:v>
                      </c:pt>
                      <c:pt idx="48">
                        <c:v>3</c:v>
                      </c:pt>
                      <c:pt idx="49">
                        <c:v>2</c:v>
                      </c:pt>
                      <c:pt idx="50">
                        <c:v>2</c:v>
                      </c:pt>
                      <c:pt idx="51">
                        <c:v>0</c:v>
                      </c:pt>
                      <c:pt idx="52">
                        <c:v>0</c:v>
                      </c:pt>
                      <c:pt idx="53">
                        <c:v>0</c:v>
                      </c:pt>
                      <c:pt idx="54">
                        <c:v>0</c:v>
                      </c:pt>
                      <c:pt idx="55" formatCode="General">
                        <c:v>0</c:v>
                      </c:pt>
                      <c:pt idx="56" formatCode="General">
                        <c:v>1</c:v>
                      </c:pt>
                      <c:pt idx="57" formatCode="General">
                        <c:v>1</c:v>
                      </c:pt>
                      <c:pt idx="58" formatCode="General">
                        <c:v>1</c:v>
                      </c:pt>
                      <c:pt idx="59" formatCode="General">
                        <c:v>3</c:v>
                      </c:pt>
                      <c:pt idx="60" formatCode="General">
                        <c:v>2</c:v>
                      </c:pt>
                      <c:pt idx="61" formatCode="General">
                        <c:v>2</c:v>
                      </c:pt>
                      <c:pt idx="62" formatCode="General">
                        <c:v>2</c:v>
                      </c:pt>
                      <c:pt idx="63" formatCode="General">
                        <c:v>1</c:v>
                      </c:pt>
                      <c:pt idx="64" formatCode="General">
                        <c:v>1</c:v>
                      </c:pt>
                      <c:pt idx="65" formatCode="General">
                        <c:v>0</c:v>
                      </c:pt>
                      <c:pt idx="66" formatCode="General">
                        <c:v>2</c:v>
                      </c:pt>
                      <c:pt idx="67" formatCode="General">
                        <c:v>1</c:v>
                      </c:pt>
                      <c:pt idx="68" formatCode="General">
                        <c:v>2</c:v>
                      </c:pt>
                      <c:pt idx="69" formatCode="General">
                        <c:v>2</c:v>
                      </c:pt>
                      <c:pt idx="70" formatCode="General">
                        <c:v>1</c:v>
                      </c:pt>
                      <c:pt idx="71" formatCode="General">
                        <c:v>0</c:v>
                      </c:pt>
                      <c:pt idx="72" formatCode="General">
                        <c:v>0</c:v>
                      </c:pt>
                      <c:pt idx="73" formatCode="General">
                        <c:v>1</c:v>
                      </c:pt>
                      <c:pt idx="74" formatCode="General">
                        <c:v>1</c:v>
                      </c:pt>
                      <c:pt idx="75" formatCode="General">
                        <c:v>1</c:v>
                      </c:pt>
                      <c:pt idx="76" formatCode="General">
                        <c:v>0</c:v>
                      </c:pt>
                      <c:pt idx="77" formatCode="General">
                        <c:v>2</c:v>
                      </c:pt>
                      <c:pt idx="78" formatCode="General">
                        <c:v>1</c:v>
                      </c:pt>
                      <c:pt idx="79" formatCode="General">
                        <c:v>1</c:v>
                      </c:pt>
                      <c:pt idx="80" formatCode="General">
                        <c:v>2</c:v>
                      </c:pt>
                      <c:pt idx="81" formatCode="General">
                        <c:v>2</c:v>
                      </c:pt>
                      <c:pt idx="82" formatCode="General">
                        <c:v>2</c:v>
                      </c:pt>
                      <c:pt idx="83" formatCode="General">
                        <c:v>1</c:v>
                      </c:pt>
                      <c:pt idx="84" formatCode="General">
                        <c:v>2</c:v>
                      </c:pt>
                      <c:pt idx="85" formatCode="General">
                        <c:v>1</c:v>
                      </c:pt>
                      <c:pt idx="86" formatCode="General">
                        <c:v>2</c:v>
                      </c:pt>
                      <c:pt idx="87" formatCode="General">
                        <c:v>1</c:v>
                      </c:pt>
                      <c:pt idx="88" formatCode="General">
                        <c:v>2</c:v>
                      </c:pt>
                      <c:pt idx="89" formatCode="General">
                        <c:v>2</c:v>
                      </c:pt>
                      <c:pt idx="90" formatCode="General">
                        <c:v>2</c:v>
                      </c:pt>
                      <c:pt idx="91" formatCode="General">
                        <c:v>4</c:v>
                      </c:pt>
                      <c:pt idx="92" formatCode="General">
                        <c:v>4</c:v>
                      </c:pt>
                      <c:pt idx="93" formatCode="General">
                        <c:v>4</c:v>
                      </c:pt>
                      <c:pt idx="94" formatCode="General">
                        <c:v>3</c:v>
                      </c:pt>
                      <c:pt idx="95" formatCode="General">
                        <c:v>1</c:v>
                      </c:pt>
                      <c:pt idx="96" formatCode="General">
                        <c:v>2</c:v>
                      </c:pt>
                    </c:numCache>
                  </c:numRef>
                </c:val>
                <c:extLst xmlns:c15="http://schemas.microsoft.com/office/drawing/2012/chart">
                  <c:ext xmlns:c16="http://schemas.microsoft.com/office/drawing/2014/chart" uri="{C3380CC4-5D6E-409C-BE32-E72D297353CC}">
                    <c16:uniqueId val="{00000039-C9AF-4E15-8206-6153AF70EDCC}"/>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24-25 '!$A$57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'!$B$57:$DB$57</c15:sqref>
                        </c15:formulaRef>
                      </c:ext>
                    </c:extLst>
                    <c:numCache>
                      <c:formatCode>0</c:formatCode>
                      <c:ptCount val="105"/>
                      <c:pt idx="0">
                        <c:v>3</c:v>
                      </c:pt>
                      <c:pt idx="1">
                        <c:v>4</c:v>
                      </c:pt>
                      <c:pt idx="2">
                        <c:v>4</c:v>
                      </c:pt>
                      <c:pt idx="3">
                        <c:v>3</c:v>
                      </c:pt>
                      <c:pt idx="4">
                        <c:v>3</c:v>
                      </c:pt>
                      <c:pt idx="5">
                        <c:v>2</c:v>
                      </c:pt>
                      <c:pt idx="6">
                        <c:v>1</c:v>
                      </c:pt>
                      <c:pt idx="7">
                        <c:v>2</c:v>
                      </c:pt>
                      <c:pt idx="8">
                        <c:v>2</c:v>
                      </c:pt>
                      <c:pt idx="9">
                        <c:v>1</c:v>
                      </c:pt>
                      <c:pt idx="10">
                        <c:v>3</c:v>
                      </c:pt>
                      <c:pt idx="11">
                        <c:v>2</c:v>
                      </c:pt>
                      <c:pt idx="12">
                        <c:v>3</c:v>
                      </c:pt>
                      <c:pt idx="13">
                        <c:v>3</c:v>
                      </c:pt>
                      <c:pt idx="14">
                        <c:v>4</c:v>
                      </c:pt>
                      <c:pt idx="15">
                        <c:v>4</c:v>
                      </c:pt>
                      <c:pt idx="16">
                        <c:v>4</c:v>
                      </c:pt>
                      <c:pt idx="17">
                        <c:v>3</c:v>
                      </c:pt>
                      <c:pt idx="18">
                        <c:v>4</c:v>
                      </c:pt>
                      <c:pt idx="19">
                        <c:v>2</c:v>
                      </c:pt>
                      <c:pt idx="20">
                        <c:v>3</c:v>
                      </c:pt>
                      <c:pt idx="21">
                        <c:v>5</c:v>
                      </c:pt>
                      <c:pt idx="22">
                        <c:v>4</c:v>
                      </c:pt>
                      <c:pt idx="23">
                        <c:v>4</c:v>
                      </c:pt>
                      <c:pt idx="24">
                        <c:v>3</c:v>
                      </c:pt>
                      <c:pt idx="25">
                        <c:v>6</c:v>
                      </c:pt>
                      <c:pt idx="26" formatCode="General">
                        <c:v>5</c:v>
                      </c:pt>
                      <c:pt idx="27">
                        <c:v>3</c:v>
                      </c:pt>
                      <c:pt idx="28">
                        <c:v>2</c:v>
                      </c:pt>
                      <c:pt idx="29">
                        <c:v>3</c:v>
                      </c:pt>
                      <c:pt idx="30">
                        <c:v>2</c:v>
                      </c:pt>
                      <c:pt idx="31">
                        <c:v>2</c:v>
                      </c:pt>
                      <c:pt idx="32">
                        <c:v>2</c:v>
                      </c:pt>
                      <c:pt idx="33">
                        <c:v>2</c:v>
                      </c:pt>
                      <c:pt idx="34">
                        <c:v>0</c:v>
                      </c:pt>
                      <c:pt idx="35">
                        <c:v>0</c:v>
                      </c:pt>
                      <c:pt idx="36">
                        <c:v>3</c:v>
                      </c:pt>
                      <c:pt idx="37">
                        <c:v>4</c:v>
                      </c:pt>
                      <c:pt idx="38">
                        <c:v>5</c:v>
                      </c:pt>
                      <c:pt idx="39">
                        <c:v>5</c:v>
                      </c:pt>
                      <c:pt idx="40">
                        <c:v>6</c:v>
                      </c:pt>
                      <c:pt idx="41">
                        <c:v>4</c:v>
                      </c:pt>
                      <c:pt idx="42">
                        <c:v>1</c:v>
                      </c:pt>
                      <c:pt idx="43" formatCode="General">
                        <c:v>0</c:v>
                      </c:pt>
                      <c:pt idx="44">
                        <c:v>1</c:v>
                      </c:pt>
                      <c:pt idx="45">
                        <c:v>0</c:v>
                      </c:pt>
                      <c:pt idx="46">
                        <c:v>2</c:v>
                      </c:pt>
                      <c:pt idx="47">
                        <c:v>3</c:v>
                      </c:pt>
                      <c:pt idx="48">
                        <c:v>3</c:v>
                      </c:pt>
                      <c:pt idx="49">
                        <c:v>3</c:v>
                      </c:pt>
                      <c:pt idx="50">
                        <c:v>2</c:v>
                      </c:pt>
                      <c:pt idx="51">
                        <c:v>0</c:v>
                      </c:pt>
                      <c:pt idx="52">
                        <c:v>0</c:v>
                      </c:pt>
                      <c:pt idx="53">
                        <c:v>1</c:v>
                      </c:pt>
                      <c:pt idx="54">
                        <c:v>2</c:v>
                      </c:pt>
                      <c:pt idx="55" formatCode="General">
                        <c:v>2</c:v>
                      </c:pt>
                      <c:pt idx="56" formatCode="General">
                        <c:v>1</c:v>
                      </c:pt>
                      <c:pt idx="57" formatCode="General">
                        <c:v>2</c:v>
                      </c:pt>
                      <c:pt idx="58" formatCode="General">
                        <c:v>2</c:v>
                      </c:pt>
                      <c:pt idx="59" formatCode="General">
                        <c:v>3</c:v>
                      </c:pt>
                      <c:pt idx="60" formatCode="General">
                        <c:v>2</c:v>
                      </c:pt>
                      <c:pt idx="61" formatCode="General">
                        <c:v>2</c:v>
                      </c:pt>
                      <c:pt idx="62" formatCode="General">
                        <c:v>3</c:v>
                      </c:pt>
                      <c:pt idx="63" formatCode="General">
                        <c:v>5</c:v>
                      </c:pt>
                      <c:pt idx="64" formatCode="General">
                        <c:v>4</c:v>
                      </c:pt>
                      <c:pt idx="65" formatCode="General">
                        <c:v>5</c:v>
                      </c:pt>
                      <c:pt idx="66" formatCode="General">
                        <c:v>7</c:v>
                      </c:pt>
                      <c:pt idx="67" formatCode="General">
                        <c:v>4</c:v>
                      </c:pt>
                      <c:pt idx="68" formatCode="General">
                        <c:v>5</c:v>
                      </c:pt>
                      <c:pt idx="69" formatCode="General">
                        <c:v>1</c:v>
                      </c:pt>
                      <c:pt idx="70" formatCode="General">
                        <c:v>0</c:v>
                      </c:pt>
                      <c:pt idx="71" formatCode="General">
                        <c:v>0</c:v>
                      </c:pt>
                      <c:pt idx="72" formatCode="General">
                        <c:v>0</c:v>
                      </c:pt>
                      <c:pt idx="73" formatCode="General">
                        <c:v>1</c:v>
                      </c:pt>
                      <c:pt idx="74" formatCode="General">
                        <c:v>2</c:v>
                      </c:pt>
                      <c:pt idx="75" formatCode="General">
                        <c:v>1</c:v>
                      </c:pt>
                      <c:pt idx="76" formatCode="General">
                        <c:v>3</c:v>
                      </c:pt>
                      <c:pt idx="77" formatCode="General">
                        <c:v>3</c:v>
                      </c:pt>
                      <c:pt idx="78" formatCode="General">
                        <c:v>2</c:v>
                      </c:pt>
                      <c:pt idx="79" formatCode="General">
                        <c:v>1</c:v>
                      </c:pt>
                      <c:pt idx="80" formatCode="General">
                        <c:v>0</c:v>
                      </c:pt>
                      <c:pt idx="81" formatCode="General">
                        <c:v>0</c:v>
                      </c:pt>
                      <c:pt idx="82" formatCode="General">
                        <c:v>2</c:v>
                      </c:pt>
                      <c:pt idx="83" formatCode="General">
                        <c:v>1</c:v>
                      </c:pt>
                      <c:pt idx="84" formatCode="General">
                        <c:v>2</c:v>
                      </c:pt>
                      <c:pt idx="85" formatCode="General">
                        <c:v>2</c:v>
                      </c:pt>
                      <c:pt idx="86" formatCode="General">
                        <c:v>2</c:v>
                      </c:pt>
                      <c:pt idx="87" formatCode="General">
                        <c:v>1</c:v>
                      </c:pt>
                      <c:pt idx="88" formatCode="General">
                        <c:v>2</c:v>
                      </c:pt>
                      <c:pt idx="89" formatCode="General">
                        <c:v>0</c:v>
                      </c:pt>
                      <c:pt idx="90" formatCode="General">
                        <c:v>3</c:v>
                      </c:pt>
                      <c:pt idx="91" formatCode="General">
                        <c:v>3</c:v>
                      </c:pt>
                      <c:pt idx="92" formatCode="General">
                        <c:v>3</c:v>
                      </c:pt>
                      <c:pt idx="93" formatCode="General">
                        <c:v>3</c:v>
                      </c:pt>
                      <c:pt idx="94" formatCode="General">
                        <c:v>3</c:v>
                      </c:pt>
                      <c:pt idx="95" formatCode="General">
                        <c:v>2</c:v>
                      </c:pt>
                      <c:pt idx="96" formatCode="General">
                        <c:v>3</c:v>
                      </c:pt>
                    </c:numCache>
                  </c:numRef>
                </c:val>
                <c:extLst xmlns:c15="http://schemas.microsoft.com/office/drawing/2012/chart">
                  <c:ext xmlns:c16="http://schemas.microsoft.com/office/drawing/2014/chart" uri="{C3380CC4-5D6E-409C-BE32-E72D297353CC}">
                    <c16:uniqueId val="{0000003A-C9AF-4E15-8206-6153AF70EDCC}"/>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24-25 '!$A$59</c15:sqref>
                        </c15:formulaRef>
                      </c:ext>
                    </c:extLst>
                    <c:strCache>
                      <c:ptCount val="1"/>
                      <c:pt idx="0">
                        <c:v>Upper Gastrointestinal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'!$B$59:$DB$59</c15:sqref>
                        </c15:formulaRef>
                      </c:ext>
                    </c:extLst>
                    <c:numCache>
                      <c:formatCode>0</c:formatCode>
                      <c:ptCount val="105"/>
                      <c:pt idx="0">
                        <c:v>25</c:v>
                      </c:pt>
                      <c:pt idx="1">
                        <c:v>31</c:v>
                      </c:pt>
                      <c:pt idx="2">
                        <c:v>28</c:v>
                      </c:pt>
                      <c:pt idx="3">
                        <c:v>27</c:v>
                      </c:pt>
                      <c:pt idx="4">
                        <c:v>31</c:v>
                      </c:pt>
                      <c:pt idx="5">
                        <c:v>34</c:v>
                      </c:pt>
                      <c:pt idx="6">
                        <c:v>22</c:v>
                      </c:pt>
                      <c:pt idx="7">
                        <c:v>19</c:v>
                      </c:pt>
                      <c:pt idx="8">
                        <c:v>30</c:v>
                      </c:pt>
                      <c:pt idx="9">
                        <c:v>30</c:v>
                      </c:pt>
                      <c:pt idx="10">
                        <c:v>34</c:v>
                      </c:pt>
                      <c:pt idx="11">
                        <c:v>25</c:v>
                      </c:pt>
                      <c:pt idx="12">
                        <c:v>33</c:v>
                      </c:pt>
                      <c:pt idx="13">
                        <c:v>30</c:v>
                      </c:pt>
                      <c:pt idx="14">
                        <c:v>26</c:v>
                      </c:pt>
                      <c:pt idx="15">
                        <c:v>20</c:v>
                      </c:pt>
                      <c:pt idx="16">
                        <c:v>13</c:v>
                      </c:pt>
                      <c:pt idx="17">
                        <c:v>12</c:v>
                      </c:pt>
                      <c:pt idx="18">
                        <c:v>13</c:v>
                      </c:pt>
                      <c:pt idx="19">
                        <c:v>20</c:v>
                      </c:pt>
                      <c:pt idx="20">
                        <c:v>24</c:v>
                      </c:pt>
                      <c:pt idx="21">
                        <c:v>26</c:v>
                      </c:pt>
                      <c:pt idx="22">
                        <c:v>25</c:v>
                      </c:pt>
                      <c:pt idx="23">
                        <c:v>33</c:v>
                      </c:pt>
                      <c:pt idx="24">
                        <c:v>28</c:v>
                      </c:pt>
                      <c:pt idx="25">
                        <c:v>26</c:v>
                      </c:pt>
                      <c:pt idx="26" formatCode="General">
                        <c:v>28</c:v>
                      </c:pt>
                      <c:pt idx="27">
                        <c:v>23</c:v>
                      </c:pt>
                      <c:pt idx="28">
                        <c:v>18</c:v>
                      </c:pt>
                      <c:pt idx="29">
                        <c:v>17</c:v>
                      </c:pt>
                      <c:pt idx="30">
                        <c:v>12</c:v>
                      </c:pt>
                      <c:pt idx="31">
                        <c:v>10</c:v>
                      </c:pt>
                      <c:pt idx="32">
                        <c:v>10</c:v>
                      </c:pt>
                      <c:pt idx="33">
                        <c:v>9</c:v>
                      </c:pt>
                      <c:pt idx="34">
                        <c:v>13</c:v>
                      </c:pt>
                      <c:pt idx="35">
                        <c:v>13</c:v>
                      </c:pt>
                      <c:pt idx="36">
                        <c:v>9</c:v>
                      </c:pt>
                      <c:pt idx="37">
                        <c:v>14</c:v>
                      </c:pt>
                      <c:pt idx="38">
                        <c:v>21</c:v>
                      </c:pt>
                      <c:pt idx="39">
                        <c:v>26</c:v>
                      </c:pt>
                      <c:pt idx="40">
                        <c:v>21</c:v>
                      </c:pt>
                      <c:pt idx="41">
                        <c:v>23</c:v>
                      </c:pt>
                      <c:pt idx="42">
                        <c:v>21</c:v>
                      </c:pt>
                      <c:pt idx="43" formatCode="General">
                        <c:v>20</c:v>
                      </c:pt>
                      <c:pt idx="44">
                        <c:v>19</c:v>
                      </c:pt>
                      <c:pt idx="45">
                        <c:v>18</c:v>
                      </c:pt>
                      <c:pt idx="46">
                        <c:v>19</c:v>
                      </c:pt>
                      <c:pt idx="47">
                        <c:v>16</c:v>
                      </c:pt>
                      <c:pt idx="48">
                        <c:v>13</c:v>
                      </c:pt>
                      <c:pt idx="49">
                        <c:v>9</c:v>
                      </c:pt>
                      <c:pt idx="50">
                        <c:v>8</c:v>
                      </c:pt>
                      <c:pt idx="51">
                        <c:v>8</c:v>
                      </c:pt>
                      <c:pt idx="52">
                        <c:v>12</c:v>
                      </c:pt>
                      <c:pt idx="53">
                        <c:v>8</c:v>
                      </c:pt>
                      <c:pt idx="54">
                        <c:v>11</c:v>
                      </c:pt>
                      <c:pt idx="55" formatCode="General">
                        <c:v>12</c:v>
                      </c:pt>
                      <c:pt idx="56" formatCode="General">
                        <c:v>13</c:v>
                      </c:pt>
                      <c:pt idx="57" formatCode="General">
                        <c:v>12</c:v>
                      </c:pt>
                      <c:pt idx="58" formatCode="General">
                        <c:v>13</c:v>
                      </c:pt>
                      <c:pt idx="59" formatCode="General">
                        <c:v>15</c:v>
                      </c:pt>
                      <c:pt idx="60" formatCode="General">
                        <c:v>13</c:v>
                      </c:pt>
                      <c:pt idx="61" formatCode="General">
                        <c:v>9</c:v>
                      </c:pt>
                      <c:pt idx="62" formatCode="General">
                        <c:v>9</c:v>
                      </c:pt>
                      <c:pt idx="63" formatCode="General">
                        <c:v>9</c:v>
                      </c:pt>
                      <c:pt idx="64" formatCode="General">
                        <c:v>12</c:v>
                      </c:pt>
                      <c:pt idx="65" formatCode="General">
                        <c:v>13</c:v>
                      </c:pt>
                      <c:pt idx="66" formatCode="General">
                        <c:v>11</c:v>
                      </c:pt>
                      <c:pt idx="67" formatCode="General">
                        <c:v>15</c:v>
                      </c:pt>
                      <c:pt idx="68" formatCode="General">
                        <c:v>14</c:v>
                      </c:pt>
                      <c:pt idx="69" formatCode="General">
                        <c:v>12</c:v>
                      </c:pt>
                      <c:pt idx="70" formatCode="General">
                        <c:v>13</c:v>
                      </c:pt>
                      <c:pt idx="71" formatCode="General">
                        <c:v>12</c:v>
                      </c:pt>
                      <c:pt idx="72" formatCode="General">
                        <c:v>17</c:v>
                      </c:pt>
                      <c:pt idx="73" formatCode="General">
                        <c:v>13</c:v>
                      </c:pt>
                      <c:pt idx="74" formatCode="General">
                        <c:v>14</c:v>
                      </c:pt>
                      <c:pt idx="75" formatCode="General">
                        <c:v>14</c:v>
                      </c:pt>
                      <c:pt idx="76" formatCode="General">
                        <c:v>20</c:v>
                      </c:pt>
                      <c:pt idx="77" formatCode="General">
                        <c:v>17</c:v>
                      </c:pt>
                      <c:pt idx="78" formatCode="General">
                        <c:v>12</c:v>
                      </c:pt>
                      <c:pt idx="79" formatCode="General">
                        <c:v>15</c:v>
                      </c:pt>
                      <c:pt idx="80" formatCode="General">
                        <c:v>11</c:v>
                      </c:pt>
                      <c:pt idx="81" formatCode="General">
                        <c:v>11</c:v>
                      </c:pt>
                      <c:pt idx="82" formatCode="General">
                        <c:v>12</c:v>
                      </c:pt>
                      <c:pt idx="83" formatCode="General">
                        <c:v>10</c:v>
                      </c:pt>
                      <c:pt idx="84" formatCode="General">
                        <c:v>10</c:v>
                      </c:pt>
                      <c:pt idx="85" formatCode="General">
                        <c:v>16</c:v>
                      </c:pt>
                      <c:pt idx="86" formatCode="General">
                        <c:v>17</c:v>
                      </c:pt>
                      <c:pt idx="87" formatCode="General">
                        <c:v>14</c:v>
                      </c:pt>
                      <c:pt idx="88" formatCode="General">
                        <c:v>15</c:v>
                      </c:pt>
                      <c:pt idx="89" formatCode="General">
                        <c:v>10</c:v>
                      </c:pt>
                      <c:pt idx="90" formatCode="General">
                        <c:v>17</c:v>
                      </c:pt>
                      <c:pt idx="91" formatCode="General">
                        <c:v>15</c:v>
                      </c:pt>
                      <c:pt idx="92" formatCode="General">
                        <c:v>19</c:v>
                      </c:pt>
                      <c:pt idx="93" formatCode="General">
                        <c:v>12</c:v>
                      </c:pt>
                      <c:pt idx="94" formatCode="General">
                        <c:v>11</c:v>
                      </c:pt>
                      <c:pt idx="95" formatCode="General">
                        <c:v>14</c:v>
                      </c:pt>
                      <c:pt idx="96" formatCode="General">
                        <c:v>15</c:v>
                      </c:pt>
                    </c:numCache>
                  </c:numRef>
                </c:val>
                <c:extLst xmlns:c15="http://schemas.microsoft.com/office/drawing/2012/chart">
                  <c:ext xmlns:c16="http://schemas.microsoft.com/office/drawing/2014/chart" uri="{C3380CC4-5D6E-409C-BE32-E72D297353CC}">
                    <c16:uniqueId val="{0000003B-C9AF-4E15-8206-6153AF70EDCC}"/>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24-25 '!$A$60</c15:sqref>
                        </c15:formulaRef>
                      </c:ext>
                    </c:extLst>
                    <c:strCache>
                      <c:ptCount val="1"/>
                      <c:pt idx="0">
                        <c:v>Urological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'!$B$60:$DB$60</c15:sqref>
                        </c15:formulaRef>
                      </c:ext>
                    </c:extLst>
                    <c:numCache>
                      <c:formatCode>0</c:formatCode>
                      <c:ptCount val="105"/>
                      <c:pt idx="0">
                        <c:v>28</c:v>
                      </c:pt>
                      <c:pt idx="1">
                        <c:v>30</c:v>
                      </c:pt>
                      <c:pt idx="2">
                        <c:v>32</c:v>
                      </c:pt>
                      <c:pt idx="3">
                        <c:v>28</c:v>
                      </c:pt>
                      <c:pt idx="4">
                        <c:v>32</c:v>
                      </c:pt>
                      <c:pt idx="5">
                        <c:v>39</c:v>
                      </c:pt>
                      <c:pt idx="6">
                        <c:v>35</c:v>
                      </c:pt>
                      <c:pt idx="7">
                        <c:v>40</c:v>
                      </c:pt>
                      <c:pt idx="8">
                        <c:v>33</c:v>
                      </c:pt>
                      <c:pt idx="9">
                        <c:v>36</c:v>
                      </c:pt>
                      <c:pt idx="10">
                        <c:v>32</c:v>
                      </c:pt>
                      <c:pt idx="11">
                        <c:v>27</c:v>
                      </c:pt>
                      <c:pt idx="12">
                        <c:v>28</c:v>
                      </c:pt>
                      <c:pt idx="13">
                        <c:v>28</c:v>
                      </c:pt>
                      <c:pt idx="14">
                        <c:v>24</c:v>
                      </c:pt>
                      <c:pt idx="15">
                        <c:v>26</c:v>
                      </c:pt>
                      <c:pt idx="16">
                        <c:v>29</c:v>
                      </c:pt>
                      <c:pt idx="17">
                        <c:v>37</c:v>
                      </c:pt>
                      <c:pt idx="18">
                        <c:v>35</c:v>
                      </c:pt>
                      <c:pt idx="19">
                        <c:v>40</c:v>
                      </c:pt>
                      <c:pt idx="20">
                        <c:v>33</c:v>
                      </c:pt>
                      <c:pt idx="21">
                        <c:v>29</c:v>
                      </c:pt>
                      <c:pt idx="22">
                        <c:v>33</c:v>
                      </c:pt>
                      <c:pt idx="23">
                        <c:v>36</c:v>
                      </c:pt>
                      <c:pt idx="24">
                        <c:v>33</c:v>
                      </c:pt>
                      <c:pt idx="25">
                        <c:v>29</c:v>
                      </c:pt>
                      <c:pt idx="26" formatCode="General">
                        <c:v>29</c:v>
                      </c:pt>
                      <c:pt idx="27">
                        <c:v>32</c:v>
                      </c:pt>
                      <c:pt idx="28">
                        <c:v>30</c:v>
                      </c:pt>
                      <c:pt idx="29">
                        <c:v>29</c:v>
                      </c:pt>
                      <c:pt idx="30">
                        <c:v>28</c:v>
                      </c:pt>
                      <c:pt idx="31">
                        <c:v>30</c:v>
                      </c:pt>
                      <c:pt idx="32">
                        <c:v>27</c:v>
                      </c:pt>
                      <c:pt idx="33">
                        <c:v>27</c:v>
                      </c:pt>
                      <c:pt idx="34">
                        <c:v>24</c:v>
                      </c:pt>
                      <c:pt idx="35">
                        <c:v>26</c:v>
                      </c:pt>
                      <c:pt idx="36">
                        <c:v>27</c:v>
                      </c:pt>
                      <c:pt idx="37">
                        <c:v>27</c:v>
                      </c:pt>
                      <c:pt idx="38">
                        <c:v>25</c:v>
                      </c:pt>
                      <c:pt idx="39">
                        <c:v>27</c:v>
                      </c:pt>
                      <c:pt idx="40">
                        <c:v>31</c:v>
                      </c:pt>
                      <c:pt idx="41">
                        <c:v>32</c:v>
                      </c:pt>
                      <c:pt idx="42">
                        <c:v>40</c:v>
                      </c:pt>
                      <c:pt idx="43" formatCode="General">
                        <c:v>41</c:v>
                      </c:pt>
                      <c:pt idx="44">
                        <c:v>37</c:v>
                      </c:pt>
                      <c:pt idx="45">
                        <c:v>35</c:v>
                      </c:pt>
                      <c:pt idx="46">
                        <c:v>29</c:v>
                      </c:pt>
                      <c:pt idx="47">
                        <c:v>28</c:v>
                      </c:pt>
                      <c:pt idx="48">
                        <c:v>25</c:v>
                      </c:pt>
                      <c:pt idx="49">
                        <c:v>20</c:v>
                      </c:pt>
                      <c:pt idx="50">
                        <c:v>20</c:v>
                      </c:pt>
                      <c:pt idx="51">
                        <c:v>26</c:v>
                      </c:pt>
                      <c:pt idx="52">
                        <c:v>25</c:v>
                      </c:pt>
                      <c:pt idx="53">
                        <c:v>30</c:v>
                      </c:pt>
                      <c:pt idx="54">
                        <c:v>22</c:v>
                      </c:pt>
                      <c:pt idx="55" formatCode="General">
                        <c:v>21</c:v>
                      </c:pt>
                      <c:pt idx="56" formatCode="General">
                        <c:v>17</c:v>
                      </c:pt>
                      <c:pt idx="57" formatCode="General">
                        <c:v>23</c:v>
                      </c:pt>
                      <c:pt idx="58" formatCode="General">
                        <c:v>24</c:v>
                      </c:pt>
                      <c:pt idx="59" formatCode="General">
                        <c:v>23</c:v>
                      </c:pt>
                      <c:pt idx="60" formatCode="General">
                        <c:v>25</c:v>
                      </c:pt>
                      <c:pt idx="61" formatCode="General">
                        <c:v>24</c:v>
                      </c:pt>
                      <c:pt idx="62" formatCode="General">
                        <c:v>28</c:v>
                      </c:pt>
                      <c:pt idx="63" formatCode="General">
                        <c:v>24</c:v>
                      </c:pt>
                      <c:pt idx="64" formatCode="General">
                        <c:v>19</c:v>
                      </c:pt>
                      <c:pt idx="65" formatCode="General">
                        <c:v>22</c:v>
                      </c:pt>
                      <c:pt idx="66" formatCode="General">
                        <c:v>26</c:v>
                      </c:pt>
                      <c:pt idx="67" formatCode="General">
                        <c:v>22</c:v>
                      </c:pt>
                      <c:pt idx="68" formatCode="General">
                        <c:v>19</c:v>
                      </c:pt>
                      <c:pt idx="69" formatCode="General">
                        <c:v>26</c:v>
                      </c:pt>
                      <c:pt idx="70" formatCode="General">
                        <c:v>20</c:v>
                      </c:pt>
                      <c:pt idx="71" formatCode="General">
                        <c:v>17</c:v>
                      </c:pt>
                      <c:pt idx="72" formatCode="General">
                        <c:v>16</c:v>
                      </c:pt>
                      <c:pt idx="73" formatCode="General">
                        <c:v>26</c:v>
                      </c:pt>
                      <c:pt idx="74" formatCode="General">
                        <c:v>29</c:v>
                      </c:pt>
                      <c:pt idx="75" formatCode="General">
                        <c:v>22</c:v>
                      </c:pt>
                      <c:pt idx="76" formatCode="General">
                        <c:v>26</c:v>
                      </c:pt>
                      <c:pt idx="77" formatCode="General">
                        <c:v>33</c:v>
                      </c:pt>
                      <c:pt idx="78" formatCode="General">
                        <c:v>31</c:v>
                      </c:pt>
                      <c:pt idx="79" formatCode="General">
                        <c:v>23</c:v>
                      </c:pt>
                      <c:pt idx="80" formatCode="General">
                        <c:v>19</c:v>
                      </c:pt>
                      <c:pt idx="81" formatCode="General">
                        <c:v>16</c:v>
                      </c:pt>
                      <c:pt idx="82" formatCode="General">
                        <c:v>17</c:v>
                      </c:pt>
                      <c:pt idx="83" formatCode="General">
                        <c:v>15</c:v>
                      </c:pt>
                      <c:pt idx="84" formatCode="General">
                        <c:v>13</c:v>
                      </c:pt>
                      <c:pt idx="85" formatCode="General">
                        <c:v>20</c:v>
                      </c:pt>
                      <c:pt idx="86" formatCode="General">
                        <c:v>22</c:v>
                      </c:pt>
                      <c:pt idx="87" formatCode="General">
                        <c:v>23</c:v>
                      </c:pt>
                      <c:pt idx="88" formatCode="General">
                        <c:v>19</c:v>
                      </c:pt>
                      <c:pt idx="89" formatCode="General">
                        <c:v>15</c:v>
                      </c:pt>
                      <c:pt idx="90" formatCode="General">
                        <c:v>20</c:v>
                      </c:pt>
                      <c:pt idx="91" formatCode="General">
                        <c:v>24</c:v>
                      </c:pt>
                      <c:pt idx="92" formatCode="General">
                        <c:v>25</c:v>
                      </c:pt>
                      <c:pt idx="93" formatCode="General">
                        <c:v>29</c:v>
                      </c:pt>
                      <c:pt idx="94" formatCode="General">
                        <c:v>29</c:v>
                      </c:pt>
                      <c:pt idx="95" formatCode="General">
                        <c:v>35</c:v>
                      </c:pt>
                      <c:pt idx="96" formatCode="General">
                        <c:v>28</c:v>
                      </c:pt>
                    </c:numCache>
                  </c:numRef>
                </c:val>
                <c:extLst xmlns:c15="http://schemas.microsoft.com/office/drawing/2012/chart">
                  <c:ext xmlns:c16="http://schemas.microsoft.com/office/drawing/2014/chart" uri="{C3380CC4-5D6E-409C-BE32-E72D297353CC}">
                    <c16:uniqueId val="{0000003C-C9AF-4E15-8206-6153AF70EDCC}"/>
                  </c:ext>
                </c:extLst>
              </c15:ser>
            </c15:filteredBarSeries>
            <c15:filteredBarSeries>
              <c15:ser>
                <c:idx val="59"/>
                <c:order val="59"/>
                <c:tx>
                  <c:strRef>
                    <c:extLst xmlns:c15="http://schemas.microsoft.com/office/drawing/2012/chart">
                      <c:ext xmlns:c15="http://schemas.microsoft.com/office/drawing/2012/chart" uri="{02D57815-91ED-43cb-92C2-25804820EDAC}">
                        <c15:formulaRef>
                          <c15:sqref>'Table for graphs 24-25 '!$A$61</c15:sqref>
                        </c15:formulaRef>
                      </c:ext>
                    </c:extLst>
                    <c:strCache>
                      <c:ptCount val="1"/>
                      <c:pt idx="0">
                        <c:v>- Reported 63 - 103 days All Sites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'!$B$61:$DB$61</c15:sqref>
                        </c15:formulaRef>
                      </c:ext>
                    </c:extLst>
                    <c:numCache>
                      <c:formatCode>0</c:formatCode>
                      <c:ptCount val="105"/>
                      <c:pt idx="0">
                        <c:v>232</c:v>
                      </c:pt>
                      <c:pt idx="1">
                        <c:v>279</c:v>
                      </c:pt>
                      <c:pt idx="2">
                        <c:v>268</c:v>
                      </c:pt>
                      <c:pt idx="3">
                        <c:v>262</c:v>
                      </c:pt>
                      <c:pt idx="4">
                        <c:v>268</c:v>
                      </c:pt>
                      <c:pt idx="5">
                        <c:v>277</c:v>
                      </c:pt>
                      <c:pt idx="6">
                        <c:v>261</c:v>
                      </c:pt>
                      <c:pt idx="7">
                        <c:v>254</c:v>
                      </c:pt>
                      <c:pt idx="8">
                        <c:v>275</c:v>
                      </c:pt>
                      <c:pt idx="9">
                        <c:v>276</c:v>
                      </c:pt>
                      <c:pt idx="10">
                        <c:v>268</c:v>
                      </c:pt>
                      <c:pt idx="11">
                        <c:v>240</c:v>
                      </c:pt>
                      <c:pt idx="12">
                        <c:v>244</c:v>
                      </c:pt>
                      <c:pt idx="13">
                        <c:v>214</c:v>
                      </c:pt>
                      <c:pt idx="14">
                        <c:v>206</c:v>
                      </c:pt>
                      <c:pt idx="15">
                        <c:v>200</c:v>
                      </c:pt>
                      <c:pt idx="16">
                        <c:v>213</c:v>
                      </c:pt>
                      <c:pt idx="17">
                        <c:v>206</c:v>
                      </c:pt>
                      <c:pt idx="18">
                        <c:v>219</c:v>
                      </c:pt>
                      <c:pt idx="19">
                        <c:v>256</c:v>
                      </c:pt>
                      <c:pt idx="20">
                        <c:v>255</c:v>
                      </c:pt>
                      <c:pt idx="21">
                        <c:v>263</c:v>
                      </c:pt>
                      <c:pt idx="22">
                        <c:v>275</c:v>
                      </c:pt>
                      <c:pt idx="23">
                        <c:v>300</c:v>
                      </c:pt>
                      <c:pt idx="24">
                        <c:v>255</c:v>
                      </c:pt>
                      <c:pt idx="25">
                        <c:v>245</c:v>
                      </c:pt>
                      <c:pt idx="26">
                        <c:v>238</c:v>
                      </c:pt>
                      <c:pt idx="27">
                        <c:v>212</c:v>
                      </c:pt>
                      <c:pt idx="28">
                        <c:v>210</c:v>
                      </c:pt>
                      <c:pt idx="29">
                        <c:v>212</c:v>
                      </c:pt>
                      <c:pt idx="30">
                        <c:v>197</c:v>
                      </c:pt>
                      <c:pt idx="31">
                        <c:v>183</c:v>
                      </c:pt>
                      <c:pt idx="32">
                        <c:v>176</c:v>
                      </c:pt>
                      <c:pt idx="33">
                        <c:v>180</c:v>
                      </c:pt>
                      <c:pt idx="34">
                        <c:v>169</c:v>
                      </c:pt>
                      <c:pt idx="35">
                        <c:v>156</c:v>
                      </c:pt>
                      <c:pt idx="36">
                        <c:v>162</c:v>
                      </c:pt>
                      <c:pt idx="37">
                        <c:v>165</c:v>
                      </c:pt>
                      <c:pt idx="38">
                        <c:v>168</c:v>
                      </c:pt>
                      <c:pt idx="39">
                        <c:v>188</c:v>
                      </c:pt>
                      <c:pt idx="40">
                        <c:v>192</c:v>
                      </c:pt>
                      <c:pt idx="41">
                        <c:v>186</c:v>
                      </c:pt>
                      <c:pt idx="42">
                        <c:v>182</c:v>
                      </c:pt>
                      <c:pt idx="43">
                        <c:v>192</c:v>
                      </c:pt>
                      <c:pt idx="44">
                        <c:v>169</c:v>
                      </c:pt>
                      <c:pt idx="45">
                        <c:v>151</c:v>
                      </c:pt>
                      <c:pt idx="46">
                        <c:v>147</c:v>
                      </c:pt>
                      <c:pt idx="47">
                        <c:v>146</c:v>
                      </c:pt>
                      <c:pt idx="48">
                        <c:v>121</c:v>
                      </c:pt>
                      <c:pt idx="49">
                        <c:v>103</c:v>
                      </c:pt>
                      <c:pt idx="50">
                        <c:v>102</c:v>
                      </c:pt>
                      <c:pt idx="51">
                        <c:v>116</c:v>
                      </c:pt>
                      <c:pt idx="52">
                        <c:v>117</c:v>
                      </c:pt>
                      <c:pt idx="53">
                        <c:v>129</c:v>
                      </c:pt>
                      <c:pt idx="54">
                        <c:v>140</c:v>
                      </c:pt>
                      <c:pt idx="55">
                        <c:v>147</c:v>
                      </c:pt>
                      <c:pt idx="56">
                        <c:v>136</c:v>
                      </c:pt>
                      <c:pt idx="57">
                        <c:v>161</c:v>
                      </c:pt>
                      <c:pt idx="58">
                        <c:v>171</c:v>
                      </c:pt>
                      <c:pt idx="59">
                        <c:v>153</c:v>
                      </c:pt>
                      <c:pt idx="60">
                        <c:v>168</c:v>
                      </c:pt>
                      <c:pt idx="61">
                        <c:v>154</c:v>
                      </c:pt>
                      <c:pt idx="62">
                        <c:v>154</c:v>
                      </c:pt>
                      <c:pt idx="63">
                        <c:v>138</c:v>
                      </c:pt>
                      <c:pt idx="64">
                        <c:v>151</c:v>
                      </c:pt>
                      <c:pt idx="65">
                        <c:v>154</c:v>
                      </c:pt>
                      <c:pt idx="66">
                        <c:v>174</c:v>
                      </c:pt>
                      <c:pt idx="67">
                        <c:v>185</c:v>
                      </c:pt>
                      <c:pt idx="68">
                        <c:v>172</c:v>
                      </c:pt>
                      <c:pt idx="69">
                        <c:v>198</c:v>
                      </c:pt>
                      <c:pt idx="70">
                        <c:v>174</c:v>
                      </c:pt>
                      <c:pt idx="71">
                        <c:v>178</c:v>
                      </c:pt>
                      <c:pt idx="72">
                        <c:v>180</c:v>
                      </c:pt>
                      <c:pt idx="73">
                        <c:v>194</c:v>
                      </c:pt>
                      <c:pt idx="74">
                        <c:v>221</c:v>
                      </c:pt>
                      <c:pt idx="75">
                        <c:v>235</c:v>
                      </c:pt>
                      <c:pt idx="76">
                        <c:v>254</c:v>
                      </c:pt>
                      <c:pt idx="77">
                        <c:v>259</c:v>
                      </c:pt>
                      <c:pt idx="78">
                        <c:v>255</c:v>
                      </c:pt>
                      <c:pt idx="79">
                        <c:v>258</c:v>
                      </c:pt>
                      <c:pt idx="80">
                        <c:v>222</c:v>
                      </c:pt>
                      <c:pt idx="81">
                        <c:v>210</c:v>
                      </c:pt>
                      <c:pt idx="82">
                        <c:v>242</c:v>
                      </c:pt>
                      <c:pt idx="83">
                        <c:v>229</c:v>
                      </c:pt>
                      <c:pt idx="84">
                        <c:v>232</c:v>
                      </c:pt>
                      <c:pt idx="85">
                        <c:v>179</c:v>
                      </c:pt>
                      <c:pt idx="86">
                        <c:v>193</c:v>
                      </c:pt>
                      <c:pt idx="87">
                        <c:v>201</c:v>
                      </c:pt>
                      <c:pt idx="88">
                        <c:v>214</c:v>
                      </c:pt>
                      <c:pt idx="89">
                        <c:v>192</c:v>
                      </c:pt>
                      <c:pt idx="90">
                        <c:v>236</c:v>
                      </c:pt>
                      <c:pt idx="91">
                        <c:v>268</c:v>
                      </c:pt>
                      <c:pt idx="92">
                        <c:v>285</c:v>
                      </c:pt>
                      <c:pt idx="93">
                        <c:v>255</c:v>
                      </c:pt>
                      <c:pt idx="94">
                        <c:v>194</c:v>
                      </c:pt>
                      <c:pt idx="95">
                        <c:v>191</c:v>
                      </c:pt>
                      <c:pt idx="96">
                        <c:v>171</c:v>
                      </c:pt>
                    </c:numCache>
                  </c:numRef>
                </c:val>
                <c:extLst xmlns:c15="http://schemas.microsoft.com/office/drawing/2012/chart">
                  <c:ext xmlns:c16="http://schemas.microsoft.com/office/drawing/2014/chart" uri="{C3380CC4-5D6E-409C-BE32-E72D297353CC}">
                    <c16:uniqueId val="{0000003D-C9AF-4E15-8206-6153AF70EDCC}"/>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24-25 '!$A$62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'!$B$62:$DB$62</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1</c:v>
                      </c:pt>
                      <c:pt idx="49">
                        <c:v>0</c:v>
                      </c:pt>
                      <c:pt idx="50">
                        <c:v>0</c:v>
                      </c:pt>
                      <c:pt idx="51">
                        <c:v>0</c:v>
                      </c:pt>
                      <c:pt idx="52">
                        <c:v>0</c:v>
                      </c:pt>
                      <c:pt idx="53" formatCode="General">
                        <c:v>0</c:v>
                      </c:pt>
                      <c:pt idx="54" formatCode="General">
                        <c:v>0</c:v>
                      </c:pt>
                      <c:pt idx="55" formatCode="General">
                        <c:v>1</c:v>
                      </c:pt>
                      <c:pt idx="56" formatCode="General">
                        <c:v>1</c:v>
                      </c:pt>
                      <c:pt idx="57" formatCode="General">
                        <c:v>1</c:v>
                      </c:pt>
                      <c:pt idx="58" formatCode="General">
                        <c:v>1</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3E-C9AF-4E15-8206-6153AF70EDCC}"/>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24-25 '!$A$63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'!$B$63:$DB$63</c15:sqref>
                        </c15:formulaRef>
                      </c:ext>
                    </c:extLst>
                    <c:numCache>
                      <c:formatCode>0</c:formatCode>
                      <c:ptCount val="105"/>
                      <c:pt idx="0">
                        <c:v>0</c:v>
                      </c:pt>
                      <c:pt idx="1">
                        <c:v>0</c:v>
                      </c:pt>
                      <c:pt idx="2">
                        <c:v>0</c:v>
                      </c:pt>
                      <c:pt idx="3">
                        <c:v>0</c:v>
                      </c:pt>
                      <c:pt idx="4">
                        <c:v>0</c:v>
                      </c:pt>
                      <c:pt idx="5">
                        <c:v>0</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0</c:v>
                      </c:pt>
                      <c:pt idx="22">
                        <c:v>0</c:v>
                      </c:pt>
                      <c:pt idx="23">
                        <c:v>1</c:v>
                      </c:pt>
                      <c:pt idx="24">
                        <c:v>1</c:v>
                      </c:pt>
                      <c:pt idx="25">
                        <c:v>0</c:v>
                      </c:pt>
                      <c:pt idx="26">
                        <c:v>1</c:v>
                      </c:pt>
                      <c:pt idx="27">
                        <c:v>1</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1</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3F-C9AF-4E15-8206-6153AF70EDCC}"/>
                  </c:ext>
                </c:extLst>
              </c15:ser>
            </c15:filteredBarSeries>
            <c15:filteredBarSeries>
              <c15:ser>
                <c:idx val="62"/>
                <c:order val="62"/>
                <c:tx>
                  <c:strRef>
                    <c:extLst xmlns:c15="http://schemas.microsoft.com/office/drawing/2012/chart">
                      <c:ext xmlns:c15="http://schemas.microsoft.com/office/drawing/2012/chart" uri="{02D57815-91ED-43cb-92C2-25804820EDAC}">
                        <c15:formulaRef>
                          <c15:sqref>'Table for graphs 24-25 '!$A$64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'!$B$64:$DB$64</c15:sqref>
                        </c15:formulaRef>
                      </c:ext>
                    </c:extLst>
                    <c:numCache>
                      <c:formatCode>0</c:formatCode>
                      <c:ptCount val="105"/>
                      <c:pt idx="0">
                        <c:v>1</c:v>
                      </c:pt>
                      <c:pt idx="1">
                        <c:v>2</c:v>
                      </c:pt>
                      <c:pt idx="2">
                        <c:v>3</c:v>
                      </c:pt>
                      <c:pt idx="3">
                        <c:v>2</c:v>
                      </c:pt>
                      <c:pt idx="4">
                        <c:v>5</c:v>
                      </c:pt>
                      <c:pt idx="5">
                        <c:v>3</c:v>
                      </c:pt>
                      <c:pt idx="6">
                        <c:v>2</c:v>
                      </c:pt>
                      <c:pt idx="7">
                        <c:v>1</c:v>
                      </c:pt>
                      <c:pt idx="8">
                        <c:v>1</c:v>
                      </c:pt>
                      <c:pt idx="9">
                        <c:v>1</c:v>
                      </c:pt>
                      <c:pt idx="10">
                        <c:v>2</c:v>
                      </c:pt>
                      <c:pt idx="11">
                        <c:v>3</c:v>
                      </c:pt>
                      <c:pt idx="12">
                        <c:v>3</c:v>
                      </c:pt>
                      <c:pt idx="13">
                        <c:v>2</c:v>
                      </c:pt>
                      <c:pt idx="14">
                        <c:v>4</c:v>
                      </c:pt>
                      <c:pt idx="15">
                        <c:v>5</c:v>
                      </c:pt>
                      <c:pt idx="16">
                        <c:v>4</c:v>
                      </c:pt>
                      <c:pt idx="17">
                        <c:v>2</c:v>
                      </c:pt>
                      <c:pt idx="18">
                        <c:v>2</c:v>
                      </c:pt>
                      <c:pt idx="19">
                        <c:v>1</c:v>
                      </c:pt>
                      <c:pt idx="20">
                        <c:v>0</c:v>
                      </c:pt>
                      <c:pt idx="21">
                        <c:v>1</c:v>
                      </c:pt>
                      <c:pt idx="22">
                        <c:v>2</c:v>
                      </c:pt>
                      <c:pt idx="23">
                        <c:v>1</c:v>
                      </c:pt>
                      <c:pt idx="24">
                        <c:v>1</c:v>
                      </c:pt>
                      <c:pt idx="25">
                        <c:v>2</c:v>
                      </c:pt>
                      <c:pt idx="26">
                        <c:v>2</c:v>
                      </c:pt>
                      <c:pt idx="27">
                        <c:v>2</c:v>
                      </c:pt>
                      <c:pt idx="28">
                        <c:v>5</c:v>
                      </c:pt>
                      <c:pt idx="29">
                        <c:v>5</c:v>
                      </c:pt>
                      <c:pt idx="30">
                        <c:v>4</c:v>
                      </c:pt>
                      <c:pt idx="31">
                        <c:v>3</c:v>
                      </c:pt>
                      <c:pt idx="32">
                        <c:v>4</c:v>
                      </c:pt>
                      <c:pt idx="33">
                        <c:v>5</c:v>
                      </c:pt>
                      <c:pt idx="34">
                        <c:v>7</c:v>
                      </c:pt>
                      <c:pt idx="35">
                        <c:v>7</c:v>
                      </c:pt>
                      <c:pt idx="36">
                        <c:v>6</c:v>
                      </c:pt>
                      <c:pt idx="37">
                        <c:v>7</c:v>
                      </c:pt>
                      <c:pt idx="38">
                        <c:v>4</c:v>
                      </c:pt>
                      <c:pt idx="39">
                        <c:v>6</c:v>
                      </c:pt>
                      <c:pt idx="40">
                        <c:v>3</c:v>
                      </c:pt>
                      <c:pt idx="41">
                        <c:v>5</c:v>
                      </c:pt>
                      <c:pt idx="42">
                        <c:v>7</c:v>
                      </c:pt>
                      <c:pt idx="43" formatCode="General">
                        <c:v>5</c:v>
                      </c:pt>
                      <c:pt idx="44">
                        <c:v>7</c:v>
                      </c:pt>
                      <c:pt idx="45">
                        <c:v>7</c:v>
                      </c:pt>
                      <c:pt idx="46">
                        <c:v>8</c:v>
                      </c:pt>
                      <c:pt idx="47">
                        <c:v>6</c:v>
                      </c:pt>
                      <c:pt idx="48">
                        <c:v>10</c:v>
                      </c:pt>
                      <c:pt idx="49">
                        <c:v>8</c:v>
                      </c:pt>
                      <c:pt idx="50">
                        <c:v>7</c:v>
                      </c:pt>
                      <c:pt idx="51">
                        <c:v>5</c:v>
                      </c:pt>
                      <c:pt idx="52">
                        <c:v>5</c:v>
                      </c:pt>
                      <c:pt idx="53" formatCode="General">
                        <c:v>2</c:v>
                      </c:pt>
                      <c:pt idx="54" formatCode="General">
                        <c:v>2</c:v>
                      </c:pt>
                      <c:pt idx="55" formatCode="General">
                        <c:v>0</c:v>
                      </c:pt>
                      <c:pt idx="56" formatCode="General">
                        <c:v>0</c:v>
                      </c:pt>
                      <c:pt idx="57" formatCode="General">
                        <c:v>0</c:v>
                      </c:pt>
                      <c:pt idx="58" formatCode="General">
                        <c:v>1</c:v>
                      </c:pt>
                      <c:pt idx="59" formatCode="General">
                        <c:v>1</c:v>
                      </c:pt>
                      <c:pt idx="60" formatCode="General">
                        <c:v>1</c:v>
                      </c:pt>
                      <c:pt idx="61" formatCode="General">
                        <c:v>1</c:v>
                      </c:pt>
                      <c:pt idx="62" formatCode="General">
                        <c:v>2</c:v>
                      </c:pt>
                      <c:pt idx="63" formatCode="General">
                        <c:v>5</c:v>
                      </c:pt>
                      <c:pt idx="64" formatCode="General">
                        <c:v>5</c:v>
                      </c:pt>
                      <c:pt idx="65" formatCode="General">
                        <c:v>4</c:v>
                      </c:pt>
                      <c:pt idx="66" formatCode="General">
                        <c:v>3</c:v>
                      </c:pt>
                      <c:pt idx="67" formatCode="General">
                        <c:v>2</c:v>
                      </c:pt>
                      <c:pt idx="68" formatCode="General">
                        <c:v>2</c:v>
                      </c:pt>
                      <c:pt idx="69" formatCode="General">
                        <c:v>1</c:v>
                      </c:pt>
                      <c:pt idx="70" formatCode="General">
                        <c:v>2</c:v>
                      </c:pt>
                      <c:pt idx="71" formatCode="General">
                        <c:v>2</c:v>
                      </c:pt>
                      <c:pt idx="72" formatCode="General">
                        <c:v>2</c:v>
                      </c:pt>
                      <c:pt idx="73" formatCode="General">
                        <c:v>1</c:v>
                      </c:pt>
                      <c:pt idx="74" formatCode="General">
                        <c:v>2</c:v>
                      </c:pt>
                      <c:pt idx="75" formatCode="General">
                        <c:v>2</c:v>
                      </c:pt>
                      <c:pt idx="76" formatCode="General">
                        <c:v>2</c:v>
                      </c:pt>
                      <c:pt idx="77" formatCode="General">
                        <c:v>1</c:v>
                      </c:pt>
                      <c:pt idx="78" formatCode="General">
                        <c:v>0</c:v>
                      </c:pt>
                      <c:pt idx="79" formatCode="General">
                        <c:v>1</c:v>
                      </c:pt>
                      <c:pt idx="80" formatCode="General">
                        <c:v>0</c:v>
                      </c:pt>
                      <c:pt idx="81" formatCode="General">
                        <c:v>1</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0-C9AF-4E15-8206-6153AF70EDCC}"/>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24-25 '!$A$65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'!$B$65:$DB$65</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1</c:v>
                      </c:pt>
                      <c:pt idx="82" formatCode="General">
                        <c:v>1</c:v>
                      </c:pt>
                      <c:pt idx="83" formatCode="General">
                        <c:v>1</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1</c:v>
                      </c:pt>
                      <c:pt idx="92" formatCode="General">
                        <c:v>1</c:v>
                      </c:pt>
                      <c:pt idx="93" formatCode="General">
                        <c:v>1</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1-C9AF-4E15-8206-6153AF70EDCC}"/>
                  </c:ext>
                </c:extLst>
              </c15:ser>
            </c15:filteredBarSeries>
            <c15:filteredBarSeries>
              <c15:ser>
                <c:idx val="64"/>
                <c:order val="64"/>
                <c:tx>
                  <c:strRef>
                    <c:extLst xmlns:c15="http://schemas.microsoft.com/office/drawing/2012/chart">
                      <c:ext xmlns:c15="http://schemas.microsoft.com/office/drawing/2012/chart" uri="{02D57815-91ED-43cb-92C2-25804820EDAC}">
                        <c15:formulaRef>
                          <c15:sqref>'Table for graphs 24-25 '!$A$66</c15:sqref>
                        </c15:formulaRef>
                      </c:ext>
                    </c:extLst>
                    <c:strCache>
                      <c:ptCount val="1"/>
                      <c:pt idx="0">
                        <c:v>Gynaecological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'!$B$66:$DB$66</c15:sqref>
                        </c15:formulaRef>
                      </c:ext>
                    </c:extLst>
                    <c:numCache>
                      <c:formatCode>0</c:formatCode>
                      <c:ptCount val="105"/>
                      <c:pt idx="0">
                        <c:v>41</c:v>
                      </c:pt>
                      <c:pt idx="1">
                        <c:v>44</c:v>
                      </c:pt>
                      <c:pt idx="2">
                        <c:v>29</c:v>
                      </c:pt>
                      <c:pt idx="3">
                        <c:v>33</c:v>
                      </c:pt>
                      <c:pt idx="4">
                        <c:v>41</c:v>
                      </c:pt>
                      <c:pt idx="5">
                        <c:v>42</c:v>
                      </c:pt>
                      <c:pt idx="6">
                        <c:v>43</c:v>
                      </c:pt>
                      <c:pt idx="7">
                        <c:v>40</c:v>
                      </c:pt>
                      <c:pt idx="8">
                        <c:v>41</c:v>
                      </c:pt>
                      <c:pt idx="9">
                        <c:v>34</c:v>
                      </c:pt>
                      <c:pt idx="10">
                        <c:v>32</c:v>
                      </c:pt>
                      <c:pt idx="11">
                        <c:v>31</c:v>
                      </c:pt>
                      <c:pt idx="12">
                        <c:v>28</c:v>
                      </c:pt>
                      <c:pt idx="13">
                        <c:v>30</c:v>
                      </c:pt>
                      <c:pt idx="14">
                        <c:v>29</c:v>
                      </c:pt>
                      <c:pt idx="15">
                        <c:v>30</c:v>
                      </c:pt>
                      <c:pt idx="16">
                        <c:v>25</c:v>
                      </c:pt>
                      <c:pt idx="17">
                        <c:v>23</c:v>
                      </c:pt>
                      <c:pt idx="18">
                        <c:v>21</c:v>
                      </c:pt>
                      <c:pt idx="19">
                        <c:v>17</c:v>
                      </c:pt>
                      <c:pt idx="20">
                        <c:v>20</c:v>
                      </c:pt>
                      <c:pt idx="21">
                        <c:v>21</c:v>
                      </c:pt>
                      <c:pt idx="22">
                        <c:v>24</c:v>
                      </c:pt>
                      <c:pt idx="23">
                        <c:v>27</c:v>
                      </c:pt>
                      <c:pt idx="24">
                        <c:v>30</c:v>
                      </c:pt>
                      <c:pt idx="25">
                        <c:v>25</c:v>
                      </c:pt>
                      <c:pt idx="26">
                        <c:v>27</c:v>
                      </c:pt>
                      <c:pt idx="27">
                        <c:v>26</c:v>
                      </c:pt>
                      <c:pt idx="28">
                        <c:v>30</c:v>
                      </c:pt>
                      <c:pt idx="29">
                        <c:v>34</c:v>
                      </c:pt>
                      <c:pt idx="30">
                        <c:v>33</c:v>
                      </c:pt>
                      <c:pt idx="31">
                        <c:v>33</c:v>
                      </c:pt>
                      <c:pt idx="32">
                        <c:v>28</c:v>
                      </c:pt>
                      <c:pt idx="33">
                        <c:v>25</c:v>
                      </c:pt>
                      <c:pt idx="34">
                        <c:v>26</c:v>
                      </c:pt>
                      <c:pt idx="35">
                        <c:v>22</c:v>
                      </c:pt>
                      <c:pt idx="36">
                        <c:v>18</c:v>
                      </c:pt>
                      <c:pt idx="37">
                        <c:v>20</c:v>
                      </c:pt>
                      <c:pt idx="38">
                        <c:v>23</c:v>
                      </c:pt>
                      <c:pt idx="39">
                        <c:v>27</c:v>
                      </c:pt>
                      <c:pt idx="40">
                        <c:v>26</c:v>
                      </c:pt>
                      <c:pt idx="41">
                        <c:v>20</c:v>
                      </c:pt>
                      <c:pt idx="42">
                        <c:v>22</c:v>
                      </c:pt>
                      <c:pt idx="43" formatCode="General">
                        <c:v>24</c:v>
                      </c:pt>
                      <c:pt idx="44">
                        <c:v>20</c:v>
                      </c:pt>
                      <c:pt idx="45">
                        <c:v>22</c:v>
                      </c:pt>
                      <c:pt idx="46">
                        <c:v>20</c:v>
                      </c:pt>
                      <c:pt idx="47">
                        <c:v>17</c:v>
                      </c:pt>
                      <c:pt idx="48">
                        <c:v>13</c:v>
                      </c:pt>
                      <c:pt idx="49">
                        <c:v>13</c:v>
                      </c:pt>
                      <c:pt idx="50">
                        <c:v>10</c:v>
                      </c:pt>
                      <c:pt idx="51">
                        <c:v>9</c:v>
                      </c:pt>
                      <c:pt idx="52">
                        <c:v>10</c:v>
                      </c:pt>
                      <c:pt idx="53" formatCode="General">
                        <c:v>9</c:v>
                      </c:pt>
                      <c:pt idx="54" formatCode="General">
                        <c:v>8</c:v>
                      </c:pt>
                      <c:pt idx="55" formatCode="General">
                        <c:v>8</c:v>
                      </c:pt>
                      <c:pt idx="56" formatCode="General">
                        <c:v>9</c:v>
                      </c:pt>
                      <c:pt idx="57" formatCode="General">
                        <c:v>9</c:v>
                      </c:pt>
                      <c:pt idx="58" formatCode="General">
                        <c:v>11</c:v>
                      </c:pt>
                      <c:pt idx="59" formatCode="General">
                        <c:v>9</c:v>
                      </c:pt>
                      <c:pt idx="60" formatCode="General">
                        <c:v>14</c:v>
                      </c:pt>
                      <c:pt idx="61" formatCode="General">
                        <c:v>15</c:v>
                      </c:pt>
                      <c:pt idx="62" formatCode="General">
                        <c:v>17</c:v>
                      </c:pt>
                      <c:pt idx="63" formatCode="General">
                        <c:v>16</c:v>
                      </c:pt>
                      <c:pt idx="64" formatCode="General">
                        <c:v>18</c:v>
                      </c:pt>
                      <c:pt idx="65" formatCode="General">
                        <c:v>18</c:v>
                      </c:pt>
                      <c:pt idx="66" formatCode="General">
                        <c:v>13</c:v>
                      </c:pt>
                      <c:pt idx="67" formatCode="General">
                        <c:v>13</c:v>
                      </c:pt>
                      <c:pt idx="68" formatCode="General">
                        <c:v>14</c:v>
                      </c:pt>
                      <c:pt idx="69" formatCode="General">
                        <c:v>14</c:v>
                      </c:pt>
                      <c:pt idx="70" formatCode="General">
                        <c:v>15</c:v>
                      </c:pt>
                      <c:pt idx="71" formatCode="General">
                        <c:v>14</c:v>
                      </c:pt>
                      <c:pt idx="72" formatCode="General">
                        <c:v>13</c:v>
                      </c:pt>
                      <c:pt idx="73" formatCode="General">
                        <c:v>11</c:v>
                      </c:pt>
                      <c:pt idx="74" formatCode="General">
                        <c:v>12</c:v>
                      </c:pt>
                      <c:pt idx="75" formatCode="General">
                        <c:v>9</c:v>
                      </c:pt>
                      <c:pt idx="76" formatCode="General">
                        <c:v>9</c:v>
                      </c:pt>
                      <c:pt idx="77" formatCode="General">
                        <c:v>11</c:v>
                      </c:pt>
                      <c:pt idx="78" formatCode="General">
                        <c:v>14</c:v>
                      </c:pt>
                      <c:pt idx="79" formatCode="General">
                        <c:v>10</c:v>
                      </c:pt>
                      <c:pt idx="80" formatCode="General">
                        <c:v>7</c:v>
                      </c:pt>
                      <c:pt idx="81" formatCode="General">
                        <c:v>8</c:v>
                      </c:pt>
                      <c:pt idx="82" formatCode="General">
                        <c:v>8</c:v>
                      </c:pt>
                      <c:pt idx="83" formatCode="General">
                        <c:v>10</c:v>
                      </c:pt>
                      <c:pt idx="84" formatCode="General">
                        <c:v>10</c:v>
                      </c:pt>
                      <c:pt idx="85" formatCode="General">
                        <c:v>11</c:v>
                      </c:pt>
                      <c:pt idx="86" formatCode="General">
                        <c:v>10</c:v>
                      </c:pt>
                      <c:pt idx="87" formatCode="General">
                        <c:v>11</c:v>
                      </c:pt>
                      <c:pt idx="88" formatCode="General">
                        <c:v>10</c:v>
                      </c:pt>
                      <c:pt idx="89" formatCode="General">
                        <c:v>11</c:v>
                      </c:pt>
                      <c:pt idx="90" formatCode="General">
                        <c:v>10</c:v>
                      </c:pt>
                      <c:pt idx="91" formatCode="General">
                        <c:v>10</c:v>
                      </c:pt>
                      <c:pt idx="92" formatCode="General">
                        <c:v>9</c:v>
                      </c:pt>
                      <c:pt idx="93" formatCode="General">
                        <c:v>10</c:v>
                      </c:pt>
                      <c:pt idx="94" formatCode="General">
                        <c:v>12</c:v>
                      </c:pt>
                      <c:pt idx="95" formatCode="General">
                        <c:v>10</c:v>
                      </c:pt>
                      <c:pt idx="96" formatCode="General">
                        <c:v>10</c:v>
                      </c:pt>
                    </c:numCache>
                  </c:numRef>
                </c:val>
                <c:extLst xmlns:c15="http://schemas.microsoft.com/office/drawing/2012/chart">
                  <c:ext xmlns:c16="http://schemas.microsoft.com/office/drawing/2014/chart" uri="{C3380CC4-5D6E-409C-BE32-E72D297353CC}">
                    <c16:uniqueId val="{00000042-C9AF-4E15-8206-6153AF70EDCC}"/>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24-25 '!$A$67</c15:sqref>
                        </c15:formulaRef>
                      </c:ext>
                    </c:extLst>
                    <c:strCache>
                      <c:ptCount val="1"/>
                      <c:pt idx="0">
                        <c:v>Haematological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'!$B$67:$DB$67</c15:sqref>
                        </c15:formulaRef>
                      </c:ext>
                    </c:extLst>
                    <c:numCache>
                      <c:formatCode>0</c:formatCode>
                      <c:ptCount val="105"/>
                      <c:pt idx="0">
                        <c:v>11</c:v>
                      </c:pt>
                      <c:pt idx="1">
                        <c:v>10</c:v>
                      </c:pt>
                      <c:pt idx="2">
                        <c:v>8</c:v>
                      </c:pt>
                      <c:pt idx="3">
                        <c:v>10</c:v>
                      </c:pt>
                      <c:pt idx="4">
                        <c:v>11</c:v>
                      </c:pt>
                      <c:pt idx="5">
                        <c:v>10</c:v>
                      </c:pt>
                      <c:pt idx="6">
                        <c:v>9</c:v>
                      </c:pt>
                      <c:pt idx="7">
                        <c:v>9</c:v>
                      </c:pt>
                      <c:pt idx="8">
                        <c:v>9</c:v>
                      </c:pt>
                      <c:pt idx="9">
                        <c:v>6</c:v>
                      </c:pt>
                      <c:pt idx="10">
                        <c:v>5</c:v>
                      </c:pt>
                      <c:pt idx="11">
                        <c:v>5</c:v>
                      </c:pt>
                      <c:pt idx="12">
                        <c:v>4</c:v>
                      </c:pt>
                      <c:pt idx="13">
                        <c:v>5</c:v>
                      </c:pt>
                      <c:pt idx="14">
                        <c:v>3</c:v>
                      </c:pt>
                      <c:pt idx="15">
                        <c:v>6</c:v>
                      </c:pt>
                      <c:pt idx="16">
                        <c:v>6</c:v>
                      </c:pt>
                      <c:pt idx="17">
                        <c:v>6</c:v>
                      </c:pt>
                      <c:pt idx="18">
                        <c:v>4</c:v>
                      </c:pt>
                      <c:pt idx="19">
                        <c:v>4</c:v>
                      </c:pt>
                      <c:pt idx="20">
                        <c:v>7</c:v>
                      </c:pt>
                      <c:pt idx="21">
                        <c:v>9</c:v>
                      </c:pt>
                      <c:pt idx="22">
                        <c:v>7</c:v>
                      </c:pt>
                      <c:pt idx="23">
                        <c:v>6</c:v>
                      </c:pt>
                      <c:pt idx="24">
                        <c:v>4</c:v>
                      </c:pt>
                      <c:pt idx="25">
                        <c:v>4</c:v>
                      </c:pt>
                      <c:pt idx="26">
                        <c:v>5</c:v>
                      </c:pt>
                      <c:pt idx="27">
                        <c:v>5</c:v>
                      </c:pt>
                      <c:pt idx="28">
                        <c:v>6</c:v>
                      </c:pt>
                      <c:pt idx="29">
                        <c:v>6</c:v>
                      </c:pt>
                      <c:pt idx="30">
                        <c:v>6</c:v>
                      </c:pt>
                      <c:pt idx="31">
                        <c:v>7</c:v>
                      </c:pt>
                      <c:pt idx="32">
                        <c:v>4</c:v>
                      </c:pt>
                      <c:pt idx="33">
                        <c:v>7</c:v>
                      </c:pt>
                      <c:pt idx="34">
                        <c:v>5</c:v>
                      </c:pt>
                      <c:pt idx="35">
                        <c:v>5</c:v>
                      </c:pt>
                      <c:pt idx="36">
                        <c:v>6</c:v>
                      </c:pt>
                      <c:pt idx="37">
                        <c:v>5</c:v>
                      </c:pt>
                      <c:pt idx="38">
                        <c:v>6</c:v>
                      </c:pt>
                      <c:pt idx="39">
                        <c:v>5</c:v>
                      </c:pt>
                      <c:pt idx="40">
                        <c:v>7</c:v>
                      </c:pt>
                      <c:pt idx="41">
                        <c:v>5</c:v>
                      </c:pt>
                      <c:pt idx="42">
                        <c:v>4</c:v>
                      </c:pt>
                      <c:pt idx="43" formatCode="General">
                        <c:v>5</c:v>
                      </c:pt>
                      <c:pt idx="44">
                        <c:v>6</c:v>
                      </c:pt>
                      <c:pt idx="45">
                        <c:v>6</c:v>
                      </c:pt>
                      <c:pt idx="46">
                        <c:v>5</c:v>
                      </c:pt>
                      <c:pt idx="47">
                        <c:v>8</c:v>
                      </c:pt>
                      <c:pt idx="48">
                        <c:v>4</c:v>
                      </c:pt>
                      <c:pt idx="49">
                        <c:v>6</c:v>
                      </c:pt>
                      <c:pt idx="50">
                        <c:v>4</c:v>
                      </c:pt>
                      <c:pt idx="51">
                        <c:v>3</c:v>
                      </c:pt>
                      <c:pt idx="52">
                        <c:v>4</c:v>
                      </c:pt>
                      <c:pt idx="53" formatCode="General">
                        <c:v>3</c:v>
                      </c:pt>
                      <c:pt idx="54" formatCode="General">
                        <c:v>2</c:v>
                      </c:pt>
                      <c:pt idx="55" formatCode="General">
                        <c:v>2</c:v>
                      </c:pt>
                      <c:pt idx="56" formatCode="General">
                        <c:v>3</c:v>
                      </c:pt>
                      <c:pt idx="57" formatCode="General">
                        <c:v>4</c:v>
                      </c:pt>
                      <c:pt idx="58" formatCode="General">
                        <c:v>4</c:v>
                      </c:pt>
                      <c:pt idx="59" formatCode="General">
                        <c:v>3</c:v>
                      </c:pt>
                      <c:pt idx="60" formatCode="General">
                        <c:v>3</c:v>
                      </c:pt>
                      <c:pt idx="61" formatCode="General">
                        <c:v>4</c:v>
                      </c:pt>
                      <c:pt idx="62" formatCode="General">
                        <c:v>3</c:v>
                      </c:pt>
                      <c:pt idx="63" formatCode="General">
                        <c:v>2</c:v>
                      </c:pt>
                      <c:pt idx="64" formatCode="General">
                        <c:v>0</c:v>
                      </c:pt>
                      <c:pt idx="65" formatCode="General">
                        <c:v>0</c:v>
                      </c:pt>
                      <c:pt idx="66" formatCode="General">
                        <c:v>0</c:v>
                      </c:pt>
                      <c:pt idx="67" formatCode="General">
                        <c:v>3</c:v>
                      </c:pt>
                      <c:pt idx="68" formatCode="General">
                        <c:v>2</c:v>
                      </c:pt>
                      <c:pt idx="69" formatCode="General">
                        <c:v>2</c:v>
                      </c:pt>
                      <c:pt idx="70" formatCode="General">
                        <c:v>4</c:v>
                      </c:pt>
                      <c:pt idx="71" formatCode="General">
                        <c:v>5</c:v>
                      </c:pt>
                      <c:pt idx="72" formatCode="General">
                        <c:v>3</c:v>
                      </c:pt>
                      <c:pt idx="73" formatCode="General">
                        <c:v>3</c:v>
                      </c:pt>
                      <c:pt idx="74" formatCode="General">
                        <c:v>3</c:v>
                      </c:pt>
                      <c:pt idx="75" formatCode="General">
                        <c:v>5</c:v>
                      </c:pt>
                      <c:pt idx="76" formatCode="General">
                        <c:v>4</c:v>
                      </c:pt>
                      <c:pt idx="77" formatCode="General">
                        <c:v>5</c:v>
                      </c:pt>
                      <c:pt idx="78" formatCode="General">
                        <c:v>4</c:v>
                      </c:pt>
                      <c:pt idx="79" formatCode="General">
                        <c:v>4</c:v>
                      </c:pt>
                      <c:pt idx="80" formatCode="General">
                        <c:v>3</c:v>
                      </c:pt>
                      <c:pt idx="81" formatCode="General">
                        <c:v>3</c:v>
                      </c:pt>
                      <c:pt idx="82" formatCode="General">
                        <c:v>2</c:v>
                      </c:pt>
                      <c:pt idx="83" formatCode="General">
                        <c:v>2</c:v>
                      </c:pt>
                      <c:pt idx="84" formatCode="General">
                        <c:v>1</c:v>
                      </c:pt>
                      <c:pt idx="85" formatCode="General">
                        <c:v>1</c:v>
                      </c:pt>
                      <c:pt idx="86" formatCode="General">
                        <c:v>2</c:v>
                      </c:pt>
                      <c:pt idx="87" formatCode="General">
                        <c:v>2</c:v>
                      </c:pt>
                      <c:pt idx="88" formatCode="General">
                        <c:v>0</c:v>
                      </c:pt>
                      <c:pt idx="89" formatCode="General">
                        <c:v>2</c:v>
                      </c:pt>
                      <c:pt idx="90" formatCode="General">
                        <c:v>2</c:v>
                      </c:pt>
                      <c:pt idx="91" formatCode="General">
                        <c:v>3</c:v>
                      </c:pt>
                      <c:pt idx="92" formatCode="General">
                        <c:v>5</c:v>
                      </c:pt>
                      <c:pt idx="93" formatCode="General">
                        <c:v>6</c:v>
                      </c:pt>
                      <c:pt idx="94" formatCode="General">
                        <c:v>7</c:v>
                      </c:pt>
                      <c:pt idx="95" formatCode="General">
                        <c:v>6</c:v>
                      </c:pt>
                      <c:pt idx="96" formatCode="General">
                        <c:v>4</c:v>
                      </c:pt>
                    </c:numCache>
                  </c:numRef>
                </c:val>
                <c:extLst xmlns:c15="http://schemas.microsoft.com/office/drawing/2012/chart">
                  <c:ext xmlns:c16="http://schemas.microsoft.com/office/drawing/2014/chart" uri="{C3380CC4-5D6E-409C-BE32-E72D297353CC}">
                    <c16:uniqueId val="{00000043-C9AF-4E15-8206-6153AF70EDCC}"/>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24-25 '!$A$68</c15:sqref>
                        </c15:formulaRef>
                      </c:ext>
                    </c:extLst>
                    <c:strCache>
                      <c:ptCount val="1"/>
                      <c:pt idx="0">
                        <c:v>Head and neck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'!$B$68:$DB$68</c15:sqref>
                        </c15:formulaRef>
                      </c:ext>
                    </c:extLst>
                    <c:numCache>
                      <c:formatCode>0</c:formatCode>
                      <c:ptCount val="105"/>
                      <c:pt idx="0">
                        <c:v>7</c:v>
                      </c:pt>
                      <c:pt idx="1">
                        <c:v>5</c:v>
                      </c:pt>
                      <c:pt idx="2">
                        <c:v>4</c:v>
                      </c:pt>
                      <c:pt idx="3">
                        <c:v>5</c:v>
                      </c:pt>
                      <c:pt idx="4">
                        <c:v>5</c:v>
                      </c:pt>
                      <c:pt idx="5">
                        <c:v>4</c:v>
                      </c:pt>
                      <c:pt idx="6">
                        <c:v>6</c:v>
                      </c:pt>
                      <c:pt idx="7">
                        <c:v>4</c:v>
                      </c:pt>
                      <c:pt idx="8">
                        <c:v>4</c:v>
                      </c:pt>
                      <c:pt idx="9">
                        <c:v>4</c:v>
                      </c:pt>
                      <c:pt idx="10">
                        <c:v>4</c:v>
                      </c:pt>
                      <c:pt idx="11">
                        <c:v>8</c:v>
                      </c:pt>
                      <c:pt idx="12">
                        <c:v>6</c:v>
                      </c:pt>
                      <c:pt idx="13">
                        <c:v>7</c:v>
                      </c:pt>
                      <c:pt idx="14">
                        <c:v>5</c:v>
                      </c:pt>
                      <c:pt idx="15">
                        <c:v>3</c:v>
                      </c:pt>
                      <c:pt idx="16">
                        <c:v>3</c:v>
                      </c:pt>
                      <c:pt idx="17">
                        <c:v>6</c:v>
                      </c:pt>
                      <c:pt idx="18">
                        <c:v>5</c:v>
                      </c:pt>
                      <c:pt idx="19">
                        <c:v>5</c:v>
                      </c:pt>
                      <c:pt idx="20">
                        <c:v>5</c:v>
                      </c:pt>
                      <c:pt idx="21">
                        <c:v>4</c:v>
                      </c:pt>
                      <c:pt idx="22">
                        <c:v>6</c:v>
                      </c:pt>
                      <c:pt idx="23">
                        <c:v>7</c:v>
                      </c:pt>
                      <c:pt idx="24">
                        <c:v>7</c:v>
                      </c:pt>
                      <c:pt idx="25">
                        <c:v>5</c:v>
                      </c:pt>
                      <c:pt idx="26">
                        <c:v>5</c:v>
                      </c:pt>
                      <c:pt idx="27">
                        <c:v>6</c:v>
                      </c:pt>
                      <c:pt idx="28">
                        <c:v>3</c:v>
                      </c:pt>
                      <c:pt idx="29">
                        <c:v>2</c:v>
                      </c:pt>
                      <c:pt idx="30">
                        <c:v>2</c:v>
                      </c:pt>
                      <c:pt idx="31">
                        <c:v>2</c:v>
                      </c:pt>
                      <c:pt idx="32">
                        <c:v>3</c:v>
                      </c:pt>
                      <c:pt idx="33">
                        <c:v>4</c:v>
                      </c:pt>
                      <c:pt idx="34">
                        <c:v>2</c:v>
                      </c:pt>
                      <c:pt idx="35">
                        <c:v>2</c:v>
                      </c:pt>
                      <c:pt idx="36">
                        <c:v>0</c:v>
                      </c:pt>
                      <c:pt idx="37">
                        <c:v>0</c:v>
                      </c:pt>
                      <c:pt idx="38">
                        <c:v>0</c:v>
                      </c:pt>
                      <c:pt idx="39">
                        <c:v>0</c:v>
                      </c:pt>
                      <c:pt idx="40">
                        <c:v>0</c:v>
                      </c:pt>
                      <c:pt idx="41">
                        <c:v>0</c:v>
                      </c:pt>
                      <c:pt idx="42">
                        <c:v>2</c:v>
                      </c:pt>
                      <c:pt idx="43" formatCode="General">
                        <c:v>3</c:v>
                      </c:pt>
                      <c:pt idx="44">
                        <c:v>5</c:v>
                      </c:pt>
                      <c:pt idx="45">
                        <c:v>5</c:v>
                      </c:pt>
                      <c:pt idx="46">
                        <c:v>5</c:v>
                      </c:pt>
                      <c:pt idx="47">
                        <c:v>5</c:v>
                      </c:pt>
                      <c:pt idx="48">
                        <c:v>5</c:v>
                      </c:pt>
                      <c:pt idx="49">
                        <c:v>4</c:v>
                      </c:pt>
                      <c:pt idx="50">
                        <c:v>4</c:v>
                      </c:pt>
                      <c:pt idx="51">
                        <c:v>3</c:v>
                      </c:pt>
                      <c:pt idx="52">
                        <c:v>3</c:v>
                      </c:pt>
                      <c:pt idx="53" formatCode="General">
                        <c:v>2</c:v>
                      </c:pt>
                      <c:pt idx="54" formatCode="General">
                        <c:v>4</c:v>
                      </c:pt>
                      <c:pt idx="55" formatCode="General">
                        <c:v>4</c:v>
                      </c:pt>
                      <c:pt idx="56" formatCode="General">
                        <c:v>3</c:v>
                      </c:pt>
                      <c:pt idx="57" formatCode="General">
                        <c:v>2</c:v>
                      </c:pt>
                      <c:pt idx="58" formatCode="General">
                        <c:v>1</c:v>
                      </c:pt>
                      <c:pt idx="59" formatCode="General">
                        <c:v>1</c:v>
                      </c:pt>
                      <c:pt idx="60" formatCode="General">
                        <c:v>1</c:v>
                      </c:pt>
                      <c:pt idx="61" formatCode="General">
                        <c:v>1</c:v>
                      </c:pt>
                      <c:pt idx="62" formatCode="General">
                        <c:v>3</c:v>
                      </c:pt>
                      <c:pt idx="63" formatCode="General">
                        <c:v>4</c:v>
                      </c:pt>
                      <c:pt idx="64" formatCode="General">
                        <c:v>3</c:v>
                      </c:pt>
                      <c:pt idx="65" formatCode="General">
                        <c:v>1</c:v>
                      </c:pt>
                      <c:pt idx="66" formatCode="General">
                        <c:v>3</c:v>
                      </c:pt>
                      <c:pt idx="67" formatCode="General">
                        <c:v>2</c:v>
                      </c:pt>
                      <c:pt idx="68" formatCode="General">
                        <c:v>3</c:v>
                      </c:pt>
                      <c:pt idx="69" formatCode="General">
                        <c:v>2</c:v>
                      </c:pt>
                      <c:pt idx="70" formatCode="General">
                        <c:v>2</c:v>
                      </c:pt>
                      <c:pt idx="71" formatCode="General">
                        <c:v>3</c:v>
                      </c:pt>
                      <c:pt idx="72" formatCode="General">
                        <c:v>3</c:v>
                      </c:pt>
                      <c:pt idx="73" formatCode="General">
                        <c:v>4</c:v>
                      </c:pt>
                      <c:pt idx="74" formatCode="General">
                        <c:v>6</c:v>
                      </c:pt>
                      <c:pt idx="75" formatCode="General">
                        <c:v>4</c:v>
                      </c:pt>
                      <c:pt idx="76" formatCode="General">
                        <c:v>4</c:v>
                      </c:pt>
                      <c:pt idx="77" formatCode="General">
                        <c:v>4</c:v>
                      </c:pt>
                      <c:pt idx="78" formatCode="General">
                        <c:v>5</c:v>
                      </c:pt>
                      <c:pt idx="79" formatCode="General">
                        <c:v>4</c:v>
                      </c:pt>
                      <c:pt idx="80" formatCode="General">
                        <c:v>3</c:v>
                      </c:pt>
                      <c:pt idx="81" formatCode="General">
                        <c:v>3</c:v>
                      </c:pt>
                      <c:pt idx="82" formatCode="General">
                        <c:v>3</c:v>
                      </c:pt>
                      <c:pt idx="83" formatCode="General">
                        <c:v>1</c:v>
                      </c:pt>
                      <c:pt idx="84" formatCode="General">
                        <c:v>1</c:v>
                      </c:pt>
                      <c:pt idx="85" formatCode="General">
                        <c:v>3</c:v>
                      </c:pt>
                      <c:pt idx="86" formatCode="General">
                        <c:v>2</c:v>
                      </c:pt>
                      <c:pt idx="87" formatCode="General">
                        <c:v>2</c:v>
                      </c:pt>
                      <c:pt idx="88" formatCode="General">
                        <c:v>2</c:v>
                      </c:pt>
                      <c:pt idx="89" formatCode="General">
                        <c:v>2</c:v>
                      </c:pt>
                      <c:pt idx="90" formatCode="General">
                        <c:v>2</c:v>
                      </c:pt>
                      <c:pt idx="91" formatCode="General">
                        <c:v>2</c:v>
                      </c:pt>
                      <c:pt idx="92" formatCode="General">
                        <c:v>1</c:v>
                      </c:pt>
                      <c:pt idx="93" formatCode="General">
                        <c:v>1</c:v>
                      </c:pt>
                      <c:pt idx="94" formatCode="General">
                        <c:v>4</c:v>
                      </c:pt>
                      <c:pt idx="95" formatCode="General">
                        <c:v>6</c:v>
                      </c:pt>
                      <c:pt idx="96" formatCode="General">
                        <c:v>3</c:v>
                      </c:pt>
                    </c:numCache>
                  </c:numRef>
                </c:val>
                <c:extLst xmlns:c15="http://schemas.microsoft.com/office/drawing/2012/chart">
                  <c:ext xmlns:c16="http://schemas.microsoft.com/office/drawing/2014/chart" uri="{C3380CC4-5D6E-409C-BE32-E72D297353CC}">
                    <c16:uniqueId val="{00000044-C9AF-4E15-8206-6153AF70EDCC}"/>
                  </c:ext>
                </c:extLst>
              </c15:ser>
            </c15:filteredBarSeries>
            <c15:filteredBarSeries>
              <c15:ser>
                <c:idx val="67"/>
                <c:order val="67"/>
                <c:tx>
                  <c:strRef>
                    <c:extLst xmlns:c15="http://schemas.microsoft.com/office/drawing/2012/chart">
                      <c:ext xmlns:c15="http://schemas.microsoft.com/office/drawing/2012/chart" uri="{02D57815-91ED-43cb-92C2-25804820EDAC}">
                        <c15:formulaRef>
                          <c15:sqref>'Table for graphs 24-25 '!$A$69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'!$B$69:$DB$69</c15:sqref>
                        </c15:formulaRef>
                      </c:ext>
                    </c:extLst>
                    <c:numCache>
                      <c:formatCode>0</c:formatCode>
                      <c:ptCount val="105"/>
                      <c:pt idx="0">
                        <c:v>32</c:v>
                      </c:pt>
                      <c:pt idx="1">
                        <c:v>31</c:v>
                      </c:pt>
                      <c:pt idx="2">
                        <c:v>26</c:v>
                      </c:pt>
                      <c:pt idx="3">
                        <c:v>25</c:v>
                      </c:pt>
                      <c:pt idx="4">
                        <c:v>29</c:v>
                      </c:pt>
                      <c:pt idx="5">
                        <c:v>21</c:v>
                      </c:pt>
                      <c:pt idx="6">
                        <c:v>21</c:v>
                      </c:pt>
                      <c:pt idx="7">
                        <c:v>25</c:v>
                      </c:pt>
                      <c:pt idx="8">
                        <c:v>26</c:v>
                      </c:pt>
                      <c:pt idx="9">
                        <c:v>29</c:v>
                      </c:pt>
                      <c:pt idx="10">
                        <c:v>27</c:v>
                      </c:pt>
                      <c:pt idx="11">
                        <c:v>29</c:v>
                      </c:pt>
                      <c:pt idx="12">
                        <c:v>29</c:v>
                      </c:pt>
                      <c:pt idx="13">
                        <c:v>28</c:v>
                      </c:pt>
                      <c:pt idx="14">
                        <c:v>24</c:v>
                      </c:pt>
                      <c:pt idx="15">
                        <c:v>26</c:v>
                      </c:pt>
                      <c:pt idx="16">
                        <c:v>27</c:v>
                      </c:pt>
                      <c:pt idx="17">
                        <c:v>25</c:v>
                      </c:pt>
                      <c:pt idx="18">
                        <c:v>28</c:v>
                      </c:pt>
                      <c:pt idx="19">
                        <c:v>28</c:v>
                      </c:pt>
                      <c:pt idx="20">
                        <c:v>33</c:v>
                      </c:pt>
                      <c:pt idx="21">
                        <c:v>18</c:v>
                      </c:pt>
                      <c:pt idx="22">
                        <c:v>22</c:v>
                      </c:pt>
                      <c:pt idx="23">
                        <c:v>23</c:v>
                      </c:pt>
                      <c:pt idx="24">
                        <c:v>28</c:v>
                      </c:pt>
                      <c:pt idx="25">
                        <c:v>25</c:v>
                      </c:pt>
                      <c:pt idx="26">
                        <c:v>23</c:v>
                      </c:pt>
                      <c:pt idx="27">
                        <c:v>20</c:v>
                      </c:pt>
                      <c:pt idx="28">
                        <c:v>16</c:v>
                      </c:pt>
                      <c:pt idx="29">
                        <c:v>13</c:v>
                      </c:pt>
                      <c:pt idx="30">
                        <c:v>18</c:v>
                      </c:pt>
                      <c:pt idx="31">
                        <c:v>15</c:v>
                      </c:pt>
                      <c:pt idx="32">
                        <c:v>17</c:v>
                      </c:pt>
                      <c:pt idx="33">
                        <c:v>17</c:v>
                      </c:pt>
                      <c:pt idx="34">
                        <c:v>19</c:v>
                      </c:pt>
                      <c:pt idx="35">
                        <c:v>15</c:v>
                      </c:pt>
                      <c:pt idx="36">
                        <c:v>12</c:v>
                      </c:pt>
                      <c:pt idx="37">
                        <c:v>10</c:v>
                      </c:pt>
                      <c:pt idx="38">
                        <c:v>8</c:v>
                      </c:pt>
                      <c:pt idx="39">
                        <c:v>11</c:v>
                      </c:pt>
                      <c:pt idx="40">
                        <c:v>13</c:v>
                      </c:pt>
                      <c:pt idx="41">
                        <c:v>14</c:v>
                      </c:pt>
                      <c:pt idx="42">
                        <c:v>17</c:v>
                      </c:pt>
                      <c:pt idx="43" formatCode="General">
                        <c:v>15</c:v>
                      </c:pt>
                      <c:pt idx="44">
                        <c:v>15</c:v>
                      </c:pt>
                      <c:pt idx="45">
                        <c:v>15</c:v>
                      </c:pt>
                      <c:pt idx="46">
                        <c:v>15</c:v>
                      </c:pt>
                      <c:pt idx="47">
                        <c:v>13</c:v>
                      </c:pt>
                      <c:pt idx="48">
                        <c:v>19</c:v>
                      </c:pt>
                      <c:pt idx="49">
                        <c:v>21</c:v>
                      </c:pt>
                      <c:pt idx="50">
                        <c:v>20</c:v>
                      </c:pt>
                      <c:pt idx="51">
                        <c:v>22</c:v>
                      </c:pt>
                      <c:pt idx="52">
                        <c:v>21</c:v>
                      </c:pt>
                      <c:pt idx="53" formatCode="General">
                        <c:v>17</c:v>
                      </c:pt>
                      <c:pt idx="54" formatCode="General">
                        <c:v>13</c:v>
                      </c:pt>
                      <c:pt idx="55" formatCode="General">
                        <c:v>10</c:v>
                      </c:pt>
                      <c:pt idx="56" formatCode="General">
                        <c:v>9</c:v>
                      </c:pt>
                      <c:pt idx="57" formatCode="General">
                        <c:v>11</c:v>
                      </c:pt>
                      <c:pt idx="58" formatCode="General">
                        <c:v>12</c:v>
                      </c:pt>
                      <c:pt idx="59" formatCode="General">
                        <c:v>14</c:v>
                      </c:pt>
                      <c:pt idx="60" formatCode="General">
                        <c:v>18</c:v>
                      </c:pt>
                      <c:pt idx="61" formatCode="General">
                        <c:v>16</c:v>
                      </c:pt>
                      <c:pt idx="62" formatCode="General">
                        <c:v>18</c:v>
                      </c:pt>
                      <c:pt idx="63" formatCode="General">
                        <c:v>18</c:v>
                      </c:pt>
                      <c:pt idx="64" formatCode="General">
                        <c:v>19</c:v>
                      </c:pt>
                      <c:pt idx="65" formatCode="General">
                        <c:v>24</c:v>
                      </c:pt>
                      <c:pt idx="66" formatCode="General">
                        <c:v>25</c:v>
                      </c:pt>
                      <c:pt idx="67" formatCode="General">
                        <c:v>22</c:v>
                      </c:pt>
                      <c:pt idx="68" formatCode="General">
                        <c:v>25</c:v>
                      </c:pt>
                      <c:pt idx="69" formatCode="General">
                        <c:v>10</c:v>
                      </c:pt>
                      <c:pt idx="70" formatCode="General">
                        <c:v>22</c:v>
                      </c:pt>
                      <c:pt idx="71" formatCode="General">
                        <c:v>21</c:v>
                      </c:pt>
                      <c:pt idx="72" formatCode="General">
                        <c:v>20</c:v>
                      </c:pt>
                      <c:pt idx="73" formatCode="General">
                        <c:v>24</c:v>
                      </c:pt>
                      <c:pt idx="74" formatCode="General">
                        <c:v>25</c:v>
                      </c:pt>
                      <c:pt idx="75" formatCode="General">
                        <c:v>23</c:v>
                      </c:pt>
                      <c:pt idx="76" formatCode="General">
                        <c:v>21</c:v>
                      </c:pt>
                      <c:pt idx="77" formatCode="General">
                        <c:v>19</c:v>
                      </c:pt>
                      <c:pt idx="78" formatCode="General">
                        <c:v>23</c:v>
                      </c:pt>
                      <c:pt idx="79" formatCode="General">
                        <c:v>21</c:v>
                      </c:pt>
                      <c:pt idx="80" formatCode="General">
                        <c:v>19</c:v>
                      </c:pt>
                      <c:pt idx="81" formatCode="General">
                        <c:v>19</c:v>
                      </c:pt>
                      <c:pt idx="82" formatCode="General">
                        <c:v>21</c:v>
                      </c:pt>
                      <c:pt idx="83" formatCode="General">
                        <c:v>19</c:v>
                      </c:pt>
                      <c:pt idx="84" formatCode="General">
                        <c:v>19</c:v>
                      </c:pt>
                      <c:pt idx="85" formatCode="General">
                        <c:v>16</c:v>
                      </c:pt>
                      <c:pt idx="86" formatCode="General">
                        <c:v>13</c:v>
                      </c:pt>
                      <c:pt idx="87" formatCode="General">
                        <c:v>14</c:v>
                      </c:pt>
                      <c:pt idx="88" formatCode="General">
                        <c:v>11</c:v>
                      </c:pt>
                      <c:pt idx="89" formatCode="General">
                        <c:v>11</c:v>
                      </c:pt>
                      <c:pt idx="90" formatCode="General">
                        <c:v>13</c:v>
                      </c:pt>
                      <c:pt idx="91" formatCode="General">
                        <c:v>14</c:v>
                      </c:pt>
                      <c:pt idx="92" formatCode="General">
                        <c:v>16</c:v>
                      </c:pt>
                      <c:pt idx="93" formatCode="General">
                        <c:v>14</c:v>
                      </c:pt>
                      <c:pt idx="94" formatCode="General">
                        <c:v>16</c:v>
                      </c:pt>
                      <c:pt idx="95" formatCode="General">
                        <c:v>13</c:v>
                      </c:pt>
                      <c:pt idx="96" formatCode="General">
                        <c:v>11</c:v>
                      </c:pt>
                    </c:numCache>
                  </c:numRef>
                </c:val>
                <c:extLst xmlns:c15="http://schemas.microsoft.com/office/drawing/2012/chart">
                  <c:ext xmlns:c16="http://schemas.microsoft.com/office/drawing/2014/chart" uri="{C3380CC4-5D6E-409C-BE32-E72D297353CC}">
                    <c16:uniqueId val="{00000045-C9AF-4E15-8206-6153AF70EDCC}"/>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24-25 '!$A$70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'!$B$70:$DB$70</c15:sqref>
                        </c15:formulaRef>
                      </c:ext>
                    </c:extLst>
                    <c:numCache>
                      <c:formatCode>0</c:formatCode>
                      <c:ptCount val="105"/>
                      <c:pt idx="0">
                        <c:v>9</c:v>
                      </c:pt>
                      <c:pt idx="1">
                        <c:v>7</c:v>
                      </c:pt>
                      <c:pt idx="2">
                        <c:v>7</c:v>
                      </c:pt>
                      <c:pt idx="3">
                        <c:v>7</c:v>
                      </c:pt>
                      <c:pt idx="4">
                        <c:v>7</c:v>
                      </c:pt>
                      <c:pt idx="5">
                        <c:v>7</c:v>
                      </c:pt>
                      <c:pt idx="6">
                        <c:v>9</c:v>
                      </c:pt>
                      <c:pt idx="7">
                        <c:v>10</c:v>
                      </c:pt>
                      <c:pt idx="8">
                        <c:v>15</c:v>
                      </c:pt>
                      <c:pt idx="9">
                        <c:v>18</c:v>
                      </c:pt>
                      <c:pt idx="10">
                        <c:v>22</c:v>
                      </c:pt>
                      <c:pt idx="11">
                        <c:v>24</c:v>
                      </c:pt>
                      <c:pt idx="12">
                        <c:v>24</c:v>
                      </c:pt>
                      <c:pt idx="13">
                        <c:v>20</c:v>
                      </c:pt>
                      <c:pt idx="14">
                        <c:v>16</c:v>
                      </c:pt>
                      <c:pt idx="15">
                        <c:v>15</c:v>
                      </c:pt>
                      <c:pt idx="16">
                        <c:v>13</c:v>
                      </c:pt>
                      <c:pt idx="17">
                        <c:v>12</c:v>
                      </c:pt>
                      <c:pt idx="18">
                        <c:v>12</c:v>
                      </c:pt>
                      <c:pt idx="19">
                        <c:v>10</c:v>
                      </c:pt>
                      <c:pt idx="20">
                        <c:v>10</c:v>
                      </c:pt>
                      <c:pt idx="21">
                        <c:v>12</c:v>
                      </c:pt>
                      <c:pt idx="22">
                        <c:v>12</c:v>
                      </c:pt>
                      <c:pt idx="23">
                        <c:v>10</c:v>
                      </c:pt>
                      <c:pt idx="24">
                        <c:v>9</c:v>
                      </c:pt>
                      <c:pt idx="25">
                        <c:v>7</c:v>
                      </c:pt>
                      <c:pt idx="26">
                        <c:v>7</c:v>
                      </c:pt>
                      <c:pt idx="27">
                        <c:v>7</c:v>
                      </c:pt>
                      <c:pt idx="28">
                        <c:v>8</c:v>
                      </c:pt>
                      <c:pt idx="29">
                        <c:v>8</c:v>
                      </c:pt>
                      <c:pt idx="30">
                        <c:v>6</c:v>
                      </c:pt>
                      <c:pt idx="31">
                        <c:v>6</c:v>
                      </c:pt>
                      <c:pt idx="32">
                        <c:v>9</c:v>
                      </c:pt>
                      <c:pt idx="33">
                        <c:v>8</c:v>
                      </c:pt>
                      <c:pt idx="34">
                        <c:v>9</c:v>
                      </c:pt>
                      <c:pt idx="35">
                        <c:v>8</c:v>
                      </c:pt>
                      <c:pt idx="36">
                        <c:v>9</c:v>
                      </c:pt>
                      <c:pt idx="37">
                        <c:v>12</c:v>
                      </c:pt>
                      <c:pt idx="38">
                        <c:v>15</c:v>
                      </c:pt>
                      <c:pt idx="39">
                        <c:v>14</c:v>
                      </c:pt>
                      <c:pt idx="40">
                        <c:v>10</c:v>
                      </c:pt>
                      <c:pt idx="41">
                        <c:v>10</c:v>
                      </c:pt>
                      <c:pt idx="42">
                        <c:v>15</c:v>
                      </c:pt>
                      <c:pt idx="43" formatCode="General">
                        <c:v>13</c:v>
                      </c:pt>
                      <c:pt idx="44">
                        <c:v>10</c:v>
                      </c:pt>
                      <c:pt idx="45">
                        <c:v>11</c:v>
                      </c:pt>
                      <c:pt idx="46">
                        <c:v>10</c:v>
                      </c:pt>
                      <c:pt idx="47">
                        <c:v>10</c:v>
                      </c:pt>
                      <c:pt idx="48">
                        <c:v>10</c:v>
                      </c:pt>
                      <c:pt idx="49">
                        <c:v>10</c:v>
                      </c:pt>
                      <c:pt idx="50">
                        <c:v>11</c:v>
                      </c:pt>
                      <c:pt idx="51">
                        <c:v>11</c:v>
                      </c:pt>
                      <c:pt idx="52">
                        <c:v>10</c:v>
                      </c:pt>
                      <c:pt idx="53" formatCode="General">
                        <c:v>8</c:v>
                      </c:pt>
                      <c:pt idx="54" formatCode="General">
                        <c:v>8</c:v>
                      </c:pt>
                      <c:pt idx="55" formatCode="General">
                        <c:v>8</c:v>
                      </c:pt>
                      <c:pt idx="56" formatCode="General">
                        <c:v>8</c:v>
                      </c:pt>
                      <c:pt idx="57" formatCode="General">
                        <c:v>8</c:v>
                      </c:pt>
                      <c:pt idx="58" formatCode="General">
                        <c:v>9</c:v>
                      </c:pt>
                      <c:pt idx="59" formatCode="General">
                        <c:v>9</c:v>
                      </c:pt>
                      <c:pt idx="60" formatCode="General">
                        <c:v>8</c:v>
                      </c:pt>
                      <c:pt idx="61" formatCode="General">
                        <c:v>9</c:v>
                      </c:pt>
                      <c:pt idx="62" formatCode="General">
                        <c:v>8</c:v>
                      </c:pt>
                      <c:pt idx="63" formatCode="General">
                        <c:v>7</c:v>
                      </c:pt>
                      <c:pt idx="64" formatCode="General">
                        <c:v>8</c:v>
                      </c:pt>
                      <c:pt idx="65" formatCode="General">
                        <c:v>5</c:v>
                      </c:pt>
                      <c:pt idx="66" formatCode="General">
                        <c:v>4</c:v>
                      </c:pt>
                      <c:pt idx="67" formatCode="General">
                        <c:v>3</c:v>
                      </c:pt>
                      <c:pt idx="68" formatCode="General">
                        <c:v>6</c:v>
                      </c:pt>
                      <c:pt idx="69" formatCode="General">
                        <c:v>19</c:v>
                      </c:pt>
                      <c:pt idx="70" formatCode="General">
                        <c:v>4</c:v>
                      </c:pt>
                      <c:pt idx="71" formatCode="General">
                        <c:v>4</c:v>
                      </c:pt>
                      <c:pt idx="72" formatCode="General">
                        <c:v>7</c:v>
                      </c:pt>
                      <c:pt idx="73" formatCode="General">
                        <c:v>6</c:v>
                      </c:pt>
                      <c:pt idx="74" formatCode="General">
                        <c:v>8</c:v>
                      </c:pt>
                      <c:pt idx="75" formatCode="General">
                        <c:v>7</c:v>
                      </c:pt>
                      <c:pt idx="76" formatCode="General">
                        <c:v>7</c:v>
                      </c:pt>
                      <c:pt idx="77" formatCode="General">
                        <c:v>6</c:v>
                      </c:pt>
                      <c:pt idx="78" formatCode="General">
                        <c:v>9</c:v>
                      </c:pt>
                      <c:pt idx="79" formatCode="General">
                        <c:v>7</c:v>
                      </c:pt>
                      <c:pt idx="80" formatCode="General">
                        <c:v>6</c:v>
                      </c:pt>
                      <c:pt idx="81" formatCode="General">
                        <c:v>4</c:v>
                      </c:pt>
                      <c:pt idx="82" formatCode="General">
                        <c:v>5</c:v>
                      </c:pt>
                      <c:pt idx="83" formatCode="General">
                        <c:v>4</c:v>
                      </c:pt>
                      <c:pt idx="84" formatCode="General">
                        <c:v>5</c:v>
                      </c:pt>
                      <c:pt idx="85" formatCode="General">
                        <c:v>3</c:v>
                      </c:pt>
                      <c:pt idx="86" formatCode="General">
                        <c:v>5</c:v>
                      </c:pt>
                      <c:pt idx="87" formatCode="General">
                        <c:v>5</c:v>
                      </c:pt>
                      <c:pt idx="88" formatCode="General">
                        <c:v>6</c:v>
                      </c:pt>
                      <c:pt idx="89" formatCode="General">
                        <c:v>7</c:v>
                      </c:pt>
                      <c:pt idx="90" formatCode="General">
                        <c:v>5</c:v>
                      </c:pt>
                      <c:pt idx="91" formatCode="General">
                        <c:v>5</c:v>
                      </c:pt>
                      <c:pt idx="92" formatCode="General">
                        <c:v>6</c:v>
                      </c:pt>
                      <c:pt idx="93" formatCode="General">
                        <c:v>4</c:v>
                      </c:pt>
                      <c:pt idx="94" formatCode="General">
                        <c:v>5</c:v>
                      </c:pt>
                      <c:pt idx="95" formatCode="General">
                        <c:v>5</c:v>
                      </c:pt>
                      <c:pt idx="96" formatCode="General">
                        <c:v>5</c:v>
                      </c:pt>
                    </c:numCache>
                  </c:numRef>
                </c:val>
                <c:extLst xmlns:c15="http://schemas.microsoft.com/office/drawing/2012/chart">
                  <c:ext xmlns:c16="http://schemas.microsoft.com/office/drawing/2014/chart" uri="{C3380CC4-5D6E-409C-BE32-E72D297353CC}">
                    <c16:uniqueId val="{00000046-C9AF-4E15-8206-6153AF70EDCC}"/>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24-25 '!$A$71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'!$B$71:$DB$71</c15:sqref>
                        </c15:formulaRef>
                      </c:ext>
                    </c:extLst>
                    <c:numCache>
                      <c:formatCode>0</c:formatCode>
                      <c:ptCount val="105"/>
                      <c:pt idx="0">
                        <c:v>2</c:v>
                      </c:pt>
                      <c:pt idx="1">
                        <c:v>7</c:v>
                      </c:pt>
                      <c:pt idx="2">
                        <c:v>0</c:v>
                      </c:pt>
                      <c:pt idx="3">
                        <c:v>1</c:v>
                      </c:pt>
                      <c:pt idx="4">
                        <c:v>0</c:v>
                      </c:pt>
                      <c:pt idx="5">
                        <c:v>1</c:v>
                      </c:pt>
                      <c:pt idx="6">
                        <c:v>1</c:v>
                      </c:pt>
                      <c:pt idx="7">
                        <c:v>1</c:v>
                      </c:pt>
                      <c:pt idx="8">
                        <c:v>1</c:v>
                      </c:pt>
                      <c:pt idx="9">
                        <c:v>2</c:v>
                      </c:pt>
                      <c:pt idx="10">
                        <c:v>2</c:v>
                      </c:pt>
                      <c:pt idx="11">
                        <c:v>4</c:v>
                      </c:pt>
                      <c:pt idx="12">
                        <c:v>1</c:v>
                      </c:pt>
                      <c:pt idx="13">
                        <c:v>1</c:v>
                      </c:pt>
                      <c:pt idx="14">
                        <c:v>1</c:v>
                      </c:pt>
                      <c:pt idx="15">
                        <c:v>1</c:v>
                      </c:pt>
                      <c:pt idx="16">
                        <c:v>2</c:v>
                      </c:pt>
                      <c:pt idx="17">
                        <c:v>2</c:v>
                      </c:pt>
                      <c:pt idx="18">
                        <c:v>2</c:v>
                      </c:pt>
                      <c:pt idx="19">
                        <c:v>1</c:v>
                      </c:pt>
                      <c:pt idx="20">
                        <c:v>1</c:v>
                      </c:pt>
                      <c:pt idx="21">
                        <c:v>1</c:v>
                      </c:pt>
                      <c:pt idx="22">
                        <c:v>0</c:v>
                      </c:pt>
                      <c:pt idx="23">
                        <c:v>0</c:v>
                      </c:pt>
                      <c:pt idx="24">
                        <c:v>0</c:v>
                      </c:pt>
                      <c:pt idx="25">
                        <c:v>0</c:v>
                      </c:pt>
                      <c:pt idx="26">
                        <c:v>1</c:v>
                      </c:pt>
                      <c:pt idx="27">
                        <c:v>0</c:v>
                      </c:pt>
                      <c:pt idx="28">
                        <c:v>0</c:v>
                      </c:pt>
                      <c:pt idx="29">
                        <c:v>1</c:v>
                      </c:pt>
                      <c:pt idx="30">
                        <c:v>2</c:v>
                      </c:pt>
                      <c:pt idx="31">
                        <c:v>2</c:v>
                      </c:pt>
                      <c:pt idx="32">
                        <c:v>2</c:v>
                      </c:pt>
                      <c:pt idx="33">
                        <c:v>2</c:v>
                      </c:pt>
                      <c:pt idx="34">
                        <c:v>1</c:v>
                      </c:pt>
                      <c:pt idx="35">
                        <c:v>1</c:v>
                      </c:pt>
                      <c:pt idx="36">
                        <c:v>1</c:v>
                      </c:pt>
                      <c:pt idx="37">
                        <c:v>1</c:v>
                      </c:pt>
                      <c:pt idx="38">
                        <c:v>1</c:v>
                      </c:pt>
                      <c:pt idx="39">
                        <c:v>1</c:v>
                      </c:pt>
                      <c:pt idx="40">
                        <c:v>1</c:v>
                      </c:pt>
                      <c:pt idx="41">
                        <c:v>0</c:v>
                      </c:pt>
                      <c:pt idx="42">
                        <c:v>0</c:v>
                      </c:pt>
                      <c:pt idx="43" formatCode="General">
                        <c:v>0</c:v>
                      </c:pt>
                      <c:pt idx="44">
                        <c:v>0</c:v>
                      </c:pt>
                      <c:pt idx="45">
                        <c:v>0</c:v>
                      </c:pt>
                      <c:pt idx="46">
                        <c:v>1</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1</c:v>
                      </c:pt>
                      <c:pt idx="58" formatCode="General">
                        <c:v>1</c:v>
                      </c:pt>
                      <c:pt idx="59" formatCode="General">
                        <c:v>1</c:v>
                      </c:pt>
                      <c:pt idx="60" formatCode="General">
                        <c:v>1</c:v>
                      </c:pt>
                      <c:pt idx="61" formatCode="General">
                        <c:v>2</c:v>
                      </c:pt>
                      <c:pt idx="62" formatCode="General">
                        <c:v>1</c:v>
                      </c:pt>
                      <c:pt idx="63" formatCode="General">
                        <c:v>2</c:v>
                      </c:pt>
                      <c:pt idx="64" formatCode="General">
                        <c:v>0</c:v>
                      </c:pt>
                      <c:pt idx="65" formatCode="General">
                        <c:v>1</c:v>
                      </c:pt>
                      <c:pt idx="66" formatCode="General">
                        <c:v>1</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1</c:v>
                      </c:pt>
                      <c:pt idx="77" formatCode="General">
                        <c:v>0</c:v>
                      </c:pt>
                      <c:pt idx="78" formatCode="General">
                        <c:v>0</c:v>
                      </c:pt>
                      <c:pt idx="79" formatCode="General">
                        <c:v>0</c:v>
                      </c:pt>
                      <c:pt idx="80" formatCode="General">
                        <c:v>0</c:v>
                      </c:pt>
                      <c:pt idx="81" formatCode="General">
                        <c:v>1</c:v>
                      </c:pt>
                      <c:pt idx="82" formatCode="General">
                        <c:v>1</c:v>
                      </c:pt>
                      <c:pt idx="83" formatCode="General">
                        <c:v>2</c:v>
                      </c:pt>
                      <c:pt idx="84" formatCode="General">
                        <c:v>1</c:v>
                      </c:pt>
                      <c:pt idx="85" formatCode="General">
                        <c:v>2</c:v>
                      </c:pt>
                      <c:pt idx="86" formatCode="General">
                        <c:v>1</c:v>
                      </c:pt>
                      <c:pt idx="87" formatCode="General">
                        <c:v>1</c:v>
                      </c:pt>
                      <c:pt idx="88" formatCode="General">
                        <c:v>1</c:v>
                      </c:pt>
                      <c:pt idx="89" formatCode="General">
                        <c:v>0</c:v>
                      </c:pt>
                      <c:pt idx="90" formatCode="General">
                        <c:v>1</c:v>
                      </c:pt>
                      <c:pt idx="91" formatCode="General">
                        <c:v>1</c:v>
                      </c:pt>
                      <c:pt idx="92" formatCode="General">
                        <c:v>1</c:v>
                      </c:pt>
                      <c:pt idx="93" formatCode="General">
                        <c:v>1</c:v>
                      </c:pt>
                      <c:pt idx="94" formatCode="General">
                        <c:v>1</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7-C9AF-4E15-8206-6153AF70EDCC}"/>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24-25 '!$A$72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'!$B$72:$DB$72</c15:sqref>
                        </c15:formulaRef>
                      </c:ext>
                    </c:extLst>
                    <c:numCache>
                      <c:formatCode>0</c:formatCode>
                      <c:ptCount val="105"/>
                      <c:pt idx="0">
                        <c:v>3</c:v>
                      </c:pt>
                      <c:pt idx="1">
                        <c:v>4</c:v>
                      </c:pt>
                      <c:pt idx="2">
                        <c:v>3</c:v>
                      </c:pt>
                      <c:pt idx="3">
                        <c:v>2</c:v>
                      </c:pt>
                      <c:pt idx="4">
                        <c:v>1</c:v>
                      </c:pt>
                      <c:pt idx="5">
                        <c:v>1</c:v>
                      </c:pt>
                      <c:pt idx="6">
                        <c:v>1</c:v>
                      </c:pt>
                      <c:pt idx="7">
                        <c:v>0</c:v>
                      </c:pt>
                      <c:pt idx="8">
                        <c:v>1</c:v>
                      </c:pt>
                      <c:pt idx="9">
                        <c:v>1</c:v>
                      </c:pt>
                      <c:pt idx="10">
                        <c:v>1</c:v>
                      </c:pt>
                      <c:pt idx="11">
                        <c:v>2</c:v>
                      </c:pt>
                      <c:pt idx="12">
                        <c:v>2</c:v>
                      </c:pt>
                      <c:pt idx="13">
                        <c:v>2</c:v>
                      </c:pt>
                      <c:pt idx="14">
                        <c:v>0</c:v>
                      </c:pt>
                      <c:pt idx="15">
                        <c:v>0</c:v>
                      </c:pt>
                      <c:pt idx="16">
                        <c:v>2</c:v>
                      </c:pt>
                      <c:pt idx="17">
                        <c:v>5</c:v>
                      </c:pt>
                      <c:pt idx="18">
                        <c:v>3</c:v>
                      </c:pt>
                      <c:pt idx="19">
                        <c:v>3</c:v>
                      </c:pt>
                      <c:pt idx="20">
                        <c:v>3</c:v>
                      </c:pt>
                      <c:pt idx="21">
                        <c:v>2</c:v>
                      </c:pt>
                      <c:pt idx="22">
                        <c:v>2</c:v>
                      </c:pt>
                      <c:pt idx="23">
                        <c:v>1</c:v>
                      </c:pt>
                      <c:pt idx="24">
                        <c:v>0</c:v>
                      </c:pt>
                      <c:pt idx="25">
                        <c:v>0</c:v>
                      </c:pt>
                      <c:pt idx="26">
                        <c:v>1</c:v>
                      </c:pt>
                      <c:pt idx="27">
                        <c:v>1</c:v>
                      </c:pt>
                      <c:pt idx="28">
                        <c:v>2</c:v>
                      </c:pt>
                      <c:pt idx="29">
                        <c:v>1</c:v>
                      </c:pt>
                      <c:pt idx="30">
                        <c:v>0</c:v>
                      </c:pt>
                      <c:pt idx="31">
                        <c:v>0</c:v>
                      </c:pt>
                      <c:pt idx="32">
                        <c:v>0</c:v>
                      </c:pt>
                      <c:pt idx="33">
                        <c:v>0</c:v>
                      </c:pt>
                      <c:pt idx="34">
                        <c:v>1</c:v>
                      </c:pt>
                      <c:pt idx="35">
                        <c:v>1</c:v>
                      </c:pt>
                      <c:pt idx="36">
                        <c:v>2</c:v>
                      </c:pt>
                      <c:pt idx="37">
                        <c:v>2</c:v>
                      </c:pt>
                      <c:pt idx="38">
                        <c:v>2</c:v>
                      </c:pt>
                      <c:pt idx="39">
                        <c:v>3</c:v>
                      </c:pt>
                      <c:pt idx="40">
                        <c:v>1</c:v>
                      </c:pt>
                      <c:pt idx="41">
                        <c:v>2</c:v>
                      </c:pt>
                      <c:pt idx="42">
                        <c:v>5</c:v>
                      </c:pt>
                      <c:pt idx="43" formatCode="General">
                        <c:v>4</c:v>
                      </c:pt>
                      <c:pt idx="44">
                        <c:v>4</c:v>
                      </c:pt>
                      <c:pt idx="45">
                        <c:v>4</c:v>
                      </c:pt>
                      <c:pt idx="46">
                        <c:v>3</c:v>
                      </c:pt>
                      <c:pt idx="47">
                        <c:v>2</c:v>
                      </c:pt>
                      <c:pt idx="48">
                        <c:v>2</c:v>
                      </c:pt>
                      <c:pt idx="49">
                        <c:v>2</c:v>
                      </c:pt>
                      <c:pt idx="50">
                        <c:v>2</c:v>
                      </c:pt>
                      <c:pt idx="51">
                        <c:v>2</c:v>
                      </c:pt>
                      <c:pt idx="52">
                        <c:v>2</c:v>
                      </c:pt>
                      <c:pt idx="53" formatCode="General">
                        <c:v>1</c:v>
                      </c:pt>
                      <c:pt idx="54" formatCode="General">
                        <c:v>1</c:v>
                      </c:pt>
                      <c:pt idx="55" formatCode="General">
                        <c:v>1</c:v>
                      </c:pt>
                      <c:pt idx="56" formatCode="General">
                        <c:v>0</c:v>
                      </c:pt>
                      <c:pt idx="57" formatCode="General">
                        <c:v>0</c:v>
                      </c:pt>
                      <c:pt idx="58" formatCode="General">
                        <c:v>1</c:v>
                      </c:pt>
                      <c:pt idx="59" formatCode="General">
                        <c:v>1</c:v>
                      </c:pt>
                      <c:pt idx="60" formatCode="General">
                        <c:v>1</c:v>
                      </c:pt>
                      <c:pt idx="61" formatCode="General">
                        <c:v>2</c:v>
                      </c:pt>
                      <c:pt idx="62" formatCode="General">
                        <c:v>3</c:v>
                      </c:pt>
                      <c:pt idx="63" formatCode="General">
                        <c:v>3</c:v>
                      </c:pt>
                      <c:pt idx="64" formatCode="General">
                        <c:v>2</c:v>
                      </c:pt>
                      <c:pt idx="65" formatCode="General">
                        <c:v>0</c:v>
                      </c:pt>
                      <c:pt idx="66" formatCode="General">
                        <c:v>2</c:v>
                      </c:pt>
                      <c:pt idx="67" formatCode="General">
                        <c:v>3</c:v>
                      </c:pt>
                      <c:pt idx="68" formatCode="General">
                        <c:v>2</c:v>
                      </c:pt>
                      <c:pt idx="69" formatCode="General">
                        <c:v>4</c:v>
                      </c:pt>
                      <c:pt idx="70" formatCode="General">
                        <c:v>2</c:v>
                      </c:pt>
                      <c:pt idx="71" formatCode="General">
                        <c:v>2</c:v>
                      </c:pt>
                      <c:pt idx="72" formatCode="General">
                        <c:v>2</c:v>
                      </c:pt>
                      <c:pt idx="73" formatCode="General">
                        <c:v>2</c:v>
                      </c:pt>
                      <c:pt idx="74" formatCode="General">
                        <c:v>0</c:v>
                      </c:pt>
                      <c:pt idx="75" formatCode="General">
                        <c:v>1</c:v>
                      </c:pt>
                      <c:pt idx="76" formatCode="General">
                        <c:v>1</c:v>
                      </c:pt>
                      <c:pt idx="77" formatCode="General">
                        <c:v>1</c:v>
                      </c:pt>
                      <c:pt idx="78" formatCode="General">
                        <c:v>0</c:v>
                      </c:pt>
                      <c:pt idx="79" formatCode="General">
                        <c:v>0</c:v>
                      </c:pt>
                      <c:pt idx="80" formatCode="General">
                        <c:v>4</c:v>
                      </c:pt>
                      <c:pt idx="81" formatCode="General">
                        <c:v>0</c:v>
                      </c:pt>
                      <c:pt idx="82" formatCode="General">
                        <c:v>0</c:v>
                      </c:pt>
                      <c:pt idx="83"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1</c:v>
                      </c:pt>
                      <c:pt idx="92" formatCode="General">
                        <c:v>1</c:v>
                      </c:pt>
                      <c:pt idx="93" formatCode="General">
                        <c:v>1</c:v>
                      </c:pt>
                      <c:pt idx="94" formatCode="General">
                        <c:v>2</c:v>
                      </c:pt>
                      <c:pt idx="95" formatCode="General">
                        <c:v>3</c:v>
                      </c:pt>
                      <c:pt idx="96" formatCode="General">
                        <c:v>2</c:v>
                      </c:pt>
                    </c:numCache>
                  </c:numRef>
                </c:val>
                <c:extLst xmlns:c15="http://schemas.microsoft.com/office/drawing/2012/chart">
                  <c:ext xmlns:c16="http://schemas.microsoft.com/office/drawing/2014/chart" uri="{C3380CC4-5D6E-409C-BE32-E72D297353CC}">
                    <c16:uniqueId val="{00000048-C9AF-4E15-8206-6153AF70EDCC}"/>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24-25 '!$A$74</c15:sqref>
                        </c15:formulaRef>
                      </c:ext>
                    </c:extLst>
                    <c:strCache>
                      <c:ptCount val="1"/>
                      <c:pt idx="0">
                        <c:v>Upper Gastrointestinal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'!$B$74:$DB$74</c15:sqref>
                        </c15:formulaRef>
                      </c:ext>
                    </c:extLst>
                    <c:numCache>
                      <c:formatCode>0</c:formatCode>
                      <c:ptCount val="105"/>
                      <c:pt idx="0">
                        <c:v>20</c:v>
                      </c:pt>
                      <c:pt idx="1">
                        <c:v>18</c:v>
                      </c:pt>
                      <c:pt idx="2">
                        <c:v>13</c:v>
                      </c:pt>
                      <c:pt idx="3">
                        <c:v>15</c:v>
                      </c:pt>
                      <c:pt idx="4">
                        <c:v>19</c:v>
                      </c:pt>
                      <c:pt idx="5">
                        <c:v>22</c:v>
                      </c:pt>
                      <c:pt idx="6">
                        <c:v>18</c:v>
                      </c:pt>
                      <c:pt idx="7">
                        <c:v>19</c:v>
                      </c:pt>
                      <c:pt idx="8">
                        <c:v>17</c:v>
                      </c:pt>
                      <c:pt idx="9">
                        <c:v>17</c:v>
                      </c:pt>
                      <c:pt idx="10">
                        <c:v>10</c:v>
                      </c:pt>
                      <c:pt idx="11">
                        <c:v>12</c:v>
                      </c:pt>
                      <c:pt idx="12">
                        <c:v>12</c:v>
                      </c:pt>
                      <c:pt idx="13">
                        <c:v>15</c:v>
                      </c:pt>
                      <c:pt idx="14">
                        <c:v>10</c:v>
                      </c:pt>
                      <c:pt idx="15">
                        <c:v>16</c:v>
                      </c:pt>
                      <c:pt idx="16">
                        <c:v>15</c:v>
                      </c:pt>
                      <c:pt idx="17">
                        <c:v>13</c:v>
                      </c:pt>
                      <c:pt idx="18">
                        <c:v>13</c:v>
                      </c:pt>
                      <c:pt idx="19">
                        <c:v>13</c:v>
                      </c:pt>
                      <c:pt idx="20">
                        <c:v>12</c:v>
                      </c:pt>
                      <c:pt idx="21">
                        <c:v>14</c:v>
                      </c:pt>
                      <c:pt idx="22">
                        <c:v>11</c:v>
                      </c:pt>
                      <c:pt idx="23">
                        <c:v>12</c:v>
                      </c:pt>
                      <c:pt idx="24">
                        <c:v>15</c:v>
                      </c:pt>
                      <c:pt idx="25">
                        <c:v>16</c:v>
                      </c:pt>
                      <c:pt idx="26">
                        <c:v>17</c:v>
                      </c:pt>
                      <c:pt idx="27">
                        <c:v>20</c:v>
                      </c:pt>
                      <c:pt idx="28">
                        <c:v>16</c:v>
                      </c:pt>
                      <c:pt idx="29">
                        <c:v>17</c:v>
                      </c:pt>
                      <c:pt idx="30">
                        <c:v>17</c:v>
                      </c:pt>
                      <c:pt idx="31">
                        <c:v>18</c:v>
                      </c:pt>
                      <c:pt idx="32">
                        <c:v>15</c:v>
                      </c:pt>
                      <c:pt idx="33">
                        <c:v>17</c:v>
                      </c:pt>
                      <c:pt idx="34">
                        <c:v>17</c:v>
                      </c:pt>
                      <c:pt idx="35">
                        <c:v>19</c:v>
                      </c:pt>
                      <c:pt idx="36">
                        <c:v>17</c:v>
                      </c:pt>
                      <c:pt idx="37">
                        <c:v>17</c:v>
                      </c:pt>
                      <c:pt idx="38">
                        <c:v>15</c:v>
                      </c:pt>
                      <c:pt idx="39">
                        <c:v>15</c:v>
                      </c:pt>
                      <c:pt idx="40">
                        <c:v>16</c:v>
                      </c:pt>
                      <c:pt idx="41">
                        <c:v>13</c:v>
                      </c:pt>
                      <c:pt idx="42">
                        <c:v>13</c:v>
                      </c:pt>
                      <c:pt idx="43" formatCode="General">
                        <c:v>12</c:v>
                      </c:pt>
                      <c:pt idx="44">
                        <c:v>15</c:v>
                      </c:pt>
                      <c:pt idx="45">
                        <c:v>14</c:v>
                      </c:pt>
                      <c:pt idx="46">
                        <c:v>12</c:v>
                      </c:pt>
                      <c:pt idx="47">
                        <c:v>11</c:v>
                      </c:pt>
                      <c:pt idx="48">
                        <c:v>8</c:v>
                      </c:pt>
                      <c:pt idx="49">
                        <c:v>7</c:v>
                      </c:pt>
                      <c:pt idx="50">
                        <c:v>9</c:v>
                      </c:pt>
                      <c:pt idx="51">
                        <c:v>8</c:v>
                      </c:pt>
                      <c:pt idx="52">
                        <c:v>9</c:v>
                      </c:pt>
                      <c:pt idx="53" formatCode="General">
                        <c:v>7</c:v>
                      </c:pt>
                      <c:pt idx="54" formatCode="General">
                        <c:v>7</c:v>
                      </c:pt>
                      <c:pt idx="55" formatCode="General">
                        <c:v>8</c:v>
                      </c:pt>
                      <c:pt idx="56" formatCode="General">
                        <c:v>11</c:v>
                      </c:pt>
                      <c:pt idx="57" formatCode="General">
                        <c:v>12</c:v>
                      </c:pt>
                      <c:pt idx="58" formatCode="General">
                        <c:v>12</c:v>
                      </c:pt>
                      <c:pt idx="59" formatCode="General">
                        <c:v>7</c:v>
                      </c:pt>
                      <c:pt idx="60" formatCode="General">
                        <c:v>7</c:v>
                      </c:pt>
                      <c:pt idx="61" formatCode="General">
                        <c:v>8</c:v>
                      </c:pt>
                      <c:pt idx="62" formatCode="General">
                        <c:v>6</c:v>
                      </c:pt>
                      <c:pt idx="63" formatCode="General">
                        <c:v>5</c:v>
                      </c:pt>
                      <c:pt idx="64" formatCode="General">
                        <c:v>4</c:v>
                      </c:pt>
                      <c:pt idx="65" formatCode="General">
                        <c:v>7</c:v>
                      </c:pt>
                      <c:pt idx="66" formatCode="General">
                        <c:v>7</c:v>
                      </c:pt>
                      <c:pt idx="67" formatCode="General">
                        <c:v>5</c:v>
                      </c:pt>
                      <c:pt idx="68" formatCode="General">
                        <c:v>4</c:v>
                      </c:pt>
                      <c:pt idx="69" formatCode="General">
                        <c:v>7</c:v>
                      </c:pt>
                      <c:pt idx="70" formatCode="General">
                        <c:v>6</c:v>
                      </c:pt>
                      <c:pt idx="71" formatCode="General">
                        <c:v>6</c:v>
                      </c:pt>
                      <c:pt idx="72" formatCode="General">
                        <c:v>7</c:v>
                      </c:pt>
                      <c:pt idx="73" formatCode="General">
                        <c:v>8</c:v>
                      </c:pt>
                      <c:pt idx="74" formatCode="General">
                        <c:v>9</c:v>
                      </c:pt>
                      <c:pt idx="75" formatCode="General">
                        <c:v>8</c:v>
                      </c:pt>
                      <c:pt idx="76" formatCode="General">
                        <c:v>11</c:v>
                      </c:pt>
                      <c:pt idx="77" formatCode="General">
                        <c:v>10</c:v>
                      </c:pt>
                      <c:pt idx="78" formatCode="General">
                        <c:v>10</c:v>
                      </c:pt>
                      <c:pt idx="79" formatCode="General">
                        <c:v>9</c:v>
                      </c:pt>
                      <c:pt idx="80" formatCode="General">
                        <c:v>13</c:v>
                      </c:pt>
                      <c:pt idx="81" formatCode="General">
                        <c:v>14</c:v>
                      </c:pt>
                      <c:pt idx="82" formatCode="General">
                        <c:v>14</c:v>
                      </c:pt>
                      <c:pt idx="83" formatCode="General">
                        <c:v>12</c:v>
                      </c:pt>
                      <c:pt idx="84" formatCode="General">
                        <c:v>8</c:v>
                      </c:pt>
                      <c:pt idx="85" formatCode="General">
                        <c:v>6</c:v>
                      </c:pt>
                      <c:pt idx="86" formatCode="General">
                        <c:v>8</c:v>
                      </c:pt>
                      <c:pt idx="87" formatCode="General">
                        <c:v>9</c:v>
                      </c:pt>
                      <c:pt idx="88" formatCode="General">
                        <c:v>13</c:v>
                      </c:pt>
                      <c:pt idx="89" formatCode="General">
                        <c:v>14</c:v>
                      </c:pt>
                      <c:pt idx="90" formatCode="General">
                        <c:v>14</c:v>
                      </c:pt>
                      <c:pt idx="91" formatCode="General">
                        <c:v>18</c:v>
                      </c:pt>
                      <c:pt idx="92" formatCode="General">
                        <c:v>15</c:v>
                      </c:pt>
                      <c:pt idx="93" formatCode="General">
                        <c:v>13</c:v>
                      </c:pt>
                      <c:pt idx="94" formatCode="General">
                        <c:v>12</c:v>
                      </c:pt>
                      <c:pt idx="95" formatCode="General">
                        <c:v>9</c:v>
                      </c:pt>
                      <c:pt idx="96" formatCode="General">
                        <c:v>11</c:v>
                      </c:pt>
                    </c:numCache>
                  </c:numRef>
                </c:val>
                <c:extLst xmlns:c15="http://schemas.microsoft.com/office/drawing/2012/chart">
                  <c:ext xmlns:c16="http://schemas.microsoft.com/office/drawing/2014/chart" uri="{C3380CC4-5D6E-409C-BE32-E72D297353CC}">
                    <c16:uniqueId val="{00000049-C9AF-4E15-8206-6153AF70EDCC}"/>
                  </c:ext>
                </c:extLst>
              </c15:ser>
            </c15:filteredBarSeries>
            <c15:filteredBarSeries>
              <c15:ser>
                <c:idx val="73"/>
                <c:order val="73"/>
                <c:tx>
                  <c:strRef>
                    <c:extLst xmlns:c15="http://schemas.microsoft.com/office/drawing/2012/chart">
                      <c:ext xmlns:c15="http://schemas.microsoft.com/office/drawing/2012/chart" uri="{02D57815-91ED-43cb-92C2-25804820EDAC}">
                        <c15:formulaRef>
                          <c15:sqref>'Table for graphs 24-25 '!$A$75</c15:sqref>
                        </c15:formulaRef>
                      </c:ext>
                    </c:extLst>
                    <c:strCache>
                      <c:ptCount val="1"/>
                      <c:pt idx="0">
                        <c:v>Urological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'!$B$75:$DB$75</c15:sqref>
                        </c15:formulaRef>
                      </c:ext>
                    </c:extLst>
                    <c:numCache>
                      <c:formatCode>0</c:formatCode>
                      <c:ptCount val="105"/>
                      <c:pt idx="0">
                        <c:v>25</c:v>
                      </c:pt>
                      <c:pt idx="1">
                        <c:v>23</c:v>
                      </c:pt>
                      <c:pt idx="2">
                        <c:v>24</c:v>
                      </c:pt>
                      <c:pt idx="3">
                        <c:v>20</c:v>
                      </c:pt>
                      <c:pt idx="4">
                        <c:v>19</c:v>
                      </c:pt>
                      <c:pt idx="5">
                        <c:v>21</c:v>
                      </c:pt>
                      <c:pt idx="6">
                        <c:v>19</c:v>
                      </c:pt>
                      <c:pt idx="7">
                        <c:v>21</c:v>
                      </c:pt>
                      <c:pt idx="8">
                        <c:v>19</c:v>
                      </c:pt>
                      <c:pt idx="9">
                        <c:v>22</c:v>
                      </c:pt>
                      <c:pt idx="10">
                        <c:v>24</c:v>
                      </c:pt>
                      <c:pt idx="11">
                        <c:v>24</c:v>
                      </c:pt>
                      <c:pt idx="12">
                        <c:v>23</c:v>
                      </c:pt>
                      <c:pt idx="13">
                        <c:v>22</c:v>
                      </c:pt>
                      <c:pt idx="14">
                        <c:v>21</c:v>
                      </c:pt>
                      <c:pt idx="15">
                        <c:v>20</c:v>
                      </c:pt>
                      <c:pt idx="16">
                        <c:v>20</c:v>
                      </c:pt>
                      <c:pt idx="17">
                        <c:v>19</c:v>
                      </c:pt>
                      <c:pt idx="18">
                        <c:v>20</c:v>
                      </c:pt>
                      <c:pt idx="19">
                        <c:v>16</c:v>
                      </c:pt>
                      <c:pt idx="20">
                        <c:v>13</c:v>
                      </c:pt>
                      <c:pt idx="21">
                        <c:v>17</c:v>
                      </c:pt>
                      <c:pt idx="22">
                        <c:v>19</c:v>
                      </c:pt>
                      <c:pt idx="23">
                        <c:v>21</c:v>
                      </c:pt>
                      <c:pt idx="24">
                        <c:v>22</c:v>
                      </c:pt>
                      <c:pt idx="25">
                        <c:v>23</c:v>
                      </c:pt>
                      <c:pt idx="26">
                        <c:v>24</c:v>
                      </c:pt>
                      <c:pt idx="27">
                        <c:v>21</c:v>
                      </c:pt>
                      <c:pt idx="28">
                        <c:v>24</c:v>
                      </c:pt>
                      <c:pt idx="29">
                        <c:v>26</c:v>
                      </c:pt>
                      <c:pt idx="30">
                        <c:v>25</c:v>
                      </c:pt>
                      <c:pt idx="31">
                        <c:v>23</c:v>
                      </c:pt>
                      <c:pt idx="32">
                        <c:v>26</c:v>
                      </c:pt>
                      <c:pt idx="33">
                        <c:v>24</c:v>
                      </c:pt>
                      <c:pt idx="34">
                        <c:v>20</c:v>
                      </c:pt>
                      <c:pt idx="35">
                        <c:v>19</c:v>
                      </c:pt>
                      <c:pt idx="36">
                        <c:v>20</c:v>
                      </c:pt>
                      <c:pt idx="37">
                        <c:v>19</c:v>
                      </c:pt>
                      <c:pt idx="38">
                        <c:v>24</c:v>
                      </c:pt>
                      <c:pt idx="39">
                        <c:v>27</c:v>
                      </c:pt>
                      <c:pt idx="40">
                        <c:v>25</c:v>
                      </c:pt>
                      <c:pt idx="41">
                        <c:v>28</c:v>
                      </c:pt>
                      <c:pt idx="42">
                        <c:v>24</c:v>
                      </c:pt>
                      <c:pt idx="43" formatCode="General">
                        <c:v>23</c:v>
                      </c:pt>
                      <c:pt idx="44">
                        <c:v>23</c:v>
                      </c:pt>
                      <c:pt idx="45">
                        <c:v>21</c:v>
                      </c:pt>
                      <c:pt idx="46">
                        <c:v>22</c:v>
                      </c:pt>
                      <c:pt idx="47">
                        <c:v>23</c:v>
                      </c:pt>
                      <c:pt idx="48">
                        <c:v>26</c:v>
                      </c:pt>
                      <c:pt idx="49">
                        <c:v>21</c:v>
                      </c:pt>
                      <c:pt idx="50">
                        <c:v>20</c:v>
                      </c:pt>
                      <c:pt idx="51">
                        <c:v>20</c:v>
                      </c:pt>
                      <c:pt idx="52">
                        <c:v>21</c:v>
                      </c:pt>
                      <c:pt idx="53" formatCode="General">
                        <c:v>20</c:v>
                      </c:pt>
                      <c:pt idx="54" formatCode="General">
                        <c:v>20</c:v>
                      </c:pt>
                      <c:pt idx="55" formatCode="General">
                        <c:v>18</c:v>
                      </c:pt>
                      <c:pt idx="56" formatCode="General">
                        <c:v>19</c:v>
                      </c:pt>
                      <c:pt idx="57" formatCode="General">
                        <c:v>18</c:v>
                      </c:pt>
                      <c:pt idx="58" formatCode="General">
                        <c:v>19</c:v>
                      </c:pt>
                      <c:pt idx="59" formatCode="General">
                        <c:v>17</c:v>
                      </c:pt>
                      <c:pt idx="60" formatCode="General">
                        <c:v>18</c:v>
                      </c:pt>
                      <c:pt idx="61" formatCode="General">
                        <c:v>19</c:v>
                      </c:pt>
                      <c:pt idx="62" formatCode="General">
                        <c:v>20</c:v>
                      </c:pt>
                      <c:pt idx="63" formatCode="General">
                        <c:v>16</c:v>
                      </c:pt>
                      <c:pt idx="64" formatCode="General">
                        <c:v>14</c:v>
                      </c:pt>
                      <c:pt idx="65" formatCode="General">
                        <c:v>13</c:v>
                      </c:pt>
                      <c:pt idx="66" formatCode="General">
                        <c:v>10</c:v>
                      </c:pt>
                      <c:pt idx="67" formatCode="General">
                        <c:v>9</c:v>
                      </c:pt>
                      <c:pt idx="68" formatCode="General">
                        <c:v>14</c:v>
                      </c:pt>
                      <c:pt idx="69" formatCode="General">
                        <c:v>12</c:v>
                      </c:pt>
                      <c:pt idx="70" formatCode="General">
                        <c:v>14</c:v>
                      </c:pt>
                      <c:pt idx="71" formatCode="General">
                        <c:v>16</c:v>
                      </c:pt>
                      <c:pt idx="72" formatCode="General">
                        <c:v>16</c:v>
                      </c:pt>
                      <c:pt idx="73" formatCode="General">
                        <c:v>13</c:v>
                      </c:pt>
                      <c:pt idx="74" formatCode="General">
                        <c:v>14</c:v>
                      </c:pt>
                      <c:pt idx="75" formatCode="General">
                        <c:v>14</c:v>
                      </c:pt>
                      <c:pt idx="76" formatCode="General">
                        <c:v>12</c:v>
                      </c:pt>
                      <c:pt idx="77" formatCode="General">
                        <c:v>12</c:v>
                      </c:pt>
                      <c:pt idx="78" formatCode="General">
                        <c:v>15</c:v>
                      </c:pt>
                      <c:pt idx="79" formatCode="General">
                        <c:v>15</c:v>
                      </c:pt>
                      <c:pt idx="80" formatCode="General">
                        <c:v>12</c:v>
                      </c:pt>
                      <c:pt idx="81" formatCode="General">
                        <c:v>13</c:v>
                      </c:pt>
                      <c:pt idx="82" formatCode="General">
                        <c:v>15</c:v>
                      </c:pt>
                      <c:pt idx="83" formatCode="General">
                        <c:v>15</c:v>
                      </c:pt>
                      <c:pt idx="84" formatCode="General">
                        <c:v>14</c:v>
                      </c:pt>
                      <c:pt idx="85" formatCode="General">
                        <c:v>9</c:v>
                      </c:pt>
                      <c:pt idx="86" formatCode="General">
                        <c:v>7</c:v>
                      </c:pt>
                      <c:pt idx="87" formatCode="General">
                        <c:v>6</c:v>
                      </c:pt>
                      <c:pt idx="88" formatCode="General">
                        <c:v>10</c:v>
                      </c:pt>
                      <c:pt idx="89" formatCode="General">
                        <c:v>9</c:v>
                      </c:pt>
                      <c:pt idx="90" formatCode="General">
                        <c:v>6</c:v>
                      </c:pt>
                      <c:pt idx="91" formatCode="General">
                        <c:v>8</c:v>
                      </c:pt>
                      <c:pt idx="92" formatCode="General">
                        <c:v>11</c:v>
                      </c:pt>
                      <c:pt idx="93" formatCode="General">
                        <c:v>12</c:v>
                      </c:pt>
                      <c:pt idx="94" formatCode="General">
                        <c:v>9</c:v>
                      </c:pt>
                      <c:pt idx="95" formatCode="General">
                        <c:v>7</c:v>
                      </c:pt>
                      <c:pt idx="96" formatCode="General">
                        <c:v>11</c:v>
                      </c:pt>
                    </c:numCache>
                  </c:numRef>
                </c:val>
                <c:extLst xmlns:c15="http://schemas.microsoft.com/office/drawing/2012/chart">
                  <c:ext xmlns:c16="http://schemas.microsoft.com/office/drawing/2014/chart" uri="{C3380CC4-5D6E-409C-BE32-E72D297353CC}">
                    <c16:uniqueId val="{0000004A-C9AF-4E15-8206-6153AF70EDCC}"/>
                  </c:ext>
                </c:extLst>
              </c15:ser>
            </c15:filteredBarSeries>
            <c15:filteredBarSeries>
              <c15:ser>
                <c:idx val="74"/>
                <c:order val="74"/>
                <c:tx>
                  <c:strRef>
                    <c:extLst xmlns:c15="http://schemas.microsoft.com/office/drawing/2012/chart">
                      <c:ext xmlns:c15="http://schemas.microsoft.com/office/drawing/2012/chart" uri="{02D57815-91ED-43cb-92C2-25804820EDAC}">
                        <c15:formulaRef>
                          <c15:sqref>'Table for graphs 24-25 '!$A$76</c15:sqref>
                        </c15:formulaRef>
                      </c:ext>
                    </c:extLst>
                    <c:strCache>
                      <c:ptCount val="1"/>
                      <c:pt idx="0">
                        <c:v>Reported &gt;103 days All Sites</c:v>
                      </c:pt>
                    </c:strCache>
                  </c:strRef>
                </c:tx>
                <c:spPr>
                  <a:solidFill>
                    <a:schemeClr val="accent5">
                      <a:lumMod val="20000"/>
                      <a:lumOff val="80000"/>
                    </a:schemeClr>
                  </a:solidFill>
                  <a:ln w="28575">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'!$B$76:$DB$76</c15:sqref>
                        </c15:formulaRef>
                      </c:ext>
                    </c:extLst>
                    <c:numCache>
                      <c:formatCode>0</c:formatCode>
                      <c:ptCount val="105"/>
                      <c:pt idx="0">
                        <c:v>159</c:v>
                      </c:pt>
                      <c:pt idx="1">
                        <c:v>158</c:v>
                      </c:pt>
                      <c:pt idx="2">
                        <c:v>122</c:v>
                      </c:pt>
                      <c:pt idx="3">
                        <c:v>125</c:v>
                      </c:pt>
                      <c:pt idx="4">
                        <c:v>141</c:v>
                      </c:pt>
                      <c:pt idx="5">
                        <c:v>134</c:v>
                      </c:pt>
                      <c:pt idx="6">
                        <c:v>133</c:v>
                      </c:pt>
                      <c:pt idx="7">
                        <c:v>134</c:v>
                      </c:pt>
                      <c:pt idx="8">
                        <c:v>139</c:v>
                      </c:pt>
                      <c:pt idx="9">
                        <c:v>138</c:v>
                      </c:pt>
                      <c:pt idx="10">
                        <c:v>134</c:v>
                      </c:pt>
                      <c:pt idx="11">
                        <c:v>145</c:v>
                      </c:pt>
                      <c:pt idx="12">
                        <c:v>136</c:v>
                      </c:pt>
                      <c:pt idx="13">
                        <c:v>139</c:v>
                      </c:pt>
                      <c:pt idx="14">
                        <c:v>119</c:v>
                      </c:pt>
                      <c:pt idx="15">
                        <c:v>128</c:v>
                      </c:pt>
                      <c:pt idx="16">
                        <c:v>120</c:v>
                      </c:pt>
                      <c:pt idx="17">
                        <c:v>117</c:v>
                      </c:pt>
                      <c:pt idx="18">
                        <c:v>112</c:v>
                      </c:pt>
                      <c:pt idx="19">
                        <c:v>101</c:v>
                      </c:pt>
                      <c:pt idx="20">
                        <c:v>110</c:v>
                      </c:pt>
                      <c:pt idx="21">
                        <c:v>105</c:v>
                      </c:pt>
                      <c:pt idx="22">
                        <c:v>113</c:v>
                      </c:pt>
                      <c:pt idx="23">
                        <c:v>117</c:v>
                      </c:pt>
                      <c:pt idx="24">
                        <c:v>124</c:v>
                      </c:pt>
                      <c:pt idx="25">
                        <c:v>117</c:v>
                      </c:pt>
                      <c:pt idx="26">
                        <c:v>122</c:v>
                      </c:pt>
                      <c:pt idx="27">
                        <c:v>117</c:v>
                      </c:pt>
                      <c:pt idx="28">
                        <c:v>117</c:v>
                      </c:pt>
                      <c:pt idx="29">
                        <c:v>120</c:v>
                      </c:pt>
                      <c:pt idx="30">
                        <c:v>119</c:v>
                      </c:pt>
                      <c:pt idx="31">
                        <c:v>121</c:v>
                      </c:pt>
                      <c:pt idx="32">
                        <c:v>115</c:v>
                      </c:pt>
                      <c:pt idx="33">
                        <c:v>118</c:v>
                      </c:pt>
                      <c:pt idx="34">
                        <c:v>116</c:v>
                      </c:pt>
                      <c:pt idx="35">
                        <c:v>107</c:v>
                      </c:pt>
                      <c:pt idx="36">
                        <c:v>97</c:v>
                      </c:pt>
                      <c:pt idx="37">
                        <c:v>99</c:v>
                      </c:pt>
                      <c:pt idx="38">
                        <c:v>106</c:v>
                      </c:pt>
                      <c:pt idx="39">
                        <c:v>117</c:v>
                      </c:pt>
                      <c:pt idx="40">
                        <c:v>110</c:v>
                      </c:pt>
                      <c:pt idx="41">
                        <c:v>106</c:v>
                      </c:pt>
                      <c:pt idx="42">
                        <c:v>115</c:v>
                      </c:pt>
                      <c:pt idx="43">
                        <c:v>109</c:v>
                      </c:pt>
                      <c:pt idx="44">
                        <c:v>110</c:v>
                      </c:pt>
                      <c:pt idx="45">
                        <c:v>110</c:v>
                      </c:pt>
                      <c:pt idx="46">
                        <c:v>105</c:v>
                      </c:pt>
                      <c:pt idx="47">
                        <c:v>99</c:v>
                      </c:pt>
                      <c:pt idx="48">
                        <c:v>101</c:v>
                      </c:pt>
                      <c:pt idx="49">
                        <c:v>93</c:v>
                      </c:pt>
                      <c:pt idx="50">
                        <c:v>92</c:v>
                      </c:pt>
                      <c:pt idx="51">
                        <c:v>90</c:v>
                      </c:pt>
                      <c:pt idx="52">
                        <c:v>92</c:v>
                      </c:pt>
                      <c:pt idx="53">
                        <c:v>74</c:v>
                      </c:pt>
                      <c:pt idx="54">
                        <c:v>68</c:v>
                      </c:pt>
                      <c:pt idx="55">
                        <c:v>63</c:v>
                      </c:pt>
                      <c:pt idx="56">
                        <c:v>66</c:v>
                      </c:pt>
                      <c:pt idx="57">
                        <c:v>68</c:v>
                      </c:pt>
                      <c:pt idx="58">
                        <c:v>75</c:v>
                      </c:pt>
                      <c:pt idx="59">
                        <c:v>67</c:v>
                      </c:pt>
                      <c:pt idx="60">
                        <c:v>76</c:v>
                      </c:pt>
                      <c:pt idx="61">
                        <c:v>83</c:v>
                      </c:pt>
                      <c:pt idx="62">
                        <c:v>86</c:v>
                      </c:pt>
                      <c:pt idx="63">
                        <c:v>81</c:v>
                      </c:pt>
                      <c:pt idx="64">
                        <c:v>76</c:v>
                      </c:pt>
                      <c:pt idx="65">
                        <c:v>75</c:v>
                      </c:pt>
                      <c:pt idx="66">
                        <c:v>71</c:v>
                      </c:pt>
                      <c:pt idx="67">
                        <c:v>64</c:v>
                      </c:pt>
                      <c:pt idx="68">
                        <c:v>75</c:v>
                      </c:pt>
                      <c:pt idx="69">
                        <c:v>75</c:v>
                      </c:pt>
                      <c:pt idx="70">
                        <c:v>74</c:v>
                      </c:pt>
                      <c:pt idx="71">
                        <c:v>79</c:v>
                      </c:pt>
                      <c:pt idx="72">
                        <c:v>78</c:v>
                      </c:pt>
                      <c:pt idx="73">
                        <c:v>78</c:v>
                      </c:pt>
                      <c:pt idx="74">
                        <c:v>84</c:v>
                      </c:pt>
                      <c:pt idx="75">
                        <c:v>77</c:v>
                      </c:pt>
                      <c:pt idx="76">
                        <c:v>77</c:v>
                      </c:pt>
                      <c:pt idx="77">
                        <c:v>72</c:v>
                      </c:pt>
                      <c:pt idx="78">
                        <c:v>85</c:v>
                      </c:pt>
                      <c:pt idx="79">
                        <c:v>76</c:v>
                      </c:pt>
                      <c:pt idx="80">
                        <c:v>68</c:v>
                      </c:pt>
                      <c:pt idx="81">
                        <c:v>75</c:v>
                      </c:pt>
                      <c:pt idx="82">
                        <c:v>80</c:v>
                      </c:pt>
                      <c:pt idx="83">
                        <c:v>75</c:v>
                      </c:pt>
                      <c:pt idx="84">
                        <c:v>67</c:v>
                      </c:pt>
                      <c:pt idx="85">
                        <c:v>60</c:v>
                      </c:pt>
                      <c:pt idx="86">
                        <c:v>62</c:v>
                      </c:pt>
                      <c:pt idx="87">
                        <c:v>65</c:v>
                      </c:pt>
                      <c:pt idx="88">
                        <c:v>66</c:v>
                      </c:pt>
                      <c:pt idx="89">
                        <c:v>68</c:v>
                      </c:pt>
                      <c:pt idx="90">
                        <c:v>61</c:v>
                      </c:pt>
                      <c:pt idx="91">
                        <c:v>71</c:v>
                      </c:pt>
                      <c:pt idx="92">
                        <c:v>76</c:v>
                      </c:pt>
                      <c:pt idx="93">
                        <c:v>81</c:v>
                      </c:pt>
                      <c:pt idx="94">
                        <c:v>85</c:v>
                      </c:pt>
                      <c:pt idx="95">
                        <c:v>81</c:v>
                      </c:pt>
                      <c:pt idx="96">
                        <c:v>77</c:v>
                      </c:pt>
                    </c:numCache>
                  </c:numRef>
                </c:val>
                <c:extLst xmlns:c15="http://schemas.microsoft.com/office/drawing/2012/chart">
                  <c:ext xmlns:c16="http://schemas.microsoft.com/office/drawing/2014/chart" uri="{C3380CC4-5D6E-409C-BE32-E72D297353CC}">
                    <c16:uniqueId val="{0000004B-C9AF-4E15-8206-6153AF70EDCC}"/>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24-25 '!$A$77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'!$B$77:$DB$77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c:v>1</c:v>
                      </c:pt>
                      <c:pt idx="44">
                        <c:v>0</c:v>
                      </c:pt>
                      <c:pt idx="45">
                        <c:v>0</c:v>
                      </c:pt>
                      <c:pt idx="46">
                        <c:v>0</c:v>
                      </c:pt>
                      <c:pt idx="47">
                        <c:v>0</c:v>
                      </c:pt>
                      <c:pt idx="48">
                        <c:v>1</c:v>
                      </c:pt>
                      <c:pt idx="49">
                        <c:v>0</c:v>
                      </c:pt>
                      <c:pt idx="50">
                        <c:v>0</c:v>
                      </c:pt>
                      <c:pt idx="51">
                        <c:v>0</c:v>
                      </c:pt>
                      <c:pt idx="52">
                        <c:v>0</c:v>
                      </c:pt>
                      <c:pt idx="53">
                        <c:v>0</c:v>
                      </c:pt>
                      <c:pt idx="54">
                        <c:v>0</c:v>
                      </c:pt>
                      <c:pt idx="55">
                        <c:v>1</c:v>
                      </c:pt>
                      <c:pt idx="56">
                        <c:v>1</c:v>
                      </c:pt>
                      <c:pt idx="57">
                        <c:v>1</c:v>
                      </c:pt>
                      <c:pt idx="58">
                        <c:v>1</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C-C9AF-4E15-8206-6153AF70EDCC}"/>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24-25 '!$A$78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'!$B$78:$DB$78</c15:sqref>
                        </c15:formulaRef>
                      </c:ext>
                    </c:extLst>
                    <c:numCache>
                      <c:formatCode>0</c:formatCode>
                      <c:ptCount val="105"/>
                      <c:pt idx="0">
                        <c:v>2</c:v>
                      </c:pt>
                      <c:pt idx="1">
                        <c:v>1</c:v>
                      </c:pt>
                      <c:pt idx="2">
                        <c:v>1</c:v>
                      </c:pt>
                      <c:pt idx="3">
                        <c:v>1</c:v>
                      </c:pt>
                      <c:pt idx="4">
                        <c:v>1</c:v>
                      </c:pt>
                      <c:pt idx="5">
                        <c:v>1</c:v>
                      </c:pt>
                      <c:pt idx="6">
                        <c:v>2</c:v>
                      </c:pt>
                      <c:pt idx="7">
                        <c:v>3</c:v>
                      </c:pt>
                      <c:pt idx="8">
                        <c:v>3</c:v>
                      </c:pt>
                      <c:pt idx="9">
                        <c:v>2</c:v>
                      </c:pt>
                      <c:pt idx="10">
                        <c:v>2</c:v>
                      </c:pt>
                      <c:pt idx="11">
                        <c:v>3</c:v>
                      </c:pt>
                      <c:pt idx="12">
                        <c:v>3</c:v>
                      </c:pt>
                      <c:pt idx="13">
                        <c:v>2</c:v>
                      </c:pt>
                      <c:pt idx="14">
                        <c:v>1</c:v>
                      </c:pt>
                      <c:pt idx="15">
                        <c:v>1</c:v>
                      </c:pt>
                      <c:pt idx="16">
                        <c:v>1</c:v>
                      </c:pt>
                      <c:pt idx="17">
                        <c:v>1</c:v>
                      </c:pt>
                      <c:pt idx="18">
                        <c:v>2</c:v>
                      </c:pt>
                      <c:pt idx="19">
                        <c:v>2</c:v>
                      </c:pt>
                      <c:pt idx="20">
                        <c:v>2</c:v>
                      </c:pt>
                      <c:pt idx="21">
                        <c:v>1</c:v>
                      </c:pt>
                      <c:pt idx="22">
                        <c:v>1</c:v>
                      </c:pt>
                      <c:pt idx="23">
                        <c:v>1</c:v>
                      </c:pt>
                      <c:pt idx="24">
                        <c:v>1</c:v>
                      </c:pt>
                      <c:pt idx="25">
                        <c:v>0</c:v>
                      </c:pt>
                      <c:pt idx="26">
                        <c:v>2</c:v>
                      </c:pt>
                      <c:pt idx="27">
                        <c:v>2</c:v>
                      </c:pt>
                      <c:pt idx="28">
                        <c:v>2</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1</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1</c:v>
                      </c:pt>
                      <c:pt idx="93" formatCode="General">
                        <c:v>1</c:v>
                      </c:pt>
                      <c:pt idx="94" formatCode="General">
                        <c:v>1</c:v>
                      </c:pt>
                      <c:pt idx="95" formatCode="General">
                        <c:v>2</c:v>
                      </c:pt>
                      <c:pt idx="96" formatCode="General">
                        <c:v>1</c:v>
                      </c:pt>
                    </c:numCache>
                  </c:numRef>
                </c:val>
                <c:extLst xmlns:c15="http://schemas.microsoft.com/office/drawing/2012/chart">
                  <c:ext xmlns:c16="http://schemas.microsoft.com/office/drawing/2014/chart" uri="{C3380CC4-5D6E-409C-BE32-E72D297353CC}">
                    <c16:uniqueId val="{0000004D-C9AF-4E15-8206-6153AF70EDCC}"/>
                  </c:ext>
                </c:extLst>
              </c15:ser>
            </c15:filteredBarSeries>
            <c15:filteredBarSeries>
              <c15:ser>
                <c:idx val="77"/>
                <c:order val="77"/>
                <c:tx>
                  <c:strRef>
                    <c:extLst xmlns:c15="http://schemas.microsoft.com/office/drawing/2012/chart">
                      <c:ext xmlns:c15="http://schemas.microsoft.com/office/drawing/2012/chart" uri="{02D57815-91ED-43cb-92C2-25804820EDAC}">
                        <c15:formulaRef>
                          <c15:sqref>'Table for graphs 24-25 '!$A$79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'!$B$79:$DB$79</c15:sqref>
                        </c15:formulaRef>
                      </c:ext>
                    </c:extLst>
                    <c:numCache>
                      <c:formatCode>0</c:formatCode>
                      <c:ptCount val="105"/>
                      <c:pt idx="0">
                        <c:v>11</c:v>
                      </c:pt>
                      <c:pt idx="1">
                        <c:v>11</c:v>
                      </c:pt>
                      <c:pt idx="2">
                        <c:v>7</c:v>
                      </c:pt>
                      <c:pt idx="3">
                        <c:v>10</c:v>
                      </c:pt>
                      <c:pt idx="4">
                        <c:v>13</c:v>
                      </c:pt>
                      <c:pt idx="5">
                        <c:v>13</c:v>
                      </c:pt>
                      <c:pt idx="6">
                        <c:v>19</c:v>
                      </c:pt>
                      <c:pt idx="7">
                        <c:v>17</c:v>
                      </c:pt>
                      <c:pt idx="8">
                        <c:v>21</c:v>
                      </c:pt>
                      <c:pt idx="9">
                        <c:v>20</c:v>
                      </c:pt>
                      <c:pt idx="10">
                        <c:v>19</c:v>
                      </c:pt>
                      <c:pt idx="11">
                        <c:v>21</c:v>
                      </c:pt>
                      <c:pt idx="12">
                        <c:v>17</c:v>
                      </c:pt>
                      <c:pt idx="13">
                        <c:v>14</c:v>
                      </c:pt>
                      <c:pt idx="14">
                        <c:v>13</c:v>
                      </c:pt>
                      <c:pt idx="15">
                        <c:v>14</c:v>
                      </c:pt>
                      <c:pt idx="16">
                        <c:v>14</c:v>
                      </c:pt>
                      <c:pt idx="17">
                        <c:v>9</c:v>
                      </c:pt>
                      <c:pt idx="18">
                        <c:v>10</c:v>
                      </c:pt>
                      <c:pt idx="19">
                        <c:v>14</c:v>
                      </c:pt>
                      <c:pt idx="20">
                        <c:v>16</c:v>
                      </c:pt>
                      <c:pt idx="21">
                        <c:v>16</c:v>
                      </c:pt>
                      <c:pt idx="22">
                        <c:v>20</c:v>
                      </c:pt>
                      <c:pt idx="23">
                        <c:v>20</c:v>
                      </c:pt>
                      <c:pt idx="24">
                        <c:v>18</c:v>
                      </c:pt>
                      <c:pt idx="25">
                        <c:v>17</c:v>
                      </c:pt>
                      <c:pt idx="26">
                        <c:v>16</c:v>
                      </c:pt>
                      <c:pt idx="27">
                        <c:v>20</c:v>
                      </c:pt>
                      <c:pt idx="28">
                        <c:v>26</c:v>
                      </c:pt>
                      <c:pt idx="29">
                        <c:v>29</c:v>
                      </c:pt>
                      <c:pt idx="30">
                        <c:v>27</c:v>
                      </c:pt>
                      <c:pt idx="31">
                        <c:v>29</c:v>
                      </c:pt>
                      <c:pt idx="32">
                        <c:v>28</c:v>
                      </c:pt>
                      <c:pt idx="33">
                        <c:v>29</c:v>
                      </c:pt>
                      <c:pt idx="34">
                        <c:v>32</c:v>
                      </c:pt>
                      <c:pt idx="35">
                        <c:v>26</c:v>
                      </c:pt>
                      <c:pt idx="36">
                        <c:v>27</c:v>
                      </c:pt>
                      <c:pt idx="37">
                        <c:v>22</c:v>
                      </c:pt>
                      <c:pt idx="38">
                        <c:v>18</c:v>
                      </c:pt>
                      <c:pt idx="39">
                        <c:v>19</c:v>
                      </c:pt>
                      <c:pt idx="40">
                        <c:v>18</c:v>
                      </c:pt>
                      <c:pt idx="41">
                        <c:v>24</c:v>
                      </c:pt>
                      <c:pt idx="42">
                        <c:v>26</c:v>
                      </c:pt>
                      <c:pt idx="43">
                        <c:v>26</c:v>
                      </c:pt>
                      <c:pt idx="44">
                        <c:v>24</c:v>
                      </c:pt>
                      <c:pt idx="45">
                        <c:v>21</c:v>
                      </c:pt>
                      <c:pt idx="46">
                        <c:v>22</c:v>
                      </c:pt>
                      <c:pt idx="47">
                        <c:v>18</c:v>
                      </c:pt>
                      <c:pt idx="48">
                        <c:v>17</c:v>
                      </c:pt>
                      <c:pt idx="49">
                        <c:v>16</c:v>
                      </c:pt>
                      <c:pt idx="50">
                        <c:v>16</c:v>
                      </c:pt>
                      <c:pt idx="51">
                        <c:v>22</c:v>
                      </c:pt>
                      <c:pt idx="52">
                        <c:v>16</c:v>
                      </c:pt>
                      <c:pt idx="53">
                        <c:v>11</c:v>
                      </c:pt>
                      <c:pt idx="54">
                        <c:v>12</c:v>
                      </c:pt>
                      <c:pt idx="55">
                        <c:v>10</c:v>
                      </c:pt>
                      <c:pt idx="56">
                        <c:v>8</c:v>
                      </c:pt>
                      <c:pt idx="57">
                        <c:v>13</c:v>
                      </c:pt>
                      <c:pt idx="58">
                        <c:v>23</c:v>
                      </c:pt>
                      <c:pt idx="59">
                        <c:v>18</c:v>
                      </c:pt>
                      <c:pt idx="60">
                        <c:v>23</c:v>
                      </c:pt>
                      <c:pt idx="61">
                        <c:v>19</c:v>
                      </c:pt>
                      <c:pt idx="62">
                        <c:v>17</c:v>
                      </c:pt>
                      <c:pt idx="63">
                        <c:v>18</c:v>
                      </c:pt>
                      <c:pt idx="64" formatCode="General">
                        <c:v>13</c:v>
                      </c:pt>
                      <c:pt idx="65" formatCode="General">
                        <c:v>14</c:v>
                      </c:pt>
                      <c:pt idx="66" formatCode="General">
                        <c:v>14</c:v>
                      </c:pt>
                      <c:pt idx="67" formatCode="General">
                        <c:v>15</c:v>
                      </c:pt>
                      <c:pt idx="68" formatCode="General">
                        <c:v>15</c:v>
                      </c:pt>
                      <c:pt idx="69" formatCode="General">
                        <c:v>13</c:v>
                      </c:pt>
                      <c:pt idx="70" formatCode="General">
                        <c:v>29</c:v>
                      </c:pt>
                      <c:pt idx="71" formatCode="General">
                        <c:v>17</c:v>
                      </c:pt>
                      <c:pt idx="72" formatCode="General">
                        <c:v>13</c:v>
                      </c:pt>
                      <c:pt idx="73" formatCode="General">
                        <c:v>13</c:v>
                      </c:pt>
                      <c:pt idx="74" formatCode="General">
                        <c:v>7</c:v>
                      </c:pt>
                      <c:pt idx="75" formatCode="General">
                        <c:v>10</c:v>
                      </c:pt>
                      <c:pt idx="76" formatCode="General">
                        <c:v>13</c:v>
                      </c:pt>
                      <c:pt idx="77" formatCode="General">
                        <c:v>7</c:v>
                      </c:pt>
                      <c:pt idx="78" formatCode="General">
                        <c:v>2</c:v>
                      </c:pt>
                      <c:pt idx="79" formatCode="General">
                        <c:v>4</c:v>
                      </c:pt>
                      <c:pt idx="80" formatCode="General">
                        <c:v>4</c:v>
                      </c:pt>
                      <c:pt idx="81" formatCode="General">
                        <c:v>4</c:v>
                      </c:pt>
                      <c:pt idx="82" formatCode="General">
                        <c:v>3</c:v>
                      </c:pt>
                      <c:pt idx="83" formatCode="General">
                        <c:v>4</c:v>
                      </c:pt>
                      <c:pt idx="84" formatCode="General">
                        <c:v>6</c:v>
                      </c:pt>
                      <c:pt idx="85" formatCode="General">
                        <c:v>6</c:v>
                      </c:pt>
                      <c:pt idx="86" formatCode="General">
                        <c:v>6</c:v>
                      </c:pt>
                      <c:pt idx="87" formatCode="General">
                        <c:v>2</c:v>
                      </c:pt>
                      <c:pt idx="88" formatCode="General">
                        <c:v>2</c:v>
                      </c:pt>
                      <c:pt idx="89" formatCode="General">
                        <c:v>4</c:v>
                      </c:pt>
                      <c:pt idx="90" formatCode="General">
                        <c:v>9</c:v>
                      </c:pt>
                      <c:pt idx="91" formatCode="General">
                        <c:v>8</c:v>
                      </c:pt>
                      <c:pt idx="92" formatCode="General">
                        <c:v>5</c:v>
                      </c:pt>
                      <c:pt idx="93" formatCode="General">
                        <c:v>4</c:v>
                      </c:pt>
                      <c:pt idx="94" formatCode="General">
                        <c:v>2</c:v>
                      </c:pt>
                      <c:pt idx="95" formatCode="General">
                        <c:v>2</c:v>
                      </c:pt>
                      <c:pt idx="96" formatCode="General">
                        <c:v>3</c:v>
                      </c:pt>
                    </c:numCache>
                  </c:numRef>
                </c:val>
                <c:extLst xmlns:c15="http://schemas.microsoft.com/office/drawing/2012/chart">
                  <c:ext xmlns:c16="http://schemas.microsoft.com/office/drawing/2014/chart" uri="{C3380CC4-5D6E-409C-BE32-E72D297353CC}">
                    <c16:uniqueId val="{0000004E-C9AF-4E15-8206-6153AF70EDCC}"/>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24-25 '!$A$80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'!$B$80:$DB$80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c:v>0</c:v>
                      </c:pt>
                      <c:pt idx="44">
                        <c:v>0</c:v>
                      </c:pt>
                      <c:pt idx="45">
                        <c:v>0</c:v>
                      </c:pt>
                      <c:pt idx="46">
                        <c:v>0</c:v>
                      </c:pt>
                      <c:pt idx="47">
                        <c:v>1</c:v>
                      </c:pt>
                      <c:pt idx="48">
                        <c:v>1</c:v>
                      </c:pt>
                      <c:pt idx="49">
                        <c:v>1</c:v>
                      </c:pt>
                      <c:pt idx="50">
                        <c:v>1</c:v>
                      </c:pt>
                      <c:pt idx="51">
                        <c:v>0</c:v>
                      </c:pt>
                      <c:pt idx="52">
                        <c:v>0</c:v>
                      </c:pt>
                      <c:pt idx="53">
                        <c:v>0</c:v>
                      </c:pt>
                      <c:pt idx="54">
                        <c:v>0</c:v>
                      </c:pt>
                      <c:pt idx="55">
                        <c:v>0</c:v>
                      </c:pt>
                      <c:pt idx="56">
                        <c:v>1</c:v>
                      </c:pt>
                      <c:pt idx="57">
                        <c:v>0</c:v>
                      </c:pt>
                      <c:pt idx="58">
                        <c:v>0</c:v>
                      </c:pt>
                      <c:pt idx="59">
                        <c:v>0</c:v>
                      </c:pt>
                      <c:pt idx="60">
                        <c:v>0</c:v>
                      </c:pt>
                      <c:pt idx="61">
                        <c:v>0</c:v>
                      </c:pt>
                      <c:pt idx="62">
                        <c:v>0</c:v>
                      </c:pt>
                      <c:pt idx="63">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3</c:v>
                      </c:pt>
                      <c:pt idx="81" formatCode="General">
                        <c:v>3</c:v>
                      </c:pt>
                      <c:pt idx="82" formatCode="General">
                        <c:v>3</c:v>
                      </c:pt>
                      <c:pt idx="83" formatCode="General">
                        <c:v>2</c:v>
                      </c:pt>
                      <c:pt idx="84" formatCode="General">
                        <c:v>1</c:v>
                      </c:pt>
                      <c:pt idx="85" formatCode="General">
                        <c:v>2</c:v>
                      </c:pt>
                      <c:pt idx="86" formatCode="General">
                        <c:v>1</c:v>
                      </c:pt>
                      <c:pt idx="87" formatCode="General">
                        <c:v>1</c:v>
                      </c:pt>
                      <c:pt idx="88" formatCode="General">
                        <c:v>2</c:v>
                      </c:pt>
                      <c:pt idx="89" formatCode="General">
                        <c:v>2</c:v>
                      </c:pt>
                      <c:pt idx="90" formatCode="General">
                        <c:v>1</c:v>
                      </c:pt>
                      <c:pt idx="91" formatCode="General">
                        <c:v>1</c:v>
                      </c:pt>
                      <c:pt idx="92" formatCode="General">
                        <c:v>1</c:v>
                      </c:pt>
                      <c:pt idx="93" formatCode="General">
                        <c:v>1</c:v>
                      </c:pt>
                      <c:pt idx="94" formatCode="General">
                        <c:v>0</c:v>
                      </c:pt>
                      <c:pt idx="95" formatCode="General">
                        <c:v>1</c:v>
                      </c:pt>
                      <c:pt idx="96" formatCode="General">
                        <c:v>0</c:v>
                      </c:pt>
                    </c:numCache>
                  </c:numRef>
                </c:val>
                <c:extLst xmlns:c15="http://schemas.microsoft.com/office/drawing/2012/chart">
                  <c:ext xmlns:c16="http://schemas.microsoft.com/office/drawing/2014/chart" uri="{C3380CC4-5D6E-409C-BE32-E72D297353CC}">
                    <c16:uniqueId val="{0000004F-C9AF-4E15-8206-6153AF70EDCC}"/>
                  </c:ext>
                </c:extLst>
              </c15:ser>
            </c15:filteredBarSeries>
            <c15:filteredBarSeries>
              <c15:ser>
                <c:idx val="82"/>
                <c:order val="82"/>
                <c:tx>
                  <c:strRef>
                    <c:extLst xmlns:c15="http://schemas.microsoft.com/office/drawing/2012/chart">
                      <c:ext xmlns:c15="http://schemas.microsoft.com/office/drawing/2012/chart" uri="{02D57815-91ED-43cb-92C2-25804820EDAC}">
                        <c15:formulaRef>
                          <c15:sqref>'Table for graphs 24-25 '!$A$84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'!$B$84:$DB$84</c15:sqref>
                        </c15:formulaRef>
                      </c:ext>
                    </c:extLst>
                    <c:numCache>
                      <c:formatCode>0</c:formatCode>
                      <c:ptCount val="105"/>
                      <c:pt idx="0">
                        <c:v>77</c:v>
                      </c:pt>
                      <c:pt idx="1">
                        <c:v>82</c:v>
                      </c:pt>
                      <c:pt idx="2">
                        <c:v>85</c:v>
                      </c:pt>
                      <c:pt idx="3">
                        <c:v>81</c:v>
                      </c:pt>
                      <c:pt idx="4">
                        <c:v>79</c:v>
                      </c:pt>
                      <c:pt idx="5">
                        <c:v>69</c:v>
                      </c:pt>
                      <c:pt idx="6">
                        <c:v>69</c:v>
                      </c:pt>
                      <c:pt idx="7">
                        <c:v>68</c:v>
                      </c:pt>
                      <c:pt idx="8">
                        <c:v>71</c:v>
                      </c:pt>
                      <c:pt idx="9">
                        <c:v>77</c:v>
                      </c:pt>
                      <c:pt idx="10">
                        <c:v>73</c:v>
                      </c:pt>
                      <c:pt idx="11">
                        <c:v>65</c:v>
                      </c:pt>
                      <c:pt idx="12">
                        <c:v>68</c:v>
                      </c:pt>
                      <c:pt idx="13">
                        <c:v>59</c:v>
                      </c:pt>
                      <c:pt idx="14">
                        <c:v>55</c:v>
                      </c:pt>
                      <c:pt idx="15">
                        <c:v>51</c:v>
                      </c:pt>
                      <c:pt idx="16">
                        <c:v>62</c:v>
                      </c:pt>
                      <c:pt idx="17">
                        <c:v>66</c:v>
                      </c:pt>
                      <c:pt idx="18">
                        <c:v>71</c:v>
                      </c:pt>
                      <c:pt idx="19">
                        <c:v>75</c:v>
                      </c:pt>
                      <c:pt idx="20">
                        <c:v>74</c:v>
                      </c:pt>
                      <c:pt idx="21">
                        <c:v>58</c:v>
                      </c:pt>
                      <c:pt idx="22">
                        <c:v>67</c:v>
                      </c:pt>
                      <c:pt idx="23">
                        <c:v>77</c:v>
                      </c:pt>
                      <c:pt idx="24">
                        <c:v>76</c:v>
                      </c:pt>
                      <c:pt idx="25">
                        <c:v>69</c:v>
                      </c:pt>
                      <c:pt idx="26">
                        <c:v>60</c:v>
                      </c:pt>
                      <c:pt idx="27">
                        <c:v>49</c:v>
                      </c:pt>
                      <c:pt idx="28">
                        <c:v>47</c:v>
                      </c:pt>
                      <c:pt idx="29">
                        <c:v>45</c:v>
                      </c:pt>
                      <c:pt idx="30">
                        <c:v>47</c:v>
                      </c:pt>
                      <c:pt idx="31">
                        <c:v>40</c:v>
                      </c:pt>
                      <c:pt idx="32">
                        <c:v>37</c:v>
                      </c:pt>
                      <c:pt idx="33">
                        <c:v>37</c:v>
                      </c:pt>
                      <c:pt idx="34">
                        <c:v>40</c:v>
                      </c:pt>
                      <c:pt idx="35">
                        <c:v>37</c:v>
                      </c:pt>
                      <c:pt idx="36">
                        <c:v>36</c:v>
                      </c:pt>
                      <c:pt idx="37">
                        <c:v>34</c:v>
                      </c:pt>
                      <c:pt idx="38">
                        <c:v>43</c:v>
                      </c:pt>
                      <c:pt idx="39">
                        <c:v>54</c:v>
                      </c:pt>
                      <c:pt idx="40">
                        <c:v>52</c:v>
                      </c:pt>
                      <c:pt idx="41">
                        <c:v>53</c:v>
                      </c:pt>
                      <c:pt idx="42">
                        <c:v>53</c:v>
                      </c:pt>
                      <c:pt idx="43">
                        <c:v>60</c:v>
                      </c:pt>
                      <c:pt idx="44">
                        <c:v>52</c:v>
                      </c:pt>
                      <c:pt idx="45">
                        <c:v>43</c:v>
                      </c:pt>
                      <c:pt idx="46">
                        <c:v>43</c:v>
                      </c:pt>
                      <c:pt idx="47">
                        <c:v>41</c:v>
                      </c:pt>
                      <c:pt idx="48">
                        <c:v>40</c:v>
                      </c:pt>
                      <c:pt idx="49">
                        <c:v>40</c:v>
                      </c:pt>
                      <c:pt idx="50">
                        <c:v>36</c:v>
                      </c:pt>
                      <c:pt idx="51">
                        <c:v>43</c:v>
                      </c:pt>
                      <c:pt idx="52">
                        <c:v>41</c:v>
                      </c:pt>
                      <c:pt idx="53">
                        <c:v>38</c:v>
                      </c:pt>
                      <c:pt idx="54">
                        <c:v>35</c:v>
                      </c:pt>
                      <c:pt idx="55">
                        <c:v>32</c:v>
                      </c:pt>
                      <c:pt idx="56">
                        <c:v>30</c:v>
                      </c:pt>
                      <c:pt idx="57">
                        <c:v>52</c:v>
                      </c:pt>
                      <c:pt idx="58">
                        <c:v>60</c:v>
                      </c:pt>
                      <c:pt idx="59">
                        <c:v>54</c:v>
                      </c:pt>
                      <c:pt idx="60">
                        <c:v>61</c:v>
                      </c:pt>
                      <c:pt idx="61">
                        <c:v>59</c:v>
                      </c:pt>
                      <c:pt idx="62">
                        <c:v>56</c:v>
                      </c:pt>
                      <c:pt idx="63">
                        <c:v>49</c:v>
                      </c:pt>
                      <c:pt idx="64" formatCode="General">
                        <c:v>62</c:v>
                      </c:pt>
                      <c:pt idx="65" formatCode="General">
                        <c:v>62</c:v>
                      </c:pt>
                      <c:pt idx="66" formatCode="General">
                        <c:v>69</c:v>
                      </c:pt>
                      <c:pt idx="67" formatCode="General">
                        <c:v>66</c:v>
                      </c:pt>
                      <c:pt idx="68" formatCode="General">
                        <c:v>62</c:v>
                      </c:pt>
                      <c:pt idx="69" formatCode="General">
                        <c:v>69</c:v>
                      </c:pt>
                      <c:pt idx="70" formatCode="General">
                        <c:v>63</c:v>
                      </c:pt>
                      <c:pt idx="71" formatCode="General">
                        <c:v>58</c:v>
                      </c:pt>
                      <c:pt idx="72" formatCode="General">
                        <c:v>63</c:v>
                      </c:pt>
                      <c:pt idx="73" formatCode="General">
                        <c:v>69</c:v>
                      </c:pt>
                      <c:pt idx="74" formatCode="General">
                        <c:v>69</c:v>
                      </c:pt>
                      <c:pt idx="75" formatCode="General">
                        <c:v>65</c:v>
                      </c:pt>
                      <c:pt idx="76" formatCode="General">
                        <c:v>60</c:v>
                      </c:pt>
                      <c:pt idx="77" formatCode="General">
                        <c:v>58</c:v>
                      </c:pt>
                      <c:pt idx="78" formatCode="General">
                        <c:v>47</c:v>
                      </c:pt>
                      <c:pt idx="79" formatCode="General">
                        <c:v>47</c:v>
                      </c:pt>
                      <c:pt idx="80" formatCode="General">
                        <c:v>47</c:v>
                      </c:pt>
                      <c:pt idx="81" formatCode="General">
                        <c:v>49</c:v>
                      </c:pt>
                      <c:pt idx="82" formatCode="General">
                        <c:v>58</c:v>
                      </c:pt>
                      <c:pt idx="83" formatCode="General">
                        <c:v>55</c:v>
                      </c:pt>
                      <c:pt idx="84" formatCode="General">
                        <c:v>51</c:v>
                      </c:pt>
                      <c:pt idx="85" formatCode="General">
                        <c:v>44</c:v>
                      </c:pt>
                      <c:pt idx="86" formatCode="General">
                        <c:v>45</c:v>
                      </c:pt>
                      <c:pt idx="87" formatCode="General">
                        <c:v>40</c:v>
                      </c:pt>
                      <c:pt idx="88" formatCode="General">
                        <c:v>38</c:v>
                      </c:pt>
                      <c:pt idx="89" formatCode="General">
                        <c:v>37</c:v>
                      </c:pt>
                      <c:pt idx="90" formatCode="General">
                        <c:v>38</c:v>
                      </c:pt>
                      <c:pt idx="91" formatCode="General">
                        <c:v>48</c:v>
                      </c:pt>
                      <c:pt idx="92" formatCode="General">
                        <c:v>52</c:v>
                      </c:pt>
                      <c:pt idx="93" formatCode="General">
                        <c:v>53</c:v>
                      </c:pt>
                      <c:pt idx="94" formatCode="General">
                        <c:v>51</c:v>
                      </c:pt>
                      <c:pt idx="95" formatCode="General">
                        <c:v>45</c:v>
                      </c:pt>
                      <c:pt idx="96" formatCode="General">
                        <c:v>42</c:v>
                      </c:pt>
                    </c:numCache>
                  </c:numRef>
                </c:val>
                <c:extLst xmlns:c15="http://schemas.microsoft.com/office/drawing/2012/chart">
                  <c:ext xmlns:c16="http://schemas.microsoft.com/office/drawing/2014/chart" uri="{C3380CC4-5D6E-409C-BE32-E72D297353CC}">
                    <c16:uniqueId val="{00000053-C9AF-4E15-8206-6153AF70EDCC}"/>
                  </c:ext>
                </c:extLst>
              </c15:ser>
            </c15:filteredBarSeries>
            <c15:filteredBarSeries>
              <c15:ser>
                <c:idx val="83"/>
                <c:order val="83"/>
                <c:tx>
                  <c:strRef>
                    <c:extLst xmlns:c15="http://schemas.microsoft.com/office/drawing/2012/chart">
                      <c:ext xmlns:c15="http://schemas.microsoft.com/office/drawing/2012/chart" uri="{02D57815-91ED-43cb-92C2-25804820EDAC}">
                        <c15:formulaRef>
                          <c15:sqref>'Table for graphs 24-25 '!$A$85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'!$B$85:$DB$85</c15:sqref>
                        </c15:formulaRef>
                      </c:ext>
                    </c:extLst>
                    <c:numCache>
                      <c:formatCode>0</c:formatCode>
                      <c:ptCount val="105"/>
                      <c:pt idx="0">
                        <c:v>26</c:v>
                      </c:pt>
                      <c:pt idx="1">
                        <c:v>28</c:v>
                      </c:pt>
                      <c:pt idx="2">
                        <c:v>27</c:v>
                      </c:pt>
                      <c:pt idx="3">
                        <c:v>28</c:v>
                      </c:pt>
                      <c:pt idx="4">
                        <c:v>35</c:v>
                      </c:pt>
                      <c:pt idx="5">
                        <c:v>32</c:v>
                      </c:pt>
                      <c:pt idx="6">
                        <c:v>37</c:v>
                      </c:pt>
                      <c:pt idx="7">
                        <c:v>34</c:v>
                      </c:pt>
                      <c:pt idx="8">
                        <c:v>38</c:v>
                      </c:pt>
                      <c:pt idx="9">
                        <c:v>42</c:v>
                      </c:pt>
                      <c:pt idx="10">
                        <c:v>47</c:v>
                      </c:pt>
                      <c:pt idx="11">
                        <c:v>46</c:v>
                      </c:pt>
                      <c:pt idx="12">
                        <c:v>44</c:v>
                      </c:pt>
                      <c:pt idx="13">
                        <c:v>32</c:v>
                      </c:pt>
                      <c:pt idx="14">
                        <c:v>26</c:v>
                      </c:pt>
                      <c:pt idx="15">
                        <c:v>29</c:v>
                      </c:pt>
                      <c:pt idx="16">
                        <c:v>30</c:v>
                      </c:pt>
                      <c:pt idx="17">
                        <c:v>27</c:v>
                      </c:pt>
                      <c:pt idx="18">
                        <c:v>29</c:v>
                      </c:pt>
                      <c:pt idx="19">
                        <c:v>27</c:v>
                      </c:pt>
                      <c:pt idx="20">
                        <c:v>24</c:v>
                      </c:pt>
                      <c:pt idx="21">
                        <c:v>26</c:v>
                      </c:pt>
                      <c:pt idx="22">
                        <c:v>25</c:v>
                      </c:pt>
                      <c:pt idx="23">
                        <c:v>24</c:v>
                      </c:pt>
                      <c:pt idx="24">
                        <c:v>22</c:v>
                      </c:pt>
                      <c:pt idx="25">
                        <c:v>20</c:v>
                      </c:pt>
                      <c:pt idx="26">
                        <c:v>23</c:v>
                      </c:pt>
                      <c:pt idx="27">
                        <c:v>19</c:v>
                      </c:pt>
                      <c:pt idx="28">
                        <c:v>19</c:v>
                      </c:pt>
                      <c:pt idx="29">
                        <c:v>18</c:v>
                      </c:pt>
                      <c:pt idx="30">
                        <c:v>21</c:v>
                      </c:pt>
                      <c:pt idx="31">
                        <c:v>23</c:v>
                      </c:pt>
                      <c:pt idx="32">
                        <c:v>24</c:v>
                      </c:pt>
                      <c:pt idx="33">
                        <c:v>25</c:v>
                      </c:pt>
                      <c:pt idx="34">
                        <c:v>25</c:v>
                      </c:pt>
                      <c:pt idx="35">
                        <c:v>19</c:v>
                      </c:pt>
                      <c:pt idx="36">
                        <c:v>24</c:v>
                      </c:pt>
                      <c:pt idx="37">
                        <c:v>25</c:v>
                      </c:pt>
                      <c:pt idx="38">
                        <c:v>25</c:v>
                      </c:pt>
                      <c:pt idx="39">
                        <c:v>26</c:v>
                      </c:pt>
                      <c:pt idx="40">
                        <c:v>25</c:v>
                      </c:pt>
                      <c:pt idx="41">
                        <c:v>23</c:v>
                      </c:pt>
                      <c:pt idx="42">
                        <c:v>27</c:v>
                      </c:pt>
                      <c:pt idx="43">
                        <c:v>26</c:v>
                      </c:pt>
                      <c:pt idx="44">
                        <c:v>27</c:v>
                      </c:pt>
                      <c:pt idx="45">
                        <c:v>22</c:v>
                      </c:pt>
                      <c:pt idx="46">
                        <c:v>24</c:v>
                      </c:pt>
                      <c:pt idx="47">
                        <c:v>22</c:v>
                      </c:pt>
                      <c:pt idx="48">
                        <c:v>20</c:v>
                      </c:pt>
                      <c:pt idx="49">
                        <c:v>17</c:v>
                      </c:pt>
                      <c:pt idx="50">
                        <c:v>18</c:v>
                      </c:pt>
                      <c:pt idx="51">
                        <c:v>18</c:v>
                      </c:pt>
                      <c:pt idx="52">
                        <c:v>18</c:v>
                      </c:pt>
                      <c:pt idx="53">
                        <c:v>19</c:v>
                      </c:pt>
                      <c:pt idx="54">
                        <c:v>21</c:v>
                      </c:pt>
                      <c:pt idx="55">
                        <c:v>24</c:v>
                      </c:pt>
                      <c:pt idx="56">
                        <c:v>21</c:v>
                      </c:pt>
                      <c:pt idx="57">
                        <c:v>19</c:v>
                      </c:pt>
                      <c:pt idx="58">
                        <c:v>19</c:v>
                      </c:pt>
                      <c:pt idx="59">
                        <c:v>15</c:v>
                      </c:pt>
                      <c:pt idx="60">
                        <c:v>16</c:v>
                      </c:pt>
                      <c:pt idx="61">
                        <c:v>18</c:v>
                      </c:pt>
                      <c:pt idx="62">
                        <c:v>19</c:v>
                      </c:pt>
                      <c:pt idx="63">
                        <c:v>15</c:v>
                      </c:pt>
                      <c:pt idx="64" formatCode="General">
                        <c:v>16</c:v>
                      </c:pt>
                      <c:pt idx="65" formatCode="General">
                        <c:v>16</c:v>
                      </c:pt>
                      <c:pt idx="66" formatCode="General">
                        <c:v>17</c:v>
                      </c:pt>
                      <c:pt idx="67" formatCode="General">
                        <c:v>17</c:v>
                      </c:pt>
                      <c:pt idx="68" formatCode="General">
                        <c:v>20</c:v>
                      </c:pt>
                      <c:pt idx="69" formatCode="General">
                        <c:v>23</c:v>
                      </c:pt>
                      <c:pt idx="70" formatCode="General">
                        <c:v>37</c:v>
                      </c:pt>
                      <c:pt idx="71" formatCode="General">
                        <c:v>20</c:v>
                      </c:pt>
                      <c:pt idx="72" formatCode="General">
                        <c:v>23</c:v>
                      </c:pt>
                      <c:pt idx="73" formatCode="General">
                        <c:v>21</c:v>
                      </c:pt>
                      <c:pt idx="74" formatCode="General">
                        <c:v>22</c:v>
                      </c:pt>
                      <c:pt idx="75" formatCode="General">
                        <c:v>20</c:v>
                      </c:pt>
                      <c:pt idx="76" formatCode="General">
                        <c:v>21</c:v>
                      </c:pt>
                      <c:pt idx="77" formatCode="General">
                        <c:v>19</c:v>
                      </c:pt>
                      <c:pt idx="78" formatCode="General">
                        <c:v>21</c:v>
                      </c:pt>
                      <c:pt idx="79" formatCode="General">
                        <c:v>21</c:v>
                      </c:pt>
                      <c:pt idx="80" formatCode="General">
                        <c:v>21</c:v>
                      </c:pt>
                      <c:pt idx="81" formatCode="General">
                        <c:v>21</c:v>
                      </c:pt>
                      <c:pt idx="82" formatCode="General">
                        <c:v>24</c:v>
                      </c:pt>
                      <c:pt idx="83" formatCode="General">
                        <c:v>22</c:v>
                      </c:pt>
                      <c:pt idx="84" formatCode="General">
                        <c:v>17</c:v>
                      </c:pt>
                      <c:pt idx="85" formatCode="General">
                        <c:v>13</c:v>
                      </c:pt>
                      <c:pt idx="86" formatCode="General">
                        <c:v>11</c:v>
                      </c:pt>
                      <c:pt idx="87" formatCode="General">
                        <c:v>14</c:v>
                      </c:pt>
                      <c:pt idx="88" formatCode="General">
                        <c:v>15</c:v>
                      </c:pt>
                      <c:pt idx="89" formatCode="General">
                        <c:v>14</c:v>
                      </c:pt>
                      <c:pt idx="90" formatCode="General">
                        <c:v>14</c:v>
                      </c:pt>
                      <c:pt idx="91" formatCode="General">
                        <c:v>17</c:v>
                      </c:pt>
                      <c:pt idx="92" formatCode="General">
                        <c:v>20</c:v>
                      </c:pt>
                      <c:pt idx="93" formatCode="General">
                        <c:v>22</c:v>
                      </c:pt>
                      <c:pt idx="94" formatCode="General">
                        <c:v>22</c:v>
                      </c:pt>
                      <c:pt idx="95" formatCode="General">
                        <c:v>21</c:v>
                      </c:pt>
                      <c:pt idx="96" formatCode="General">
                        <c:v>21</c:v>
                      </c:pt>
                    </c:numCache>
                  </c:numRef>
                </c:val>
                <c:extLst xmlns:c15="http://schemas.microsoft.com/office/drawing/2012/chart">
                  <c:ext xmlns:c16="http://schemas.microsoft.com/office/drawing/2014/chart" uri="{C3380CC4-5D6E-409C-BE32-E72D297353CC}">
                    <c16:uniqueId val="{00000054-C9AF-4E15-8206-6153AF70EDCC}"/>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24-25 '!$A$86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'!$B$86:$DB$86</c15:sqref>
                        </c15:formulaRef>
                      </c:ext>
                    </c:extLst>
                    <c:numCache>
                      <c:formatCode>0</c:formatCode>
                      <c:ptCount val="105"/>
                      <c:pt idx="0">
                        <c:v>3</c:v>
                      </c:pt>
                      <c:pt idx="1">
                        <c:v>9</c:v>
                      </c:pt>
                      <c:pt idx="2">
                        <c:v>1</c:v>
                      </c:pt>
                      <c:pt idx="3">
                        <c:v>2</c:v>
                      </c:pt>
                      <c:pt idx="4">
                        <c:v>4</c:v>
                      </c:pt>
                      <c:pt idx="5">
                        <c:v>3</c:v>
                      </c:pt>
                      <c:pt idx="6">
                        <c:v>5</c:v>
                      </c:pt>
                      <c:pt idx="7">
                        <c:v>4</c:v>
                      </c:pt>
                      <c:pt idx="8">
                        <c:v>5</c:v>
                      </c:pt>
                      <c:pt idx="9">
                        <c:v>5</c:v>
                      </c:pt>
                      <c:pt idx="10">
                        <c:v>6</c:v>
                      </c:pt>
                      <c:pt idx="11">
                        <c:v>5</c:v>
                      </c:pt>
                      <c:pt idx="12">
                        <c:v>4</c:v>
                      </c:pt>
                      <c:pt idx="13">
                        <c:v>6</c:v>
                      </c:pt>
                      <c:pt idx="14">
                        <c:v>4</c:v>
                      </c:pt>
                      <c:pt idx="15">
                        <c:v>3</c:v>
                      </c:pt>
                      <c:pt idx="16">
                        <c:v>5</c:v>
                      </c:pt>
                      <c:pt idx="17">
                        <c:v>4</c:v>
                      </c:pt>
                      <c:pt idx="18">
                        <c:v>2</c:v>
                      </c:pt>
                      <c:pt idx="19">
                        <c:v>2</c:v>
                      </c:pt>
                      <c:pt idx="20">
                        <c:v>2</c:v>
                      </c:pt>
                      <c:pt idx="21">
                        <c:v>2</c:v>
                      </c:pt>
                      <c:pt idx="22">
                        <c:v>1</c:v>
                      </c:pt>
                      <c:pt idx="23">
                        <c:v>4</c:v>
                      </c:pt>
                      <c:pt idx="24">
                        <c:v>4</c:v>
                      </c:pt>
                      <c:pt idx="25">
                        <c:v>5</c:v>
                      </c:pt>
                      <c:pt idx="26">
                        <c:v>3</c:v>
                      </c:pt>
                      <c:pt idx="27">
                        <c:v>3</c:v>
                      </c:pt>
                      <c:pt idx="28">
                        <c:v>3</c:v>
                      </c:pt>
                      <c:pt idx="29">
                        <c:v>2</c:v>
                      </c:pt>
                      <c:pt idx="30">
                        <c:v>3</c:v>
                      </c:pt>
                      <c:pt idx="31">
                        <c:v>3</c:v>
                      </c:pt>
                      <c:pt idx="32">
                        <c:v>5</c:v>
                      </c:pt>
                      <c:pt idx="33">
                        <c:v>3</c:v>
                      </c:pt>
                      <c:pt idx="34">
                        <c:v>1</c:v>
                      </c:pt>
                      <c:pt idx="35">
                        <c:v>1</c:v>
                      </c:pt>
                      <c:pt idx="36">
                        <c:v>1</c:v>
                      </c:pt>
                      <c:pt idx="37">
                        <c:v>1</c:v>
                      </c:pt>
                      <c:pt idx="38">
                        <c:v>1</c:v>
                      </c:pt>
                      <c:pt idx="39">
                        <c:v>1</c:v>
                      </c:pt>
                      <c:pt idx="40">
                        <c:v>3</c:v>
                      </c:pt>
                      <c:pt idx="41">
                        <c:v>1</c:v>
                      </c:pt>
                      <c:pt idx="42">
                        <c:v>1</c:v>
                      </c:pt>
                      <c:pt idx="43">
                        <c:v>2</c:v>
                      </c:pt>
                      <c:pt idx="44">
                        <c:v>0</c:v>
                      </c:pt>
                      <c:pt idx="45">
                        <c:v>1</c:v>
                      </c:pt>
                      <c:pt idx="46">
                        <c:v>2</c:v>
                      </c:pt>
                      <c:pt idx="47">
                        <c:v>1</c:v>
                      </c:pt>
                      <c:pt idx="48">
                        <c:v>3</c:v>
                      </c:pt>
                      <c:pt idx="49">
                        <c:v>2</c:v>
                      </c:pt>
                      <c:pt idx="50">
                        <c:v>2</c:v>
                      </c:pt>
                      <c:pt idx="51">
                        <c:v>0</c:v>
                      </c:pt>
                      <c:pt idx="52">
                        <c:v>0</c:v>
                      </c:pt>
                      <c:pt idx="53">
                        <c:v>0</c:v>
                      </c:pt>
                      <c:pt idx="54">
                        <c:v>0</c:v>
                      </c:pt>
                      <c:pt idx="55">
                        <c:v>0</c:v>
                      </c:pt>
                      <c:pt idx="56">
                        <c:v>1</c:v>
                      </c:pt>
                      <c:pt idx="57">
                        <c:v>2</c:v>
                      </c:pt>
                      <c:pt idx="58">
                        <c:v>2</c:v>
                      </c:pt>
                      <c:pt idx="59">
                        <c:v>4</c:v>
                      </c:pt>
                      <c:pt idx="60">
                        <c:v>3</c:v>
                      </c:pt>
                      <c:pt idx="61">
                        <c:v>4</c:v>
                      </c:pt>
                      <c:pt idx="62">
                        <c:v>3</c:v>
                      </c:pt>
                      <c:pt idx="63">
                        <c:v>3</c:v>
                      </c:pt>
                      <c:pt idx="64" formatCode="General">
                        <c:v>1</c:v>
                      </c:pt>
                      <c:pt idx="65" formatCode="General">
                        <c:v>1</c:v>
                      </c:pt>
                      <c:pt idx="66" formatCode="General">
                        <c:v>3</c:v>
                      </c:pt>
                      <c:pt idx="67" formatCode="General">
                        <c:v>1</c:v>
                      </c:pt>
                      <c:pt idx="68" formatCode="General">
                        <c:v>2</c:v>
                      </c:pt>
                      <c:pt idx="69" formatCode="General">
                        <c:v>2</c:v>
                      </c:pt>
                      <c:pt idx="70" formatCode="General">
                        <c:v>5</c:v>
                      </c:pt>
                      <c:pt idx="71" formatCode="General">
                        <c:v>0</c:v>
                      </c:pt>
                      <c:pt idx="72" formatCode="General">
                        <c:v>0</c:v>
                      </c:pt>
                      <c:pt idx="73" formatCode="General">
                        <c:v>1</c:v>
                      </c:pt>
                      <c:pt idx="74" formatCode="General">
                        <c:v>1</c:v>
                      </c:pt>
                      <c:pt idx="75" formatCode="General">
                        <c:v>1</c:v>
                      </c:pt>
                      <c:pt idx="76" formatCode="General">
                        <c:v>1</c:v>
                      </c:pt>
                      <c:pt idx="77" formatCode="General">
                        <c:v>2</c:v>
                      </c:pt>
                      <c:pt idx="78" formatCode="General">
                        <c:v>1</c:v>
                      </c:pt>
                      <c:pt idx="79" formatCode="General">
                        <c:v>1</c:v>
                      </c:pt>
                      <c:pt idx="80" formatCode="General">
                        <c:v>1</c:v>
                      </c:pt>
                      <c:pt idx="81" formatCode="General">
                        <c:v>3</c:v>
                      </c:pt>
                      <c:pt idx="82" formatCode="General">
                        <c:v>3</c:v>
                      </c:pt>
                      <c:pt idx="83" formatCode="General">
                        <c:v>3</c:v>
                      </c:pt>
                      <c:pt idx="84" formatCode="General">
                        <c:v>3</c:v>
                      </c:pt>
                      <c:pt idx="85" formatCode="General">
                        <c:v>3</c:v>
                      </c:pt>
                      <c:pt idx="86" formatCode="General">
                        <c:v>3</c:v>
                      </c:pt>
                      <c:pt idx="87" formatCode="General">
                        <c:v>2</c:v>
                      </c:pt>
                      <c:pt idx="88" formatCode="General">
                        <c:v>3</c:v>
                      </c:pt>
                      <c:pt idx="89" formatCode="General">
                        <c:v>2</c:v>
                      </c:pt>
                      <c:pt idx="90" formatCode="General">
                        <c:v>3</c:v>
                      </c:pt>
                      <c:pt idx="91" formatCode="General">
                        <c:v>5</c:v>
                      </c:pt>
                      <c:pt idx="92" formatCode="General">
                        <c:v>5</c:v>
                      </c:pt>
                      <c:pt idx="93" formatCode="General">
                        <c:v>5</c:v>
                      </c:pt>
                      <c:pt idx="94" formatCode="General">
                        <c:v>4</c:v>
                      </c:pt>
                      <c:pt idx="95" formatCode="General">
                        <c:v>1</c:v>
                      </c:pt>
                      <c:pt idx="96" formatCode="General">
                        <c:v>2</c:v>
                      </c:pt>
                    </c:numCache>
                  </c:numRef>
                </c:val>
                <c:extLst xmlns:c15="http://schemas.microsoft.com/office/drawing/2012/chart">
                  <c:ext xmlns:c16="http://schemas.microsoft.com/office/drawing/2014/chart" uri="{C3380CC4-5D6E-409C-BE32-E72D297353CC}">
                    <c16:uniqueId val="{00000055-C9AF-4E15-8206-6153AF70EDCC}"/>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24-25 '!$A$87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'!$B$87:$DB$87</c15:sqref>
                        </c15:formulaRef>
                      </c:ext>
                    </c:extLst>
                    <c:numCache>
                      <c:formatCode>0</c:formatCode>
                      <c:ptCount val="105"/>
                      <c:pt idx="0">
                        <c:v>6</c:v>
                      </c:pt>
                      <c:pt idx="1">
                        <c:v>8</c:v>
                      </c:pt>
                      <c:pt idx="2">
                        <c:v>7</c:v>
                      </c:pt>
                      <c:pt idx="3">
                        <c:v>5</c:v>
                      </c:pt>
                      <c:pt idx="4">
                        <c:v>4</c:v>
                      </c:pt>
                      <c:pt idx="5">
                        <c:v>3</c:v>
                      </c:pt>
                      <c:pt idx="6">
                        <c:v>2</c:v>
                      </c:pt>
                      <c:pt idx="7">
                        <c:v>2</c:v>
                      </c:pt>
                      <c:pt idx="8">
                        <c:v>3</c:v>
                      </c:pt>
                      <c:pt idx="9">
                        <c:v>2</c:v>
                      </c:pt>
                      <c:pt idx="10">
                        <c:v>4</c:v>
                      </c:pt>
                      <c:pt idx="11">
                        <c:v>4</c:v>
                      </c:pt>
                      <c:pt idx="12">
                        <c:v>5</c:v>
                      </c:pt>
                      <c:pt idx="13">
                        <c:v>5</c:v>
                      </c:pt>
                      <c:pt idx="14">
                        <c:v>4</c:v>
                      </c:pt>
                      <c:pt idx="15">
                        <c:v>4</c:v>
                      </c:pt>
                      <c:pt idx="16">
                        <c:v>6</c:v>
                      </c:pt>
                      <c:pt idx="17">
                        <c:v>8</c:v>
                      </c:pt>
                      <c:pt idx="18">
                        <c:v>7</c:v>
                      </c:pt>
                      <c:pt idx="19">
                        <c:v>5</c:v>
                      </c:pt>
                      <c:pt idx="20">
                        <c:v>6</c:v>
                      </c:pt>
                      <c:pt idx="21">
                        <c:v>7</c:v>
                      </c:pt>
                      <c:pt idx="22">
                        <c:v>6</c:v>
                      </c:pt>
                      <c:pt idx="23">
                        <c:v>5</c:v>
                      </c:pt>
                      <c:pt idx="24">
                        <c:v>3</c:v>
                      </c:pt>
                      <c:pt idx="25">
                        <c:v>6</c:v>
                      </c:pt>
                      <c:pt idx="26">
                        <c:v>6</c:v>
                      </c:pt>
                      <c:pt idx="27">
                        <c:v>4</c:v>
                      </c:pt>
                      <c:pt idx="28">
                        <c:v>4</c:v>
                      </c:pt>
                      <c:pt idx="29">
                        <c:v>4</c:v>
                      </c:pt>
                      <c:pt idx="30">
                        <c:v>2</c:v>
                      </c:pt>
                      <c:pt idx="31">
                        <c:v>2</c:v>
                      </c:pt>
                      <c:pt idx="32">
                        <c:v>2</c:v>
                      </c:pt>
                      <c:pt idx="33">
                        <c:v>2</c:v>
                      </c:pt>
                      <c:pt idx="34">
                        <c:v>1</c:v>
                      </c:pt>
                      <c:pt idx="35">
                        <c:v>1</c:v>
                      </c:pt>
                      <c:pt idx="36">
                        <c:v>5</c:v>
                      </c:pt>
                      <c:pt idx="37">
                        <c:v>6</c:v>
                      </c:pt>
                      <c:pt idx="38">
                        <c:v>7</c:v>
                      </c:pt>
                      <c:pt idx="39">
                        <c:v>8</c:v>
                      </c:pt>
                      <c:pt idx="40">
                        <c:v>7</c:v>
                      </c:pt>
                      <c:pt idx="41">
                        <c:v>6</c:v>
                      </c:pt>
                      <c:pt idx="42">
                        <c:v>6</c:v>
                      </c:pt>
                      <c:pt idx="43">
                        <c:v>4</c:v>
                      </c:pt>
                      <c:pt idx="44">
                        <c:v>5</c:v>
                      </c:pt>
                      <c:pt idx="45">
                        <c:v>4</c:v>
                      </c:pt>
                      <c:pt idx="46">
                        <c:v>5</c:v>
                      </c:pt>
                      <c:pt idx="47">
                        <c:v>5</c:v>
                      </c:pt>
                      <c:pt idx="48">
                        <c:v>5</c:v>
                      </c:pt>
                      <c:pt idx="49">
                        <c:v>5</c:v>
                      </c:pt>
                      <c:pt idx="50">
                        <c:v>4</c:v>
                      </c:pt>
                      <c:pt idx="51">
                        <c:v>2</c:v>
                      </c:pt>
                      <c:pt idx="52">
                        <c:v>2</c:v>
                      </c:pt>
                      <c:pt idx="53">
                        <c:v>2</c:v>
                      </c:pt>
                      <c:pt idx="54">
                        <c:v>3</c:v>
                      </c:pt>
                      <c:pt idx="55">
                        <c:v>3</c:v>
                      </c:pt>
                      <c:pt idx="56">
                        <c:v>1</c:v>
                      </c:pt>
                      <c:pt idx="57">
                        <c:v>2</c:v>
                      </c:pt>
                      <c:pt idx="58">
                        <c:v>3</c:v>
                      </c:pt>
                      <c:pt idx="59">
                        <c:v>4</c:v>
                      </c:pt>
                      <c:pt idx="60">
                        <c:v>3</c:v>
                      </c:pt>
                      <c:pt idx="61">
                        <c:v>4</c:v>
                      </c:pt>
                      <c:pt idx="62">
                        <c:v>6</c:v>
                      </c:pt>
                      <c:pt idx="63">
                        <c:v>8</c:v>
                      </c:pt>
                      <c:pt idx="64" formatCode="General">
                        <c:v>6</c:v>
                      </c:pt>
                      <c:pt idx="65" formatCode="General">
                        <c:v>5</c:v>
                      </c:pt>
                      <c:pt idx="66" formatCode="General">
                        <c:v>9</c:v>
                      </c:pt>
                      <c:pt idx="67" formatCode="General">
                        <c:v>7</c:v>
                      </c:pt>
                      <c:pt idx="68" formatCode="General">
                        <c:v>7</c:v>
                      </c:pt>
                      <c:pt idx="69" formatCode="General">
                        <c:v>5</c:v>
                      </c:pt>
                      <c:pt idx="70" formatCode="General">
                        <c:v>16</c:v>
                      </c:pt>
                      <c:pt idx="71" formatCode="General">
                        <c:v>2</c:v>
                      </c:pt>
                      <c:pt idx="72" formatCode="General">
                        <c:v>2</c:v>
                      </c:pt>
                      <c:pt idx="73" formatCode="General">
                        <c:v>3</c:v>
                      </c:pt>
                      <c:pt idx="74" formatCode="General">
                        <c:v>2</c:v>
                      </c:pt>
                      <c:pt idx="75" formatCode="General">
                        <c:v>2</c:v>
                      </c:pt>
                      <c:pt idx="76" formatCode="General">
                        <c:v>4</c:v>
                      </c:pt>
                      <c:pt idx="77" formatCode="General">
                        <c:v>4</c:v>
                      </c:pt>
                      <c:pt idx="78" formatCode="General">
                        <c:v>2</c:v>
                      </c:pt>
                      <c:pt idx="79" formatCode="General">
                        <c:v>1</c:v>
                      </c:pt>
                      <c:pt idx="80" formatCode="General">
                        <c:v>1</c:v>
                      </c:pt>
                      <c:pt idx="81" formatCode="General">
                        <c:v>0</c:v>
                      </c:pt>
                      <c:pt idx="82" formatCode="General">
                        <c:v>2</c:v>
                      </c:pt>
                      <c:pt idx="83" formatCode="General">
                        <c:v>1</c:v>
                      </c:pt>
                      <c:pt idx="84" formatCode="General">
                        <c:v>2</c:v>
                      </c:pt>
                      <c:pt idx="85" formatCode="General">
                        <c:v>2</c:v>
                      </c:pt>
                      <c:pt idx="86" formatCode="General">
                        <c:v>2</c:v>
                      </c:pt>
                      <c:pt idx="87" formatCode="General">
                        <c:v>1</c:v>
                      </c:pt>
                      <c:pt idx="88" formatCode="General">
                        <c:v>2</c:v>
                      </c:pt>
                      <c:pt idx="89" formatCode="General">
                        <c:v>0</c:v>
                      </c:pt>
                      <c:pt idx="90" formatCode="General">
                        <c:v>3</c:v>
                      </c:pt>
                      <c:pt idx="91" formatCode="General">
                        <c:v>4</c:v>
                      </c:pt>
                      <c:pt idx="92" formatCode="General">
                        <c:v>4</c:v>
                      </c:pt>
                      <c:pt idx="93" formatCode="General">
                        <c:v>4</c:v>
                      </c:pt>
                      <c:pt idx="94" formatCode="General">
                        <c:v>5</c:v>
                      </c:pt>
                      <c:pt idx="95" formatCode="General">
                        <c:v>5</c:v>
                      </c:pt>
                      <c:pt idx="96" formatCode="General">
                        <c:v>5</c:v>
                      </c:pt>
                    </c:numCache>
                  </c:numRef>
                </c:val>
                <c:extLst xmlns:c15="http://schemas.microsoft.com/office/drawing/2012/chart">
                  <c:ext xmlns:c16="http://schemas.microsoft.com/office/drawing/2014/chart" uri="{C3380CC4-5D6E-409C-BE32-E72D297353CC}">
                    <c16:uniqueId val="{00000056-C9AF-4E15-8206-6153AF70EDCC}"/>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24-25 '!$A$92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'!$B$92:$DB$92</c15:sqref>
                        </c15:formulaRef>
                      </c:ext>
                    </c:extLst>
                    <c:numCache>
                      <c:formatCode>General</c:formatCode>
                      <c:ptCount val="105"/>
                      <c:pt idx="53" formatCode="0">
                        <c:v>-0.40000000000000568</c:v>
                      </c:pt>
                      <c:pt idx="54" formatCode="0">
                        <c:v>13.147500000000008</c:v>
                      </c:pt>
                      <c:pt idx="55" formatCode="0">
                        <c:v>15.991500000000002</c:v>
                      </c:pt>
                      <c:pt idx="56" formatCode="0">
                        <c:v>11.540999999999997</c:v>
                      </c:pt>
                      <c:pt idx="57" formatCode="0">
                        <c:v>43.991243750000024</c:v>
                      </c:pt>
                      <c:pt idx="58" formatCode="0">
                        <c:v>65.970468750000009</c:v>
                      </c:pt>
                      <c:pt idx="59" formatCode="0">
                        <c:v>41.322505625000019</c:v>
                      </c:pt>
                      <c:pt idx="60" formatCode="0">
                        <c:v>50.016827437500012</c:v>
                      </c:pt>
                      <c:pt idx="61" formatCode="0">
                        <c:v>39.749267056250005</c:v>
                      </c:pt>
                      <c:pt idx="62" formatCode="0">
                        <c:v>44.927315636874994</c:v>
                      </c:pt>
                      <c:pt idx="63" formatCode="0">
                        <c:v>29.271283513062485</c:v>
                      </c:pt>
                      <c:pt idx="64" formatCode="0">
                        <c:v>37.516565545618732</c:v>
                      </c:pt>
                      <c:pt idx="65" formatCode="0">
                        <c:v>47.612631358962801</c:v>
                      </c:pt>
                      <c:pt idx="66" formatCode="0">
                        <c:v>74.626545513691525</c:v>
                      </c:pt>
                      <c:pt idx="67" formatCode="0">
                        <c:v>78.199420513691535</c:v>
                      </c:pt>
                      <c:pt idx="68" formatCode="0">
                        <c:v>75.766511451381973</c:v>
                      </c:pt>
                      <c:pt idx="69" formatCode="0">
                        <c:v>103.14728208458786</c:v>
                      </c:pt>
                      <c:pt idx="70" formatCode="0">
                        <c:v>74.335175663601234</c:v>
                      </c:pt>
                      <c:pt idx="71" formatCode="0">
                        <c:v>68.044227294121981</c:v>
                      </c:pt>
                      <c:pt idx="72" formatCode="0">
                        <c:v>67.230396481749239</c:v>
                      </c:pt>
                      <c:pt idx="73" formatCode="0">
                        <c:v>76.489781108027444</c:v>
                      </c:pt>
                      <c:pt idx="74" formatCode="0">
                        <c:v>98.738031662398214</c:v>
                      </c:pt>
                      <c:pt idx="75" formatCode="0">
                        <c:v>95.436515344070528</c:v>
                      </c:pt>
                      <c:pt idx="76" formatCode="0">
                        <c:v>131.79477326997622</c:v>
                      </c:pt>
                      <c:pt idx="77" formatCode="0">
                        <c:v>140.79687736238975</c:v>
                      </c:pt>
                      <c:pt idx="78" formatCode="0">
                        <c:v>154.98679686351176</c:v>
                      </c:pt>
                      <c:pt idx="79" formatCode="0">
                        <c:v>160.46337329602025</c:v>
                      </c:pt>
                      <c:pt idx="80" formatCode="0">
                        <c:v>119.77805851269073</c:v>
                      </c:pt>
                      <c:pt idx="81" formatCode="0">
                        <c:v>122.59124758843672</c:v>
                      </c:pt>
                      <c:pt idx="82" formatCode="0">
                        <c:v>171.0680901462012</c:v>
                      </c:pt>
                      <c:pt idx="83" formatCode="0">
                        <c:v>146.77891446369739</c:v>
                      </c:pt>
                      <c:pt idx="84" formatCode="0">
                        <c:v>151.60653208665374</c:v>
                      </c:pt>
                      <c:pt idx="85" formatCode="0">
                        <c:v>93.245628202668769</c:v>
                      </c:pt>
                      <c:pt idx="86" formatCode="0">
                        <c:v>117.67013701936673</c:v>
                      </c:pt>
                      <c:pt idx="87" formatCode="0">
                        <c:v>142.8278178444113</c:v>
                      </c:pt>
                      <c:pt idx="88" formatCode="0">
                        <c:v>160.49429791174936</c:v>
                      </c:pt>
                      <c:pt idx="89" formatCode="0">
                        <c:v>137.29647884368285</c:v>
                      </c:pt>
                      <c:pt idx="90" formatCode="0">
                        <c:v>162.65251751932811</c:v>
                      </c:pt>
                      <c:pt idx="91" formatCode="0">
                        <c:v>185.73762602100186</c:v>
                      </c:pt>
                      <c:pt idx="92" formatCode="0">
                        <c:v>198.29147456037234</c:v>
                      </c:pt>
                      <c:pt idx="93" formatCode="0">
                        <c:v>187.62147297556049</c:v>
                      </c:pt>
                      <c:pt idx="94" formatCode="0">
                        <c:v>130.62147297556049</c:v>
                      </c:pt>
                      <c:pt idx="95" formatCode="0">
                        <c:v>133.05073874304466</c:v>
                      </c:pt>
                      <c:pt idx="96" formatCode="0">
                        <c:v>122.45630916888803</c:v>
                      </c:pt>
                    </c:numCache>
                  </c:numRef>
                </c:val>
                <c:extLst xmlns:c15="http://schemas.microsoft.com/office/drawing/2012/chart">
                  <c:ext xmlns:c16="http://schemas.microsoft.com/office/drawing/2014/chart" uri="{C3380CC4-5D6E-409C-BE32-E72D297353CC}">
                    <c16:uniqueId val="{0000005A-C9AF-4E15-8206-6153AF70EDCC}"/>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24-25 '!$A$93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'!$B$93:$DB$93</c15:sqref>
                        </c15:formulaRef>
                      </c:ext>
                    </c:extLst>
                    <c:numCache>
                      <c:formatCode>General</c:formatCode>
                      <c:ptCount val="105"/>
                      <c:pt idx="53" formatCode="0%">
                        <c:v>-1.9665683382497821E-3</c:v>
                      </c:pt>
                      <c:pt idx="54" formatCode="0%">
                        <c:v>6.7474115035732196E-2</c:v>
                      </c:pt>
                      <c:pt idx="55" formatCode="0%">
                        <c:v>8.2426800887589982E-2</c:v>
                      </c:pt>
                      <c:pt idx="56" formatCode="0%">
                        <c:v>6.0595718763618397E-2</c:v>
                      </c:pt>
                      <c:pt idx="57" formatCode="0%">
                        <c:v>0.2377792524076818</c:v>
                      </c:pt>
                      <c:pt idx="58" formatCode="0%">
                        <c:v>0.36644248469652119</c:v>
                      </c:pt>
                      <c:pt idx="59" formatCode="0%">
                        <c:v>0.23126866519783557</c:v>
                      </c:pt>
                      <c:pt idx="60" formatCode="0%">
                        <c:v>0.25784106310244487</c:v>
                      </c:pt>
                      <c:pt idx="61" formatCode="0%">
                        <c:v>0.20151644793931034</c:v>
                      </c:pt>
                      <c:pt idx="62" formatCode="0%">
                        <c:v>0.23031064438137039</c:v>
                      </c:pt>
                      <c:pt idx="63" formatCode="0%">
                        <c:v>0.15427966865035828</c:v>
                      </c:pt>
                      <c:pt idx="64" formatCode="0%">
                        <c:v>0.19799390724391247</c:v>
                      </c:pt>
                      <c:pt idx="65" formatCode="0%">
                        <c:v>0.26249143871306418</c:v>
                      </c:pt>
                      <c:pt idx="66" formatCode="0%">
                        <c:v>0.4380174466656051</c:v>
                      </c:pt>
                      <c:pt idx="67" formatCode="0%">
                        <c:v>0.45784048712762171</c:v>
                      </c:pt>
                      <c:pt idx="68" formatCode="0%">
                        <c:v>0.44247484585861085</c:v>
                      </c:pt>
                      <c:pt idx="69" formatCode="0%">
                        <c:v>0.60727483993488951</c:v>
                      </c:pt>
                      <c:pt idx="70" formatCode="0%">
                        <c:v>0.42803818186928699</c:v>
                      </c:pt>
                      <c:pt idx="71" formatCode="0%">
                        <c:v>0.360106634053659</c:v>
                      </c:pt>
                      <c:pt idx="72" formatCode="0%">
                        <c:v>0.35241671231610733</c:v>
                      </c:pt>
                      <c:pt idx="73" formatCode="0%">
                        <c:v>0.39123162738767736</c:v>
                      </c:pt>
                      <c:pt idx="74" formatCode="0%">
                        <c:v>0.47870207221521099</c:v>
                      </c:pt>
                      <c:pt idx="75" formatCode="0%">
                        <c:v>0.44068609025061461</c:v>
                      </c:pt>
                      <c:pt idx="76" formatCode="0%">
                        <c:v>0.66160298820167651</c:v>
                      </c:pt>
                      <c:pt idx="77" formatCode="0%">
                        <c:v>0.74024482568904448</c:v>
                      </c:pt>
                      <c:pt idx="78" formatCode="0%">
                        <c:v>0.83770668382609781</c:v>
                      </c:pt>
                      <c:pt idx="79" formatCode="0%">
                        <c:v>0.92466573969851351</c:v>
                      </c:pt>
                      <c:pt idx="80" formatCode="0%">
                        <c:v>0.7036581621977368</c:v>
                      </c:pt>
                      <c:pt idx="81" formatCode="0%">
                        <c:v>0.75483153320318463</c:v>
                      </c:pt>
                      <c:pt idx="82" formatCode="0%">
                        <c:v>1.1334123467456778</c:v>
                      </c:pt>
                      <c:pt idx="83" formatCode="0%">
                        <c:v>0.9335828840197512</c:v>
                      </c:pt>
                      <c:pt idx="84" formatCode="0%">
                        <c:v>1.0285837916221932</c:v>
                      </c:pt>
                      <c:pt idx="85" formatCode="0%">
                        <c:v>0.63974498365184607</c:v>
                      </c:pt>
                      <c:pt idx="86" formatCode="0%">
                        <c:v>0.85684303810862306</c:v>
                      </c:pt>
                      <c:pt idx="87" formatCode="0%">
                        <c:v>1.1595785293792553</c:v>
                      </c:pt>
                      <c:pt idx="88" formatCode="0%">
                        <c:v>1.3429844359495928</c:v>
                      </c:pt>
                      <c:pt idx="89" formatCode="0%">
                        <c:v>1.1189285975646546</c:v>
                      </c:pt>
                      <c:pt idx="90" formatCode="0%">
                        <c:v>1.2106852656708946</c:v>
                      </c:pt>
                      <c:pt idx="91" formatCode="0%">
                        <c:v>1.2118931816001615</c:v>
                      </c:pt>
                      <c:pt idx="92" formatCode="0%">
                        <c:v>1.2186913625122096</c:v>
                      </c:pt>
                      <c:pt idx="93" formatCode="0%">
                        <c:v>1.2644786057530903</c:v>
                      </c:pt>
                      <c:pt idx="94" formatCode="0%">
                        <c:v>0.88032598513426241</c:v>
                      </c:pt>
                      <c:pt idx="95" formatCode="0%">
                        <c:v>0.95754909050575887</c:v>
                      </c:pt>
                      <c:pt idx="96" formatCode="0%">
                        <c:v>0.9754079106501875</c:v>
                      </c:pt>
                    </c:numCache>
                  </c:numRef>
                </c:val>
                <c:extLst xmlns:c15="http://schemas.microsoft.com/office/drawing/2012/chart">
                  <c:ext xmlns:c16="http://schemas.microsoft.com/office/drawing/2014/chart" uri="{C3380CC4-5D6E-409C-BE32-E72D297353CC}">
                    <c16:uniqueId val="{0000005B-C9AF-4E15-8206-6153AF70EDCC}"/>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24-25 '!$A$94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'!$B$94:$DB$94</c15:sqref>
                        </c15:formulaRef>
                      </c:ext>
                    </c:extLst>
                    <c:numCache>
                      <c:formatCode>0</c:formatCode>
                      <c:ptCount val="105"/>
                      <c:pt idx="1">
                        <c:v>46</c:v>
                      </c:pt>
                      <c:pt idx="2">
                        <c:v>-47</c:v>
                      </c:pt>
                      <c:pt idx="3">
                        <c:v>-3</c:v>
                      </c:pt>
                      <c:pt idx="4">
                        <c:v>22</c:v>
                      </c:pt>
                      <c:pt idx="5">
                        <c:v>2</c:v>
                      </c:pt>
                      <c:pt idx="6">
                        <c:v>-17</c:v>
                      </c:pt>
                      <c:pt idx="7">
                        <c:v>-6</c:v>
                      </c:pt>
                      <c:pt idx="8">
                        <c:v>26</c:v>
                      </c:pt>
                      <c:pt idx="9">
                        <c:v>0</c:v>
                      </c:pt>
                      <c:pt idx="10">
                        <c:v>-12</c:v>
                      </c:pt>
                      <c:pt idx="11">
                        <c:v>-17</c:v>
                      </c:pt>
                      <c:pt idx="12">
                        <c:v>-5</c:v>
                      </c:pt>
                      <c:pt idx="13">
                        <c:v>-27</c:v>
                      </c:pt>
                      <c:pt idx="14">
                        <c:v>-28</c:v>
                      </c:pt>
                      <c:pt idx="15">
                        <c:v>3</c:v>
                      </c:pt>
                      <c:pt idx="16">
                        <c:v>5</c:v>
                      </c:pt>
                      <c:pt idx="17">
                        <c:v>-10</c:v>
                      </c:pt>
                      <c:pt idx="18">
                        <c:v>8</c:v>
                      </c:pt>
                      <c:pt idx="19">
                        <c:v>26</c:v>
                      </c:pt>
                      <c:pt idx="20">
                        <c:v>8</c:v>
                      </c:pt>
                      <c:pt idx="21">
                        <c:v>3</c:v>
                      </c:pt>
                      <c:pt idx="22">
                        <c:v>20</c:v>
                      </c:pt>
                      <c:pt idx="23">
                        <c:v>29</c:v>
                      </c:pt>
                      <c:pt idx="24">
                        <c:v>-38</c:v>
                      </c:pt>
                      <c:pt idx="25">
                        <c:v>-17</c:v>
                      </c:pt>
                      <c:pt idx="26">
                        <c:v>-2</c:v>
                      </c:pt>
                      <c:pt idx="27">
                        <c:v>-31</c:v>
                      </c:pt>
                      <c:pt idx="28">
                        <c:v>-2</c:v>
                      </c:pt>
                      <c:pt idx="29">
                        <c:v>5</c:v>
                      </c:pt>
                      <c:pt idx="30">
                        <c:v>-16</c:v>
                      </c:pt>
                      <c:pt idx="31">
                        <c:v>-12</c:v>
                      </c:pt>
                      <c:pt idx="32">
                        <c:v>-13</c:v>
                      </c:pt>
                      <c:pt idx="33">
                        <c:v>7</c:v>
                      </c:pt>
                      <c:pt idx="34">
                        <c:v>-13</c:v>
                      </c:pt>
                      <c:pt idx="35">
                        <c:v>-22</c:v>
                      </c:pt>
                      <c:pt idx="36">
                        <c:v>-4</c:v>
                      </c:pt>
                      <c:pt idx="37">
                        <c:v>5</c:v>
                      </c:pt>
                      <c:pt idx="38">
                        <c:v>10</c:v>
                      </c:pt>
                      <c:pt idx="39">
                        <c:v>31</c:v>
                      </c:pt>
                      <c:pt idx="40">
                        <c:v>-3</c:v>
                      </c:pt>
                      <c:pt idx="41">
                        <c:v>-10</c:v>
                      </c:pt>
                      <c:pt idx="42">
                        <c:v>5</c:v>
                      </c:pt>
                      <c:pt idx="43">
                        <c:v>4</c:v>
                      </c:pt>
                      <c:pt idx="44">
                        <c:v>-22</c:v>
                      </c:pt>
                      <c:pt idx="45">
                        <c:v>-18</c:v>
                      </c:pt>
                      <c:pt idx="46">
                        <c:v>-9</c:v>
                      </c:pt>
                      <c:pt idx="47">
                        <c:v>-7</c:v>
                      </c:pt>
                      <c:pt idx="48">
                        <c:v>-23</c:v>
                      </c:pt>
                      <c:pt idx="49">
                        <c:v>-26</c:v>
                      </c:pt>
                      <c:pt idx="50">
                        <c:v>-2</c:v>
                      </c:pt>
                      <c:pt idx="51">
                        <c:v>12</c:v>
                      </c:pt>
                      <c:pt idx="52">
                        <c:v>3</c:v>
                      </c:pt>
                      <c:pt idx="53">
                        <c:v>-6</c:v>
                      </c:pt>
                      <c:pt idx="54">
                        <c:v>5</c:v>
                      </c:pt>
                      <c:pt idx="55">
                        <c:v>2</c:v>
                      </c:pt>
                      <c:pt idx="56">
                        <c:v>-8</c:v>
                      </c:pt>
                      <c:pt idx="57">
                        <c:v>27</c:v>
                      </c:pt>
                      <c:pt idx="58">
                        <c:v>17</c:v>
                      </c:pt>
                      <c:pt idx="59">
                        <c:v>-26</c:v>
                      </c:pt>
                      <c:pt idx="60">
                        <c:v>24</c:v>
                      </c:pt>
                      <c:pt idx="61">
                        <c:v>-7</c:v>
                      </c:pt>
                      <c:pt idx="62">
                        <c:v>3</c:v>
                      </c:pt>
                      <c:pt idx="63">
                        <c:v>-21</c:v>
                      </c:pt>
                      <c:pt idx="64">
                        <c:v>8</c:v>
                      </c:pt>
                      <c:pt idx="65">
                        <c:v>2</c:v>
                      </c:pt>
                      <c:pt idx="66">
                        <c:v>16</c:v>
                      </c:pt>
                      <c:pt idx="67">
                        <c:v>4</c:v>
                      </c:pt>
                      <c:pt idx="68">
                        <c:v>-2</c:v>
                      </c:pt>
                      <c:pt idx="69">
                        <c:v>26</c:v>
                      </c:pt>
                      <c:pt idx="70">
                        <c:v>-25</c:v>
                      </c:pt>
                      <c:pt idx="71">
                        <c:v>9</c:v>
                      </c:pt>
                      <c:pt idx="72">
                        <c:v>1</c:v>
                      </c:pt>
                      <c:pt idx="73">
                        <c:v>14</c:v>
                      </c:pt>
                      <c:pt idx="74">
                        <c:v>33</c:v>
                      </c:pt>
                      <c:pt idx="75">
                        <c:v>7</c:v>
                      </c:pt>
                      <c:pt idx="76">
                        <c:v>19</c:v>
                      </c:pt>
                      <c:pt idx="77">
                        <c:v>0</c:v>
                      </c:pt>
                      <c:pt idx="78">
                        <c:v>9</c:v>
                      </c:pt>
                      <c:pt idx="79">
                        <c:v>-6</c:v>
                      </c:pt>
                      <c:pt idx="80">
                        <c:v>-44</c:v>
                      </c:pt>
                      <c:pt idx="81">
                        <c:v>-5</c:v>
                      </c:pt>
                      <c:pt idx="82">
                        <c:v>37</c:v>
                      </c:pt>
                      <c:pt idx="83">
                        <c:v>-18</c:v>
                      </c:pt>
                      <c:pt idx="84">
                        <c:v>-5</c:v>
                      </c:pt>
                      <c:pt idx="85">
                        <c:v>-60</c:v>
                      </c:pt>
                      <c:pt idx="86">
                        <c:v>16</c:v>
                      </c:pt>
                      <c:pt idx="87">
                        <c:v>11</c:v>
                      </c:pt>
                      <c:pt idx="88">
                        <c:v>14</c:v>
                      </c:pt>
                      <c:pt idx="89">
                        <c:v>-20</c:v>
                      </c:pt>
                      <c:pt idx="90">
                        <c:v>37</c:v>
                      </c:pt>
                      <c:pt idx="91">
                        <c:v>42</c:v>
                      </c:pt>
                      <c:pt idx="92">
                        <c:v>22</c:v>
                      </c:pt>
                      <c:pt idx="93">
                        <c:v>-25</c:v>
                      </c:pt>
                      <c:pt idx="94">
                        <c:v>-57</c:v>
                      </c:pt>
                      <c:pt idx="95">
                        <c:v>-7</c:v>
                      </c:pt>
                      <c:pt idx="96">
                        <c:v>-24</c:v>
                      </c:pt>
                    </c:numCache>
                  </c:numRef>
                </c:val>
                <c:extLst xmlns:c15="http://schemas.microsoft.com/office/drawing/2012/chart">
                  <c:ext xmlns:c16="http://schemas.microsoft.com/office/drawing/2014/chart" uri="{C3380CC4-5D6E-409C-BE32-E72D297353CC}">
                    <c16:uniqueId val="{0000005C-C9AF-4E15-8206-6153AF70EDCC}"/>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24-25 '!$A$95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'!$B$95:$DB$95</c15:sqref>
                        </c15:formulaRef>
                      </c:ext>
                    </c:extLst>
                    <c:numCache>
                      <c:formatCode>0%</c:formatCode>
                      <c:ptCount val="105"/>
                      <c:pt idx="1">
                        <c:v>0.11764705882352941</c:v>
                      </c:pt>
                      <c:pt idx="2">
                        <c:v>-0.10755148741418764</c:v>
                      </c:pt>
                      <c:pt idx="3">
                        <c:v>-7.6923076923076927E-3</c:v>
                      </c:pt>
                      <c:pt idx="4">
                        <c:v>5.6847545219638244E-2</c:v>
                      </c:pt>
                      <c:pt idx="5">
                        <c:v>4.8899755501222494E-3</c:v>
                      </c:pt>
                      <c:pt idx="6">
                        <c:v>-4.1362530413625302E-2</c:v>
                      </c:pt>
                      <c:pt idx="7">
                        <c:v>-1.5228426395939087E-2</c:v>
                      </c:pt>
                      <c:pt idx="8">
                        <c:v>6.7010309278350513E-2</c:v>
                      </c:pt>
                      <c:pt idx="9">
                        <c:v>0</c:v>
                      </c:pt>
                      <c:pt idx="10">
                        <c:v>-2.8985507246376812E-2</c:v>
                      </c:pt>
                      <c:pt idx="11">
                        <c:v>-4.228855721393035E-2</c:v>
                      </c:pt>
                      <c:pt idx="12">
                        <c:v>-1.2987012987012988E-2</c:v>
                      </c:pt>
                      <c:pt idx="13">
                        <c:v>-7.1052631578947367E-2</c:v>
                      </c:pt>
                      <c:pt idx="14">
                        <c:v>-7.9320113314447591E-2</c:v>
                      </c:pt>
                      <c:pt idx="15">
                        <c:v>9.2307692307692316E-3</c:v>
                      </c:pt>
                      <c:pt idx="16">
                        <c:v>1.524390243902439E-2</c:v>
                      </c:pt>
                      <c:pt idx="17">
                        <c:v>-3.003003003003003E-2</c:v>
                      </c:pt>
                      <c:pt idx="18">
                        <c:v>2.4767801857585141E-2</c:v>
                      </c:pt>
                      <c:pt idx="19">
                        <c:v>7.8549848942598186E-2</c:v>
                      </c:pt>
                      <c:pt idx="20">
                        <c:v>2.2408963585434174E-2</c:v>
                      </c:pt>
                      <c:pt idx="21">
                        <c:v>8.21917808219178E-3</c:v>
                      </c:pt>
                      <c:pt idx="22">
                        <c:v>5.434782608695652E-2</c:v>
                      </c:pt>
                      <c:pt idx="23">
                        <c:v>7.4742268041237112E-2</c:v>
                      </c:pt>
                      <c:pt idx="24">
                        <c:v>-9.1127098321342928E-2</c:v>
                      </c:pt>
                      <c:pt idx="25">
                        <c:v>-4.4854881266490766E-2</c:v>
                      </c:pt>
                      <c:pt idx="26">
                        <c:v>-5.5248618784530384E-3</c:v>
                      </c:pt>
                      <c:pt idx="27">
                        <c:v>-8.611111111111111E-2</c:v>
                      </c:pt>
                      <c:pt idx="28">
                        <c:v>-6.0790273556231003E-3</c:v>
                      </c:pt>
                      <c:pt idx="29">
                        <c:v>1.5290519877675841E-2</c:v>
                      </c:pt>
                      <c:pt idx="30">
                        <c:v>-4.8192771084337352E-2</c:v>
                      </c:pt>
                      <c:pt idx="31">
                        <c:v>-3.7974683544303799E-2</c:v>
                      </c:pt>
                      <c:pt idx="32">
                        <c:v>-4.2763157894736843E-2</c:v>
                      </c:pt>
                      <c:pt idx="33">
                        <c:v>2.4054982817869417E-2</c:v>
                      </c:pt>
                      <c:pt idx="34">
                        <c:v>-4.3624161073825503E-2</c:v>
                      </c:pt>
                      <c:pt idx="35">
                        <c:v>-7.7192982456140355E-2</c:v>
                      </c:pt>
                      <c:pt idx="36">
                        <c:v>-1.5209125475285171E-2</c:v>
                      </c:pt>
                      <c:pt idx="37">
                        <c:v>1.9305019305019305E-2</c:v>
                      </c:pt>
                      <c:pt idx="38">
                        <c:v>3.787878787878788E-2</c:v>
                      </c:pt>
                      <c:pt idx="39">
                        <c:v>0.11313868613138686</c:v>
                      </c:pt>
                      <c:pt idx="40">
                        <c:v>-9.8360655737704927E-3</c:v>
                      </c:pt>
                      <c:pt idx="41">
                        <c:v>-3.3112582781456956E-2</c:v>
                      </c:pt>
                      <c:pt idx="42">
                        <c:v>1.7123287671232876E-2</c:v>
                      </c:pt>
                      <c:pt idx="43">
                        <c:v>1.3468013468013467E-2</c:v>
                      </c:pt>
                      <c:pt idx="44">
                        <c:v>-7.3089700996677748E-2</c:v>
                      </c:pt>
                      <c:pt idx="45">
                        <c:v>-6.4516129032258063E-2</c:v>
                      </c:pt>
                      <c:pt idx="46">
                        <c:v>-3.4482758620689655E-2</c:v>
                      </c:pt>
                      <c:pt idx="47">
                        <c:v>-2.7777777777777776E-2</c:v>
                      </c:pt>
                      <c:pt idx="48">
                        <c:v>-9.3877551020408165E-2</c:v>
                      </c:pt>
                      <c:pt idx="49">
                        <c:v>-0.11711711711711711</c:v>
                      </c:pt>
                      <c:pt idx="50">
                        <c:v>-1.020408163265306E-2</c:v>
                      </c:pt>
                      <c:pt idx="51">
                        <c:v>6.1855670103092786E-2</c:v>
                      </c:pt>
                      <c:pt idx="52">
                        <c:v>1.4563106796116505E-2</c:v>
                      </c:pt>
                      <c:pt idx="53">
                        <c:v>-2.8708133971291867E-2</c:v>
                      </c:pt>
                      <c:pt idx="54">
                        <c:v>2.4630541871921183E-2</c:v>
                      </c:pt>
                      <c:pt idx="55">
                        <c:v>9.6153846153846159E-3</c:v>
                      </c:pt>
                      <c:pt idx="56">
                        <c:v>-3.8095238095238099E-2</c:v>
                      </c:pt>
                      <c:pt idx="57">
                        <c:v>0.13366336633663367</c:v>
                      </c:pt>
                      <c:pt idx="58">
                        <c:v>7.4235807860262015E-2</c:v>
                      </c:pt>
                      <c:pt idx="59">
                        <c:v>-0.10569105691056911</c:v>
                      </c:pt>
                      <c:pt idx="60">
                        <c:v>0.10909090909090909</c:v>
                      </c:pt>
                      <c:pt idx="61">
                        <c:v>-2.8688524590163935E-2</c:v>
                      </c:pt>
                      <c:pt idx="62">
                        <c:v>1.2658227848101266E-2</c:v>
                      </c:pt>
                      <c:pt idx="63">
                        <c:v>-8.7499999999999994E-2</c:v>
                      </c:pt>
                      <c:pt idx="64">
                        <c:v>3.6529680365296802E-2</c:v>
                      </c:pt>
                      <c:pt idx="65">
                        <c:v>8.8105726872246704E-3</c:v>
                      </c:pt>
                      <c:pt idx="66">
                        <c:v>6.9868995633187769E-2</c:v>
                      </c:pt>
                      <c:pt idx="67">
                        <c:v>1.6326530612244899E-2</c:v>
                      </c:pt>
                      <c:pt idx="68">
                        <c:v>-8.0321285140562242E-3</c:v>
                      </c:pt>
                      <c:pt idx="69">
                        <c:v>0.10526315789473684</c:v>
                      </c:pt>
                      <c:pt idx="70">
                        <c:v>-9.1575091575091569E-2</c:v>
                      </c:pt>
                      <c:pt idx="71">
                        <c:v>3.6290322580645164E-2</c:v>
                      </c:pt>
                      <c:pt idx="72">
                        <c:v>3.8910505836575876E-3</c:v>
                      </c:pt>
                      <c:pt idx="73">
                        <c:v>5.4263565891472867E-2</c:v>
                      </c:pt>
                      <c:pt idx="74">
                        <c:v>0.12132352941176471</c:v>
                      </c:pt>
                      <c:pt idx="75">
                        <c:v>2.2950819672131147E-2</c:v>
                      </c:pt>
                      <c:pt idx="76">
                        <c:v>6.0897435897435896E-2</c:v>
                      </c:pt>
                      <c:pt idx="77">
                        <c:v>0</c:v>
                      </c:pt>
                      <c:pt idx="78">
                        <c:v>2.7190332326283987E-2</c:v>
                      </c:pt>
                      <c:pt idx="79">
                        <c:v>-1.7647058823529412E-2</c:v>
                      </c:pt>
                      <c:pt idx="80">
                        <c:v>-0.1317365269461078</c:v>
                      </c:pt>
                      <c:pt idx="81">
                        <c:v>-1.7241379310344827E-2</c:v>
                      </c:pt>
                      <c:pt idx="82">
                        <c:v>0.12982456140350876</c:v>
                      </c:pt>
                      <c:pt idx="83">
                        <c:v>-5.5900621118012424E-2</c:v>
                      </c:pt>
                      <c:pt idx="84">
                        <c:v>-1.6447368421052631E-2</c:v>
                      </c:pt>
                      <c:pt idx="85">
                        <c:v>-0.20066889632107024</c:v>
                      </c:pt>
                      <c:pt idx="86">
                        <c:v>6.6945606694560664E-2</c:v>
                      </c:pt>
                      <c:pt idx="87">
                        <c:v>4.3137254901960784E-2</c:v>
                      </c:pt>
                      <c:pt idx="88">
                        <c:v>5.2631578947368418E-2</c:v>
                      </c:pt>
                      <c:pt idx="89">
                        <c:v>-7.1428571428571425E-2</c:v>
                      </c:pt>
                      <c:pt idx="90">
                        <c:v>0.1423076923076923</c:v>
                      </c:pt>
                      <c:pt idx="91">
                        <c:v>0.14141414141414141</c:v>
                      </c:pt>
                      <c:pt idx="92">
                        <c:v>6.4896755162241887E-2</c:v>
                      </c:pt>
                      <c:pt idx="93">
                        <c:v>-6.9252077562326875E-2</c:v>
                      </c:pt>
                      <c:pt idx="94">
                        <c:v>-0.16964285714285715</c:v>
                      </c:pt>
                      <c:pt idx="95">
                        <c:v>-2.5089605734767026E-2</c:v>
                      </c:pt>
                      <c:pt idx="96">
                        <c:v>-8.8235294117647065E-2</c:v>
                      </c:pt>
                    </c:numCache>
                  </c:numRef>
                </c:val>
                <c:extLst xmlns:c15="http://schemas.microsoft.com/office/drawing/2012/chart">
                  <c:ext xmlns:c16="http://schemas.microsoft.com/office/drawing/2014/chart" uri="{C3380CC4-5D6E-409C-BE32-E72D297353CC}">
                    <c16:uniqueId val="{0000005D-C9AF-4E15-8206-6153AF70EDCC}"/>
                  </c:ext>
                </c:extLst>
              </c15:ser>
            </c15:filteredBarSeries>
          </c:ext>
        </c:extLst>
      </c:barChart>
      <c:lineChart>
        <c:grouping val="standard"/>
        <c:varyColors val="0"/>
        <c:ser>
          <c:idx val="41"/>
          <c:order val="41"/>
          <c:tx>
            <c:strRef>
              <c:f>'Table for graphs 24-25 '!$A$43</c:f>
              <c:strCache>
                <c:ptCount val="1"/>
                <c:pt idx="0">
                  <c:v>Skin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'!$B$43:$DB$43</c:f>
              <c:numCache>
                <c:formatCode>General</c:formatCode>
                <c:ptCount val="105"/>
                <c:pt idx="53" formatCode="0">
                  <c:v>18</c:v>
                </c:pt>
                <c:pt idx="54" formatCode="0">
                  <c:v>16</c:v>
                </c:pt>
                <c:pt idx="55" formatCode="0">
                  <c:v>15</c:v>
                </c:pt>
                <c:pt idx="56" formatCode="0">
                  <c:v>15</c:v>
                </c:pt>
                <c:pt idx="57" formatCode="0">
                  <c:v>14</c:v>
                </c:pt>
                <c:pt idx="58" formatCode="0">
                  <c:v>13</c:v>
                </c:pt>
                <c:pt idx="59" formatCode="0">
                  <c:v>12</c:v>
                </c:pt>
                <c:pt idx="60" formatCode="0">
                  <c:v>14</c:v>
                </c:pt>
                <c:pt idx="61" formatCode="0">
                  <c:v>14</c:v>
                </c:pt>
                <c:pt idx="62" formatCode="0">
                  <c:v>13</c:v>
                </c:pt>
                <c:pt idx="63" formatCode="0">
                  <c:v>12</c:v>
                </c:pt>
                <c:pt idx="64" formatCode="0">
                  <c:v>11</c:v>
                </c:pt>
                <c:pt idx="65" formatCode="0">
                  <c:v>11</c:v>
                </c:pt>
                <c:pt idx="66" formatCode="0">
                  <c:v>11</c:v>
                </c:pt>
                <c:pt idx="67" formatCode="0">
                  <c:v>12</c:v>
                </c:pt>
                <c:pt idx="68" formatCode="0">
                  <c:v>13</c:v>
                </c:pt>
                <c:pt idx="69" formatCode="0">
                  <c:v>13</c:v>
                </c:pt>
                <c:pt idx="70" formatCode="0">
                  <c:v>14</c:v>
                </c:pt>
                <c:pt idx="71" formatCode="0">
                  <c:v>16</c:v>
                </c:pt>
                <c:pt idx="72" formatCode="0">
                  <c:v>15</c:v>
                </c:pt>
                <c:pt idx="73" formatCode="0">
                  <c:v>16</c:v>
                </c:pt>
                <c:pt idx="74" formatCode="0">
                  <c:v>15</c:v>
                </c:pt>
                <c:pt idx="75" formatCode="0">
                  <c:v>14</c:v>
                </c:pt>
                <c:pt idx="76" formatCode="0">
                  <c:v>15</c:v>
                </c:pt>
                <c:pt idx="77" formatCode="0">
                  <c:v>15</c:v>
                </c:pt>
                <c:pt idx="78" formatCode="0">
                  <c:v>15</c:v>
                </c:pt>
                <c:pt idx="79" formatCode="0">
                  <c:v>15</c:v>
                </c:pt>
                <c:pt idx="80" formatCode="0">
                  <c:v>15</c:v>
                </c:pt>
                <c:pt idx="81" formatCode="0">
                  <c:v>14</c:v>
                </c:pt>
                <c:pt idx="82" formatCode="0">
                  <c:v>13</c:v>
                </c:pt>
                <c:pt idx="83" formatCode="0">
                  <c:v>13</c:v>
                </c:pt>
                <c:pt idx="84" formatCode="0">
                  <c:v>12</c:v>
                </c:pt>
                <c:pt idx="85" formatCode="0">
                  <c:v>11</c:v>
                </c:pt>
                <c:pt idx="86" formatCode="0">
                  <c:v>11</c:v>
                </c:pt>
                <c:pt idx="87" formatCode="0">
                  <c:v>10</c:v>
                </c:pt>
                <c:pt idx="88" formatCode="0">
                  <c:v>10</c:v>
                </c:pt>
                <c:pt idx="89" formatCode="0">
                  <c:v>11</c:v>
                </c:pt>
                <c:pt idx="90" formatCode="0">
                  <c:v>12</c:v>
                </c:pt>
                <c:pt idx="91" formatCode="0">
                  <c:v>13</c:v>
                </c:pt>
                <c:pt idx="92" formatCode="0">
                  <c:v>15</c:v>
                </c:pt>
                <c:pt idx="93" formatCode="0">
                  <c:v>12</c:v>
                </c:pt>
                <c:pt idx="94" formatCode="0">
                  <c:v>12</c:v>
                </c:pt>
                <c:pt idx="95" formatCode="0">
                  <c:v>10</c:v>
                </c:pt>
                <c:pt idx="96" formatCode="0">
                  <c:v>10</c:v>
                </c:pt>
                <c:pt idx="97" formatCode="0">
                  <c:v>10</c:v>
                </c:pt>
                <c:pt idx="98" formatCode="0">
                  <c:v>10</c:v>
                </c:pt>
                <c:pt idx="99" formatCode="0">
                  <c:v>10</c:v>
                </c:pt>
                <c:pt idx="100" formatCode="0">
                  <c:v>10</c:v>
                </c:pt>
                <c:pt idx="101" formatCode="0">
                  <c:v>11</c:v>
                </c:pt>
                <c:pt idx="102" formatCode="0">
                  <c:v>11</c:v>
                </c:pt>
                <c:pt idx="103" formatCode="0">
                  <c:v>11</c:v>
                </c:pt>
                <c:pt idx="104" formatCode="0">
                  <c:v>12</c:v>
                </c:pt>
              </c:numCache>
            </c:numRef>
          </c:val>
          <c:smooth val="0"/>
          <c:extLst>
            <c:ext xmlns:c16="http://schemas.microsoft.com/office/drawing/2014/chart" uri="{C3380CC4-5D6E-409C-BE32-E72D297353CC}">
              <c16:uniqueId val="{00000002-C9AF-4E15-8206-6153AF70EDCC}"/>
            </c:ext>
          </c:extLst>
        </c:ser>
        <c:ser>
          <c:idx val="86"/>
          <c:order val="86"/>
          <c:tx>
            <c:strRef>
              <c:f>'Table for graphs 24-25 '!$A$88</c:f>
              <c:strCache>
                <c:ptCount val="1"/>
                <c:pt idx="0">
                  <c:v>Skin - Reported Backlog Total</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'!$B$88:$DB$88</c:f>
              <c:numCache>
                <c:formatCode>0</c:formatCode>
                <c:ptCount val="105"/>
                <c:pt idx="0">
                  <c:v>21</c:v>
                </c:pt>
                <c:pt idx="1">
                  <c:v>23</c:v>
                </c:pt>
                <c:pt idx="2">
                  <c:v>14</c:v>
                </c:pt>
                <c:pt idx="3">
                  <c:v>18</c:v>
                </c:pt>
                <c:pt idx="4">
                  <c:v>20</c:v>
                </c:pt>
                <c:pt idx="5">
                  <c:v>14</c:v>
                </c:pt>
                <c:pt idx="6">
                  <c:v>16</c:v>
                </c:pt>
                <c:pt idx="7">
                  <c:v>14</c:v>
                </c:pt>
                <c:pt idx="8">
                  <c:v>16</c:v>
                </c:pt>
                <c:pt idx="9">
                  <c:v>19</c:v>
                </c:pt>
                <c:pt idx="10">
                  <c:v>19</c:v>
                </c:pt>
                <c:pt idx="11">
                  <c:v>16</c:v>
                </c:pt>
                <c:pt idx="12">
                  <c:v>12</c:v>
                </c:pt>
                <c:pt idx="13">
                  <c:v>18</c:v>
                </c:pt>
                <c:pt idx="14">
                  <c:v>17</c:v>
                </c:pt>
                <c:pt idx="15">
                  <c:v>18</c:v>
                </c:pt>
                <c:pt idx="16">
                  <c:v>16</c:v>
                </c:pt>
                <c:pt idx="17">
                  <c:v>15</c:v>
                </c:pt>
                <c:pt idx="18">
                  <c:v>15</c:v>
                </c:pt>
                <c:pt idx="19">
                  <c:v>29</c:v>
                </c:pt>
                <c:pt idx="20">
                  <c:v>35</c:v>
                </c:pt>
                <c:pt idx="21">
                  <c:v>37</c:v>
                </c:pt>
                <c:pt idx="22">
                  <c:v>44</c:v>
                </c:pt>
                <c:pt idx="23">
                  <c:v>36</c:v>
                </c:pt>
                <c:pt idx="24">
                  <c:v>31</c:v>
                </c:pt>
                <c:pt idx="25">
                  <c:v>38</c:v>
                </c:pt>
                <c:pt idx="26">
                  <c:v>50</c:v>
                </c:pt>
                <c:pt idx="27">
                  <c:v>45</c:v>
                </c:pt>
                <c:pt idx="28">
                  <c:v>42</c:v>
                </c:pt>
                <c:pt idx="29">
                  <c:v>43</c:v>
                </c:pt>
                <c:pt idx="30">
                  <c:v>42</c:v>
                </c:pt>
                <c:pt idx="31">
                  <c:v>42</c:v>
                </c:pt>
                <c:pt idx="32">
                  <c:v>35</c:v>
                </c:pt>
                <c:pt idx="33">
                  <c:v>38</c:v>
                </c:pt>
                <c:pt idx="34">
                  <c:v>36</c:v>
                </c:pt>
                <c:pt idx="35">
                  <c:v>30</c:v>
                </c:pt>
                <c:pt idx="36">
                  <c:v>19</c:v>
                </c:pt>
                <c:pt idx="37">
                  <c:v>22</c:v>
                </c:pt>
                <c:pt idx="38">
                  <c:v>24</c:v>
                </c:pt>
                <c:pt idx="39">
                  <c:v>26</c:v>
                </c:pt>
                <c:pt idx="40">
                  <c:v>20</c:v>
                </c:pt>
                <c:pt idx="41">
                  <c:v>20</c:v>
                </c:pt>
                <c:pt idx="42">
                  <c:v>17</c:v>
                </c:pt>
                <c:pt idx="43">
                  <c:v>13</c:v>
                </c:pt>
                <c:pt idx="44">
                  <c:v>14</c:v>
                </c:pt>
                <c:pt idx="45">
                  <c:v>16</c:v>
                </c:pt>
                <c:pt idx="46">
                  <c:v>13</c:v>
                </c:pt>
                <c:pt idx="47">
                  <c:v>13</c:v>
                </c:pt>
                <c:pt idx="48">
                  <c:v>12</c:v>
                </c:pt>
                <c:pt idx="49">
                  <c:v>9</c:v>
                </c:pt>
                <c:pt idx="50">
                  <c:v>13</c:v>
                </c:pt>
                <c:pt idx="51">
                  <c:v>14</c:v>
                </c:pt>
                <c:pt idx="52">
                  <c:v>19</c:v>
                </c:pt>
                <c:pt idx="53">
                  <c:v>17</c:v>
                </c:pt>
                <c:pt idx="54">
                  <c:v>18</c:v>
                </c:pt>
                <c:pt idx="55">
                  <c:v>18</c:v>
                </c:pt>
                <c:pt idx="56">
                  <c:v>20</c:v>
                </c:pt>
                <c:pt idx="57">
                  <c:v>22</c:v>
                </c:pt>
                <c:pt idx="58">
                  <c:v>19</c:v>
                </c:pt>
                <c:pt idx="59">
                  <c:v>17</c:v>
                </c:pt>
                <c:pt idx="60">
                  <c:v>21</c:v>
                </c:pt>
                <c:pt idx="61">
                  <c:v>21</c:v>
                </c:pt>
                <c:pt idx="62">
                  <c:v>17</c:v>
                </c:pt>
                <c:pt idx="63">
                  <c:v>12</c:v>
                </c:pt>
                <c:pt idx="64" formatCode="General">
                  <c:v>19</c:v>
                </c:pt>
                <c:pt idx="65" formatCode="General">
                  <c:v>21</c:v>
                </c:pt>
                <c:pt idx="66" formatCode="General">
                  <c:v>24</c:v>
                </c:pt>
                <c:pt idx="67" formatCode="General">
                  <c:v>28</c:v>
                </c:pt>
                <c:pt idx="68" formatCode="General">
                  <c:v>30</c:v>
                </c:pt>
                <c:pt idx="69" formatCode="General">
                  <c:v>38</c:v>
                </c:pt>
                <c:pt idx="70" formatCode="General">
                  <c:v>54</c:v>
                </c:pt>
                <c:pt idx="71" formatCode="General">
                  <c:v>47</c:v>
                </c:pt>
                <c:pt idx="72" formatCode="General">
                  <c:v>37</c:v>
                </c:pt>
                <c:pt idx="73" formatCode="General">
                  <c:v>43</c:v>
                </c:pt>
                <c:pt idx="74" formatCode="General">
                  <c:v>75</c:v>
                </c:pt>
                <c:pt idx="75" formatCode="General">
                  <c:v>100</c:v>
                </c:pt>
                <c:pt idx="76" formatCode="General">
                  <c:v>110</c:v>
                </c:pt>
                <c:pt idx="77" formatCode="General">
                  <c:v>115</c:v>
                </c:pt>
                <c:pt idx="78" formatCode="General">
                  <c:v>140</c:v>
                </c:pt>
                <c:pt idx="79" formatCode="General">
                  <c:v>143</c:v>
                </c:pt>
                <c:pt idx="80" formatCode="General">
                  <c:v>143</c:v>
                </c:pt>
                <c:pt idx="81" formatCode="General">
                  <c:v>103</c:v>
                </c:pt>
                <c:pt idx="82" formatCode="General">
                  <c:v>115</c:v>
                </c:pt>
                <c:pt idx="83" formatCode="General">
                  <c:v>116</c:v>
                </c:pt>
                <c:pt idx="84" formatCode="General">
                  <c:v>128</c:v>
                </c:pt>
                <c:pt idx="85" formatCode="General">
                  <c:v>75</c:v>
                </c:pt>
                <c:pt idx="86" formatCode="General">
                  <c:v>87</c:v>
                </c:pt>
                <c:pt idx="87" formatCode="General">
                  <c:v>108</c:v>
                </c:pt>
                <c:pt idx="88" formatCode="General">
                  <c:v>116</c:v>
                </c:pt>
                <c:pt idx="89" formatCode="General">
                  <c:v>106</c:v>
                </c:pt>
                <c:pt idx="90" formatCode="General">
                  <c:v>125</c:v>
                </c:pt>
                <c:pt idx="91" formatCode="General">
                  <c:v>135</c:v>
                </c:pt>
                <c:pt idx="92" formatCode="General">
                  <c:v>148</c:v>
                </c:pt>
                <c:pt idx="93" formatCode="General">
                  <c:v>128</c:v>
                </c:pt>
                <c:pt idx="94" formatCode="General">
                  <c:v>75</c:v>
                </c:pt>
                <c:pt idx="95" formatCode="General">
                  <c:v>72</c:v>
                </c:pt>
                <c:pt idx="96" formatCode="General">
                  <c:v>56</c:v>
                </c:pt>
              </c:numCache>
            </c:numRef>
          </c:val>
          <c:smooth val="0"/>
          <c:extLst>
            <c:ext xmlns:c16="http://schemas.microsoft.com/office/drawing/2014/chart" uri="{C3380CC4-5D6E-409C-BE32-E72D297353CC}">
              <c16:uniqueId val="{00000003-C9AF-4E15-8206-6153AF70EDCC}"/>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24-25 '!$A$2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'!$B$2:$DB$2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c:ext xmlns:c16="http://schemas.microsoft.com/office/drawing/2014/chart" uri="{C3380CC4-5D6E-409C-BE32-E72D297353CC}">
                    <c16:uniqueId val="{00000004-C9AF-4E15-8206-6153AF70EDCC}"/>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24-25 '!$A$3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'!$B$3:$DB$3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5-C9AF-4E15-8206-6153AF70EDCC}"/>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24-25 '!$A$4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'!$B$4:$DB$4</c15:sqref>
                        </c15:formulaRef>
                      </c:ext>
                    </c:extLst>
                    <c:numCache>
                      <c:formatCode>General</c:formatCode>
                      <c:ptCount val="105"/>
                      <c:pt idx="53" formatCode="0">
                        <c:v>11</c:v>
                      </c:pt>
                      <c:pt idx="54" formatCode="0">
                        <c:v>11</c:v>
                      </c:pt>
                      <c:pt idx="55" formatCode="0">
                        <c:v>12.100000000000001</c:v>
                      </c:pt>
                      <c:pt idx="56" formatCode="0">
                        <c:v>12.100000000000001</c:v>
                      </c:pt>
                      <c:pt idx="57" formatCode="0">
                        <c:v>10.890000000000002</c:v>
                      </c:pt>
                      <c:pt idx="58" formatCode="0">
                        <c:v>10.890000000000002</c:v>
                      </c:pt>
                      <c:pt idx="59" formatCode="0">
                        <c:v>10.890000000000002</c:v>
                      </c:pt>
                      <c:pt idx="60" formatCode="0">
                        <c:v>11.979000000000003</c:v>
                      </c:pt>
                      <c:pt idx="61" formatCode="0">
                        <c:v>13.176900000000003</c:v>
                      </c:pt>
                      <c:pt idx="62" formatCode="0">
                        <c:v>11.859210000000003</c:v>
                      </c:pt>
                      <c:pt idx="63" formatCode="0">
                        <c:v>10.673289000000002</c:v>
                      </c:pt>
                      <c:pt idx="64" formatCode="0">
                        <c:v>10.673289000000002</c:v>
                      </c:pt>
                      <c:pt idx="65" formatCode="0">
                        <c:v>9.6059601000000026</c:v>
                      </c:pt>
                      <c:pt idx="66" formatCode="0">
                        <c:v>8.6453640900000028</c:v>
                      </c:pt>
                      <c:pt idx="67" formatCode="0">
                        <c:v>8.6453640900000028</c:v>
                      </c:pt>
                      <c:pt idx="68" formatCode="0">
                        <c:v>9.509900499000004</c:v>
                      </c:pt>
                      <c:pt idx="69" formatCode="0">
                        <c:v>10.460890548900005</c:v>
                      </c:pt>
                      <c:pt idx="70" formatCode="0">
                        <c:v>10.460890548900005</c:v>
                      </c:pt>
                      <c:pt idx="71" formatCode="0">
                        <c:v>12.030024131235006</c:v>
                      </c:pt>
                      <c:pt idx="72" formatCode="0">
                        <c:v>10.827021718111506</c:v>
                      </c:pt>
                      <c:pt idx="73" formatCode="0">
                        <c:v>10.827021718111506</c:v>
                      </c:pt>
                      <c:pt idx="74" formatCode="0">
                        <c:v>11.909723889922658</c:v>
                      </c:pt>
                      <c:pt idx="75" formatCode="0">
                        <c:v>13.100696278914924</c:v>
                      </c:pt>
                      <c:pt idx="76" formatCode="0">
                        <c:v>11.135591837077685</c:v>
                      </c:pt>
                      <c:pt idx="77" formatCode="0">
                        <c:v>10.022032653369918</c:v>
                      </c:pt>
                      <c:pt idx="78" formatCode="0">
                        <c:v>10.022032653369918</c:v>
                      </c:pt>
                      <c:pt idx="79" formatCode="0">
                        <c:v>10.022032653369918</c:v>
                      </c:pt>
                      <c:pt idx="80" formatCode="0">
                        <c:v>10.022032653369918</c:v>
                      </c:pt>
                      <c:pt idx="81" formatCode="0">
                        <c:v>10.022032653369918</c:v>
                      </c:pt>
                      <c:pt idx="82" formatCode="0">
                        <c:v>9.0198293880329263</c:v>
                      </c:pt>
                      <c:pt idx="83" formatCode="0">
                        <c:v>9.0198293880329263</c:v>
                      </c:pt>
                      <c:pt idx="84" formatCode="0">
                        <c:v>8.1178464492296332</c:v>
                      </c:pt>
                      <c:pt idx="85" formatCode="0">
                        <c:v>8.1178464492296332</c:v>
                      </c:pt>
                      <c:pt idx="86" formatCode="0">
                        <c:v>6.9001694818451877</c:v>
                      </c:pt>
                      <c:pt idx="87" formatCode="0">
                        <c:v>5.8651440595684097</c:v>
                      </c:pt>
                      <c:pt idx="88" formatCode="0">
                        <c:v>5.8651440595684097</c:v>
                      </c:pt>
                      <c:pt idx="89" formatCode="0">
                        <c:v>6.7449156685036709</c:v>
                      </c:pt>
                      <c:pt idx="90" formatCode="0">
                        <c:v>8.0938988022044054</c:v>
                      </c:pt>
                      <c:pt idx="91" formatCode="0">
                        <c:v>10.76488540693186</c:v>
                      </c:pt>
                      <c:pt idx="92" formatCode="0">
                        <c:v>13.456106758664825</c:v>
                      </c:pt>
                      <c:pt idx="93" formatCode="0">
                        <c:v>10.76488540693186</c:v>
                      </c:pt>
                      <c:pt idx="94" formatCode="0">
                        <c:v>9.6883968662386746</c:v>
                      </c:pt>
                      <c:pt idx="95" formatCode="0">
                        <c:v>9.6883968662386746</c:v>
                      </c:pt>
                      <c:pt idx="96" formatCode="0">
                        <c:v>8.2351373363028735</c:v>
                      </c:pt>
                      <c:pt idx="97" formatCode="0">
                        <c:v>7.4116236026725861</c:v>
                      </c:pt>
                      <c:pt idx="98" formatCode="0">
                        <c:v>7.4116236026725861</c:v>
                      </c:pt>
                      <c:pt idx="99" formatCode="0">
                        <c:v>7.4116236026725861</c:v>
                      </c:pt>
                      <c:pt idx="100" formatCode="0">
                        <c:v>8.1527859629398449</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06-C9AF-4E15-8206-6153AF70EDCC}"/>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24-25 '!$A$5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'!$B$5:$DB$5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7-C9AF-4E15-8206-6153AF70EDCC}"/>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24-25 '!$A$6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'!$B$6:$DB$6</c15:sqref>
                        </c15:formulaRef>
                      </c:ext>
                    </c:extLst>
                    <c:numCache>
                      <c:formatCode>General</c:formatCode>
                      <c:ptCount val="105"/>
                      <c:pt idx="53" formatCode="0">
                        <c:v>19</c:v>
                      </c:pt>
                      <c:pt idx="54" formatCode="0">
                        <c:v>18.05</c:v>
                      </c:pt>
                      <c:pt idx="55" formatCode="0">
                        <c:v>18.952500000000001</c:v>
                      </c:pt>
                      <c:pt idx="56" formatCode="0">
                        <c:v>18.004874999999998</c:v>
                      </c:pt>
                      <c:pt idx="57" formatCode="0">
                        <c:v>17.104631249999997</c:v>
                      </c:pt>
                      <c:pt idx="58" formatCode="0">
                        <c:v>17.104631249999997</c:v>
                      </c:pt>
                      <c:pt idx="59" formatCode="0">
                        <c:v>18.815094374999997</c:v>
                      </c:pt>
                      <c:pt idx="60" formatCode="0">
                        <c:v>20.696603812499998</c:v>
                      </c:pt>
                      <c:pt idx="61" formatCode="0">
                        <c:v>22.766264193750001</c:v>
                      </c:pt>
                      <c:pt idx="62" formatCode="0">
                        <c:v>25.042890613125003</c:v>
                      </c:pt>
                      <c:pt idx="63" formatCode="0">
                        <c:v>27.547179674437505</c:v>
                      </c:pt>
                      <c:pt idx="64" formatCode="0">
                        <c:v>30.301897641881258</c:v>
                      </c:pt>
                      <c:pt idx="65" formatCode="0">
                        <c:v>28.786802759787193</c:v>
                      </c:pt>
                      <c:pt idx="66" formatCode="0">
                        <c:v>25.908122483808473</c:v>
                      </c:pt>
                      <c:pt idx="67" formatCode="0">
                        <c:v>25.908122483808473</c:v>
                      </c:pt>
                      <c:pt idx="68" formatCode="0">
                        <c:v>24.612716359618048</c:v>
                      </c:pt>
                      <c:pt idx="69" formatCode="0">
                        <c:v>23.382080541637144</c:v>
                      </c:pt>
                      <c:pt idx="70" formatCode="0">
                        <c:v>24.083542957886259</c:v>
                      </c:pt>
                      <c:pt idx="71" formatCode="0">
                        <c:v>26.491897253674885</c:v>
                      </c:pt>
                      <c:pt idx="72" formatCode="0">
                        <c:v>27.816492116358631</c:v>
                      </c:pt>
                      <c:pt idx="73" formatCode="0">
                        <c:v>27.816492116358631</c:v>
                      </c:pt>
                      <c:pt idx="74" formatCode="0">
                        <c:v>29.207316722176564</c:v>
                      </c:pt>
                      <c:pt idx="75" formatCode="0">
                        <c:v>30.667682558285392</c:v>
                      </c:pt>
                      <c:pt idx="76" formatCode="0">
                        <c:v>29.134298430371121</c:v>
                      </c:pt>
                      <c:pt idx="77" formatCode="0">
                        <c:v>27.677583508852564</c:v>
                      </c:pt>
                      <c:pt idx="78" formatCode="0">
                        <c:v>27.677583508852564</c:v>
                      </c:pt>
                      <c:pt idx="79" formatCode="0">
                        <c:v>26.293704333409934</c:v>
                      </c:pt>
                      <c:pt idx="80" formatCode="0">
                        <c:v>24.979019116739437</c:v>
                      </c:pt>
                      <c:pt idx="81" formatCode="0">
                        <c:v>22.481117205065495</c:v>
                      </c:pt>
                      <c:pt idx="82" formatCode="0">
                        <c:v>20.233005484558944</c:v>
                      </c:pt>
                      <c:pt idx="83" formatCode="0">
                        <c:v>21.244655758786891</c:v>
                      </c:pt>
                      <c:pt idx="84" formatCode="0">
                        <c:v>19.120190182908203</c:v>
                      </c:pt>
                      <c:pt idx="85" formatCode="0">
                        <c:v>19.120190182908203</c:v>
                      </c:pt>
                      <c:pt idx="86" formatCode="0">
                        <c:v>18.164180673762793</c:v>
                      </c:pt>
                      <c:pt idx="87" formatCode="0">
                        <c:v>16.347762606386514</c:v>
                      </c:pt>
                      <c:pt idx="88" formatCode="0">
                        <c:v>16.347762606386514</c:v>
                      </c:pt>
                      <c:pt idx="89" formatCode="0">
                        <c:v>16.347762606386514</c:v>
                      </c:pt>
                      <c:pt idx="90" formatCode="0">
                        <c:v>17.16515073670584</c:v>
                      </c:pt>
                      <c:pt idx="91" formatCode="0">
                        <c:v>18.881665810376425</c:v>
                      </c:pt>
                      <c:pt idx="92" formatCode="0">
                        <c:v>19.825749100895248</c:v>
                      </c:pt>
                      <c:pt idx="93" formatCode="0">
                        <c:v>17.843174190805723</c:v>
                      </c:pt>
                      <c:pt idx="94" formatCode="0">
                        <c:v>17.843174190805723</c:v>
                      </c:pt>
                      <c:pt idx="95" formatCode="0">
                        <c:v>17.843174190805723</c:v>
                      </c:pt>
                      <c:pt idx="96" formatCode="0">
                        <c:v>16.951015481265436</c:v>
                      </c:pt>
                      <c:pt idx="97" formatCode="0">
                        <c:v>16.951015481265436</c:v>
                      </c:pt>
                      <c:pt idx="98" formatCode="0">
                        <c:v>13.560812385012349</c:v>
                      </c:pt>
                      <c:pt idx="99" formatCode="0">
                        <c:v>12.882771765761731</c:v>
                      </c:pt>
                      <c:pt idx="100" formatCode="0">
                        <c:v>14.815187530625989</c:v>
                      </c:pt>
                      <c:pt idx="101" formatCode="0">
                        <c:v>13.333668777563391</c:v>
                      </c:pt>
                      <c:pt idx="102" formatCode="0">
                        <c:v>12.000301899807052</c:v>
                      </c:pt>
                      <c:pt idx="103" formatCode="0">
                        <c:v>12.000301899807052</c:v>
                      </c:pt>
                      <c:pt idx="104" formatCode="0">
                        <c:v>12.000301899807052</c:v>
                      </c:pt>
                    </c:numCache>
                  </c:numRef>
                </c:val>
                <c:smooth val="0"/>
                <c:extLst xmlns:c15="http://schemas.microsoft.com/office/drawing/2012/chart">
                  <c:ext xmlns:c16="http://schemas.microsoft.com/office/drawing/2014/chart" uri="{C3380CC4-5D6E-409C-BE32-E72D297353CC}">
                    <c16:uniqueId val="{00000008-C9AF-4E15-8206-6153AF70EDCC}"/>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24-25 '!$A$7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'!$B$7:$DB$7</c15:sqref>
                        </c15:formulaRef>
                      </c:ext>
                    </c:extLst>
                    <c:numCache>
                      <c:formatCode>General</c:formatCode>
                      <c:ptCount val="105"/>
                      <c:pt idx="53" formatCode="0">
                        <c:v>4</c:v>
                      </c:pt>
                      <c:pt idx="54" formatCode="0">
                        <c:v>4</c:v>
                      </c:pt>
                      <c:pt idx="55" formatCode="0">
                        <c:v>4</c:v>
                      </c:pt>
                      <c:pt idx="56" formatCode="0">
                        <c:v>3.6</c:v>
                      </c:pt>
                      <c:pt idx="57" formatCode="0">
                        <c:v>3.9600000000000004</c:v>
                      </c:pt>
                      <c:pt idx="58" formatCode="0">
                        <c:v>2.97</c:v>
                      </c:pt>
                      <c:pt idx="59" formatCode="0">
                        <c:v>2.97</c:v>
                      </c:pt>
                      <c:pt idx="60" formatCode="0">
                        <c:v>3.5640000000000001</c:v>
                      </c:pt>
                      <c:pt idx="61" formatCode="0">
                        <c:v>3.5640000000000001</c:v>
                      </c:pt>
                      <c:pt idx="62" formatCode="0">
                        <c:v>3.5640000000000001</c:v>
                      </c:pt>
                      <c:pt idx="63" formatCode="0">
                        <c:v>4.0985999999999994</c:v>
                      </c:pt>
                      <c:pt idx="64" formatCode="0">
                        <c:v>4.0985999999999994</c:v>
                      </c:pt>
                      <c:pt idx="65" formatCode="0">
                        <c:v>3.0739499999999995</c:v>
                      </c:pt>
                      <c:pt idx="66" formatCode="0">
                        <c:v>3.0739499999999995</c:v>
                      </c:pt>
                      <c:pt idx="67" formatCode="0">
                        <c:v>3.0739499999999995</c:v>
                      </c:pt>
                      <c:pt idx="68" formatCode="0">
                        <c:v>3.0739499999999995</c:v>
                      </c:pt>
                      <c:pt idx="69" formatCode="0">
                        <c:v>4.6109249999999991</c:v>
                      </c:pt>
                      <c:pt idx="70" formatCode="0">
                        <c:v>5.5331099999999989</c:v>
                      </c:pt>
                      <c:pt idx="71" formatCode="0">
                        <c:v>6.6397319999999986</c:v>
                      </c:pt>
                      <c:pt idx="72" formatCode="0">
                        <c:v>6.6397319999999986</c:v>
                      </c:pt>
                      <c:pt idx="73" formatCode="0">
                        <c:v>5.9757587999999986</c:v>
                      </c:pt>
                      <c:pt idx="74" formatCode="0">
                        <c:v>6.5733346799999985</c:v>
                      </c:pt>
                      <c:pt idx="75" formatCode="0">
                        <c:v>6.5733346799999985</c:v>
                      </c:pt>
                      <c:pt idx="76" formatCode="0">
                        <c:v>6.5733346799999985</c:v>
                      </c:pt>
                      <c:pt idx="77" formatCode="0">
                        <c:v>6.5733346799999985</c:v>
                      </c:pt>
                      <c:pt idx="78" formatCode="0">
                        <c:v>6.5733346799999985</c:v>
                      </c:pt>
                      <c:pt idx="79" formatCode="0">
                        <c:v>5.9160012119999985</c:v>
                      </c:pt>
                      <c:pt idx="80" formatCode="0">
                        <c:v>5.9160012119999985</c:v>
                      </c:pt>
                      <c:pt idx="81" formatCode="0">
                        <c:v>5.9160012119999985</c:v>
                      </c:pt>
                      <c:pt idx="82" formatCode="0">
                        <c:v>5.9160012119999985</c:v>
                      </c:pt>
                      <c:pt idx="83" formatCode="0">
                        <c:v>5.9160012119999985</c:v>
                      </c:pt>
                      <c:pt idx="84" formatCode="0">
                        <c:v>5.6202011513999981</c:v>
                      </c:pt>
                      <c:pt idx="85" formatCode="0">
                        <c:v>5.3391910938299976</c:v>
                      </c:pt>
                      <c:pt idx="86" formatCode="0">
                        <c:v>5.0722315391384978</c:v>
                      </c:pt>
                      <c:pt idx="87" formatCode="0">
                        <c:v>4.8186199621815726</c:v>
                      </c:pt>
                      <c:pt idx="88" formatCode="0">
                        <c:v>4.577688964072494</c:v>
                      </c:pt>
                      <c:pt idx="89" formatCode="0">
                        <c:v>4.577688964072494</c:v>
                      </c:pt>
                      <c:pt idx="90" formatCode="0">
                        <c:v>5.493226756886993</c:v>
                      </c:pt>
                      <c:pt idx="91" formatCode="0">
                        <c:v>7.1411947839530914</c:v>
                      </c:pt>
                      <c:pt idx="92" formatCode="0">
                        <c:v>6.0700155663601274</c:v>
                      </c:pt>
                      <c:pt idx="93" formatCode="0">
                        <c:v>6.0700155663601274</c:v>
                      </c:pt>
                      <c:pt idx="94" formatCode="0">
                        <c:v>6.0700155663601274</c:v>
                      </c:pt>
                      <c:pt idx="95" formatCode="0">
                        <c:v>6.0700155663601274</c:v>
                      </c:pt>
                      <c:pt idx="96" formatCode="0">
                        <c:v>4.8560124530881019</c:v>
                      </c:pt>
                      <c:pt idx="97" formatCode="0">
                        <c:v>4.8560124530881019</c:v>
                      </c:pt>
                      <c:pt idx="98" formatCode="0">
                        <c:v>4.8560124530881019</c:v>
                      </c:pt>
                      <c:pt idx="99" formatCode="0">
                        <c:v>4.8560124530881019</c:v>
                      </c:pt>
                      <c:pt idx="100" formatCode="0">
                        <c:v>5.8272149437057221</c:v>
                      </c:pt>
                      <c:pt idx="101" formatCode="0">
                        <c:v>5.8272149437057221</c:v>
                      </c:pt>
                      <c:pt idx="102" formatCode="0">
                        <c:v>5.8272149437057221</c:v>
                      </c:pt>
                      <c:pt idx="103" formatCode="0">
                        <c:v>5.8272149437057221</c:v>
                      </c:pt>
                      <c:pt idx="104" formatCode="0">
                        <c:v>6.9926579324468667</c:v>
                      </c:pt>
                    </c:numCache>
                  </c:numRef>
                </c:val>
                <c:smooth val="0"/>
                <c:extLst xmlns:c15="http://schemas.microsoft.com/office/drawing/2012/chart">
                  <c:ext xmlns:c16="http://schemas.microsoft.com/office/drawing/2014/chart" uri="{C3380CC4-5D6E-409C-BE32-E72D297353CC}">
                    <c16:uniqueId val="{00000009-C9AF-4E15-8206-6153AF70EDCC}"/>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24-25 '!$A$8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'!$B$8:$DB$8</c15:sqref>
                        </c15:formulaRef>
                      </c:ext>
                    </c:extLst>
                    <c:numCache>
                      <c:formatCode>General</c:formatCode>
                      <c:ptCount val="105"/>
                      <c:pt idx="53" formatCode="0">
                        <c:v>6</c:v>
                      </c:pt>
                      <c:pt idx="54" formatCode="0">
                        <c:v>4.8000000000000007</c:v>
                      </c:pt>
                      <c:pt idx="55" formatCode="0">
                        <c:v>6.0000000000000009</c:v>
                      </c:pt>
                      <c:pt idx="56" formatCode="0">
                        <c:v>4.8000000000000007</c:v>
                      </c:pt>
                      <c:pt idx="57" formatCode="0">
                        <c:v>4.8000000000000007</c:v>
                      </c:pt>
                      <c:pt idx="58" formatCode="0">
                        <c:v>4.8000000000000007</c:v>
                      </c:pt>
                      <c:pt idx="59" formatCode="0">
                        <c:v>4.8000000000000007</c:v>
                      </c:pt>
                      <c:pt idx="60" formatCode="0">
                        <c:v>6.0000000000000009</c:v>
                      </c:pt>
                      <c:pt idx="61" formatCode="0">
                        <c:v>6.0000000000000009</c:v>
                      </c:pt>
                      <c:pt idx="62" formatCode="0">
                        <c:v>6.0000000000000009</c:v>
                      </c:pt>
                      <c:pt idx="63" formatCode="0">
                        <c:v>4.8000000000000007</c:v>
                      </c:pt>
                      <c:pt idx="64" formatCode="0">
                        <c:v>4.8000000000000007</c:v>
                      </c:pt>
                      <c:pt idx="65" formatCode="0">
                        <c:v>4.3200000000000012</c:v>
                      </c:pt>
                      <c:pt idx="66" formatCode="0">
                        <c:v>4.3200000000000012</c:v>
                      </c:pt>
                      <c:pt idx="67" formatCode="0">
                        <c:v>4.3200000000000012</c:v>
                      </c:pt>
                      <c:pt idx="68" formatCode="0">
                        <c:v>4.7520000000000016</c:v>
                      </c:pt>
                      <c:pt idx="69" formatCode="0">
                        <c:v>4.7520000000000016</c:v>
                      </c:pt>
                      <c:pt idx="70" formatCode="0">
                        <c:v>4.7520000000000016</c:v>
                      </c:pt>
                      <c:pt idx="71" formatCode="0">
                        <c:v>5.2272000000000025</c:v>
                      </c:pt>
                      <c:pt idx="72" formatCode="0">
                        <c:v>6.2726400000000027</c:v>
                      </c:pt>
                      <c:pt idx="73" formatCode="0">
                        <c:v>6.2726400000000027</c:v>
                      </c:pt>
                      <c:pt idx="74" formatCode="0">
                        <c:v>6.2726400000000027</c:v>
                      </c:pt>
                      <c:pt idx="75" formatCode="0">
                        <c:v>7.2135360000000022</c:v>
                      </c:pt>
                      <c:pt idx="76" formatCode="0">
                        <c:v>5.7708288000000021</c:v>
                      </c:pt>
                      <c:pt idx="77" formatCode="0">
                        <c:v>4.9052044800000019</c:v>
                      </c:pt>
                      <c:pt idx="78" formatCode="0">
                        <c:v>5.3957249280000026</c:v>
                      </c:pt>
                      <c:pt idx="79" formatCode="0">
                        <c:v>4.8561524352000021</c:v>
                      </c:pt>
                      <c:pt idx="80" formatCode="0">
                        <c:v>4.8561524352000021</c:v>
                      </c:pt>
                      <c:pt idx="81" formatCode="0">
                        <c:v>4.8561524352000021</c:v>
                      </c:pt>
                      <c:pt idx="82" formatCode="0">
                        <c:v>4.1277295699200014</c:v>
                      </c:pt>
                      <c:pt idx="83" formatCode="0">
                        <c:v>4.5405025269120021</c:v>
                      </c:pt>
                      <c:pt idx="84" formatCode="0">
                        <c:v>4.086452274220802</c:v>
                      </c:pt>
                      <c:pt idx="85" formatCode="0">
                        <c:v>4.086452274220802</c:v>
                      </c:pt>
                      <c:pt idx="86" formatCode="0">
                        <c:v>4.086452274220802</c:v>
                      </c:pt>
                      <c:pt idx="87" formatCode="0">
                        <c:v>3.2691618193766416</c:v>
                      </c:pt>
                      <c:pt idx="88" formatCode="0">
                        <c:v>3.2691618193766416</c:v>
                      </c:pt>
                      <c:pt idx="89" formatCode="0">
                        <c:v>3.2691618193766416</c:v>
                      </c:pt>
                      <c:pt idx="90" formatCode="0">
                        <c:v>3.7595360922831378</c:v>
                      </c:pt>
                      <c:pt idx="91" formatCode="0">
                        <c:v>4.6994201153539219</c:v>
                      </c:pt>
                      <c:pt idx="92" formatCode="0">
                        <c:v>5.6393041384247065</c:v>
                      </c:pt>
                      <c:pt idx="93" formatCode="0">
                        <c:v>4.7934085176610006</c:v>
                      </c:pt>
                      <c:pt idx="94" formatCode="0">
                        <c:v>5.5124197953101506</c:v>
                      </c:pt>
                      <c:pt idx="95" formatCode="0">
                        <c:v>5.5124197953101506</c:v>
                      </c:pt>
                      <c:pt idx="96" formatCode="0">
                        <c:v>4.961177815779136</c:v>
                      </c:pt>
                      <c:pt idx="97" formatCode="0">
                        <c:v>4.4650600342012225</c:v>
                      </c:pt>
                      <c:pt idx="98" formatCode="0">
                        <c:v>3.572048027360978</c:v>
                      </c:pt>
                      <c:pt idx="99" formatCode="0">
                        <c:v>2.5004336191526844</c:v>
                      </c:pt>
                      <c:pt idx="100" formatCode="0">
                        <c:v>2.5004336191526844</c:v>
                      </c:pt>
                      <c:pt idx="101" formatCode="0">
                        <c:v>2.2503902572374161</c:v>
                      </c:pt>
                      <c:pt idx="102" formatCode="0">
                        <c:v>2.0253512315136746</c:v>
                      </c:pt>
                      <c:pt idx="103" formatCode="0">
                        <c:v>2.0253512315136746</c:v>
                      </c:pt>
                      <c:pt idx="104" formatCode="0">
                        <c:v>2.227886354665042</c:v>
                      </c:pt>
                    </c:numCache>
                  </c:numRef>
                </c:val>
                <c:smooth val="0"/>
                <c:extLst xmlns:c15="http://schemas.microsoft.com/office/drawing/2012/chart">
                  <c:ext xmlns:c16="http://schemas.microsoft.com/office/drawing/2014/chart" uri="{C3380CC4-5D6E-409C-BE32-E72D297353CC}">
                    <c16:uniqueId val="{0000000A-C9AF-4E15-8206-6153AF70EDCC}"/>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24-25 '!$A$9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'!$B$9:$DB$9</c15:sqref>
                        </c15:formulaRef>
                      </c:ext>
                    </c:extLst>
                    <c:numCache>
                      <c:formatCode>General</c:formatCode>
                      <c:ptCount val="105"/>
                      <c:pt idx="53" formatCode="0">
                        <c:v>20</c:v>
                      </c:pt>
                      <c:pt idx="54" formatCode="0">
                        <c:v>20</c:v>
                      </c:pt>
                      <c:pt idx="55" formatCode="0">
                        <c:v>19</c:v>
                      </c:pt>
                      <c:pt idx="56" formatCode="0">
                        <c:v>18.05</c:v>
                      </c:pt>
                      <c:pt idx="57" formatCode="0">
                        <c:v>18.05</c:v>
                      </c:pt>
                      <c:pt idx="58" formatCode="0">
                        <c:v>18.05</c:v>
                      </c:pt>
                      <c:pt idx="59" formatCode="0">
                        <c:v>18.05</c:v>
                      </c:pt>
                      <c:pt idx="60" formatCode="0">
                        <c:v>18.952500000000001</c:v>
                      </c:pt>
                      <c:pt idx="61" formatCode="0">
                        <c:v>18.952500000000001</c:v>
                      </c:pt>
                      <c:pt idx="62" formatCode="0">
                        <c:v>18.004874999999998</c:v>
                      </c:pt>
                      <c:pt idx="63" formatCode="0">
                        <c:v>18.004874999999998</c:v>
                      </c:pt>
                      <c:pt idx="64" formatCode="0">
                        <c:v>18.004874999999998</c:v>
                      </c:pt>
                      <c:pt idx="65" formatCode="0">
                        <c:v>17.104631249999997</c:v>
                      </c:pt>
                      <c:pt idx="66" formatCode="0">
                        <c:v>16.249399687499995</c:v>
                      </c:pt>
                      <c:pt idx="67" formatCode="0">
                        <c:v>16.249399687499995</c:v>
                      </c:pt>
                      <c:pt idx="68" formatCode="0">
                        <c:v>16.249399687499995</c:v>
                      </c:pt>
                      <c:pt idx="69" formatCode="0">
                        <c:v>16.249399687499995</c:v>
                      </c:pt>
                      <c:pt idx="70" formatCode="0">
                        <c:v>16.249399687499995</c:v>
                      </c:pt>
                      <c:pt idx="71" formatCode="0">
                        <c:v>17.874339656249997</c:v>
                      </c:pt>
                      <c:pt idx="72" formatCode="0">
                        <c:v>18.768056639062497</c:v>
                      </c:pt>
                      <c:pt idx="73" formatCode="0">
                        <c:v>18.768056639062497</c:v>
                      </c:pt>
                      <c:pt idx="74" formatCode="0">
                        <c:v>19.706459471015624</c:v>
                      </c:pt>
                      <c:pt idx="75" formatCode="0">
                        <c:v>21.677105418117186</c:v>
                      </c:pt>
                      <c:pt idx="76" formatCode="0">
                        <c:v>19.509394876305468</c:v>
                      </c:pt>
                      <c:pt idx="77" formatCode="0">
                        <c:v>18.533925132490193</c:v>
                      </c:pt>
                      <c:pt idx="78" formatCode="0">
                        <c:v>17.607228875865683</c:v>
                      </c:pt>
                      <c:pt idx="79" formatCode="0">
                        <c:v>15.846505988279116</c:v>
                      </c:pt>
                      <c:pt idx="80" formatCode="0">
                        <c:v>15.846505988279116</c:v>
                      </c:pt>
                      <c:pt idx="81" formatCode="0">
                        <c:v>15.846505988279116</c:v>
                      </c:pt>
                      <c:pt idx="82" formatCode="0">
                        <c:v>14.261855389451204</c:v>
                      </c:pt>
                      <c:pt idx="83" formatCode="0">
                        <c:v>14.974948158923766</c:v>
                      </c:pt>
                      <c:pt idx="84" formatCode="0">
                        <c:v>14.226200750977577</c:v>
                      </c:pt>
                      <c:pt idx="85" formatCode="0">
                        <c:v>14.226200750977577</c:v>
                      </c:pt>
                      <c:pt idx="86" formatCode="0">
                        <c:v>12.80358067587982</c:v>
                      </c:pt>
                      <c:pt idx="87" formatCode="0">
                        <c:v>10.883043574497847</c:v>
                      </c:pt>
                      <c:pt idx="88" formatCode="0">
                        <c:v>10.338891395772954</c:v>
                      </c:pt>
                      <c:pt idx="89" formatCode="0">
                        <c:v>10.338891395772954</c:v>
                      </c:pt>
                      <c:pt idx="90" formatCode="0">
                        <c:v>12.406669674927544</c:v>
                      </c:pt>
                      <c:pt idx="91" formatCode="0">
                        <c:v>13.647336642420299</c:v>
                      </c:pt>
                      <c:pt idx="92" formatCode="0">
                        <c:v>15.012070306662331</c:v>
                      </c:pt>
                      <c:pt idx="93" formatCode="0">
                        <c:v>15.012070306662331</c:v>
                      </c:pt>
                      <c:pt idx="94" formatCode="0">
                        <c:v>14.261466791329214</c:v>
                      </c:pt>
                      <c:pt idx="95" formatCode="0">
                        <c:v>12.835320112196293</c:v>
                      </c:pt>
                      <c:pt idx="96" formatCode="0">
                        <c:v>12.835320112196293</c:v>
                      </c:pt>
                      <c:pt idx="97" formatCode="0">
                        <c:v>12.193554106586477</c:v>
                      </c:pt>
                      <c:pt idx="98" formatCode="0">
                        <c:v>11.583876401257152</c:v>
                      </c:pt>
                      <c:pt idx="99" formatCode="0">
                        <c:v>10.77300505316915</c:v>
                      </c:pt>
                      <c:pt idx="100" formatCode="0">
                        <c:v>12.92760606380298</c:v>
                      </c:pt>
                      <c:pt idx="101" formatCode="0">
                        <c:v>10.988465154232532</c:v>
                      </c:pt>
                      <c:pt idx="102" formatCode="0">
                        <c:v>10.988465154232532</c:v>
                      </c:pt>
                      <c:pt idx="103" formatCode="0">
                        <c:v>9.8896186388092797</c:v>
                      </c:pt>
                      <c:pt idx="104" formatCode="0">
                        <c:v>10.878580502690209</c:v>
                      </c:pt>
                    </c:numCache>
                  </c:numRef>
                </c:val>
                <c:smooth val="0"/>
                <c:extLst xmlns:c15="http://schemas.microsoft.com/office/drawing/2012/chart">
                  <c:ext xmlns:c16="http://schemas.microsoft.com/office/drawing/2014/chart" uri="{C3380CC4-5D6E-409C-BE32-E72D297353CC}">
                    <c16:uniqueId val="{0000000B-C9AF-4E15-8206-6153AF70EDCC}"/>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24-25 '!$A$10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'!$B$10:$DB$10</c15:sqref>
                        </c15:formulaRef>
                      </c:ext>
                    </c:extLst>
                    <c:numCache>
                      <c:formatCode>General</c:formatCode>
                      <c:ptCount val="105"/>
                      <c:pt idx="53" formatCode="0">
                        <c:v>7.2</c:v>
                      </c:pt>
                      <c:pt idx="54" formatCode="0">
                        <c:v>7.2</c:v>
                      </c:pt>
                      <c:pt idx="55" formatCode="0">
                        <c:v>7.9200000000000008</c:v>
                      </c:pt>
                      <c:pt idx="56" formatCode="0">
                        <c:v>7.9200000000000008</c:v>
                      </c:pt>
                      <c:pt idx="57" formatCode="0">
                        <c:v>7.9200000000000008</c:v>
                      </c:pt>
                      <c:pt idx="58" formatCode="0">
                        <c:v>7.128000000000001</c:v>
                      </c:pt>
                      <c:pt idx="59" formatCode="0">
                        <c:v>7.128000000000001</c:v>
                      </c:pt>
                      <c:pt idx="60" formatCode="0">
                        <c:v>7.8408000000000015</c:v>
                      </c:pt>
                      <c:pt idx="61" formatCode="0">
                        <c:v>7.8408000000000015</c:v>
                      </c:pt>
                      <c:pt idx="62" formatCode="0">
                        <c:v>7.8408000000000015</c:v>
                      </c:pt>
                      <c:pt idx="63" formatCode="0">
                        <c:v>7.0567200000000012</c:v>
                      </c:pt>
                      <c:pt idx="64" formatCode="0">
                        <c:v>7.0567200000000012</c:v>
                      </c:pt>
                      <c:pt idx="65" formatCode="0">
                        <c:v>6.3510480000000014</c:v>
                      </c:pt>
                      <c:pt idx="66" formatCode="0">
                        <c:v>6.3510480000000014</c:v>
                      </c:pt>
                      <c:pt idx="67" formatCode="0">
                        <c:v>6.3510480000000014</c:v>
                      </c:pt>
                      <c:pt idx="68" formatCode="0">
                        <c:v>6.3510480000000014</c:v>
                      </c:pt>
                      <c:pt idx="69" formatCode="0">
                        <c:v>6.3510480000000014</c:v>
                      </c:pt>
                      <c:pt idx="70" formatCode="0">
                        <c:v>6.3510480000000014</c:v>
                      </c:pt>
                      <c:pt idx="71" formatCode="0">
                        <c:v>6.9861528000000019</c:v>
                      </c:pt>
                      <c:pt idx="72" formatCode="0">
                        <c:v>7.6847680800000031</c:v>
                      </c:pt>
                      <c:pt idx="73" formatCode="0">
                        <c:v>7.6847680800000031</c:v>
                      </c:pt>
                      <c:pt idx="74" formatCode="0">
                        <c:v>8.453244888000004</c:v>
                      </c:pt>
                      <c:pt idx="75" formatCode="0">
                        <c:v>8.453244888000004</c:v>
                      </c:pt>
                      <c:pt idx="76" formatCode="0">
                        <c:v>8.453244888000004</c:v>
                      </c:pt>
                      <c:pt idx="77" formatCode="0">
                        <c:v>7.6079203992000037</c:v>
                      </c:pt>
                      <c:pt idx="78" formatCode="0">
                        <c:v>7.6079203992000037</c:v>
                      </c:pt>
                      <c:pt idx="79" formatCode="0">
                        <c:v>6.8471283592800036</c:v>
                      </c:pt>
                      <c:pt idx="80" formatCode="0">
                        <c:v>6.8471283592800036</c:v>
                      </c:pt>
                      <c:pt idx="81" formatCode="0">
                        <c:v>7.5318411952080044</c:v>
                      </c:pt>
                      <c:pt idx="82" formatCode="0">
                        <c:v>6.778657075687204</c:v>
                      </c:pt>
                      <c:pt idx="83" formatCode="0">
                        <c:v>8.1343884908246444</c:v>
                      </c:pt>
                      <c:pt idx="84" formatCode="0">
                        <c:v>7.7276690662834122</c:v>
                      </c:pt>
                      <c:pt idx="85" formatCode="0">
                        <c:v>8.5004359729117542</c:v>
                      </c:pt>
                      <c:pt idx="86" formatCode="0">
                        <c:v>8.5004359729117542</c:v>
                      </c:pt>
                      <c:pt idx="87" formatCode="0">
                        <c:v>7.6503923756205792</c:v>
                      </c:pt>
                      <c:pt idx="88" formatCode="0">
                        <c:v>7.6503923756205792</c:v>
                      </c:pt>
                      <c:pt idx="89" formatCode="0">
                        <c:v>9.1804708507446939</c:v>
                      </c:pt>
                      <c:pt idx="90" formatCode="0">
                        <c:v>10.098517935819164</c:v>
                      </c:pt>
                      <c:pt idx="91" formatCode="0">
                        <c:v>11.108369729401081</c:v>
                      </c:pt>
                      <c:pt idx="92" formatCode="0">
                        <c:v>12.219206702341191</c:v>
                      </c:pt>
                      <c:pt idx="93" formatCode="0">
                        <c:v>11.608246367224131</c:v>
                      </c:pt>
                      <c:pt idx="94" formatCode="0">
                        <c:v>11.608246367224131</c:v>
                      </c:pt>
                      <c:pt idx="95" formatCode="0">
                        <c:v>11.608246367224131</c:v>
                      </c:pt>
                      <c:pt idx="96" formatCode="0">
                        <c:v>10.447421730501718</c:v>
                      </c:pt>
                      <c:pt idx="97" formatCode="0">
                        <c:v>9.4026795574515472</c:v>
                      </c:pt>
                      <c:pt idx="98" formatCode="0">
                        <c:v>8.4624116017063926</c:v>
                      </c:pt>
                      <c:pt idx="99" formatCode="0">
                        <c:v>8.4624116017063926</c:v>
                      </c:pt>
                      <c:pt idx="100" formatCode="0">
                        <c:v>9.3086527618770329</c:v>
                      </c:pt>
                      <c:pt idx="101" formatCode="0">
                        <c:v>6.9814895714077743</c:v>
                      </c:pt>
                      <c:pt idx="102" formatCode="0">
                        <c:v>6.9814895714077743</c:v>
                      </c:pt>
                      <c:pt idx="103" formatCode="0">
                        <c:v>6.9814895714077743</c:v>
                      </c:pt>
                      <c:pt idx="104" formatCode="0">
                        <c:v>7.6796385285485522</c:v>
                      </c:pt>
                    </c:numCache>
                  </c:numRef>
                </c:val>
                <c:smooth val="0"/>
                <c:extLst xmlns:c15="http://schemas.microsoft.com/office/drawing/2012/chart">
                  <c:ext xmlns:c16="http://schemas.microsoft.com/office/drawing/2014/chart" uri="{C3380CC4-5D6E-409C-BE32-E72D297353CC}">
                    <c16:uniqueId val="{0000000C-C9AF-4E15-8206-6153AF70EDCC}"/>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24-25 '!$A$11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'!$B$11:$DB$11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D-C9AF-4E15-8206-6153AF70EDCC}"/>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24-25 '!$A$12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'!$B$12:$DB$12</c15:sqref>
                        </c15:formulaRef>
                      </c:ext>
                    </c:extLst>
                    <c:numCache>
                      <c:formatCode>General</c:formatCode>
                      <c:ptCount val="105"/>
                      <c:pt idx="53" formatCode="0">
                        <c:v>0</c:v>
                      </c:pt>
                      <c:pt idx="54" formatCode="0">
                        <c:v>1</c:v>
                      </c:pt>
                      <c:pt idx="55" formatCode="0">
                        <c:v>1</c:v>
                      </c:pt>
                      <c:pt idx="56" formatCode="0">
                        <c:v>2</c:v>
                      </c:pt>
                      <c:pt idx="57" formatCode="0">
                        <c:v>2</c:v>
                      </c:pt>
                      <c:pt idx="58" formatCode="0">
                        <c:v>2</c:v>
                      </c:pt>
                      <c:pt idx="59" formatCode="0">
                        <c:v>2</c:v>
                      </c:pt>
                      <c:pt idx="60" formatCode="0">
                        <c:v>3</c:v>
                      </c:pt>
                      <c:pt idx="61" formatCode="0">
                        <c:v>3</c:v>
                      </c:pt>
                      <c:pt idx="62" formatCode="0">
                        <c:v>2</c:v>
                      </c:pt>
                      <c:pt idx="63" formatCode="0">
                        <c:v>1</c:v>
                      </c:pt>
                      <c:pt idx="64" formatCode="0">
                        <c:v>1</c:v>
                      </c:pt>
                      <c:pt idx="65" formatCode="0">
                        <c:v>1</c:v>
                      </c:pt>
                      <c:pt idx="66" formatCode="0">
                        <c:v>1</c:v>
                      </c:pt>
                      <c:pt idx="67" formatCode="0">
                        <c:v>1</c:v>
                      </c:pt>
                      <c:pt idx="68" formatCode="0">
                        <c:v>1</c:v>
                      </c:pt>
                      <c:pt idx="69" formatCode="0">
                        <c:v>2</c:v>
                      </c:pt>
                      <c:pt idx="70" formatCode="0">
                        <c:v>2</c:v>
                      </c:pt>
                      <c:pt idx="71" formatCode="0">
                        <c:v>2</c:v>
                      </c:pt>
                      <c:pt idx="72" formatCode="0">
                        <c:v>2</c:v>
                      </c:pt>
                      <c:pt idx="73" formatCode="0">
                        <c:v>2</c:v>
                      </c:pt>
                      <c:pt idx="74" formatCode="0">
                        <c:v>3</c:v>
                      </c:pt>
                      <c:pt idx="75" formatCode="0">
                        <c:v>4</c:v>
                      </c:pt>
                      <c:pt idx="76" formatCode="0">
                        <c:v>4</c:v>
                      </c:pt>
                      <c:pt idx="77" formatCode="0">
                        <c:v>4</c:v>
                      </c:pt>
                      <c:pt idx="78" formatCode="0">
                        <c:v>4</c:v>
                      </c:pt>
                      <c:pt idx="79" formatCode="0">
                        <c:v>3</c:v>
                      </c:pt>
                      <c:pt idx="80" formatCode="0">
                        <c:v>3</c:v>
                      </c:pt>
                      <c:pt idx="81" formatCode="0">
                        <c:v>3</c:v>
                      </c:pt>
                      <c:pt idx="82" formatCode="0">
                        <c:v>3</c:v>
                      </c:pt>
                      <c:pt idx="83" formatCode="0">
                        <c:v>4</c:v>
                      </c:pt>
                      <c:pt idx="84" formatCode="0">
                        <c:v>4</c:v>
                      </c:pt>
                      <c:pt idx="85" formatCode="0">
                        <c:v>4</c:v>
                      </c:pt>
                      <c:pt idx="86" formatCode="0">
                        <c:v>4</c:v>
                      </c:pt>
                      <c:pt idx="87" formatCode="0">
                        <c:v>4</c:v>
                      </c:pt>
                      <c:pt idx="88" formatCode="0">
                        <c:v>4</c:v>
                      </c:pt>
                      <c:pt idx="89" formatCode="0">
                        <c:v>4</c:v>
                      </c:pt>
                      <c:pt idx="90" formatCode="0">
                        <c:v>4</c:v>
                      </c:pt>
                      <c:pt idx="91" formatCode="0">
                        <c:v>5</c:v>
                      </c:pt>
                      <c:pt idx="92" formatCode="0">
                        <c:v>6</c:v>
                      </c:pt>
                      <c:pt idx="93" formatCode="0">
                        <c:v>5</c:v>
                      </c:pt>
                      <c:pt idx="94" formatCode="0">
                        <c:v>5</c:v>
                      </c:pt>
                      <c:pt idx="95" formatCode="0">
                        <c:v>5</c:v>
                      </c:pt>
                      <c:pt idx="96" formatCode="0">
                        <c:v>4</c:v>
                      </c:pt>
                      <c:pt idx="97" formatCode="0">
                        <c:v>3</c:v>
                      </c:pt>
                      <c:pt idx="98" formatCode="0">
                        <c:v>3</c:v>
                      </c:pt>
                      <c:pt idx="99" formatCode="0">
                        <c:v>3</c:v>
                      </c:pt>
                      <c:pt idx="100" formatCode="0">
                        <c:v>4</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0E-C9AF-4E15-8206-6153AF70EDCC}"/>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24-25 '!$A$13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'!$B$13:$DB$13</c15:sqref>
                        </c15:formulaRef>
                      </c:ext>
                    </c:extLst>
                    <c:numCache>
                      <c:formatCode>General</c:formatCode>
                      <c:ptCount val="105"/>
                      <c:pt idx="53" formatCode="0">
                        <c:v>11</c:v>
                      </c:pt>
                      <c:pt idx="54" formatCode="0">
                        <c:v>10</c:v>
                      </c:pt>
                      <c:pt idx="55" formatCode="0">
                        <c:v>10</c:v>
                      </c:pt>
                      <c:pt idx="56" formatCode="0">
                        <c:v>11</c:v>
                      </c:pt>
                      <c:pt idx="57" formatCode="0">
                        <c:v>10</c:v>
                      </c:pt>
                      <c:pt idx="58" formatCode="0">
                        <c:v>9</c:v>
                      </c:pt>
                      <c:pt idx="59" formatCode="0">
                        <c:v>9</c:v>
                      </c:pt>
                      <c:pt idx="60" formatCode="0">
                        <c:v>10</c:v>
                      </c:pt>
                      <c:pt idx="61" formatCode="0">
                        <c:v>10</c:v>
                      </c:pt>
                      <c:pt idx="62" formatCode="0">
                        <c:v>10</c:v>
                      </c:pt>
                      <c:pt idx="63" formatCode="0">
                        <c:v>9</c:v>
                      </c:pt>
                      <c:pt idx="64" formatCode="0">
                        <c:v>8</c:v>
                      </c:pt>
                      <c:pt idx="65" formatCode="0">
                        <c:v>8</c:v>
                      </c:pt>
                      <c:pt idx="66" formatCode="0">
                        <c:v>8</c:v>
                      </c:pt>
                      <c:pt idx="67" formatCode="0">
                        <c:v>9</c:v>
                      </c:pt>
                      <c:pt idx="68" formatCode="0">
                        <c:v>10</c:v>
                      </c:pt>
                      <c:pt idx="69" formatCode="0">
                        <c:v>11</c:v>
                      </c:pt>
                      <c:pt idx="70" formatCode="0">
                        <c:v>11</c:v>
                      </c:pt>
                      <c:pt idx="71" formatCode="0">
                        <c:v>13</c:v>
                      </c:pt>
                      <c:pt idx="72" formatCode="0">
                        <c:v>12</c:v>
                      </c:pt>
                      <c:pt idx="73" formatCode="0">
                        <c:v>13</c:v>
                      </c:pt>
                      <c:pt idx="74" formatCode="0">
                        <c:v>11</c:v>
                      </c:pt>
                      <c:pt idx="75" formatCode="0">
                        <c:v>10</c:v>
                      </c:pt>
                      <c:pt idx="76" formatCode="0">
                        <c:v>11</c:v>
                      </c:pt>
                      <c:pt idx="77" formatCode="0">
                        <c:v>11</c:v>
                      </c:pt>
                      <c:pt idx="78" formatCode="0">
                        <c:v>11</c:v>
                      </c:pt>
                      <c:pt idx="79" formatCode="0">
                        <c:v>11</c:v>
                      </c:pt>
                      <c:pt idx="80" formatCode="0">
                        <c:v>11</c:v>
                      </c:pt>
                      <c:pt idx="81" formatCode="0">
                        <c:v>10</c:v>
                      </c:pt>
                      <c:pt idx="82" formatCode="0">
                        <c:v>9</c:v>
                      </c:pt>
                      <c:pt idx="83" formatCode="0">
                        <c:v>9</c:v>
                      </c:pt>
                      <c:pt idx="84" formatCode="0">
                        <c:v>9</c:v>
                      </c:pt>
                      <c:pt idx="85" formatCode="0">
                        <c:v>9</c:v>
                      </c:pt>
                      <c:pt idx="86" formatCode="0">
                        <c:v>9</c:v>
                      </c:pt>
                      <c:pt idx="87" formatCode="0">
                        <c:v>9</c:v>
                      </c:pt>
                      <c:pt idx="88" formatCode="0">
                        <c:v>9</c:v>
                      </c:pt>
                      <c:pt idx="89" formatCode="0">
                        <c:v>10</c:v>
                      </c:pt>
                      <c:pt idx="90" formatCode="0">
                        <c:v>11</c:v>
                      </c:pt>
                      <c:pt idx="91" formatCode="0">
                        <c:v>12</c:v>
                      </c:pt>
                      <c:pt idx="92" formatCode="0">
                        <c:v>13</c:v>
                      </c:pt>
                      <c:pt idx="93" formatCode="0">
                        <c:v>11</c:v>
                      </c:pt>
                      <c:pt idx="94" formatCode="0">
                        <c:v>10</c:v>
                      </c:pt>
                      <c:pt idx="95" formatCode="0">
                        <c:v>9</c:v>
                      </c:pt>
                      <c:pt idx="96" formatCode="0">
                        <c:v>9</c:v>
                      </c:pt>
                      <c:pt idx="97" formatCode="0">
                        <c:v>9</c:v>
                      </c:pt>
                      <c:pt idx="98" formatCode="0">
                        <c:v>9</c:v>
                      </c:pt>
                      <c:pt idx="99" formatCode="0">
                        <c:v>9</c:v>
                      </c:pt>
                      <c:pt idx="100" formatCode="0">
                        <c:v>9</c:v>
                      </c:pt>
                      <c:pt idx="101" formatCode="0">
                        <c:v>9</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0F-C9AF-4E15-8206-6153AF70EDCC}"/>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24-25 '!$A$14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'!$B$14:$DB$14</c15:sqref>
                        </c15:formulaRef>
                      </c:ext>
                    </c:extLst>
                    <c:numCache>
                      <c:formatCode>General</c:formatCode>
                      <c:ptCount val="105"/>
                      <c:pt idx="53" formatCode="0">
                        <c:v>11</c:v>
                      </c:pt>
                      <c:pt idx="54" formatCode="0">
                        <c:v>11</c:v>
                      </c:pt>
                      <c:pt idx="55" formatCode="0">
                        <c:v>11</c:v>
                      </c:pt>
                      <c:pt idx="56" formatCode="0">
                        <c:v>11</c:v>
                      </c:pt>
                      <c:pt idx="57" formatCode="0">
                        <c:v>11</c:v>
                      </c:pt>
                      <c:pt idx="58" formatCode="0">
                        <c:v>10</c:v>
                      </c:pt>
                      <c:pt idx="59" formatCode="0">
                        <c:v>10</c:v>
                      </c:pt>
                      <c:pt idx="60" formatCode="0">
                        <c:v>11</c:v>
                      </c:pt>
                      <c:pt idx="61" formatCode="0">
                        <c:v>11</c:v>
                      </c:pt>
                      <c:pt idx="62" formatCode="0">
                        <c:v>10</c:v>
                      </c:pt>
                      <c:pt idx="63" formatCode="0">
                        <c:v>9</c:v>
                      </c:pt>
                      <c:pt idx="64" formatCode="0">
                        <c:v>9</c:v>
                      </c:pt>
                      <c:pt idx="65" formatCode="0">
                        <c:v>9</c:v>
                      </c:pt>
                      <c:pt idx="66" formatCode="0">
                        <c:v>9</c:v>
                      </c:pt>
                      <c:pt idx="67" formatCode="0">
                        <c:v>10</c:v>
                      </c:pt>
                      <c:pt idx="68" formatCode="0">
                        <c:v>10</c:v>
                      </c:pt>
                      <c:pt idx="69" formatCode="0">
                        <c:v>10</c:v>
                      </c:pt>
                      <c:pt idx="70" formatCode="0">
                        <c:v>10</c:v>
                      </c:pt>
                      <c:pt idx="71" formatCode="0">
                        <c:v>11</c:v>
                      </c:pt>
                      <c:pt idx="72" formatCode="0">
                        <c:v>10</c:v>
                      </c:pt>
                      <c:pt idx="73" formatCode="0">
                        <c:v>11</c:v>
                      </c:pt>
                      <c:pt idx="74" formatCode="0">
                        <c:v>11</c:v>
                      </c:pt>
                      <c:pt idx="75" formatCode="0">
                        <c:v>10</c:v>
                      </c:pt>
                      <c:pt idx="76" formatCode="0">
                        <c:v>11</c:v>
                      </c:pt>
                      <c:pt idx="77" formatCode="0">
                        <c:v>12</c:v>
                      </c:pt>
                      <c:pt idx="78" formatCode="0">
                        <c:v>10</c:v>
                      </c:pt>
                      <c:pt idx="79" formatCode="0">
                        <c:v>9</c:v>
                      </c:pt>
                      <c:pt idx="80" formatCode="0">
                        <c:v>9</c:v>
                      </c:pt>
                      <c:pt idx="81" formatCode="0">
                        <c:v>8</c:v>
                      </c:pt>
                      <c:pt idx="82" formatCode="0">
                        <c:v>8</c:v>
                      </c:pt>
                      <c:pt idx="83" formatCode="0">
                        <c:v>8</c:v>
                      </c:pt>
                      <c:pt idx="84" formatCode="0">
                        <c:v>8</c:v>
                      </c:pt>
                      <c:pt idx="85" formatCode="0">
                        <c:v>8</c:v>
                      </c:pt>
                      <c:pt idx="86" formatCode="0">
                        <c:v>7</c:v>
                      </c:pt>
                      <c:pt idx="87" formatCode="0">
                        <c:v>7</c:v>
                      </c:pt>
                      <c:pt idx="88" formatCode="0">
                        <c:v>6</c:v>
                      </c:pt>
                      <c:pt idx="89" formatCode="0">
                        <c:v>6</c:v>
                      </c:pt>
                      <c:pt idx="90" formatCode="0">
                        <c:v>7</c:v>
                      </c:pt>
                      <c:pt idx="91" formatCode="0">
                        <c:v>8</c:v>
                      </c:pt>
                      <c:pt idx="92" formatCode="0">
                        <c:v>8</c:v>
                      </c:pt>
                      <c:pt idx="93" formatCode="0">
                        <c:v>8</c:v>
                      </c:pt>
                      <c:pt idx="94" formatCode="0">
                        <c:v>8</c:v>
                      </c:pt>
                      <c:pt idx="95" formatCode="0">
                        <c:v>7</c:v>
                      </c:pt>
                      <c:pt idx="96" formatCode="0">
                        <c:v>6</c:v>
                      </c:pt>
                      <c:pt idx="97" formatCode="0">
                        <c:v>6</c:v>
                      </c:pt>
                      <c:pt idx="98" formatCode="0">
                        <c:v>6</c:v>
                      </c:pt>
                      <c:pt idx="99" formatCode="0">
                        <c:v>6</c:v>
                      </c:pt>
                      <c:pt idx="100" formatCode="0">
                        <c:v>7</c:v>
                      </c:pt>
                      <c:pt idx="101" formatCode="0">
                        <c:v>7</c:v>
                      </c:pt>
                      <c:pt idx="102" formatCode="0">
                        <c:v>7</c:v>
                      </c:pt>
                      <c:pt idx="103" formatCode="0">
                        <c:v>7</c:v>
                      </c:pt>
                      <c:pt idx="104" formatCode="0">
                        <c:v>8</c:v>
                      </c:pt>
                    </c:numCache>
                  </c:numRef>
                </c:val>
                <c:smooth val="0"/>
                <c:extLst xmlns:c15="http://schemas.microsoft.com/office/drawing/2012/chart">
                  <c:ext xmlns:c16="http://schemas.microsoft.com/office/drawing/2014/chart" uri="{C3380CC4-5D6E-409C-BE32-E72D297353CC}">
                    <c16:uniqueId val="{00000010-C9AF-4E15-8206-6153AF70EDCC}"/>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24-25 '!$A$15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'!$B$15:$DB$15</c15:sqref>
                        </c15:formulaRef>
                      </c:ext>
                    </c:extLst>
                    <c:numCache>
                      <c:formatCode>General</c:formatCode>
                      <c:ptCount val="105"/>
                      <c:pt idx="53" formatCode="0">
                        <c:v>24</c:v>
                      </c:pt>
                      <c:pt idx="54" formatCode="0">
                        <c:v>24</c:v>
                      </c:pt>
                      <c:pt idx="55" formatCode="0">
                        <c:v>24</c:v>
                      </c:pt>
                      <c:pt idx="56" formatCode="0">
                        <c:v>24</c:v>
                      </c:pt>
                      <c:pt idx="57" formatCode="0">
                        <c:v>23</c:v>
                      </c:pt>
                      <c:pt idx="58" formatCode="0">
                        <c:v>23</c:v>
                      </c:pt>
                      <c:pt idx="59" formatCode="0">
                        <c:v>22</c:v>
                      </c:pt>
                      <c:pt idx="60" formatCode="0">
                        <c:v>22</c:v>
                      </c:pt>
                      <c:pt idx="61" formatCode="0">
                        <c:v>22</c:v>
                      </c:pt>
                      <c:pt idx="62" formatCode="0">
                        <c:v>21</c:v>
                      </c:pt>
                      <c:pt idx="63" formatCode="0">
                        <c:v>21</c:v>
                      </c:pt>
                      <c:pt idx="64" formatCode="0">
                        <c:v>20</c:v>
                      </c:pt>
                      <c:pt idx="65" formatCode="0">
                        <c:v>20</c:v>
                      </c:pt>
                      <c:pt idx="66" formatCode="0">
                        <c:v>20</c:v>
                      </c:pt>
                      <c:pt idx="67" formatCode="0">
                        <c:v>20</c:v>
                      </c:pt>
                      <c:pt idx="68" formatCode="0">
                        <c:v>21</c:v>
                      </c:pt>
                      <c:pt idx="69" formatCode="0">
                        <c:v>20</c:v>
                      </c:pt>
                      <c:pt idx="70" formatCode="0">
                        <c:v>20</c:v>
                      </c:pt>
                      <c:pt idx="71" formatCode="0">
                        <c:v>21</c:v>
                      </c:pt>
                      <c:pt idx="72" formatCode="0">
                        <c:v>20</c:v>
                      </c:pt>
                      <c:pt idx="73" formatCode="0">
                        <c:v>21</c:v>
                      </c:pt>
                      <c:pt idx="74" formatCode="0">
                        <c:v>21</c:v>
                      </c:pt>
                      <c:pt idx="75" formatCode="0">
                        <c:v>23</c:v>
                      </c:pt>
                      <c:pt idx="76" formatCode="0">
                        <c:v>22</c:v>
                      </c:pt>
                      <c:pt idx="77" formatCode="0">
                        <c:v>21</c:v>
                      </c:pt>
                      <c:pt idx="78" formatCode="0">
                        <c:v>20</c:v>
                      </c:pt>
                      <c:pt idx="79" formatCode="0">
                        <c:v>20</c:v>
                      </c:pt>
                      <c:pt idx="80" formatCode="0">
                        <c:v>20</c:v>
                      </c:pt>
                      <c:pt idx="81" formatCode="0">
                        <c:v>18</c:v>
                      </c:pt>
                      <c:pt idx="82" formatCode="0">
                        <c:v>17</c:v>
                      </c:pt>
                      <c:pt idx="83" formatCode="0">
                        <c:v>17</c:v>
                      </c:pt>
                      <c:pt idx="84" formatCode="0">
                        <c:v>16</c:v>
                      </c:pt>
                      <c:pt idx="85" formatCode="0">
                        <c:v>15</c:v>
                      </c:pt>
                      <c:pt idx="86" formatCode="0">
                        <c:v>14</c:v>
                      </c:pt>
                      <c:pt idx="87" formatCode="0">
                        <c:v>12</c:v>
                      </c:pt>
                      <c:pt idx="88" formatCode="0">
                        <c:v>11</c:v>
                      </c:pt>
                      <c:pt idx="89" formatCode="0">
                        <c:v>11</c:v>
                      </c:pt>
                      <c:pt idx="90" formatCode="0">
                        <c:v>12</c:v>
                      </c:pt>
                      <c:pt idx="91" formatCode="0">
                        <c:v>14</c:v>
                      </c:pt>
                      <c:pt idx="92" formatCode="0">
                        <c:v>14</c:v>
                      </c:pt>
                      <c:pt idx="93" formatCode="0">
                        <c:v>14</c:v>
                      </c:pt>
                      <c:pt idx="94" formatCode="0">
                        <c:v>13</c:v>
                      </c:pt>
                      <c:pt idx="95" formatCode="0">
                        <c:v>13</c:v>
                      </c:pt>
                      <c:pt idx="96" formatCode="0">
                        <c:v>12</c:v>
                      </c:pt>
                      <c:pt idx="97" formatCode="0">
                        <c:v>11</c:v>
                      </c:pt>
                      <c:pt idx="98" formatCode="0">
                        <c:v>10</c:v>
                      </c:pt>
                      <c:pt idx="99" formatCode="0">
                        <c:v>10</c:v>
                      </c:pt>
                      <c:pt idx="100" formatCode="0">
                        <c:v>11</c:v>
                      </c:pt>
                      <c:pt idx="101" formatCode="0">
                        <c:v>9</c:v>
                      </c:pt>
                      <c:pt idx="102" formatCode="0">
                        <c:v>8</c:v>
                      </c:pt>
                      <c:pt idx="103" formatCode="0">
                        <c:v>7</c:v>
                      </c:pt>
                      <c:pt idx="104" formatCode="0">
                        <c:v>7</c:v>
                      </c:pt>
                    </c:numCache>
                  </c:numRef>
                </c:val>
                <c:smooth val="0"/>
                <c:extLst xmlns:c15="http://schemas.microsoft.com/office/drawing/2012/chart">
                  <c:ext xmlns:c16="http://schemas.microsoft.com/office/drawing/2014/chart" uri="{C3380CC4-5D6E-409C-BE32-E72D297353CC}">
                    <c16:uniqueId val="{00000011-C9AF-4E15-8206-6153AF70EDCC}"/>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24-25 '!$A$16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'!$B$16:$DB$16</c15:sqref>
                        </c15:formulaRef>
                      </c:ext>
                    </c:extLst>
                    <c:numCache>
                      <c:formatCode>General</c:formatCode>
                      <c:ptCount val="105"/>
                      <c:pt idx="53" formatCode="0">
                        <c:v>113.2</c:v>
                      </c:pt>
                      <c:pt idx="54" formatCode="0">
                        <c:v>111.05</c:v>
                      </c:pt>
                      <c:pt idx="55" formatCode="0">
                        <c:v>113.9725</c:v>
                      </c:pt>
                      <c:pt idx="56" formatCode="0">
                        <c:v>112.474875</c:v>
                      </c:pt>
                      <c:pt idx="57" formatCode="0">
                        <c:v>108.72463125</c:v>
                      </c:pt>
                      <c:pt idx="58" formatCode="0">
                        <c:v>104.94263124999999</c:v>
                      </c:pt>
                      <c:pt idx="59" formatCode="0">
                        <c:v>105.65309437499999</c:v>
                      </c:pt>
                      <c:pt idx="60" formatCode="0">
                        <c:v>115.0329038125</c:v>
                      </c:pt>
                      <c:pt idx="61" formatCode="0">
                        <c:v>118.30046419375</c:v>
                      </c:pt>
                      <c:pt idx="62" formatCode="0">
                        <c:v>115.31177561312501</c:v>
                      </c:pt>
                      <c:pt idx="63" formatCode="0">
                        <c:v>112.1806636744375</c:v>
                      </c:pt>
                      <c:pt idx="64" formatCode="0">
                        <c:v>112.93538164188125</c:v>
                      </c:pt>
                      <c:pt idx="65" formatCode="0">
                        <c:v>108.24239210978719</c:v>
                      </c:pt>
                      <c:pt idx="66" formatCode="0">
                        <c:v>103.54788426130847</c:v>
                      </c:pt>
                      <c:pt idx="67" formatCode="0">
                        <c:v>104.54788426130847</c:v>
                      </c:pt>
                      <c:pt idx="68" formatCode="0">
                        <c:v>106.54901454611804</c:v>
                      </c:pt>
                      <c:pt idx="69" formatCode="0">
                        <c:v>108.80634377803715</c:v>
                      </c:pt>
                      <c:pt idx="70" formatCode="0">
                        <c:v>110.42999119428626</c:v>
                      </c:pt>
                      <c:pt idx="71" formatCode="0">
                        <c:v>122.24934584115988</c:v>
                      </c:pt>
                      <c:pt idx="72" formatCode="0">
                        <c:v>122.00871055353264</c:v>
                      </c:pt>
                      <c:pt idx="73" formatCode="0">
                        <c:v>124.34473735353264</c:v>
                      </c:pt>
                      <c:pt idx="74" formatCode="0">
                        <c:v>128.12271965111483</c:v>
                      </c:pt>
                      <c:pt idx="75" formatCode="0">
                        <c:v>134.68559982331752</c:v>
                      </c:pt>
                      <c:pt idx="76" formatCode="0">
                        <c:v>128.57669351175429</c:v>
                      </c:pt>
                      <c:pt idx="77" formatCode="0">
                        <c:v>123.32000085391267</c:v>
                      </c:pt>
                      <c:pt idx="78" formatCode="0">
                        <c:v>119.88382504528816</c:v>
                      </c:pt>
                      <c:pt idx="79" formatCode="0">
                        <c:v>112.78152498153898</c:v>
                      </c:pt>
                      <c:pt idx="80" formatCode="0">
                        <c:v>111.46683976486848</c:v>
                      </c:pt>
                      <c:pt idx="81" formatCode="0">
                        <c:v>105.65365068912253</c:v>
                      </c:pt>
                      <c:pt idx="82" formatCode="0">
                        <c:v>97.337078119650272</c:v>
                      </c:pt>
                      <c:pt idx="83" formatCode="0">
                        <c:v>101.83032553548023</c:v>
                      </c:pt>
                      <c:pt idx="84" formatCode="0">
                        <c:v>95.898559875019629</c:v>
                      </c:pt>
                      <c:pt idx="85" formatCode="0">
                        <c:v>95.390316724077962</c:v>
                      </c:pt>
                      <c:pt idx="86" formatCode="0">
                        <c:v>89.52705061775886</c:v>
                      </c:pt>
                      <c:pt idx="87" formatCode="0">
                        <c:v>80.83412439763157</c:v>
                      </c:pt>
                      <c:pt idx="88" formatCode="0">
                        <c:v>78.049041220797591</c:v>
                      </c:pt>
                      <c:pt idx="89" formatCode="0">
                        <c:v>81.458891304856962</c:v>
                      </c:pt>
                      <c:pt idx="90" formatCode="0">
                        <c:v>91.016999998827089</c:v>
                      </c:pt>
                      <c:pt idx="91" formatCode="0">
                        <c:v>105.24287248843667</c:v>
                      </c:pt>
                      <c:pt idx="92" formatCode="0">
                        <c:v>113.22245257334843</c:v>
                      </c:pt>
                      <c:pt idx="93" formatCode="0">
                        <c:v>104.09180035564518</c:v>
                      </c:pt>
                      <c:pt idx="94" formatCode="0">
                        <c:v>100.98371957726802</c:v>
                      </c:pt>
                      <c:pt idx="95" formatCode="0">
                        <c:v>97.557572898135106</c:v>
                      </c:pt>
                      <c:pt idx="96" formatCode="0">
                        <c:v>89.286084929133551</c:v>
                      </c:pt>
                      <c:pt idx="97" formatCode="0">
                        <c:v>84.279945235265373</c:v>
                      </c:pt>
                      <c:pt idx="98" formatCode="0">
                        <c:v>77.446784471097558</c:v>
                      </c:pt>
                      <c:pt idx="99" formatCode="0">
                        <c:v>74.886258095550644</c:v>
                      </c:pt>
                      <c:pt idx="100" formatCode="0">
                        <c:v>84.531880882104247</c:v>
                      </c:pt>
                      <c:pt idx="101" formatCode="0">
                        <c:v>73.903457474498722</c:v>
                      </c:pt>
                      <c:pt idx="102" formatCode="0">
                        <c:v>71.692828693983444</c:v>
                      </c:pt>
                      <c:pt idx="103" formatCode="0">
                        <c:v>69.006981589228531</c:v>
                      </c:pt>
                      <c:pt idx="104" formatCode="0">
                        <c:v>75.382821848139002</c:v>
                      </c:pt>
                    </c:numCache>
                  </c:numRef>
                </c:val>
                <c:smooth val="0"/>
                <c:extLst xmlns:c15="http://schemas.microsoft.com/office/drawing/2012/chart">
                  <c:ext xmlns:c16="http://schemas.microsoft.com/office/drawing/2014/chart" uri="{C3380CC4-5D6E-409C-BE32-E72D297353CC}">
                    <c16:uniqueId val="{00000012-C9AF-4E15-8206-6153AF70EDCC}"/>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24-25 '!$A$17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'!$B$17:$DB$17</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3-C9AF-4E15-8206-6153AF70EDCC}"/>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24-25 '!$A$18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'!$B$18:$DB$18</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4-C9AF-4E15-8206-6153AF70EDCC}"/>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24-25 '!$A$19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'!$B$19:$DB$19</c15:sqref>
                        </c15:formulaRef>
                      </c:ext>
                    </c:extLst>
                    <c:numCache>
                      <c:formatCode>General</c:formatCode>
                      <c:ptCount val="105"/>
                      <c:pt idx="53" formatCode="0">
                        <c:v>5</c:v>
                      </c:pt>
                      <c:pt idx="54" formatCode="0">
                        <c:v>4.25</c:v>
                      </c:pt>
                      <c:pt idx="55" formatCode="0">
                        <c:v>3.1875</c:v>
                      </c:pt>
                      <c:pt idx="56" formatCode="0">
                        <c:v>2.1356249999999997</c:v>
                      </c:pt>
                      <c:pt idx="57" formatCode="0">
                        <c:v>2.1356249999999997</c:v>
                      </c:pt>
                      <c:pt idx="58" formatCode="0">
                        <c:v>2.1356249999999997</c:v>
                      </c:pt>
                      <c:pt idx="59" formatCode="0">
                        <c:v>2.1356249999999997</c:v>
                      </c:pt>
                      <c:pt idx="60" formatCode="0">
                        <c:v>4.2712499999999993</c:v>
                      </c:pt>
                      <c:pt idx="61" formatCode="0">
                        <c:v>4.2712499999999993</c:v>
                      </c:pt>
                      <c:pt idx="62" formatCode="0">
                        <c:v>4.2712499999999993</c:v>
                      </c:pt>
                      <c:pt idx="63" formatCode="0">
                        <c:v>4.2712499999999993</c:v>
                      </c:pt>
                      <c:pt idx="64" formatCode="0">
                        <c:v>4.2712499999999993</c:v>
                      </c:pt>
                      <c:pt idx="65" formatCode="0">
                        <c:v>4.2712499999999993</c:v>
                      </c:pt>
                      <c:pt idx="66" formatCode="0">
                        <c:v>4.2712499999999993</c:v>
                      </c:pt>
                      <c:pt idx="67" formatCode="0">
                        <c:v>4.6983749999999995</c:v>
                      </c:pt>
                      <c:pt idx="68" formatCode="0">
                        <c:v>4.6983749999999995</c:v>
                      </c:pt>
                      <c:pt idx="69" formatCode="0">
                        <c:v>4.6983749999999995</c:v>
                      </c:pt>
                      <c:pt idx="70" formatCode="0">
                        <c:v>4.6983749999999995</c:v>
                      </c:pt>
                      <c:pt idx="71" formatCode="0">
                        <c:v>5.6380499999999989</c:v>
                      </c:pt>
                      <c:pt idx="72" formatCode="0">
                        <c:v>5.6380499999999989</c:v>
                      </c:pt>
                      <c:pt idx="73" formatCode="0">
                        <c:v>6.7656599999999987</c:v>
                      </c:pt>
                      <c:pt idx="74" formatCode="0">
                        <c:v>6.7656599999999987</c:v>
                      </c:pt>
                      <c:pt idx="75" formatCode="0">
                        <c:v>7.4422259999999989</c:v>
                      </c:pt>
                      <c:pt idx="76" formatCode="0">
                        <c:v>6.6980033999999993</c:v>
                      </c:pt>
                      <c:pt idx="77" formatCode="0">
                        <c:v>6.0282030599999992</c:v>
                      </c:pt>
                      <c:pt idx="78" formatCode="0">
                        <c:v>5.4253827539999993</c:v>
                      </c:pt>
                      <c:pt idx="79" formatCode="0">
                        <c:v>4.3403062031999999</c:v>
                      </c:pt>
                      <c:pt idx="80" formatCode="0">
                        <c:v>4.3403062031999999</c:v>
                      </c:pt>
                      <c:pt idx="81" formatCode="0">
                        <c:v>4.3403062031999999</c:v>
                      </c:pt>
                      <c:pt idx="82" formatCode="0">
                        <c:v>4.3403062031999999</c:v>
                      </c:pt>
                      <c:pt idx="83" formatCode="0">
                        <c:v>4.3403062031999999</c:v>
                      </c:pt>
                      <c:pt idx="84" formatCode="0">
                        <c:v>4.3403062031999999</c:v>
                      </c:pt>
                      <c:pt idx="85" formatCode="0">
                        <c:v>4.3403062031999999</c:v>
                      </c:pt>
                      <c:pt idx="86" formatCode="0">
                        <c:v>3.47224496256</c:v>
                      </c:pt>
                      <c:pt idx="87" formatCode="0">
                        <c:v>2.9514082181759997</c:v>
                      </c:pt>
                      <c:pt idx="88" formatCode="0">
                        <c:v>2.9514082181759997</c:v>
                      </c:pt>
                      <c:pt idx="89" formatCode="0">
                        <c:v>2.9514082181759997</c:v>
                      </c:pt>
                      <c:pt idx="90" formatCode="0">
                        <c:v>2.9514082181759997</c:v>
                      </c:pt>
                      <c:pt idx="91" formatCode="0">
                        <c:v>2.9514082181759997</c:v>
                      </c:pt>
                      <c:pt idx="92" formatCode="0">
                        <c:v>2.9514082181759997</c:v>
                      </c:pt>
                      <c:pt idx="93" formatCode="0">
                        <c:v>2.9514082181759997</c:v>
                      </c:pt>
                      <c:pt idx="94" formatCode="0">
                        <c:v>2.3611265745407999</c:v>
                      </c:pt>
                      <c:pt idx="95" formatCode="0">
                        <c:v>2.3611265745407999</c:v>
                      </c:pt>
                      <c:pt idx="96" formatCode="0">
                        <c:v>1.1805632872703999</c:v>
                      </c:pt>
                      <c:pt idx="97" formatCode="0">
                        <c:v>1.1805632872703999</c:v>
                      </c:pt>
                      <c:pt idx="98" formatCode="0">
                        <c:v>1.1805632872703999</c:v>
                      </c:pt>
                      <c:pt idx="99" formatCode="0">
                        <c:v>1.1805632872703999</c:v>
                      </c:pt>
                      <c:pt idx="100" formatCode="0">
                        <c:v>1.1805632872703999</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5-C9AF-4E15-8206-6153AF70EDCC}"/>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24-25 '!$A$20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'!$B$20:$DB$20</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6-C9AF-4E15-8206-6153AF70EDCC}"/>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24-25 '!$A$21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'!$B$21:$DB$21</c15:sqref>
                        </c15:formulaRef>
                      </c:ext>
                    </c:extLst>
                    <c:numCache>
                      <c:formatCode>General</c:formatCode>
                      <c:ptCount val="105"/>
                      <c:pt idx="53" formatCode="0">
                        <c:v>10</c:v>
                      </c:pt>
                      <c:pt idx="54" formatCode="0">
                        <c:v>9.8000000000000007</c:v>
                      </c:pt>
                      <c:pt idx="55" formatCode="0">
                        <c:v>9.9960000000000004</c:v>
                      </c:pt>
                      <c:pt idx="56" formatCode="0">
                        <c:v>9.9960000000000004</c:v>
                      </c:pt>
                      <c:pt idx="57" formatCode="0">
                        <c:v>9.9960000000000004</c:v>
                      </c:pt>
                      <c:pt idx="58" formatCode="0">
                        <c:v>8.9964000000000013</c:v>
                      </c:pt>
                      <c:pt idx="59" formatCode="0">
                        <c:v>8.9964000000000013</c:v>
                      </c:pt>
                      <c:pt idx="60" formatCode="0">
                        <c:v>8.9964000000000013</c:v>
                      </c:pt>
                      <c:pt idx="61" formatCode="0">
                        <c:v>8.9964000000000013</c:v>
                      </c:pt>
                      <c:pt idx="62" formatCode="0">
                        <c:v>9.8960400000000028</c:v>
                      </c:pt>
                      <c:pt idx="63" formatCode="0">
                        <c:v>9.8960400000000028</c:v>
                      </c:pt>
                      <c:pt idx="64" formatCode="0">
                        <c:v>9.8960400000000028</c:v>
                      </c:pt>
                      <c:pt idx="65" formatCode="0">
                        <c:v>9.8960400000000028</c:v>
                      </c:pt>
                      <c:pt idx="66" formatCode="0">
                        <c:v>9.8960400000000028</c:v>
                      </c:pt>
                      <c:pt idx="67" formatCode="0">
                        <c:v>9.8960400000000028</c:v>
                      </c:pt>
                      <c:pt idx="68" formatCode="0">
                        <c:v>8.9064360000000029</c:v>
                      </c:pt>
                      <c:pt idx="69" formatCode="0">
                        <c:v>8.9064360000000029</c:v>
                      </c:pt>
                      <c:pt idx="70" formatCode="0">
                        <c:v>9.7970796000000036</c:v>
                      </c:pt>
                      <c:pt idx="71" formatCode="0">
                        <c:v>9.7970796000000036</c:v>
                      </c:pt>
                      <c:pt idx="72" formatCode="0">
                        <c:v>9.7970796000000036</c:v>
                      </c:pt>
                      <c:pt idx="73" formatCode="0">
                        <c:v>9.7970796000000036</c:v>
                      </c:pt>
                      <c:pt idx="74" formatCode="0">
                        <c:v>10.776787560000004</c:v>
                      </c:pt>
                      <c:pt idx="75" formatCode="0">
                        <c:v>10.776787560000004</c:v>
                      </c:pt>
                      <c:pt idx="76" formatCode="0">
                        <c:v>9.6991088040000033</c:v>
                      </c:pt>
                      <c:pt idx="77" formatCode="0">
                        <c:v>9.1171622757600019</c:v>
                      </c:pt>
                      <c:pt idx="78" formatCode="0">
                        <c:v>9.1171622757600019</c:v>
                      </c:pt>
                      <c:pt idx="79" formatCode="0">
                        <c:v>8.2054460481840028</c:v>
                      </c:pt>
                      <c:pt idx="80" formatCode="0">
                        <c:v>8.2054460481840028</c:v>
                      </c:pt>
                      <c:pt idx="81" formatCode="0">
                        <c:v>8.2054460481840028</c:v>
                      </c:pt>
                      <c:pt idx="82" formatCode="0">
                        <c:v>7.9592826667384822</c:v>
                      </c:pt>
                      <c:pt idx="83" formatCode="0">
                        <c:v>8.7552109334123305</c:v>
                      </c:pt>
                      <c:pt idx="84" formatCode="0">
                        <c:v>8.7552109334123305</c:v>
                      </c:pt>
                      <c:pt idx="85" formatCode="0">
                        <c:v>8.7552109334123305</c:v>
                      </c:pt>
                      <c:pt idx="86" formatCode="0">
                        <c:v>8.7552109334123305</c:v>
                      </c:pt>
                      <c:pt idx="87" formatCode="0">
                        <c:v>7.879689840071098</c:v>
                      </c:pt>
                      <c:pt idx="88" formatCode="0">
                        <c:v>7.879689840071098</c:v>
                      </c:pt>
                      <c:pt idx="89" formatCode="0">
                        <c:v>8.6676588240782078</c:v>
                      </c:pt>
                      <c:pt idx="90" formatCode="0">
                        <c:v>8.6676588240782078</c:v>
                      </c:pt>
                      <c:pt idx="91" formatCode="0">
                        <c:v>9.5344247064860301</c:v>
                      </c:pt>
                      <c:pt idx="92" formatCode="0">
                        <c:v>9.5344247064860301</c:v>
                      </c:pt>
                      <c:pt idx="93" formatCode="0">
                        <c:v>9.5344247064860301</c:v>
                      </c:pt>
                      <c:pt idx="94" formatCode="0">
                        <c:v>8.5809822358374266</c:v>
                      </c:pt>
                      <c:pt idx="95" formatCode="0">
                        <c:v>8.5809822358374266</c:v>
                      </c:pt>
                      <c:pt idx="96" formatCode="0">
                        <c:v>8.5809822358374266</c:v>
                      </c:pt>
                      <c:pt idx="97" formatCode="0">
                        <c:v>7.7228840122536839</c:v>
                      </c:pt>
                      <c:pt idx="98" formatCode="0">
                        <c:v>7.7228840122536839</c:v>
                      </c:pt>
                      <c:pt idx="99" formatCode="0">
                        <c:v>7.7228840122536839</c:v>
                      </c:pt>
                      <c:pt idx="100" formatCode="0">
                        <c:v>7.7228840122536839</c:v>
                      </c:pt>
                      <c:pt idx="101" formatCode="0">
                        <c:v>6.9505956110283158</c:v>
                      </c:pt>
                      <c:pt idx="102" formatCode="0">
                        <c:v>6.9505956110283158</c:v>
                      </c:pt>
                      <c:pt idx="103" formatCode="0">
                        <c:v>6.2555360499254844</c:v>
                      </c:pt>
                      <c:pt idx="104" formatCode="0">
                        <c:v>5.3172056424366616</c:v>
                      </c:pt>
                    </c:numCache>
                  </c:numRef>
                </c:val>
                <c:smooth val="0"/>
                <c:extLst xmlns:c15="http://schemas.microsoft.com/office/drawing/2012/chart">
                  <c:ext xmlns:c16="http://schemas.microsoft.com/office/drawing/2014/chart" uri="{C3380CC4-5D6E-409C-BE32-E72D297353CC}">
                    <c16:uniqueId val="{00000017-C9AF-4E15-8206-6153AF70EDCC}"/>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24-25 '!$A$22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'!$B$22:$DB$22</c15:sqref>
                        </c15:formulaRef>
                      </c:ext>
                    </c:extLst>
                    <c:numCache>
                      <c:formatCode>General</c:formatCode>
                      <c:ptCount val="105"/>
                      <c:pt idx="53" formatCode="0">
                        <c:v>4</c:v>
                      </c:pt>
                      <c:pt idx="54" formatCode="0">
                        <c:v>4</c:v>
                      </c:pt>
                      <c:pt idx="55" formatCode="0">
                        <c:v>4</c:v>
                      </c:pt>
                      <c:pt idx="56" formatCode="0">
                        <c:v>4</c:v>
                      </c:pt>
                      <c:pt idx="57" formatCode="0">
                        <c:v>3.4</c:v>
                      </c:pt>
                      <c:pt idx="58" formatCode="0">
                        <c:v>4.25</c:v>
                      </c:pt>
                      <c:pt idx="59" formatCode="0">
                        <c:v>3.1875</c:v>
                      </c:pt>
                      <c:pt idx="60" formatCode="0">
                        <c:v>3.1875</c:v>
                      </c:pt>
                      <c:pt idx="61" formatCode="0">
                        <c:v>3.1875</c:v>
                      </c:pt>
                      <c:pt idx="62" formatCode="0">
                        <c:v>3.1875</c:v>
                      </c:pt>
                      <c:pt idx="63" formatCode="0">
                        <c:v>2.5500000000000003</c:v>
                      </c:pt>
                      <c:pt idx="64" formatCode="0">
                        <c:v>2.5500000000000003</c:v>
                      </c:pt>
                      <c:pt idx="65" formatCode="0">
                        <c:v>3.8250000000000002</c:v>
                      </c:pt>
                      <c:pt idx="66" formatCode="0">
                        <c:v>2.8687500000000004</c:v>
                      </c:pt>
                      <c:pt idx="67" formatCode="0">
                        <c:v>2.8687500000000004</c:v>
                      </c:pt>
                      <c:pt idx="68" formatCode="0">
                        <c:v>2.8687500000000004</c:v>
                      </c:pt>
                      <c:pt idx="69" formatCode="0">
                        <c:v>1.9220625</c:v>
                      </c:pt>
                      <c:pt idx="70" formatCode="0">
                        <c:v>2.1142687500000004</c:v>
                      </c:pt>
                      <c:pt idx="71" formatCode="0">
                        <c:v>2.2199821875000003</c:v>
                      </c:pt>
                      <c:pt idx="72" formatCode="0">
                        <c:v>2.2199821875000003</c:v>
                      </c:pt>
                      <c:pt idx="73" formatCode="0">
                        <c:v>2.2199821875000003</c:v>
                      </c:pt>
                      <c:pt idx="74" formatCode="0">
                        <c:v>2.2199821875000003</c:v>
                      </c:pt>
                      <c:pt idx="75" formatCode="0">
                        <c:v>2.5529795156250001</c:v>
                      </c:pt>
                      <c:pt idx="76" formatCode="0">
                        <c:v>2.1700325882812499</c:v>
                      </c:pt>
                      <c:pt idx="77" formatCode="0">
                        <c:v>2.1700325882812499</c:v>
                      </c:pt>
                      <c:pt idx="78" formatCode="0">
                        <c:v>2.1700325882812499</c:v>
                      </c:pt>
                      <c:pt idx="79" formatCode="0">
                        <c:v>2.1700325882812499</c:v>
                      </c:pt>
                      <c:pt idx="80" formatCode="0">
                        <c:v>2.1700325882812499</c:v>
                      </c:pt>
                      <c:pt idx="81" formatCode="0">
                        <c:v>2.1700325882812499</c:v>
                      </c:pt>
                      <c:pt idx="82" formatCode="0">
                        <c:v>1.4539218341484372</c:v>
                      </c:pt>
                      <c:pt idx="83" formatCode="0">
                        <c:v>1.4539218341484372</c:v>
                      </c:pt>
                      <c:pt idx="84" formatCode="0">
                        <c:v>1.3085296507335935</c:v>
                      </c:pt>
                      <c:pt idx="85" formatCode="0">
                        <c:v>1.1776766856602341</c:v>
                      </c:pt>
                      <c:pt idx="86" formatCode="0">
                        <c:v>1.0599090170942107</c:v>
                      </c:pt>
                      <c:pt idx="87" formatCode="0">
                        <c:v>0.95391811538478966</c:v>
                      </c:pt>
                      <c:pt idx="88" formatCode="0">
                        <c:v>0.85852630384631068</c:v>
                      </c:pt>
                      <c:pt idx="89" formatCode="0">
                        <c:v>0.85852630384631068</c:v>
                      </c:pt>
                      <c:pt idx="90" formatCode="0">
                        <c:v>0.94437893423094177</c:v>
                      </c:pt>
                      <c:pt idx="91" formatCode="0">
                        <c:v>1.13325472107713</c:v>
                      </c:pt>
                      <c:pt idx="92" formatCode="0">
                        <c:v>0.56662736053856499</c:v>
                      </c:pt>
                      <c:pt idx="93" formatCode="0">
                        <c:v>0.56662736053856499</c:v>
                      </c:pt>
                      <c:pt idx="94" formatCode="0">
                        <c:v>0.56662736053856499</c:v>
                      </c:pt>
                      <c:pt idx="95" formatCode="0">
                        <c:v>0.56662736053856499</c:v>
                      </c:pt>
                      <c:pt idx="96" formatCode="0">
                        <c:v>0.56662736053856499</c:v>
                      </c:pt>
                      <c:pt idx="97" formatCode="0">
                        <c:v>0.56662736053856499</c:v>
                      </c:pt>
                      <c:pt idx="98" formatCode="0">
                        <c:v>0.56662736053856499</c:v>
                      </c:pt>
                      <c:pt idx="99" formatCode="0">
                        <c:v>0.56662736053856499</c:v>
                      </c:pt>
                      <c:pt idx="100" formatCode="0">
                        <c:v>1.13325472107713</c:v>
                      </c:pt>
                      <c:pt idx="101" formatCode="0">
                        <c:v>0.56662736053856499</c:v>
                      </c:pt>
                      <c:pt idx="102" formatCode="0">
                        <c:v>0.56662736053856499</c:v>
                      </c:pt>
                      <c:pt idx="103" formatCode="0">
                        <c:v>0.56662736053856499</c:v>
                      </c:pt>
                      <c:pt idx="104" formatCode="0">
                        <c:v>0.56662736053856499</c:v>
                      </c:pt>
                    </c:numCache>
                  </c:numRef>
                </c:val>
                <c:smooth val="0"/>
                <c:extLst xmlns:c15="http://schemas.microsoft.com/office/drawing/2012/chart">
                  <c:ext xmlns:c16="http://schemas.microsoft.com/office/drawing/2014/chart" uri="{C3380CC4-5D6E-409C-BE32-E72D297353CC}">
                    <c16:uniqueId val="{00000018-C9AF-4E15-8206-6153AF70EDCC}"/>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24-25 '!$A$23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'!$B$23:$DB$23</c15:sqref>
                        </c15:formulaRef>
                      </c:ext>
                    </c:extLst>
                    <c:numCache>
                      <c:formatCode>General</c:formatCode>
                      <c:ptCount val="105"/>
                      <c:pt idx="53" formatCode="0">
                        <c:v>2.25</c:v>
                      </c:pt>
                      <c:pt idx="54" formatCode="0">
                        <c:v>1.8</c:v>
                      </c:pt>
                      <c:pt idx="55" formatCode="0">
                        <c:v>0.9</c:v>
                      </c:pt>
                      <c:pt idx="56" formatCode="0">
                        <c:v>0.9</c:v>
                      </c:pt>
                      <c:pt idx="57" formatCode="0">
                        <c:v>0.9</c:v>
                      </c:pt>
                      <c:pt idx="58" formatCode="0">
                        <c:v>1.8</c:v>
                      </c:pt>
                      <c:pt idx="59" formatCode="0">
                        <c:v>1.8</c:v>
                      </c:pt>
                      <c:pt idx="60" formatCode="0">
                        <c:v>2.7</c:v>
                      </c:pt>
                      <c:pt idx="61" formatCode="0">
                        <c:v>2.7</c:v>
                      </c:pt>
                      <c:pt idx="62" formatCode="0">
                        <c:v>2.7</c:v>
                      </c:pt>
                      <c:pt idx="63" formatCode="0">
                        <c:v>4.0500000000000007</c:v>
                      </c:pt>
                      <c:pt idx="64" formatCode="0">
                        <c:v>4.0500000000000007</c:v>
                      </c:pt>
                      <c:pt idx="65" formatCode="0">
                        <c:v>4.0500000000000007</c:v>
                      </c:pt>
                      <c:pt idx="66" formatCode="0">
                        <c:v>2.7135000000000002</c:v>
                      </c:pt>
                      <c:pt idx="67" formatCode="0">
                        <c:v>2.7135000000000002</c:v>
                      </c:pt>
                      <c:pt idx="68" formatCode="0">
                        <c:v>2.7135000000000002</c:v>
                      </c:pt>
                      <c:pt idx="69" formatCode="0">
                        <c:v>1.8180449999999999</c:v>
                      </c:pt>
                      <c:pt idx="70" formatCode="0">
                        <c:v>1.8180449999999999</c:v>
                      </c:pt>
                      <c:pt idx="71" formatCode="0">
                        <c:v>2.6361652499999999</c:v>
                      </c:pt>
                      <c:pt idx="72" formatCode="0">
                        <c:v>3.6906313499999994</c:v>
                      </c:pt>
                      <c:pt idx="73" formatCode="0">
                        <c:v>3.6906313499999994</c:v>
                      </c:pt>
                      <c:pt idx="74" formatCode="0">
                        <c:v>4.9823523224999997</c:v>
                      </c:pt>
                      <c:pt idx="75" formatCode="0">
                        <c:v>4.9823523224999997</c:v>
                      </c:pt>
                      <c:pt idx="76" formatCode="0">
                        <c:v>3.4876466257499996</c:v>
                      </c:pt>
                      <c:pt idx="77" formatCode="0">
                        <c:v>3.4876466257499996</c:v>
                      </c:pt>
                      <c:pt idx="78" formatCode="0">
                        <c:v>2.3367232392524997</c:v>
                      </c:pt>
                      <c:pt idx="79" formatCode="0">
                        <c:v>2.3367232392524997</c:v>
                      </c:pt>
                      <c:pt idx="80" formatCode="0">
                        <c:v>2.3367232392524997</c:v>
                      </c:pt>
                      <c:pt idx="81" formatCode="0">
                        <c:v>2.3367232392524997</c:v>
                      </c:pt>
                      <c:pt idx="82" formatCode="0">
                        <c:v>2.3367232392524997</c:v>
                      </c:pt>
                      <c:pt idx="83" formatCode="0">
                        <c:v>2.3367232392524997</c:v>
                      </c:pt>
                      <c:pt idx="84" formatCode="0">
                        <c:v>2.3367232392524997</c:v>
                      </c:pt>
                      <c:pt idx="85" formatCode="0">
                        <c:v>2.3367232392524997</c:v>
                      </c:pt>
                      <c:pt idx="86" formatCode="0">
                        <c:v>2.3367232392524997</c:v>
                      </c:pt>
                      <c:pt idx="87" formatCode="0">
                        <c:v>2.3367232392524997</c:v>
                      </c:pt>
                      <c:pt idx="88" formatCode="0">
                        <c:v>2.3367232392524997</c:v>
                      </c:pt>
                      <c:pt idx="89" formatCode="0">
                        <c:v>2.3367232392524997</c:v>
                      </c:pt>
                      <c:pt idx="90" formatCode="0">
                        <c:v>2.3367232392524997</c:v>
                      </c:pt>
                      <c:pt idx="91" formatCode="0">
                        <c:v>3.0377402110282499</c:v>
                      </c:pt>
                      <c:pt idx="92" formatCode="0">
                        <c:v>2.4301921688226003</c:v>
                      </c:pt>
                      <c:pt idx="93" formatCode="0">
                        <c:v>2.4301921688226003</c:v>
                      </c:pt>
                      <c:pt idx="94" formatCode="0">
                        <c:v>2.4301921688226003</c:v>
                      </c:pt>
                      <c:pt idx="95" formatCode="0">
                        <c:v>2.4301921688226003</c:v>
                      </c:pt>
                      <c:pt idx="96" formatCode="0">
                        <c:v>2.1871729519403402</c:v>
                      </c:pt>
                      <c:pt idx="97" formatCode="0">
                        <c:v>2.077814304343323</c:v>
                      </c:pt>
                      <c:pt idx="98" formatCode="0">
                        <c:v>1.9739235891261568</c:v>
                      </c:pt>
                      <c:pt idx="99" formatCode="0">
                        <c:v>1.9739235891261568</c:v>
                      </c:pt>
                      <c:pt idx="100" formatCode="0">
                        <c:v>1.9739235891261568</c:v>
                      </c:pt>
                      <c:pt idx="101" formatCode="0">
                        <c:v>1.9739235891261568</c:v>
                      </c:pt>
                      <c:pt idx="102" formatCode="0">
                        <c:v>1.9739235891261568</c:v>
                      </c:pt>
                      <c:pt idx="103" formatCode="0">
                        <c:v>1.9739235891261568</c:v>
                      </c:pt>
                      <c:pt idx="104" formatCode="0">
                        <c:v>1.9739235891261568</c:v>
                      </c:pt>
                    </c:numCache>
                  </c:numRef>
                </c:val>
                <c:smooth val="0"/>
                <c:extLst xmlns:c15="http://schemas.microsoft.com/office/drawing/2012/chart">
                  <c:ext xmlns:c16="http://schemas.microsoft.com/office/drawing/2014/chart" uri="{C3380CC4-5D6E-409C-BE32-E72D297353CC}">
                    <c16:uniqueId val="{00000019-C9AF-4E15-8206-6153AF70EDCC}"/>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24-25 '!$A$24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'!$B$24:$DB$24</c15:sqref>
                        </c15:formulaRef>
                      </c:ext>
                    </c:extLst>
                    <c:numCache>
                      <c:formatCode>General</c:formatCode>
                      <c:ptCount val="105"/>
                      <c:pt idx="53" formatCode="0">
                        <c:v>19.95</c:v>
                      </c:pt>
                      <c:pt idx="54" formatCode="0">
                        <c:v>18.952499999999997</c:v>
                      </c:pt>
                      <c:pt idx="55" formatCode="0">
                        <c:v>18.952499999999997</c:v>
                      </c:pt>
                      <c:pt idx="56" formatCode="0">
                        <c:v>18.952499999999997</c:v>
                      </c:pt>
                      <c:pt idx="57" formatCode="0">
                        <c:v>18.952499999999997</c:v>
                      </c:pt>
                      <c:pt idx="58" formatCode="0">
                        <c:v>18.004874999999995</c:v>
                      </c:pt>
                      <c:pt idx="59" formatCode="0">
                        <c:v>18.004874999999995</c:v>
                      </c:pt>
                      <c:pt idx="60" formatCode="0">
                        <c:v>18.905118749999996</c:v>
                      </c:pt>
                      <c:pt idx="61" formatCode="0">
                        <c:v>18.905118749999996</c:v>
                      </c:pt>
                      <c:pt idx="62" formatCode="0">
                        <c:v>18.905118749999996</c:v>
                      </c:pt>
                      <c:pt idx="63" formatCode="0">
                        <c:v>17.959862812499995</c:v>
                      </c:pt>
                      <c:pt idx="64" formatCode="0">
                        <c:v>17.959862812499995</c:v>
                      </c:pt>
                      <c:pt idx="65" formatCode="0">
                        <c:v>16.163876531249997</c:v>
                      </c:pt>
                      <c:pt idx="66" formatCode="0">
                        <c:v>12.931101224999999</c:v>
                      </c:pt>
                      <c:pt idx="67" formatCode="0">
                        <c:v>12.931101224999999</c:v>
                      </c:pt>
                      <c:pt idx="68" formatCode="0">
                        <c:v>11.637991102499999</c:v>
                      </c:pt>
                      <c:pt idx="69" formatCode="0">
                        <c:v>11.056091547374999</c:v>
                      </c:pt>
                      <c:pt idx="70" formatCode="0">
                        <c:v>12.161700702112499</c:v>
                      </c:pt>
                      <c:pt idx="71" formatCode="0">
                        <c:v>12.769785737218125</c:v>
                      </c:pt>
                      <c:pt idx="72" formatCode="0">
                        <c:v>12.769785737218125</c:v>
                      </c:pt>
                      <c:pt idx="73" formatCode="0">
                        <c:v>14.046764310939938</c:v>
                      </c:pt>
                      <c:pt idx="74" formatCode="0">
                        <c:v>14.749102526486936</c:v>
                      </c:pt>
                      <c:pt idx="75" formatCode="0">
                        <c:v>14.749102526486936</c:v>
                      </c:pt>
                      <c:pt idx="76" formatCode="0">
                        <c:v>13.274192273838244</c:v>
                      </c:pt>
                      <c:pt idx="77" formatCode="0">
                        <c:v>12.610482660146332</c:v>
                      </c:pt>
                      <c:pt idx="78" formatCode="0">
                        <c:v>12.610482660146332</c:v>
                      </c:pt>
                      <c:pt idx="79" formatCode="0">
                        <c:v>11.979958527139015</c:v>
                      </c:pt>
                      <c:pt idx="80" formatCode="0">
                        <c:v>11.979958527139015</c:v>
                      </c:pt>
                      <c:pt idx="81" formatCode="0">
                        <c:v>11.979958527139015</c:v>
                      </c:pt>
                      <c:pt idx="82" formatCode="0">
                        <c:v>10.781962674425113</c:v>
                      </c:pt>
                      <c:pt idx="83" formatCode="0">
                        <c:v>10.781962674425113</c:v>
                      </c:pt>
                      <c:pt idx="84" formatCode="0">
                        <c:v>9.7037664069826022</c:v>
                      </c:pt>
                      <c:pt idx="85" formatCode="0">
                        <c:v>9.7037664069826022</c:v>
                      </c:pt>
                      <c:pt idx="86" formatCode="0">
                        <c:v>8.7333897662843416</c:v>
                      </c:pt>
                      <c:pt idx="87" formatCode="0">
                        <c:v>7.860050789655908</c:v>
                      </c:pt>
                      <c:pt idx="88" formatCode="0">
                        <c:v>7.0740457106903172</c:v>
                      </c:pt>
                      <c:pt idx="89" formatCode="0">
                        <c:v>7.0740457106903172</c:v>
                      </c:pt>
                      <c:pt idx="90" formatCode="0">
                        <c:v>7.0740457106903172</c:v>
                      </c:pt>
                      <c:pt idx="91" formatCode="0">
                        <c:v>8.1351525672938649</c:v>
                      </c:pt>
                      <c:pt idx="92" formatCode="0">
                        <c:v>8.0538010416209271</c:v>
                      </c:pt>
                      <c:pt idx="93" formatCode="0">
                        <c:v>8.0538010416209271</c:v>
                      </c:pt>
                      <c:pt idx="94" formatCode="0">
                        <c:v>8.0538010416209271</c:v>
                      </c:pt>
                      <c:pt idx="95" formatCode="0">
                        <c:v>8.0538010416209271</c:v>
                      </c:pt>
                      <c:pt idx="96" formatCode="0">
                        <c:v>6.4430408332967417</c:v>
                      </c:pt>
                      <c:pt idx="97" formatCode="0">
                        <c:v>5.1544326666373941</c:v>
                      </c:pt>
                      <c:pt idx="98" formatCode="0">
                        <c:v>5.1544326666373941</c:v>
                      </c:pt>
                      <c:pt idx="99" formatCode="0">
                        <c:v>5.1544326666373941</c:v>
                      </c:pt>
                      <c:pt idx="100" formatCode="0">
                        <c:v>5.1544326666373941</c:v>
                      </c:pt>
                      <c:pt idx="101" formatCode="0">
                        <c:v>5.1544326666373941</c:v>
                      </c:pt>
                      <c:pt idx="102" formatCode="0">
                        <c:v>4.381267766641785</c:v>
                      </c:pt>
                      <c:pt idx="103" formatCode="0">
                        <c:v>4.381267766641785</c:v>
                      </c:pt>
                      <c:pt idx="104" formatCode="0">
                        <c:v>4.381267766641785</c:v>
                      </c:pt>
                    </c:numCache>
                  </c:numRef>
                </c:val>
                <c:smooth val="0"/>
                <c:extLst xmlns:c15="http://schemas.microsoft.com/office/drawing/2012/chart">
                  <c:ext xmlns:c16="http://schemas.microsoft.com/office/drawing/2014/chart" uri="{C3380CC4-5D6E-409C-BE32-E72D297353CC}">
                    <c16:uniqueId val="{0000001A-C9AF-4E15-8206-6153AF70EDCC}"/>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24-25 '!$A$25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'!$B$25:$DB$25</c15:sqref>
                        </c15:formulaRef>
                      </c:ext>
                    </c:extLst>
                    <c:numCache>
                      <c:formatCode>General</c:formatCode>
                      <c:ptCount val="105"/>
                      <c:pt idx="53" formatCode="0">
                        <c:v>10</c:v>
                      </c:pt>
                      <c:pt idx="54" formatCode="0">
                        <c:v>10</c:v>
                      </c:pt>
                      <c:pt idx="55" formatCode="0">
                        <c:v>10</c:v>
                      </c:pt>
                      <c:pt idx="56" formatCode="0">
                        <c:v>11</c:v>
                      </c:pt>
                      <c:pt idx="57" formatCode="0">
                        <c:v>9.9</c:v>
                      </c:pt>
                      <c:pt idx="58" formatCode="0">
                        <c:v>9.9</c:v>
                      </c:pt>
                      <c:pt idx="59" formatCode="0">
                        <c:v>9.9</c:v>
                      </c:pt>
                      <c:pt idx="60" formatCode="0">
                        <c:v>10.89</c:v>
                      </c:pt>
                      <c:pt idx="61" formatCode="0">
                        <c:v>10.89</c:v>
                      </c:pt>
                      <c:pt idx="62" formatCode="0">
                        <c:v>9.8010000000000002</c:v>
                      </c:pt>
                      <c:pt idx="63" formatCode="0">
                        <c:v>8.8209</c:v>
                      </c:pt>
                      <c:pt idx="64" formatCode="0">
                        <c:v>8.8209</c:v>
                      </c:pt>
                      <c:pt idx="65" formatCode="0">
                        <c:v>7.9388100000000001</c:v>
                      </c:pt>
                      <c:pt idx="66" formatCode="0">
                        <c:v>7.1449290000000003</c:v>
                      </c:pt>
                      <c:pt idx="67" formatCode="0">
                        <c:v>7.1449290000000003</c:v>
                      </c:pt>
                      <c:pt idx="68" formatCode="0">
                        <c:v>7.859421900000001</c:v>
                      </c:pt>
                      <c:pt idx="69" formatCode="0">
                        <c:v>8.6453640900000011</c:v>
                      </c:pt>
                      <c:pt idx="70" formatCode="0">
                        <c:v>8.6453640900000011</c:v>
                      </c:pt>
                      <c:pt idx="71" formatCode="0">
                        <c:v>8.6453640900000011</c:v>
                      </c:pt>
                      <c:pt idx="72" formatCode="0">
                        <c:v>8.6453640900000011</c:v>
                      </c:pt>
                      <c:pt idx="73" formatCode="0">
                        <c:v>8.6453640900000011</c:v>
                      </c:pt>
                      <c:pt idx="74" formatCode="0">
                        <c:v>8.6453640900000011</c:v>
                      </c:pt>
                      <c:pt idx="75" formatCode="0">
                        <c:v>10.374436908000002</c:v>
                      </c:pt>
                      <c:pt idx="76" formatCode="0">
                        <c:v>8.2995495264000017</c:v>
                      </c:pt>
                      <c:pt idx="77" formatCode="0">
                        <c:v>7.469594573760002</c:v>
                      </c:pt>
                      <c:pt idx="78" formatCode="0">
                        <c:v>7.469594573760002</c:v>
                      </c:pt>
                      <c:pt idx="79" formatCode="0">
                        <c:v>6.7226351163840024</c:v>
                      </c:pt>
                      <c:pt idx="80" formatCode="0">
                        <c:v>6.7226351163840024</c:v>
                      </c:pt>
                      <c:pt idx="81" formatCode="0">
                        <c:v>6.7226351163840024</c:v>
                      </c:pt>
                      <c:pt idx="82" formatCode="0">
                        <c:v>6.7226351163840024</c:v>
                      </c:pt>
                      <c:pt idx="83" formatCode="0">
                        <c:v>6.7226351163840024</c:v>
                      </c:pt>
                      <c:pt idx="84" formatCode="0">
                        <c:v>6.0503716047456022</c:v>
                      </c:pt>
                      <c:pt idx="85" formatCode="0">
                        <c:v>6.0503716047456022</c:v>
                      </c:pt>
                      <c:pt idx="86" formatCode="0">
                        <c:v>5.4453344442710421</c:v>
                      </c:pt>
                      <c:pt idx="87" formatCode="0">
                        <c:v>4.3562675554168342</c:v>
                      </c:pt>
                      <c:pt idx="88" formatCode="0">
                        <c:v>4.3562675554168342</c:v>
                      </c:pt>
                      <c:pt idx="89" formatCode="0">
                        <c:v>4.3562675554168342</c:v>
                      </c:pt>
                      <c:pt idx="90" formatCode="0">
                        <c:v>4.3562675554168342</c:v>
                      </c:pt>
                      <c:pt idx="91" formatCode="0">
                        <c:v>5.2275210665002012</c:v>
                      </c:pt>
                      <c:pt idx="92" formatCode="0">
                        <c:v>5.7502731731502221</c:v>
                      </c:pt>
                      <c:pt idx="93" formatCode="0">
                        <c:v>5.7502731731502221</c:v>
                      </c:pt>
                      <c:pt idx="94" formatCode="0">
                        <c:v>5.1752458558352004</c:v>
                      </c:pt>
                      <c:pt idx="95" formatCode="0">
                        <c:v>4.3989589774599205</c:v>
                      </c:pt>
                      <c:pt idx="96" formatCode="0">
                        <c:v>3.2992192330949406</c:v>
                      </c:pt>
                      <c:pt idx="97" formatCode="0">
                        <c:v>2.3094534631664581</c:v>
                      </c:pt>
                      <c:pt idx="98" formatCode="0">
                        <c:v>2.3094534631664581</c:v>
                      </c:pt>
                      <c:pt idx="99" formatCode="0">
                        <c:v>2.3094534631664581</c:v>
                      </c:pt>
                      <c:pt idx="100" formatCode="0">
                        <c:v>2.3094534631664581</c:v>
                      </c:pt>
                      <c:pt idx="101" formatCode="0">
                        <c:v>2.3094534631664581</c:v>
                      </c:pt>
                      <c:pt idx="102" formatCode="0">
                        <c:v>2.3094534631664581</c:v>
                      </c:pt>
                      <c:pt idx="103" formatCode="0">
                        <c:v>2.3094534631664581</c:v>
                      </c:pt>
                      <c:pt idx="104" formatCode="0">
                        <c:v>2.3094534631664581</c:v>
                      </c:pt>
                    </c:numCache>
                  </c:numRef>
                </c:val>
                <c:smooth val="0"/>
                <c:extLst xmlns:c15="http://schemas.microsoft.com/office/drawing/2012/chart">
                  <c:ext xmlns:c16="http://schemas.microsoft.com/office/drawing/2014/chart" uri="{C3380CC4-5D6E-409C-BE32-E72D297353CC}">
                    <c16:uniqueId val="{0000001B-C9AF-4E15-8206-6153AF70EDCC}"/>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24-25 '!$A$26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'!$B$26:$DB$26</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C-C9AF-4E15-8206-6153AF70EDCC}"/>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24-25 '!$A$27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'!$B$27:$DB$27</c15:sqref>
                        </c15:formulaRef>
                      </c:ext>
                    </c:extLst>
                    <c:numCache>
                      <c:formatCode>General</c:formatCode>
                      <c:ptCount val="105"/>
                      <c:pt idx="53" formatCode="0">
                        <c:v>2</c:v>
                      </c:pt>
                      <c:pt idx="54" formatCode="0">
                        <c:v>1</c:v>
                      </c:pt>
                      <c:pt idx="55" formatCode="0">
                        <c:v>1</c:v>
                      </c:pt>
                      <c:pt idx="56" formatCode="0">
                        <c:v>1</c:v>
                      </c:pt>
                      <c:pt idx="57" formatCode="0">
                        <c:v>0</c:v>
                      </c:pt>
                      <c:pt idx="58" formatCode="0">
                        <c:v>0</c:v>
                      </c:pt>
                      <c:pt idx="59" formatCode="0">
                        <c:v>0</c:v>
                      </c:pt>
                      <c:pt idx="60" formatCode="0">
                        <c:v>0</c:v>
                      </c:pt>
                      <c:pt idx="61" formatCode="0">
                        <c:v>0</c:v>
                      </c:pt>
                      <c:pt idx="62" formatCode="0">
                        <c:v>1</c:v>
                      </c:pt>
                      <c:pt idx="63" formatCode="0">
                        <c:v>1</c:v>
                      </c:pt>
                      <c:pt idx="64" formatCode="0">
                        <c:v>1</c:v>
                      </c:pt>
                      <c:pt idx="65" formatCode="0">
                        <c:v>1</c:v>
                      </c:pt>
                      <c:pt idx="66" formatCode="0">
                        <c:v>1</c:v>
                      </c:pt>
                      <c:pt idx="67" formatCode="0">
                        <c:v>0</c:v>
                      </c:pt>
                      <c:pt idx="68" formatCode="0">
                        <c:v>0</c:v>
                      </c:pt>
                      <c:pt idx="69" formatCode="0">
                        <c:v>0</c:v>
                      </c:pt>
                      <c:pt idx="70" formatCode="0">
                        <c:v>0</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0</c:v>
                      </c:pt>
                      <c:pt idx="88" formatCode="0">
                        <c:v>0</c:v>
                      </c:pt>
                      <c:pt idx="89" formatCode="0">
                        <c:v>0</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D-C9AF-4E15-8206-6153AF70EDCC}"/>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24-25 '!$A$28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'!$B$28:$DB$28</c15:sqref>
                        </c15:formulaRef>
                      </c:ext>
                    </c:extLst>
                    <c:numCache>
                      <c:formatCode>General</c:formatCode>
                      <c:ptCount val="105"/>
                      <c:pt idx="53" formatCode="0">
                        <c:v>7</c:v>
                      </c:pt>
                      <c:pt idx="54" formatCode="0">
                        <c:v>6</c:v>
                      </c:pt>
                      <c:pt idx="55" formatCode="0">
                        <c:v>5</c:v>
                      </c:pt>
                      <c:pt idx="56" formatCode="0">
                        <c:v>4</c:v>
                      </c:pt>
                      <c:pt idx="57" formatCode="0">
                        <c:v>4</c:v>
                      </c:pt>
                      <c:pt idx="58" formatCode="0">
                        <c:v>4</c:v>
                      </c:pt>
                      <c:pt idx="59" formatCode="0">
                        <c:v>3</c:v>
                      </c:pt>
                      <c:pt idx="60" formatCode="0">
                        <c:v>4</c:v>
                      </c:pt>
                      <c:pt idx="61" formatCode="0">
                        <c:v>4</c:v>
                      </c:pt>
                      <c:pt idx="62" formatCode="0">
                        <c:v>3</c:v>
                      </c:pt>
                      <c:pt idx="63" formatCode="0">
                        <c:v>3</c:v>
                      </c:pt>
                      <c:pt idx="64" formatCode="0">
                        <c:v>3</c:v>
                      </c:pt>
                      <c:pt idx="65" formatCode="0">
                        <c:v>3</c:v>
                      </c:pt>
                      <c:pt idx="66" formatCode="0">
                        <c:v>3</c:v>
                      </c:pt>
                      <c:pt idx="67" formatCode="0">
                        <c:v>3</c:v>
                      </c:pt>
                      <c:pt idx="68" formatCode="0">
                        <c:v>3</c:v>
                      </c:pt>
                      <c:pt idx="69" formatCode="0">
                        <c:v>2</c:v>
                      </c:pt>
                      <c:pt idx="70" formatCode="0">
                        <c:v>3</c:v>
                      </c:pt>
                      <c:pt idx="71" formatCode="0">
                        <c:v>3</c:v>
                      </c:pt>
                      <c:pt idx="72" formatCode="0">
                        <c:v>3</c:v>
                      </c:pt>
                      <c:pt idx="73" formatCode="0">
                        <c:v>3</c:v>
                      </c:pt>
                      <c:pt idx="74" formatCode="0">
                        <c:v>4</c:v>
                      </c:pt>
                      <c:pt idx="75" formatCode="0">
                        <c:v>4</c:v>
                      </c:pt>
                      <c:pt idx="76" formatCode="0">
                        <c:v>4</c:v>
                      </c:pt>
                      <c:pt idx="77" formatCode="0">
                        <c:v>4</c:v>
                      </c:pt>
                      <c:pt idx="78" formatCode="0">
                        <c:v>4</c:v>
                      </c:pt>
                      <c:pt idx="79" formatCode="0">
                        <c:v>4</c:v>
                      </c:pt>
                      <c:pt idx="80" formatCode="0">
                        <c:v>4</c:v>
                      </c:pt>
                      <c:pt idx="81" formatCode="0">
                        <c:v>4</c:v>
                      </c:pt>
                      <c:pt idx="82" formatCode="0">
                        <c:v>4</c:v>
                      </c:pt>
                      <c:pt idx="83" formatCode="0">
                        <c:v>4</c:v>
                      </c:pt>
                      <c:pt idx="84" formatCode="0">
                        <c:v>3</c:v>
                      </c:pt>
                      <c:pt idx="85" formatCode="0">
                        <c:v>2</c:v>
                      </c:pt>
                      <c:pt idx="86" formatCode="0">
                        <c:v>2</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2</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E-C9AF-4E15-8206-6153AF70EDCC}"/>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24-25 '!$A$29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'!$B$29:$DB$29</c15:sqref>
                        </c15:formulaRef>
                      </c:ext>
                    </c:extLst>
                    <c:numCache>
                      <c:formatCode>General</c:formatCode>
                      <c:ptCount val="105"/>
                      <c:pt idx="53" formatCode="0">
                        <c:v>9</c:v>
                      </c:pt>
                      <c:pt idx="54" formatCode="0">
                        <c:v>8</c:v>
                      </c:pt>
                      <c:pt idx="55" formatCode="0">
                        <c:v>8</c:v>
                      </c:pt>
                      <c:pt idx="56" formatCode="0">
                        <c:v>7</c:v>
                      </c:pt>
                      <c:pt idx="57" formatCode="0">
                        <c:v>7</c:v>
                      </c:pt>
                      <c:pt idx="58" formatCode="0">
                        <c:v>7</c:v>
                      </c:pt>
                      <c:pt idx="59" formatCode="0">
                        <c:v>7</c:v>
                      </c:pt>
                      <c:pt idx="60" formatCode="0">
                        <c:v>7</c:v>
                      </c:pt>
                      <c:pt idx="61" formatCode="0">
                        <c:v>7</c:v>
                      </c:pt>
                      <c:pt idx="62" formatCode="0">
                        <c:v>8</c:v>
                      </c:pt>
                      <c:pt idx="63" formatCode="0">
                        <c:v>8</c:v>
                      </c:pt>
                      <c:pt idx="64" formatCode="0">
                        <c:v>7</c:v>
                      </c:pt>
                      <c:pt idx="65" formatCode="0">
                        <c:v>6</c:v>
                      </c:pt>
                      <c:pt idx="66" formatCode="0">
                        <c:v>6</c:v>
                      </c:pt>
                      <c:pt idx="67" formatCode="0">
                        <c:v>6</c:v>
                      </c:pt>
                      <c:pt idx="68" formatCode="0">
                        <c:v>6</c:v>
                      </c:pt>
                      <c:pt idx="69" formatCode="0">
                        <c:v>6</c:v>
                      </c:pt>
                      <c:pt idx="70" formatCode="0">
                        <c:v>6</c:v>
                      </c:pt>
                      <c:pt idx="71" formatCode="0">
                        <c:v>6</c:v>
                      </c:pt>
                      <c:pt idx="72" formatCode="0">
                        <c:v>7</c:v>
                      </c:pt>
                      <c:pt idx="73" formatCode="0">
                        <c:v>7</c:v>
                      </c:pt>
                      <c:pt idx="74" formatCode="0">
                        <c:v>7</c:v>
                      </c:pt>
                      <c:pt idx="75" formatCode="0">
                        <c:v>7</c:v>
                      </c:pt>
                      <c:pt idx="76" formatCode="0">
                        <c:v>7</c:v>
                      </c:pt>
                      <c:pt idx="77" formatCode="0">
                        <c:v>7</c:v>
                      </c:pt>
                      <c:pt idx="78" formatCode="0">
                        <c:v>7</c:v>
                      </c:pt>
                      <c:pt idx="79" formatCode="0">
                        <c:v>7</c:v>
                      </c:pt>
                      <c:pt idx="80" formatCode="0">
                        <c:v>6</c:v>
                      </c:pt>
                      <c:pt idx="81" formatCode="0">
                        <c:v>5</c:v>
                      </c:pt>
                      <c:pt idx="82" formatCode="0">
                        <c:v>5</c:v>
                      </c:pt>
                      <c:pt idx="83" formatCode="0">
                        <c:v>6</c:v>
                      </c:pt>
                      <c:pt idx="84" formatCode="0">
                        <c:v>6</c:v>
                      </c:pt>
                      <c:pt idx="85" formatCode="0">
                        <c:v>6</c:v>
                      </c:pt>
                      <c:pt idx="86" formatCode="0">
                        <c:v>6</c:v>
                      </c:pt>
                      <c:pt idx="87" formatCode="0">
                        <c:v>6</c:v>
                      </c:pt>
                      <c:pt idx="88" formatCode="0">
                        <c:v>6</c:v>
                      </c:pt>
                      <c:pt idx="89" formatCode="0">
                        <c:v>5</c:v>
                      </c:pt>
                      <c:pt idx="90" formatCode="0">
                        <c:v>6</c:v>
                      </c:pt>
                      <c:pt idx="91" formatCode="0">
                        <c:v>6</c:v>
                      </c:pt>
                      <c:pt idx="92" formatCode="0">
                        <c:v>4</c:v>
                      </c:pt>
                      <c:pt idx="93" formatCode="0">
                        <c:v>4</c:v>
                      </c:pt>
                      <c:pt idx="94" formatCode="0">
                        <c:v>4</c:v>
                      </c:pt>
                      <c:pt idx="95" formatCode="0">
                        <c:v>4</c:v>
                      </c:pt>
                      <c:pt idx="96" formatCode="0">
                        <c:v>4</c:v>
                      </c:pt>
                      <c:pt idx="97" formatCode="0">
                        <c:v>3</c:v>
                      </c:pt>
                      <c:pt idx="98" formatCode="0">
                        <c:v>3</c:v>
                      </c:pt>
                      <c:pt idx="99" formatCode="0">
                        <c:v>4</c:v>
                      </c:pt>
                      <c:pt idx="100" formatCode="0">
                        <c:v>3</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1F-C9AF-4E15-8206-6153AF70EDCC}"/>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24-25 '!$A$30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'!$B$30:$DB$30</c15:sqref>
                        </c15:formulaRef>
                      </c:ext>
                    </c:extLst>
                    <c:numCache>
                      <c:formatCode>General</c:formatCode>
                      <c:ptCount val="105"/>
                      <c:pt idx="53" formatCode="0">
                        <c:v>21</c:v>
                      </c:pt>
                      <c:pt idx="54" formatCode="0">
                        <c:v>20</c:v>
                      </c:pt>
                      <c:pt idx="55" formatCode="0">
                        <c:v>19</c:v>
                      </c:pt>
                      <c:pt idx="56" formatCode="0">
                        <c:v>19</c:v>
                      </c:pt>
                      <c:pt idx="57" formatCode="0">
                        <c:v>20</c:v>
                      </c:pt>
                      <c:pt idx="58" formatCode="0">
                        <c:v>19</c:v>
                      </c:pt>
                      <c:pt idx="59" formatCode="0">
                        <c:v>19</c:v>
                      </c:pt>
                      <c:pt idx="60" formatCode="0">
                        <c:v>19</c:v>
                      </c:pt>
                      <c:pt idx="61" formatCode="0">
                        <c:v>19</c:v>
                      </c:pt>
                      <c:pt idx="62" formatCode="0">
                        <c:v>19</c:v>
                      </c:pt>
                      <c:pt idx="63" formatCode="0">
                        <c:v>18</c:v>
                      </c:pt>
                      <c:pt idx="64" formatCode="0">
                        <c:v>18</c:v>
                      </c:pt>
                      <c:pt idx="65" formatCode="0">
                        <c:v>17</c:v>
                      </c:pt>
                      <c:pt idx="66" formatCode="0">
                        <c:v>17</c:v>
                      </c:pt>
                      <c:pt idx="67" formatCode="0">
                        <c:v>17</c:v>
                      </c:pt>
                      <c:pt idx="68" formatCode="0">
                        <c:v>17</c:v>
                      </c:pt>
                      <c:pt idx="69" formatCode="0">
                        <c:v>16</c:v>
                      </c:pt>
                      <c:pt idx="70" formatCode="0">
                        <c:v>15</c:v>
                      </c:pt>
                      <c:pt idx="71" formatCode="0">
                        <c:v>15</c:v>
                      </c:pt>
                      <c:pt idx="72" formatCode="0">
                        <c:v>15</c:v>
                      </c:pt>
                      <c:pt idx="73" formatCode="0">
                        <c:v>15</c:v>
                      </c:pt>
                      <c:pt idx="74" formatCode="0">
                        <c:v>17</c:v>
                      </c:pt>
                      <c:pt idx="75" formatCode="0">
                        <c:v>18</c:v>
                      </c:pt>
                      <c:pt idx="76" formatCode="0">
                        <c:v>15</c:v>
                      </c:pt>
                      <c:pt idx="77" formatCode="0">
                        <c:v>14</c:v>
                      </c:pt>
                      <c:pt idx="78" formatCode="0">
                        <c:v>14</c:v>
                      </c:pt>
                      <c:pt idx="79" formatCode="0">
                        <c:v>13</c:v>
                      </c:pt>
                      <c:pt idx="80" formatCode="0">
                        <c:v>12</c:v>
                      </c:pt>
                      <c:pt idx="81" formatCode="0">
                        <c:v>11</c:v>
                      </c:pt>
                      <c:pt idx="82" formatCode="0">
                        <c:v>10</c:v>
                      </c:pt>
                      <c:pt idx="83" formatCode="0">
                        <c:v>10</c:v>
                      </c:pt>
                      <c:pt idx="84" formatCode="0">
                        <c:v>9</c:v>
                      </c:pt>
                      <c:pt idx="85" formatCode="0">
                        <c:v>9</c:v>
                      </c:pt>
                      <c:pt idx="86" formatCode="0">
                        <c:v>9</c:v>
                      </c:pt>
                      <c:pt idx="87" formatCode="0">
                        <c:v>9</c:v>
                      </c:pt>
                      <c:pt idx="88" formatCode="0">
                        <c:v>9</c:v>
                      </c:pt>
                      <c:pt idx="89" formatCode="0">
                        <c:v>9</c:v>
                      </c:pt>
                      <c:pt idx="90" formatCode="0">
                        <c:v>9</c:v>
                      </c:pt>
                      <c:pt idx="91" formatCode="0">
                        <c:v>10</c:v>
                      </c:pt>
                      <c:pt idx="92" formatCode="0">
                        <c:v>9</c:v>
                      </c:pt>
                      <c:pt idx="93" formatCode="0">
                        <c:v>9</c:v>
                      </c:pt>
                      <c:pt idx="94" formatCode="0">
                        <c:v>9</c:v>
                      </c:pt>
                      <c:pt idx="95" formatCode="0">
                        <c:v>9</c:v>
                      </c:pt>
                      <c:pt idx="96" formatCode="0">
                        <c:v>8</c:v>
                      </c:pt>
                      <c:pt idx="97" formatCode="0">
                        <c:v>8</c:v>
                      </c:pt>
                      <c:pt idx="98" formatCode="0">
                        <c:v>8</c:v>
                      </c:pt>
                      <c:pt idx="99" formatCode="0">
                        <c:v>7</c:v>
                      </c:pt>
                      <c:pt idx="100" formatCode="0">
                        <c:v>8</c:v>
                      </c:pt>
                      <c:pt idx="101" formatCode="0">
                        <c:v>7</c:v>
                      </c:pt>
                      <c:pt idx="102" formatCode="0">
                        <c:v>6</c:v>
                      </c:pt>
                      <c:pt idx="103" formatCode="0">
                        <c:v>6</c:v>
                      </c:pt>
                      <c:pt idx="104" formatCode="0">
                        <c:v>5</c:v>
                      </c:pt>
                    </c:numCache>
                  </c:numRef>
                </c:val>
                <c:smooth val="0"/>
                <c:extLst xmlns:c15="http://schemas.microsoft.com/office/drawing/2012/chart">
                  <c:ext xmlns:c16="http://schemas.microsoft.com/office/drawing/2014/chart" uri="{C3380CC4-5D6E-409C-BE32-E72D297353CC}">
                    <c16:uniqueId val="{00000020-C9AF-4E15-8206-6153AF70EDCC}"/>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24-25 '!$A$31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'!$B$31:$DB$31</c15:sqref>
                        </c15:formulaRef>
                      </c:ext>
                    </c:extLst>
                    <c:numCache>
                      <c:formatCode>General</c:formatCode>
                      <c:ptCount val="105"/>
                      <c:pt idx="53" formatCode="0">
                        <c:v>90.2</c:v>
                      </c:pt>
                      <c:pt idx="54" formatCode="0">
                        <c:v>83.802499999999995</c:v>
                      </c:pt>
                      <c:pt idx="55" formatCode="0">
                        <c:v>80.036000000000001</c:v>
                      </c:pt>
                      <c:pt idx="56" formatCode="0">
                        <c:v>77.984124999999992</c:v>
                      </c:pt>
                      <c:pt idx="57" formatCode="0">
                        <c:v>76.284124999999989</c:v>
                      </c:pt>
                      <c:pt idx="58" formatCode="0">
                        <c:v>75.086899999999986</c:v>
                      </c:pt>
                      <c:pt idx="59" formatCode="0">
                        <c:v>73.024399999999986</c:v>
                      </c:pt>
                      <c:pt idx="60" formatCode="0">
                        <c:v>78.950268749999992</c:v>
                      </c:pt>
                      <c:pt idx="61" formatCode="0">
                        <c:v>78.950268749999992</c:v>
                      </c:pt>
                      <c:pt idx="62" formatCode="0">
                        <c:v>79.760908749999999</c:v>
                      </c:pt>
                      <c:pt idx="63" formatCode="0">
                        <c:v>77.548052812500003</c:v>
                      </c:pt>
                      <c:pt idx="64" formatCode="0">
                        <c:v>76.548052812500003</c:v>
                      </c:pt>
                      <c:pt idx="65" formatCode="0">
                        <c:v>73.144976531249995</c:v>
                      </c:pt>
                      <c:pt idx="66" formatCode="0">
                        <c:v>66.825570225000007</c:v>
                      </c:pt>
                      <c:pt idx="67" formatCode="0">
                        <c:v>66.252695224999997</c:v>
                      </c:pt>
                      <c:pt idx="68" formatCode="0">
                        <c:v>64.684474002499996</c:v>
                      </c:pt>
                      <c:pt idx="69" formatCode="0">
                        <c:v>61.046374137375004</c:v>
                      </c:pt>
                      <c:pt idx="70" formatCode="0">
                        <c:v>63.234833142112507</c:v>
                      </c:pt>
                      <c:pt idx="71" formatCode="0">
                        <c:v>66.706426864718139</c:v>
                      </c:pt>
                      <c:pt idx="72" formatCode="0">
                        <c:v>68.760892964718124</c:v>
                      </c:pt>
                      <c:pt idx="73" formatCode="0">
                        <c:v>71.165481538439934</c:v>
                      </c:pt>
                      <c:pt idx="74" formatCode="0">
                        <c:v>78.139248686486937</c:v>
                      </c:pt>
                      <c:pt idx="75" formatCode="0">
                        <c:v>81.87788483261194</c:v>
                      </c:pt>
                      <c:pt idx="76" formatCode="0">
                        <c:v>70.628533218269496</c:v>
                      </c:pt>
                      <c:pt idx="77" formatCode="0">
                        <c:v>66.88312178369759</c:v>
                      </c:pt>
                      <c:pt idx="78" formatCode="0">
                        <c:v>65.129378091200081</c:v>
                      </c:pt>
                      <c:pt idx="79" formatCode="0">
                        <c:v>60.75510172244077</c:v>
                      </c:pt>
                      <c:pt idx="80" formatCode="0">
                        <c:v>58.75510172244077</c:v>
                      </c:pt>
                      <c:pt idx="81" formatCode="0">
                        <c:v>56.75510172244077</c:v>
                      </c:pt>
                      <c:pt idx="82" formatCode="0">
                        <c:v>53.594831734148535</c:v>
                      </c:pt>
                      <c:pt idx="83" formatCode="0">
                        <c:v>55.390760000822382</c:v>
                      </c:pt>
                      <c:pt idx="84" formatCode="0">
                        <c:v>51.494908038326628</c:v>
                      </c:pt>
                      <c:pt idx="85" formatCode="0">
                        <c:v>50.364055073253269</c:v>
                      </c:pt>
                      <c:pt idx="86" formatCode="0">
                        <c:v>47.80281236287442</c:v>
                      </c:pt>
                      <c:pt idx="87" formatCode="0">
                        <c:v>42.338057757957131</c:v>
                      </c:pt>
                      <c:pt idx="88" formatCode="0">
                        <c:v>41.45666086745306</c:v>
                      </c:pt>
                      <c:pt idx="89" formatCode="0">
                        <c:v>41.244629851460175</c:v>
                      </c:pt>
                      <c:pt idx="90" formatCode="0">
                        <c:v>43.330482481844804</c:v>
                      </c:pt>
                      <c:pt idx="91" formatCode="0">
                        <c:v>48.019501490561481</c:v>
                      </c:pt>
                      <c:pt idx="92" formatCode="0">
                        <c:v>44.286726668794344</c:v>
                      </c:pt>
                      <c:pt idx="93" formatCode="0">
                        <c:v>44.286726668794344</c:v>
                      </c:pt>
                      <c:pt idx="94" formatCode="0">
                        <c:v>42.16797523719552</c:v>
                      </c:pt>
                      <c:pt idx="95" formatCode="0">
                        <c:v>41.39168835882024</c:v>
                      </c:pt>
                      <c:pt idx="96" formatCode="0">
                        <c:v>36.257605901978415</c:v>
                      </c:pt>
                      <c:pt idx="97" formatCode="0">
                        <c:v>32.011775094209824</c:v>
                      </c:pt>
                      <c:pt idx="98" formatCode="0">
                        <c:v>31.907884378992659</c:v>
                      </c:pt>
                      <c:pt idx="99" formatCode="0">
                        <c:v>31.907884378992659</c:v>
                      </c:pt>
                      <c:pt idx="100" formatCode="0">
                        <c:v>32.474511739531223</c:v>
                      </c:pt>
                      <c:pt idx="101" formatCode="0">
                        <c:v>29.955032690496889</c:v>
                      </c:pt>
                      <c:pt idx="102" formatCode="0">
                        <c:v>27.181867790501283</c:v>
                      </c:pt>
                      <c:pt idx="103" formatCode="0">
                        <c:v>26.486808229398449</c:v>
                      </c:pt>
                      <c:pt idx="104" formatCode="0">
                        <c:v>24.548477821909628</c:v>
                      </c:pt>
                    </c:numCache>
                  </c:numRef>
                </c:val>
                <c:smooth val="0"/>
                <c:extLst xmlns:c15="http://schemas.microsoft.com/office/drawing/2012/chart">
                  <c:ext xmlns:c16="http://schemas.microsoft.com/office/drawing/2014/chart" uri="{C3380CC4-5D6E-409C-BE32-E72D297353CC}">
                    <c16:uniqueId val="{00000021-C9AF-4E15-8206-6153AF70EDCC}"/>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24-25 '!$A$32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'!$B$32:$DB$32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2-C9AF-4E15-8206-6153AF70EDCC}"/>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24-25 '!$A$33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'!$B$33:$DB$33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3-C9AF-4E15-8206-6153AF70EDCC}"/>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24-25 '!$A$34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'!$B$34:$DB$34</c15:sqref>
                        </c15:formulaRef>
                      </c:ext>
                    </c:extLst>
                    <c:numCache>
                      <c:formatCode>General</c:formatCode>
                      <c:ptCount val="105"/>
                      <c:pt idx="53" formatCode="0">
                        <c:v>16</c:v>
                      </c:pt>
                      <c:pt idx="54" formatCode="0">
                        <c:v>15.25</c:v>
                      </c:pt>
                      <c:pt idx="55" formatCode="0">
                        <c:v>15.287500000000001</c:v>
                      </c:pt>
                      <c:pt idx="56" formatCode="0">
                        <c:v>14.235625000000001</c:v>
                      </c:pt>
                      <c:pt idx="57" formatCode="0">
                        <c:v>13.025625000000002</c:v>
                      </c:pt>
                      <c:pt idx="58" formatCode="0">
                        <c:v>13.025625000000002</c:v>
                      </c:pt>
                      <c:pt idx="59" formatCode="0">
                        <c:v>13.025625000000002</c:v>
                      </c:pt>
                      <c:pt idx="60" formatCode="0">
                        <c:v>16.250250000000001</c:v>
                      </c:pt>
                      <c:pt idx="61" formatCode="0">
                        <c:v>17.448150000000002</c:v>
                      </c:pt>
                      <c:pt idx="62" formatCode="0">
                        <c:v>16.130460000000003</c:v>
                      </c:pt>
                      <c:pt idx="63" formatCode="0">
                        <c:v>14.944539000000002</c:v>
                      </c:pt>
                      <c:pt idx="64" formatCode="0">
                        <c:v>14.944539000000002</c:v>
                      </c:pt>
                      <c:pt idx="65" formatCode="0">
                        <c:v>13.877210100000003</c:v>
                      </c:pt>
                      <c:pt idx="66" formatCode="0">
                        <c:v>12.916614090000003</c:v>
                      </c:pt>
                      <c:pt idx="67" formatCode="0">
                        <c:v>13.343739090000003</c:v>
                      </c:pt>
                      <c:pt idx="68" formatCode="0">
                        <c:v>14.208275499000003</c:v>
                      </c:pt>
                      <c:pt idx="69" formatCode="0">
                        <c:v>15.159265548900006</c:v>
                      </c:pt>
                      <c:pt idx="70" formatCode="0">
                        <c:v>15.159265548900006</c:v>
                      </c:pt>
                      <c:pt idx="71" formatCode="0">
                        <c:v>17.668074131235006</c:v>
                      </c:pt>
                      <c:pt idx="72" formatCode="0">
                        <c:v>16.465071718111506</c:v>
                      </c:pt>
                      <c:pt idx="73" formatCode="0">
                        <c:v>17.592681718111507</c:v>
                      </c:pt>
                      <c:pt idx="74" formatCode="0">
                        <c:v>18.675383889922657</c:v>
                      </c:pt>
                      <c:pt idx="75" formatCode="0">
                        <c:v>20.542922278914922</c:v>
                      </c:pt>
                      <c:pt idx="76" formatCode="0">
                        <c:v>17.833595237077684</c:v>
                      </c:pt>
                      <c:pt idx="77" formatCode="0">
                        <c:v>16.050235713369915</c:v>
                      </c:pt>
                      <c:pt idx="78" formatCode="0">
                        <c:v>15.447415407369917</c:v>
                      </c:pt>
                      <c:pt idx="79" formatCode="0">
                        <c:v>14.362338856569917</c:v>
                      </c:pt>
                      <c:pt idx="80" formatCode="0">
                        <c:v>14.362338856569917</c:v>
                      </c:pt>
                      <c:pt idx="81" formatCode="0">
                        <c:v>14.362338856569917</c:v>
                      </c:pt>
                      <c:pt idx="82" formatCode="0">
                        <c:v>13.360135591232925</c:v>
                      </c:pt>
                      <c:pt idx="83" formatCode="0">
                        <c:v>13.360135591232925</c:v>
                      </c:pt>
                      <c:pt idx="84" formatCode="0">
                        <c:v>12.458152652429632</c:v>
                      </c:pt>
                      <c:pt idx="85" formatCode="0">
                        <c:v>12.458152652429632</c:v>
                      </c:pt>
                      <c:pt idx="86" formatCode="0">
                        <c:v>10.372414444405187</c:v>
                      </c:pt>
                      <c:pt idx="87" formatCode="0">
                        <c:v>8.8165522777444103</c:v>
                      </c:pt>
                      <c:pt idx="88" formatCode="0">
                        <c:v>8.8165522777444103</c:v>
                      </c:pt>
                      <c:pt idx="89" formatCode="0">
                        <c:v>9.6963238866796715</c:v>
                      </c:pt>
                      <c:pt idx="90" formatCode="0">
                        <c:v>11.045307020380406</c:v>
                      </c:pt>
                      <c:pt idx="91" formatCode="0">
                        <c:v>13.716293625107859</c:v>
                      </c:pt>
                      <c:pt idx="92" formatCode="0">
                        <c:v>17.145367031384826</c:v>
                      </c:pt>
                      <c:pt idx="93" formatCode="0">
                        <c:v>13.716293625107859</c:v>
                      </c:pt>
                      <c:pt idx="94" formatCode="0">
                        <c:v>13.716293625107859</c:v>
                      </c:pt>
                      <c:pt idx="95" formatCode="0">
                        <c:v>12.049523440779474</c:v>
                      </c:pt>
                      <c:pt idx="96" formatCode="0">
                        <c:v>9.4157006235732741</c:v>
                      </c:pt>
                      <c:pt idx="97" formatCode="0">
                        <c:v>8.5921868899429867</c:v>
                      </c:pt>
                      <c:pt idx="98" formatCode="0">
                        <c:v>8.5921868899429867</c:v>
                      </c:pt>
                      <c:pt idx="99" formatCode="0">
                        <c:v>8.5921868899429867</c:v>
                      </c:pt>
                      <c:pt idx="100" formatCode="0">
                        <c:v>9.3333492502102455</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24-C9AF-4E15-8206-6153AF70EDCC}"/>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24-25 '!$A$35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'!$B$35:$DB$35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5-C9AF-4E15-8206-6153AF70EDCC}"/>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24-25 '!$A$36</c15:sqref>
                        </c15:formulaRef>
                      </c:ext>
                    </c:extLst>
                    <c:strCache>
                      <c:ptCount val="1"/>
                      <c:pt idx="0">
                        <c:v>Gynaecological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'!$B$36:$DB$36</c15:sqref>
                        </c15:formulaRef>
                      </c:ext>
                    </c:extLst>
                    <c:numCache>
                      <c:formatCode>General</c:formatCode>
                      <c:ptCount val="105"/>
                      <c:pt idx="53" formatCode="0">
                        <c:v>29</c:v>
                      </c:pt>
                      <c:pt idx="54" formatCode="0">
                        <c:v>27.85</c:v>
                      </c:pt>
                      <c:pt idx="55" formatCode="0">
                        <c:v>28.948500000000003</c:v>
                      </c:pt>
                      <c:pt idx="56" formatCode="0">
                        <c:v>28.000875000000001</c:v>
                      </c:pt>
                      <c:pt idx="57" formatCode="0">
                        <c:v>27.100631249999999</c:v>
                      </c:pt>
                      <c:pt idx="58" formatCode="0">
                        <c:v>26.101031249999998</c:v>
                      </c:pt>
                      <c:pt idx="59" formatCode="0">
                        <c:v>27.811494374999999</c:v>
                      </c:pt>
                      <c:pt idx="60" formatCode="0">
                        <c:v>29.693003812499999</c:v>
                      </c:pt>
                      <c:pt idx="61" formatCode="0">
                        <c:v>31.762664193750002</c:v>
                      </c:pt>
                      <c:pt idx="62" formatCode="0">
                        <c:v>34.938930613125009</c:v>
                      </c:pt>
                      <c:pt idx="63" formatCode="0">
                        <c:v>37.443219674437508</c:v>
                      </c:pt>
                      <c:pt idx="64" formatCode="0">
                        <c:v>40.197937641881261</c:v>
                      </c:pt>
                      <c:pt idx="65" formatCode="0">
                        <c:v>38.682842759787192</c:v>
                      </c:pt>
                      <c:pt idx="66" formatCode="0">
                        <c:v>35.804162483808476</c:v>
                      </c:pt>
                      <c:pt idx="67" formatCode="0">
                        <c:v>35.804162483808476</c:v>
                      </c:pt>
                      <c:pt idx="68" formatCode="0">
                        <c:v>33.519152359618047</c:v>
                      </c:pt>
                      <c:pt idx="69" formatCode="0">
                        <c:v>32.288516541637151</c:v>
                      </c:pt>
                      <c:pt idx="70" formatCode="0">
                        <c:v>33.880622557886262</c:v>
                      </c:pt>
                      <c:pt idx="71" formatCode="0">
                        <c:v>36.288976853674889</c:v>
                      </c:pt>
                      <c:pt idx="72" formatCode="0">
                        <c:v>37.613571716358635</c:v>
                      </c:pt>
                      <c:pt idx="73" formatCode="0">
                        <c:v>37.613571716358635</c:v>
                      </c:pt>
                      <c:pt idx="74" formatCode="0">
                        <c:v>39.984104282176567</c:v>
                      </c:pt>
                      <c:pt idx="75" formatCode="0">
                        <c:v>41.444470118285395</c:v>
                      </c:pt>
                      <c:pt idx="76" formatCode="0">
                        <c:v>38.833407234371123</c:v>
                      </c:pt>
                      <c:pt idx="77" formatCode="0">
                        <c:v>36.794745784612566</c:v>
                      </c:pt>
                      <c:pt idx="78" formatCode="0">
                        <c:v>36.794745784612566</c:v>
                      </c:pt>
                      <c:pt idx="79" formatCode="0">
                        <c:v>34.499150381593935</c:v>
                      </c:pt>
                      <c:pt idx="80" formatCode="0">
                        <c:v>33.184465164923438</c:v>
                      </c:pt>
                      <c:pt idx="81" formatCode="0">
                        <c:v>30.686563253249496</c:v>
                      </c:pt>
                      <c:pt idx="82" formatCode="0">
                        <c:v>28.192288151297426</c:v>
                      </c:pt>
                      <c:pt idx="83" formatCode="0">
                        <c:v>29.99986669219922</c:v>
                      </c:pt>
                      <c:pt idx="84" formatCode="0">
                        <c:v>27.875401116320532</c:v>
                      </c:pt>
                      <c:pt idx="85" formatCode="0">
                        <c:v>27.875401116320532</c:v>
                      </c:pt>
                      <c:pt idx="86" formatCode="0">
                        <c:v>26.919391607175122</c:v>
                      </c:pt>
                      <c:pt idx="87" formatCode="0">
                        <c:v>24.227452446457612</c:v>
                      </c:pt>
                      <c:pt idx="88" formatCode="0">
                        <c:v>24.227452446457612</c:v>
                      </c:pt>
                      <c:pt idx="89" formatCode="0">
                        <c:v>25.01542143046472</c:v>
                      </c:pt>
                      <c:pt idx="90" formatCode="0">
                        <c:v>25.83280956078405</c:v>
                      </c:pt>
                      <c:pt idx="91" formatCode="0">
                        <c:v>28.416090516862454</c:v>
                      </c:pt>
                      <c:pt idx="92" formatCode="0">
                        <c:v>29.36017380738128</c:v>
                      </c:pt>
                      <c:pt idx="93" formatCode="0">
                        <c:v>27.377598897291755</c:v>
                      </c:pt>
                      <c:pt idx="94" formatCode="0">
                        <c:v>27.377598897291755</c:v>
                      </c:pt>
                      <c:pt idx="95" formatCode="0">
                        <c:v>26.424156426643151</c:v>
                      </c:pt>
                      <c:pt idx="96" formatCode="0">
                        <c:v>25.531997717102861</c:v>
                      </c:pt>
                      <c:pt idx="97" formatCode="0">
                        <c:v>24.673899493519119</c:v>
                      </c:pt>
                      <c:pt idx="98" formatCode="0">
                        <c:v>21.283696397266034</c:v>
                      </c:pt>
                      <c:pt idx="99" formatCode="0">
                        <c:v>20.605655778015414</c:v>
                      </c:pt>
                      <c:pt idx="100" formatCode="0">
                        <c:v>22.538071542879674</c:v>
                      </c:pt>
                      <c:pt idx="101" formatCode="0">
                        <c:v>20.284264388591708</c:v>
                      </c:pt>
                      <c:pt idx="102" formatCode="0">
                        <c:v>18.950897510835368</c:v>
                      </c:pt>
                      <c:pt idx="103" formatCode="0">
                        <c:v>18.255837949732538</c:v>
                      </c:pt>
                      <c:pt idx="104" formatCode="0">
                        <c:v>17.317507542243714</c:v>
                      </c:pt>
                    </c:numCache>
                  </c:numRef>
                </c:val>
                <c:smooth val="0"/>
                <c:extLst xmlns:c15="http://schemas.microsoft.com/office/drawing/2012/chart">
                  <c:ext xmlns:c16="http://schemas.microsoft.com/office/drawing/2014/chart" uri="{C3380CC4-5D6E-409C-BE32-E72D297353CC}">
                    <c16:uniqueId val="{00000026-C9AF-4E15-8206-6153AF70EDCC}"/>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24-25 '!$A$37</c15:sqref>
                        </c15:formulaRef>
                      </c:ext>
                    </c:extLst>
                    <c:strCache>
                      <c:ptCount val="1"/>
                      <c:pt idx="0">
                        <c:v>Haematological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'!$B$37:$DB$37</c15:sqref>
                        </c15:formulaRef>
                      </c:ext>
                    </c:extLst>
                    <c:numCache>
                      <c:formatCode>General</c:formatCode>
                      <c:ptCount val="105"/>
                      <c:pt idx="53" formatCode="0">
                        <c:v>8</c:v>
                      </c:pt>
                      <c:pt idx="54" formatCode="0">
                        <c:v>8</c:v>
                      </c:pt>
                      <c:pt idx="55" formatCode="0">
                        <c:v>8</c:v>
                      </c:pt>
                      <c:pt idx="56" formatCode="0">
                        <c:v>7.6</c:v>
                      </c:pt>
                      <c:pt idx="57" formatCode="0">
                        <c:v>7.36</c:v>
                      </c:pt>
                      <c:pt idx="58" formatCode="0">
                        <c:v>7.2200000000000006</c:v>
                      </c:pt>
                      <c:pt idx="59" formatCode="0">
                        <c:v>6.1575000000000006</c:v>
                      </c:pt>
                      <c:pt idx="60" formatCode="0">
                        <c:v>6.7515000000000001</c:v>
                      </c:pt>
                      <c:pt idx="61" formatCode="0">
                        <c:v>6.7515000000000001</c:v>
                      </c:pt>
                      <c:pt idx="62" formatCode="0">
                        <c:v>6.7515000000000001</c:v>
                      </c:pt>
                      <c:pt idx="63" formatCode="0">
                        <c:v>6.6486000000000001</c:v>
                      </c:pt>
                      <c:pt idx="64" formatCode="0">
                        <c:v>6.6486000000000001</c:v>
                      </c:pt>
                      <c:pt idx="65" formatCode="0">
                        <c:v>6.8989499999999992</c:v>
                      </c:pt>
                      <c:pt idx="66" formatCode="0">
                        <c:v>5.9427000000000003</c:v>
                      </c:pt>
                      <c:pt idx="67" formatCode="0">
                        <c:v>5.9427000000000003</c:v>
                      </c:pt>
                      <c:pt idx="68" formatCode="0">
                        <c:v>5.9427000000000003</c:v>
                      </c:pt>
                      <c:pt idx="69" formatCode="0">
                        <c:v>6.5329874999999991</c:v>
                      </c:pt>
                      <c:pt idx="70" formatCode="0">
                        <c:v>7.6473787499999997</c:v>
                      </c:pt>
                      <c:pt idx="71" formatCode="0">
                        <c:v>8.8597141874999998</c:v>
                      </c:pt>
                      <c:pt idx="72" formatCode="0">
                        <c:v>8.8597141874999998</c:v>
                      </c:pt>
                      <c:pt idx="73" formatCode="0">
                        <c:v>8.1957409874999989</c:v>
                      </c:pt>
                      <c:pt idx="74" formatCode="0">
                        <c:v>8.7933168674999997</c:v>
                      </c:pt>
                      <c:pt idx="75" formatCode="0">
                        <c:v>9.1263141956249996</c:v>
                      </c:pt>
                      <c:pt idx="76" formatCode="0">
                        <c:v>8.7433672682812489</c:v>
                      </c:pt>
                      <c:pt idx="77" formatCode="0">
                        <c:v>8.7433672682812489</c:v>
                      </c:pt>
                      <c:pt idx="78" formatCode="0">
                        <c:v>8.7433672682812489</c:v>
                      </c:pt>
                      <c:pt idx="79" formatCode="0">
                        <c:v>8.086033800281248</c:v>
                      </c:pt>
                      <c:pt idx="80" formatCode="0">
                        <c:v>8.086033800281248</c:v>
                      </c:pt>
                      <c:pt idx="81" formatCode="0">
                        <c:v>8.086033800281248</c:v>
                      </c:pt>
                      <c:pt idx="82" formatCode="0">
                        <c:v>7.3699230461484362</c:v>
                      </c:pt>
                      <c:pt idx="83" formatCode="0">
                        <c:v>7.3699230461484362</c:v>
                      </c:pt>
                      <c:pt idx="84" formatCode="0">
                        <c:v>6.9287308021335914</c:v>
                      </c:pt>
                      <c:pt idx="85" formatCode="0">
                        <c:v>6.5168677794902319</c:v>
                      </c:pt>
                      <c:pt idx="86" formatCode="0">
                        <c:v>6.1321405562327085</c:v>
                      </c:pt>
                      <c:pt idx="87" formatCode="0">
                        <c:v>5.7725380775663622</c:v>
                      </c:pt>
                      <c:pt idx="88" formatCode="0">
                        <c:v>5.4362152679188043</c:v>
                      </c:pt>
                      <c:pt idx="89" formatCode="0">
                        <c:v>5.4362152679188043</c:v>
                      </c:pt>
                      <c:pt idx="90" formatCode="0">
                        <c:v>6.4376056911179349</c:v>
                      </c:pt>
                      <c:pt idx="91" formatCode="0">
                        <c:v>8.2744495050302209</c:v>
                      </c:pt>
                      <c:pt idx="92" formatCode="0">
                        <c:v>7.2032702874372578</c:v>
                      </c:pt>
                      <c:pt idx="93" formatCode="0">
                        <c:v>6.6366429268986922</c:v>
                      </c:pt>
                      <c:pt idx="94" formatCode="0">
                        <c:v>6.6366429268986922</c:v>
                      </c:pt>
                      <c:pt idx="95" formatCode="0">
                        <c:v>6.6366429268986922</c:v>
                      </c:pt>
                      <c:pt idx="96" formatCode="0">
                        <c:v>5.4226398136266667</c:v>
                      </c:pt>
                      <c:pt idx="97" formatCode="0">
                        <c:v>5.4226398136266667</c:v>
                      </c:pt>
                      <c:pt idx="98" formatCode="0">
                        <c:v>5.4226398136266667</c:v>
                      </c:pt>
                      <c:pt idx="99" formatCode="0">
                        <c:v>5.4226398136266667</c:v>
                      </c:pt>
                      <c:pt idx="100" formatCode="0">
                        <c:v>6.9604696647828526</c:v>
                      </c:pt>
                      <c:pt idx="101" formatCode="0">
                        <c:v>6.3938423042442869</c:v>
                      </c:pt>
                      <c:pt idx="102" formatCode="0">
                        <c:v>6.3938423042442869</c:v>
                      </c:pt>
                      <c:pt idx="103" formatCode="0">
                        <c:v>6.3938423042442869</c:v>
                      </c:pt>
                      <c:pt idx="104" formatCode="0">
                        <c:v>7.5592852929854315</c:v>
                      </c:pt>
                    </c:numCache>
                  </c:numRef>
                </c:val>
                <c:smooth val="0"/>
                <c:extLst xmlns:c15="http://schemas.microsoft.com/office/drawing/2012/chart">
                  <c:ext xmlns:c16="http://schemas.microsoft.com/office/drawing/2014/chart" uri="{C3380CC4-5D6E-409C-BE32-E72D297353CC}">
                    <c16:uniqueId val="{00000027-C9AF-4E15-8206-6153AF70EDCC}"/>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24-25 '!$A$38</c15:sqref>
                        </c15:formulaRef>
                      </c:ext>
                    </c:extLst>
                    <c:strCache>
                      <c:ptCount val="1"/>
                      <c:pt idx="0">
                        <c:v>Head and neck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'!$B$38:$DB$38</c15:sqref>
                        </c15:formulaRef>
                      </c:ext>
                    </c:extLst>
                    <c:numCache>
                      <c:formatCode>General</c:formatCode>
                      <c:ptCount val="105"/>
                      <c:pt idx="53" formatCode="0">
                        <c:v>8.25</c:v>
                      </c:pt>
                      <c:pt idx="54" formatCode="0">
                        <c:v>6.6000000000000005</c:v>
                      </c:pt>
                      <c:pt idx="55" formatCode="0">
                        <c:v>6.9000000000000012</c:v>
                      </c:pt>
                      <c:pt idx="56" formatCode="0">
                        <c:v>5.7000000000000011</c:v>
                      </c:pt>
                      <c:pt idx="57" formatCode="0">
                        <c:v>5.7000000000000011</c:v>
                      </c:pt>
                      <c:pt idx="58" formatCode="0">
                        <c:v>6.6000000000000005</c:v>
                      </c:pt>
                      <c:pt idx="59" formatCode="0">
                        <c:v>6.6000000000000005</c:v>
                      </c:pt>
                      <c:pt idx="60" formatCode="0">
                        <c:v>8.7000000000000011</c:v>
                      </c:pt>
                      <c:pt idx="61" formatCode="0">
                        <c:v>8.7000000000000011</c:v>
                      </c:pt>
                      <c:pt idx="62" formatCode="0">
                        <c:v>8.7000000000000011</c:v>
                      </c:pt>
                      <c:pt idx="63" formatCode="0">
                        <c:v>8.8500000000000014</c:v>
                      </c:pt>
                      <c:pt idx="64" formatCode="0">
                        <c:v>8.8500000000000014</c:v>
                      </c:pt>
                      <c:pt idx="65" formatCode="0">
                        <c:v>8.370000000000001</c:v>
                      </c:pt>
                      <c:pt idx="66" formatCode="0">
                        <c:v>7.0335000000000019</c:v>
                      </c:pt>
                      <c:pt idx="67" formatCode="0">
                        <c:v>7.0335000000000019</c:v>
                      </c:pt>
                      <c:pt idx="68" formatCode="0">
                        <c:v>7.4655000000000022</c:v>
                      </c:pt>
                      <c:pt idx="69" formatCode="0">
                        <c:v>6.5700450000000012</c:v>
                      </c:pt>
                      <c:pt idx="70" formatCode="0">
                        <c:v>6.5700450000000012</c:v>
                      </c:pt>
                      <c:pt idx="71" formatCode="0">
                        <c:v>7.8633652500000029</c:v>
                      </c:pt>
                      <c:pt idx="72" formatCode="0">
                        <c:v>9.963271350000003</c:v>
                      </c:pt>
                      <c:pt idx="73" formatCode="0">
                        <c:v>9.963271350000003</c:v>
                      </c:pt>
                      <c:pt idx="74" formatCode="0">
                        <c:v>11.254992322500001</c:v>
                      </c:pt>
                      <c:pt idx="75" formatCode="0">
                        <c:v>12.195888322500002</c:v>
                      </c:pt>
                      <c:pt idx="76" formatCode="0">
                        <c:v>9.2584754257500013</c:v>
                      </c:pt>
                      <c:pt idx="77" formatCode="0">
                        <c:v>8.392851105750001</c:v>
                      </c:pt>
                      <c:pt idx="78" formatCode="0">
                        <c:v>7.7324481672525023</c:v>
                      </c:pt>
                      <c:pt idx="79" formatCode="0">
                        <c:v>7.1928756744525018</c:v>
                      </c:pt>
                      <c:pt idx="80" formatCode="0">
                        <c:v>7.1928756744525018</c:v>
                      </c:pt>
                      <c:pt idx="81" formatCode="0">
                        <c:v>7.1928756744525018</c:v>
                      </c:pt>
                      <c:pt idx="82" formatCode="0">
                        <c:v>6.4644528091725011</c:v>
                      </c:pt>
                      <c:pt idx="83" formatCode="0">
                        <c:v>6.8772257661645018</c:v>
                      </c:pt>
                      <c:pt idx="84" formatCode="0">
                        <c:v>6.4231755134733017</c:v>
                      </c:pt>
                      <c:pt idx="85" formatCode="0">
                        <c:v>6.4231755134733017</c:v>
                      </c:pt>
                      <c:pt idx="86" formatCode="0">
                        <c:v>6.4231755134733017</c:v>
                      </c:pt>
                      <c:pt idx="87" formatCode="0">
                        <c:v>5.6058850586291413</c:v>
                      </c:pt>
                      <c:pt idx="88" formatCode="0">
                        <c:v>5.6058850586291413</c:v>
                      </c:pt>
                      <c:pt idx="89" formatCode="0">
                        <c:v>5.6058850586291413</c:v>
                      </c:pt>
                      <c:pt idx="90" formatCode="0">
                        <c:v>6.0962593315356379</c:v>
                      </c:pt>
                      <c:pt idx="91" formatCode="0">
                        <c:v>7.7371603263821722</c:v>
                      </c:pt>
                      <c:pt idx="92" formatCode="0">
                        <c:v>8.0694963072473058</c:v>
                      </c:pt>
                      <c:pt idx="93" formatCode="0">
                        <c:v>7.2236006864836009</c:v>
                      </c:pt>
                      <c:pt idx="94" formatCode="0">
                        <c:v>7.2236006864836009</c:v>
                      </c:pt>
                      <c:pt idx="95" formatCode="0">
                        <c:v>7.9426119641327508</c:v>
                      </c:pt>
                      <c:pt idx="96" formatCode="0">
                        <c:v>7.1483507677194762</c:v>
                      </c:pt>
                      <c:pt idx="97" formatCode="0">
                        <c:v>6.5428743385445456</c:v>
                      </c:pt>
                      <c:pt idx="98" formatCode="0">
                        <c:v>5.5459716164871349</c:v>
                      </c:pt>
                      <c:pt idx="99" formatCode="0">
                        <c:v>4.4743572082788408</c:v>
                      </c:pt>
                      <c:pt idx="100" formatCode="0">
                        <c:v>4.4743572082788408</c:v>
                      </c:pt>
                      <c:pt idx="101" formatCode="0">
                        <c:v>4.2243138463635734</c:v>
                      </c:pt>
                      <c:pt idx="102" formatCode="0">
                        <c:v>3.9992748206398314</c:v>
                      </c:pt>
                      <c:pt idx="103" formatCode="0">
                        <c:v>3.9992748206398314</c:v>
                      </c:pt>
                      <c:pt idx="104" formatCode="0">
                        <c:v>4.2018099437911989</c:v>
                      </c:pt>
                    </c:numCache>
                  </c:numRef>
                </c:val>
                <c:smooth val="0"/>
                <c:extLst xmlns:c15="http://schemas.microsoft.com/office/drawing/2012/chart">
                  <c:ext xmlns:c16="http://schemas.microsoft.com/office/drawing/2014/chart" uri="{C3380CC4-5D6E-409C-BE32-E72D297353CC}">
                    <c16:uniqueId val="{00000028-C9AF-4E15-8206-6153AF70EDCC}"/>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24-25 '!$A$39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'!$B$39:$DB$39</c15:sqref>
                        </c15:formulaRef>
                      </c:ext>
                    </c:extLst>
                    <c:numCache>
                      <c:formatCode>General</c:formatCode>
                      <c:ptCount val="105"/>
                      <c:pt idx="53" formatCode="0">
                        <c:v>39.950000000000003</c:v>
                      </c:pt>
                      <c:pt idx="54" formatCode="0">
                        <c:v>38.952500000000001</c:v>
                      </c:pt>
                      <c:pt idx="55" formatCode="0">
                        <c:v>37.952500000000001</c:v>
                      </c:pt>
                      <c:pt idx="56" formatCode="0">
                        <c:v>37.002499999999998</c:v>
                      </c:pt>
                      <c:pt idx="57" formatCode="0">
                        <c:v>37.002499999999998</c:v>
                      </c:pt>
                      <c:pt idx="58" formatCode="0">
                        <c:v>36.054874999999996</c:v>
                      </c:pt>
                      <c:pt idx="59" formatCode="0">
                        <c:v>36.054874999999996</c:v>
                      </c:pt>
                      <c:pt idx="60" formatCode="0">
                        <c:v>37.85761875</c:v>
                      </c:pt>
                      <c:pt idx="61" formatCode="0">
                        <c:v>37.85761875</c:v>
                      </c:pt>
                      <c:pt idx="62" formatCode="0">
                        <c:v>36.909993749999998</c:v>
                      </c:pt>
                      <c:pt idx="63" formatCode="0">
                        <c:v>35.96473781249999</c:v>
                      </c:pt>
                      <c:pt idx="64" formatCode="0">
                        <c:v>35.96473781249999</c:v>
                      </c:pt>
                      <c:pt idx="65" formatCode="0">
                        <c:v>33.268507781249994</c:v>
                      </c:pt>
                      <c:pt idx="66" formatCode="0">
                        <c:v>29.180500912499994</c:v>
                      </c:pt>
                      <c:pt idx="67" formatCode="0">
                        <c:v>29.180500912499994</c:v>
                      </c:pt>
                      <c:pt idx="68" formatCode="0">
                        <c:v>27.887390789999994</c:v>
                      </c:pt>
                      <c:pt idx="69" formatCode="0">
                        <c:v>27.305491234874992</c:v>
                      </c:pt>
                      <c:pt idx="70" formatCode="0">
                        <c:v>28.411100389612493</c:v>
                      </c:pt>
                      <c:pt idx="71" formatCode="0">
                        <c:v>30.644125393468123</c:v>
                      </c:pt>
                      <c:pt idx="72" formatCode="0">
                        <c:v>31.537842376280622</c:v>
                      </c:pt>
                      <c:pt idx="73" formatCode="0">
                        <c:v>32.814820950002435</c:v>
                      </c:pt>
                      <c:pt idx="74" formatCode="0">
                        <c:v>34.455561997502556</c:v>
                      </c:pt>
                      <c:pt idx="75" formatCode="0">
                        <c:v>36.426207944604123</c:v>
                      </c:pt>
                      <c:pt idx="76" formatCode="0">
                        <c:v>32.78358715014371</c:v>
                      </c:pt>
                      <c:pt idx="77" formatCode="0">
                        <c:v>31.144407792636525</c:v>
                      </c:pt>
                      <c:pt idx="78" formatCode="0">
                        <c:v>30.217711536012015</c:v>
                      </c:pt>
                      <c:pt idx="79" formatCode="0">
                        <c:v>27.826464515418131</c:v>
                      </c:pt>
                      <c:pt idx="80" formatCode="0">
                        <c:v>27.826464515418131</c:v>
                      </c:pt>
                      <c:pt idx="81" formatCode="0">
                        <c:v>27.826464515418131</c:v>
                      </c:pt>
                      <c:pt idx="82" formatCode="0">
                        <c:v>25.043818063876316</c:v>
                      </c:pt>
                      <c:pt idx="83" formatCode="0">
                        <c:v>25.756910833348879</c:v>
                      </c:pt>
                      <c:pt idx="84" formatCode="0">
                        <c:v>23.929967157960178</c:v>
                      </c:pt>
                      <c:pt idx="85" formatCode="0">
                        <c:v>23.929967157960178</c:v>
                      </c:pt>
                      <c:pt idx="86" formatCode="0">
                        <c:v>21.536970442164161</c:v>
                      </c:pt>
                      <c:pt idx="87" formatCode="0">
                        <c:v>18.743094364153755</c:v>
                      </c:pt>
                      <c:pt idx="88" formatCode="0">
                        <c:v>17.412937106463271</c:v>
                      </c:pt>
                      <c:pt idx="89" formatCode="0">
                        <c:v>17.412937106463271</c:v>
                      </c:pt>
                      <c:pt idx="90" formatCode="0">
                        <c:v>19.480715385617863</c:v>
                      </c:pt>
                      <c:pt idx="91" formatCode="0">
                        <c:v>21.782489209714164</c:v>
                      </c:pt>
                      <c:pt idx="92" formatCode="0">
                        <c:v>23.960738130685584</c:v>
                      </c:pt>
                      <c:pt idx="93" formatCode="0">
                        <c:v>23.06587134828326</c:v>
                      </c:pt>
                      <c:pt idx="94" formatCode="0">
                        <c:v>23.06587134828326</c:v>
                      </c:pt>
                      <c:pt idx="95" formatCode="0">
                        <c:v>20.889121153817221</c:v>
                      </c:pt>
                      <c:pt idx="96" formatCode="0">
                        <c:v>19.278360945493034</c:v>
                      </c:pt>
                      <c:pt idx="97" formatCode="0">
                        <c:v>17.347986773223873</c:v>
                      </c:pt>
                      <c:pt idx="98" formatCode="0">
                        <c:v>16.738309067894548</c:v>
                      </c:pt>
                      <c:pt idx="99" formatCode="0">
                        <c:v>15.927437719806544</c:v>
                      </c:pt>
                      <c:pt idx="100" formatCode="0">
                        <c:v>18.082038730440374</c:v>
                      </c:pt>
                      <c:pt idx="101" formatCode="0">
                        <c:v>16.142897820869926</c:v>
                      </c:pt>
                      <c:pt idx="102" formatCode="0">
                        <c:v>15.369732920874316</c:v>
                      </c:pt>
                      <c:pt idx="103" formatCode="0">
                        <c:v>14.270886405451066</c:v>
                      </c:pt>
                      <c:pt idx="104" formatCode="0">
                        <c:v>15.259848269331993</c:v>
                      </c:pt>
                    </c:numCache>
                  </c:numRef>
                </c:val>
                <c:smooth val="0"/>
                <c:extLst xmlns:c15="http://schemas.microsoft.com/office/drawing/2012/chart">
                  <c:ext xmlns:c16="http://schemas.microsoft.com/office/drawing/2014/chart" uri="{C3380CC4-5D6E-409C-BE32-E72D297353CC}">
                    <c16:uniqueId val="{00000029-C9AF-4E15-8206-6153AF70EDCC}"/>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24-25 '!$A$40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'!$B$40:$DB$40</c15:sqref>
                        </c15:formulaRef>
                      </c:ext>
                    </c:extLst>
                    <c:numCache>
                      <c:formatCode>General</c:formatCode>
                      <c:ptCount val="105"/>
                      <c:pt idx="53" formatCode="0">
                        <c:v>17.2</c:v>
                      </c:pt>
                      <c:pt idx="54" formatCode="0">
                        <c:v>17.2</c:v>
                      </c:pt>
                      <c:pt idx="55" formatCode="0">
                        <c:v>17.920000000000002</c:v>
                      </c:pt>
                      <c:pt idx="56" formatCode="0">
                        <c:v>18.920000000000002</c:v>
                      </c:pt>
                      <c:pt idx="57" formatCode="0">
                        <c:v>17.82</c:v>
                      </c:pt>
                      <c:pt idx="58" formatCode="0">
                        <c:v>17.028000000000002</c:v>
                      </c:pt>
                      <c:pt idx="59" formatCode="0">
                        <c:v>17.028000000000002</c:v>
                      </c:pt>
                      <c:pt idx="60" formatCode="0">
                        <c:v>18.730800000000002</c:v>
                      </c:pt>
                      <c:pt idx="61" formatCode="0">
                        <c:v>18.730800000000002</c:v>
                      </c:pt>
                      <c:pt idx="62" formatCode="0">
                        <c:v>17.641800000000003</c:v>
                      </c:pt>
                      <c:pt idx="63" formatCode="0">
                        <c:v>15.87762</c:v>
                      </c:pt>
                      <c:pt idx="64" formatCode="0">
                        <c:v>15.87762</c:v>
                      </c:pt>
                      <c:pt idx="65" formatCode="0">
                        <c:v>14.289858000000002</c:v>
                      </c:pt>
                      <c:pt idx="66" formatCode="0">
                        <c:v>13.495977000000002</c:v>
                      </c:pt>
                      <c:pt idx="67" formatCode="0">
                        <c:v>13.495977000000002</c:v>
                      </c:pt>
                      <c:pt idx="68" formatCode="0">
                        <c:v>14.210469900000003</c:v>
                      </c:pt>
                      <c:pt idx="69" formatCode="0">
                        <c:v>14.996412090000003</c:v>
                      </c:pt>
                      <c:pt idx="70" formatCode="0">
                        <c:v>14.996412090000003</c:v>
                      </c:pt>
                      <c:pt idx="71" formatCode="0">
                        <c:v>15.631516890000004</c:v>
                      </c:pt>
                      <c:pt idx="72" formatCode="0">
                        <c:v>16.330132170000006</c:v>
                      </c:pt>
                      <c:pt idx="73" formatCode="0">
                        <c:v>16.330132170000006</c:v>
                      </c:pt>
                      <c:pt idx="74" formatCode="0">
                        <c:v>17.098608978000005</c:v>
                      </c:pt>
                      <c:pt idx="75" formatCode="0">
                        <c:v>18.827681796000007</c:v>
                      </c:pt>
                      <c:pt idx="76" formatCode="0">
                        <c:v>16.752794414400007</c:v>
                      </c:pt>
                      <c:pt idx="77" formatCode="0">
                        <c:v>15.077514972960007</c:v>
                      </c:pt>
                      <c:pt idx="78" formatCode="0">
                        <c:v>15.077514972960007</c:v>
                      </c:pt>
                      <c:pt idx="79" formatCode="0">
                        <c:v>13.569763475664006</c:v>
                      </c:pt>
                      <c:pt idx="80" formatCode="0">
                        <c:v>13.569763475664006</c:v>
                      </c:pt>
                      <c:pt idx="81" formatCode="0">
                        <c:v>14.254476311592008</c:v>
                      </c:pt>
                      <c:pt idx="82" formatCode="0">
                        <c:v>13.501292192071206</c:v>
                      </c:pt>
                      <c:pt idx="83" formatCode="0">
                        <c:v>14.857023607208646</c:v>
                      </c:pt>
                      <c:pt idx="84" formatCode="0">
                        <c:v>13.778040671029014</c:v>
                      </c:pt>
                      <c:pt idx="85" formatCode="0">
                        <c:v>14.550807577657356</c:v>
                      </c:pt>
                      <c:pt idx="86" formatCode="0">
                        <c:v>13.945770417182796</c:v>
                      </c:pt>
                      <c:pt idx="87" formatCode="0">
                        <c:v>12.006659931037413</c:v>
                      </c:pt>
                      <c:pt idx="88" formatCode="0">
                        <c:v>12.006659931037413</c:v>
                      </c:pt>
                      <c:pt idx="89" formatCode="0">
                        <c:v>13.536738406161529</c:v>
                      </c:pt>
                      <c:pt idx="90" formatCode="0">
                        <c:v>14.454785491235999</c:v>
                      </c:pt>
                      <c:pt idx="91" formatCode="0">
                        <c:v>16.335890795901282</c:v>
                      </c:pt>
                      <c:pt idx="92" formatCode="0">
                        <c:v>17.969479875491412</c:v>
                      </c:pt>
                      <c:pt idx="93" formatCode="0">
                        <c:v>17.358519540374353</c:v>
                      </c:pt>
                      <c:pt idx="94" formatCode="0">
                        <c:v>17.358519540374353</c:v>
                      </c:pt>
                      <c:pt idx="95" formatCode="0">
                        <c:v>16.007205344684053</c:v>
                      </c:pt>
                      <c:pt idx="96" formatCode="0">
                        <c:v>13.746640963596658</c:v>
                      </c:pt>
                      <c:pt idx="97" formatCode="0">
                        <c:v>11.712133020618005</c:v>
                      </c:pt>
                      <c:pt idx="98" formatCode="0">
                        <c:v>10.77186506487285</c:v>
                      </c:pt>
                      <c:pt idx="99" formatCode="0">
                        <c:v>10.77186506487285</c:v>
                      </c:pt>
                      <c:pt idx="100" formatCode="0">
                        <c:v>11.618106225043491</c:v>
                      </c:pt>
                      <c:pt idx="101" formatCode="0">
                        <c:v>9.2909430345742319</c:v>
                      </c:pt>
                      <c:pt idx="102" formatCode="0">
                        <c:v>9.2909430345742319</c:v>
                      </c:pt>
                      <c:pt idx="103" formatCode="0">
                        <c:v>9.2909430345742319</c:v>
                      </c:pt>
                      <c:pt idx="104" formatCode="0">
                        <c:v>9.9890919917150107</c:v>
                      </c:pt>
                    </c:numCache>
                  </c:numRef>
                </c:val>
                <c:smooth val="0"/>
                <c:extLst xmlns:c15="http://schemas.microsoft.com/office/drawing/2012/chart">
                  <c:ext xmlns:c16="http://schemas.microsoft.com/office/drawing/2014/chart" uri="{C3380CC4-5D6E-409C-BE32-E72D297353CC}">
                    <c16:uniqueId val="{0000002A-C9AF-4E15-8206-6153AF70EDCC}"/>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24-25 '!$A$41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'!$B$41:$DB$41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B-C9AF-4E15-8206-6153AF70EDCC}"/>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24-25 '!$A$42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'!$B$42:$DB$42</c15:sqref>
                        </c15:formulaRef>
                      </c:ext>
                    </c:extLst>
                    <c:numCache>
                      <c:formatCode>General</c:formatCode>
                      <c:ptCount val="105"/>
                      <c:pt idx="53" formatCode="0">
                        <c:v>2</c:v>
                      </c:pt>
                      <c:pt idx="54" formatCode="0">
                        <c:v>2</c:v>
                      </c:pt>
                      <c:pt idx="55" formatCode="0">
                        <c:v>2</c:v>
                      </c:pt>
                      <c:pt idx="56" formatCode="0">
                        <c:v>3</c:v>
                      </c:pt>
                      <c:pt idx="57" formatCode="0">
                        <c:v>2</c:v>
                      </c:pt>
                      <c:pt idx="58" formatCode="0">
                        <c:v>2</c:v>
                      </c:pt>
                      <c:pt idx="59" formatCode="0">
                        <c:v>2</c:v>
                      </c:pt>
                      <c:pt idx="60" formatCode="0">
                        <c:v>3</c:v>
                      </c:pt>
                      <c:pt idx="61" formatCode="0">
                        <c:v>3</c:v>
                      </c:pt>
                      <c:pt idx="62" formatCode="0">
                        <c:v>3</c:v>
                      </c:pt>
                      <c:pt idx="63" formatCode="0">
                        <c:v>2</c:v>
                      </c:pt>
                      <c:pt idx="64" formatCode="0">
                        <c:v>2</c:v>
                      </c:pt>
                      <c:pt idx="65" formatCode="0">
                        <c:v>2</c:v>
                      </c:pt>
                      <c:pt idx="66" formatCode="0">
                        <c:v>2</c:v>
                      </c:pt>
                      <c:pt idx="67" formatCode="0">
                        <c:v>1</c:v>
                      </c:pt>
                      <c:pt idx="68" formatCode="0">
                        <c:v>1</c:v>
                      </c:pt>
                      <c:pt idx="69" formatCode="0">
                        <c:v>2</c:v>
                      </c:pt>
                      <c:pt idx="70" formatCode="0">
                        <c:v>2</c:v>
                      </c:pt>
                      <c:pt idx="71" formatCode="0">
                        <c:v>3</c:v>
                      </c:pt>
                      <c:pt idx="72" formatCode="0">
                        <c:v>3</c:v>
                      </c:pt>
                      <c:pt idx="73" formatCode="0">
                        <c:v>3</c:v>
                      </c:pt>
                      <c:pt idx="74" formatCode="0">
                        <c:v>4</c:v>
                      </c:pt>
                      <c:pt idx="75" formatCode="0">
                        <c:v>5</c:v>
                      </c:pt>
                      <c:pt idx="76" formatCode="0">
                        <c:v>5</c:v>
                      </c:pt>
                      <c:pt idx="77" formatCode="0">
                        <c:v>5</c:v>
                      </c:pt>
                      <c:pt idx="78" formatCode="0">
                        <c:v>5</c:v>
                      </c:pt>
                      <c:pt idx="79" formatCode="0">
                        <c:v>4</c:v>
                      </c:pt>
                      <c:pt idx="80" formatCode="0">
                        <c:v>4</c:v>
                      </c:pt>
                      <c:pt idx="81" formatCode="0">
                        <c:v>4</c:v>
                      </c:pt>
                      <c:pt idx="82" formatCode="0">
                        <c:v>4</c:v>
                      </c:pt>
                      <c:pt idx="83" formatCode="0">
                        <c:v>5</c:v>
                      </c:pt>
                      <c:pt idx="84" formatCode="0">
                        <c:v>5</c:v>
                      </c:pt>
                      <c:pt idx="85" formatCode="0">
                        <c:v>5</c:v>
                      </c:pt>
                      <c:pt idx="86" formatCode="0">
                        <c:v>5</c:v>
                      </c:pt>
                      <c:pt idx="87" formatCode="0">
                        <c:v>4</c:v>
                      </c:pt>
                      <c:pt idx="88" formatCode="0">
                        <c:v>4</c:v>
                      </c:pt>
                      <c:pt idx="89" formatCode="0">
                        <c:v>4</c:v>
                      </c:pt>
                      <c:pt idx="90" formatCode="0">
                        <c:v>5</c:v>
                      </c:pt>
                      <c:pt idx="91" formatCode="0">
                        <c:v>6</c:v>
                      </c:pt>
                      <c:pt idx="92" formatCode="0">
                        <c:v>7</c:v>
                      </c:pt>
                      <c:pt idx="93" formatCode="0">
                        <c:v>6</c:v>
                      </c:pt>
                      <c:pt idx="94" formatCode="0">
                        <c:v>6</c:v>
                      </c:pt>
                      <c:pt idx="95" formatCode="0">
                        <c:v>6</c:v>
                      </c:pt>
                      <c:pt idx="96" formatCode="0">
                        <c:v>5</c:v>
                      </c:pt>
                      <c:pt idx="97" formatCode="0">
                        <c:v>4</c:v>
                      </c:pt>
                      <c:pt idx="98" formatCode="0">
                        <c:v>4</c:v>
                      </c:pt>
                      <c:pt idx="99" formatCode="0">
                        <c:v>4</c:v>
                      </c:pt>
                      <c:pt idx="100" formatCode="0">
                        <c:v>5</c:v>
                      </c:pt>
                      <c:pt idx="101" formatCode="0">
                        <c:v>4</c:v>
                      </c:pt>
                      <c:pt idx="102" formatCode="0">
                        <c:v>4</c:v>
                      </c:pt>
                      <c:pt idx="103" formatCode="0">
                        <c:v>4</c:v>
                      </c:pt>
                      <c:pt idx="104" formatCode="0">
                        <c:v>4</c:v>
                      </c:pt>
                    </c:numCache>
                  </c:numRef>
                </c:val>
                <c:smooth val="0"/>
                <c:extLst xmlns:c15="http://schemas.microsoft.com/office/drawing/2012/chart">
                  <c:ext xmlns:c16="http://schemas.microsoft.com/office/drawing/2014/chart" uri="{C3380CC4-5D6E-409C-BE32-E72D297353CC}">
                    <c16:uniqueId val="{0000002C-C9AF-4E15-8206-6153AF70EDCC}"/>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24-25 '!$A$44</c15:sqref>
                        </c15:formulaRef>
                      </c:ext>
                    </c:extLst>
                    <c:strCache>
                      <c:ptCount val="1"/>
                      <c:pt idx="0">
                        <c:v>Upper Gastrointestinal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'!$B$44:$DB$44</c15:sqref>
                        </c15:formulaRef>
                      </c:ext>
                    </c:extLst>
                    <c:numCache>
                      <c:formatCode>General</c:formatCode>
                      <c:ptCount val="105"/>
                      <c:pt idx="53" formatCode="0">
                        <c:v>20</c:v>
                      </c:pt>
                      <c:pt idx="54" formatCode="0">
                        <c:v>19</c:v>
                      </c:pt>
                      <c:pt idx="55" formatCode="0">
                        <c:v>19</c:v>
                      </c:pt>
                      <c:pt idx="56" formatCode="0">
                        <c:v>18</c:v>
                      </c:pt>
                      <c:pt idx="57" formatCode="0">
                        <c:v>18</c:v>
                      </c:pt>
                      <c:pt idx="58" formatCode="0">
                        <c:v>17</c:v>
                      </c:pt>
                      <c:pt idx="59" formatCode="0">
                        <c:v>17</c:v>
                      </c:pt>
                      <c:pt idx="60" formatCode="0">
                        <c:v>18</c:v>
                      </c:pt>
                      <c:pt idx="61" formatCode="0">
                        <c:v>18</c:v>
                      </c:pt>
                      <c:pt idx="62" formatCode="0">
                        <c:v>18</c:v>
                      </c:pt>
                      <c:pt idx="63" formatCode="0">
                        <c:v>17</c:v>
                      </c:pt>
                      <c:pt idx="64" formatCode="0">
                        <c:v>16</c:v>
                      </c:pt>
                      <c:pt idx="65" formatCode="0">
                        <c:v>15</c:v>
                      </c:pt>
                      <c:pt idx="66" formatCode="0">
                        <c:v>15</c:v>
                      </c:pt>
                      <c:pt idx="67" formatCode="0">
                        <c:v>16</c:v>
                      </c:pt>
                      <c:pt idx="68" formatCode="0">
                        <c:v>16</c:v>
                      </c:pt>
                      <c:pt idx="69" formatCode="0">
                        <c:v>16</c:v>
                      </c:pt>
                      <c:pt idx="70" formatCode="0">
                        <c:v>16</c:v>
                      </c:pt>
                      <c:pt idx="71" formatCode="0">
                        <c:v>17</c:v>
                      </c:pt>
                      <c:pt idx="72" formatCode="0">
                        <c:v>17</c:v>
                      </c:pt>
                      <c:pt idx="73" formatCode="0">
                        <c:v>18</c:v>
                      </c:pt>
                      <c:pt idx="74" formatCode="0">
                        <c:v>18</c:v>
                      </c:pt>
                      <c:pt idx="75" formatCode="0">
                        <c:v>17</c:v>
                      </c:pt>
                      <c:pt idx="76" formatCode="0">
                        <c:v>18</c:v>
                      </c:pt>
                      <c:pt idx="77" formatCode="0">
                        <c:v>19</c:v>
                      </c:pt>
                      <c:pt idx="78" formatCode="0">
                        <c:v>17</c:v>
                      </c:pt>
                      <c:pt idx="79" formatCode="0">
                        <c:v>16</c:v>
                      </c:pt>
                      <c:pt idx="80" formatCode="0">
                        <c:v>15</c:v>
                      </c:pt>
                      <c:pt idx="81" formatCode="0">
                        <c:v>13</c:v>
                      </c:pt>
                      <c:pt idx="82" formatCode="0">
                        <c:v>13</c:v>
                      </c:pt>
                      <c:pt idx="83" formatCode="0">
                        <c:v>14</c:v>
                      </c:pt>
                      <c:pt idx="84" formatCode="0">
                        <c:v>14</c:v>
                      </c:pt>
                      <c:pt idx="85" formatCode="0">
                        <c:v>14</c:v>
                      </c:pt>
                      <c:pt idx="86" formatCode="0">
                        <c:v>13</c:v>
                      </c:pt>
                      <c:pt idx="87" formatCode="0">
                        <c:v>13</c:v>
                      </c:pt>
                      <c:pt idx="88" formatCode="0">
                        <c:v>12</c:v>
                      </c:pt>
                      <c:pt idx="89" formatCode="0">
                        <c:v>11</c:v>
                      </c:pt>
                      <c:pt idx="90" formatCode="0">
                        <c:v>13</c:v>
                      </c:pt>
                      <c:pt idx="91" formatCode="0">
                        <c:v>14</c:v>
                      </c:pt>
                      <c:pt idx="92" formatCode="0">
                        <c:v>13</c:v>
                      </c:pt>
                      <c:pt idx="93" formatCode="0">
                        <c:v>12</c:v>
                      </c:pt>
                      <c:pt idx="94" formatCode="0">
                        <c:v>12</c:v>
                      </c:pt>
                      <c:pt idx="95" formatCode="0">
                        <c:v>11</c:v>
                      </c:pt>
                      <c:pt idx="96" formatCode="0">
                        <c:v>10</c:v>
                      </c:pt>
                      <c:pt idx="97" formatCode="0">
                        <c:v>9</c:v>
                      </c:pt>
                      <c:pt idx="98" formatCode="0">
                        <c:v>9</c:v>
                      </c:pt>
                      <c:pt idx="99" formatCode="0">
                        <c:v>10</c:v>
                      </c:pt>
                      <c:pt idx="100" formatCode="0">
                        <c:v>10</c:v>
                      </c:pt>
                      <c:pt idx="101" formatCode="0">
                        <c:v>10</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2D-C9AF-4E15-8206-6153AF70EDCC}"/>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24-25 '!$A$45</c15:sqref>
                        </c15:formulaRef>
                      </c:ext>
                    </c:extLst>
                    <c:strCache>
                      <c:ptCount val="1"/>
                      <c:pt idx="0">
                        <c:v>Urological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'!$B$45:$DB$45</c15:sqref>
                        </c15:formulaRef>
                      </c:ext>
                    </c:extLst>
                    <c:numCache>
                      <c:formatCode>General</c:formatCode>
                      <c:ptCount val="105"/>
                      <c:pt idx="53" formatCode="0">
                        <c:v>45</c:v>
                      </c:pt>
                      <c:pt idx="54" formatCode="0">
                        <c:v>44</c:v>
                      </c:pt>
                      <c:pt idx="55" formatCode="0">
                        <c:v>43</c:v>
                      </c:pt>
                      <c:pt idx="56" formatCode="0">
                        <c:v>43</c:v>
                      </c:pt>
                      <c:pt idx="57" formatCode="0">
                        <c:v>43</c:v>
                      </c:pt>
                      <c:pt idx="58" formatCode="0">
                        <c:v>42</c:v>
                      </c:pt>
                      <c:pt idx="59" formatCode="0">
                        <c:v>41</c:v>
                      </c:pt>
                      <c:pt idx="60" formatCode="0">
                        <c:v>41</c:v>
                      </c:pt>
                      <c:pt idx="61" formatCode="0">
                        <c:v>41</c:v>
                      </c:pt>
                      <c:pt idx="62" formatCode="0">
                        <c:v>40</c:v>
                      </c:pt>
                      <c:pt idx="63" formatCode="0">
                        <c:v>39</c:v>
                      </c:pt>
                      <c:pt idx="64" formatCode="0">
                        <c:v>38</c:v>
                      </c:pt>
                      <c:pt idx="65" formatCode="0">
                        <c:v>37</c:v>
                      </c:pt>
                      <c:pt idx="66" formatCode="0">
                        <c:v>37</c:v>
                      </c:pt>
                      <c:pt idx="67" formatCode="0">
                        <c:v>37</c:v>
                      </c:pt>
                      <c:pt idx="68" formatCode="0">
                        <c:v>38</c:v>
                      </c:pt>
                      <c:pt idx="69" formatCode="0">
                        <c:v>36</c:v>
                      </c:pt>
                      <c:pt idx="70" formatCode="0">
                        <c:v>35</c:v>
                      </c:pt>
                      <c:pt idx="71" formatCode="0">
                        <c:v>36</c:v>
                      </c:pt>
                      <c:pt idx="72" formatCode="0">
                        <c:v>35</c:v>
                      </c:pt>
                      <c:pt idx="73" formatCode="0">
                        <c:v>36</c:v>
                      </c:pt>
                      <c:pt idx="74" formatCode="0">
                        <c:v>38</c:v>
                      </c:pt>
                      <c:pt idx="75" formatCode="0">
                        <c:v>41</c:v>
                      </c:pt>
                      <c:pt idx="76" formatCode="0">
                        <c:v>37</c:v>
                      </c:pt>
                      <c:pt idx="77" formatCode="0">
                        <c:v>35</c:v>
                      </c:pt>
                      <c:pt idx="78" formatCode="0">
                        <c:v>34</c:v>
                      </c:pt>
                      <c:pt idx="79" formatCode="0">
                        <c:v>33</c:v>
                      </c:pt>
                      <c:pt idx="80" formatCode="0">
                        <c:v>32</c:v>
                      </c:pt>
                      <c:pt idx="81" formatCode="0">
                        <c:v>29</c:v>
                      </c:pt>
                      <c:pt idx="82" formatCode="0">
                        <c:v>27</c:v>
                      </c:pt>
                      <c:pt idx="83" formatCode="0">
                        <c:v>27</c:v>
                      </c:pt>
                      <c:pt idx="84" formatCode="0">
                        <c:v>25</c:v>
                      </c:pt>
                      <c:pt idx="85" formatCode="0">
                        <c:v>24</c:v>
                      </c:pt>
                      <c:pt idx="86" formatCode="0">
                        <c:v>23</c:v>
                      </c:pt>
                      <c:pt idx="87" formatCode="0">
                        <c:v>21</c:v>
                      </c:pt>
                      <c:pt idx="88" formatCode="0">
                        <c:v>20</c:v>
                      </c:pt>
                      <c:pt idx="89" formatCode="0">
                        <c:v>20</c:v>
                      </c:pt>
                      <c:pt idx="90" formatCode="0">
                        <c:v>21</c:v>
                      </c:pt>
                      <c:pt idx="91" formatCode="0">
                        <c:v>24</c:v>
                      </c:pt>
                      <c:pt idx="92" formatCode="0">
                        <c:v>24</c:v>
                      </c:pt>
                      <c:pt idx="93" formatCode="0">
                        <c:v>23</c:v>
                      </c:pt>
                      <c:pt idx="94" formatCode="0">
                        <c:v>23</c:v>
                      </c:pt>
                      <c:pt idx="95" formatCode="0">
                        <c:v>22</c:v>
                      </c:pt>
                      <c:pt idx="96" formatCode="0">
                        <c:v>20</c:v>
                      </c:pt>
                      <c:pt idx="97" formatCode="0">
                        <c:v>19</c:v>
                      </c:pt>
                      <c:pt idx="98" formatCode="0">
                        <c:v>18</c:v>
                      </c:pt>
                      <c:pt idx="99" formatCode="0">
                        <c:v>17</c:v>
                      </c:pt>
                      <c:pt idx="100" formatCode="0">
                        <c:v>19</c:v>
                      </c:pt>
                      <c:pt idx="101" formatCode="0">
                        <c:v>16</c:v>
                      </c:pt>
                      <c:pt idx="102" formatCode="0">
                        <c:v>14</c:v>
                      </c:pt>
                      <c:pt idx="103" formatCode="0">
                        <c:v>13</c:v>
                      </c:pt>
                      <c:pt idx="104" formatCode="0">
                        <c:v>12</c:v>
                      </c:pt>
                    </c:numCache>
                  </c:numRef>
                </c:val>
                <c:smooth val="0"/>
                <c:extLst xmlns:c15="http://schemas.microsoft.com/office/drawing/2012/chart">
                  <c:ext xmlns:c16="http://schemas.microsoft.com/office/drawing/2014/chart" uri="{C3380CC4-5D6E-409C-BE32-E72D297353CC}">
                    <c16:uniqueId val="{0000002E-C9AF-4E15-8206-6153AF70EDCC}"/>
                  </c:ext>
                </c:extLst>
              </c15:ser>
            </c15:filteredLineSeries>
            <c15:filteredLineSeries>
              <c15:ser>
                <c:idx val="44"/>
                <c:order val="44"/>
                <c:tx>
                  <c:strRef>
                    <c:extLst xmlns:c15="http://schemas.microsoft.com/office/drawing/2012/chart">
                      <c:ext xmlns:c15="http://schemas.microsoft.com/office/drawing/2012/chart" uri="{02D57815-91ED-43cb-92C2-25804820EDAC}">
                        <c15:formulaRef>
                          <c15:sqref>'Table for graphs 24-25 '!$A$46</c15:sqref>
                        </c15:formulaRef>
                      </c:ext>
                    </c:extLst>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'!$B$46:$DB$46</c15:sqref>
                        </c15:formulaRef>
                      </c:ext>
                    </c:extLst>
                    <c:numCache>
                      <c:formatCode>General</c:formatCode>
                      <c:ptCount val="105"/>
                      <c:pt idx="53" formatCode="0">
                        <c:v>203.4</c:v>
                      </c:pt>
                      <c:pt idx="54" formatCode="0">
                        <c:v>194.85249999999999</c:v>
                      </c:pt>
                      <c:pt idx="55" formatCode="0">
                        <c:v>194.0085</c:v>
                      </c:pt>
                      <c:pt idx="56" formatCode="0">
                        <c:v>190.459</c:v>
                      </c:pt>
                      <c:pt idx="57" formatCode="0">
                        <c:v>185.00875624999998</c:v>
                      </c:pt>
                      <c:pt idx="58" formatCode="0">
                        <c:v>180.02953124999999</c:v>
                      </c:pt>
                      <c:pt idx="59" formatCode="0">
                        <c:v>178.67749437499998</c:v>
                      </c:pt>
                      <c:pt idx="60" formatCode="0">
                        <c:v>193.98317256249999</c:v>
                      </c:pt>
                      <c:pt idx="61" formatCode="0">
                        <c:v>197.25073294374999</c:v>
                      </c:pt>
                      <c:pt idx="62" formatCode="0">
                        <c:v>195.07268436312501</c:v>
                      </c:pt>
                      <c:pt idx="63" formatCode="0">
                        <c:v>189.72871648693751</c:v>
                      </c:pt>
                      <c:pt idx="64" formatCode="0">
                        <c:v>189.48343445438127</c:v>
                      </c:pt>
                      <c:pt idx="65" formatCode="0">
                        <c:v>181.3873686410372</c:v>
                      </c:pt>
                      <c:pt idx="66" formatCode="0">
                        <c:v>170.37345448630847</c:v>
                      </c:pt>
                      <c:pt idx="67" formatCode="0">
                        <c:v>170.80057948630846</c:v>
                      </c:pt>
                      <c:pt idx="68" formatCode="0">
                        <c:v>171.23348854861803</c:v>
                      </c:pt>
                      <c:pt idx="69" formatCode="0">
                        <c:v>169.85271791541214</c:v>
                      </c:pt>
                      <c:pt idx="70" formatCode="0">
                        <c:v>173.66482433639877</c:v>
                      </c:pt>
                      <c:pt idx="71" formatCode="0">
                        <c:v>188.95577270587802</c:v>
                      </c:pt>
                      <c:pt idx="72" formatCode="0">
                        <c:v>190.76960351825076</c:v>
                      </c:pt>
                      <c:pt idx="73" formatCode="0">
                        <c:v>195.51021889197256</c:v>
                      </c:pt>
                      <c:pt idx="74" formatCode="0">
                        <c:v>206.26196833760179</c:v>
                      </c:pt>
                      <c:pt idx="75" formatCode="0">
                        <c:v>216.56348465592947</c:v>
                      </c:pt>
                      <c:pt idx="76" formatCode="0">
                        <c:v>199.20522673002378</c:v>
                      </c:pt>
                      <c:pt idx="77" formatCode="0">
                        <c:v>190.20312263761025</c:v>
                      </c:pt>
                      <c:pt idx="78" formatCode="0">
                        <c:v>185.01320313648824</c:v>
                      </c:pt>
                      <c:pt idx="79" formatCode="0">
                        <c:v>173.53662670397975</c:v>
                      </c:pt>
                      <c:pt idx="80" formatCode="0">
                        <c:v>170.22194148730927</c:v>
                      </c:pt>
                      <c:pt idx="81" formatCode="0">
                        <c:v>162.40875241156328</c:v>
                      </c:pt>
                      <c:pt idx="82" formatCode="0">
                        <c:v>150.9319098537988</c:v>
                      </c:pt>
                      <c:pt idx="83" formatCode="0">
                        <c:v>157.22108553630261</c:v>
                      </c:pt>
                      <c:pt idx="84" formatCode="0">
                        <c:v>147.39346791334626</c:v>
                      </c:pt>
                      <c:pt idx="85" formatCode="0">
                        <c:v>145.75437179733123</c:v>
                      </c:pt>
                      <c:pt idx="86" formatCode="0">
                        <c:v>137.32986298063327</c:v>
                      </c:pt>
                      <c:pt idx="87" formatCode="0">
                        <c:v>123.1721821555887</c:v>
                      </c:pt>
                      <c:pt idx="88" formatCode="0">
                        <c:v>119.50570208825064</c:v>
                      </c:pt>
                      <c:pt idx="89" formatCode="0">
                        <c:v>122.70352115631714</c:v>
                      </c:pt>
                      <c:pt idx="90" formatCode="0">
                        <c:v>134.34748248067189</c:v>
                      </c:pt>
                      <c:pt idx="91" formatCode="0">
                        <c:v>153.26237397899814</c:v>
                      </c:pt>
                      <c:pt idx="92" formatCode="0">
                        <c:v>162.70852543962766</c:v>
                      </c:pt>
                      <c:pt idx="93" formatCode="0">
                        <c:v>148.37852702443951</c:v>
                      </c:pt>
                      <c:pt idx="94" formatCode="0">
                        <c:v>148.37852702443951</c:v>
                      </c:pt>
                      <c:pt idx="95" formatCode="0">
                        <c:v>138.94926125695534</c:v>
                      </c:pt>
                      <c:pt idx="96" formatCode="0">
                        <c:v>125.54369083111197</c:v>
                      </c:pt>
                      <c:pt idx="97" formatCode="0">
                        <c:v>116.2917203294752</c:v>
                      </c:pt>
                      <c:pt idx="98" formatCode="0">
                        <c:v>109.35466885009022</c:v>
                      </c:pt>
                      <c:pt idx="99" formatCode="0">
                        <c:v>106.79414247454331</c:v>
                      </c:pt>
                      <c:pt idx="100" formatCode="0">
                        <c:v>117.00639262163547</c:v>
                      </c:pt>
                      <c:pt idx="101" formatCode="0">
                        <c:v>103.85849016499562</c:v>
                      </c:pt>
                      <c:pt idx="102" formatCode="0">
                        <c:v>98.87469648448473</c:v>
                      </c:pt>
                      <c:pt idx="103" formatCode="0">
                        <c:v>95.493789818626979</c:v>
                      </c:pt>
                      <c:pt idx="104" formatCode="0">
                        <c:v>99.931299670048631</c:v>
                      </c:pt>
                    </c:numCache>
                  </c:numRef>
                </c:val>
                <c:smooth val="0"/>
                <c:extLst xmlns:c15="http://schemas.microsoft.com/office/drawing/2012/chart">
                  <c:ext xmlns:c16="http://schemas.microsoft.com/office/drawing/2014/chart" uri="{C3380CC4-5D6E-409C-BE32-E72D297353CC}">
                    <c16:uniqueId val="{0000002F-C9AF-4E15-8206-6153AF70EDCC}"/>
                  </c:ext>
                </c:extLst>
              </c15:ser>
            </c15:filteredLineSeries>
            <c15:filteredLineSeries>
              <c15:ser>
                <c:idx val="79"/>
                <c:order val="79"/>
                <c:tx>
                  <c:strRef>
                    <c:extLst xmlns:c15="http://schemas.microsoft.com/office/drawing/2012/chart">
                      <c:ext xmlns:c15="http://schemas.microsoft.com/office/drawing/2012/chart" uri="{02D57815-91ED-43cb-92C2-25804820EDAC}">
                        <c15:formulaRef>
                          <c15:sqref>'Table for graphs 24-25 '!$A$81</c15:sqref>
                        </c15:formulaRef>
                      </c:ext>
                    </c:extLst>
                    <c:strCache>
                      <c:ptCount val="1"/>
                      <c:pt idx="0">
                        <c:v>Gynaecological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'!$B$81:$DB$81</c15:sqref>
                        </c15:formulaRef>
                      </c:ext>
                    </c:extLst>
                    <c:numCache>
                      <c:formatCode>0</c:formatCode>
                      <c:ptCount val="105"/>
                      <c:pt idx="0">
                        <c:v>112</c:v>
                      </c:pt>
                      <c:pt idx="1">
                        <c:v>124</c:v>
                      </c:pt>
                      <c:pt idx="2">
                        <c:v>111</c:v>
                      </c:pt>
                      <c:pt idx="3">
                        <c:v>110</c:v>
                      </c:pt>
                      <c:pt idx="4">
                        <c:v>116</c:v>
                      </c:pt>
                      <c:pt idx="5">
                        <c:v>118</c:v>
                      </c:pt>
                      <c:pt idx="6">
                        <c:v>115</c:v>
                      </c:pt>
                      <c:pt idx="7">
                        <c:v>111</c:v>
                      </c:pt>
                      <c:pt idx="8">
                        <c:v>122</c:v>
                      </c:pt>
                      <c:pt idx="9">
                        <c:v>115</c:v>
                      </c:pt>
                      <c:pt idx="10">
                        <c:v>101</c:v>
                      </c:pt>
                      <c:pt idx="11">
                        <c:v>109</c:v>
                      </c:pt>
                      <c:pt idx="12">
                        <c:v>106</c:v>
                      </c:pt>
                      <c:pt idx="13">
                        <c:v>90</c:v>
                      </c:pt>
                      <c:pt idx="14">
                        <c:v>93</c:v>
                      </c:pt>
                      <c:pt idx="15">
                        <c:v>100</c:v>
                      </c:pt>
                      <c:pt idx="16">
                        <c:v>93</c:v>
                      </c:pt>
                      <c:pt idx="17">
                        <c:v>81</c:v>
                      </c:pt>
                      <c:pt idx="18">
                        <c:v>88</c:v>
                      </c:pt>
                      <c:pt idx="19">
                        <c:v>90</c:v>
                      </c:pt>
                      <c:pt idx="20">
                        <c:v>94</c:v>
                      </c:pt>
                      <c:pt idx="21">
                        <c:v>98</c:v>
                      </c:pt>
                      <c:pt idx="22">
                        <c:v>99</c:v>
                      </c:pt>
                      <c:pt idx="23">
                        <c:v>105</c:v>
                      </c:pt>
                      <c:pt idx="24">
                        <c:v>81</c:v>
                      </c:pt>
                      <c:pt idx="25">
                        <c:v>75</c:v>
                      </c:pt>
                      <c:pt idx="26">
                        <c:v>64</c:v>
                      </c:pt>
                      <c:pt idx="27">
                        <c:v>59</c:v>
                      </c:pt>
                      <c:pt idx="28">
                        <c:v>67</c:v>
                      </c:pt>
                      <c:pt idx="29">
                        <c:v>71</c:v>
                      </c:pt>
                      <c:pt idx="30">
                        <c:v>68</c:v>
                      </c:pt>
                      <c:pt idx="31">
                        <c:v>64</c:v>
                      </c:pt>
                      <c:pt idx="32">
                        <c:v>63</c:v>
                      </c:pt>
                      <c:pt idx="33">
                        <c:v>60</c:v>
                      </c:pt>
                      <c:pt idx="34">
                        <c:v>55</c:v>
                      </c:pt>
                      <c:pt idx="35">
                        <c:v>52</c:v>
                      </c:pt>
                      <c:pt idx="36">
                        <c:v>54</c:v>
                      </c:pt>
                      <c:pt idx="37">
                        <c:v>58</c:v>
                      </c:pt>
                      <c:pt idx="38">
                        <c:v>50</c:v>
                      </c:pt>
                      <c:pt idx="39">
                        <c:v>55</c:v>
                      </c:pt>
                      <c:pt idx="40">
                        <c:v>60</c:v>
                      </c:pt>
                      <c:pt idx="41">
                        <c:v>47</c:v>
                      </c:pt>
                      <c:pt idx="42">
                        <c:v>50</c:v>
                      </c:pt>
                      <c:pt idx="43">
                        <c:v>50</c:v>
                      </c:pt>
                      <c:pt idx="44">
                        <c:v>41</c:v>
                      </c:pt>
                      <c:pt idx="45">
                        <c:v>46</c:v>
                      </c:pt>
                      <c:pt idx="46">
                        <c:v>40</c:v>
                      </c:pt>
                      <c:pt idx="47">
                        <c:v>40</c:v>
                      </c:pt>
                      <c:pt idx="48">
                        <c:v>34</c:v>
                      </c:pt>
                      <c:pt idx="49">
                        <c:v>31</c:v>
                      </c:pt>
                      <c:pt idx="50">
                        <c:v>32</c:v>
                      </c:pt>
                      <c:pt idx="51">
                        <c:v>32</c:v>
                      </c:pt>
                      <c:pt idx="52">
                        <c:v>30</c:v>
                      </c:pt>
                      <c:pt idx="53">
                        <c:v>36</c:v>
                      </c:pt>
                      <c:pt idx="54">
                        <c:v>43</c:v>
                      </c:pt>
                      <c:pt idx="55">
                        <c:v>43</c:v>
                      </c:pt>
                      <c:pt idx="56">
                        <c:v>40</c:v>
                      </c:pt>
                      <c:pt idx="57">
                        <c:v>36</c:v>
                      </c:pt>
                      <c:pt idx="58">
                        <c:v>37</c:v>
                      </c:pt>
                      <c:pt idx="59">
                        <c:v>35</c:v>
                      </c:pt>
                      <c:pt idx="60">
                        <c:v>39</c:v>
                      </c:pt>
                      <c:pt idx="61">
                        <c:v>39</c:v>
                      </c:pt>
                      <c:pt idx="62">
                        <c:v>42</c:v>
                      </c:pt>
                      <c:pt idx="63">
                        <c:v>41</c:v>
                      </c:pt>
                      <c:pt idx="64" formatCode="General">
                        <c:v>43</c:v>
                      </c:pt>
                      <c:pt idx="65" formatCode="General">
                        <c:v>37</c:v>
                      </c:pt>
                      <c:pt idx="66" formatCode="General">
                        <c:v>38</c:v>
                      </c:pt>
                      <c:pt idx="67" formatCode="General">
                        <c:v>39</c:v>
                      </c:pt>
                      <c:pt idx="68" formatCode="General">
                        <c:v>35</c:v>
                      </c:pt>
                      <c:pt idx="69" formatCode="General">
                        <c:v>40</c:v>
                      </c:pt>
                      <c:pt idx="70" formatCode="General">
                        <c:v>73</c:v>
                      </c:pt>
                      <c:pt idx="71" formatCode="General">
                        <c:v>41</c:v>
                      </c:pt>
                      <c:pt idx="72" formatCode="General">
                        <c:v>42</c:v>
                      </c:pt>
                      <c:pt idx="73" formatCode="General">
                        <c:v>38</c:v>
                      </c:pt>
                      <c:pt idx="74" formatCode="General">
                        <c:v>38</c:v>
                      </c:pt>
                      <c:pt idx="75" formatCode="General">
                        <c:v>32</c:v>
                      </c:pt>
                      <c:pt idx="76" formatCode="General">
                        <c:v>30</c:v>
                      </c:pt>
                      <c:pt idx="77" formatCode="General">
                        <c:v>31</c:v>
                      </c:pt>
                      <c:pt idx="78" formatCode="General">
                        <c:v>33</c:v>
                      </c:pt>
                      <c:pt idx="79" formatCode="General">
                        <c:v>27</c:v>
                      </c:pt>
                      <c:pt idx="80" formatCode="General">
                        <c:v>27</c:v>
                      </c:pt>
                      <c:pt idx="81" formatCode="General">
                        <c:v>31</c:v>
                      </c:pt>
                      <c:pt idx="82" formatCode="General">
                        <c:v>35</c:v>
                      </c:pt>
                      <c:pt idx="83" formatCode="General">
                        <c:v>35</c:v>
                      </c:pt>
                      <c:pt idx="84" formatCode="General">
                        <c:v>34</c:v>
                      </c:pt>
                      <c:pt idx="85" formatCode="General">
                        <c:v>28</c:v>
                      </c:pt>
                      <c:pt idx="86" formatCode="General">
                        <c:v>32</c:v>
                      </c:pt>
                      <c:pt idx="87" formatCode="General">
                        <c:v>30</c:v>
                      </c:pt>
                      <c:pt idx="88" formatCode="General">
                        <c:v>28</c:v>
                      </c:pt>
                      <c:pt idx="89" formatCode="General">
                        <c:v>29</c:v>
                      </c:pt>
                      <c:pt idx="90" formatCode="General">
                        <c:v>27</c:v>
                      </c:pt>
                      <c:pt idx="91" formatCode="General">
                        <c:v>30</c:v>
                      </c:pt>
                      <c:pt idx="92" formatCode="General">
                        <c:v>30</c:v>
                      </c:pt>
                      <c:pt idx="93" formatCode="General">
                        <c:v>27</c:v>
                      </c:pt>
                      <c:pt idx="94" formatCode="General">
                        <c:v>30</c:v>
                      </c:pt>
                      <c:pt idx="95" formatCode="General">
                        <c:v>30</c:v>
                      </c:pt>
                      <c:pt idx="96" formatCode="General">
                        <c:v>27</c:v>
                      </c:pt>
                    </c:numCache>
                  </c:numRef>
                </c:val>
                <c:smooth val="0"/>
                <c:extLst xmlns:c15="http://schemas.microsoft.com/office/drawing/2012/chart">
                  <c:ext xmlns:c16="http://schemas.microsoft.com/office/drawing/2014/chart" uri="{C3380CC4-5D6E-409C-BE32-E72D297353CC}">
                    <c16:uniqueId val="{00000050-C9AF-4E15-8206-6153AF70EDCC}"/>
                  </c:ext>
                </c:extLst>
              </c15:ser>
            </c15:filteredLineSeries>
            <c15:filteredLineSeries>
              <c15:ser>
                <c:idx val="80"/>
                <c:order val="80"/>
                <c:tx>
                  <c:strRef>
                    <c:extLst xmlns:c15="http://schemas.microsoft.com/office/drawing/2012/chart">
                      <c:ext xmlns:c15="http://schemas.microsoft.com/office/drawing/2012/chart" uri="{02D57815-91ED-43cb-92C2-25804820EDAC}">
                        <c15:formulaRef>
                          <c15:sqref>'Table for graphs 24-25 '!$A$82</c15:sqref>
                        </c15:formulaRef>
                      </c:ext>
                    </c:extLst>
                    <c:strCache>
                      <c:ptCount val="1"/>
                      <c:pt idx="0">
                        <c:v>Haematological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'!$B$82:$DB$82</c15:sqref>
                        </c15:formulaRef>
                      </c:ext>
                    </c:extLst>
                    <c:numCache>
                      <c:formatCode>0</c:formatCode>
                      <c:ptCount val="105"/>
                      <c:pt idx="0">
                        <c:v>17</c:v>
                      </c:pt>
                      <c:pt idx="1">
                        <c:v>21</c:v>
                      </c:pt>
                      <c:pt idx="2">
                        <c:v>18</c:v>
                      </c:pt>
                      <c:pt idx="3">
                        <c:v>20</c:v>
                      </c:pt>
                      <c:pt idx="4">
                        <c:v>20</c:v>
                      </c:pt>
                      <c:pt idx="5">
                        <c:v>22</c:v>
                      </c:pt>
                      <c:pt idx="6">
                        <c:v>19</c:v>
                      </c:pt>
                      <c:pt idx="7">
                        <c:v>18</c:v>
                      </c:pt>
                      <c:pt idx="8">
                        <c:v>20</c:v>
                      </c:pt>
                      <c:pt idx="9">
                        <c:v>13</c:v>
                      </c:pt>
                      <c:pt idx="10">
                        <c:v>14</c:v>
                      </c:pt>
                      <c:pt idx="11">
                        <c:v>12</c:v>
                      </c:pt>
                      <c:pt idx="12">
                        <c:v>13</c:v>
                      </c:pt>
                      <c:pt idx="13">
                        <c:v>15</c:v>
                      </c:pt>
                      <c:pt idx="14">
                        <c:v>12</c:v>
                      </c:pt>
                      <c:pt idx="15">
                        <c:v>14</c:v>
                      </c:pt>
                      <c:pt idx="16">
                        <c:v>13</c:v>
                      </c:pt>
                      <c:pt idx="17">
                        <c:v>14</c:v>
                      </c:pt>
                      <c:pt idx="18">
                        <c:v>12</c:v>
                      </c:pt>
                      <c:pt idx="19">
                        <c:v>12</c:v>
                      </c:pt>
                      <c:pt idx="20">
                        <c:v>12</c:v>
                      </c:pt>
                      <c:pt idx="21">
                        <c:v>12</c:v>
                      </c:pt>
                      <c:pt idx="22">
                        <c:v>9</c:v>
                      </c:pt>
                      <c:pt idx="23">
                        <c:v>10</c:v>
                      </c:pt>
                      <c:pt idx="24">
                        <c:v>9</c:v>
                      </c:pt>
                      <c:pt idx="25">
                        <c:v>10</c:v>
                      </c:pt>
                      <c:pt idx="26">
                        <c:v>14</c:v>
                      </c:pt>
                      <c:pt idx="27">
                        <c:v>13</c:v>
                      </c:pt>
                      <c:pt idx="28">
                        <c:v>14</c:v>
                      </c:pt>
                      <c:pt idx="29">
                        <c:v>15</c:v>
                      </c:pt>
                      <c:pt idx="30">
                        <c:v>13</c:v>
                      </c:pt>
                      <c:pt idx="31">
                        <c:v>13</c:v>
                      </c:pt>
                      <c:pt idx="32">
                        <c:v>12</c:v>
                      </c:pt>
                      <c:pt idx="33">
                        <c:v>15</c:v>
                      </c:pt>
                      <c:pt idx="34">
                        <c:v>13</c:v>
                      </c:pt>
                      <c:pt idx="35">
                        <c:v>10</c:v>
                      </c:pt>
                      <c:pt idx="36">
                        <c:v>11</c:v>
                      </c:pt>
                      <c:pt idx="37">
                        <c:v>10</c:v>
                      </c:pt>
                      <c:pt idx="38">
                        <c:v>11</c:v>
                      </c:pt>
                      <c:pt idx="39">
                        <c:v>10</c:v>
                      </c:pt>
                      <c:pt idx="40">
                        <c:v>14</c:v>
                      </c:pt>
                      <c:pt idx="41">
                        <c:v>11</c:v>
                      </c:pt>
                      <c:pt idx="42">
                        <c:v>9</c:v>
                      </c:pt>
                      <c:pt idx="43">
                        <c:v>8</c:v>
                      </c:pt>
                      <c:pt idx="44">
                        <c:v>8</c:v>
                      </c:pt>
                      <c:pt idx="45">
                        <c:v>7</c:v>
                      </c:pt>
                      <c:pt idx="46">
                        <c:v>8</c:v>
                      </c:pt>
                      <c:pt idx="47">
                        <c:v>11</c:v>
                      </c:pt>
                      <c:pt idx="48">
                        <c:v>7</c:v>
                      </c:pt>
                      <c:pt idx="49">
                        <c:v>9</c:v>
                      </c:pt>
                      <c:pt idx="50">
                        <c:v>7</c:v>
                      </c:pt>
                      <c:pt idx="51">
                        <c:v>7</c:v>
                      </c:pt>
                      <c:pt idx="52">
                        <c:v>8</c:v>
                      </c:pt>
                      <c:pt idx="53">
                        <c:v>9</c:v>
                      </c:pt>
                      <c:pt idx="54">
                        <c:v>6</c:v>
                      </c:pt>
                      <c:pt idx="55">
                        <c:v>7</c:v>
                      </c:pt>
                      <c:pt idx="56">
                        <c:v>7</c:v>
                      </c:pt>
                      <c:pt idx="57">
                        <c:v>8</c:v>
                      </c:pt>
                      <c:pt idx="58">
                        <c:v>8</c:v>
                      </c:pt>
                      <c:pt idx="59">
                        <c:v>6</c:v>
                      </c:pt>
                      <c:pt idx="60">
                        <c:v>7</c:v>
                      </c:pt>
                      <c:pt idx="61">
                        <c:v>7</c:v>
                      </c:pt>
                      <c:pt idx="62">
                        <c:v>6</c:v>
                      </c:pt>
                      <c:pt idx="63">
                        <c:v>4</c:v>
                      </c:pt>
                      <c:pt idx="64" formatCode="General">
                        <c:v>7</c:v>
                      </c:pt>
                      <c:pt idx="65" formatCode="General">
                        <c:v>6</c:v>
                      </c:pt>
                      <c:pt idx="66" formatCode="General">
                        <c:v>6</c:v>
                      </c:pt>
                      <c:pt idx="67" formatCode="General">
                        <c:v>11</c:v>
                      </c:pt>
                      <c:pt idx="68" formatCode="General">
                        <c:v>9</c:v>
                      </c:pt>
                      <c:pt idx="69" formatCode="General">
                        <c:v>10</c:v>
                      </c:pt>
                      <c:pt idx="70" formatCode="General">
                        <c:v>15</c:v>
                      </c:pt>
                      <c:pt idx="71" formatCode="General">
                        <c:v>9</c:v>
                      </c:pt>
                      <c:pt idx="72" formatCode="General">
                        <c:v>7</c:v>
                      </c:pt>
                      <c:pt idx="73" formatCode="General">
                        <c:v>6</c:v>
                      </c:pt>
                      <c:pt idx="74" formatCode="General">
                        <c:v>7</c:v>
                      </c:pt>
                      <c:pt idx="75" formatCode="General">
                        <c:v>8</c:v>
                      </c:pt>
                      <c:pt idx="76" formatCode="General">
                        <c:v>6</c:v>
                      </c:pt>
                      <c:pt idx="77" formatCode="General">
                        <c:v>8</c:v>
                      </c:pt>
                      <c:pt idx="78" formatCode="General">
                        <c:v>10</c:v>
                      </c:pt>
                      <c:pt idx="79" formatCode="General">
                        <c:v>8</c:v>
                      </c:pt>
                      <c:pt idx="80" formatCode="General">
                        <c:v>8</c:v>
                      </c:pt>
                      <c:pt idx="81" formatCode="General">
                        <c:v>7</c:v>
                      </c:pt>
                      <c:pt idx="82" formatCode="General">
                        <c:v>7</c:v>
                      </c:pt>
                      <c:pt idx="83" formatCode="General">
                        <c:v>6</c:v>
                      </c:pt>
                      <c:pt idx="84" formatCode="General">
                        <c:v>4</c:v>
                      </c:pt>
                      <c:pt idx="85" formatCode="General">
                        <c:v>7</c:v>
                      </c:pt>
                      <c:pt idx="86" formatCode="General">
                        <c:v>7</c:v>
                      </c:pt>
                      <c:pt idx="87" formatCode="General">
                        <c:v>6</c:v>
                      </c:pt>
                      <c:pt idx="88" formatCode="General">
                        <c:v>6</c:v>
                      </c:pt>
                      <c:pt idx="89" formatCode="General">
                        <c:v>8</c:v>
                      </c:pt>
                      <c:pt idx="90" formatCode="General">
                        <c:v>8</c:v>
                      </c:pt>
                      <c:pt idx="91" formatCode="General">
                        <c:v>12</c:v>
                      </c:pt>
                      <c:pt idx="92" formatCode="General">
                        <c:v>12</c:v>
                      </c:pt>
                      <c:pt idx="93" formatCode="General">
                        <c:v>13</c:v>
                      </c:pt>
                      <c:pt idx="94" formatCode="General">
                        <c:v>13</c:v>
                      </c:pt>
                      <c:pt idx="95" formatCode="General">
                        <c:v>11</c:v>
                      </c:pt>
                      <c:pt idx="96" formatCode="General">
                        <c:v>11</c:v>
                      </c:pt>
                    </c:numCache>
                  </c:numRef>
                </c:val>
                <c:smooth val="0"/>
                <c:extLst xmlns:c15="http://schemas.microsoft.com/office/drawing/2012/chart">
                  <c:ext xmlns:c16="http://schemas.microsoft.com/office/drawing/2014/chart" uri="{C3380CC4-5D6E-409C-BE32-E72D297353CC}">
                    <c16:uniqueId val="{00000051-C9AF-4E15-8206-6153AF70EDCC}"/>
                  </c:ext>
                </c:extLst>
              </c15:ser>
            </c15:filteredLineSeries>
            <c15:filteredLineSeries>
              <c15:ser>
                <c:idx val="81"/>
                <c:order val="81"/>
                <c:tx>
                  <c:strRef>
                    <c:extLst xmlns:c15="http://schemas.microsoft.com/office/drawing/2012/chart">
                      <c:ext xmlns:c15="http://schemas.microsoft.com/office/drawing/2012/chart" uri="{02D57815-91ED-43cb-92C2-25804820EDAC}">
                        <c15:formulaRef>
                          <c15:sqref>'Table for graphs 24-25 '!$A$83</c15:sqref>
                        </c15:formulaRef>
                      </c:ext>
                    </c:extLst>
                    <c:strCache>
                      <c:ptCount val="1"/>
                      <c:pt idx="0">
                        <c:v>Head and neck - Reported Backlog Total</c:v>
                      </c:pt>
                    </c:strCache>
                  </c:strRef>
                </c:tx>
                <c:spPr>
                  <a:ln w="31750"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'!$B$83:$DB$83</c15:sqref>
                        </c15:formulaRef>
                      </c:ext>
                    </c:extLst>
                    <c:numCache>
                      <c:formatCode>0</c:formatCode>
                      <c:ptCount val="105"/>
                      <c:pt idx="0">
                        <c:v>18</c:v>
                      </c:pt>
                      <c:pt idx="1">
                        <c:v>28</c:v>
                      </c:pt>
                      <c:pt idx="2">
                        <c:v>22</c:v>
                      </c:pt>
                      <c:pt idx="3">
                        <c:v>22</c:v>
                      </c:pt>
                      <c:pt idx="4">
                        <c:v>16</c:v>
                      </c:pt>
                      <c:pt idx="5">
                        <c:v>20</c:v>
                      </c:pt>
                      <c:pt idx="6">
                        <c:v>16</c:v>
                      </c:pt>
                      <c:pt idx="7">
                        <c:v>18</c:v>
                      </c:pt>
                      <c:pt idx="8">
                        <c:v>16</c:v>
                      </c:pt>
                      <c:pt idx="9">
                        <c:v>14</c:v>
                      </c:pt>
                      <c:pt idx="10">
                        <c:v>17</c:v>
                      </c:pt>
                      <c:pt idx="11">
                        <c:v>16</c:v>
                      </c:pt>
                      <c:pt idx="12">
                        <c:v>12</c:v>
                      </c:pt>
                      <c:pt idx="13">
                        <c:v>17</c:v>
                      </c:pt>
                      <c:pt idx="14">
                        <c:v>19</c:v>
                      </c:pt>
                      <c:pt idx="15">
                        <c:v>12</c:v>
                      </c:pt>
                      <c:pt idx="16">
                        <c:v>16</c:v>
                      </c:pt>
                      <c:pt idx="17">
                        <c:v>17</c:v>
                      </c:pt>
                      <c:pt idx="18">
                        <c:v>14</c:v>
                      </c:pt>
                      <c:pt idx="19">
                        <c:v>12</c:v>
                      </c:pt>
                      <c:pt idx="20">
                        <c:v>18</c:v>
                      </c:pt>
                      <c:pt idx="21">
                        <c:v>24</c:v>
                      </c:pt>
                      <c:pt idx="22">
                        <c:v>28</c:v>
                      </c:pt>
                      <c:pt idx="23">
                        <c:v>32</c:v>
                      </c:pt>
                      <c:pt idx="24">
                        <c:v>35</c:v>
                      </c:pt>
                      <c:pt idx="25">
                        <c:v>26</c:v>
                      </c:pt>
                      <c:pt idx="26">
                        <c:v>24</c:v>
                      </c:pt>
                      <c:pt idx="27">
                        <c:v>19</c:v>
                      </c:pt>
                      <c:pt idx="28">
                        <c:v>15</c:v>
                      </c:pt>
                      <c:pt idx="29">
                        <c:v>15</c:v>
                      </c:pt>
                      <c:pt idx="30">
                        <c:v>11</c:v>
                      </c:pt>
                      <c:pt idx="31">
                        <c:v>7</c:v>
                      </c:pt>
                      <c:pt idx="32">
                        <c:v>7</c:v>
                      </c:pt>
                      <c:pt idx="33">
                        <c:v>11</c:v>
                      </c:pt>
                      <c:pt idx="34">
                        <c:v>8</c:v>
                      </c:pt>
                      <c:pt idx="35">
                        <c:v>9</c:v>
                      </c:pt>
                      <c:pt idx="36">
                        <c:v>8</c:v>
                      </c:pt>
                      <c:pt idx="37">
                        <c:v>8</c:v>
                      </c:pt>
                      <c:pt idx="38">
                        <c:v>9</c:v>
                      </c:pt>
                      <c:pt idx="39">
                        <c:v>11</c:v>
                      </c:pt>
                      <c:pt idx="40">
                        <c:v>10</c:v>
                      </c:pt>
                      <c:pt idx="41">
                        <c:v>11</c:v>
                      </c:pt>
                      <c:pt idx="42">
                        <c:v>9</c:v>
                      </c:pt>
                      <c:pt idx="43">
                        <c:v>15</c:v>
                      </c:pt>
                      <c:pt idx="44">
                        <c:v>14</c:v>
                      </c:pt>
                      <c:pt idx="45">
                        <c:v>12</c:v>
                      </c:pt>
                      <c:pt idx="46">
                        <c:v>13</c:v>
                      </c:pt>
                      <c:pt idx="47">
                        <c:v>15</c:v>
                      </c:pt>
                      <c:pt idx="48">
                        <c:v>10</c:v>
                      </c:pt>
                      <c:pt idx="49">
                        <c:v>9</c:v>
                      </c:pt>
                      <c:pt idx="50">
                        <c:v>8</c:v>
                      </c:pt>
                      <c:pt idx="51">
                        <c:v>6</c:v>
                      </c:pt>
                      <c:pt idx="52">
                        <c:v>8</c:v>
                      </c:pt>
                      <c:pt idx="53">
                        <c:v>6</c:v>
                      </c:pt>
                      <c:pt idx="54">
                        <c:v>10</c:v>
                      </c:pt>
                      <c:pt idx="55">
                        <c:v>13</c:v>
                      </c:pt>
                      <c:pt idx="56">
                        <c:v>12</c:v>
                      </c:pt>
                      <c:pt idx="57">
                        <c:v>9</c:v>
                      </c:pt>
                      <c:pt idx="58">
                        <c:v>6</c:v>
                      </c:pt>
                      <c:pt idx="59">
                        <c:v>5</c:v>
                      </c:pt>
                      <c:pt idx="60">
                        <c:v>8</c:v>
                      </c:pt>
                      <c:pt idx="61">
                        <c:v>6</c:v>
                      </c:pt>
                      <c:pt idx="62">
                        <c:v>11</c:v>
                      </c:pt>
                      <c:pt idx="63">
                        <c:v>15</c:v>
                      </c:pt>
                      <c:pt idx="64" formatCode="General">
                        <c:v>11</c:v>
                      </c:pt>
                      <c:pt idx="65" formatCode="General">
                        <c:v>11</c:v>
                      </c:pt>
                      <c:pt idx="66" formatCode="General">
                        <c:v>11</c:v>
                      </c:pt>
                      <c:pt idx="67" formatCode="General">
                        <c:v>14</c:v>
                      </c:pt>
                      <c:pt idx="68" formatCode="General">
                        <c:v>16</c:v>
                      </c:pt>
                      <c:pt idx="69" formatCode="General">
                        <c:v>16</c:v>
                      </c:pt>
                      <c:pt idx="70" formatCode="General">
                        <c:v>27</c:v>
                      </c:pt>
                      <c:pt idx="71" formatCode="General">
                        <c:v>12</c:v>
                      </c:pt>
                      <c:pt idx="72" formatCode="General">
                        <c:v>14</c:v>
                      </c:pt>
                      <c:pt idx="73" formatCode="General">
                        <c:v>17</c:v>
                      </c:pt>
                      <c:pt idx="74" formatCode="General">
                        <c:v>18</c:v>
                      </c:pt>
                      <c:pt idx="75" formatCode="General">
                        <c:v>15</c:v>
                      </c:pt>
                      <c:pt idx="76" formatCode="General">
                        <c:v>16</c:v>
                      </c:pt>
                      <c:pt idx="77" formatCode="General">
                        <c:v>14</c:v>
                      </c:pt>
                      <c:pt idx="78" formatCode="General">
                        <c:v>13</c:v>
                      </c:pt>
                      <c:pt idx="79" formatCode="General">
                        <c:v>16</c:v>
                      </c:pt>
                      <c:pt idx="80" formatCode="General">
                        <c:v>16</c:v>
                      </c:pt>
                      <c:pt idx="81" formatCode="General">
                        <c:v>9</c:v>
                      </c:pt>
                      <c:pt idx="82" formatCode="General">
                        <c:v>13</c:v>
                      </c:pt>
                      <c:pt idx="83" formatCode="General">
                        <c:v>7</c:v>
                      </c:pt>
                      <c:pt idx="84" formatCode="General">
                        <c:v>7</c:v>
                      </c:pt>
                      <c:pt idx="85" formatCode="General">
                        <c:v>7</c:v>
                      </c:pt>
                      <c:pt idx="86" formatCode="General">
                        <c:v>7</c:v>
                      </c:pt>
                      <c:pt idx="87" formatCode="General">
                        <c:v>10</c:v>
                      </c:pt>
                      <c:pt idx="88" formatCode="General">
                        <c:v>11</c:v>
                      </c:pt>
                      <c:pt idx="89" formatCode="General">
                        <c:v>10</c:v>
                      </c:pt>
                      <c:pt idx="90" formatCode="General">
                        <c:v>12</c:v>
                      </c:pt>
                      <c:pt idx="91" formatCode="General">
                        <c:v>14</c:v>
                      </c:pt>
                      <c:pt idx="92" formatCode="General">
                        <c:v>13</c:v>
                      </c:pt>
                      <c:pt idx="93" formatCode="General">
                        <c:v>12</c:v>
                      </c:pt>
                      <c:pt idx="94" formatCode="General">
                        <c:v>15</c:v>
                      </c:pt>
                      <c:pt idx="95" formatCode="General">
                        <c:v>17</c:v>
                      </c:pt>
                      <c:pt idx="96" formatCode="General">
                        <c:v>15</c:v>
                      </c:pt>
                    </c:numCache>
                  </c:numRef>
                </c:val>
                <c:smooth val="0"/>
                <c:extLst xmlns:c15="http://schemas.microsoft.com/office/drawing/2012/chart">
                  <c:ext xmlns:c16="http://schemas.microsoft.com/office/drawing/2014/chart" uri="{C3380CC4-5D6E-409C-BE32-E72D297353CC}">
                    <c16:uniqueId val="{00000052-C9AF-4E15-8206-6153AF70EDCC}"/>
                  </c:ext>
                </c:extLst>
              </c15:ser>
            </c15:filteredLineSeries>
            <c15:filteredLineSeries>
              <c15:ser>
                <c:idx val="87"/>
                <c:order val="87"/>
                <c:tx>
                  <c:strRef>
                    <c:extLst xmlns:c15="http://schemas.microsoft.com/office/drawing/2012/chart">
                      <c:ext xmlns:c15="http://schemas.microsoft.com/office/drawing/2012/chart" uri="{02D57815-91ED-43cb-92C2-25804820EDAC}">
                        <c15:formulaRef>
                          <c15:sqref>'Table for graphs 24-25 '!$A$89</c15:sqref>
                        </c15:formulaRef>
                      </c:ext>
                    </c:extLst>
                    <c:strCache>
                      <c:ptCount val="1"/>
                      <c:pt idx="0">
                        <c:v>Upper Gastrointestinal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'!$B$89:$DB$89</c15:sqref>
                        </c15:formulaRef>
                      </c:ext>
                    </c:extLst>
                    <c:numCache>
                      <c:formatCode>0</c:formatCode>
                      <c:ptCount val="105"/>
                      <c:pt idx="0">
                        <c:v>45</c:v>
                      </c:pt>
                      <c:pt idx="1">
                        <c:v>49</c:v>
                      </c:pt>
                      <c:pt idx="2">
                        <c:v>41</c:v>
                      </c:pt>
                      <c:pt idx="3">
                        <c:v>42</c:v>
                      </c:pt>
                      <c:pt idx="4">
                        <c:v>50</c:v>
                      </c:pt>
                      <c:pt idx="5">
                        <c:v>56</c:v>
                      </c:pt>
                      <c:pt idx="6">
                        <c:v>40</c:v>
                      </c:pt>
                      <c:pt idx="7">
                        <c:v>38</c:v>
                      </c:pt>
                      <c:pt idx="8">
                        <c:v>47</c:v>
                      </c:pt>
                      <c:pt idx="9">
                        <c:v>47</c:v>
                      </c:pt>
                      <c:pt idx="10">
                        <c:v>44</c:v>
                      </c:pt>
                      <c:pt idx="11">
                        <c:v>37</c:v>
                      </c:pt>
                      <c:pt idx="12">
                        <c:v>45</c:v>
                      </c:pt>
                      <c:pt idx="13">
                        <c:v>45</c:v>
                      </c:pt>
                      <c:pt idx="14">
                        <c:v>36</c:v>
                      </c:pt>
                      <c:pt idx="15">
                        <c:v>36</c:v>
                      </c:pt>
                      <c:pt idx="16">
                        <c:v>28</c:v>
                      </c:pt>
                      <c:pt idx="17">
                        <c:v>25</c:v>
                      </c:pt>
                      <c:pt idx="18">
                        <c:v>26</c:v>
                      </c:pt>
                      <c:pt idx="19">
                        <c:v>33</c:v>
                      </c:pt>
                      <c:pt idx="20">
                        <c:v>36</c:v>
                      </c:pt>
                      <c:pt idx="21">
                        <c:v>40</c:v>
                      </c:pt>
                      <c:pt idx="22">
                        <c:v>36</c:v>
                      </c:pt>
                      <c:pt idx="23">
                        <c:v>45</c:v>
                      </c:pt>
                      <c:pt idx="24">
                        <c:v>43</c:v>
                      </c:pt>
                      <c:pt idx="25">
                        <c:v>42</c:v>
                      </c:pt>
                      <c:pt idx="26">
                        <c:v>45</c:v>
                      </c:pt>
                      <c:pt idx="27">
                        <c:v>43</c:v>
                      </c:pt>
                      <c:pt idx="28">
                        <c:v>34</c:v>
                      </c:pt>
                      <c:pt idx="29">
                        <c:v>34</c:v>
                      </c:pt>
                      <c:pt idx="30">
                        <c:v>29</c:v>
                      </c:pt>
                      <c:pt idx="31">
                        <c:v>28</c:v>
                      </c:pt>
                      <c:pt idx="32">
                        <c:v>25</c:v>
                      </c:pt>
                      <c:pt idx="33">
                        <c:v>26</c:v>
                      </c:pt>
                      <c:pt idx="34">
                        <c:v>30</c:v>
                      </c:pt>
                      <c:pt idx="35">
                        <c:v>32</c:v>
                      </c:pt>
                      <c:pt idx="36">
                        <c:v>26</c:v>
                      </c:pt>
                      <c:pt idx="37">
                        <c:v>31</c:v>
                      </c:pt>
                      <c:pt idx="38">
                        <c:v>36</c:v>
                      </c:pt>
                      <c:pt idx="39">
                        <c:v>41</c:v>
                      </c:pt>
                      <c:pt idx="40">
                        <c:v>37</c:v>
                      </c:pt>
                      <c:pt idx="41">
                        <c:v>36</c:v>
                      </c:pt>
                      <c:pt idx="42">
                        <c:v>34</c:v>
                      </c:pt>
                      <c:pt idx="43">
                        <c:v>32</c:v>
                      </c:pt>
                      <c:pt idx="44">
                        <c:v>34</c:v>
                      </c:pt>
                      <c:pt idx="45">
                        <c:v>32</c:v>
                      </c:pt>
                      <c:pt idx="46">
                        <c:v>31</c:v>
                      </c:pt>
                      <c:pt idx="47">
                        <c:v>27</c:v>
                      </c:pt>
                      <c:pt idx="48">
                        <c:v>21</c:v>
                      </c:pt>
                      <c:pt idx="49">
                        <c:v>16</c:v>
                      </c:pt>
                      <c:pt idx="50">
                        <c:v>17</c:v>
                      </c:pt>
                      <c:pt idx="51">
                        <c:v>16</c:v>
                      </c:pt>
                      <c:pt idx="52">
                        <c:v>21</c:v>
                      </c:pt>
                      <c:pt idx="53">
                        <c:v>15</c:v>
                      </c:pt>
                      <c:pt idx="54">
                        <c:v>18</c:v>
                      </c:pt>
                      <c:pt idx="55">
                        <c:v>20</c:v>
                      </c:pt>
                      <c:pt idx="56">
                        <c:v>24</c:v>
                      </c:pt>
                      <c:pt idx="57">
                        <c:v>24</c:v>
                      </c:pt>
                      <c:pt idx="58">
                        <c:v>25</c:v>
                      </c:pt>
                      <c:pt idx="59">
                        <c:v>22</c:v>
                      </c:pt>
                      <c:pt idx="60">
                        <c:v>20</c:v>
                      </c:pt>
                      <c:pt idx="61">
                        <c:v>17</c:v>
                      </c:pt>
                      <c:pt idx="62">
                        <c:v>15</c:v>
                      </c:pt>
                      <c:pt idx="63">
                        <c:v>14</c:v>
                      </c:pt>
                      <c:pt idx="64" formatCode="General">
                        <c:v>16</c:v>
                      </c:pt>
                      <c:pt idx="65" formatCode="General">
                        <c:v>20</c:v>
                      </c:pt>
                      <c:pt idx="66" formatCode="General">
                        <c:v>18</c:v>
                      </c:pt>
                      <c:pt idx="67" formatCode="General">
                        <c:v>20</c:v>
                      </c:pt>
                      <c:pt idx="68" formatCode="General">
                        <c:v>18</c:v>
                      </c:pt>
                      <c:pt idx="69" formatCode="General">
                        <c:v>19</c:v>
                      </c:pt>
                      <c:pt idx="70" formatCode="General">
                        <c:v>36</c:v>
                      </c:pt>
                      <c:pt idx="71" formatCode="General">
                        <c:v>18</c:v>
                      </c:pt>
                      <c:pt idx="72" formatCode="General">
                        <c:v>24</c:v>
                      </c:pt>
                      <c:pt idx="73" formatCode="General">
                        <c:v>21</c:v>
                      </c:pt>
                      <c:pt idx="74" formatCode="General">
                        <c:v>23</c:v>
                      </c:pt>
                      <c:pt idx="75" formatCode="General">
                        <c:v>22</c:v>
                      </c:pt>
                      <c:pt idx="76" formatCode="General">
                        <c:v>31</c:v>
                      </c:pt>
                      <c:pt idx="77" formatCode="General">
                        <c:v>27</c:v>
                      </c:pt>
                      <c:pt idx="78" formatCode="General">
                        <c:v>22</c:v>
                      </c:pt>
                      <c:pt idx="79" formatCode="General">
                        <c:v>24</c:v>
                      </c:pt>
                      <c:pt idx="80" formatCode="General">
                        <c:v>24</c:v>
                      </c:pt>
                      <c:pt idx="81" formatCode="General">
                        <c:v>25</c:v>
                      </c:pt>
                      <c:pt idx="82" formatCode="General">
                        <c:v>26</c:v>
                      </c:pt>
                      <c:pt idx="83" formatCode="General">
                        <c:v>22</c:v>
                      </c:pt>
                      <c:pt idx="84" formatCode="General">
                        <c:v>18</c:v>
                      </c:pt>
                      <c:pt idx="85" formatCode="General">
                        <c:v>22</c:v>
                      </c:pt>
                      <c:pt idx="86" formatCode="General">
                        <c:v>25</c:v>
                      </c:pt>
                      <c:pt idx="87" formatCode="General">
                        <c:v>23</c:v>
                      </c:pt>
                      <c:pt idx="88" formatCode="General">
                        <c:v>28</c:v>
                      </c:pt>
                      <c:pt idx="89" formatCode="General">
                        <c:v>24</c:v>
                      </c:pt>
                      <c:pt idx="90" formatCode="General">
                        <c:v>31</c:v>
                      </c:pt>
                      <c:pt idx="91" formatCode="General">
                        <c:v>33</c:v>
                      </c:pt>
                      <c:pt idx="92" formatCode="General">
                        <c:v>34</c:v>
                      </c:pt>
                      <c:pt idx="93" formatCode="General">
                        <c:v>25</c:v>
                      </c:pt>
                      <c:pt idx="94" formatCode="General">
                        <c:v>23</c:v>
                      </c:pt>
                      <c:pt idx="95" formatCode="General">
                        <c:v>23</c:v>
                      </c:pt>
                      <c:pt idx="96" formatCode="General">
                        <c:v>26</c:v>
                      </c:pt>
                    </c:numCache>
                  </c:numRef>
                </c:val>
                <c:smooth val="0"/>
                <c:extLst xmlns:c15="http://schemas.microsoft.com/office/drawing/2012/chart">
                  <c:ext xmlns:c16="http://schemas.microsoft.com/office/drawing/2014/chart" uri="{C3380CC4-5D6E-409C-BE32-E72D297353CC}">
                    <c16:uniqueId val="{00000057-C9AF-4E15-8206-6153AF70EDCC}"/>
                  </c:ext>
                </c:extLst>
              </c15:ser>
            </c15:filteredLineSeries>
            <c15:filteredLineSeries>
              <c15:ser>
                <c:idx val="88"/>
                <c:order val="88"/>
                <c:tx>
                  <c:strRef>
                    <c:extLst xmlns:c15="http://schemas.microsoft.com/office/drawing/2012/chart">
                      <c:ext xmlns:c15="http://schemas.microsoft.com/office/drawing/2012/chart" uri="{02D57815-91ED-43cb-92C2-25804820EDAC}">
                        <c15:formulaRef>
                          <c15:sqref>'Table for graphs 24-25 '!$A$90</c15:sqref>
                        </c15:formulaRef>
                      </c:ext>
                    </c:extLst>
                    <c:strCache>
                      <c:ptCount val="1"/>
                      <c:pt idx="0">
                        <c:v>Urological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'!$B$90:$DB$90</c15:sqref>
                        </c15:formulaRef>
                      </c:ext>
                    </c:extLst>
                    <c:numCache>
                      <c:formatCode>0</c:formatCode>
                      <c:ptCount val="105"/>
                      <c:pt idx="0">
                        <c:v>53</c:v>
                      </c:pt>
                      <c:pt idx="1">
                        <c:v>53</c:v>
                      </c:pt>
                      <c:pt idx="2">
                        <c:v>56</c:v>
                      </c:pt>
                      <c:pt idx="3">
                        <c:v>48</c:v>
                      </c:pt>
                      <c:pt idx="4">
                        <c:v>51</c:v>
                      </c:pt>
                      <c:pt idx="5">
                        <c:v>60</c:v>
                      </c:pt>
                      <c:pt idx="6">
                        <c:v>54</c:v>
                      </c:pt>
                      <c:pt idx="7">
                        <c:v>61</c:v>
                      </c:pt>
                      <c:pt idx="8">
                        <c:v>52</c:v>
                      </c:pt>
                      <c:pt idx="9">
                        <c:v>58</c:v>
                      </c:pt>
                      <c:pt idx="10">
                        <c:v>56</c:v>
                      </c:pt>
                      <c:pt idx="11">
                        <c:v>51</c:v>
                      </c:pt>
                      <c:pt idx="12">
                        <c:v>51</c:v>
                      </c:pt>
                      <c:pt idx="13">
                        <c:v>50</c:v>
                      </c:pt>
                      <c:pt idx="14">
                        <c:v>45</c:v>
                      </c:pt>
                      <c:pt idx="15">
                        <c:v>46</c:v>
                      </c:pt>
                      <c:pt idx="16">
                        <c:v>49</c:v>
                      </c:pt>
                      <c:pt idx="17">
                        <c:v>56</c:v>
                      </c:pt>
                      <c:pt idx="18">
                        <c:v>55</c:v>
                      </c:pt>
                      <c:pt idx="19">
                        <c:v>56</c:v>
                      </c:pt>
                      <c:pt idx="20">
                        <c:v>46</c:v>
                      </c:pt>
                      <c:pt idx="21">
                        <c:v>46</c:v>
                      </c:pt>
                      <c:pt idx="22">
                        <c:v>52</c:v>
                      </c:pt>
                      <c:pt idx="23">
                        <c:v>57</c:v>
                      </c:pt>
                      <c:pt idx="24">
                        <c:v>55</c:v>
                      </c:pt>
                      <c:pt idx="25">
                        <c:v>52</c:v>
                      </c:pt>
                      <c:pt idx="26">
                        <c:v>53</c:v>
                      </c:pt>
                      <c:pt idx="27">
                        <c:v>53</c:v>
                      </c:pt>
                      <c:pt idx="28">
                        <c:v>54</c:v>
                      </c:pt>
                      <c:pt idx="29">
                        <c:v>55</c:v>
                      </c:pt>
                      <c:pt idx="30">
                        <c:v>53</c:v>
                      </c:pt>
                      <c:pt idx="31">
                        <c:v>53</c:v>
                      </c:pt>
                      <c:pt idx="32">
                        <c:v>53</c:v>
                      </c:pt>
                      <c:pt idx="33">
                        <c:v>51</c:v>
                      </c:pt>
                      <c:pt idx="34">
                        <c:v>44</c:v>
                      </c:pt>
                      <c:pt idx="35">
                        <c:v>45</c:v>
                      </c:pt>
                      <c:pt idx="36">
                        <c:v>47</c:v>
                      </c:pt>
                      <c:pt idx="37">
                        <c:v>46</c:v>
                      </c:pt>
                      <c:pt idx="38">
                        <c:v>49</c:v>
                      </c:pt>
                      <c:pt idx="39">
                        <c:v>54</c:v>
                      </c:pt>
                      <c:pt idx="40">
                        <c:v>56</c:v>
                      </c:pt>
                      <c:pt idx="41">
                        <c:v>60</c:v>
                      </c:pt>
                      <c:pt idx="42">
                        <c:v>64</c:v>
                      </c:pt>
                      <c:pt idx="43">
                        <c:v>64</c:v>
                      </c:pt>
                      <c:pt idx="44">
                        <c:v>60</c:v>
                      </c:pt>
                      <c:pt idx="45">
                        <c:v>56</c:v>
                      </c:pt>
                      <c:pt idx="46">
                        <c:v>51</c:v>
                      </c:pt>
                      <c:pt idx="47">
                        <c:v>51</c:v>
                      </c:pt>
                      <c:pt idx="48">
                        <c:v>51</c:v>
                      </c:pt>
                      <c:pt idx="49">
                        <c:v>41</c:v>
                      </c:pt>
                      <c:pt idx="50">
                        <c:v>40</c:v>
                      </c:pt>
                      <c:pt idx="51">
                        <c:v>46</c:v>
                      </c:pt>
                      <c:pt idx="52">
                        <c:v>46</c:v>
                      </c:pt>
                      <c:pt idx="53">
                        <c:v>50</c:v>
                      </c:pt>
                      <c:pt idx="54">
                        <c:v>42</c:v>
                      </c:pt>
                      <c:pt idx="55">
                        <c:v>39</c:v>
                      </c:pt>
                      <c:pt idx="56">
                        <c:v>36</c:v>
                      </c:pt>
                      <c:pt idx="57">
                        <c:v>41</c:v>
                      </c:pt>
                      <c:pt idx="58">
                        <c:v>43</c:v>
                      </c:pt>
                      <c:pt idx="59">
                        <c:v>40</c:v>
                      </c:pt>
                      <c:pt idx="60">
                        <c:v>43</c:v>
                      </c:pt>
                      <c:pt idx="61">
                        <c:v>43</c:v>
                      </c:pt>
                      <c:pt idx="62">
                        <c:v>48</c:v>
                      </c:pt>
                      <c:pt idx="63">
                        <c:v>40</c:v>
                      </c:pt>
                      <c:pt idx="64" formatCode="General">
                        <c:v>33</c:v>
                      </c:pt>
                      <c:pt idx="65" formatCode="General">
                        <c:v>35</c:v>
                      </c:pt>
                      <c:pt idx="66" formatCode="General">
                        <c:v>36</c:v>
                      </c:pt>
                      <c:pt idx="67" formatCode="General">
                        <c:v>31</c:v>
                      </c:pt>
                      <c:pt idx="68" formatCode="General">
                        <c:v>33</c:v>
                      </c:pt>
                      <c:pt idx="69" formatCode="General">
                        <c:v>38</c:v>
                      </c:pt>
                      <c:pt idx="70" formatCode="General">
                        <c:v>69</c:v>
                      </c:pt>
                      <c:pt idx="71" formatCode="General">
                        <c:v>33</c:v>
                      </c:pt>
                      <c:pt idx="72" formatCode="General">
                        <c:v>32</c:v>
                      </c:pt>
                      <c:pt idx="73" formatCode="General">
                        <c:v>39</c:v>
                      </c:pt>
                      <c:pt idx="74" formatCode="General">
                        <c:v>43</c:v>
                      </c:pt>
                      <c:pt idx="75" formatCode="General">
                        <c:v>36</c:v>
                      </c:pt>
                      <c:pt idx="76" formatCode="General">
                        <c:v>38</c:v>
                      </c:pt>
                      <c:pt idx="77" formatCode="General">
                        <c:v>45</c:v>
                      </c:pt>
                      <c:pt idx="78" formatCode="General">
                        <c:v>46</c:v>
                      </c:pt>
                      <c:pt idx="79" formatCode="General">
                        <c:v>38</c:v>
                      </c:pt>
                      <c:pt idx="80" formatCode="General">
                        <c:v>38</c:v>
                      </c:pt>
                      <c:pt idx="81" formatCode="General">
                        <c:v>29</c:v>
                      </c:pt>
                      <c:pt idx="82" formatCode="General">
                        <c:v>32</c:v>
                      </c:pt>
                      <c:pt idx="83" formatCode="General">
                        <c:v>30</c:v>
                      </c:pt>
                      <c:pt idx="84" formatCode="General">
                        <c:v>27</c:v>
                      </c:pt>
                      <c:pt idx="85" formatCode="General">
                        <c:v>29</c:v>
                      </c:pt>
                      <c:pt idx="86" formatCode="General">
                        <c:v>29</c:v>
                      </c:pt>
                      <c:pt idx="87" formatCode="General">
                        <c:v>29</c:v>
                      </c:pt>
                      <c:pt idx="88" formatCode="General">
                        <c:v>29</c:v>
                      </c:pt>
                      <c:pt idx="89" formatCode="General">
                        <c:v>24</c:v>
                      </c:pt>
                      <c:pt idx="90" formatCode="General">
                        <c:v>26</c:v>
                      </c:pt>
                      <c:pt idx="91" formatCode="General">
                        <c:v>32</c:v>
                      </c:pt>
                      <c:pt idx="92" formatCode="General">
                        <c:v>36</c:v>
                      </c:pt>
                      <c:pt idx="93" formatCode="General">
                        <c:v>41</c:v>
                      </c:pt>
                      <c:pt idx="94" formatCode="General">
                        <c:v>38</c:v>
                      </c:pt>
                      <c:pt idx="95" formatCode="General">
                        <c:v>42</c:v>
                      </c:pt>
                      <c:pt idx="96" formatCode="General">
                        <c:v>39</c:v>
                      </c:pt>
                    </c:numCache>
                  </c:numRef>
                </c:val>
                <c:smooth val="0"/>
                <c:extLst xmlns:c15="http://schemas.microsoft.com/office/drawing/2012/chart">
                  <c:ext xmlns:c16="http://schemas.microsoft.com/office/drawing/2014/chart" uri="{C3380CC4-5D6E-409C-BE32-E72D297353CC}">
                    <c16:uniqueId val="{00000058-C9AF-4E15-8206-6153AF70EDCC}"/>
                  </c:ext>
                </c:extLst>
              </c15:ser>
            </c15:filteredLineSeries>
            <c15:filteredLineSeries>
              <c15:ser>
                <c:idx val="89"/>
                <c:order val="89"/>
                <c:tx>
                  <c:strRef>
                    <c:extLst xmlns:c15="http://schemas.microsoft.com/office/drawing/2012/chart">
                      <c:ext xmlns:c15="http://schemas.microsoft.com/office/drawing/2012/chart" uri="{02D57815-91ED-43cb-92C2-25804820EDAC}">
                        <c15:formulaRef>
                          <c15:sqref>'Table for graphs 24-25 '!$A$91</c15:sqref>
                        </c15:formulaRef>
                      </c:ext>
                    </c:extLst>
                    <c:strCache>
                      <c:ptCount val="1"/>
                      <c:pt idx="0">
                        <c:v>Total Reported Backlog All Sites</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'!$B$91:$DB$91</c15:sqref>
                        </c15:formulaRef>
                      </c:ext>
                    </c:extLst>
                    <c:numCache>
                      <c:formatCode>0</c:formatCode>
                      <c:ptCount val="105"/>
                      <c:pt idx="0">
                        <c:v>391</c:v>
                      </c:pt>
                      <c:pt idx="1">
                        <c:v>437</c:v>
                      </c:pt>
                      <c:pt idx="2">
                        <c:v>390</c:v>
                      </c:pt>
                      <c:pt idx="3">
                        <c:v>387</c:v>
                      </c:pt>
                      <c:pt idx="4">
                        <c:v>409</c:v>
                      </c:pt>
                      <c:pt idx="5">
                        <c:v>411</c:v>
                      </c:pt>
                      <c:pt idx="6">
                        <c:v>394</c:v>
                      </c:pt>
                      <c:pt idx="7">
                        <c:v>388</c:v>
                      </c:pt>
                      <c:pt idx="8">
                        <c:v>414</c:v>
                      </c:pt>
                      <c:pt idx="9">
                        <c:v>414</c:v>
                      </c:pt>
                      <c:pt idx="10">
                        <c:v>402</c:v>
                      </c:pt>
                      <c:pt idx="11">
                        <c:v>385</c:v>
                      </c:pt>
                      <c:pt idx="12">
                        <c:v>380</c:v>
                      </c:pt>
                      <c:pt idx="13">
                        <c:v>353</c:v>
                      </c:pt>
                      <c:pt idx="14">
                        <c:v>325</c:v>
                      </c:pt>
                      <c:pt idx="15">
                        <c:v>328</c:v>
                      </c:pt>
                      <c:pt idx="16">
                        <c:v>333</c:v>
                      </c:pt>
                      <c:pt idx="17">
                        <c:v>323</c:v>
                      </c:pt>
                      <c:pt idx="18">
                        <c:v>331</c:v>
                      </c:pt>
                      <c:pt idx="19">
                        <c:v>357</c:v>
                      </c:pt>
                      <c:pt idx="20">
                        <c:v>365</c:v>
                      </c:pt>
                      <c:pt idx="21">
                        <c:v>368</c:v>
                      </c:pt>
                      <c:pt idx="22">
                        <c:v>388</c:v>
                      </c:pt>
                      <c:pt idx="23">
                        <c:v>417</c:v>
                      </c:pt>
                      <c:pt idx="24">
                        <c:v>379</c:v>
                      </c:pt>
                      <c:pt idx="25">
                        <c:v>362</c:v>
                      </c:pt>
                      <c:pt idx="26">
                        <c:v>360</c:v>
                      </c:pt>
                      <c:pt idx="27">
                        <c:v>329</c:v>
                      </c:pt>
                      <c:pt idx="28">
                        <c:v>327</c:v>
                      </c:pt>
                      <c:pt idx="29">
                        <c:v>332</c:v>
                      </c:pt>
                      <c:pt idx="30">
                        <c:v>316</c:v>
                      </c:pt>
                      <c:pt idx="31">
                        <c:v>304</c:v>
                      </c:pt>
                      <c:pt idx="32">
                        <c:v>291</c:v>
                      </c:pt>
                      <c:pt idx="33">
                        <c:v>298</c:v>
                      </c:pt>
                      <c:pt idx="34">
                        <c:v>285</c:v>
                      </c:pt>
                      <c:pt idx="35">
                        <c:v>263</c:v>
                      </c:pt>
                      <c:pt idx="36">
                        <c:v>259</c:v>
                      </c:pt>
                      <c:pt idx="37">
                        <c:v>264</c:v>
                      </c:pt>
                      <c:pt idx="38">
                        <c:v>274</c:v>
                      </c:pt>
                      <c:pt idx="39">
                        <c:v>305</c:v>
                      </c:pt>
                      <c:pt idx="40">
                        <c:v>302</c:v>
                      </c:pt>
                      <c:pt idx="41">
                        <c:v>292</c:v>
                      </c:pt>
                      <c:pt idx="42">
                        <c:v>297</c:v>
                      </c:pt>
                      <c:pt idx="43">
                        <c:v>301</c:v>
                      </c:pt>
                      <c:pt idx="44">
                        <c:v>279</c:v>
                      </c:pt>
                      <c:pt idx="45">
                        <c:v>261</c:v>
                      </c:pt>
                      <c:pt idx="46">
                        <c:v>252</c:v>
                      </c:pt>
                      <c:pt idx="47">
                        <c:v>245</c:v>
                      </c:pt>
                      <c:pt idx="48">
                        <c:v>222</c:v>
                      </c:pt>
                      <c:pt idx="49">
                        <c:v>196</c:v>
                      </c:pt>
                      <c:pt idx="50">
                        <c:v>194</c:v>
                      </c:pt>
                      <c:pt idx="51">
                        <c:v>206</c:v>
                      </c:pt>
                      <c:pt idx="52">
                        <c:v>209</c:v>
                      </c:pt>
                      <c:pt idx="53">
                        <c:v>203</c:v>
                      </c:pt>
                      <c:pt idx="54">
                        <c:v>208</c:v>
                      </c:pt>
                      <c:pt idx="55">
                        <c:v>210</c:v>
                      </c:pt>
                      <c:pt idx="56">
                        <c:v>202</c:v>
                      </c:pt>
                      <c:pt idx="57">
                        <c:v>229</c:v>
                      </c:pt>
                      <c:pt idx="58">
                        <c:v>246</c:v>
                      </c:pt>
                      <c:pt idx="59">
                        <c:v>220</c:v>
                      </c:pt>
                      <c:pt idx="60">
                        <c:v>244</c:v>
                      </c:pt>
                      <c:pt idx="61">
                        <c:v>237</c:v>
                      </c:pt>
                      <c:pt idx="62">
                        <c:v>240</c:v>
                      </c:pt>
                      <c:pt idx="63">
                        <c:v>219</c:v>
                      </c:pt>
                      <c:pt idx="64">
                        <c:v>227</c:v>
                      </c:pt>
                      <c:pt idx="65">
                        <c:v>229</c:v>
                      </c:pt>
                      <c:pt idx="66">
                        <c:v>245</c:v>
                      </c:pt>
                      <c:pt idx="67">
                        <c:v>249</c:v>
                      </c:pt>
                      <c:pt idx="68">
                        <c:v>247</c:v>
                      </c:pt>
                      <c:pt idx="69">
                        <c:v>273</c:v>
                      </c:pt>
                      <c:pt idx="70">
                        <c:v>248</c:v>
                      </c:pt>
                      <c:pt idx="71">
                        <c:v>257</c:v>
                      </c:pt>
                      <c:pt idx="72">
                        <c:v>258</c:v>
                      </c:pt>
                      <c:pt idx="73">
                        <c:v>272</c:v>
                      </c:pt>
                      <c:pt idx="74">
                        <c:v>305</c:v>
                      </c:pt>
                      <c:pt idx="75">
                        <c:v>312</c:v>
                      </c:pt>
                      <c:pt idx="76">
                        <c:v>331</c:v>
                      </c:pt>
                      <c:pt idx="77">
                        <c:v>331</c:v>
                      </c:pt>
                      <c:pt idx="78">
                        <c:v>340</c:v>
                      </c:pt>
                      <c:pt idx="79">
                        <c:v>334</c:v>
                      </c:pt>
                      <c:pt idx="80">
                        <c:v>290</c:v>
                      </c:pt>
                      <c:pt idx="81">
                        <c:v>285</c:v>
                      </c:pt>
                      <c:pt idx="82">
                        <c:v>322</c:v>
                      </c:pt>
                      <c:pt idx="83">
                        <c:v>304</c:v>
                      </c:pt>
                      <c:pt idx="84">
                        <c:v>299</c:v>
                      </c:pt>
                      <c:pt idx="85">
                        <c:v>239</c:v>
                      </c:pt>
                      <c:pt idx="86">
                        <c:v>255</c:v>
                      </c:pt>
                      <c:pt idx="87">
                        <c:v>266</c:v>
                      </c:pt>
                      <c:pt idx="88">
                        <c:v>280</c:v>
                      </c:pt>
                      <c:pt idx="89">
                        <c:v>260</c:v>
                      </c:pt>
                      <c:pt idx="90">
                        <c:v>297</c:v>
                      </c:pt>
                      <c:pt idx="91">
                        <c:v>339</c:v>
                      </c:pt>
                      <c:pt idx="92">
                        <c:v>361</c:v>
                      </c:pt>
                      <c:pt idx="93">
                        <c:v>336</c:v>
                      </c:pt>
                      <c:pt idx="94">
                        <c:v>279</c:v>
                      </c:pt>
                      <c:pt idx="95">
                        <c:v>272</c:v>
                      </c:pt>
                      <c:pt idx="96">
                        <c:v>248</c:v>
                      </c:pt>
                    </c:numCache>
                  </c:numRef>
                </c:val>
                <c:smooth val="0"/>
                <c:extLst xmlns:c15="http://schemas.microsoft.com/office/drawing/2012/chart">
                  <c:ext xmlns:c16="http://schemas.microsoft.com/office/drawing/2014/chart" uri="{C3380CC4-5D6E-409C-BE32-E72D297353CC}">
                    <c16:uniqueId val="{00000059-C9AF-4E15-8206-6153AF70EDCC}"/>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5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832628528719E-2"/>
          <c:y val="0.91915894262006137"/>
          <c:w val="0.96211775868718619"/>
          <c:h val="5.1960053785117054E-2"/>
        </c:manualLayout>
      </c:layout>
      <c:overlay val="0"/>
      <c:spPr>
        <a:noFill/>
        <a:ln>
          <a:noFill/>
        </a:ln>
        <a:effectLst/>
      </c:spPr>
      <c:txPr>
        <a:bodyPr rot="0" spcFirstLastPara="1" vertOverflow="ellipsis" vert="horz" wrap="square" anchor="ctr" anchorCtr="1"/>
        <a:lstStyle/>
        <a:p>
          <a:pPr>
            <a:defRPr sz="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solidFill>
      <a:round/>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Skin</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0478728964147594E-2"/>
          <c:y val="0.15744614907794824"/>
          <c:w val="0.79588272185638131"/>
          <c:h val="0.62171276925461028"/>
        </c:manualLayout>
      </c:layout>
      <c:barChart>
        <c:barDir val="col"/>
        <c:grouping val="clustered"/>
        <c:varyColors val="0"/>
        <c:ser>
          <c:idx val="6"/>
          <c:order val="6"/>
          <c:tx>
            <c:strRef>
              <c:f>'POS to DTT (2)'!$A$12</c:f>
              <c:strCache>
                <c:ptCount val="1"/>
                <c:pt idx="0">
                  <c:v>Skin - Median Days</c:v>
                </c:pt>
              </c:strCache>
              <c:extLst xmlns:c15="http://schemas.microsoft.com/office/drawing/2012/chart"/>
            </c:strRef>
          </c:tx>
          <c:spPr>
            <a:solidFill>
              <a:schemeClr val="accent1">
                <a:tint val="62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(2)'!$B$12:$T$12</c:f>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pt idx="14">
                  <c:v>13</c:v>
                </c:pt>
                <c:pt idx="15">
                  <c:v>21</c:v>
                </c:pt>
              </c:numCache>
              <c:extLst xmlns:c15="http://schemas.microsoft.com/office/drawing/2012/chart"/>
            </c:numRef>
          </c:val>
          <c:extLst>
            <c:ext xmlns:c16="http://schemas.microsoft.com/office/drawing/2014/chart" uri="{C3380CC4-5D6E-409C-BE32-E72D297353CC}">
              <c16:uniqueId val="{00000000-9A37-49D2-AF60-0863240EABF8}"/>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pt idx="14">
                        <c:v>24</c:v>
                      </c:pt>
                      <c:pt idx="15">
                        <c:v>28</c:v>
                      </c:pt>
                    </c:numCache>
                  </c:numRef>
                </c:val>
                <c:extLst>
                  <c:ext xmlns:c16="http://schemas.microsoft.com/office/drawing/2014/chart" uri="{C3380CC4-5D6E-409C-BE32-E72D297353CC}">
                    <c16:uniqueId val="{00000002-9A37-49D2-AF60-0863240EABF8}"/>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pt idx="14">
                        <c:v>32</c:v>
                      </c:pt>
                      <c:pt idx="15">
                        <c:v>48</c:v>
                      </c:pt>
                    </c:numCache>
                  </c:numRef>
                </c:val>
                <c:extLst xmlns:c15="http://schemas.microsoft.com/office/drawing/2012/chart">
                  <c:ext xmlns:c16="http://schemas.microsoft.com/office/drawing/2014/chart" uri="{C3380CC4-5D6E-409C-BE32-E72D297353CC}">
                    <c16:uniqueId val="{00000003-9A37-49D2-AF60-0863240EABF8}"/>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pt idx="14">
                        <c:v>39</c:v>
                      </c:pt>
                      <c:pt idx="15">
                        <c:v>73</c:v>
                      </c:pt>
                    </c:numCache>
                  </c:numRef>
                </c:val>
                <c:extLst xmlns:c15="http://schemas.microsoft.com/office/drawing/2012/chart">
                  <c:ext xmlns:c16="http://schemas.microsoft.com/office/drawing/2014/chart" uri="{C3380CC4-5D6E-409C-BE32-E72D297353CC}">
                    <c16:uniqueId val="{00000004-9A37-49D2-AF60-0863240EABF8}"/>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pt idx="14">
                        <c:v>37</c:v>
                      </c:pt>
                      <c:pt idx="15">
                        <c:v>42</c:v>
                      </c:pt>
                    </c:numCache>
                  </c:numRef>
                </c:val>
                <c:extLst xmlns:c15="http://schemas.microsoft.com/office/drawing/2012/chart">
                  <c:ext xmlns:c16="http://schemas.microsoft.com/office/drawing/2014/chart" uri="{C3380CC4-5D6E-409C-BE32-E72D297353CC}">
                    <c16:uniqueId val="{00000005-9A37-49D2-AF60-0863240EABF8}"/>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pt idx="14">
                        <c:v>53</c:v>
                      </c:pt>
                      <c:pt idx="15">
                        <c:v>32</c:v>
                      </c:pt>
                    </c:numCache>
                  </c:numRef>
                </c:val>
                <c:extLst xmlns:c15="http://schemas.microsoft.com/office/drawing/2012/chart">
                  <c:ext xmlns:c16="http://schemas.microsoft.com/office/drawing/2014/chart" uri="{C3380CC4-5D6E-409C-BE32-E72D297353CC}">
                    <c16:uniqueId val="{00000006-9A37-49D2-AF60-0863240EABF8}"/>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pt idx="14">
                        <c:v>42</c:v>
                      </c:pt>
                      <c:pt idx="15">
                        <c:v>30</c:v>
                      </c:pt>
                    </c:numCache>
                  </c:numRef>
                </c:val>
                <c:extLst xmlns:c15="http://schemas.microsoft.com/office/drawing/2012/chart">
                  <c:ext xmlns:c16="http://schemas.microsoft.com/office/drawing/2014/chart" uri="{C3380CC4-5D6E-409C-BE32-E72D297353CC}">
                    <c16:uniqueId val="{00000007-9A37-49D2-AF60-0863240EABF8}"/>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pt idx="14">
                        <c:v>27</c:v>
                      </c:pt>
                      <c:pt idx="15">
                        <c:v>38</c:v>
                      </c:pt>
                    </c:numCache>
                  </c:numRef>
                </c:val>
                <c:extLst xmlns:c15="http://schemas.microsoft.com/office/drawing/2012/chart">
                  <c:ext xmlns:c16="http://schemas.microsoft.com/office/drawing/2014/chart" uri="{C3380CC4-5D6E-409C-BE32-E72D297353CC}">
                    <c16:uniqueId val="{00000008-9A37-49D2-AF60-0863240EABF8}"/>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pt idx="14">
                        <c:v>48</c:v>
                      </c:pt>
                    </c:numCache>
                  </c:numRef>
                </c:val>
                <c:extLst xmlns:c15="http://schemas.microsoft.com/office/drawing/2012/chart">
                  <c:ext xmlns:c16="http://schemas.microsoft.com/office/drawing/2014/chart" uri="{C3380CC4-5D6E-409C-BE32-E72D297353CC}">
                    <c16:uniqueId val="{00000009-9A37-49D2-AF60-0863240EABF8}"/>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pt idx="14">
                        <c:v>29</c:v>
                      </c:pt>
                      <c:pt idx="15">
                        <c:v>33</c:v>
                      </c:pt>
                    </c:numCache>
                  </c:numRef>
                </c:val>
                <c:extLst xmlns:c15="http://schemas.microsoft.com/office/drawing/2012/chart">
                  <c:ext xmlns:c16="http://schemas.microsoft.com/office/drawing/2014/chart" uri="{C3380CC4-5D6E-409C-BE32-E72D297353CC}">
                    <c16:uniqueId val="{0000000A-9A37-49D2-AF60-0863240EABF8}"/>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pt idx="14">
                        <c:v>31</c:v>
                      </c:pt>
                      <c:pt idx="15">
                        <c:v>34</c:v>
                      </c:pt>
                    </c:numCache>
                  </c:numRef>
                </c:val>
                <c:extLst xmlns:c15="http://schemas.microsoft.com/office/drawing/2012/chart">
                  <c:ext xmlns:c16="http://schemas.microsoft.com/office/drawing/2014/chart" uri="{C3380CC4-5D6E-409C-BE32-E72D297353CC}">
                    <c16:uniqueId val="{0000000B-9A37-49D2-AF60-0863240EABF8}"/>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pt idx="14">
                        <c:v>59</c:v>
                      </c:pt>
                      <c:pt idx="15">
                        <c:v>50</c:v>
                      </c:pt>
                    </c:numCache>
                  </c:numRef>
                </c:val>
                <c:extLst xmlns:c15="http://schemas.microsoft.com/office/drawing/2012/chart">
                  <c:ext xmlns:c16="http://schemas.microsoft.com/office/drawing/2014/chart" uri="{C3380CC4-5D6E-409C-BE32-E72D297353CC}">
                    <c16:uniqueId val="{0000000C-9A37-49D2-AF60-0863240EABF8}"/>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pt idx="14">
                        <c:v>77</c:v>
                      </c:pt>
                      <c:pt idx="15">
                        <c:v>81</c:v>
                      </c:pt>
                    </c:numCache>
                  </c:numRef>
                </c:val>
                <c:extLst xmlns:c15="http://schemas.microsoft.com/office/drawing/2012/chart">
                  <c:ext xmlns:c16="http://schemas.microsoft.com/office/drawing/2014/chart" uri="{C3380CC4-5D6E-409C-BE32-E72D297353CC}">
                    <c16:uniqueId val="{0000000D-9A37-49D2-AF60-0863240EABF8}"/>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pt idx="14">
                        <c:v>68</c:v>
                      </c:pt>
                      <c:pt idx="15">
                        <c:v>56</c:v>
                      </c:pt>
                    </c:numCache>
                  </c:numRef>
                </c:val>
                <c:extLst xmlns:c15="http://schemas.microsoft.com/office/drawing/2012/chart">
                  <c:ext xmlns:c16="http://schemas.microsoft.com/office/drawing/2014/chart" uri="{C3380CC4-5D6E-409C-BE32-E72D297353CC}">
                    <c16:uniqueId val="{0000000E-9A37-49D2-AF60-0863240EABF8}"/>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pt idx="14">
                        <c:v>84</c:v>
                      </c:pt>
                      <c:pt idx="15">
                        <c:v>72</c:v>
                      </c:pt>
                    </c:numCache>
                  </c:numRef>
                </c:val>
                <c:extLst xmlns:c15="http://schemas.microsoft.com/office/drawing/2012/chart">
                  <c:ext xmlns:c16="http://schemas.microsoft.com/office/drawing/2014/chart" uri="{C3380CC4-5D6E-409C-BE32-E72D297353CC}">
                    <c16:uniqueId val="{0000000F-9A37-49D2-AF60-0863240EABF8}"/>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pt idx="14">
                        <c:v>59</c:v>
                      </c:pt>
                      <c:pt idx="15">
                        <c:v>52</c:v>
                      </c:pt>
                    </c:numCache>
                  </c:numRef>
                </c:val>
                <c:extLst xmlns:c15="http://schemas.microsoft.com/office/drawing/2012/chart">
                  <c:ext xmlns:c16="http://schemas.microsoft.com/office/drawing/2014/chart" uri="{C3380CC4-5D6E-409C-BE32-E72D297353CC}">
                    <c16:uniqueId val="{00000010-9A37-49D2-AF60-0863240EABF8}"/>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pt idx="14">
                        <c:v>47</c:v>
                      </c:pt>
                      <c:pt idx="15">
                        <c:v>67</c:v>
                      </c:pt>
                    </c:numCache>
                  </c:numRef>
                </c:val>
                <c:extLst xmlns:c15="http://schemas.microsoft.com/office/drawing/2012/chart">
                  <c:ext xmlns:c16="http://schemas.microsoft.com/office/drawing/2014/chart" uri="{C3380CC4-5D6E-409C-BE32-E72D297353CC}">
                    <c16:uniqueId val="{00000011-9A37-49D2-AF60-0863240EABF8}"/>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pt idx="14">
                        <c:v>43</c:v>
                      </c:pt>
                      <c:pt idx="15">
                        <c:v>59</c:v>
                      </c:pt>
                    </c:numCache>
                  </c:numRef>
                </c:val>
                <c:extLst xmlns:c15="http://schemas.microsoft.com/office/drawing/2012/chart">
                  <c:ext xmlns:c16="http://schemas.microsoft.com/office/drawing/2014/chart" uri="{C3380CC4-5D6E-409C-BE32-E72D297353CC}">
                    <c16:uniqueId val="{00000012-9A37-49D2-AF60-0863240EABF8}"/>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pt idx="14">
                        <c:v>83</c:v>
                      </c:pt>
                      <c:pt idx="15">
                        <c:v>65</c:v>
                      </c:pt>
                    </c:numCache>
                  </c:numRef>
                </c:val>
                <c:extLst xmlns:c15="http://schemas.microsoft.com/office/drawing/2012/chart">
                  <c:ext xmlns:c16="http://schemas.microsoft.com/office/drawing/2014/chart" uri="{C3380CC4-5D6E-409C-BE32-E72D297353CC}">
                    <c16:uniqueId val="{00000013-9A37-49D2-AF60-0863240EABF8}"/>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pt idx="14">
                        <c:v>62</c:v>
                      </c:pt>
                      <c:pt idx="15">
                        <c:v>57</c:v>
                      </c:pt>
                    </c:numCache>
                  </c:numRef>
                </c:val>
                <c:extLst xmlns:c15="http://schemas.microsoft.com/office/drawing/2012/chart">
                  <c:ext xmlns:c16="http://schemas.microsoft.com/office/drawing/2014/chart" uri="{C3380CC4-5D6E-409C-BE32-E72D297353CC}">
                    <c16:uniqueId val="{00000014-9A37-49D2-AF60-0863240EABF8}"/>
                  </c:ext>
                </c:extLst>
              </c15:ser>
            </c15:filteredBarSeries>
          </c:ext>
        </c:extLst>
      </c:barChart>
      <c:lineChart>
        <c:grouping val="standard"/>
        <c:varyColors val="0"/>
        <c:ser>
          <c:idx val="26"/>
          <c:order val="26"/>
          <c:tx>
            <c:strRef>
              <c:f>'POS to DTT (2)'!$A$42</c:f>
              <c:strCache>
                <c:ptCount val="1"/>
                <c:pt idx="0">
                  <c:v>Skin - % in 31 days</c:v>
                </c:pt>
              </c:strCache>
              <c:extLst xmlns:c15="http://schemas.microsoft.com/office/drawing/2012/chart"/>
            </c:strRef>
          </c:tx>
          <c:spPr>
            <a:ln w="28575" cap="rnd">
              <a:solidFill>
                <a:schemeClr val="accent1">
                  <a:shade val="48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(2)'!$B$42:$T$42</c:f>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pt idx="14">
                  <c:v>0.68</c:v>
                </c:pt>
                <c:pt idx="15">
                  <c:v>0.56000000000000005</c:v>
                </c:pt>
              </c:numCache>
              <c:extLst xmlns:c15="http://schemas.microsoft.com/office/drawing/2012/chart"/>
            </c:numRef>
          </c:val>
          <c:smooth val="0"/>
          <c:extLst>
            <c:ext xmlns:c16="http://schemas.microsoft.com/office/drawing/2014/chart" uri="{C3380CC4-5D6E-409C-BE32-E72D297353CC}">
              <c16:uniqueId val="{00000001-9A37-49D2-AF60-0863240EABF8}"/>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pt idx="14">
                        <c:v>0.76</c:v>
                      </c:pt>
                      <c:pt idx="15">
                        <c:v>0.67</c:v>
                      </c:pt>
                    </c:numCache>
                  </c:numRef>
                </c:val>
                <c:smooth val="0"/>
                <c:extLst>
                  <c:ext xmlns:c16="http://schemas.microsoft.com/office/drawing/2014/chart" uri="{C3380CC4-5D6E-409C-BE32-E72D297353CC}">
                    <c16:uniqueId val="{00000015-9A37-49D2-AF60-0863240EABF8}"/>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pt idx="14">
                        <c:v>0.4</c:v>
                      </c:pt>
                      <c:pt idx="15">
                        <c:v>0.11</c:v>
                      </c:pt>
                    </c:numCache>
                  </c:numRef>
                </c:val>
                <c:smooth val="0"/>
                <c:extLst xmlns:c15="http://schemas.microsoft.com/office/drawing/2012/chart">
                  <c:ext xmlns:c16="http://schemas.microsoft.com/office/drawing/2014/chart" uri="{C3380CC4-5D6E-409C-BE32-E72D297353CC}">
                    <c16:uniqueId val="{00000016-9A37-49D2-AF60-0863240EABF8}"/>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pt idx="14">
                        <c:v>0.43</c:v>
                      </c:pt>
                      <c:pt idx="15">
                        <c:v>0.28999999999999998</c:v>
                      </c:pt>
                    </c:numCache>
                  </c:numRef>
                </c:val>
                <c:smooth val="0"/>
                <c:extLst xmlns:c15="http://schemas.microsoft.com/office/drawing/2012/chart">
                  <c:ext xmlns:c16="http://schemas.microsoft.com/office/drawing/2014/chart" uri="{C3380CC4-5D6E-409C-BE32-E72D297353CC}">
                    <c16:uniqueId val="{00000017-9A37-49D2-AF60-0863240EABF8}"/>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pt idx="14">
                        <c:v>0.47</c:v>
                      </c:pt>
                      <c:pt idx="15">
                        <c:v>0.38</c:v>
                      </c:pt>
                    </c:numCache>
                  </c:numRef>
                </c:val>
                <c:smooth val="0"/>
                <c:extLst xmlns:c15="http://schemas.microsoft.com/office/drawing/2012/chart">
                  <c:ext xmlns:c16="http://schemas.microsoft.com/office/drawing/2014/chart" uri="{C3380CC4-5D6E-409C-BE32-E72D297353CC}">
                    <c16:uniqueId val="{00000018-9A37-49D2-AF60-0863240EABF8}"/>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pt idx="14">
                        <c:v>0.38</c:v>
                      </c:pt>
                      <c:pt idx="15">
                        <c:v>0.31</c:v>
                      </c:pt>
                    </c:numCache>
                  </c:numRef>
                </c:val>
                <c:smooth val="0"/>
                <c:extLst xmlns:c15="http://schemas.microsoft.com/office/drawing/2012/chart">
                  <c:ext xmlns:c16="http://schemas.microsoft.com/office/drawing/2014/chart" uri="{C3380CC4-5D6E-409C-BE32-E72D297353CC}">
                    <c16:uniqueId val="{00000019-9A37-49D2-AF60-0863240EABF8}"/>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pt idx="14">
                        <c:v>0.45</c:v>
                      </c:pt>
                      <c:pt idx="15">
                        <c:v>0.52</c:v>
                      </c:pt>
                    </c:numCache>
                  </c:numRef>
                </c:val>
                <c:smooth val="0"/>
                <c:extLst xmlns:c15="http://schemas.microsoft.com/office/drawing/2012/chart">
                  <c:ext xmlns:c16="http://schemas.microsoft.com/office/drawing/2014/chart" uri="{C3380CC4-5D6E-409C-BE32-E72D297353CC}">
                    <c16:uniqueId val="{0000001A-9A37-49D2-AF60-0863240EABF8}"/>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pt idx="14">
                        <c:v>0.56000000000000005</c:v>
                      </c:pt>
                      <c:pt idx="15">
                        <c:v>0.33</c:v>
                      </c:pt>
                    </c:numCache>
                  </c:numRef>
                </c:val>
                <c:smooth val="0"/>
                <c:extLst xmlns:c15="http://schemas.microsoft.com/office/drawing/2012/chart">
                  <c:ext xmlns:c16="http://schemas.microsoft.com/office/drawing/2014/chart" uri="{C3380CC4-5D6E-409C-BE32-E72D297353CC}">
                    <c16:uniqueId val="{0000001B-9A37-49D2-AF60-0863240EABF8}"/>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pt idx="14">
                        <c:v>0.28000000000000003</c:v>
                      </c:pt>
                      <c:pt idx="15">
                        <c:v>0.33</c:v>
                      </c:pt>
                    </c:numCache>
                  </c:numRef>
                </c:val>
                <c:smooth val="0"/>
                <c:extLst xmlns:c15="http://schemas.microsoft.com/office/drawing/2012/chart">
                  <c:ext xmlns:c16="http://schemas.microsoft.com/office/drawing/2014/chart" uri="{C3380CC4-5D6E-409C-BE32-E72D297353CC}">
                    <c16:uniqueId val="{0000001C-9A37-49D2-AF60-0863240EABF8}"/>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pt idx="14">
                        <c:v>0.54</c:v>
                      </c:pt>
                      <c:pt idx="15">
                        <c:v>0.47</c:v>
                      </c:pt>
                    </c:numCache>
                  </c:numRef>
                </c:val>
                <c:smooth val="0"/>
                <c:extLst xmlns:c15="http://schemas.microsoft.com/office/drawing/2012/chart">
                  <c:ext xmlns:c16="http://schemas.microsoft.com/office/drawing/2014/chart" uri="{C3380CC4-5D6E-409C-BE32-E72D297353CC}">
                    <c16:uniqueId val="{0000001D-9A37-49D2-AF60-0863240EABF8}"/>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4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majorUnit val="0.1"/>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Skin Performance</a:t>
            </a:r>
          </a:p>
        </c:rich>
      </c:tx>
      <c:overlay val="0"/>
      <c:spPr>
        <a:noFill/>
        <a:ln w="25400">
          <a:noFill/>
        </a:ln>
      </c:spPr>
    </c:title>
    <c:autoTitleDeleted val="0"/>
    <c:plotArea>
      <c:layout/>
      <c:barChart>
        <c:barDir val="col"/>
        <c:grouping val="stacked"/>
        <c:varyColors val="0"/>
        <c:ser>
          <c:idx val="3"/>
          <c:order val="0"/>
          <c:tx>
            <c:strRef>
              <c:f>Sheet2!$A$32</c:f>
              <c:strCache>
                <c:ptCount val="1"/>
                <c:pt idx="0">
                  <c:v>No. of patients treated within target</c:v>
                </c:pt>
              </c:strCache>
            </c:strRef>
          </c:tx>
          <c:spPr>
            <a:solidFill>
              <a:srgbClr val="C0504D"/>
            </a:solidFill>
            <a:ln w="25400">
              <a:noFill/>
            </a:ln>
          </c:spPr>
          <c:invertIfNegative val="0"/>
          <c:cat>
            <c:numRef>
              <c:f>Sheet2!$B$30:$V$30</c:f>
              <c:numCache>
                <c:formatCode>mmm\ yy</c:formatCode>
                <c:ptCount val="21"/>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formatCode="mmm\-yy">
                  <c:v>45566</c:v>
                </c:pt>
                <c:pt idx="19">
                  <c:v>45597</c:v>
                </c:pt>
                <c:pt idx="20">
                  <c:v>45627</c:v>
                </c:pt>
              </c:numCache>
            </c:numRef>
          </c:cat>
          <c:val>
            <c:numRef>
              <c:f>Sheet2!$B$32:$V$32</c:f>
              <c:numCache>
                <c:formatCode>General</c:formatCode>
                <c:ptCount val="21"/>
                <c:pt idx="0">
                  <c:v>60</c:v>
                </c:pt>
                <c:pt idx="1">
                  <c:v>52</c:v>
                </c:pt>
                <c:pt idx="2">
                  <c:v>39</c:v>
                </c:pt>
                <c:pt idx="3">
                  <c:v>48</c:v>
                </c:pt>
                <c:pt idx="4">
                  <c:v>57</c:v>
                </c:pt>
                <c:pt idx="5">
                  <c:v>59</c:v>
                </c:pt>
                <c:pt idx="6">
                  <c:v>71</c:v>
                </c:pt>
                <c:pt idx="7">
                  <c:v>60</c:v>
                </c:pt>
                <c:pt idx="8">
                  <c:v>63</c:v>
                </c:pt>
                <c:pt idx="9">
                  <c:v>65</c:v>
                </c:pt>
                <c:pt idx="10">
                  <c:v>70</c:v>
                </c:pt>
                <c:pt idx="11">
                  <c:v>60</c:v>
                </c:pt>
                <c:pt idx="12">
                  <c:v>71</c:v>
                </c:pt>
                <c:pt idx="13">
                  <c:v>67</c:v>
                </c:pt>
                <c:pt idx="14">
                  <c:v>57</c:v>
                </c:pt>
                <c:pt idx="15">
                  <c:v>46</c:v>
                </c:pt>
                <c:pt idx="16">
                  <c:v>45</c:v>
                </c:pt>
                <c:pt idx="17">
                  <c:v>38</c:v>
                </c:pt>
                <c:pt idx="18">
                  <c:v>36</c:v>
                </c:pt>
                <c:pt idx="19">
                  <c:v>55</c:v>
                </c:pt>
                <c:pt idx="20">
                  <c:v>40</c:v>
                </c:pt>
              </c:numCache>
            </c:numRef>
          </c:val>
          <c:extLst>
            <c:ext xmlns:c16="http://schemas.microsoft.com/office/drawing/2014/chart" uri="{C3380CC4-5D6E-409C-BE32-E72D297353CC}">
              <c16:uniqueId val="{00000000-6EE2-41CB-9705-C3EE957157DC}"/>
            </c:ext>
          </c:extLst>
        </c:ser>
        <c:ser>
          <c:idx val="0"/>
          <c:order val="1"/>
          <c:tx>
            <c:strRef>
              <c:f>Sheet2!$A$33</c:f>
              <c:strCache>
                <c:ptCount val="1"/>
                <c:pt idx="0">
                  <c:v>Patients who breached target</c:v>
                </c:pt>
              </c:strCache>
            </c:strRef>
          </c:tx>
          <c:spPr>
            <a:solidFill>
              <a:srgbClr val="92D050"/>
            </a:solidFill>
          </c:spPr>
          <c:invertIfNegative val="0"/>
          <c:cat>
            <c:numRef>
              <c:f>Sheet2!$B$30:$V$30</c:f>
              <c:numCache>
                <c:formatCode>mmm\ yy</c:formatCode>
                <c:ptCount val="21"/>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formatCode="mmm\-yy">
                  <c:v>45566</c:v>
                </c:pt>
                <c:pt idx="19">
                  <c:v>45597</c:v>
                </c:pt>
                <c:pt idx="20">
                  <c:v>45627</c:v>
                </c:pt>
              </c:numCache>
            </c:numRef>
          </c:cat>
          <c:val>
            <c:numRef>
              <c:f>Sheet2!$B$33:$V$33</c:f>
              <c:numCache>
                <c:formatCode>General</c:formatCode>
                <c:ptCount val="21"/>
                <c:pt idx="0">
                  <c:v>7</c:v>
                </c:pt>
                <c:pt idx="1">
                  <c:v>17</c:v>
                </c:pt>
                <c:pt idx="2">
                  <c:v>6</c:v>
                </c:pt>
                <c:pt idx="3">
                  <c:v>6</c:v>
                </c:pt>
                <c:pt idx="4">
                  <c:v>10</c:v>
                </c:pt>
                <c:pt idx="5">
                  <c:v>17</c:v>
                </c:pt>
                <c:pt idx="6">
                  <c:v>13</c:v>
                </c:pt>
                <c:pt idx="7">
                  <c:v>18</c:v>
                </c:pt>
                <c:pt idx="8">
                  <c:v>15</c:v>
                </c:pt>
                <c:pt idx="9">
                  <c:v>16</c:v>
                </c:pt>
                <c:pt idx="10">
                  <c:v>13</c:v>
                </c:pt>
                <c:pt idx="11">
                  <c:v>4</c:v>
                </c:pt>
                <c:pt idx="12">
                  <c:v>4</c:v>
                </c:pt>
                <c:pt idx="13">
                  <c:v>7</c:v>
                </c:pt>
                <c:pt idx="14">
                  <c:v>5</c:v>
                </c:pt>
                <c:pt idx="15">
                  <c:v>8</c:v>
                </c:pt>
                <c:pt idx="16">
                  <c:v>18</c:v>
                </c:pt>
                <c:pt idx="17">
                  <c:v>12</c:v>
                </c:pt>
                <c:pt idx="18">
                  <c:v>24</c:v>
                </c:pt>
                <c:pt idx="19">
                  <c:v>17</c:v>
                </c:pt>
                <c:pt idx="20">
                  <c:v>23</c:v>
                </c:pt>
              </c:numCache>
            </c:numRef>
          </c:val>
          <c:extLst>
            <c:ext xmlns:c16="http://schemas.microsoft.com/office/drawing/2014/chart" uri="{C3380CC4-5D6E-409C-BE32-E72D297353CC}">
              <c16:uniqueId val="{00000001-6EE2-41CB-9705-C3EE957157DC}"/>
            </c:ext>
          </c:extLst>
        </c:ser>
        <c:dLbls>
          <c:showLegendKey val="0"/>
          <c:showVal val="0"/>
          <c:showCatName val="0"/>
          <c:showSerName val="0"/>
          <c:showPercent val="0"/>
          <c:showBubbleSize val="0"/>
        </c:dLbls>
        <c:gapWidth val="150"/>
        <c:overlap val="100"/>
        <c:axId val="823057535"/>
        <c:axId val="1"/>
      </c:barChart>
      <c:lineChart>
        <c:grouping val="standard"/>
        <c:varyColors val="0"/>
        <c:ser>
          <c:idx val="1"/>
          <c:order val="2"/>
          <c:tx>
            <c:strRef>
              <c:f>Sheet2!$A$34</c:f>
              <c:strCache>
                <c:ptCount val="1"/>
                <c:pt idx="0">
                  <c:v>%</c:v>
                </c:pt>
              </c:strCache>
            </c:strRef>
          </c:tx>
          <c:marker>
            <c:symbol val="none"/>
          </c:marker>
          <c:dLbls>
            <c:spPr>
              <a:noFill/>
              <a:ln w="25400">
                <a:noFill/>
              </a:ln>
            </c:spPr>
            <c:txPr>
              <a:bodyPr wrap="square" lIns="38100" tIns="19050" rIns="38100" bIns="19050" anchor="ctr">
                <a:spAutoFit/>
              </a:bodyPr>
              <a:lstStyle/>
              <a:p>
                <a:pPr>
                  <a:defRPr sz="1000" b="0" i="0" u="none" strike="noStrike" baseline="0">
                    <a:solidFill>
                      <a:srgbClr val="000000"/>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Sheet2!$B$30:$V$30</c:f>
              <c:numCache>
                <c:formatCode>mmm\ yy</c:formatCode>
                <c:ptCount val="21"/>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formatCode="mmm\-yy">
                  <c:v>45566</c:v>
                </c:pt>
                <c:pt idx="19">
                  <c:v>45597</c:v>
                </c:pt>
                <c:pt idx="20">
                  <c:v>45627</c:v>
                </c:pt>
              </c:numCache>
            </c:numRef>
          </c:cat>
          <c:val>
            <c:numRef>
              <c:f>Sheet2!$B$34:$V$34</c:f>
              <c:numCache>
                <c:formatCode>0%</c:formatCode>
                <c:ptCount val="21"/>
                <c:pt idx="0">
                  <c:v>0.89552238805970152</c:v>
                </c:pt>
                <c:pt idx="1">
                  <c:v>0.75362318840579712</c:v>
                </c:pt>
                <c:pt idx="2">
                  <c:v>0.8666666666666667</c:v>
                </c:pt>
                <c:pt idx="3">
                  <c:v>0.88888888888888884</c:v>
                </c:pt>
                <c:pt idx="4">
                  <c:v>0.85074626865671643</c:v>
                </c:pt>
                <c:pt idx="5">
                  <c:v>0.77631578947368418</c:v>
                </c:pt>
                <c:pt idx="6">
                  <c:v>0.84523809523809523</c:v>
                </c:pt>
                <c:pt idx="7">
                  <c:v>0.76923076923076927</c:v>
                </c:pt>
                <c:pt idx="8">
                  <c:v>0.80769230769230771</c:v>
                </c:pt>
                <c:pt idx="9">
                  <c:v>0.80246913580246915</c:v>
                </c:pt>
                <c:pt idx="10">
                  <c:v>0.84337349397590367</c:v>
                </c:pt>
                <c:pt idx="11">
                  <c:v>0.9375</c:v>
                </c:pt>
                <c:pt idx="12">
                  <c:v>0.94666666666666666</c:v>
                </c:pt>
                <c:pt idx="13">
                  <c:v>0.90540540540540537</c:v>
                </c:pt>
                <c:pt idx="14">
                  <c:v>0.91935483870967738</c:v>
                </c:pt>
                <c:pt idx="15">
                  <c:v>0.85185185185185186</c:v>
                </c:pt>
                <c:pt idx="16">
                  <c:v>0.7142857142857143</c:v>
                </c:pt>
                <c:pt idx="17">
                  <c:v>0.76</c:v>
                </c:pt>
                <c:pt idx="18">
                  <c:v>0.6</c:v>
                </c:pt>
                <c:pt idx="19">
                  <c:v>0.76388888888888884</c:v>
                </c:pt>
                <c:pt idx="20">
                  <c:v>0.63492063492063489</c:v>
                </c:pt>
              </c:numCache>
            </c:numRef>
          </c:val>
          <c:smooth val="0"/>
          <c:extLst>
            <c:ext xmlns:c16="http://schemas.microsoft.com/office/drawing/2014/chart" uri="{C3380CC4-5D6E-409C-BE32-E72D297353CC}">
              <c16:uniqueId val="{00000002-6EE2-41CB-9705-C3EE957157DC}"/>
            </c:ext>
          </c:extLst>
        </c:ser>
        <c:dLbls>
          <c:showLegendKey val="0"/>
          <c:showVal val="0"/>
          <c:showCatName val="0"/>
          <c:showSerName val="0"/>
          <c:showPercent val="0"/>
          <c:showBubbleSize val="0"/>
        </c:dLbls>
        <c:marker val="1"/>
        <c:smooth val="0"/>
        <c:axId val="3"/>
        <c:axId val="4"/>
      </c:lineChart>
      <c:dateAx>
        <c:axId val="82305753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27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General"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823057535"/>
        <c:crosses val="autoZero"/>
        <c:crossBetween val="between"/>
      </c:valAx>
      <c:dateAx>
        <c:axId val="3"/>
        <c:scaling>
          <c:orientation val="minMax"/>
        </c:scaling>
        <c:delete val="1"/>
        <c:axPos val="b"/>
        <c:numFmt formatCode="mmm\ yy" sourceLinked="1"/>
        <c:majorTickMark val="out"/>
        <c:minorTickMark val="none"/>
        <c:tickLblPos val="nextTo"/>
        <c:crossAx val="4"/>
        <c:crosses val="autoZero"/>
        <c:auto val="1"/>
        <c:lblOffset val="100"/>
        <c:baseTimeUnit val="months"/>
      </c:dateAx>
      <c:valAx>
        <c:axId val="4"/>
        <c:scaling>
          <c:orientation val="minMax"/>
        </c:scaling>
        <c:delete val="0"/>
        <c:axPos val="r"/>
        <c:numFmt formatCode="0%" sourceLinked="1"/>
        <c:majorTickMark val="out"/>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3"/>
        <c:crosses val="max"/>
        <c:crossBetween val="between"/>
      </c:valAx>
      <c:spPr>
        <a:noFill/>
        <a:ln w="25400">
          <a:noFill/>
        </a:ln>
      </c:spPr>
    </c:plotArea>
    <c:legend>
      <c:legendPos val="b"/>
      <c:layout>
        <c:manualLayout>
          <c:xMode val="edge"/>
          <c:yMode val="edge"/>
          <c:x val="2.9167541557305339E-2"/>
          <c:y val="0.88891914552347628"/>
          <c:w val="0.91044641294838147"/>
          <c:h val="6.9446631671041148E-2"/>
        </c:manualLayout>
      </c:layout>
      <c:overlay val="0"/>
      <c:spPr>
        <a:noFill/>
        <a:ln w="25400">
          <a:noFill/>
        </a:ln>
      </c:spPr>
      <c:txPr>
        <a:bodyPr/>
        <a:lstStyle/>
        <a:p>
          <a:pPr>
            <a:defRPr sz="575"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95000"/>
          <a:lumOff val="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Gynaecological Excl. PMB</a:t>
            </a:r>
          </a:p>
        </c:rich>
      </c:tx>
      <c:layout>
        <c:manualLayout>
          <c:xMode val="edge"/>
          <c:yMode val="edge"/>
          <c:x val="0.26638653846153848"/>
          <c:y val="3.023809523809523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1"/>
          <c:order val="1"/>
          <c:tx>
            <c:strRef>
              <c:f>'First OPA Waits (2)'!$A$3</c:f>
              <c:strCache>
                <c:ptCount val="1"/>
                <c:pt idx="0">
                  <c:v>Gynaecology *excl. PMB - Median Days</c:v>
                </c:pt>
              </c:strCache>
              <c:extLst xmlns:c15="http://schemas.microsoft.com/office/drawing/2012/chart"/>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(2)'!$B$3:$Q$3</c:f>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pt idx="12">
                  <c:v>9</c:v>
                </c:pt>
                <c:pt idx="13">
                  <c:v>10</c:v>
                </c:pt>
              </c:numCache>
              <c:extLst xmlns:c15="http://schemas.microsoft.com/office/drawing/2012/chart"/>
            </c:numRef>
          </c:val>
          <c:extLst>
            <c:ext xmlns:c16="http://schemas.microsoft.com/office/drawing/2014/chart" uri="{C3380CC4-5D6E-409C-BE32-E72D297353CC}">
              <c16:uniqueId val="{00000000-D4B0-4C74-A899-7154AF6F9168}"/>
            </c:ext>
          </c:extLst>
        </c:ser>
        <c:ser>
          <c:idx val="15"/>
          <c:order val="15"/>
          <c:tx>
            <c:strRef>
              <c:f>'First OPA Waits (2)'!$A$17</c:f>
              <c:strCache>
                <c:ptCount val="1"/>
                <c:pt idx="0">
                  <c:v>Gynaecology *excl. PMB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(2)'!$B$17:$Q$17</c:f>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pt idx="12">
                  <c:v>36</c:v>
                </c:pt>
                <c:pt idx="13">
                  <c:v>51</c:v>
                </c:pt>
              </c:numCache>
              <c:extLst xmlns:c15="http://schemas.microsoft.com/office/drawing/2012/chart"/>
            </c:numRef>
          </c:val>
          <c:extLst>
            <c:ext xmlns:c16="http://schemas.microsoft.com/office/drawing/2014/chart" uri="{C3380CC4-5D6E-409C-BE32-E72D297353CC}">
              <c16:uniqueId val="{00000001-D4B0-4C74-A899-7154AF6F9168}"/>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pt idx="12">
                        <c:v>8</c:v>
                      </c:pt>
                      <c:pt idx="13">
                        <c:v>6</c:v>
                      </c:pt>
                    </c:numCache>
                  </c:numRef>
                </c:val>
                <c:extLst>
                  <c:ext xmlns:c16="http://schemas.microsoft.com/office/drawing/2014/chart" uri="{C3380CC4-5D6E-409C-BE32-E72D297353CC}">
                    <c16:uniqueId val="{00000003-D4B0-4C74-A899-7154AF6F9168}"/>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pt idx="12">
                        <c:v>76</c:v>
                      </c:pt>
                      <c:pt idx="13">
                        <c:v>52</c:v>
                      </c:pt>
                    </c:numCache>
                  </c:numRef>
                </c:val>
                <c:extLst xmlns:c15="http://schemas.microsoft.com/office/drawing/2012/chart">
                  <c:ext xmlns:c16="http://schemas.microsoft.com/office/drawing/2014/chart" uri="{C3380CC4-5D6E-409C-BE32-E72D297353CC}">
                    <c16:uniqueId val="{00000004-D4B0-4C74-A899-7154AF6F9168}"/>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pt idx="12">
                        <c:v>8</c:v>
                      </c:pt>
                      <c:pt idx="13">
                        <c:v>8</c:v>
                      </c:pt>
                    </c:numCache>
                  </c:numRef>
                </c:val>
                <c:extLst xmlns:c15="http://schemas.microsoft.com/office/drawing/2012/chart">
                  <c:ext xmlns:c16="http://schemas.microsoft.com/office/drawing/2014/chart" uri="{C3380CC4-5D6E-409C-BE32-E72D297353CC}">
                    <c16:uniqueId val="{00000005-D4B0-4C74-A899-7154AF6F9168}"/>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pt idx="12">
                        <c:v>8</c:v>
                      </c:pt>
                      <c:pt idx="13">
                        <c:v>7</c:v>
                      </c:pt>
                    </c:numCache>
                  </c:numRef>
                </c:val>
                <c:extLst xmlns:c15="http://schemas.microsoft.com/office/drawing/2012/chart">
                  <c:ext xmlns:c16="http://schemas.microsoft.com/office/drawing/2014/chart" uri="{C3380CC4-5D6E-409C-BE32-E72D297353CC}">
                    <c16:uniqueId val="{00000006-D4B0-4C74-A899-7154AF6F9168}"/>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pt idx="12">
                        <c:v>29</c:v>
                      </c:pt>
                      <c:pt idx="13">
                        <c:v>19</c:v>
                      </c:pt>
                    </c:numCache>
                  </c:numRef>
                </c:val>
                <c:extLst xmlns:c15="http://schemas.microsoft.com/office/drawing/2012/chart">
                  <c:ext xmlns:c16="http://schemas.microsoft.com/office/drawing/2014/chart" uri="{C3380CC4-5D6E-409C-BE32-E72D297353CC}">
                    <c16:uniqueId val="{00000007-D4B0-4C74-A899-7154AF6F9168}"/>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pt idx="12">
                        <c:v>10</c:v>
                      </c:pt>
                      <c:pt idx="13">
                        <c:v>13</c:v>
                      </c:pt>
                    </c:numCache>
                  </c:numRef>
                </c:val>
                <c:extLst xmlns:c15="http://schemas.microsoft.com/office/drawing/2012/chart">
                  <c:ext xmlns:c16="http://schemas.microsoft.com/office/drawing/2014/chart" uri="{C3380CC4-5D6E-409C-BE32-E72D297353CC}">
                    <c16:uniqueId val="{00000008-D4B0-4C74-A899-7154AF6F9168}"/>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pt idx="12">
                        <c:v>8</c:v>
                      </c:pt>
                      <c:pt idx="13">
                        <c:v>14</c:v>
                      </c:pt>
                    </c:numCache>
                  </c:numRef>
                </c:val>
                <c:extLst xmlns:c15="http://schemas.microsoft.com/office/drawing/2012/chart">
                  <c:ext xmlns:c16="http://schemas.microsoft.com/office/drawing/2014/chart" uri="{C3380CC4-5D6E-409C-BE32-E72D297353CC}">
                    <c16:uniqueId val="{00000009-D4B0-4C74-A899-7154AF6F9168}"/>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pt idx="12">
                        <c:v>8</c:v>
                      </c:pt>
                      <c:pt idx="13">
                        <c:v>7</c:v>
                      </c:pt>
                    </c:numCache>
                  </c:numRef>
                </c:val>
                <c:extLst xmlns:c15="http://schemas.microsoft.com/office/drawing/2012/chart">
                  <c:ext xmlns:c16="http://schemas.microsoft.com/office/drawing/2014/chart" uri="{C3380CC4-5D6E-409C-BE32-E72D297353CC}">
                    <c16:uniqueId val="{0000000A-D4B0-4C74-A899-7154AF6F9168}"/>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pt idx="12">
                        <c:v>14</c:v>
                      </c:pt>
                      <c:pt idx="13">
                        <c:v>14</c:v>
                      </c:pt>
                    </c:numCache>
                  </c:numRef>
                </c:val>
                <c:extLst xmlns:c15="http://schemas.microsoft.com/office/drawing/2012/chart">
                  <c:ext xmlns:c16="http://schemas.microsoft.com/office/drawing/2014/chart" uri="{C3380CC4-5D6E-409C-BE32-E72D297353CC}">
                    <c16:uniqueId val="{0000000B-D4B0-4C74-A899-7154AF6F9168}"/>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pt idx="12">
                        <c:v>20</c:v>
                      </c:pt>
                      <c:pt idx="13">
                        <c:v>24</c:v>
                      </c:pt>
                    </c:numCache>
                  </c:numRef>
                </c:val>
                <c:extLst xmlns:c15="http://schemas.microsoft.com/office/drawing/2012/chart">
                  <c:ext xmlns:c16="http://schemas.microsoft.com/office/drawing/2014/chart" uri="{C3380CC4-5D6E-409C-BE32-E72D297353CC}">
                    <c16:uniqueId val="{0000000C-D4B0-4C74-A899-7154AF6F9168}"/>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pt idx="12">
                        <c:v>18</c:v>
                      </c:pt>
                      <c:pt idx="13">
                        <c:v>29</c:v>
                      </c:pt>
                    </c:numCache>
                  </c:numRef>
                </c:val>
                <c:extLst xmlns:c15="http://schemas.microsoft.com/office/drawing/2012/chart">
                  <c:ext xmlns:c16="http://schemas.microsoft.com/office/drawing/2014/chart" uri="{C3380CC4-5D6E-409C-BE32-E72D297353CC}">
                    <c16:uniqueId val="{0000000D-D4B0-4C74-A899-7154AF6F9168}"/>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pt idx="12">
                        <c:v>7</c:v>
                      </c:pt>
                      <c:pt idx="13">
                        <c:v>8</c:v>
                      </c:pt>
                    </c:numCache>
                  </c:numRef>
                </c:val>
                <c:extLst xmlns:c15="http://schemas.microsoft.com/office/drawing/2012/chart">
                  <c:ext xmlns:c16="http://schemas.microsoft.com/office/drawing/2014/chart" uri="{C3380CC4-5D6E-409C-BE32-E72D297353CC}">
                    <c16:uniqueId val="{0000000E-D4B0-4C74-A899-7154AF6F9168}"/>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pt idx="12">
                        <c:v>14</c:v>
                      </c:pt>
                      <c:pt idx="13">
                        <c:v>16</c:v>
                      </c:pt>
                    </c:numCache>
                  </c:numRef>
                </c:val>
                <c:extLst xmlns:c15="http://schemas.microsoft.com/office/drawing/2012/chart">
                  <c:ext xmlns:c16="http://schemas.microsoft.com/office/drawing/2014/chart" uri="{C3380CC4-5D6E-409C-BE32-E72D297353CC}">
                    <c16:uniqueId val="{0000000F-D4B0-4C74-A899-7154AF6F9168}"/>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pt idx="12">
                        <c:v>180</c:v>
                      </c:pt>
                      <c:pt idx="13">
                        <c:v>274</c:v>
                      </c:pt>
                    </c:numCache>
                  </c:numRef>
                </c:val>
                <c:extLst xmlns:c15="http://schemas.microsoft.com/office/drawing/2012/chart">
                  <c:ext xmlns:c16="http://schemas.microsoft.com/office/drawing/2014/chart" uri="{C3380CC4-5D6E-409C-BE32-E72D297353CC}">
                    <c16:uniqueId val="{00000010-D4B0-4C74-A899-7154AF6F9168}"/>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pt idx="12">
                        <c:v>163</c:v>
                      </c:pt>
                      <c:pt idx="13">
                        <c:v>288</c:v>
                      </c:pt>
                    </c:numCache>
                  </c:numRef>
                </c:val>
                <c:extLst xmlns:c15="http://schemas.microsoft.com/office/drawing/2012/chart">
                  <c:ext xmlns:c16="http://schemas.microsoft.com/office/drawing/2014/chart" uri="{C3380CC4-5D6E-409C-BE32-E72D297353CC}">
                    <c16:uniqueId val="{00000011-D4B0-4C74-A899-7154AF6F9168}"/>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pt idx="12">
                        <c:v>54</c:v>
                      </c:pt>
                      <c:pt idx="13">
                        <c:v>69</c:v>
                      </c:pt>
                    </c:numCache>
                  </c:numRef>
                </c:val>
                <c:extLst xmlns:c15="http://schemas.microsoft.com/office/drawing/2012/chart">
                  <c:ext xmlns:c16="http://schemas.microsoft.com/office/drawing/2014/chart" uri="{C3380CC4-5D6E-409C-BE32-E72D297353CC}">
                    <c16:uniqueId val="{00000012-D4B0-4C74-A899-7154AF6F9168}"/>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pt idx="12">
                        <c:v>60</c:v>
                      </c:pt>
                      <c:pt idx="13">
                        <c:v>100</c:v>
                      </c:pt>
                    </c:numCache>
                  </c:numRef>
                </c:val>
                <c:extLst xmlns:c15="http://schemas.microsoft.com/office/drawing/2012/chart">
                  <c:ext xmlns:c16="http://schemas.microsoft.com/office/drawing/2014/chart" uri="{C3380CC4-5D6E-409C-BE32-E72D297353CC}">
                    <c16:uniqueId val="{00000013-D4B0-4C74-A899-7154AF6F9168}"/>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tint val="9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pt idx="12">
                        <c:v>1</c:v>
                      </c:pt>
                      <c:pt idx="13">
                        <c:v>2</c:v>
                      </c:pt>
                    </c:numCache>
                  </c:numRef>
                </c:val>
                <c:extLst xmlns:c15="http://schemas.microsoft.com/office/drawing/2012/chart">
                  <c:ext xmlns:c16="http://schemas.microsoft.com/office/drawing/2014/chart" uri="{C3380CC4-5D6E-409C-BE32-E72D297353CC}">
                    <c16:uniqueId val="{00000014-D4B0-4C74-A899-7154AF6F9168}"/>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tint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pt idx="12">
                        <c:v>46</c:v>
                      </c:pt>
                      <c:pt idx="13">
                        <c:v>68</c:v>
                      </c:pt>
                    </c:numCache>
                  </c:numRef>
                </c:val>
                <c:extLst xmlns:c15="http://schemas.microsoft.com/office/drawing/2012/chart">
                  <c:ext xmlns:c16="http://schemas.microsoft.com/office/drawing/2014/chart" uri="{C3380CC4-5D6E-409C-BE32-E72D297353CC}">
                    <c16:uniqueId val="{00000015-D4B0-4C74-A899-7154AF6F9168}"/>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shade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pt idx="12">
                        <c:v>22</c:v>
                      </c:pt>
                      <c:pt idx="13">
                        <c:v>28</c:v>
                      </c:pt>
                    </c:numCache>
                  </c:numRef>
                </c:val>
                <c:extLst xmlns:c15="http://schemas.microsoft.com/office/drawing/2012/chart">
                  <c:ext xmlns:c16="http://schemas.microsoft.com/office/drawing/2014/chart" uri="{C3380CC4-5D6E-409C-BE32-E72D297353CC}">
                    <c16:uniqueId val="{00000016-D4B0-4C74-A899-7154AF6F9168}"/>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shade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pt idx="12">
                        <c:v>105</c:v>
                      </c:pt>
                      <c:pt idx="13">
                        <c:v>106</c:v>
                      </c:pt>
                    </c:numCache>
                  </c:numRef>
                </c:val>
                <c:extLst xmlns:c15="http://schemas.microsoft.com/office/drawing/2012/chart">
                  <c:ext xmlns:c16="http://schemas.microsoft.com/office/drawing/2014/chart" uri="{C3380CC4-5D6E-409C-BE32-E72D297353CC}">
                    <c16:uniqueId val="{00000017-D4B0-4C74-A899-7154AF6F9168}"/>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pt idx="12">
                        <c:v>11</c:v>
                      </c:pt>
                      <c:pt idx="13">
                        <c:v>10</c:v>
                      </c:pt>
                    </c:numCache>
                  </c:numRef>
                </c:val>
                <c:extLst xmlns:c15="http://schemas.microsoft.com/office/drawing/2012/chart">
                  <c:ext xmlns:c16="http://schemas.microsoft.com/office/drawing/2014/chart" uri="{C3380CC4-5D6E-409C-BE32-E72D297353CC}">
                    <c16:uniqueId val="{00000018-D4B0-4C74-A899-7154AF6F9168}"/>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pt idx="12">
                        <c:v>133</c:v>
                      </c:pt>
                      <c:pt idx="13">
                        <c:v>157</c:v>
                      </c:pt>
                    </c:numCache>
                  </c:numRef>
                </c:val>
                <c:extLst xmlns:c15="http://schemas.microsoft.com/office/drawing/2012/chart">
                  <c:ext xmlns:c16="http://schemas.microsoft.com/office/drawing/2014/chart" uri="{C3380CC4-5D6E-409C-BE32-E72D297353CC}">
                    <c16:uniqueId val="{00000019-D4B0-4C74-A899-7154AF6F9168}"/>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pt idx="12">
                        <c:v>13</c:v>
                      </c:pt>
                      <c:pt idx="13">
                        <c:v>16</c:v>
                      </c:pt>
                    </c:numCache>
                  </c:numRef>
                </c:val>
                <c:extLst xmlns:c15="http://schemas.microsoft.com/office/drawing/2012/chart">
                  <c:ext xmlns:c16="http://schemas.microsoft.com/office/drawing/2014/chart" uri="{C3380CC4-5D6E-409C-BE32-E72D297353CC}">
                    <c16:uniqueId val="{0000001A-D4B0-4C74-A899-7154AF6F9168}"/>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pt idx="12">
                        <c:v>77</c:v>
                      </c:pt>
                      <c:pt idx="13">
                        <c:v>84</c:v>
                      </c:pt>
                    </c:numCache>
                  </c:numRef>
                </c:val>
                <c:extLst xmlns:c15="http://schemas.microsoft.com/office/drawing/2012/chart">
                  <c:ext xmlns:c16="http://schemas.microsoft.com/office/drawing/2014/chart" uri="{C3380CC4-5D6E-409C-BE32-E72D297353CC}">
                    <c16:uniqueId val="{0000001B-D4B0-4C74-A899-7154AF6F9168}"/>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pt idx="12">
                        <c:v>22</c:v>
                      </c:pt>
                      <c:pt idx="13">
                        <c:v>36</c:v>
                      </c:pt>
                    </c:numCache>
                  </c:numRef>
                </c:val>
                <c:extLst xmlns:c15="http://schemas.microsoft.com/office/drawing/2012/chart">
                  <c:ext xmlns:c16="http://schemas.microsoft.com/office/drawing/2014/chart" uri="{C3380CC4-5D6E-409C-BE32-E72D297353CC}">
                    <c16:uniqueId val="{0000001C-D4B0-4C74-A899-7154AF6F9168}"/>
                  </c:ext>
                </c:extLst>
              </c15:ser>
            </c15:filteredBarSeries>
          </c:ext>
        </c:extLst>
      </c:barChart>
      <c:lineChart>
        <c:grouping val="standard"/>
        <c:varyColors val="0"/>
        <c:ser>
          <c:idx val="29"/>
          <c:order val="29"/>
          <c:tx>
            <c:strRef>
              <c:f>'First OPA Waits (2)'!$A$31</c:f>
              <c:strCache>
                <c:ptCount val="1"/>
                <c:pt idx="0">
                  <c:v>Gynaecology *excl. PMB - % within 2 weeks</c:v>
                </c:pt>
              </c:strCache>
              <c:extLst xmlns:c15="http://schemas.microsoft.com/office/drawing/2012/chart"/>
            </c:strRef>
          </c:tx>
          <c:spPr>
            <a:ln w="28575" cap="rnd">
              <a:solidFill>
                <a:schemeClr val="accent5">
                  <a:shade val="7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(2)'!$B$31:$Q$31</c:f>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pt idx="12">
                  <c:v>0.86</c:v>
                </c:pt>
                <c:pt idx="13">
                  <c:v>0.69</c:v>
                </c:pt>
              </c:numCache>
              <c:extLst xmlns:c15="http://schemas.microsoft.com/office/drawing/2012/chart"/>
            </c:numRef>
          </c:val>
          <c:smooth val="0"/>
          <c:extLst>
            <c:ext xmlns:c16="http://schemas.microsoft.com/office/drawing/2014/chart" uri="{C3380CC4-5D6E-409C-BE32-E72D297353CC}">
              <c16:uniqueId val="{00000002-D4B0-4C74-A899-7154AF6F9168}"/>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pt idx="12">
                        <c:v>0.94</c:v>
                      </c:pt>
                      <c:pt idx="13">
                        <c:v>0.97</c:v>
                      </c:pt>
                    </c:numCache>
                  </c:numRef>
                </c:val>
                <c:smooth val="0"/>
                <c:extLst>
                  <c:ext xmlns:c16="http://schemas.microsoft.com/office/drawing/2014/chart" uri="{C3380CC4-5D6E-409C-BE32-E72D297353CC}">
                    <c16:uniqueId val="{0000001D-D4B0-4C74-A899-7154AF6F9168}"/>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pt idx="12">
                        <c:v>0</c:v>
                      </c:pt>
                      <c:pt idx="13">
                        <c:v>0.05</c:v>
                      </c:pt>
                    </c:numCache>
                  </c:numRef>
                </c:val>
                <c:smooth val="0"/>
                <c:extLst xmlns:c15="http://schemas.microsoft.com/office/drawing/2012/chart">
                  <c:ext xmlns:c16="http://schemas.microsoft.com/office/drawing/2014/chart" uri="{C3380CC4-5D6E-409C-BE32-E72D297353CC}">
                    <c16:uniqueId val="{0000001E-D4B0-4C74-A899-7154AF6F9168}"/>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pt idx="12">
                        <c:v>0.83</c:v>
                      </c:pt>
                      <c:pt idx="13">
                        <c:v>0.75</c:v>
                      </c:pt>
                    </c:numCache>
                  </c:numRef>
                </c:val>
                <c:smooth val="0"/>
                <c:extLst xmlns:c15="http://schemas.microsoft.com/office/drawing/2012/chart">
                  <c:ext xmlns:c16="http://schemas.microsoft.com/office/drawing/2014/chart" uri="{C3380CC4-5D6E-409C-BE32-E72D297353CC}">
                    <c16:uniqueId val="{0000001F-D4B0-4C74-A899-7154AF6F9168}"/>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pt idx="12">
                        <c:v>0.93</c:v>
                      </c:pt>
                      <c:pt idx="13">
                        <c:v>0.84</c:v>
                      </c:pt>
                    </c:numCache>
                  </c:numRef>
                </c:val>
                <c:smooth val="0"/>
                <c:extLst xmlns:c15="http://schemas.microsoft.com/office/drawing/2012/chart">
                  <c:ext xmlns:c16="http://schemas.microsoft.com/office/drawing/2014/chart" uri="{C3380CC4-5D6E-409C-BE32-E72D297353CC}">
                    <c16:uniqueId val="{00000020-D4B0-4C74-A899-7154AF6F9168}"/>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pt idx="12">
                        <c:v>0</c:v>
                      </c:pt>
                      <c:pt idx="13">
                        <c:v>0</c:v>
                      </c:pt>
                    </c:numCache>
                  </c:numRef>
                </c:val>
                <c:smooth val="0"/>
                <c:extLst xmlns:c15="http://schemas.microsoft.com/office/drawing/2012/chart">
                  <c:ext xmlns:c16="http://schemas.microsoft.com/office/drawing/2014/chart" uri="{C3380CC4-5D6E-409C-BE32-E72D297353CC}">
                    <c16:uniqueId val="{00000021-D4B0-4C74-A899-7154AF6F9168}"/>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pt idx="12">
                        <c:v>0.7</c:v>
                      </c:pt>
                      <c:pt idx="13">
                        <c:v>0.59</c:v>
                      </c:pt>
                    </c:numCache>
                  </c:numRef>
                </c:val>
                <c:smooth val="0"/>
                <c:extLst xmlns:c15="http://schemas.microsoft.com/office/drawing/2012/chart">
                  <c:ext xmlns:c16="http://schemas.microsoft.com/office/drawing/2014/chart" uri="{C3380CC4-5D6E-409C-BE32-E72D297353CC}">
                    <c16:uniqueId val="{00000022-D4B0-4C74-A899-7154AF6F9168}"/>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pt idx="12">
                        <c:v>0.86</c:v>
                      </c:pt>
                      <c:pt idx="13">
                        <c:v>0.68</c:v>
                      </c:pt>
                    </c:numCache>
                  </c:numRef>
                </c:val>
                <c:smooth val="0"/>
                <c:extLst xmlns:c15="http://schemas.microsoft.com/office/drawing/2012/chart">
                  <c:ext xmlns:c16="http://schemas.microsoft.com/office/drawing/2014/chart" uri="{C3380CC4-5D6E-409C-BE32-E72D297353CC}">
                    <c16:uniqueId val="{00000023-D4B0-4C74-A899-7154AF6F9168}"/>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pt idx="12">
                        <c:v>0.9</c:v>
                      </c:pt>
                      <c:pt idx="13">
                        <c:v>0.85</c:v>
                      </c:pt>
                    </c:numCache>
                  </c:numRef>
                </c:val>
                <c:smooth val="0"/>
                <c:extLst xmlns:c15="http://schemas.microsoft.com/office/drawing/2012/chart">
                  <c:ext xmlns:c16="http://schemas.microsoft.com/office/drawing/2014/chart" uri="{C3380CC4-5D6E-409C-BE32-E72D297353CC}">
                    <c16:uniqueId val="{00000024-D4B0-4C74-A899-7154AF6F9168}"/>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pt idx="12">
                        <c:v>0.82</c:v>
                      </c:pt>
                      <c:pt idx="13">
                        <c:v>0.6</c:v>
                      </c:pt>
                    </c:numCache>
                  </c:numRef>
                </c:val>
                <c:smooth val="0"/>
                <c:extLst xmlns:c15="http://schemas.microsoft.com/office/drawing/2012/chart">
                  <c:ext xmlns:c16="http://schemas.microsoft.com/office/drawing/2014/chart" uri="{C3380CC4-5D6E-409C-BE32-E72D297353CC}">
                    <c16:uniqueId val="{00000025-D4B0-4C74-A899-7154AF6F9168}"/>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pt idx="12">
                        <c:v>0.28999999999999998</c:v>
                      </c:pt>
                      <c:pt idx="13">
                        <c:v>0.27</c:v>
                      </c:pt>
                    </c:numCache>
                  </c:numRef>
                </c:val>
                <c:smooth val="0"/>
                <c:extLst xmlns:c15="http://schemas.microsoft.com/office/drawing/2012/chart">
                  <c:ext xmlns:c16="http://schemas.microsoft.com/office/drawing/2014/chart" uri="{C3380CC4-5D6E-409C-BE32-E72D297353CC}">
                    <c16:uniqueId val="{00000026-D4B0-4C74-A899-7154AF6F9168}"/>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pt idx="12">
                        <c:v>0.23</c:v>
                      </c:pt>
                      <c:pt idx="13">
                        <c:v>0.25</c:v>
                      </c:pt>
                    </c:numCache>
                  </c:numRef>
                </c:val>
                <c:smooth val="0"/>
                <c:extLst xmlns:c15="http://schemas.microsoft.com/office/drawing/2012/chart">
                  <c:ext xmlns:c16="http://schemas.microsoft.com/office/drawing/2014/chart" uri="{C3380CC4-5D6E-409C-BE32-E72D297353CC}">
                    <c16:uniqueId val="{00000027-D4B0-4C74-A899-7154AF6F9168}"/>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pt idx="12">
                        <c:v>0.77</c:v>
                      </c:pt>
                      <c:pt idx="13">
                        <c:v>0.65</c:v>
                      </c:pt>
                    </c:numCache>
                  </c:numRef>
                </c:val>
                <c:smooth val="0"/>
                <c:extLst xmlns:c15="http://schemas.microsoft.com/office/drawing/2012/chart">
                  <c:ext xmlns:c16="http://schemas.microsoft.com/office/drawing/2014/chart" uri="{C3380CC4-5D6E-409C-BE32-E72D297353CC}">
                    <c16:uniqueId val="{00000028-D4B0-4C74-A899-7154AF6F9168}"/>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pt idx="12">
                        <c:v>0.73</c:v>
                      </c:pt>
                      <c:pt idx="13">
                        <c:v>0.39</c:v>
                      </c:pt>
                    </c:numCache>
                  </c:numRef>
                </c:val>
                <c:smooth val="0"/>
                <c:extLst xmlns:c15="http://schemas.microsoft.com/office/drawing/2012/chart">
                  <c:ext xmlns:c16="http://schemas.microsoft.com/office/drawing/2014/chart" uri="{C3380CC4-5D6E-409C-BE32-E72D297353CC}">
                    <c16:uniqueId val="{00000029-D4B0-4C74-A899-7154AF6F9168}"/>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Gynaecological Backlog</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9465338289150784E-2"/>
          <c:y val="6.9723558016523246E-2"/>
          <c:w val="0.93146227332766762"/>
          <c:h val="0.68620965744539453"/>
        </c:manualLayout>
      </c:layout>
      <c:barChart>
        <c:barDir val="col"/>
        <c:grouping val="stacked"/>
        <c:varyColors val="0"/>
        <c:ser>
          <c:idx val="49"/>
          <c:order val="49"/>
          <c:tx>
            <c:strRef>
              <c:f>'Table for graphs 24-25 '!$A$51</c:f>
              <c:strCache>
                <c:ptCount val="1"/>
                <c:pt idx="0">
                  <c:v>Gynaecological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'!$B$51:$DB$51</c:f>
              <c:numCache>
                <c:formatCode>0</c:formatCode>
                <c:ptCount val="105"/>
                <c:pt idx="0">
                  <c:v>71</c:v>
                </c:pt>
                <c:pt idx="1">
                  <c:v>80</c:v>
                </c:pt>
                <c:pt idx="2">
                  <c:v>82</c:v>
                </c:pt>
                <c:pt idx="3">
                  <c:v>77</c:v>
                </c:pt>
                <c:pt idx="4">
                  <c:v>75</c:v>
                </c:pt>
                <c:pt idx="5">
                  <c:v>76</c:v>
                </c:pt>
                <c:pt idx="6">
                  <c:v>72</c:v>
                </c:pt>
                <c:pt idx="7">
                  <c:v>71</c:v>
                </c:pt>
                <c:pt idx="8">
                  <c:v>81</c:v>
                </c:pt>
                <c:pt idx="9">
                  <c:v>81</c:v>
                </c:pt>
                <c:pt idx="10">
                  <c:v>69</c:v>
                </c:pt>
                <c:pt idx="11">
                  <c:v>78</c:v>
                </c:pt>
                <c:pt idx="12">
                  <c:v>78</c:v>
                </c:pt>
                <c:pt idx="13">
                  <c:v>60</c:v>
                </c:pt>
                <c:pt idx="14">
                  <c:v>64</c:v>
                </c:pt>
                <c:pt idx="15">
                  <c:v>70</c:v>
                </c:pt>
                <c:pt idx="16">
                  <c:v>68</c:v>
                </c:pt>
                <c:pt idx="17">
                  <c:v>58</c:v>
                </c:pt>
                <c:pt idx="18">
                  <c:v>67</c:v>
                </c:pt>
                <c:pt idx="19">
                  <c:v>73</c:v>
                </c:pt>
                <c:pt idx="20">
                  <c:v>74</c:v>
                </c:pt>
                <c:pt idx="21">
                  <c:v>77</c:v>
                </c:pt>
                <c:pt idx="22">
                  <c:v>75</c:v>
                </c:pt>
                <c:pt idx="23">
                  <c:v>78</c:v>
                </c:pt>
                <c:pt idx="24">
                  <c:v>51</c:v>
                </c:pt>
                <c:pt idx="25">
                  <c:v>50</c:v>
                </c:pt>
                <c:pt idx="26" formatCode="General">
                  <c:v>37</c:v>
                </c:pt>
                <c:pt idx="27">
                  <c:v>33</c:v>
                </c:pt>
                <c:pt idx="28">
                  <c:v>37</c:v>
                </c:pt>
                <c:pt idx="29">
                  <c:v>37</c:v>
                </c:pt>
                <c:pt idx="30">
                  <c:v>35</c:v>
                </c:pt>
                <c:pt idx="31">
                  <c:v>31</c:v>
                </c:pt>
                <c:pt idx="32">
                  <c:v>35</c:v>
                </c:pt>
                <c:pt idx="33">
                  <c:v>35</c:v>
                </c:pt>
                <c:pt idx="34">
                  <c:v>29</c:v>
                </c:pt>
                <c:pt idx="35">
                  <c:v>30</c:v>
                </c:pt>
                <c:pt idx="36">
                  <c:v>36</c:v>
                </c:pt>
                <c:pt idx="37">
                  <c:v>38</c:v>
                </c:pt>
                <c:pt idx="38">
                  <c:v>27</c:v>
                </c:pt>
                <c:pt idx="39">
                  <c:v>28</c:v>
                </c:pt>
                <c:pt idx="40">
                  <c:v>34</c:v>
                </c:pt>
                <c:pt idx="41">
                  <c:v>27</c:v>
                </c:pt>
                <c:pt idx="42">
                  <c:v>28</c:v>
                </c:pt>
                <c:pt idx="43" formatCode="General">
                  <c:v>26</c:v>
                </c:pt>
                <c:pt idx="44">
                  <c:v>21</c:v>
                </c:pt>
                <c:pt idx="45">
                  <c:v>24</c:v>
                </c:pt>
                <c:pt idx="46">
                  <c:v>20</c:v>
                </c:pt>
                <c:pt idx="47">
                  <c:v>23</c:v>
                </c:pt>
                <c:pt idx="48">
                  <c:v>21</c:v>
                </c:pt>
                <c:pt idx="49">
                  <c:v>18</c:v>
                </c:pt>
                <c:pt idx="50">
                  <c:v>22</c:v>
                </c:pt>
                <c:pt idx="51">
                  <c:v>23</c:v>
                </c:pt>
                <c:pt idx="52">
                  <c:v>20</c:v>
                </c:pt>
                <c:pt idx="53">
                  <c:v>27</c:v>
                </c:pt>
                <c:pt idx="54">
                  <c:v>35</c:v>
                </c:pt>
                <c:pt idx="55" formatCode="General">
                  <c:v>35</c:v>
                </c:pt>
                <c:pt idx="56" formatCode="General">
                  <c:v>31</c:v>
                </c:pt>
                <c:pt idx="57" formatCode="General">
                  <c:v>27</c:v>
                </c:pt>
                <c:pt idx="58" formatCode="General">
                  <c:v>26</c:v>
                </c:pt>
                <c:pt idx="59" formatCode="General">
                  <c:v>26</c:v>
                </c:pt>
                <c:pt idx="60" formatCode="General">
                  <c:v>25</c:v>
                </c:pt>
                <c:pt idx="61" formatCode="General">
                  <c:v>24</c:v>
                </c:pt>
                <c:pt idx="62" formatCode="General">
                  <c:v>25</c:v>
                </c:pt>
                <c:pt idx="63" formatCode="General">
                  <c:v>25</c:v>
                </c:pt>
                <c:pt idx="64" formatCode="General">
                  <c:v>25</c:v>
                </c:pt>
                <c:pt idx="65" formatCode="General">
                  <c:v>19</c:v>
                </c:pt>
                <c:pt idx="66" formatCode="General">
                  <c:v>25</c:v>
                </c:pt>
                <c:pt idx="67" formatCode="General">
                  <c:v>26</c:v>
                </c:pt>
                <c:pt idx="68" formatCode="General">
                  <c:v>21</c:v>
                </c:pt>
                <c:pt idx="69" formatCode="General">
                  <c:v>26</c:v>
                </c:pt>
                <c:pt idx="70" formatCode="General">
                  <c:v>27</c:v>
                </c:pt>
                <c:pt idx="71" formatCode="General">
                  <c:v>27</c:v>
                </c:pt>
                <c:pt idx="72" formatCode="General">
                  <c:v>29</c:v>
                </c:pt>
                <c:pt idx="73" formatCode="General">
                  <c:v>27</c:v>
                </c:pt>
                <c:pt idx="74" formatCode="General">
                  <c:v>26</c:v>
                </c:pt>
                <c:pt idx="75" formatCode="General">
                  <c:v>23</c:v>
                </c:pt>
                <c:pt idx="76" formatCode="General">
                  <c:v>21</c:v>
                </c:pt>
                <c:pt idx="77" formatCode="General">
                  <c:v>20</c:v>
                </c:pt>
                <c:pt idx="78" formatCode="General">
                  <c:v>19</c:v>
                </c:pt>
                <c:pt idx="79" formatCode="General">
                  <c:v>17</c:v>
                </c:pt>
                <c:pt idx="80" formatCode="General">
                  <c:v>21</c:v>
                </c:pt>
                <c:pt idx="81" formatCode="General">
                  <c:v>23</c:v>
                </c:pt>
                <c:pt idx="82" formatCode="General">
                  <c:v>27</c:v>
                </c:pt>
                <c:pt idx="83" formatCode="General">
                  <c:v>25</c:v>
                </c:pt>
                <c:pt idx="84" formatCode="General">
                  <c:v>24</c:v>
                </c:pt>
                <c:pt idx="85" formatCode="General">
                  <c:v>17</c:v>
                </c:pt>
                <c:pt idx="86" formatCode="General">
                  <c:v>22</c:v>
                </c:pt>
                <c:pt idx="87" formatCode="General">
                  <c:v>19</c:v>
                </c:pt>
                <c:pt idx="88" formatCode="General">
                  <c:v>18</c:v>
                </c:pt>
                <c:pt idx="89" formatCode="General">
                  <c:v>18</c:v>
                </c:pt>
                <c:pt idx="90" formatCode="General">
                  <c:v>17</c:v>
                </c:pt>
                <c:pt idx="91" formatCode="General">
                  <c:v>20</c:v>
                </c:pt>
                <c:pt idx="92" formatCode="General">
                  <c:v>21</c:v>
                </c:pt>
                <c:pt idx="93" formatCode="General">
                  <c:v>17</c:v>
                </c:pt>
                <c:pt idx="94" formatCode="General">
                  <c:v>18</c:v>
                </c:pt>
                <c:pt idx="95" formatCode="General">
                  <c:v>20</c:v>
                </c:pt>
                <c:pt idx="96" formatCode="General">
                  <c:v>17</c:v>
                </c:pt>
              </c:numCache>
            </c:numRef>
          </c:val>
          <c:extLst>
            <c:ext xmlns:c16="http://schemas.microsoft.com/office/drawing/2014/chart" uri="{C3380CC4-5D6E-409C-BE32-E72D297353CC}">
              <c16:uniqueId val="{00000000-754E-4B95-B86B-72861AEE7D0D}"/>
            </c:ext>
          </c:extLst>
        </c:ser>
        <c:ser>
          <c:idx val="64"/>
          <c:order val="64"/>
          <c:tx>
            <c:strRef>
              <c:f>'Table for graphs 24-25 '!$A$66</c:f>
              <c:strCache>
                <c:ptCount val="1"/>
                <c:pt idx="0">
                  <c:v>Gynaecological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'!$B$66:$DB$66</c:f>
              <c:numCache>
                <c:formatCode>0</c:formatCode>
                <c:ptCount val="105"/>
                <c:pt idx="0">
                  <c:v>41</c:v>
                </c:pt>
                <c:pt idx="1">
                  <c:v>44</c:v>
                </c:pt>
                <c:pt idx="2">
                  <c:v>29</c:v>
                </c:pt>
                <c:pt idx="3">
                  <c:v>33</c:v>
                </c:pt>
                <c:pt idx="4">
                  <c:v>41</c:v>
                </c:pt>
                <c:pt idx="5">
                  <c:v>42</c:v>
                </c:pt>
                <c:pt idx="6">
                  <c:v>43</c:v>
                </c:pt>
                <c:pt idx="7">
                  <c:v>40</c:v>
                </c:pt>
                <c:pt idx="8">
                  <c:v>41</c:v>
                </c:pt>
                <c:pt idx="9">
                  <c:v>34</c:v>
                </c:pt>
                <c:pt idx="10">
                  <c:v>32</c:v>
                </c:pt>
                <c:pt idx="11">
                  <c:v>31</c:v>
                </c:pt>
                <c:pt idx="12">
                  <c:v>28</c:v>
                </c:pt>
                <c:pt idx="13">
                  <c:v>30</c:v>
                </c:pt>
                <c:pt idx="14">
                  <c:v>29</c:v>
                </c:pt>
                <c:pt idx="15">
                  <c:v>30</c:v>
                </c:pt>
                <c:pt idx="16">
                  <c:v>25</c:v>
                </c:pt>
                <c:pt idx="17">
                  <c:v>23</c:v>
                </c:pt>
                <c:pt idx="18">
                  <c:v>21</c:v>
                </c:pt>
                <c:pt idx="19">
                  <c:v>17</c:v>
                </c:pt>
                <c:pt idx="20">
                  <c:v>20</c:v>
                </c:pt>
                <c:pt idx="21">
                  <c:v>21</c:v>
                </c:pt>
                <c:pt idx="22">
                  <c:v>24</c:v>
                </c:pt>
                <c:pt idx="23">
                  <c:v>27</c:v>
                </c:pt>
                <c:pt idx="24">
                  <c:v>30</c:v>
                </c:pt>
                <c:pt idx="25">
                  <c:v>25</c:v>
                </c:pt>
                <c:pt idx="26">
                  <c:v>27</c:v>
                </c:pt>
                <c:pt idx="27">
                  <c:v>26</c:v>
                </c:pt>
                <c:pt idx="28">
                  <c:v>30</c:v>
                </c:pt>
                <c:pt idx="29">
                  <c:v>34</c:v>
                </c:pt>
                <c:pt idx="30">
                  <c:v>33</c:v>
                </c:pt>
                <c:pt idx="31">
                  <c:v>33</c:v>
                </c:pt>
                <c:pt idx="32">
                  <c:v>28</c:v>
                </c:pt>
                <c:pt idx="33">
                  <c:v>25</c:v>
                </c:pt>
                <c:pt idx="34">
                  <c:v>26</c:v>
                </c:pt>
                <c:pt idx="35">
                  <c:v>22</c:v>
                </c:pt>
                <c:pt idx="36">
                  <c:v>18</c:v>
                </c:pt>
                <c:pt idx="37">
                  <c:v>20</c:v>
                </c:pt>
                <c:pt idx="38">
                  <c:v>23</c:v>
                </c:pt>
                <c:pt idx="39">
                  <c:v>27</c:v>
                </c:pt>
                <c:pt idx="40">
                  <c:v>26</c:v>
                </c:pt>
                <c:pt idx="41">
                  <c:v>20</c:v>
                </c:pt>
                <c:pt idx="42">
                  <c:v>22</c:v>
                </c:pt>
                <c:pt idx="43" formatCode="General">
                  <c:v>24</c:v>
                </c:pt>
                <c:pt idx="44">
                  <c:v>20</c:v>
                </c:pt>
                <c:pt idx="45">
                  <c:v>22</c:v>
                </c:pt>
                <c:pt idx="46">
                  <c:v>20</c:v>
                </c:pt>
                <c:pt idx="47">
                  <c:v>17</c:v>
                </c:pt>
                <c:pt idx="48">
                  <c:v>13</c:v>
                </c:pt>
                <c:pt idx="49">
                  <c:v>13</c:v>
                </c:pt>
                <c:pt idx="50">
                  <c:v>10</c:v>
                </c:pt>
                <c:pt idx="51">
                  <c:v>9</c:v>
                </c:pt>
                <c:pt idx="52">
                  <c:v>10</c:v>
                </c:pt>
                <c:pt idx="53" formatCode="General">
                  <c:v>9</c:v>
                </c:pt>
                <c:pt idx="54" formatCode="General">
                  <c:v>8</c:v>
                </c:pt>
                <c:pt idx="55" formatCode="General">
                  <c:v>8</c:v>
                </c:pt>
                <c:pt idx="56" formatCode="General">
                  <c:v>9</c:v>
                </c:pt>
                <c:pt idx="57" formatCode="General">
                  <c:v>9</c:v>
                </c:pt>
                <c:pt idx="58" formatCode="General">
                  <c:v>11</c:v>
                </c:pt>
                <c:pt idx="59" formatCode="General">
                  <c:v>9</c:v>
                </c:pt>
                <c:pt idx="60" formatCode="General">
                  <c:v>14</c:v>
                </c:pt>
                <c:pt idx="61" formatCode="General">
                  <c:v>15</c:v>
                </c:pt>
                <c:pt idx="62" formatCode="General">
                  <c:v>17</c:v>
                </c:pt>
                <c:pt idx="63" formatCode="General">
                  <c:v>16</c:v>
                </c:pt>
                <c:pt idx="64" formatCode="General">
                  <c:v>18</c:v>
                </c:pt>
                <c:pt idx="65" formatCode="General">
                  <c:v>18</c:v>
                </c:pt>
                <c:pt idx="66" formatCode="General">
                  <c:v>13</c:v>
                </c:pt>
                <c:pt idx="67" formatCode="General">
                  <c:v>13</c:v>
                </c:pt>
                <c:pt idx="68" formatCode="General">
                  <c:v>14</c:v>
                </c:pt>
                <c:pt idx="69" formatCode="General">
                  <c:v>14</c:v>
                </c:pt>
                <c:pt idx="70" formatCode="General">
                  <c:v>15</c:v>
                </c:pt>
                <c:pt idx="71" formatCode="General">
                  <c:v>14</c:v>
                </c:pt>
                <c:pt idx="72" formatCode="General">
                  <c:v>13</c:v>
                </c:pt>
                <c:pt idx="73" formatCode="General">
                  <c:v>11</c:v>
                </c:pt>
                <c:pt idx="74" formatCode="General">
                  <c:v>12</c:v>
                </c:pt>
                <c:pt idx="75" formatCode="General">
                  <c:v>9</c:v>
                </c:pt>
                <c:pt idx="76" formatCode="General">
                  <c:v>9</c:v>
                </c:pt>
                <c:pt idx="77" formatCode="General">
                  <c:v>11</c:v>
                </c:pt>
                <c:pt idx="78" formatCode="General">
                  <c:v>14</c:v>
                </c:pt>
                <c:pt idx="79" formatCode="General">
                  <c:v>10</c:v>
                </c:pt>
                <c:pt idx="80" formatCode="General">
                  <c:v>7</c:v>
                </c:pt>
                <c:pt idx="81" formatCode="General">
                  <c:v>8</c:v>
                </c:pt>
                <c:pt idx="82" formatCode="General">
                  <c:v>8</c:v>
                </c:pt>
                <c:pt idx="83" formatCode="General">
                  <c:v>10</c:v>
                </c:pt>
                <c:pt idx="84" formatCode="General">
                  <c:v>10</c:v>
                </c:pt>
                <c:pt idx="85" formatCode="General">
                  <c:v>11</c:v>
                </c:pt>
                <c:pt idx="86" formatCode="General">
                  <c:v>10</c:v>
                </c:pt>
                <c:pt idx="87" formatCode="General">
                  <c:v>11</c:v>
                </c:pt>
                <c:pt idx="88" formatCode="General">
                  <c:v>10</c:v>
                </c:pt>
                <c:pt idx="89" formatCode="General">
                  <c:v>11</c:v>
                </c:pt>
                <c:pt idx="90" formatCode="General">
                  <c:v>10</c:v>
                </c:pt>
                <c:pt idx="91" formatCode="General">
                  <c:v>10</c:v>
                </c:pt>
                <c:pt idx="92" formatCode="General">
                  <c:v>9</c:v>
                </c:pt>
                <c:pt idx="93" formatCode="General">
                  <c:v>10</c:v>
                </c:pt>
                <c:pt idx="94" formatCode="General">
                  <c:v>12</c:v>
                </c:pt>
                <c:pt idx="95" formatCode="General">
                  <c:v>10</c:v>
                </c:pt>
                <c:pt idx="96" formatCode="General">
                  <c:v>10</c:v>
                </c:pt>
              </c:numCache>
            </c:numRef>
          </c:val>
          <c:extLst>
            <c:ext xmlns:c16="http://schemas.microsoft.com/office/drawing/2014/chart" uri="{C3380CC4-5D6E-409C-BE32-E72D297353CC}">
              <c16:uniqueId val="{00000001-754E-4B95-B86B-72861AEE7D0D}"/>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24-25 '!$A$47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'!$B$47:$DB$47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formatCode="General">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formatCode="General">
                        <c:v>1</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c:ext xmlns:c16="http://schemas.microsoft.com/office/drawing/2014/chart" uri="{C3380CC4-5D6E-409C-BE32-E72D297353CC}">
                    <c16:uniqueId val="{00000030-754E-4B95-B86B-72861AEE7D0D}"/>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24-25 '!$A$48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'!$B$48:$DB$48</c15:sqref>
                        </c15:formulaRef>
                      </c:ext>
                    </c:extLst>
                    <c:numCache>
                      <c:formatCode>0</c:formatCode>
                      <c:ptCount val="105"/>
                      <c:pt idx="0">
                        <c:v>2</c:v>
                      </c:pt>
                      <c:pt idx="1">
                        <c:v>1</c:v>
                      </c:pt>
                      <c:pt idx="2">
                        <c:v>1</c:v>
                      </c:pt>
                      <c:pt idx="3">
                        <c:v>1</c:v>
                      </c:pt>
                      <c:pt idx="4">
                        <c:v>1</c:v>
                      </c:pt>
                      <c:pt idx="5">
                        <c:v>1</c:v>
                      </c:pt>
                      <c:pt idx="6">
                        <c:v>1</c:v>
                      </c:pt>
                      <c:pt idx="7">
                        <c:v>2</c:v>
                      </c:pt>
                      <c:pt idx="8">
                        <c:v>2</c:v>
                      </c:pt>
                      <c:pt idx="9">
                        <c:v>1</c:v>
                      </c:pt>
                      <c:pt idx="10">
                        <c:v>1</c:v>
                      </c:pt>
                      <c:pt idx="11">
                        <c:v>2</c:v>
                      </c:pt>
                      <c:pt idx="12">
                        <c:v>2</c:v>
                      </c:pt>
                      <c:pt idx="13">
                        <c:v>1</c:v>
                      </c:pt>
                      <c:pt idx="14">
                        <c:v>0</c:v>
                      </c:pt>
                      <c:pt idx="15">
                        <c:v>0</c:v>
                      </c:pt>
                      <c:pt idx="16">
                        <c:v>0</c:v>
                      </c:pt>
                      <c:pt idx="17">
                        <c:v>0</c:v>
                      </c:pt>
                      <c:pt idx="18">
                        <c:v>1</c:v>
                      </c:pt>
                      <c:pt idx="19">
                        <c:v>1</c:v>
                      </c:pt>
                      <c:pt idx="20">
                        <c:v>1</c:v>
                      </c:pt>
                      <c:pt idx="21">
                        <c:v>1</c:v>
                      </c:pt>
                      <c:pt idx="22">
                        <c:v>1</c:v>
                      </c:pt>
                      <c:pt idx="23">
                        <c:v>0</c:v>
                      </c:pt>
                      <c:pt idx="24">
                        <c:v>0</c:v>
                      </c:pt>
                      <c:pt idx="25">
                        <c:v>0</c:v>
                      </c:pt>
                      <c:pt idx="26" formatCode="General">
                        <c:v>1</c:v>
                      </c:pt>
                      <c:pt idx="27">
                        <c:v>1</c:v>
                      </c:pt>
                      <c:pt idx="28">
                        <c:v>1</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1</c:v>
                      </c:pt>
                      <c:pt idx="93" formatCode="General">
                        <c:v>1</c:v>
                      </c:pt>
                      <c:pt idx="94" formatCode="General">
                        <c:v>1</c:v>
                      </c:pt>
                      <c:pt idx="95" formatCode="General">
                        <c:v>2</c:v>
                      </c:pt>
                      <c:pt idx="96" formatCode="General">
                        <c:v>1</c:v>
                      </c:pt>
                    </c:numCache>
                  </c:numRef>
                </c:val>
                <c:extLst xmlns:c15="http://schemas.microsoft.com/office/drawing/2012/chart">
                  <c:ext xmlns:c16="http://schemas.microsoft.com/office/drawing/2014/chart" uri="{C3380CC4-5D6E-409C-BE32-E72D297353CC}">
                    <c16:uniqueId val="{00000031-754E-4B95-B86B-72861AEE7D0D}"/>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24-25 '!$A$49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'!$B$49:$DB$49</c15:sqref>
                        </c15:formulaRef>
                      </c:ext>
                    </c:extLst>
                    <c:numCache>
                      <c:formatCode>0</c:formatCode>
                      <c:ptCount val="105"/>
                      <c:pt idx="0">
                        <c:v>10</c:v>
                      </c:pt>
                      <c:pt idx="1">
                        <c:v>9</c:v>
                      </c:pt>
                      <c:pt idx="2">
                        <c:v>4</c:v>
                      </c:pt>
                      <c:pt idx="3">
                        <c:v>8</c:v>
                      </c:pt>
                      <c:pt idx="4">
                        <c:v>8</c:v>
                      </c:pt>
                      <c:pt idx="5">
                        <c:v>10</c:v>
                      </c:pt>
                      <c:pt idx="6">
                        <c:v>17</c:v>
                      </c:pt>
                      <c:pt idx="7">
                        <c:v>16</c:v>
                      </c:pt>
                      <c:pt idx="8">
                        <c:v>20</c:v>
                      </c:pt>
                      <c:pt idx="9">
                        <c:v>19</c:v>
                      </c:pt>
                      <c:pt idx="10">
                        <c:v>17</c:v>
                      </c:pt>
                      <c:pt idx="11">
                        <c:v>18</c:v>
                      </c:pt>
                      <c:pt idx="12">
                        <c:v>14</c:v>
                      </c:pt>
                      <c:pt idx="13">
                        <c:v>12</c:v>
                      </c:pt>
                      <c:pt idx="14">
                        <c:v>9</c:v>
                      </c:pt>
                      <c:pt idx="15">
                        <c:v>9</c:v>
                      </c:pt>
                      <c:pt idx="16">
                        <c:v>10</c:v>
                      </c:pt>
                      <c:pt idx="17">
                        <c:v>7</c:v>
                      </c:pt>
                      <c:pt idx="18">
                        <c:v>8</c:v>
                      </c:pt>
                      <c:pt idx="19">
                        <c:v>13</c:v>
                      </c:pt>
                      <c:pt idx="20">
                        <c:v>16</c:v>
                      </c:pt>
                      <c:pt idx="21">
                        <c:v>15</c:v>
                      </c:pt>
                      <c:pt idx="22">
                        <c:v>18</c:v>
                      </c:pt>
                      <c:pt idx="23">
                        <c:v>19</c:v>
                      </c:pt>
                      <c:pt idx="24">
                        <c:v>17</c:v>
                      </c:pt>
                      <c:pt idx="25">
                        <c:v>15</c:v>
                      </c:pt>
                      <c:pt idx="26" formatCode="General">
                        <c:v>14</c:v>
                      </c:pt>
                      <c:pt idx="27">
                        <c:v>18</c:v>
                      </c:pt>
                      <c:pt idx="28">
                        <c:v>21</c:v>
                      </c:pt>
                      <c:pt idx="29">
                        <c:v>24</c:v>
                      </c:pt>
                      <c:pt idx="30">
                        <c:v>23</c:v>
                      </c:pt>
                      <c:pt idx="31">
                        <c:v>26</c:v>
                      </c:pt>
                      <c:pt idx="32">
                        <c:v>24</c:v>
                      </c:pt>
                      <c:pt idx="33">
                        <c:v>24</c:v>
                      </c:pt>
                      <c:pt idx="34">
                        <c:v>25</c:v>
                      </c:pt>
                      <c:pt idx="35">
                        <c:v>19</c:v>
                      </c:pt>
                      <c:pt idx="36">
                        <c:v>21</c:v>
                      </c:pt>
                      <c:pt idx="37">
                        <c:v>15</c:v>
                      </c:pt>
                      <c:pt idx="38">
                        <c:v>14</c:v>
                      </c:pt>
                      <c:pt idx="39">
                        <c:v>13</c:v>
                      </c:pt>
                      <c:pt idx="40">
                        <c:v>15</c:v>
                      </c:pt>
                      <c:pt idx="41">
                        <c:v>19</c:v>
                      </c:pt>
                      <c:pt idx="42">
                        <c:v>19</c:v>
                      </c:pt>
                      <c:pt idx="43" formatCode="General">
                        <c:v>21</c:v>
                      </c:pt>
                      <c:pt idx="44">
                        <c:v>17</c:v>
                      </c:pt>
                      <c:pt idx="45">
                        <c:v>14</c:v>
                      </c:pt>
                      <c:pt idx="46">
                        <c:v>14</c:v>
                      </c:pt>
                      <c:pt idx="47">
                        <c:v>12</c:v>
                      </c:pt>
                      <c:pt idx="48">
                        <c:v>7</c:v>
                      </c:pt>
                      <c:pt idx="49">
                        <c:v>8</c:v>
                      </c:pt>
                      <c:pt idx="50">
                        <c:v>9</c:v>
                      </c:pt>
                      <c:pt idx="51">
                        <c:v>17</c:v>
                      </c:pt>
                      <c:pt idx="52">
                        <c:v>11</c:v>
                      </c:pt>
                      <c:pt idx="53">
                        <c:v>9</c:v>
                      </c:pt>
                      <c:pt idx="54">
                        <c:v>10</c:v>
                      </c:pt>
                      <c:pt idx="55" formatCode="General">
                        <c:v>10</c:v>
                      </c:pt>
                      <c:pt idx="56" formatCode="General">
                        <c:v>8</c:v>
                      </c:pt>
                      <c:pt idx="57" formatCode="General">
                        <c:v>13</c:v>
                      </c:pt>
                      <c:pt idx="58" formatCode="General">
                        <c:v>22</c:v>
                      </c:pt>
                      <c:pt idx="59" formatCode="General">
                        <c:v>17</c:v>
                      </c:pt>
                      <c:pt idx="60" formatCode="General">
                        <c:v>22</c:v>
                      </c:pt>
                      <c:pt idx="61" formatCode="General">
                        <c:v>18</c:v>
                      </c:pt>
                      <c:pt idx="62" formatCode="General">
                        <c:v>15</c:v>
                      </c:pt>
                      <c:pt idx="63" formatCode="General">
                        <c:v>13</c:v>
                      </c:pt>
                      <c:pt idx="64" formatCode="General">
                        <c:v>8</c:v>
                      </c:pt>
                      <c:pt idx="65" formatCode="General">
                        <c:v>10</c:v>
                      </c:pt>
                      <c:pt idx="66" formatCode="General">
                        <c:v>11</c:v>
                      </c:pt>
                      <c:pt idx="67" formatCode="General">
                        <c:v>13</c:v>
                      </c:pt>
                      <c:pt idx="68" formatCode="General">
                        <c:v>13</c:v>
                      </c:pt>
                      <c:pt idx="69" formatCode="General">
                        <c:v>12</c:v>
                      </c:pt>
                      <c:pt idx="70" formatCode="General">
                        <c:v>9</c:v>
                      </c:pt>
                      <c:pt idx="71" formatCode="General">
                        <c:v>15</c:v>
                      </c:pt>
                      <c:pt idx="72" formatCode="General">
                        <c:v>11</c:v>
                      </c:pt>
                      <c:pt idx="73" formatCode="General">
                        <c:v>12</c:v>
                      </c:pt>
                      <c:pt idx="74" formatCode="General">
                        <c:v>5</c:v>
                      </c:pt>
                      <c:pt idx="75" formatCode="General">
                        <c:v>8</c:v>
                      </c:pt>
                      <c:pt idx="76" formatCode="General">
                        <c:v>11</c:v>
                      </c:pt>
                      <c:pt idx="77" formatCode="General">
                        <c:v>6</c:v>
                      </c:pt>
                      <c:pt idx="78" formatCode="General">
                        <c:v>2</c:v>
                      </c:pt>
                      <c:pt idx="79" formatCode="General">
                        <c:v>3</c:v>
                      </c:pt>
                      <c:pt idx="80" formatCode="General">
                        <c:v>5</c:v>
                      </c:pt>
                      <c:pt idx="81" formatCode="General">
                        <c:v>3</c:v>
                      </c:pt>
                      <c:pt idx="82" formatCode="General">
                        <c:v>3</c:v>
                      </c:pt>
                      <c:pt idx="83" formatCode="General">
                        <c:v>4</c:v>
                      </c:pt>
                      <c:pt idx="84" formatCode="General">
                        <c:v>6</c:v>
                      </c:pt>
                      <c:pt idx="85" formatCode="General">
                        <c:v>6</c:v>
                      </c:pt>
                      <c:pt idx="86" formatCode="General">
                        <c:v>6</c:v>
                      </c:pt>
                      <c:pt idx="87" formatCode="General">
                        <c:v>2</c:v>
                      </c:pt>
                      <c:pt idx="88" formatCode="General">
                        <c:v>2</c:v>
                      </c:pt>
                      <c:pt idx="89" formatCode="General">
                        <c:v>4</c:v>
                      </c:pt>
                      <c:pt idx="90" formatCode="General">
                        <c:v>9</c:v>
                      </c:pt>
                      <c:pt idx="91" formatCode="General">
                        <c:v>8</c:v>
                      </c:pt>
                      <c:pt idx="92" formatCode="General">
                        <c:v>5</c:v>
                      </c:pt>
                      <c:pt idx="93" formatCode="General">
                        <c:v>4</c:v>
                      </c:pt>
                      <c:pt idx="94" formatCode="General">
                        <c:v>2</c:v>
                      </c:pt>
                      <c:pt idx="95" formatCode="General">
                        <c:v>2</c:v>
                      </c:pt>
                      <c:pt idx="96" formatCode="General">
                        <c:v>3</c:v>
                      </c:pt>
                    </c:numCache>
                  </c:numRef>
                </c:val>
                <c:extLst xmlns:c15="http://schemas.microsoft.com/office/drawing/2012/chart">
                  <c:ext xmlns:c16="http://schemas.microsoft.com/office/drawing/2014/chart" uri="{C3380CC4-5D6E-409C-BE32-E72D297353CC}">
                    <c16:uniqueId val="{00000032-754E-4B95-B86B-72861AEE7D0D}"/>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24-25 '!$A$50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'!$B$50:$DB$50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formatCode="General">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formatCode="General">
                        <c:v>0</c:v>
                      </c:pt>
                      <c:pt idx="44">
                        <c:v>0</c:v>
                      </c:pt>
                      <c:pt idx="45">
                        <c:v>0</c:v>
                      </c:pt>
                      <c:pt idx="46">
                        <c:v>0</c:v>
                      </c:pt>
                      <c:pt idx="47">
                        <c:v>1</c:v>
                      </c:pt>
                      <c:pt idx="48">
                        <c:v>1</c:v>
                      </c:pt>
                      <c:pt idx="49">
                        <c:v>1</c:v>
                      </c:pt>
                      <c:pt idx="50">
                        <c:v>1</c:v>
                      </c:pt>
                      <c:pt idx="51">
                        <c:v>0</c:v>
                      </c:pt>
                      <c:pt idx="52">
                        <c:v>0</c:v>
                      </c:pt>
                      <c:pt idx="53">
                        <c:v>0</c:v>
                      </c:pt>
                      <c:pt idx="54">
                        <c:v>0</c:v>
                      </c:pt>
                      <c:pt idx="55" formatCode="General">
                        <c:v>0</c:v>
                      </c:pt>
                      <c:pt idx="56" formatCode="General">
                        <c:v>1</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2</c:v>
                      </c:pt>
                      <c:pt idx="81" formatCode="General">
                        <c:v>2</c:v>
                      </c:pt>
                      <c:pt idx="82" formatCode="General">
                        <c:v>2</c:v>
                      </c:pt>
                      <c:pt idx="83" formatCode="General">
                        <c:v>1</c:v>
                      </c:pt>
                      <c:pt idx="84" formatCode="General">
                        <c:v>1</c:v>
                      </c:pt>
                      <c:pt idx="85" formatCode="General">
                        <c:v>2</c:v>
                      </c:pt>
                      <c:pt idx="86" formatCode="General">
                        <c:v>1</c:v>
                      </c:pt>
                      <c:pt idx="87" formatCode="General">
                        <c:v>1</c:v>
                      </c:pt>
                      <c:pt idx="88" formatCode="General">
                        <c:v>2</c:v>
                      </c:pt>
                      <c:pt idx="89" formatCode="General">
                        <c:v>2</c:v>
                      </c:pt>
                      <c:pt idx="90" formatCode="General">
                        <c:v>1</c:v>
                      </c:pt>
                      <c:pt idx="91" formatCode="General">
                        <c:v>0</c:v>
                      </c:pt>
                      <c:pt idx="92" formatCode="General">
                        <c:v>0</c:v>
                      </c:pt>
                      <c:pt idx="93" formatCode="General">
                        <c:v>0</c:v>
                      </c:pt>
                      <c:pt idx="94" formatCode="General">
                        <c:v>0</c:v>
                      </c:pt>
                      <c:pt idx="95" formatCode="General">
                        <c:v>1</c:v>
                      </c:pt>
                      <c:pt idx="96" formatCode="General">
                        <c:v>0</c:v>
                      </c:pt>
                    </c:numCache>
                  </c:numRef>
                </c:val>
                <c:extLst xmlns:c15="http://schemas.microsoft.com/office/drawing/2012/chart">
                  <c:ext xmlns:c16="http://schemas.microsoft.com/office/drawing/2014/chart" uri="{C3380CC4-5D6E-409C-BE32-E72D297353CC}">
                    <c16:uniqueId val="{00000033-754E-4B95-B86B-72861AEE7D0D}"/>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24-25 '!$A$52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'!$B$52:$DB$52</c15:sqref>
                        </c15:formulaRef>
                      </c:ext>
                    </c:extLst>
                    <c:numCache>
                      <c:formatCode>0</c:formatCode>
                      <c:ptCount val="105"/>
                      <c:pt idx="0">
                        <c:v>6</c:v>
                      </c:pt>
                      <c:pt idx="1">
                        <c:v>11</c:v>
                      </c:pt>
                      <c:pt idx="2">
                        <c:v>10</c:v>
                      </c:pt>
                      <c:pt idx="3">
                        <c:v>10</c:v>
                      </c:pt>
                      <c:pt idx="4">
                        <c:v>9</c:v>
                      </c:pt>
                      <c:pt idx="5">
                        <c:v>12</c:v>
                      </c:pt>
                      <c:pt idx="6">
                        <c:v>10</c:v>
                      </c:pt>
                      <c:pt idx="7">
                        <c:v>9</c:v>
                      </c:pt>
                      <c:pt idx="8">
                        <c:v>11</c:v>
                      </c:pt>
                      <c:pt idx="9">
                        <c:v>7</c:v>
                      </c:pt>
                      <c:pt idx="10">
                        <c:v>9</c:v>
                      </c:pt>
                      <c:pt idx="11">
                        <c:v>7</c:v>
                      </c:pt>
                      <c:pt idx="12">
                        <c:v>9</c:v>
                      </c:pt>
                      <c:pt idx="13">
                        <c:v>10</c:v>
                      </c:pt>
                      <c:pt idx="14">
                        <c:v>9</c:v>
                      </c:pt>
                      <c:pt idx="15">
                        <c:v>8</c:v>
                      </c:pt>
                      <c:pt idx="16">
                        <c:v>7</c:v>
                      </c:pt>
                      <c:pt idx="17">
                        <c:v>8</c:v>
                      </c:pt>
                      <c:pt idx="18">
                        <c:v>8</c:v>
                      </c:pt>
                      <c:pt idx="19">
                        <c:v>8</c:v>
                      </c:pt>
                      <c:pt idx="20">
                        <c:v>5</c:v>
                      </c:pt>
                      <c:pt idx="21">
                        <c:v>3</c:v>
                      </c:pt>
                      <c:pt idx="22">
                        <c:v>2</c:v>
                      </c:pt>
                      <c:pt idx="23">
                        <c:v>4</c:v>
                      </c:pt>
                      <c:pt idx="24">
                        <c:v>5</c:v>
                      </c:pt>
                      <c:pt idx="25">
                        <c:v>6</c:v>
                      </c:pt>
                      <c:pt idx="26" formatCode="General">
                        <c:v>9</c:v>
                      </c:pt>
                      <c:pt idx="27">
                        <c:v>8</c:v>
                      </c:pt>
                      <c:pt idx="28">
                        <c:v>8</c:v>
                      </c:pt>
                      <c:pt idx="29">
                        <c:v>9</c:v>
                      </c:pt>
                      <c:pt idx="30">
                        <c:v>7</c:v>
                      </c:pt>
                      <c:pt idx="31">
                        <c:v>6</c:v>
                      </c:pt>
                      <c:pt idx="32">
                        <c:v>8</c:v>
                      </c:pt>
                      <c:pt idx="33">
                        <c:v>8</c:v>
                      </c:pt>
                      <c:pt idx="34">
                        <c:v>8</c:v>
                      </c:pt>
                      <c:pt idx="35">
                        <c:v>5</c:v>
                      </c:pt>
                      <c:pt idx="36">
                        <c:v>5</c:v>
                      </c:pt>
                      <c:pt idx="37">
                        <c:v>5</c:v>
                      </c:pt>
                      <c:pt idx="38">
                        <c:v>5</c:v>
                      </c:pt>
                      <c:pt idx="39">
                        <c:v>5</c:v>
                      </c:pt>
                      <c:pt idx="40">
                        <c:v>7</c:v>
                      </c:pt>
                      <c:pt idx="41">
                        <c:v>6</c:v>
                      </c:pt>
                      <c:pt idx="42">
                        <c:v>5</c:v>
                      </c:pt>
                      <c:pt idx="43" formatCode="General">
                        <c:v>3</c:v>
                      </c:pt>
                      <c:pt idx="44">
                        <c:v>2</c:v>
                      </c:pt>
                      <c:pt idx="45">
                        <c:v>1</c:v>
                      </c:pt>
                      <c:pt idx="46">
                        <c:v>3</c:v>
                      </c:pt>
                      <c:pt idx="47">
                        <c:v>3</c:v>
                      </c:pt>
                      <c:pt idx="48">
                        <c:v>3</c:v>
                      </c:pt>
                      <c:pt idx="49">
                        <c:v>3</c:v>
                      </c:pt>
                      <c:pt idx="50">
                        <c:v>3</c:v>
                      </c:pt>
                      <c:pt idx="51">
                        <c:v>4</c:v>
                      </c:pt>
                      <c:pt idx="52">
                        <c:v>4</c:v>
                      </c:pt>
                      <c:pt idx="53">
                        <c:v>6</c:v>
                      </c:pt>
                      <c:pt idx="54">
                        <c:v>4</c:v>
                      </c:pt>
                      <c:pt idx="55" formatCode="General">
                        <c:v>5</c:v>
                      </c:pt>
                      <c:pt idx="56" formatCode="General">
                        <c:v>4</c:v>
                      </c:pt>
                      <c:pt idx="57" formatCode="General">
                        <c:v>4</c:v>
                      </c:pt>
                      <c:pt idx="58" formatCode="General">
                        <c:v>4</c:v>
                      </c:pt>
                      <c:pt idx="59" formatCode="General">
                        <c:v>3</c:v>
                      </c:pt>
                      <c:pt idx="60" formatCode="General">
                        <c:v>4</c:v>
                      </c:pt>
                      <c:pt idx="61" formatCode="General">
                        <c:v>3</c:v>
                      </c:pt>
                      <c:pt idx="62" formatCode="General">
                        <c:v>3</c:v>
                      </c:pt>
                      <c:pt idx="63" formatCode="General">
                        <c:v>2</c:v>
                      </c:pt>
                      <c:pt idx="64" formatCode="General">
                        <c:v>7</c:v>
                      </c:pt>
                      <c:pt idx="65" formatCode="General">
                        <c:v>6</c:v>
                      </c:pt>
                      <c:pt idx="66" formatCode="General">
                        <c:v>6</c:v>
                      </c:pt>
                      <c:pt idx="67" formatCode="General">
                        <c:v>8</c:v>
                      </c:pt>
                      <c:pt idx="68" formatCode="General">
                        <c:v>7</c:v>
                      </c:pt>
                      <c:pt idx="69" formatCode="General">
                        <c:v>8</c:v>
                      </c:pt>
                      <c:pt idx="70" formatCode="General">
                        <c:v>5</c:v>
                      </c:pt>
                      <c:pt idx="71" formatCode="General">
                        <c:v>4</c:v>
                      </c:pt>
                      <c:pt idx="72" formatCode="General">
                        <c:v>4</c:v>
                      </c:pt>
                      <c:pt idx="73" formatCode="General">
                        <c:v>3</c:v>
                      </c:pt>
                      <c:pt idx="74" formatCode="General">
                        <c:v>4</c:v>
                      </c:pt>
                      <c:pt idx="75" formatCode="General">
                        <c:v>3</c:v>
                      </c:pt>
                      <c:pt idx="76" formatCode="General">
                        <c:v>2</c:v>
                      </c:pt>
                      <c:pt idx="77" formatCode="General">
                        <c:v>3</c:v>
                      </c:pt>
                      <c:pt idx="78" formatCode="General">
                        <c:v>6</c:v>
                      </c:pt>
                      <c:pt idx="79" formatCode="General">
                        <c:v>4</c:v>
                      </c:pt>
                      <c:pt idx="80" formatCode="General">
                        <c:v>5</c:v>
                      </c:pt>
                      <c:pt idx="81" formatCode="General">
                        <c:v>4</c:v>
                      </c:pt>
                      <c:pt idx="82" formatCode="General">
                        <c:v>5</c:v>
                      </c:pt>
                      <c:pt idx="83" formatCode="General">
                        <c:v>4</c:v>
                      </c:pt>
                      <c:pt idx="84" formatCode="General">
                        <c:v>3</c:v>
                      </c:pt>
                      <c:pt idx="85" formatCode="General">
                        <c:v>6</c:v>
                      </c:pt>
                      <c:pt idx="86" formatCode="General">
                        <c:v>5</c:v>
                      </c:pt>
                      <c:pt idx="87" formatCode="General">
                        <c:v>4</c:v>
                      </c:pt>
                      <c:pt idx="88" formatCode="General">
                        <c:v>6</c:v>
                      </c:pt>
                      <c:pt idx="89" formatCode="General">
                        <c:v>6</c:v>
                      </c:pt>
                      <c:pt idx="90" formatCode="General">
                        <c:v>6</c:v>
                      </c:pt>
                      <c:pt idx="91" formatCode="General">
                        <c:v>9</c:v>
                      </c:pt>
                      <c:pt idx="92" formatCode="General">
                        <c:v>7</c:v>
                      </c:pt>
                      <c:pt idx="93" formatCode="General">
                        <c:v>7</c:v>
                      </c:pt>
                      <c:pt idx="94" formatCode="General">
                        <c:v>6</c:v>
                      </c:pt>
                      <c:pt idx="95" formatCode="General">
                        <c:v>5</c:v>
                      </c:pt>
                      <c:pt idx="96" formatCode="General">
                        <c:v>7</c:v>
                      </c:pt>
                    </c:numCache>
                  </c:numRef>
                </c:val>
                <c:extLst xmlns:c15="http://schemas.microsoft.com/office/drawing/2012/chart">
                  <c:ext xmlns:c16="http://schemas.microsoft.com/office/drawing/2014/chart" uri="{C3380CC4-5D6E-409C-BE32-E72D297353CC}">
                    <c16:uniqueId val="{00000034-754E-4B95-B86B-72861AEE7D0D}"/>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24-25 '!$A$53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'!$B$53:$DB$53</c15:sqref>
                        </c15:formulaRef>
                      </c:ext>
                    </c:extLst>
                    <c:numCache>
                      <c:formatCode>0</c:formatCode>
                      <c:ptCount val="105"/>
                      <c:pt idx="0">
                        <c:v>11</c:v>
                      </c:pt>
                      <c:pt idx="1">
                        <c:v>23</c:v>
                      </c:pt>
                      <c:pt idx="2">
                        <c:v>18</c:v>
                      </c:pt>
                      <c:pt idx="3">
                        <c:v>17</c:v>
                      </c:pt>
                      <c:pt idx="4">
                        <c:v>11</c:v>
                      </c:pt>
                      <c:pt idx="5">
                        <c:v>16</c:v>
                      </c:pt>
                      <c:pt idx="6">
                        <c:v>10</c:v>
                      </c:pt>
                      <c:pt idx="7">
                        <c:v>14</c:v>
                      </c:pt>
                      <c:pt idx="8">
                        <c:v>12</c:v>
                      </c:pt>
                      <c:pt idx="9">
                        <c:v>10</c:v>
                      </c:pt>
                      <c:pt idx="10">
                        <c:v>13</c:v>
                      </c:pt>
                      <c:pt idx="11">
                        <c:v>8</c:v>
                      </c:pt>
                      <c:pt idx="12">
                        <c:v>6</c:v>
                      </c:pt>
                      <c:pt idx="13">
                        <c:v>10</c:v>
                      </c:pt>
                      <c:pt idx="14">
                        <c:v>14</c:v>
                      </c:pt>
                      <c:pt idx="15">
                        <c:v>9</c:v>
                      </c:pt>
                      <c:pt idx="16">
                        <c:v>13</c:v>
                      </c:pt>
                      <c:pt idx="17">
                        <c:v>11</c:v>
                      </c:pt>
                      <c:pt idx="18">
                        <c:v>9</c:v>
                      </c:pt>
                      <c:pt idx="19">
                        <c:v>7</c:v>
                      </c:pt>
                      <c:pt idx="20">
                        <c:v>13</c:v>
                      </c:pt>
                      <c:pt idx="21">
                        <c:v>20</c:v>
                      </c:pt>
                      <c:pt idx="22">
                        <c:v>22</c:v>
                      </c:pt>
                      <c:pt idx="23">
                        <c:v>25</c:v>
                      </c:pt>
                      <c:pt idx="24">
                        <c:v>28</c:v>
                      </c:pt>
                      <c:pt idx="25">
                        <c:v>21</c:v>
                      </c:pt>
                      <c:pt idx="26" formatCode="General">
                        <c:v>19</c:v>
                      </c:pt>
                      <c:pt idx="27">
                        <c:v>13</c:v>
                      </c:pt>
                      <c:pt idx="28">
                        <c:v>12</c:v>
                      </c:pt>
                      <c:pt idx="29">
                        <c:v>13</c:v>
                      </c:pt>
                      <c:pt idx="30">
                        <c:v>9</c:v>
                      </c:pt>
                      <c:pt idx="31">
                        <c:v>5</c:v>
                      </c:pt>
                      <c:pt idx="32">
                        <c:v>4</c:v>
                      </c:pt>
                      <c:pt idx="33">
                        <c:v>7</c:v>
                      </c:pt>
                      <c:pt idx="34">
                        <c:v>6</c:v>
                      </c:pt>
                      <c:pt idx="35">
                        <c:v>7</c:v>
                      </c:pt>
                      <c:pt idx="36">
                        <c:v>8</c:v>
                      </c:pt>
                      <c:pt idx="37">
                        <c:v>8</c:v>
                      </c:pt>
                      <c:pt idx="38">
                        <c:v>9</c:v>
                      </c:pt>
                      <c:pt idx="39">
                        <c:v>11</c:v>
                      </c:pt>
                      <c:pt idx="40">
                        <c:v>10</c:v>
                      </c:pt>
                      <c:pt idx="41">
                        <c:v>11</c:v>
                      </c:pt>
                      <c:pt idx="42">
                        <c:v>7</c:v>
                      </c:pt>
                      <c:pt idx="43" formatCode="General">
                        <c:v>12</c:v>
                      </c:pt>
                      <c:pt idx="44">
                        <c:v>9</c:v>
                      </c:pt>
                      <c:pt idx="45">
                        <c:v>7</c:v>
                      </c:pt>
                      <c:pt idx="46">
                        <c:v>8</c:v>
                      </c:pt>
                      <c:pt idx="47">
                        <c:v>10</c:v>
                      </c:pt>
                      <c:pt idx="48">
                        <c:v>5</c:v>
                      </c:pt>
                      <c:pt idx="49">
                        <c:v>5</c:v>
                      </c:pt>
                      <c:pt idx="50">
                        <c:v>4</c:v>
                      </c:pt>
                      <c:pt idx="51">
                        <c:v>3</c:v>
                      </c:pt>
                      <c:pt idx="52">
                        <c:v>5</c:v>
                      </c:pt>
                      <c:pt idx="53">
                        <c:v>4</c:v>
                      </c:pt>
                      <c:pt idx="54">
                        <c:v>6</c:v>
                      </c:pt>
                      <c:pt idx="55" formatCode="General">
                        <c:v>9</c:v>
                      </c:pt>
                      <c:pt idx="56" formatCode="General">
                        <c:v>9</c:v>
                      </c:pt>
                      <c:pt idx="57" formatCode="General">
                        <c:v>7</c:v>
                      </c:pt>
                      <c:pt idx="58" formatCode="General">
                        <c:v>5</c:v>
                      </c:pt>
                      <c:pt idx="59" formatCode="General">
                        <c:v>4</c:v>
                      </c:pt>
                      <c:pt idx="60" formatCode="General">
                        <c:v>7</c:v>
                      </c:pt>
                      <c:pt idx="61" formatCode="General">
                        <c:v>5</c:v>
                      </c:pt>
                      <c:pt idx="62" formatCode="General">
                        <c:v>8</c:v>
                      </c:pt>
                      <c:pt idx="63" formatCode="General">
                        <c:v>11</c:v>
                      </c:pt>
                      <c:pt idx="64" formatCode="General">
                        <c:v>8</c:v>
                      </c:pt>
                      <c:pt idx="65" formatCode="General">
                        <c:v>10</c:v>
                      </c:pt>
                      <c:pt idx="66" formatCode="General">
                        <c:v>8</c:v>
                      </c:pt>
                      <c:pt idx="67" formatCode="General">
                        <c:v>12</c:v>
                      </c:pt>
                      <c:pt idx="68" formatCode="General">
                        <c:v>13</c:v>
                      </c:pt>
                      <c:pt idx="69" formatCode="General">
                        <c:v>14</c:v>
                      </c:pt>
                      <c:pt idx="70" formatCode="General">
                        <c:v>10</c:v>
                      </c:pt>
                      <c:pt idx="71" formatCode="General">
                        <c:v>9</c:v>
                      </c:pt>
                      <c:pt idx="72" formatCode="General">
                        <c:v>11</c:v>
                      </c:pt>
                      <c:pt idx="73" formatCode="General">
                        <c:v>13</c:v>
                      </c:pt>
                      <c:pt idx="74" formatCode="General">
                        <c:v>12</c:v>
                      </c:pt>
                      <c:pt idx="75" formatCode="General">
                        <c:v>11</c:v>
                      </c:pt>
                      <c:pt idx="76" formatCode="General">
                        <c:v>12</c:v>
                      </c:pt>
                      <c:pt idx="77" formatCode="General">
                        <c:v>10</c:v>
                      </c:pt>
                      <c:pt idx="78" formatCode="General">
                        <c:v>8</c:v>
                      </c:pt>
                      <c:pt idx="79" formatCode="General">
                        <c:v>12</c:v>
                      </c:pt>
                      <c:pt idx="80" formatCode="General">
                        <c:v>10</c:v>
                      </c:pt>
                      <c:pt idx="81" formatCode="General">
                        <c:v>6</c:v>
                      </c:pt>
                      <c:pt idx="82" formatCode="General">
                        <c:v>10</c:v>
                      </c:pt>
                      <c:pt idx="83" formatCode="General">
                        <c:v>6</c:v>
                      </c:pt>
                      <c:pt idx="84" formatCode="General">
                        <c:v>6</c:v>
                      </c:pt>
                      <c:pt idx="85" formatCode="General">
                        <c:v>4</c:v>
                      </c:pt>
                      <c:pt idx="86" formatCode="General">
                        <c:v>5</c:v>
                      </c:pt>
                      <c:pt idx="87" formatCode="General">
                        <c:v>8</c:v>
                      </c:pt>
                      <c:pt idx="88" formatCode="General">
                        <c:v>9</c:v>
                      </c:pt>
                      <c:pt idx="89" formatCode="General">
                        <c:v>8</c:v>
                      </c:pt>
                      <c:pt idx="90" formatCode="General">
                        <c:v>10</c:v>
                      </c:pt>
                      <c:pt idx="91" formatCode="General">
                        <c:v>12</c:v>
                      </c:pt>
                      <c:pt idx="92" formatCode="General">
                        <c:v>12</c:v>
                      </c:pt>
                      <c:pt idx="93" formatCode="General">
                        <c:v>11</c:v>
                      </c:pt>
                      <c:pt idx="94" formatCode="General">
                        <c:v>11</c:v>
                      </c:pt>
                      <c:pt idx="95" formatCode="General">
                        <c:v>11</c:v>
                      </c:pt>
                      <c:pt idx="96" formatCode="General">
                        <c:v>12</c:v>
                      </c:pt>
                    </c:numCache>
                  </c:numRef>
                </c:val>
                <c:extLst xmlns:c15="http://schemas.microsoft.com/office/drawing/2012/chart">
                  <c:ext xmlns:c16="http://schemas.microsoft.com/office/drawing/2014/chart" uri="{C3380CC4-5D6E-409C-BE32-E72D297353CC}">
                    <c16:uniqueId val="{00000035-754E-4B95-B86B-72861AEE7D0D}"/>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24-25 '!$A$54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'!$B$54:$DB$54</c15:sqref>
                        </c15:formulaRef>
                      </c:ext>
                    </c:extLst>
                    <c:numCache>
                      <c:formatCode>0</c:formatCode>
                      <c:ptCount val="105"/>
                      <c:pt idx="0">
                        <c:v>45</c:v>
                      </c:pt>
                      <c:pt idx="1">
                        <c:v>51</c:v>
                      </c:pt>
                      <c:pt idx="2">
                        <c:v>59</c:v>
                      </c:pt>
                      <c:pt idx="3">
                        <c:v>56</c:v>
                      </c:pt>
                      <c:pt idx="4">
                        <c:v>50</c:v>
                      </c:pt>
                      <c:pt idx="5">
                        <c:v>48</c:v>
                      </c:pt>
                      <c:pt idx="6">
                        <c:v>48</c:v>
                      </c:pt>
                      <c:pt idx="7">
                        <c:v>43</c:v>
                      </c:pt>
                      <c:pt idx="8">
                        <c:v>45</c:v>
                      </c:pt>
                      <c:pt idx="9">
                        <c:v>48</c:v>
                      </c:pt>
                      <c:pt idx="10">
                        <c:v>46</c:v>
                      </c:pt>
                      <c:pt idx="11">
                        <c:v>36</c:v>
                      </c:pt>
                      <c:pt idx="12">
                        <c:v>39</c:v>
                      </c:pt>
                      <c:pt idx="13">
                        <c:v>31</c:v>
                      </c:pt>
                      <c:pt idx="14">
                        <c:v>31</c:v>
                      </c:pt>
                      <c:pt idx="15">
                        <c:v>25</c:v>
                      </c:pt>
                      <c:pt idx="16">
                        <c:v>35</c:v>
                      </c:pt>
                      <c:pt idx="17">
                        <c:v>41</c:v>
                      </c:pt>
                      <c:pt idx="18">
                        <c:v>43</c:v>
                      </c:pt>
                      <c:pt idx="19">
                        <c:v>47</c:v>
                      </c:pt>
                      <c:pt idx="20">
                        <c:v>41</c:v>
                      </c:pt>
                      <c:pt idx="21">
                        <c:v>40</c:v>
                      </c:pt>
                      <c:pt idx="22">
                        <c:v>45</c:v>
                      </c:pt>
                      <c:pt idx="23">
                        <c:v>54</c:v>
                      </c:pt>
                      <c:pt idx="24">
                        <c:v>48</c:v>
                      </c:pt>
                      <c:pt idx="25">
                        <c:v>44</c:v>
                      </c:pt>
                      <c:pt idx="26" formatCode="General">
                        <c:v>37</c:v>
                      </c:pt>
                      <c:pt idx="27">
                        <c:v>29</c:v>
                      </c:pt>
                      <c:pt idx="28">
                        <c:v>31</c:v>
                      </c:pt>
                      <c:pt idx="29">
                        <c:v>32</c:v>
                      </c:pt>
                      <c:pt idx="30">
                        <c:v>29</c:v>
                      </c:pt>
                      <c:pt idx="31">
                        <c:v>25</c:v>
                      </c:pt>
                      <c:pt idx="32">
                        <c:v>20</c:v>
                      </c:pt>
                      <c:pt idx="33">
                        <c:v>20</c:v>
                      </c:pt>
                      <c:pt idx="34">
                        <c:v>21</c:v>
                      </c:pt>
                      <c:pt idx="35">
                        <c:v>22</c:v>
                      </c:pt>
                      <c:pt idx="36">
                        <c:v>24</c:v>
                      </c:pt>
                      <c:pt idx="37">
                        <c:v>24</c:v>
                      </c:pt>
                      <c:pt idx="38">
                        <c:v>35</c:v>
                      </c:pt>
                      <c:pt idx="39">
                        <c:v>43</c:v>
                      </c:pt>
                      <c:pt idx="40">
                        <c:v>39</c:v>
                      </c:pt>
                      <c:pt idx="41">
                        <c:v>39</c:v>
                      </c:pt>
                      <c:pt idx="42">
                        <c:v>36</c:v>
                      </c:pt>
                      <c:pt idx="43" formatCode="General">
                        <c:v>45</c:v>
                      </c:pt>
                      <c:pt idx="44">
                        <c:v>37</c:v>
                      </c:pt>
                      <c:pt idx="45">
                        <c:v>28</c:v>
                      </c:pt>
                      <c:pt idx="46">
                        <c:v>28</c:v>
                      </c:pt>
                      <c:pt idx="47">
                        <c:v>28</c:v>
                      </c:pt>
                      <c:pt idx="48">
                        <c:v>21</c:v>
                      </c:pt>
                      <c:pt idx="49">
                        <c:v>19</c:v>
                      </c:pt>
                      <c:pt idx="50">
                        <c:v>16</c:v>
                      </c:pt>
                      <c:pt idx="51">
                        <c:v>21</c:v>
                      </c:pt>
                      <c:pt idx="52">
                        <c:v>20</c:v>
                      </c:pt>
                      <c:pt idx="53">
                        <c:v>21</c:v>
                      </c:pt>
                      <c:pt idx="54">
                        <c:v>22</c:v>
                      </c:pt>
                      <c:pt idx="55" formatCode="General">
                        <c:v>22</c:v>
                      </c:pt>
                      <c:pt idx="56" formatCode="General">
                        <c:v>21</c:v>
                      </c:pt>
                      <c:pt idx="57" formatCode="General">
                        <c:v>41</c:v>
                      </c:pt>
                      <c:pt idx="58" formatCode="General">
                        <c:v>48</c:v>
                      </c:pt>
                      <c:pt idx="59" formatCode="General">
                        <c:v>40</c:v>
                      </c:pt>
                      <c:pt idx="60" formatCode="General">
                        <c:v>43</c:v>
                      </c:pt>
                      <c:pt idx="61" formatCode="General">
                        <c:v>43</c:v>
                      </c:pt>
                      <c:pt idx="62" formatCode="General">
                        <c:v>38</c:v>
                      </c:pt>
                      <c:pt idx="63" formatCode="General">
                        <c:v>31</c:v>
                      </c:pt>
                      <c:pt idx="64" formatCode="General">
                        <c:v>43</c:v>
                      </c:pt>
                      <c:pt idx="65" formatCode="General">
                        <c:v>38</c:v>
                      </c:pt>
                      <c:pt idx="66" formatCode="General">
                        <c:v>44</c:v>
                      </c:pt>
                      <c:pt idx="67" formatCode="General">
                        <c:v>44</c:v>
                      </c:pt>
                      <c:pt idx="68" formatCode="General">
                        <c:v>37</c:v>
                      </c:pt>
                      <c:pt idx="69" formatCode="General">
                        <c:v>47</c:v>
                      </c:pt>
                      <c:pt idx="70" formatCode="General">
                        <c:v>41</c:v>
                      </c:pt>
                      <c:pt idx="71" formatCode="General">
                        <c:v>37</c:v>
                      </c:pt>
                      <c:pt idx="72" formatCode="General">
                        <c:v>43</c:v>
                      </c:pt>
                      <c:pt idx="73" formatCode="General">
                        <c:v>45</c:v>
                      </c:pt>
                      <c:pt idx="74" formatCode="General">
                        <c:v>44</c:v>
                      </c:pt>
                      <c:pt idx="75" formatCode="General">
                        <c:v>42</c:v>
                      </c:pt>
                      <c:pt idx="76" formatCode="General">
                        <c:v>39</c:v>
                      </c:pt>
                      <c:pt idx="77" formatCode="General">
                        <c:v>39</c:v>
                      </c:pt>
                      <c:pt idx="78" formatCode="General">
                        <c:v>24</c:v>
                      </c:pt>
                      <c:pt idx="79" formatCode="General">
                        <c:v>26</c:v>
                      </c:pt>
                      <c:pt idx="80" formatCode="General">
                        <c:v>26</c:v>
                      </c:pt>
                      <c:pt idx="81" formatCode="General">
                        <c:v>30</c:v>
                      </c:pt>
                      <c:pt idx="82" formatCode="General">
                        <c:v>37</c:v>
                      </c:pt>
                      <c:pt idx="83" formatCode="General">
                        <c:v>36</c:v>
                      </c:pt>
                      <c:pt idx="84" formatCode="General">
                        <c:v>32</c:v>
                      </c:pt>
                      <c:pt idx="85" formatCode="General">
                        <c:v>28</c:v>
                      </c:pt>
                      <c:pt idx="86" formatCode="General">
                        <c:v>32</c:v>
                      </c:pt>
                      <c:pt idx="87" formatCode="General">
                        <c:v>26</c:v>
                      </c:pt>
                      <c:pt idx="88" formatCode="General">
                        <c:v>27</c:v>
                      </c:pt>
                      <c:pt idx="89" formatCode="General">
                        <c:v>26</c:v>
                      </c:pt>
                      <c:pt idx="90" formatCode="General">
                        <c:v>25</c:v>
                      </c:pt>
                      <c:pt idx="91" formatCode="General">
                        <c:v>34</c:v>
                      </c:pt>
                      <c:pt idx="92" formatCode="General">
                        <c:v>36</c:v>
                      </c:pt>
                      <c:pt idx="93" formatCode="General">
                        <c:v>39</c:v>
                      </c:pt>
                      <c:pt idx="94" formatCode="General">
                        <c:v>35</c:v>
                      </c:pt>
                      <c:pt idx="95" formatCode="General">
                        <c:v>32</c:v>
                      </c:pt>
                      <c:pt idx="96" formatCode="General">
                        <c:v>31</c:v>
                      </c:pt>
                    </c:numCache>
                  </c:numRef>
                </c:val>
                <c:extLst xmlns:c15="http://schemas.microsoft.com/office/drawing/2012/chart">
                  <c:ext xmlns:c16="http://schemas.microsoft.com/office/drawing/2014/chart" uri="{C3380CC4-5D6E-409C-BE32-E72D297353CC}">
                    <c16:uniqueId val="{00000036-754E-4B95-B86B-72861AEE7D0D}"/>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24-25 '!$A$55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'!$B$55:$DB$55</c15:sqref>
                        </c15:formulaRef>
                      </c:ext>
                    </c:extLst>
                    <c:numCache>
                      <c:formatCode>0</c:formatCode>
                      <c:ptCount val="105"/>
                      <c:pt idx="0">
                        <c:v>17</c:v>
                      </c:pt>
                      <c:pt idx="1">
                        <c:v>21</c:v>
                      </c:pt>
                      <c:pt idx="2">
                        <c:v>20</c:v>
                      </c:pt>
                      <c:pt idx="3">
                        <c:v>21</c:v>
                      </c:pt>
                      <c:pt idx="4">
                        <c:v>28</c:v>
                      </c:pt>
                      <c:pt idx="5">
                        <c:v>25</c:v>
                      </c:pt>
                      <c:pt idx="6">
                        <c:v>28</c:v>
                      </c:pt>
                      <c:pt idx="7">
                        <c:v>24</c:v>
                      </c:pt>
                      <c:pt idx="8">
                        <c:v>23</c:v>
                      </c:pt>
                      <c:pt idx="9">
                        <c:v>24</c:v>
                      </c:pt>
                      <c:pt idx="10">
                        <c:v>25</c:v>
                      </c:pt>
                      <c:pt idx="11">
                        <c:v>22</c:v>
                      </c:pt>
                      <c:pt idx="12">
                        <c:v>20</c:v>
                      </c:pt>
                      <c:pt idx="13">
                        <c:v>12</c:v>
                      </c:pt>
                      <c:pt idx="14">
                        <c:v>10</c:v>
                      </c:pt>
                      <c:pt idx="15">
                        <c:v>14</c:v>
                      </c:pt>
                      <c:pt idx="16">
                        <c:v>17</c:v>
                      </c:pt>
                      <c:pt idx="17">
                        <c:v>15</c:v>
                      </c:pt>
                      <c:pt idx="18">
                        <c:v>17</c:v>
                      </c:pt>
                      <c:pt idx="19">
                        <c:v>17</c:v>
                      </c:pt>
                      <c:pt idx="20">
                        <c:v>14</c:v>
                      </c:pt>
                      <c:pt idx="21">
                        <c:v>14</c:v>
                      </c:pt>
                      <c:pt idx="22">
                        <c:v>13</c:v>
                      </c:pt>
                      <c:pt idx="23">
                        <c:v>14</c:v>
                      </c:pt>
                      <c:pt idx="24">
                        <c:v>13</c:v>
                      </c:pt>
                      <c:pt idx="25">
                        <c:v>13</c:v>
                      </c:pt>
                      <c:pt idx="26" formatCode="General">
                        <c:v>16</c:v>
                      </c:pt>
                      <c:pt idx="27">
                        <c:v>12</c:v>
                      </c:pt>
                      <c:pt idx="28">
                        <c:v>11</c:v>
                      </c:pt>
                      <c:pt idx="29">
                        <c:v>10</c:v>
                      </c:pt>
                      <c:pt idx="30">
                        <c:v>15</c:v>
                      </c:pt>
                      <c:pt idx="31">
                        <c:v>17</c:v>
                      </c:pt>
                      <c:pt idx="32">
                        <c:v>15</c:v>
                      </c:pt>
                      <c:pt idx="33">
                        <c:v>17</c:v>
                      </c:pt>
                      <c:pt idx="34">
                        <c:v>16</c:v>
                      </c:pt>
                      <c:pt idx="35">
                        <c:v>11</c:v>
                      </c:pt>
                      <c:pt idx="36">
                        <c:v>15</c:v>
                      </c:pt>
                      <c:pt idx="37">
                        <c:v>13</c:v>
                      </c:pt>
                      <c:pt idx="38">
                        <c:v>10</c:v>
                      </c:pt>
                      <c:pt idx="39">
                        <c:v>12</c:v>
                      </c:pt>
                      <c:pt idx="40">
                        <c:v>15</c:v>
                      </c:pt>
                      <c:pt idx="41">
                        <c:v>13</c:v>
                      </c:pt>
                      <c:pt idx="42">
                        <c:v>12</c:v>
                      </c:pt>
                      <c:pt idx="43" formatCode="General">
                        <c:v>13</c:v>
                      </c:pt>
                      <c:pt idx="44">
                        <c:v>17</c:v>
                      </c:pt>
                      <c:pt idx="45">
                        <c:v>11</c:v>
                      </c:pt>
                      <c:pt idx="46">
                        <c:v>14</c:v>
                      </c:pt>
                      <c:pt idx="47">
                        <c:v>12</c:v>
                      </c:pt>
                      <c:pt idx="48">
                        <c:v>10</c:v>
                      </c:pt>
                      <c:pt idx="49">
                        <c:v>7</c:v>
                      </c:pt>
                      <c:pt idx="50">
                        <c:v>7</c:v>
                      </c:pt>
                      <c:pt idx="51">
                        <c:v>7</c:v>
                      </c:pt>
                      <c:pt idx="52">
                        <c:v>8</c:v>
                      </c:pt>
                      <c:pt idx="53">
                        <c:v>11</c:v>
                      </c:pt>
                      <c:pt idx="54">
                        <c:v>13</c:v>
                      </c:pt>
                      <c:pt idx="55" formatCode="General">
                        <c:v>16</c:v>
                      </c:pt>
                      <c:pt idx="56" formatCode="General">
                        <c:v>13</c:v>
                      </c:pt>
                      <c:pt idx="57" formatCode="General">
                        <c:v>11</c:v>
                      </c:pt>
                      <c:pt idx="58" formatCode="General">
                        <c:v>10</c:v>
                      </c:pt>
                      <c:pt idx="59" formatCode="General">
                        <c:v>6</c:v>
                      </c:pt>
                      <c:pt idx="60" formatCode="General">
                        <c:v>8</c:v>
                      </c:pt>
                      <c:pt idx="61" formatCode="General">
                        <c:v>9</c:v>
                      </c:pt>
                      <c:pt idx="62" formatCode="General">
                        <c:v>11</c:v>
                      </c:pt>
                      <c:pt idx="63" formatCode="General">
                        <c:v>8</c:v>
                      </c:pt>
                      <c:pt idx="64" formatCode="General">
                        <c:v>8</c:v>
                      </c:pt>
                      <c:pt idx="65" formatCode="General">
                        <c:v>11</c:v>
                      </c:pt>
                      <c:pt idx="66" formatCode="General">
                        <c:v>13</c:v>
                      </c:pt>
                      <c:pt idx="67" formatCode="General">
                        <c:v>14</c:v>
                      </c:pt>
                      <c:pt idx="68" formatCode="General">
                        <c:v>14</c:v>
                      </c:pt>
                      <c:pt idx="69" formatCode="General">
                        <c:v>16</c:v>
                      </c:pt>
                      <c:pt idx="70" formatCode="General">
                        <c:v>17</c:v>
                      </c:pt>
                      <c:pt idx="71" formatCode="General">
                        <c:v>16</c:v>
                      </c:pt>
                      <c:pt idx="72" formatCode="General">
                        <c:v>16</c:v>
                      </c:pt>
                      <c:pt idx="73" formatCode="General">
                        <c:v>15</c:v>
                      </c:pt>
                      <c:pt idx="74" formatCode="General">
                        <c:v>14</c:v>
                      </c:pt>
                      <c:pt idx="75" formatCode="General">
                        <c:v>13</c:v>
                      </c:pt>
                      <c:pt idx="76" formatCode="General">
                        <c:v>14</c:v>
                      </c:pt>
                      <c:pt idx="77" formatCode="General">
                        <c:v>13</c:v>
                      </c:pt>
                      <c:pt idx="78" formatCode="General">
                        <c:v>12</c:v>
                      </c:pt>
                      <c:pt idx="79" formatCode="General">
                        <c:v>14</c:v>
                      </c:pt>
                      <c:pt idx="80" formatCode="General">
                        <c:v>16</c:v>
                      </c:pt>
                      <c:pt idx="81" formatCode="General">
                        <c:v>17</c:v>
                      </c:pt>
                      <c:pt idx="82" formatCode="General">
                        <c:v>19</c:v>
                      </c:pt>
                      <c:pt idx="83" formatCode="General">
                        <c:v>18</c:v>
                      </c:pt>
                      <c:pt idx="84" formatCode="General">
                        <c:v>12</c:v>
                      </c:pt>
                      <c:pt idx="85" formatCode="General">
                        <c:v>10</c:v>
                      </c:pt>
                      <c:pt idx="86" formatCode="General">
                        <c:v>6</c:v>
                      </c:pt>
                      <c:pt idx="87" formatCode="General">
                        <c:v>9</c:v>
                      </c:pt>
                      <c:pt idx="88" formatCode="General">
                        <c:v>9</c:v>
                      </c:pt>
                      <c:pt idx="89" formatCode="General">
                        <c:v>7</c:v>
                      </c:pt>
                      <c:pt idx="90" formatCode="General">
                        <c:v>9</c:v>
                      </c:pt>
                      <c:pt idx="91" formatCode="General">
                        <c:v>12</c:v>
                      </c:pt>
                      <c:pt idx="92" formatCode="General">
                        <c:v>14</c:v>
                      </c:pt>
                      <c:pt idx="93" formatCode="General">
                        <c:v>18</c:v>
                      </c:pt>
                      <c:pt idx="94" formatCode="General">
                        <c:v>17</c:v>
                      </c:pt>
                      <c:pt idx="95" formatCode="General">
                        <c:v>16</c:v>
                      </c:pt>
                      <c:pt idx="96" formatCode="General">
                        <c:v>16</c:v>
                      </c:pt>
                    </c:numCache>
                  </c:numRef>
                </c:val>
                <c:extLst xmlns:c15="http://schemas.microsoft.com/office/drawing/2012/chart">
                  <c:ext xmlns:c16="http://schemas.microsoft.com/office/drawing/2014/chart" uri="{C3380CC4-5D6E-409C-BE32-E72D297353CC}">
                    <c16:uniqueId val="{00000037-754E-4B95-B86B-72861AEE7D0D}"/>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24-25 '!$A$56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'!$B$56:$DB$56</c15:sqref>
                        </c15:formulaRef>
                      </c:ext>
                    </c:extLst>
                    <c:numCache>
                      <c:formatCode>0</c:formatCode>
                      <c:ptCount val="105"/>
                      <c:pt idx="0">
                        <c:v>1</c:v>
                      </c:pt>
                      <c:pt idx="1">
                        <c:v>2</c:v>
                      </c:pt>
                      <c:pt idx="2">
                        <c:v>1</c:v>
                      </c:pt>
                      <c:pt idx="3">
                        <c:v>1</c:v>
                      </c:pt>
                      <c:pt idx="4">
                        <c:v>4</c:v>
                      </c:pt>
                      <c:pt idx="5">
                        <c:v>2</c:v>
                      </c:pt>
                      <c:pt idx="6">
                        <c:v>4</c:v>
                      </c:pt>
                      <c:pt idx="7">
                        <c:v>3</c:v>
                      </c:pt>
                      <c:pt idx="8">
                        <c:v>4</c:v>
                      </c:pt>
                      <c:pt idx="9">
                        <c:v>3</c:v>
                      </c:pt>
                      <c:pt idx="10">
                        <c:v>4</c:v>
                      </c:pt>
                      <c:pt idx="11">
                        <c:v>1</c:v>
                      </c:pt>
                      <c:pt idx="12">
                        <c:v>3</c:v>
                      </c:pt>
                      <c:pt idx="13">
                        <c:v>5</c:v>
                      </c:pt>
                      <c:pt idx="14">
                        <c:v>3</c:v>
                      </c:pt>
                      <c:pt idx="15">
                        <c:v>2</c:v>
                      </c:pt>
                      <c:pt idx="16">
                        <c:v>3</c:v>
                      </c:pt>
                      <c:pt idx="17">
                        <c:v>2</c:v>
                      </c:pt>
                      <c:pt idx="18">
                        <c:v>0</c:v>
                      </c:pt>
                      <c:pt idx="19">
                        <c:v>1</c:v>
                      </c:pt>
                      <c:pt idx="20">
                        <c:v>1</c:v>
                      </c:pt>
                      <c:pt idx="21">
                        <c:v>1</c:v>
                      </c:pt>
                      <c:pt idx="22">
                        <c:v>1</c:v>
                      </c:pt>
                      <c:pt idx="23">
                        <c:v>4</c:v>
                      </c:pt>
                      <c:pt idx="24">
                        <c:v>4</c:v>
                      </c:pt>
                      <c:pt idx="25">
                        <c:v>5</c:v>
                      </c:pt>
                      <c:pt idx="26" formatCode="General">
                        <c:v>2</c:v>
                      </c:pt>
                      <c:pt idx="27">
                        <c:v>3</c:v>
                      </c:pt>
                      <c:pt idx="28">
                        <c:v>3</c:v>
                      </c:pt>
                      <c:pt idx="29">
                        <c:v>1</c:v>
                      </c:pt>
                      <c:pt idx="30">
                        <c:v>1</c:v>
                      </c:pt>
                      <c:pt idx="31">
                        <c:v>1</c:v>
                      </c:pt>
                      <c:pt idx="32">
                        <c:v>3</c:v>
                      </c:pt>
                      <c:pt idx="33">
                        <c:v>1</c:v>
                      </c:pt>
                      <c:pt idx="34">
                        <c:v>0</c:v>
                      </c:pt>
                      <c:pt idx="35">
                        <c:v>0</c:v>
                      </c:pt>
                      <c:pt idx="36">
                        <c:v>0</c:v>
                      </c:pt>
                      <c:pt idx="37">
                        <c:v>0</c:v>
                      </c:pt>
                      <c:pt idx="38">
                        <c:v>0</c:v>
                      </c:pt>
                      <c:pt idx="39">
                        <c:v>0</c:v>
                      </c:pt>
                      <c:pt idx="40">
                        <c:v>2</c:v>
                      </c:pt>
                      <c:pt idx="41">
                        <c:v>1</c:v>
                      </c:pt>
                      <c:pt idx="42">
                        <c:v>1</c:v>
                      </c:pt>
                      <c:pt idx="43" formatCode="General">
                        <c:v>2</c:v>
                      </c:pt>
                      <c:pt idx="44">
                        <c:v>0</c:v>
                      </c:pt>
                      <c:pt idx="45">
                        <c:v>1</c:v>
                      </c:pt>
                      <c:pt idx="46">
                        <c:v>1</c:v>
                      </c:pt>
                      <c:pt idx="47">
                        <c:v>1</c:v>
                      </c:pt>
                      <c:pt idx="48">
                        <c:v>3</c:v>
                      </c:pt>
                      <c:pt idx="49">
                        <c:v>2</c:v>
                      </c:pt>
                      <c:pt idx="50">
                        <c:v>2</c:v>
                      </c:pt>
                      <c:pt idx="51">
                        <c:v>0</c:v>
                      </c:pt>
                      <c:pt idx="52">
                        <c:v>0</c:v>
                      </c:pt>
                      <c:pt idx="53">
                        <c:v>0</c:v>
                      </c:pt>
                      <c:pt idx="54">
                        <c:v>0</c:v>
                      </c:pt>
                      <c:pt idx="55" formatCode="General">
                        <c:v>0</c:v>
                      </c:pt>
                      <c:pt idx="56" formatCode="General">
                        <c:v>1</c:v>
                      </c:pt>
                      <c:pt idx="57" formatCode="General">
                        <c:v>1</c:v>
                      </c:pt>
                      <c:pt idx="58" formatCode="General">
                        <c:v>1</c:v>
                      </c:pt>
                      <c:pt idx="59" formatCode="General">
                        <c:v>3</c:v>
                      </c:pt>
                      <c:pt idx="60" formatCode="General">
                        <c:v>2</c:v>
                      </c:pt>
                      <c:pt idx="61" formatCode="General">
                        <c:v>2</c:v>
                      </c:pt>
                      <c:pt idx="62" formatCode="General">
                        <c:v>2</c:v>
                      </c:pt>
                      <c:pt idx="63" formatCode="General">
                        <c:v>1</c:v>
                      </c:pt>
                      <c:pt idx="64" formatCode="General">
                        <c:v>1</c:v>
                      </c:pt>
                      <c:pt idx="65" formatCode="General">
                        <c:v>0</c:v>
                      </c:pt>
                      <c:pt idx="66" formatCode="General">
                        <c:v>2</c:v>
                      </c:pt>
                      <c:pt idx="67" formatCode="General">
                        <c:v>1</c:v>
                      </c:pt>
                      <c:pt idx="68" formatCode="General">
                        <c:v>2</c:v>
                      </c:pt>
                      <c:pt idx="69" formatCode="General">
                        <c:v>2</c:v>
                      </c:pt>
                      <c:pt idx="70" formatCode="General">
                        <c:v>1</c:v>
                      </c:pt>
                      <c:pt idx="71" formatCode="General">
                        <c:v>0</c:v>
                      </c:pt>
                      <c:pt idx="72" formatCode="General">
                        <c:v>0</c:v>
                      </c:pt>
                      <c:pt idx="73" formatCode="General">
                        <c:v>1</c:v>
                      </c:pt>
                      <c:pt idx="74" formatCode="General">
                        <c:v>1</c:v>
                      </c:pt>
                      <c:pt idx="75" formatCode="General">
                        <c:v>1</c:v>
                      </c:pt>
                      <c:pt idx="76" formatCode="General">
                        <c:v>0</c:v>
                      </c:pt>
                      <c:pt idx="77" formatCode="General">
                        <c:v>2</c:v>
                      </c:pt>
                      <c:pt idx="78" formatCode="General">
                        <c:v>1</c:v>
                      </c:pt>
                      <c:pt idx="79" formatCode="General">
                        <c:v>1</c:v>
                      </c:pt>
                      <c:pt idx="80" formatCode="General">
                        <c:v>2</c:v>
                      </c:pt>
                      <c:pt idx="81" formatCode="General">
                        <c:v>2</c:v>
                      </c:pt>
                      <c:pt idx="82" formatCode="General">
                        <c:v>2</c:v>
                      </c:pt>
                      <c:pt idx="83" formatCode="General">
                        <c:v>1</c:v>
                      </c:pt>
                      <c:pt idx="84" formatCode="General">
                        <c:v>2</c:v>
                      </c:pt>
                      <c:pt idx="85" formatCode="General">
                        <c:v>1</c:v>
                      </c:pt>
                      <c:pt idx="86" formatCode="General">
                        <c:v>2</c:v>
                      </c:pt>
                      <c:pt idx="87" formatCode="General">
                        <c:v>1</c:v>
                      </c:pt>
                      <c:pt idx="88" formatCode="General">
                        <c:v>2</c:v>
                      </c:pt>
                      <c:pt idx="89" formatCode="General">
                        <c:v>2</c:v>
                      </c:pt>
                      <c:pt idx="90" formatCode="General">
                        <c:v>2</c:v>
                      </c:pt>
                      <c:pt idx="91" formatCode="General">
                        <c:v>4</c:v>
                      </c:pt>
                      <c:pt idx="92" formatCode="General">
                        <c:v>4</c:v>
                      </c:pt>
                      <c:pt idx="93" formatCode="General">
                        <c:v>4</c:v>
                      </c:pt>
                      <c:pt idx="94" formatCode="General">
                        <c:v>3</c:v>
                      </c:pt>
                      <c:pt idx="95" formatCode="General">
                        <c:v>1</c:v>
                      </c:pt>
                      <c:pt idx="96" formatCode="General">
                        <c:v>2</c:v>
                      </c:pt>
                    </c:numCache>
                  </c:numRef>
                </c:val>
                <c:extLst xmlns:c15="http://schemas.microsoft.com/office/drawing/2012/chart">
                  <c:ext xmlns:c16="http://schemas.microsoft.com/office/drawing/2014/chart" uri="{C3380CC4-5D6E-409C-BE32-E72D297353CC}">
                    <c16:uniqueId val="{00000038-754E-4B95-B86B-72861AEE7D0D}"/>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24-25 '!$A$57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'!$B$57:$DB$57</c15:sqref>
                        </c15:formulaRef>
                      </c:ext>
                    </c:extLst>
                    <c:numCache>
                      <c:formatCode>0</c:formatCode>
                      <c:ptCount val="105"/>
                      <c:pt idx="0">
                        <c:v>3</c:v>
                      </c:pt>
                      <c:pt idx="1">
                        <c:v>4</c:v>
                      </c:pt>
                      <c:pt idx="2">
                        <c:v>4</c:v>
                      </c:pt>
                      <c:pt idx="3">
                        <c:v>3</c:v>
                      </c:pt>
                      <c:pt idx="4">
                        <c:v>3</c:v>
                      </c:pt>
                      <c:pt idx="5">
                        <c:v>2</c:v>
                      </c:pt>
                      <c:pt idx="6">
                        <c:v>1</c:v>
                      </c:pt>
                      <c:pt idx="7">
                        <c:v>2</c:v>
                      </c:pt>
                      <c:pt idx="8">
                        <c:v>2</c:v>
                      </c:pt>
                      <c:pt idx="9">
                        <c:v>1</c:v>
                      </c:pt>
                      <c:pt idx="10">
                        <c:v>3</c:v>
                      </c:pt>
                      <c:pt idx="11">
                        <c:v>2</c:v>
                      </c:pt>
                      <c:pt idx="12">
                        <c:v>3</c:v>
                      </c:pt>
                      <c:pt idx="13">
                        <c:v>3</c:v>
                      </c:pt>
                      <c:pt idx="14">
                        <c:v>4</c:v>
                      </c:pt>
                      <c:pt idx="15">
                        <c:v>4</c:v>
                      </c:pt>
                      <c:pt idx="16">
                        <c:v>4</c:v>
                      </c:pt>
                      <c:pt idx="17">
                        <c:v>3</c:v>
                      </c:pt>
                      <c:pt idx="18">
                        <c:v>4</c:v>
                      </c:pt>
                      <c:pt idx="19">
                        <c:v>2</c:v>
                      </c:pt>
                      <c:pt idx="20">
                        <c:v>3</c:v>
                      </c:pt>
                      <c:pt idx="21">
                        <c:v>5</c:v>
                      </c:pt>
                      <c:pt idx="22">
                        <c:v>4</c:v>
                      </c:pt>
                      <c:pt idx="23">
                        <c:v>4</c:v>
                      </c:pt>
                      <c:pt idx="24">
                        <c:v>3</c:v>
                      </c:pt>
                      <c:pt idx="25">
                        <c:v>6</c:v>
                      </c:pt>
                      <c:pt idx="26" formatCode="General">
                        <c:v>5</c:v>
                      </c:pt>
                      <c:pt idx="27">
                        <c:v>3</c:v>
                      </c:pt>
                      <c:pt idx="28">
                        <c:v>2</c:v>
                      </c:pt>
                      <c:pt idx="29">
                        <c:v>3</c:v>
                      </c:pt>
                      <c:pt idx="30">
                        <c:v>2</c:v>
                      </c:pt>
                      <c:pt idx="31">
                        <c:v>2</c:v>
                      </c:pt>
                      <c:pt idx="32">
                        <c:v>2</c:v>
                      </c:pt>
                      <c:pt idx="33">
                        <c:v>2</c:v>
                      </c:pt>
                      <c:pt idx="34">
                        <c:v>0</c:v>
                      </c:pt>
                      <c:pt idx="35">
                        <c:v>0</c:v>
                      </c:pt>
                      <c:pt idx="36">
                        <c:v>3</c:v>
                      </c:pt>
                      <c:pt idx="37">
                        <c:v>4</c:v>
                      </c:pt>
                      <c:pt idx="38">
                        <c:v>5</c:v>
                      </c:pt>
                      <c:pt idx="39">
                        <c:v>5</c:v>
                      </c:pt>
                      <c:pt idx="40">
                        <c:v>6</c:v>
                      </c:pt>
                      <c:pt idx="41">
                        <c:v>4</c:v>
                      </c:pt>
                      <c:pt idx="42">
                        <c:v>1</c:v>
                      </c:pt>
                      <c:pt idx="43" formatCode="General">
                        <c:v>0</c:v>
                      </c:pt>
                      <c:pt idx="44">
                        <c:v>1</c:v>
                      </c:pt>
                      <c:pt idx="45">
                        <c:v>0</c:v>
                      </c:pt>
                      <c:pt idx="46">
                        <c:v>2</c:v>
                      </c:pt>
                      <c:pt idx="47">
                        <c:v>3</c:v>
                      </c:pt>
                      <c:pt idx="48">
                        <c:v>3</c:v>
                      </c:pt>
                      <c:pt idx="49">
                        <c:v>3</c:v>
                      </c:pt>
                      <c:pt idx="50">
                        <c:v>2</c:v>
                      </c:pt>
                      <c:pt idx="51">
                        <c:v>0</c:v>
                      </c:pt>
                      <c:pt idx="52">
                        <c:v>0</c:v>
                      </c:pt>
                      <c:pt idx="53">
                        <c:v>1</c:v>
                      </c:pt>
                      <c:pt idx="54">
                        <c:v>2</c:v>
                      </c:pt>
                      <c:pt idx="55" formatCode="General">
                        <c:v>2</c:v>
                      </c:pt>
                      <c:pt idx="56" formatCode="General">
                        <c:v>1</c:v>
                      </c:pt>
                      <c:pt idx="57" formatCode="General">
                        <c:v>2</c:v>
                      </c:pt>
                      <c:pt idx="58" formatCode="General">
                        <c:v>2</c:v>
                      </c:pt>
                      <c:pt idx="59" formatCode="General">
                        <c:v>3</c:v>
                      </c:pt>
                      <c:pt idx="60" formatCode="General">
                        <c:v>2</c:v>
                      </c:pt>
                      <c:pt idx="61" formatCode="General">
                        <c:v>2</c:v>
                      </c:pt>
                      <c:pt idx="62" formatCode="General">
                        <c:v>3</c:v>
                      </c:pt>
                      <c:pt idx="63" formatCode="General">
                        <c:v>5</c:v>
                      </c:pt>
                      <c:pt idx="64" formatCode="General">
                        <c:v>4</c:v>
                      </c:pt>
                      <c:pt idx="65" formatCode="General">
                        <c:v>5</c:v>
                      </c:pt>
                      <c:pt idx="66" formatCode="General">
                        <c:v>7</c:v>
                      </c:pt>
                      <c:pt idx="67" formatCode="General">
                        <c:v>4</c:v>
                      </c:pt>
                      <c:pt idx="68" formatCode="General">
                        <c:v>5</c:v>
                      </c:pt>
                      <c:pt idx="69" formatCode="General">
                        <c:v>1</c:v>
                      </c:pt>
                      <c:pt idx="70" formatCode="General">
                        <c:v>0</c:v>
                      </c:pt>
                      <c:pt idx="71" formatCode="General">
                        <c:v>0</c:v>
                      </c:pt>
                      <c:pt idx="72" formatCode="General">
                        <c:v>0</c:v>
                      </c:pt>
                      <c:pt idx="73" formatCode="General">
                        <c:v>1</c:v>
                      </c:pt>
                      <c:pt idx="74" formatCode="General">
                        <c:v>2</c:v>
                      </c:pt>
                      <c:pt idx="75" formatCode="General">
                        <c:v>1</c:v>
                      </c:pt>
                      <c:pt idx="76" formatCode="General">
                        <c:v>3</c:v>
                      </c:pt>
                      <c:pt idx="77" formatCode="General">
                        <c:v>3</c:v>
                      </c:pt>
                      <c:pt idx="78" formatCode="General">
                        <c:v>2</c:v>
                      </c:pt>
                      <c:pt idx="79" formatCode="General">
                        <c:v>1</c:v>
                      </c:pt>
                      <c:pt idx="80" formatCode="General">
                        <c:v>0</c:v>
                      </c:pt>
                      <c:pt idx="81" formatCode="General">
                        <c:v>0</c:v>
                      </c:pt>
                      <c:pt idx="82" formatCode="General">
                        <c:v>2</c:v>
                      </c:pt>
                      <c:pt idx="83" formatCode="General">
                        <c:v>1</c:v>
                      </c:pt>
                      <c:pt idx="84" formatCode="General">
                        <c:v>2</c:v>
                      </c:pt>
                      <c:pt idx="85" formatCode="General">
                        <c:v>2</c:v>
                      </c:pt>
                      <c:pt idx="86" formatCode="General">
                        <c:v>2</c:v>
                      </c:pt>
                      <c:pt idx="87" formatCode="General">
                        <c:v>1</c:v>
                      </c:pt>
                      <c:pt idx="88" formatCode="General">
                        <c:v>2</c:v>
                      </c:pt>
                      <c:pt idx="89" formatCode="General">
                        <c:v>0</c:v>
                      </c:pt>
                      <c:pt idx="90" formatCode="General">
                        <c:v>3</c:v>
                      </c:pt>
                      <c:pt idx="91" formatCode="General">
                        <c:v>3</c:v>
                      </c:pt>
                      <c:pt idx="92" formatCode="General">
                        <c:v>3</c:v>
                      </c:pt>
                      <c:pt idx="93" formatCode="General">
                        <c:v>3</c:v>
                      </c:pt>
                      <c:pt idx="94" formatCode="General">
                        <c:v>3</c:v>
                      </c:pt>
                      <c:pt idx="95" formatCode="General">
                        <c:v>2</c:v>
                      </c:pt>
                      <c:pt idx="96" formatCode="General">
                        <c:v>3</c:v>
                      </c:pt>
                    </c:numCache>
                  </c:numRef>
                </c:val>
                <c:extLst xmlns:c15="http://schemas.microsoft.com/office/drawing/2012/chart">
                  <c:ext xmlns:c16="http://schemas.microsoft.com/office/drawing/2014/chart" uri="{C3380CC4-5D6E-409C-BE32-E72D297353CC}">
                    <c16:uniqueId val="{00000039-754E-4B95-B86B-72861AEE7D0D}"/>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24-25 '!$A$58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'!$B$58:$DB$58</c15:sqref>
                        </c15:formulaRef>
                      </c:ext>
                    </c:extLst>
                    <c:numCache>
                      <c:formatCode>0</c:formatCode>
                      <c:ptCount val="105"/>
                      <c:pt idx="0">
                        <c:v>13</c:v>
                      </c:pt>
                      <c:pt idx="1">
                        <c:v>16</c:v>
                      </c:pt>
                      <c:pt idx="2">
                        <c:v>9</c:v>
                      </c:pt>
                      <c:pt idx="3">
                        <c:v>13</c:v>
                      </c:pt>
                      <c:pt idx="4">
                        <c:v>16</c:v>
                      </c:pt>
                      <c:pt idx="5">
                        <c:v>12</c:v>
                      </c:pt>
                      <c:pt idx="6">
                        <c:v>13</c:v>
                      </c:pt>
                      <c:pt idx="7">
                        <c:v>11</c:v>
                      </c:pt>
                      <c:pt idx="8">
                        <c:v>12</c:v>
                      </c:pt>
                      <c:pt idx="9">
                        <c:v>16</c:v>
                      </c:pt>
                      <c:pt idx="10">
                        <c:v>15</c:v>
                      </c:pt>
                      <c:pt idx="11">
                        <c:v>14</c:v>
                      </c:pt>
                      <c:pt idx="12">
                        <c:v>9</c:v>
                      </c:pt>
                      <c:pt idx="13">
                        <c:v>12</c:v>
                      </c:pt>
                      <c:pt idx="14">
                        <c:v>12</c:v>
                      </c:pt>
                      <c:pt idx="15">
                        <c:v>13</c:v>
                      </c:pt>
                      <c:pt idx="16">
                        <c:v>14</c:v>
                      </c:pt>
                      <c:pt idx="17">
                        <c:v>12</c:v>
                      </c:pt>
                      <c:pt idx="18">
                        <c:v>14</c:v>
                      </c:pt>
                      <c:pt idx="19">
                        <c:v>27</c:v>
                      </c:pt>
                      <c:pt idx="20">
                        <c:v>30</c:v>
                      </c:pt>
                      <c:pt idx="21">
                        <c:v>31</c:v>
                      </c:pt>
                      <c:pt idx="22">
                        <c:v>36</c:v>
                      </c:pt>
                      <c:pt idx="23">
                        <c:v>28</c:v>
                      </c:pt>
                      <c:pt idx="24">
                        <c:v>24</c:v>
                      </c:pt>
                      <c:pt idx="25">
                        <c:v>28</c:v>
                      </c:pt>
                      <c:pt idx="26" formatCode="General">
                        <c:v>41</c:v>
                      </c:pt>
                      <c:pt idx="27">
                        <c:v>37</c:v>
                      </c:pt>
                      <c:pt idx="28">
                        <c:v>36</c:v>
                      </c:pt>
                      <c:pt idx="29">
                        <c:v>36</c:v>
                      </c:pt>
                      <c:pt idx="30">
                        <c:v>36</c:v>
                      </c:pt>
                      <c:pt idx="31">
                        <c:v>30</c:v>
                      </c:pt>
                      <c:pt idx="32">
                        <c:v>28</c:v>
                      </c:pt>
                      <c:pt idx="33">
                        <c:v>29</c:v>
                      </c:pt>
                      <c:pt idx="34">
                        <c:v>27</c:v>
                      </c:pt>
                      <c:pt idx="35">
                        <c:v>22</c:v>
                      </c:pt>
                      <c:pt idx="36">
                        <c:v>13</c:v>
                      </c:pt>
                      <c:pt idx="37">
                        <c:v>16</c:v>
                      </c:pt>
                      <c:pt idx="38">
                        <c:v>16</c:v>
                      </c:pt>
                      <c:pt idx="39">
                        <c:v>18</c:v>
                      </c:pt>
                      <c:pt idx="40">
                        <c:v>12</c:v>
                      </c:pt>
                      <c:pt idx="41">
                        <c:v>11</c:v>
                      </c:pt>
                      <c:pt idx="42">
                        <c:v>11</c:v>
                      </c:pt>
                      <c:pt idx="43" formatCode="General">
                        <c:v>8</c:v>
                      </c:pt>
                      <c:pt idx="44">
                        <c:v>9</c:v>
                      </c:pt>
                      <c:pt idx="45">
                        <c:v>12</c:v>
                      </c:pt>
                      <c:pt idx="46">
                        <c:v>9</c:v>
                      </c:pt>
                      <c:pt idx="47">
                        <c:v>9</c:v>
                      </c:pt>
                      <c:pt idx="48">
                        <c:v>9</c:v>
                      </c:pt>
                      <c:pt idx="49">
                        <c:v>8</c:v>
                      </c:pt>
                      <c:pt idx="50">
                        <c:v>8</c:v>
                      </c:pt>
                      <c:pt idx="51">
                        <c:v>7</c:v>
                      </c:pt>
                      <c:pt idx="52">
                        <c:v>12</c:v>
                      </c:pt>
                      <c:pt idx="53">
                        <c:v>12</c:v>
                      </c:pt>
                      <c:pt idx="54">
                        <c:v>15</c:v>
                      </c:pt>
                      <c:pt idx="55" formatCode="General">
                        <c:v>15</c:v>
                      </c:pt>
                      <c:pt idx="56" formatCode="General">
                        <c:v>17</c:v>
                      </c:pt>
                      <c:pt idx="57" formatCode="General">
                        <c:v>20</c:v>
                      </c:pt>
                      <c:pt idx="58" formatCode="General">
                        <c:v>16</c:v>
                      </c:pt>
                      <c:pt idx="59" formatCode="General">
                        <c:v>13</c:v>
                      </c:pt>
                      <c:pt idx="60" formatCode="General">
                        <c:v>17</c:v>
                      </c:pt>
                      <c:pt idx="61" formatCode="General">
                        <c:v>15</c:v>
                      </c:pt>
                      <c:pt idx="62" formatCode="General">
                        <c:v>12</c:v>
                      </c:pt>
                      <c:pt idx="63" formatCode="General">
                        <c:v>9</c:v>
                      </c:pt>
                      <c:pt idx="64" formatCode="General">
                        <c:v>16</c:v>
                      </c:pt>
                      <c:pt idx="65" formatCode="General">
                        <c:v>19</c:v>
                      </c:pt>
                      <c:pt idx="66" formatCode="General">
                        <c:v>21</c:v>
                      </c:pt>
                      <c:pt idx="67" formatCode="General">
                        <c:v>26</c:v>
                      </c:pt>
                      <c:pt idx="68" formatCode="General">
                        <c:v>27</c:v>
                      </c:pt>
                      <c:pt idx="69" formatCode="General">
                        <c:v>34</c:v>
                      </c:pt>
                      <c:pt idx="70" formatCode="General">
                        <c:v>31</c:v>
                      </c:pt>
                      <c:pt idx="71" formatCode="General">
                        <c:v>41</c:v>
                      </c:pt>
                      <c:pt idx="72" formatCode="General">
                        <c:v>32</c:v>
                      </c:pt>
                      <c:pt idx="73" formatCode="General">
                        <c:v>37</c:v>
                      </c:pt>
                      <c:pt idx="74" formatCode="General">
                        <c:v>70</c:v>
                      </c:pt>
                      <c:pt idx="75" formatCode="General">
                        <c:v>96</c:v>
                      </c:pt>
                      <c:pt idx="76" formatCode="General">
                        <c:v>105</c:v>
                      </c:pt>
                      <c:pt idx="77" formatCode="General">
                        <c:v>112</c:v>
                      </c:pt>
                      <c:pt idx="78" formatCode="General">
                        <c:v>135</c:v>
                      </c:pt>
                      <c:pt idx="79" formatCode="General">
                        <c:v>138</c:v>
                      </c:pt>
                      <c:pt idx="80" formatCode="General">
                        <c:v>104</c:v>
                      </c:pt>
                      <c:pt idx="81" formatCode="General">
                        <c:v>95</c:v>
                      </c:pt>
                      <c:pt idx="82" formatCode="General">
                        <c:v>105</c:v>
                      </c:pt>
                      <c:pt idx="83" formatCode="General">
                        <c:v>107</c:v>
                      </c:pt>
                      <c:pt idx="84" formatCode="General">
                        <c:v>120</c:v>
                      </c:pt>
                      <c:pt idx="85" formatCode="General">
                        <c:v>67</c:v>
                      </c:pt>
                      <c:pt idx="86" formatCode="General">
                        <c:v>73</c:v>
                      </c:pt>
                      <c:pt idx="87" formatCode="General">
                        <c:v>93</c:v>
                      </c:pt>
                      <c:pt idx="88" formatCode="General">
                        <c:v>103</c:v>
                      </c:pt>
                      <c:pt idx="89" formatCode="General">
                        <c:v>94</c:v>
                      </c:pt>
                      <c:pt idx="90" formatCode="General">
                        <c:v>117</c:v>
                      </c:pt>
                      <c:pt idx="91" formatCode="General">
                        <c:v>127</c:v>
                      </c:pt>
                      <c:pt idx="92" formatCode="General">
                        <c:v>138</c:v>
                      </c:pt>
                      <c:pt idx="93" formatCode="General">
                        <c:v>110</c:v>
                      </c:pt>
                      <c:pt idx="94" formatCode="General">
                        <c:v>58</c:v>
                      </c:pt>
                      <c:pt idx="95" formatCode="General">
                        <c:v>50</c:v>
                      </c:pt>
                      <c:pt idx="96" formatCode="General">
                        <c:v>36</c:v>
                      </c:pt>
                    </c:numCache>
                  </c:numRef>
                </c:val>
                <c:extLst xmlns:c15="http://schemas.microsoft.com/office/drawing/2012/chart">
                  <c:ext xmlns:c16="http://schemas.microsoft.com/office/drawing/2014/chart" uri="{C3380CC4-5D6E-409C-BE32-E72D297353CC}">
                    <c16:uniqueId val="{0000003A-754E-4B95-B86B-72861AEE7D0D}"/>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24-25 '!$A$59</c15:sqref>
                        </c15:formulaRef>
                      </c:ext>
                    </c:extLst>
                    <c:strCache>
                      <c:ptCount val="1"/>
                      <c:pt idx="0">
                        <c:v>Upper Gastrointestinal - Reported 63 - 103 days</c:v>
                      </c:pt>
                    </c:strCache>
                  </c:strRef>
                </c:tx>
                <c:spPr>
                  <a:solidFill>
                    <a:schemeClr val="accent5">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'!$B$59:$DB$59</c15:sqref>
                        </c15:formulaRef>
                      </c:ext>
                    </c:extLst>
                    <c:numCache>
                      <c:formatCode>0</c:formatCode>
                      <c:ptCount val="105"/>
                      <c:pt idx="0">
                        <c:v>25</c:v>
                      </c:pt>
                      <c:pt idx="1">
                        <c:v>31</c:v>
                      </c:pt>
                      <c:pt idx="2">
                        <c:v>28</c:v>
                      </c:pt>
                      <c:pt idx="3">
                        <c:v>27</c:v>
                      </c:pt>
                      <c:pt idx="4">
                        <c:v>31</c:v>
                      </c:pt>
                      <c:pt idx="5">
                        <c:v>34</c:v>
                      </c:pt>
                      <c:pt idx="6">
                        <c:v>22</c:v>
                      </c:pt>
                      <c:pt idx="7">
                        <c:v>19</c:v>
                      </c:pt>
                      <c:pt idx="8">
                        <c:v>30</c:v>
                      </c:pt>
                      <c:pt idx="9">
                        <c:v>30</c:v>
                      </c:pt>
                      <c:pt idx="10">
                        <c:v>34</c:v>
                      </c:pt>
                      <c:pt idx="11">
                        <c:v>25</c:v>
                      </c:pt>
                      <c:pt idx="12">
                        <c:v>33</c:v>
                      </c:pt>
                      <c:pt idx="13">
                        <c:v>30</c:v>
                      </c:pt>
                      <c:pt idx="14">
                        <c:v>26</c:v>
                      </c:pt>
                      <c:pt idx="15">
                        <c:v>20</c:v>
                      </c:pt>
                      <c:pt idx="16">
                        <c:v>13</c:v>
                      </c:pt>
                      <c:pt idx="17">
                        <c:v>12</c:v>
                      </c:pt>
                      <c:pt idx="18">
                        <c:v>13</c:v>
                      </c:pt>
                      <c:pt idx="19">
                        <c:v>20</c:v>
                      </c:pt>
                      <c:pt idx="20">
                        <c:v>24</c:v>
                      </c:pt>
                      <c:pt idx="21">
                        <c:v>26</c:v>
                      </c:pt>
                      <c:pt idx="22">
                        <c:v>25</c:v>
                      </c:pt>
                      <c:pt idx="23">
                        <c:v>33</c:v>
                      </c:pt>
                      <c:pt idx="24">
                        <c:v>28</c:v>
                      </c:pt>
                      <c:pt idx="25">
                        <c:v>26</c:v>
                      </c:pt>
                      <c:pt idx="26" formatCode="General">
                        <c:v>28</c:v>
                      </c:pt>
                      <c:pt idx="27">
                        <c:v>23</c:v>
                      </c:pt>
                      <c:pt idx="28">
                        <c:v>18</c:v>
                      </c:pt>
                      <c:pt idx="29">
                        <c:v>17</c:v>
                      </c:pt>
                      <c:pt idx="30">
                        <c:v>12</c:v>
                      </c:pt>
                      <c:pt idx="31">
                        <c:v>10</c:v>
                      </c:pt>
                      <c:pt idx="32">
                        <c:v>10</c:v>
                      </c:pt>
                      <c:pt idx="33">
                        <c:v>9</c:v>
                      </c:pt>
                      <c:pt idx="34">
                        <c:v>13</c:v>
                      </c:pt>
                      <c:pt idx="35">
                        <c:v>13</c:v>
                      </c:pt>
                      <c:pt idx="36">
                        <c:v>9</c:v>
                      </c:pt>
                      <c:pt idx="37">
                        <c:v>14</c:v>
                      </c:pt>
                      <c:pt idx="38">
                        <c:v>21</c:v>
                      </c:pt>
                      <c:pt idx="39">
                        <c:v>26</c:v>
                      </c:pt>
                      <c:pt idx="40">
                        <c:v>21</c:v>
                      </c:pt>
                      <c:pt idx="41">
                        <c:v>23</c:v>
                      </c:pt>
                      <c:pt idx="42">
                        <c:v>21</c:v>
                      </c:pt>
                      <c:pt idx="43" formatCode="General">
                        <c:v>20</c:v>
                      </c:pt>
                      <c:pt idx="44">
                        <c:v>19</c:v>
                      </c:pt>
                      <c:pt idx="45">
                        <c:v>18</c:v>
                      </c:pt>
                      <c:pt idx="46">
                        <c:v>19</c:v>
                      </c:pt>
                      <c:pt idx="47">
                        <c:v>16</c:v>
                      </c:pt>
                      <c:pt idx="48">
                        <c:v>13</c:v>
                      </c:pt>
                      <c:pt idx="49">
                        <c:v>9</c:v>
                      </c:pt>
                      <c:pt idx="50">
                        <c:v>8</c:v>
                      </c:pt>
                      <c:pt idx="51">
                        <c:v>8</c:v>
                      </c:pt>
                      <c:pt idx="52">
                        <c:v>12</c:v>
                      </c:pt>
                      <c:pt idx="53">
                        <c:v>8</c:v>
                      </c:pt>
                      <c:pt idx="54">
                        <c:v>11</c:v>
                      </c:pt>
                      <c:pt idx="55" formatCode="General">
                        <c:v>12</c:v>
                      </c:pt>
                      <c:pt idx="56" formatCode="General">
                        <c:v>13</c:v>
                      </c:pt>
                      <c:pt idx="57" formatCode="General">
                        <c:v>12</c:v>
                      </c:pt>
                      <c:pt idx="58" formatCode="General">
                        <c:v>13</c:v>
                      </c:pt>
                      <c:pt idx="59" formatCode="General">
                        <c:v>15</c:v>
                      </c:pt>
                      <c:pt idx="60" formatCode="General">
                        <c:v>13</c:v>
                      </c:pt>
                      <c:pt idx="61" formatCode="General">
                        <c:v>9</c:v>
                      </c:pt>
                      <c:pt idx="62" formatCode="General">
                        <c:v>9</c:v>
                      </c:pt>
                      <c:pt idx="63" formatCode="General">
                        <c:v>9</c:v>
                      </c:pt>
                      <c:pt idx="64" formatCode="General">
                        <c:v>12</c:v>
                      </c:pt>
                      <c:pt idx="65" formatCode="General">
                        <c:v>13</c:v>
                      </c:pt>
                      <c:pt idx="66" formatCode="General">
                        <c:v>11</c:v>
                      </c:pt>
                      <c:pt idx="67" formatCode="General">
                        <c:v>15</c:v>
                      </c:pt>
                      <c:pt idx="68" formatCode="General">
                        <c:v>14</c:v>
                      </c:pt>
                      <c:pt idx="69" formatCode="General">
                        <c:v>12</c:v>
                      </c:pt>
                      <c:pt idx="70" formatCode="General">
                        <c:v>13</c:v>
                      </c:pt>
                      <c:pt idx="71" formatCode="General">
                        <c:v>12</c:v>
                      </c:pt>
                      <c:pt idx="72" formatCode="General">
                        <c:v>17</c:v>
                      </c:pt>
                      <c:pt idx="73" formatCode="General">
                        <c:v>13</c:v>
                      </c:pt>
                      <c:pt idx="74" formatCode="General">
                        <c:v>14</c:v>
                      </c:pt>
                      <c:pt idx="75" formatCode="General">
                        <c:v>14</c:v>
                      </c:pt>
                      <c:pt idx="76" formatCode="General">
                        <c:v>20</c:v>
                      </c:pt>
                      <c:pt idx="77" formatCode="General">
                        <c:v>17</c:v>
                      </c:pt>
                      <c:pt idx="78" formatCode="General">
                        <c:v>12</c:v>
                      </c:pt>
                      <c:pt idx="79" formatCode="General">
                        <c:v>15</c:v>
                      </c:pt>
                      <c:pt idx="80" formatCode="General">
                        <c:v>11</c:v>
                      </c:pt>
                      <c:pt idx="81" formatCode="General">
                        <c:v>11</c:v>
                      </c:pt>
                      <c:pt idx="82" formatCode="General">
                        <c:v>12</c:v>
                      </c:pt>
                      <c:pt idx="83" formatCode="General">
                        <c:v>10</c:v>
                      </c:pt>
                      <c:pt idx="84" formatCode="General">
                        <c:v>10</c:v>
                      </c:pt>
                      <c:pt idx="85" formatCode="General">
                        <c:v>16</c:v>
                      </c:pt>
                      <c:pt idx="86" formatCode="General">
                        <c:v>17</c:v>
                      </c:pt>
                      <c:pt idx="87" formatCode="General">
                        <c:v>14</c:v>
                      </c:pt>
                      <c:pt idx="88" formatCode="General">
                        <c:v>15</c:v>
                      </c:pt>
                      <c:pt idx="89" formatCode="General">
                        <c:v>10</c:v>
                      </c:pt>
                      <c:pt idx="90" formatCode="General">
                        <c:v>17</c:v>
                      </c:pt>
                      <c:pt idx="91" formatCode="General">
                        <c:v>15</c:v>
                      </c:pt>
                      <c:pt idx="92" formatCode="General">
                        <c:v>19</c:v>
                      </c:pt>
                      <c:pt idx="93" formatCode="General">
                        <c:v>12</c:v>
                      </c:pt>
                      <c:pt idx="94" formatCode="General">
                        <c:v>11</c:v>
                      </c:pt>
                      <c:pt idx="95" formatCode="General">
                        <c:v>14</c:v>
                      </c:pt>
                      <c:pt idx="96" formatCode="General">
                        <c:v>15</c:v>
                      </c:pt>
                    </c:numCache>
                  </c:numRef>
                </c:val>
                <c:extLst xmlns:c15="http://schemas.microsoft.com/office/drawing/2012/chart">
                  <c:ext xmlns:c16="http://schemas.microsoft.com/office/drawing/2014/chart" uri="{C3380CC4-5D6E-409C-BE32-E72D297353CC}">
                    <c16:uniqueId val="{0000003B-754E-4B95-B86B-72861AEE7D0D}"/>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24-25 '!$A$60</c15:sqref>
                        </c15:formulaRef>
                      </c:ext>
                    </c:extLst>
                    <c:strCache>
                      <c:ptCount val="1"/>
                      <c:pt idx="0">
                        <c:v>Urological - Reported 63 - 103 days</c:v>
                      </c:pt>
                    </c:strCache>
                  </c:strRef>
                </c:tx>
                <c:spPr>
                  <a:solidFill>
                    <a:schemeClr val="accent5">
                      <a:tint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'!$B$60:$DB$60</c15:sqref>
                        </c15:formulaRef>
                      </c:ext>
                    </c:extLst>
                    <c:numCache>
                      <c:formatCode>0</c:formatCode>
                      <c:ptCount val="105"/>
                      <c:pt idx="0">
                        <c:v>28</c:v>
                      </c:pt>
                      <c:pt idx="1">
                        <c:v>30</c:v>
                      </c:pt>
                      <c:pt idx="2">
                        <c:v>32</c:v>
                      </c:pt>
                      <c:pt idx="3">
                        <c:v>28</c:v>
                      </c:pt>
                      <c:pt idx="4">
                        <c:v>32</c:v>
                      </c:pt>
                      <c:pt idx="5">
                        <c:v>39</c:v>
                      </c:pt>
                      <c:pt idx="6">
                        <c:v>35</c:v>
                      </c:pt>
                      <c:pt idx="7">
                        <c:v>40</c:v>
                      </c:pt>
                      <c:pt idx="8">
                        <c:v>33</c:v>
                      </c:pt>
                      <c:pt idx="9">
                        <c:v>36</c:v>
                      </c:pt>
                      <c:pt idx="10">
                        <c:v>32</c:v>
                      </c:pt>
                      <c:pt idx="11">
                        <c:v>27</c:v>
                      </c:pt>
                      <c:pt idx="12">
                        <c:v>28</c:v>
                      </c:pt>
                      <c:pt idx="13">
                        <c:v>28</c:v>
                      </c:pt>
                      <c:pt idx="14">
                        <c:v>24</c:v>
                      </c:pt>
                      <c:pt idx="15">
                        <c:v>26</c:v>
                      </c:pt>
                      <c:pt idx="16">
                        <c:v>29</c:v>
                      </c:pt>
                      <c:pt idx="17">
                        <c:v>37</c:v>
                      </c:pt>
                      <c:pt idx="18">
                        <c:v>35</c:v>
                      </c:pt>
                      <c:pt idx="19">
                        <c:v>40</c:v>
                      </c:pt>
                      <c:pt idx="20">
                        <c:v>33</c:v>
                      </c:pt>
                      <c:pt idx="21">
                        <c:v>29</c:v>
                      </c:pt>
                      <c:pt idx="22">
                        <c:v>33</c:v>
                      </c:pt>
                      <c:pt idx="23">
                        <c:v>36</c:v>
                      </c:pt>
                      <c:pt idx="24">
                        <c:v>33</c:v>
                      </c:pt>
                      <c:pt idx="25">
                        <c:v>29</c:v>
                      </c:pt>
                      <c:pt idx="26" formatCode="General">
                        <c:v>29</c:v>
                      </c:pt>
                      <c:pt idx="27">
                        <c:v>32</c:v>
                      </c:pt>
                      <c:pt idx="28">
                        <c:v>30</c:v>
                      </c:pt>
                      <c:pt idx="29">
                        <c:v>29</c:v>
                      </c:pt>
                      <c:pt idx="30">
                        <c:v>28</c:v>
                      </c:pt>
                      <c:pt idx="31">
                        <c:v>30</c:v>
                      </c:pt>
                      <c:pt idx="32">
                        <c:v>27</c:v>
                      </c:pt>
                      <c:pt idx="33">
                        <c:v>27</c:v>
                      </c:pt>
                      <c:pt idx="34">
                        <c:v>24</c:v>
                      </c:pt>
                      <c:pt idx="35">
                        <c:v>26</c:v>
                      </c:pt>
                      <c:pt idx="36">
                        <c:v>27</c:v>
                      </c:pt>
                      <c:pt idx="37">
                        <c:v>27</c:v>
                      </c:pt>
                      <c:pt idx="38">
                        <c:v>25</c:v>
                      </c:pt>
                      <c:pt idx="39">
                        <c:v>27</c:v>
                      </c:pt>
                      <c:pt idx="40">
                        <c:v>31</c:v>
                      </c:pt>
                      <c:pt idx="41">
                        <c:v>32</c:v>
                      </c:pt>
                      <c:pt idx="42">
                        <c:v>40</c:v>
                      </c:pt>
                      <c:pt idx="43" formatCode="General">
                        <c:v>41</c:v>
                      </c:pt>
                      <c:pt idx="44">
                        <c:v>37</c:v>
                      </c:pt>
                      <c:pt idx="45">
                        <c:v>35</c:v>
                      </c:pt>
                      <c:pt idx="46">
                        <c:v>29</c:v>
                      </c:pt>
                      <c:pt idx="47">
                        <c:v>28</c:v>
                      </c:pt>
                      <c:pt idx="48">
                        <c:v>25</c:v>
                      </c:pt>
                      <c:pt idx="49">
                        <c:v>20</c:v>
                      </c:pt>
                      <c:pt idx="50">
                        <c:v>20</c:v>
                      </c:pt>
                      <c:pt idx="51">
                        <c:v>26</c:v>
                      </c:pt>
                      <c:pt idx="52">
                        <c:v>25</c:v>
                      </c:pt>
                      <c:pt idx="53">
                        <c:v>30</c:v>
                      </c:pt>
                      <c:pt idx="54">
                        <c:v>22</c:v>
                      </c:pt>
                      <c:pt idx="55" formatCode="General">
                        <c:v>21</c:v>
                      </c:pt>
                      <c:pt idx="56" formatCode="General">
                        <c:v>17</c:v>
                      </c:pt>
                      <c:pt idx="57" formatCode="General">
                        <c:v>23</c:v>
                      </c:pt>
                      <c:pt idx="58" formatCode="General">
                        <c:v>24</c:v>
                      </c:pt>
                      <c:pt idx="59" formatCode="General">
                        <c:v>23</c:v>
                      </c:pt>
                      <c:pt idx="60" formatCode="General">
                        <c:v>25</c:v>
                      </c:pt>
                      <c:pt idx="61" formatCode="General">
                        <c:v>24</c:v>
                      </c:pt>
                      <c:pt idx="62" formatCode="General">
                        <c:v>28</c:v>
                      </c:pt>
                      <c:pt idx="63" formatCode="General">
                        <c:v>24</c:v>
                      </c:pt>
                      <c:pt idx="64" formatCode="General">
                        <c:v>19</c:v>
                      </c:pt>
                      <c:pt idx="65" formatCode="General">
                        <c:v>22</c:v>
                      </c:pt>
                      <c:pt idx="66" formatCode="General">
                        <c:v>26</c:v>
                      </c:pt>
                      <c:pt idx="67" formatCode="General">
                        <c:v>22</c:v>
                      </c:pt>
                      <c:pt idx="68" formatCode="General">
                        <c:v>19</c:v>
                      </c:pt>
                      <c:pt idx="69" formatCode="General">
                        <c:v>26</c:v>
                      </c:pt>
                      <c:pt idx="70" formatCode="General">
                        <c:v>20</c:v>
                      </c:pt>
                      <c:pt idx="71" formatCode="General">
                        <c:v>17</c:v>
                      </c:pt>
                      <c:pt idx="72" formatCode="General">
                        <c:v>16</c:v>
                      </c:pt>
                      <c:pt idx="73" formatCode="General">
                        <c:v>26</c:v>
                      </c:pt>
                      <c:pt idx="74" formatCode="General">
                        <c:v>29</c:v>
                      </c:pt>
                      <c:pt idx="75" formatCode="General">
                        <c:v>22</c:v>
                      </c:pt>
                      <c:pt idx="76" formatCode="General">
                        <c:v>26</c:v>
                      </c:pt>
                      <c:pt idx="77" formatCode="General">
                        <c:v>33</c:v>
                      </c:pt>
                      <c:pt idx="78" formatCode="General">
                        <c:v>31</c:v>
                      </c:pt>
                      <c:pt idx="79" formatCode="General">
                        <c:v>23</c:v>
                      </c:pt>
                      <c:pt idx="80" formatCode="General">
                        <c:v>19</c:v>
                      </c:pt>
                      <c:pt idx="81" formatCode="General">
                        <c:v>16</c:v>
                      </c:pt>
                      <c:pt idx="82" formatCode="General">
                        <c:v>17</c:v>
                      </c:pt>
                      <c:pt idx="83" formatCode="General">
                        <c:v>15</c:v>
                      </c:pt>
                      <c:pt idx="84" formatCode="General">
                        <c:v>13</c:v>
                      </c:pt>
                      <c:pt idx="85" formatCode="General">
                        <c:v>20</c:v>
                      </c:pt>
                      <c:pt idx="86" formatCode="General">
                        <c:v>22</c:v>
                      </c:pt>
                      <c:pt idx="87" formatCode="General">
                        <c:v>23</c:v>
                      </c:pt>
                      <c:pt idx="88" formatCode="General">
                        <c:v>19</c:v>
                      </c:pt>
                      <c:pt idx="89" formatCode="General">
                        <c:v>15</c:v>
                      </c:pt>
                      <c:pt idx="90" formatCode="General">
                        <c:v>20</c:v>
                      </c:pt>
                      <c:pt idx="91" formatCode="General">
                        <c:v>24</c:v>
                      </c:pt>
                      <c:pt idx="92" formatCode="General">
                        <c:v>25</c:v>
                      </c:pt>
                      <c:pt idx="93" formatCode="General">
                        <c:v>29</c:v>
                      </c:pt>
                      <c:pt idx="94" formatCode="General">
                        <c:v>29</c:v>
                      </c:pt>
                      <c:pt idx="95" formatCode="General">
                        <c:v>35</c:v>
                      </c:pt>
                      <c:pt idx="96" formatCode="General">
                        <c:v>28</c:v>
                      </c:pt>
                    </c:numCache>
                  </c:numRef>
                </c:val>
                <c:extLst xmlns:c15="http://schemas.microsoft.com/office/drawing/2012/chart">
                  <c:ext xmlns:c16="http://schemas.microsoft.com/office/drawing/2014/chart" uri="{C3380CC4-5D6E-409C-BE32-E72D297353CC}">
                    <c16:uniqueId val="{0000003C-754E-4B95-B86B-72861AEE7D0D}"/>
                  </c:ext>
                </c:extLst>
              </c15:ser>
            </c15:filteredBarSeries>
            <c15:filteredBarSeries>
              <c15:ser>
                <c:idx val="59"/>
                <c:order val="59"/>
                <c:tx>
                  <c:strRef>
                    <c:extLst xmlns:c15="http://schemas.microsoft.com/office/drawing/2012/chart">
                      <c:ext xmlns:c15="http://schemas.microsoft.com/office/drawing/2012/chart" uri="{02D57815-91ED-43cb-92C2-25804820EDAC}">
                        <c15:formulaRef>
                          <c15:sqref>'Table for graphs 24-25 '!$A$61</c15:sqref>
                        </c15:formulaRef>
                      </c:ext>
                    </c:extLst>
                    <c:strCache>
                      <c:ptCount val="1"/>
                      <c:pt idx="0">
                        <c:v>- Reported 63 - 103 days All Sites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'!$B$61:$DB$61</c15:sqref>
                        </c15:formulaRef>
                      </c:ext>
                    </c:extLst>
                    <c:numCache>
                      <c:formatCode>0</c:formatCode>
                      <c:ptCount val="105"/>
                      <c:pt idx="0">
                        <c:v>232</c:v>
                      </c:pt>
                      <c:pt idx="1">
                        <c:v>279</c:v>
                      </c:pt>
                      <c:pt idx="2">
                        <c:v>268</c:v>
                      </c:pt>
                      <c:pt idx="3">
                        <c:v>262</c:v>
                      </c:pt>
                      <c:pt idx="4">
                        <c:v>268</c:v>
                      </c:pt>
                      <c:pt idx="5">
                        <c:v>277</c:v>
                      </c:pt>
                      <c:pt idx="6">
                        <c:v>261</c:v>
                      </c:pt>
                      <c:pt idx="7">
                        <c:v>254</c:v>
                      </c:pt>
                      <c:pt idx="8">
                        <c:v>275</c:v>
                      </c:pt>
                      <c:pt idx="9">
                        <c:v>276</c:v>
                      </c:pt>
                      <c:pt idx="10">
                        <c:v>268</c:v>
                      </c:pt>
                      <c:pt idx="11">
                        <c:v>240</c:v>
                      </c:pt>
                      <c:pt idx="12">
                        <c:v>244</c:v>
                      </c:pt>
                      <c:pt idx="13">
                        <c:v>214</c:v>
                      </c:pt>
                      <c:pt idx="14">
                        <c:v>206</c:v>
                      </c:pt>
                      <c:pt idx="15">
                        <c:v>200</c:v>
                      </c:pt>
                      <c:pt idx="16">
                        <c:v>213</c:v>
                      </c:pt>
                      <c:pt idx="17">
                        <c:v>206</c:v>
                      </c:pt>
                      <c:pt idx="18">
                        <c:v>219</c:v>
                      </c:pt>
                      <c:pt idx="19">
                        <c:v>256</c:v>
                      </c:pt>
                      <c:pt idx="20">
                        <c:v>255</c:v>
                      </c:pt>
                      <c:pt idx="21">
                        <c:v>263</c:v>
                      </c:pt>
                      <c:pt idx="22">
                        <c:v>275</c:v>
                      </c:pt>
                      <c:pt idx="23">
                        <c:v>300</c:v>
                      </c:pt>
                      <c:pt idx="24">
                        <c:v>255</c:v>
                      </c:pt>
                      <c:pt idx="25">
                        <c:v>245</c:v>
                      </c:pt>
                      <c:pt idx="26">
                        <c:v>238</c:v>
                      </c:pt>
                      <c:pt idx="27">
                        <c:v>212</c:v>
                      </c:pt>
                      <c:pt idx="28">
                        <c:v>210</c:v>
                      </c:pt>
                      <c:pt idx="29">
                        <c:v>212</c:v>
                      </c:pt>
                      <c:pt idx="30">
                        <c:v>197</c:v>
                      </c:pt>
                      <c:pt idx="31">
                        <c:v>183</c:v>
                      </c:pt>
                      <c:pt idx="32">
                        <c:v>176</c:v>
                      </c:pt>
                      <c:pt idx="33">
                        <c:v>180</c:v>
                      </c:pt>
                      <c:pt idx="34">
                        <c:v>169</c:v>
                      </c:pt>
                      <c:pt idx="35">
                        <c:v>156</c:v>
                      </c:pt>
                      <c:pt idx="36">
                        <c:v>162</c:v>
                      </c:pt>
                      <c:pt idx="37">
                        <c:v>165</c:v>
                      </c:pt>
                      <c:pt idx="38">
                        <c:v>168</c:v>
                      </c:pt>
                      <c:pt idx="39">
                        <c:v>188</c:v>
                      </c:pt>
                      <c:pt idx="40">
                        <c:v>192</c:v>
                      </c:pt>
                      <c:pt idx="41">
                        <c:v>186</c:v>
                      </c:pt>
                      <c:pt idx="42">
                        <c:v>182</c:v>
                      </c:pt>
                      <c:pt idx="43">
                        <c:v>192</c:v>
                      </c:pt>
                      <c:pt idx="44">
                        <c:v>169</c:v>
                      </c:pt>
                      <c:pt idx="45">
                        <c:v>151</c:v>
                      </c:pt>
                      <c:pt idx="46">
                        <c:v>147</c:v>
                      </c:pt>
                      <c:pt idx="47">
                        <c:v>146</c:v>
                      </c:pt>
                      <c:pt idx="48">
                        <c:v>121</c:v>
                      </c:pt>
                      <c:pt idx="49">
                        <c:v>103</c:v>
                      </c:pt>
                      <c:pt idx="50">
                        <c:v>102</c:v>
                      </c:pt>
                      <c:pt idx="51">
                        <c:v>116</c:v>
                      </c:pt>
                      <c:pt idx="52">
                        <c:v>117</c:v>
                      </c:pt>
                      <c:pt idx="53">
                        <c:v>129</c:v>
                      </c:pt>
                      <c:pt idx="54">
                        <c:v>140</c:v>
                      </c:pt>
                      <c:pt idx="55">
                        <c:v>147</c:v>
                      </c:pt>
                      <c:pt idx="56">
                        <c:v>136</c:v>
                      </c:pt>
                      <c:pt idx="57">
                        <c:v>161</c:v>
                      </c:pt>
                      <c:pt idx="58">
                        <c:v>171</c:v>
                      </c:pt>
                      <c:pt idx="59">
                        <c:v>153</c:v>
                      </c:pt>
                      <c:pt idx="60">
                        <c:v>168</c:v>
                      </c:pt>
                      <c:pt idx="61">
                        <c:v>154</c:v>
                      </c:pt>
                      <c:pt idx="62">
                        <c:v>154</c:v>
                      </c:pt>
                      <c:pt idx="63">
                        <c:v>138</c:v>
                      </c:pt>
                      <c:pt idx="64">
                        <c:v>151</c:v>
                      </c:pt>
                      <c:pt idx="65">
                        <c:v>154</c:v>
                      </c:pt>
                      <c:pt idx="66">
                        <c:v>174</c:v>
                      </c:pt>
                      <c:pt idx="67">
                        <c:v>185</c:v>
                      </c:pt>
                      <c:pt idx="68">
                        <c:v>172</c:v>
                      </c:pt>
                      <c:pt idx="69">
                        <c:v>198</c:v>
                      </c:pt>
                      <c:pt idx="70">
                        <c:v>174</c:v>
                      </c:pt>
                      <c:pt idx="71">
                        <c:v>178</c:v>
                      </c:pt>
                      <c:pt idx="72">
                        <c:v>180</c:v>
                      </c:pt>
                      <c:pt idx="73">
                        <c:v>194</c:v>
                      </c:pt>
                      <c:pt idx="74">
                        <c:v>221</c:v>
                      </c:pt>
                      <c:pt idx="75">
                        <c:v>235</c:v>
                      </c:pt>
                      <c:pt idx="76">
                        <c:v>254</c:v>
                      </c:pt>
                      <c:pt idx="77">
                        <c:v>259</c:v>
                      </c:pt>
                      <c:pt idx="78">
                        <c:v>255</c:v>
                      </c:pt>
                      <c:pt idx="79">
                        <c:v>258</c:v>
                      </c:pt>
                      <c:pt idx="80">
                        <c:v>222</c:v>
                      </c:pt>
                      <c:pt idx="81">
                        <c:v>210</c:v>
                      </c:pt>
                      <c:pt idx="82">
                        <c:v>242</c:v>
                      </c:pt>
                      <c:pt idx="83">
                        <c:v>229</c:v>
                      </c:pt>
                      <c:pt idx="84">
                        <c:v>232</c:v>
                      </c:pt>
                      <c:pt idx="85">
                        <c:v>179</c:v>
                      </c:pt>
                      <c:pt idx="86">
                        <c:v>193</c:v>
                      </c:pt>
                      <c:pt idx="87">
                        <c:v>201</c:v>
                      </c:pt>
                      <c:pt idx="88">
                        <c:v>214</c:v>
                      </c:pt>
                      <c:pt idx="89">
                        <c:v>192</c:v>
                      </c:pt>
                      <c:pt idx="90">
                        <c:v>236</c:v>
                      </c:pt>
                      <c:pt idx="91">
                        <c:v>268</c:v>
                      </c:pt>
                      <c:pt idx="92">
                        <c:v>285</c:v>
                      </c:pt>
                      <c:pt idx="93">
                        <c:v>255</c:v>
                      </c:pt>
                      <c:pt idx="94">
                        <c:v>194</c:v>
                      </c:pt>
                      <c:pt idx="95">
                        <c:v>191</c:v>
                      </c:pt>
                      <c:pt idx="96">
                        <c:v>171</c:v>
                      </c:pt>
                    </c:numCache>
                  </c:numRef>
                </c:val>
                <c:extLst xmlns:c15="http://schemas.microsoft.com/office/drawing/2012/chart">
                  <c:ext xmlns:c16="http://schemas.microsoft.com/office/drawing/2014/chart" uri="{C3380CC4-5D6E-409C-BE32-E72D297353CC}">
                    <c16:uniqueId val="{0000003D-754E-4B95-B86B-72861AEE7D0D}"/>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24-25 '!$A$62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'!$B$62:$DB$62</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1</c:v>
                      </c:pt>
                      <c:pt idx="49">
                        <c:v>0</c:v>
                      </c:pt>
                      <c:pt idx="50">
                        <c:v>0</c:v>
                      </c:pt>
                      <c:pt idx="51">
                        <c:v>0</c:v>
                      </c:pt>
                      <c:pt idx="52">
                        <c:v>0</c:v>
                      </c:pt>
                      <c:pt idx="53" formatCode="General">
                        <c:v>0</c:v>
                      </c:pt>
                      <c:pt idx="54" formatCode="General">
                        <c:v>0</c:v>
                      </c:pt>
                      <c:pt idx="55" formatCode="General">
                        <c:v>1</c:v>
                      </c:pt>
                      <c:pt idx="56" formatCode="General">
                        <c:v>1</c:v>
                      </c:pt>
                      <c:pt idx="57" formatCode="General">
                        <c:v>1</c:v>
                      </c:pt>
                      <c:pt idx="58" formatCode="General">
                        <c:v>1</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3E-754E-4B95-B86B-72861AEE7D0D}"/>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24-25 '!$A$63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'!$B$63:$DB$63</c15:sqref>
                        </c15:formulaRef>
                      </c:ext>
                    </c:extLst>
                    <c:numCache>
                      <c:formatCode>0</c:formatCode>
                      <c:ptCount val="105"/>
                      <c:pt idx="0">
                        <c:v>0</c:v>
                      </c:pt>
                      <c:pt idx="1">
                        <c:v>0</c:v>
                      </c:pt>
                      <c:pt idx="2">
                        <c:v>0</c:v>
                      </c:pt>
                      <c:pt idx="3">
                        <c:v>0</c:v>
                      </c:pt>
                      <c:pt idx="4">
                        <c:v>0</c:v>
                      </c:pt>
                      <c:pt idx="5">
                        <c:v>0</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0</c:v>
                      </c:pt>
                      <c:pt idx="22">
                        <c:v>0</c:v>
                      </c:pt>
                      <c:pt idx="23">
                        <c:v>1</c:v>
                      </c:pt>
                      <c:pt idx="24">
                        <c:v>1</c:v>
                      </c:pt>
                      <c:pt idx="25">
                        <c:v>0</c:v>
                      </c:pt>
                      <c:pt idx="26">
                        <c:v>1</c:v>
                      </c:pt>
                      <c:pt idx="27">
                        <c:v>1</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1</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3F-754E-4B95-B86B-72861AEE7D0D}"/>
                  </c:ext>
                </c:extLst>
              </c15:ser>
            </c15:filteredBarSeries>
            <c15:filteredBarSeries>
              <c15:ser>
                <c:idx val="62"/>
                <c:order val="62"/>
                <c:tx>
                  <c:strRef>
                    <c:extLst xmlns:c15="http://schemas.microsoft.com/office/drawing/2012/chart">
                      <c:ext xmlns:c15="http://schemas.microsoft.com/office/drawing/2012/chart" uri="{02D57815-91ED-43cb-92C2-25804820EDAC}">
                        <c15:formulaRef>
                          <c15:sqref>'Table for graphs 24-25 '!$A$64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'!$B$64:$DB$64</c15:sqref>
                        </c15:formulaRef>
                      </c:ext>
                    </c:extLst>
                    <c:numCache>
                      <c:formatCode>0</c:formatCode>
                      <c:ptCount val="105"/>
                      <c:pt idx="0">
                        <c:v>1</c:v>
                      </c:pt>
                      <c:pt idx="1">
                        <c:v>2</c:v>
                      </c:pt>
                      <c:pt idx="2">
                        <c:v>3</c:v>
                      </c:pt>
                      <c:pt idx="3">
                        <c:v>2</c:v>
                      </c:pt>
                      <c:pt idx="4">
                        <c:v>5</c:v>
                      </c:pt>
                      <c:pt idx="5">
                        <c:v>3</c:v>
                      </c:pt>
                      <c:pt idx="6">
                        <c:v>2</c:v>
                      </c:pt>
                      <c:pt idx="7">
                        <c:v>1</c:v>
                      </c:pt>
                      <c:pt idx="8">
                        <c:v>1</c:v>
                      </c:pt>
                      <c:pt idx="9">
                        <c:v>1</c:v>
                      </c:pt>
                      <c:pt idx="10">
                        <c:v>2</c:v>
                      </c:pt>
                      <c:pt idx="11">
                        <c:v>3</c:v>
                      </c:pt>
                      <c:pt idx="12">
                        <c:v>3</c:v>
                      </c:pt>
                      <c:pt idx="13">
                        <c:v>2</c:v>
                      </c:pt>
                      <c:pt idx="14">
                        <c:v>4</c:v>
                      </c:pt>
                      <c:pt idx="15">
                        <c:v>5</c:v>
                      </c:pt>
                      <c:pt idx="16">
                        <c:v>4</c:v>
                      </c:pt>
                      <c:pt idx="17">
                        <c:v>2</c:v>
                      </c:pt>
                      <c:pt idx="18">
                        <c:v>2</c:v>
                      </c:pt>
                      <c:pt idx="19">
                        <c:v>1</c:v>
                      </c:pt>
                      <c:pt idx="20">
                        <c:v>0</c:v>
                      </c:pt>
                      <c:pt idx="21">
                        <c:v>1</c:v>
                      </c:pt>
                      <c:pt idx="22">
                        <c:v>2</c:v>
                      </c:pt>
                      <c:pt idx="23">
                        <c:v>1</c:v>
                      </c:pt>
                      <c:pt idx="24">
                        <c:v>1</c:v>
                      </c:pt>
                      <c:pt idx="25">
                        <c:v>2</c:v>
                      </c:pt>
                      <c:pt idx="26">
                        <c:v>2</c:v>
                      </c:pt>
                      <c:pt idx="27">
                        <c:v>2</c:v>
                      </c:pt>
                      <c:pt idx="28">
                        <c:v>5</c:v>
                      </c:pt>
                      <c:pt idx="29">
                        <c:v>5</c:v>
                      </c:pt>
                      <c:pt idx="30">
                        <c:v>4</c:v>
                      </c:pt>
                      <c:pt idx="31">
                        <c:v>3</c:v>
                      </c:pt>
                      <c:pt idx="32">
                        <c:v>4</c:v>
                      </c:pt>
                      <c:pt idx="33">
                        <c:v>5</c:v>
                      </c:pt>
                      <c:pt idx="34">
                        <c:v>7</c:v>
                      </c:pt>
                      <c:pt idx="35">
                        <c:v>7</c:v>
                      </c:pt>
                      <c:pt idx="36">
                        <c:v>6</c:v>
                      </c:pt>
                      <c:pt idx="37">
                        <c:v>7</c:v>
                      </c:pt>
                      <c:pt idx="38">
                        <c:v>4</c:v>
                      </c:pt>
                      <c:pt idx="39">
                        <c:v>6</c:v>
                      </c:pt>
                      <c:pt idx="40">
                        <c:v>3</c:v>
                      </c:pt>
                      <c:pt idx="41">
                        <c:v>5</c:v>
                      </c:pt>
                      <c:pt idx="42">
                        <c:v>7</c:v>
                      </c:pt>
                      <c:pt idx="43" formatCode="General">
                        <c:v>5</c:v>
                      </c:pt>
                      <c:pt idx="44">
                        <c:v>7</c:v>
                      </c:pt>
                      <c:pt idx="45">
                        <c:v>7</c:v>
                      </c:pt>
                      <c:pt idx="46">
                        <c:v>8</c:v>
                      </c:pt>
                      <c:pt idx="47">
                        <c:v>6</c:v>
                      </c:pt>
                      <c:pt idx="48">
                        <c:v>10</c:v>
                      </c:pt>
                      <c:pt idx="49">
                        <c:v>8</c:v>
                      </c:pt>
                      <c:pt idx="50">
                        <c:v>7</c:v>
                      </c:pt>
                      <c:pt idx="51">
                        <c:v>5</c:v>
                      </c:pt>
                      <c:pt idx="52">
                        <c:v>5</c:v>
                      </c:pt>
                      <c:pt idx="53" formatCode="General">
                        <c:v>2</c:v>
                      </c:pt>
                      <c:pt idx="54" formatCode="General">
                        <c:v>2</c:v>
                      </c:pt>
                      <c:pt idx="55" formatCode="General">
                        <c:v>0</c:v>
                      </c:pt>
                      <c:pt idx="56" formatCode="General">
                        <c:v>0</c:v>
                      </c:pt>
                      <c:pt idx="57" formatCode="General">
                        <c:v>0</c:v>
                      </c:pt>
                      <c:pt idx="58" formatCode="General">
                        <c:v>1</c:v>
                      </c:pt>
                      <c:pt idx="59" formatCode="General">
                        <c:v>1</c:v>
                      </c:pt>
                      <c:pt idx="60" formatCode="General">
                        <c:v>1</c:v>
                      </c:pt>
                      <c:pt idx="61" formatCode="General">
                        <c:v>1</c:v>
                      </c:pt>
                      <c:pt idx="62" formatCode="General">
                        <c:v>2</c:v>
                      </c:pt>
                      <c:pt idx="63" formatCode="General">
                        <c:v>5</c:v>
                      </c:pt>
                      <c:pt idx="64" formatCode="General">
                        <c:v>5</c:v>
                      </c:pt>
                      <c:pt idx="65" formatCode="General">
                        <c:v>4</c:v>
                      </c:pt>
                      <c:pt idx="66" formatCode="General">
                        <c:v>3</c:v>
                      </c:pt>
                      <c:pt idx="67" formatCode="General">
                        <c:v>2</c:v>
                      </c:pt>
                      <c:pt idx="68" formatCode="General">
                        <c:v>2</c:v>
                      </c:pt>
                      <c:pt idx="69" formatCode="General">
                        <c:v>1</c:v>
                      </c:pt>
                      <c:pt idx="70" formatCode="General">
                        <c:v>2</c:v>
                      </c:pt>
                      <c:pt idx="71" formatCode="General">
                        <c:v>2</c:v>
                      </c:pt>
                      <c:pt idx="72" formatCode="General">
                        <c:v>2</c:v>
                      </c:pt>
                      <c:pt idx="73" formatCode="General">
                        <c:v>1</c:v>
                      </c:pt>
                      <c:pt idx="74" formatCode="General">
                        <c:v>2</c:v>
                      </c:pt>
                      <c:pt idx="75" formatCode="General">
                        <c:v>2</c:v>
                      </c:pt>
                      <c:pt idx="76" formatCode="General">
                        <c:v>2</c:v>
                      </c:pt>
                      <c:pt idx="77" formatCode="General">
                        <c:v>1</c:v>
                      </c:pt>
                      <c:pt idx="78" formatCode="General">
                        <c:v>0</c:v>
                      </c:pt>
                      <c:pt idx="79" formatCode="General">
                        <c:v>1</c:v>
                      </c:pt>
                      <c:pt idx="80" formatCode="General">
                        <c:v>0</c:v>
                      </c:pt>
                      <c:pt idx="81" formatCode="General">
                        <c:v>1</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0-754E-4B95-B86B-72861AEE7D0D}"/>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24-25 '!$A$65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'!$B$65:$DB$65</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1</c:v>
                      </c:pt>
                      <c:pt idx="82" formatCode="General">
                        <c:v>1</c:v>
                      </c:pt>
                      <c:pt idx="83" formatCode="General">
                        <c:v>1</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1</c:v>
                      </c:pt>
                      <c:pt idx="92" formatCode="General">
                        <c:v>1</c:v>
                      </c:pt>
                      <c:pt idx="93" formatCode="General">
                        <c:v>1</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1-754E-4B95-B86B-72861AEE7D0D}"/>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24-25 '!$A$67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'!$B$67:$DB$67</c15:sqref>
                        </c15:formulaRef>
                      </c:ext>
                    </c:extLst>
                    <c:numCache>
                      <c:formatCode>0</c:formatCode>
                      <c:ptCount val="105"/>
                      <c:pt idx="0">
                        <c:v>11</c:v>
                      </c:pt>
                      <c:pt idx="1">
                        <c:v>10</c:v>
                      </c:pt>
                      <c:pt idx="2">
                        <c:v>8</c:v>
                      </c:pt>
                      <c:pt idx="3">
                        <c:v>10</c:v>
                      </c:pt>
                      <c:pt idx="4">
                        <c:v>11</c:v>
                      </c:pt>
                      <c:pt idx="5">
                        <c:v>10</c:v>
                      </c:pt>
                      <c:pt idx="6">
                        <c:v>9</c:v>
                      </c:pt>
                      <c:pt idx="7">
                        <c:v>9</c:v>
                      </c:pt>
                      <c:pt idx="8">
                        <c:v>9</c:v>
                      </c:pt>
                      <c:pt idx="9">
                        <c:v>6</c:v>
                      </c:pt>
                      <c:pt idx="10">
                        <c:v>5</c:v>
                      </c:pt>
                      <c:pt idx="11">
                        <c:v>5</c:v>
                      </c:pt>
                      <c:pt idx="12">
                        <c:v>4</c:v>
                      </c:pt>
                      <c:pt idx="13">
                        <c:v>5</c:v>
                      </c:pt>
                      <c:pt idx="14">
                        <c:v>3</c:v>
                      </c:pt>
                      <c:pt idx="15">
                        <c:v>6</c:v>
                      </c:pt>
                      <c:pt idx="16">
                        <c:v>6</c:v>
                      </c:pt>
                      <c:pt idx="17">
                        <c:v>6</c:v>
                      </c:pt>
                      <c:pt idx="18">
                        <c:v>4</c:v>
                      </c:pt>
                      <c:pt idx="19">
                        <c:v>4</c:v>
                      </c:pt>
                      <c:pt idx="20">
                        <c:v>7</c:v>
                      </c:pt>
                      <c:pt idx="21">
                        <c:v>9</c:v>
                      </c:pt>
                      <c:pt idx="22">
                        <c:v>7</c:v>
                      </c:pt>
                      <c:pt idx="23">
                        <c:v>6</c:v>
                      </c:pt>
                      <c:pt idx="24">
                        <c:v>4</c:v>
                      </c:pt>
                      <c:pt idx="25">
                        <c:v>4</c:v>
                      </c:pt>
                      <c:pt idx="26">
                        <c:v>5</c:v>
                      </c:pt>
                      <c:pt idx="27">
                        <c:v>5</c:v>
                      </c:pt>
                      <c:pt idx="28">
                        <c:v>6</c:v>
                      </c:pt>
                      <c:pt idx="29">
                        <c:v>6</c:v>
                      </c:pt>
                      <c:pt idx="30">
                        <c:v>6</c:v>
                      </c:pt>
                      <c:pt idx="31">
                        <c:v>7</c:v>
                      </c:pt>
                      <c:pt idx="32">
                        <c:v>4</c:v>
                      </c:pt>
                      <c:pt idx="33">
                        <c:v>7</c:v>
                      </c:pt>
                      <c:pt idx="34">
                        <c:v>5</c:v>
                      </c:pt>
                      <c:pt idx="35">
                        <c:v>5</c:v>
                      </c:pt>
                      <c:pt idx="36">
                        <c:v>6</c:v>
                      </c:pt>
                      <c:pt idx="37">
                        <c:v>5</c:v>
                      </c:pt>
                      <c:pt idx="38">
                        <c:v>6</c:v>
                      </c:pt>
                      <c:pt idx="39">
                        <c:v>5</c:v>
                      </c:pt>
                      <c:pt idx="40">
                        <c:v>7</c:v>
                      </c:pt>
                      <c:pt idx="41">
                        <c:v>5</c:v>
                      </c:pt>
                      <c:pt idx="42">
                        <c:v>4</c:v>
                      </c:pt>
                      <c:pt idx="43" formatCode="General">
                        <c:v>5</c:v>
                      </c:pt>
                      <c:pt idx="44">
                        <c:v>6</c:v>
                      </c:pt>
                      <c:pt idx="45">
                        <c:v>6</c:v>
                      </c:pt>
                      <c:pt idx="46">
                        <c:v>5</c:v>
                      </c:pt>
                      <c:pt idx="47">
                        <c:v>8</c:v>
                      </c:pt>
                      <c:pt idx="48">
                        <c:v>4</c:v>
                      </c:pt>
                      <c:pt idx="49">
                        <c:v>6</c:v>
                      </c:pt>
                      <c:pt idx="50">
                        <c:v>4</c:v>
                      </c:pt>
                      <c:pt idx="51">
                        <c:v>3</c:v>
                      </c:pt>
                      <c:pt idx="52">
                        <c:v>4</c:v>
                      </c:pt>
                      <c:pt idx="53" formatCode="General">
                        <c:v>3</c:v>
                      </c:pt>
                      <c:pt idx="54" formatCode="General">
                        <c:v>2</c:v>
                      </c:pt>
                      <c:pt idx="55" formatCode="General">
                        <c:v>2</c:v>
                      </c:pt>
                      <c:pt idx="56" formatCode="General">
                        <c:v>3</c:v>
                      </c:pt>
                      <c:pt idx="57" formatCode="General">
                        <c:v>4</c:v>
                      </c:pt>
                      <c:pt idx="58" formatCode="General">
                        <c:v>4</c:v>
                      </c:pt>
                      <c:pt idx="59" formatCode="General">
                        <c:v>3</c:v>
                      </c:pt>
                      <c:pt idx="60" formatCode="General">
                        <c:v>3</c:v>
                      </c:pt>
                      <c:pt idx="61" formatCode="General">
                        <c:v>4</c:v>
                      </c:pt>
                      <c:pt idx="62" formatCode="General">
                        <c:v>3</c:v>
                      </c:pt>
                      <c:pt idx="63" formatCode="General">
                        <c:v>2</c:v>
                      </c:pt>
                      <c:pt idx="64" formatCode="General">
                        <c:v>0</c:v>
                      </c:pt>
                      <c:pt idx="65" formatCode="General">
                        <c:v>0</c:v>
                      </c:pt>
                      <c:pt idx="66" formatCode="General">
                        <c:v>0</c:v>
                      </c:pt>
                      <c:pt idx="67" formatCode="General">
                        <c:v>3</c:v>
                      </c:pt>
                      <c:pt idx="68" formatCode="General">
                        <c:v>2</c:v>
                      </c:pt>
                      <c:pt idx="69" formatCode="General">
                        <c:v>2</c:v>
                      </c:pt>
                      <c:pt idx="70" formatCode="General">
                        <c:v>4</c:v>
                      </c:pt>
                      <c:pt idx="71" formatCode="General">
                        <c:v>5</c:v>
                      </c:pt>
                      <c:pt idx="72" formatCode="General">
                        <c:v>3</c:v>
                      </c:pt>
                      <c:pt idx="73" formatCode="General">
                        <c:v>3</c:v>
                      </c:pt>
                      <c:pt idx="74" formatCode="General">
                        <c:v>3</c:v>
                      </c:pt>
                      <c:pt idx="75" formatCode="General">
                        <c:v>5</c:v>
                      </c:pt>
                      <c:pt idx="76" formatCode="General">
                        <c:v>4</c:v>
                      </c:pt>
                      <c:pt idx="77" formatCode="General">
                        <c:v>5</c:v>
                      </c:pt>
                      <c:pt idx="78" formatCode="General">
                        <c:v>4</c:v>
                      </c:pt>
                      <c:pt idx="79" formatCode="General">
                        <c:v>4</c:v>
                      </c:pt>
                      <c:pt idx="80" formatCode="General">
                        <c:v>3</c:v>
                      </c:pt>
                      <c:pt idx="81" formatCode="General">
                        <c:v>3</c:v>
                      </c:pt>
                      <c:pt idx="82" formatCode="General">
                        <c:v>2</c:v>
                      </c:pt>
                      <c:pt idx="83" formatCode="General">
                        <c:v>2</c:v>
                      </c:pt>
                      <c:pt idx="84" formatCode="General">
                        <c:v>1</c:v>
                      </c:pt>
                      <c:pt idx="85" formatCode="General">
                        <c:v>1</c:v>
                      </c:pt>
                      <c:pt idx="86" formatCode="General">
                        <c:v>2</c:v>
                      </c:pt>
                      <c:pt idx="87" formatCode="General">
                        <c:v>2</c:v>
                      </c:pt>
                      <c:pt idx="88" formatCode="General">
                        <c:v>0</c:v>
                      </c:pt>
                      <c:pt idx="89" formatCode="General">
                        <c:v>2</c:v>
                      </c:pt>
                      <c:pt idx="90" formatCode="General">
                        <c:v>2</c:v>
                      </c:pt>
                      <c:pt idx="91" formatCode="General">
                        <c:v>3</c:v>
                      </c:pt>
                      <c:pt idx="92" formatCode="General">
                        <c:v>5</c:v>
                      </c:pt>
                      <c:pt idx="93" formatCode="General">
                        <c:v>6</c:v>
                      </c:pt>
                      <c:pt idx="94" formatCode="General">
                        <c:v>7</c:v>
                      </c:pt>
                      <c:pt idx="95" formatCode="General">
                        <c:v>6</c:v>
                      </c:pt>
                      <c:pt idx="96" formatCode="General">
                        <c:v>4</c:v>
                      </c:pt>
                    </c:numCache>
                  </c:numRef>
                </c:val>
                <c:extLst xmlns:c15="http://schemas.microsoft.com/office/drawing/2012/chart">
                  <c:ext xmlns:c16="http://schemas.microsoft.com/office/drawing/2014/chart" uri="{C3380CC4-5D6E-409C-BE32-E72D297353CC}">
                    <c16:uniqueId val="{00000042-754E-4B95-B86B-72861AEE7D0D}"/>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24-25 '!$A$68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'!$B$68:$DB$68</c15:sqref>
                        </c15:formulaRef>
                      </c:ext>
                    </c:extLst>
                    <c:numCache>
                      <c:formatCode>0</c:formatCode>
                      <c:ptCount val="105"/>
                      <c:pt idx="0">
                        <c:v>7</c:v>
                      </c:pt>
                      <c:pt idx="1">
                        <c:v>5</c:v>
                      </c:pt>
                      <c:pt idx="2">
                        <c:v>4</c:v>
                      </c:pt>
                      <c:pt idx="3">
                        <c:v>5</c:v>
                      </c:pt>
                      <c:pt idx="4">
                        <c:v>5</c:v>
                      </c:pt>
                      <c:pt idx="5">
                        <c:v>4</c:v>
                      </c:pt>
                      <c:pt idx="6">
                        <c:v>6</c:v>
                      </c:pt>
                      <c:pt idx="7">
                        <c:v>4</c:v>
                      </c:pt>
                      <c:pt idx="8">
                        <c:v>4</c:v>
                      </c:pt>
                      <c:pt idx="9">
                        <c:v>4</c:v>
                      </c:pt>
                      <c:pt idx="10">
                        <c:v>4</c:v>
                      </c:pt>
                      <c:pt idx="11">
                        <c:v>8</c:v>
                      </c:pt>
                      <c:pt idx="12">
                        <c:v>6</c:v>
                      </c:pt>
                      <c:pt idx="13">
                        <c:v>7</c:v>
                      </c:pt>
                      <c:pt idx="14">
                        <c:v>5</c:v>
                      </c:pt>
                      <c:pt idx="15">
                        <c:v>3</c:v>
                      </c:pt>
                      <c:pt idx="16">
                        <c:v>3</c:v>
                      </c:pt>
                      <c:pt idx="17">
                        <c:v>6</c:v>
                      </c:pt>
                      <c:pt idx="18">
                        <c:v>5</c:v>
                      </c:pt>
                      <c:pt idx="19">
                        <c:v>5</c:v>
                      </c:pt>
                      <c:pt idx="20">
                        <c:v>5</c:v>
                      </c:pt>
                      <c:pt idx="21">
                        <c:v>4</c:v>
                      </c:pt>
                      <c:pt idx="22">
                        <c:v>6</c:v>
                      </c:pt>
                      <c:pt idx="23">
                        <c:v>7</c:v>
                      </c:pt>
                      <c:pt idx="24">
                        <c:v>7</c:v>
                      </c:pt>
                      <c:pt idx="25">
                        <c:v>5</c:v>
                      </c:pt>
                      <c:pt idx="26">
                        <c:v>5</c:v>
                      </c:pt>
                      <c:pt idx="27">
                        <c:v>6</c:v>
                      </c:pt>
                      <c:pt idx="28">
                        <c:v>3</c:v>
                      </c:pt>
                      <c:pt idx="29">
                        <c:v>2</c:v>
                      </c:pt>
                      <c:pt idx="30">
                        <c:v>2</c:v>
                      </c:pt>
                      <c:pt idx="31">
                        <c:v>2</c:v>
                      </c:pt>
                      <c:pt idx="32">
                        <c:v>3</c:v>
                      </c:pt>
                      <c:pt idx="33">
                        <c:v>4</c:v>
                      </c:pt>
                      <c:pt idx="34">
                        <c:v>2</c:v>
                      </c:pt>
                      <c:pt idx="35">
                        <c:v>2</c:v>
                      </c:pt>
                      <c:pt idx="36">
                        <c:v>0</c:v>
                      </c:pt>
                      <c:pt idx="37">
                        <c:v>0</c:v>
                      </c:pt>
                      <c:pt idx="38">
                        <c:v>0</c:v>
                      </c:pt>
                      <c:pt idx="39">
                        <c:v>0</c:v>
                      </c:pt>
                      <c:pt idx="40">
                        <c:v>0</c:v>
                      </c:pt>
                      <c:pt idx="41">
                        <c:v>0</c:v>
                      </c:pt>
                      <c:pt idx="42">
                        <c:v>2</c:v>
                      </c:pt>
                      <c:pt idx="43" formatCode="General">
                        <c:v>3</c:v>
                      </c:pt>
                      <c:pt idx="44">
                        <c:v>5</c:v>
                      </c:pt>
                      <c:pt idx="45">
                        <c:v>5</c:v>
                      </c:pt>
                      <c:pt idx="46">
                        <c:v>5</c:v>
                      </c:pt>
                      <c:pt idx="47">
                        <c:v>5</c:v>
                      </c:pt>
                      <c:pt idx="48">
                        <c:v>5</c:v>
                      </c:pt>
                      <c:pt idx="49">
                        <c:v>4</c:v>
                      </c:pt>
                      <c:pt idx="50">
                        <c:v>4</c:v>
                      </c:pt>
                      <c:pt idx="51">
                        <c:v>3</c:v>
                      </c:pt>
                      <c:pt idx="52">
                        <c:v>3</c:v>
                      </c:pt>
                      <c:pt idx="53" formatCode="General">
                        <c:v>2</c:v>
                      </c:pt>
                      <c:pt idx="54" formatCode="General">
                        <c:v>4</c:v>
                      </c:pt>
                      <c:pt idx="55" formatCode="General">
                        <c:v>4</c:v>
                      </c:pt>
                      <c:pt idx="56" formatCode="General">
                        <c:v>3</c:v>
                      </c:pt>
                      <c:pt idx="57" formatCode="General">
                        <c:v>2</c:v>
                      </c:pt>
                      <c:pt idx="58" formatCode="General">
                        <c:v>1</c:v>
                      </c:pt>
                      <c:pt idx="59" formatCode="General">
                        <c:v>1</c:v>
                      </c:pt>
                      <c:pt idx="60" formatCode="General">
                        <c:v>1</c:v>
                      </c:pt>
                      <c:pt idx="61" formatCode="General">
                        <c:v>1</c:v>
                      </c:pt>
                      <c:pt idx="62" formatCode="General">
                        <c:v>3</c:v>
                      </c:pt>
                      <c:pt idx="63" formatCode="General">
                        <c:v>4</c:v>
                      </c:pt>
                      <c:pt idx="64" formatCode="General">
                        <c:v>3</c:v>
                      </c:pt>
                      <c:pt idx="65" formatCode="General">
                        <c:v>1</c:v>
                      </c:pt>
                      <c:pt idx="66" formatCode="General">
                        <c:v>3</c:v>
                      </c:pt>
                      <c:pt idx="67" formatCode="General">
                        <c:v>2</c:v>
                      </c:pt>
                      <c:pt idx="68" formatCode="General">
                        <c:v>3</c:v>
                      </c:pt>
                      <c:pt idx="69" formatCode="General">
                        <c:v>2</c:v>
                      </c:pt>
                      <c:pt idx="70" formatCode="General">
                        <c:v>2</c:v>
                      </c:pt>
                      <c:pt idx="71" formatCode="General">
                        <c:v>3</c:v>
                      </c:pt>
                      <c:pt idx="72" formatCode="General">
                        <c:v>3</c:v>
                      </c:pt>
                      <c:pt idx="73" formatCode="General">
                        <c:v>4</c:v>
                      </c:pt>
                      <c:pt idx="74" formatCode="General">
                        <c:v>6</c:v>
                      </c:pt>
                      <c:pt idx="75" formatCode="General">
                        <c:v>4</c:v>
                      </c:pt>
                      <c:pt idx="76" formatCode="General">
                        <c:v>4</c:v>
                      </c:pt>
                      <c:pt idx="77" formatCode="General">
                        <c:v>4</c:v>
                      </c:pt>
                      <c:pt idx="78" formatCode="General">
                        <c:v>5</c:v>
                      </c:pt>
                      <c:pt idx="79" formatCode="General">
                        <c:v>4</c:v>
                      </c:pt>
                      <c:pt idx="80" formatCode="General">
                        <c:v>3</c:v>
                      </c:pt>
                      <c:pt idx="81" formatCode="General">
                        <c:v>3</c:v>
                      </c:pt>
                      <c:pt idx="82" formatCode="General">
                        <c:v>3</c:v>
                      </c:pt>
                      <c:pt idx="83" formatCode="General">
                        <c:v>1</c:v>
                      </c:pt>
                      <c:pt idx="84" formatCode="General">
                        <c:v>1</c:v>
                      </c:pt>
                      <c:pt idx="85" formatCode="General">
                        <c:v>3</c:v>
                      </c:pt>
                      <c:pt idx="86" formatCode="General">
                        <c:v>2</c:v>
                      </c:pt>
                      <c:pt idx="87" formatCode="General">
                        <c:v>2</c:v>
                      </c:pt>
                      <c:pt idx="88" formatCode="General">
                        <c:v>2</c:v>
                      </c:pt>
                      <c:pt idx="89" formatCode="General">
                        <c:v>2</c:v>
                      </c:pt>
                      <c:pt idx="90" formatCode="General">
                        <c:v>2</c:v>
                      </c:pt>
                      <c:pt idx="91" formatCode="General">
                        <c:v>2</c:v>
                      </c:pt>
                      <c:pt idx="92" formatCode="General">
                        <c:v>1</c:v>
                      </c:pt>
                      <c:pt idx="93" formatCode="General">
                        <c:v>1</c:v>
                      </c:pt>
                      <c:pt idx="94" formatCode="General">
                        <c:v>4</c:v>
                      </c:pt>
                      <c:pt idx="95" formatCode="General">
                        <c:v>6</c:v>
                      </c:pt>
                      <c:pt idx="96" formatCode="General">
                        <c:v>3</c:v>
                      </c:pt>
                    </c:numCache>
                  </c:numRef>
                </c:val>
                <c:extLst xmlns:c15="http://schemas.microsoft.com/office/drawing/2012/chart">
                  <c:ext xmlns:c16="http://schemas.microsoft.com/office/drawing/2014/chart" uri="{C3380CC4-5D6E-409C-BE32-E72D297353CC}">
                    <c16:uniqueId val="{00000043-754E-4B95-B86B-72861AEE7D0D}"/>
                  </c:ext>
                </c:extLst>
              </c15:ser>
            </c15:filteredBarSeries>
            <c15:filteredBarSeries>
              <c15:ser>
                <c:idx val="67"/>
                <c:order val="67"/>
                <c:tx>
                  <c:strRef>
                    <c:extLst xmlns:c15="http://schemas.microsoft.com/office/drawing/2012/chart">
                      <c:ext xmlns:c15="http://schemas.microsoft.com/office/drawing/2012/chart" uri="{02D57815-91ED-43cb-92C2-25804820EDAC}">
                        <c15:formulaRef>
                          <c15:sqref>'Table for graphs 24-25 '!$A$69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'!$B$69:$DB$69</c15:sqref>
                        </c15:formulaRef>
                      </c:ext>
                    </c:extLst>
                    <c:numCache>
                      <c:formatCode>0</c:formatCode>
                      <c:ptCount val="105"/>
                      <c:pt idx="0">
                        <c:v>32</c:v>
                      </c:pt>
                      <c:pt idx="1">
                        <c:v>31</c:v>
                      </c:pt>
                      <c:pt idx="2">
                        <c:v>26</c:v>
                      </c:pt>
                      <c:pt idx="3">
                        <c:v>25</c:v>
                      </c:pt>
                      <c:pt idx="4">
                        <c:v>29</c:v>
                      </c:pt>
                      <c:pt idx="5">
                        <c:v>21</c:v>
                      </c:pt>
                      <c:pt idx="6">
                        <c:v>21</c:v>
                      </c:pt>
                      <c:pt idx="7">
                        <c:v>25</c:v>
                      </c:pt>
                      <c:pt idx="8">
                        <c:v>26</c:v>
                      </c:pt>
                      <c:pt idx="9">
                        <c:v>29</c:v>
                      </c:pt>
                      <c:pt idx="10">
                        <c:v>27</c:v>
                      </c:pt>
                      <c:pt idx="11">
                        <c:v>29</c:v>
                      </c:pt>
                      <c:pt idx="12">
                        <c:v>29</c:v>
                      </c:pt>
                      <c:pt idx="13">
                        <c:v>28</c:v>
                      </c:pt>
                      <c:pt idx="14">
                        <c:v>24</c:v>
                      </c:pt>
                      <c:pt idx="15">
                        <c:v>26</c:v>
                      </c:pt>
                      <c:pt idx="16">
                        <c:v>27</c:v>
                      </c:pt>
                      <c:pt idx="17">
                        <c:v>25</c:v>
                      </c:pt>
                      <c:pt idx="18">
                        <c:v>28</c:v>
                      </c:pt>
                      <c:pt idx="19">
                        <c:v>28</c:v>
                      </c:pt>
                      <c:pt idx="20">
                        <c:v>33</c:v>
                      </c:pt>
                      <c:pt idx="21">
                        <c:v>18</c:v>
                      </c:pt>
                      <c:pt idx="22">
                        <c:v>22</c:v>
                      </c:pt>
                      <c:pt idx="23">
                        <c:v>23</c:v>
                      </c:pt>
                      <c:pt idx="24">
                        <c:v>28</c:v>
                      </c:pt>
                      <c:pt idx="25">
                        <c:v>25</c:v>
                      </c:pt>
                      <c:pt idx="26">
                        <c:v>23</c:v>
                      </c:pt>
                      <c:pt idx="27">
                        <c:v>20</c:v>
                      </c:pt>
                      <c:pt idx="28">
                        <c:v>16</c:v>
                      </c:pt>
                      <c:pt idx="29">
                        <c:v>13</c:v>
                      </c:pt>
                      <c:pt idx="30">
                        <c:v>18</c:v>
                      </c:pt>
                      <c:pt idx="31">
                        <c:v>15</c:v>
                      </c:pt>
                      <c:pt idx="32">
                        <c:v>17</c:v>
                      </c:pt>
                      <c:pt idx="33">
                        <c:v>17</c:v>
                      </c:pt>
                      <c:pt idx="34">
                        <c:v>19</c:v>
                      </c:pt>
                      <c:pt idx="35">
                        <c:v>15</c:v>
                      </c:pt>
                      <c:pt idx="36">
                        <c:v>12</c:v>
                      </c:pt>
                      <c:pt idx="37">
                        <c:v>10</c:v>
                      </c:pt>
                      <c:pt idx="38">
                        <c:v>8</c:v>
                      </c:pt>
                      <c:pt idx="39">
                        <c:v>11</c:v>
                      </c:pt>
                      <c:pt idx="40">
                        <c:v>13</c:v>
                      </c:pt>
                      <c:pt idx="41">
                        <c:v>14</c:v>
                      </c:pt>
                      <c:pt idx="42">
                        <c:v>17</c:v>
                      </c:pt>
                      <c:pt idx="43" formatCode="General">
                        <c:v>15</c:v>
                      </c:pt>
                      <c:pt idx="44">
                        <c:v>15</c:v>
                      </c:pt>
                      <c:pt idx="45">
                        <c:v>15</c:v>
                      </c:pt>
                      <c:pt idx="46">
                        <c:v>15</c:v>
                      </c:pt>
                      <c:pt idx="47">
                        <c:v>13</c:v>
                      </c:pt>
                      <c:pt idx="48">
                        <c:v>19</c:v>
                      </c:pt>
                      <c:pt idx="49">
                        <c:v>21</c:v>
                      </c:pt>
                      <c:pt idx="50">
                        <c:v>20</c:v>
                      </c:pt>
                      <c:pt idx="51">
                        <c:v>22</c:v>
                      </c:pt>
                      <c:pt idx="52">
                        <c:v>21</c:v>
                      </c:pt>
                      <c:pt idx="53" formatCode="General">
                        <c:v>17</c:v>
                      </c:pt>
                      <c:pt idx="54" formatCode="General">
                        <c:v>13</c:v>
                      </c:pt>
                      <c:pt idx="55" formatCode="General">
                        <c:v>10</c:v>
                      </c:pt>
                      <c:pt idx="56" formatCode="General">
                        <c:v>9</c:v>
                      </c:pt>
                      <c:pt idx="57" formatCode="General">
                        <c:v>11</c:v>
                      </c:pt>
                      <c:pt idx="58" formatCode="General">
                        <c:v>12</c:v>
                      </c:pt>
                      <c:pt idx="59" formatCode="General">
                        <c:v>14</c:v>
                      </c:pt>
                      <c:pt idx="60" formatCode="General">
                        <c:v>18</c:v>
                      </c:pt>
                      <c:pt idx="61" formatCode="General">
                        <c:v>16</c:v>
                      </c:pt>
                      <c:pt idx="62" formatCode="General">
                        <c:v>18</c:v>
                      </c:pt>
                      <c:pt idx="63" formatCode="General">
                        <c:v>18</c:v>
                      </c:pt>
                      <c:pt idx="64" formatCode="General">
                        <c:v>19</c:v>
                      </c:pt>
                      <c:pt idx="65" formatCode="General">
                        <c:v>24</c:v>
                      </c:pt>
                      <c:pt idx="66" formatCode="General">
                        <c:v>25</c:v>
                      </c:pt>
                      <c:pt idx="67" formatCode="General">
                        <c:v>22</c:v>
                      </c:pt>
                      <c:pt idx="68" formatCode="General">
                        <c:v>25</c:v>
                      </c:pt>
                      <c:pt idx="69" formatCode="General">
                        <c:v>10</c:v>
                      </c:pt>
                      <c:pt idx="70" formatCode="General">
                        <c:v>22</c:v>
                      </c:pt>
                      <c:pt idx="71" formatCode="General">
                        <c:v>21</c:v>
                      </c:pt>
                      <c:pt idx="72" formatCode="General">
                        <c:v>20</c:v>
                      </c:pt>
                      <c:pt idx="73" formatCode="General">
                        <c:v>24</c:v>
                      </c:pt>
                      <c:pt idx="74" formatCode="General">
                        <c:v>25</c:v>
                      </c:pt>
                      <c:pt idx="75" formatCode="General">
                        <c:v>23</c:v>
                      </c:pt>
                      <c:pt idx="76" formatCode="General">
                        <c:v>21</c:v>
                      </c:pt>
                      <c:pt idx="77" formatCode="General">
                        <c:v>19</c:v>
                      </c:pt>
                      <c:pt idx="78" formatCode="General">
                        <c:v>23</c:v>
                      </c:pt>
                      <c:pt idx="79" formatCode="General">
                        <c:v>21</c:v>
                      </c:pt>
                      <c:pt idx="80" formatCode="General">
                        <c:v>19</c:v>
                      </c:pt>
                      <c:pt idx="81" formatCode="General">
                        <c:v>19</c:v>
                      </c:pt>
                      <c:pt idx="82" formatCode="General">
                        <c:v>21</c:v>
                      </c:pt>
                      <c:pt idx="83" formatCode="General">
                        <c:v>19</c:v>
                      </c:pt>
                      <c:pt idx="84" formatCode="General">
                        <c:v>19</c:v>
                      </c:pt>
                      <c:pt idx="85" formatCode="General">
                        <c:v>16</c:v>
                      </c:pt>
                      <c:pt idx="86" formatCode="General">
                        <c:v>13</c:v>
                      </c:pt>
                      <c:pt idx="87" formatCode="General">
                        <c:v>14</c:v>
                      </c:pt>
                      <c:pt idx="88" formatCode="General">
                        <c:v>11</c:v>
                      </c:pt>
                      <c:pt idx="89" formatCode="General">
                        <c:v>11</c:v>
                      </c:pt>
                      <c:pt idx="90" formatCode="General">
                        <c:v>13</c:v>
                      </c:pt>
                      <c:pt idx="91" formatCode="General">
                        <c:v>14</c:v>
                      </c:pt>
                      <c:pt idx="92" formatCode="General">
                        <c:v>16</c:v>
                      </c:pt>
                      <c:pt idx="93" formatCode="General">
                        <c:v>14</c:v>
                      </c:pt>
                      <c:pt idx="94" formatCode="General">
                        <c:v>16</c:v>
                      </c:pt>
                      <c:pt idx="95" formatCode="General">
                        <c:v>13</c:v>
                      </c:pt>
                      <c:pt idx="96" formatCode="General">
                        <c:v>11</c:v>
                      </c:pt>
                    </c:numCache>
                  </c:numRef>
                </c:val>
                <c:extLst xmlns:c15="http://schemas.microsoft.com/office/drawing/2012/chart">
                  <c:ext xmlns:c16="http://schemas.microsoft.com/office/drawing/2014/chart" uri="{C3380CC4-5D6E-409C-BE32-E72D297353CC}">
                    <c16:uniqueId val="{00000044-754E-4B95-B86B-72861AEE7D0D}"/>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24-25 '!$A$70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'!$B$70:$DB$70</c15:sqref>
                        </c15:formulaRef>
                      </c:ext>
                    </c:extLst>
                    <c:numCache>
                      <c:formatCode>0</c:formatCode>
                      <c:ptCount val="105"/>
                      <c:pt idx="0">
                        <c:v>9</c:v>
                      </c:pt>
                      <c:pt idx="1">
                        <c:v>7</c:v>
                      </c:pt>
                      <c:pt idx="2">
                        <c:v>7</c:v>
                      </c:pt>
                      <c:pt idx="3">
                        <c:v>7</c:v>
                      </c:pt>
                      <c:pt idx="4">
                        <c:v>7</c:v>
                      </c:pt>
                      <c:pt idx="5">
                        <c:v>7</c:v>
                      </c:pt>
                      <c:pt idx="6">
                        <c:v>9</c:v>
                      </c:pt>
                      <c:pt idx="7">
                        <c:v>10</c:v>
                      </c:pt>
                      <c:pt idx="8">
                        <c:v>15</c:v>
                      </c:pt>
                      <c:pt idx="9">
                        <c:v>18</c:v>
                      </c:pt>
                      <c:pt idx="10">
                        <c:v>22</c:v>
                      </c:pt>
                      <c:pt idx="11">
                        <c:v>24</c:v>
                      </c:pt>
                      <c:pt idx="12">
                        <c:v>24</c:v>
                      </c:pt>
                      <c:pt idx="13">
                        <c:v>20</c:v>
                      </c:pt>
                      <c:pt idx="14">
                        <c:v>16</c:v>
                      </c:pt>
                      <c:pt idx="15">
                        <c:v>15</c:v>
                      </c:pt>
                      <c:pt idx="16">
                        <c:v>13</c:v>
                      </c:pt>
                      <c:pt idx="17">
                        <c:v>12</c:v>
                      </c:pt>
                      <c:pt idx="18">
                        <c:v>12</c:v>
                      </c:pt>
                      <c:pt idx="19">
                        <c:v>10</c:v>
                      </c:pt>
                      <c:pt idx="20">
                        <c:v>10</c:v>
                      </c:pt>
                      <c:pt idx="21">
                        <c:v>12</c:v>
                      </c:pt>
                      <c:pt idx="22">
                        <c:v>12</c:v>
                      </c:pt>
                      <c:pt idx="23">
                        <c:v>10</c:v>
                      </c:pt>
                      <c:pt idx="24">
                        <c:v>9</c:v>
                      </c:pt>
                      <c:pt idx="25">
                        <c:v>7</c:v>
                      </c:pt>
                      <c:pt idx="26">
                        <c:v>7</c:v>
                      </c:pt>
                      <c:pt idx="27">
                        <c:v>7</c:v>
                      </c:pt>
                      <c:pt idx="28">
                        <c:v>8</c:v>
                      </c:pt>
                      <c:pt idx="29">
                        <c:v>8</c:v>
                      </c:pt>
                      <c:pt idx="30">
                        <c:v>6</c:v>
                      </c:pt>
                      <c:pt idx="31">
                        <c:v>6</c:v>
                      </c:pt>
                      <c:pt idx="32">
                        <c:v>9</c:v>
                      </c:pt>
                      <c:pt idx="33">
                        <c:v>8</c:v>
                      </c:pt>
                      <c:pt idx="34">
                        <c:v>9</c:v>
                      </c:pt>
                      <c:pt idx="35">
                        <c:v>8</c:v>
                      </c:pt>
                      <c:pt idx="36">
                        <c:v>9</c:v>
                      </c:pt>
                      <c:pt idx="37">
                        <c:v>12</c:v>
                      </c:pt>
                      <c:pt idx="38">
                        <c:v>15</c:v>
                      </c:pt>
                      <c:pt idx="39">
                        <c:v>14</c:v>
                      </c:pt>
                      <c:pt idx="40">
                        <c:v>10</c:v>
                      </c:pt>
                      <c:pt idx="41">
                        <c:v>10</c:v>
                      </c:pt>
                      <c:pt idx="42">
                        <c:v>15</c:v>
                      </c:pt>
                      <c:pt idx="43" formatCode="General">
                        <c:v>13</c:v>
                      </c:pt>
                      <c:pt idx="44">
                        <c:v>10</c:v>
                      </c:pt>
                      <c:pt idx="45">
                        <c:v>11</c:v>
                      </c:pt>
                      <c:pt idx="46">
                        <c:v>10</c:v>
                      </c:pt>
                      <c:pt idx="47">
                        <c:v>10</c:v>
                      </c:pt>
                      <c:pt idx="48">
                        <c:v>10</c:v>
                      </c:pt>
                      <c:pt idx="49">
                        <c:v>10</c:v>
                      </c:pt>
                      <c:pt idx="50">
                        <c:v>11</c:v>
                      </c:pt>
                      <c:pt idx="51">
                        <c:v>11</c:v>
                      </c:pt>
                      <c:pt idx="52">
                        <c:v>10</c:v>
                      </c:pt>
                      <c:pt idx="53" formatCode="General">
                        <c:v>8</c:v>
                      </c:pt>
                      <c:pt idx="54" formatCode="General">
                        <c:v>8</c:v>
                      </c:pt>
                      <c:pt idx="55" formatCode="General">
                        <c:v>8</c:v>
                      </c:pt>
                      <c:pt idx="56" formatCode="General">
                        <c:v>8</c:v>
                      </c:pt>
                      <c:pt idx="57" formatCode="General">
                        <c:v>8</c:v>
                      </c:pt>
                      <c:pt idx="58" formatCode="General">
                        <c:v>9</c:v>
                      </c:pt>
                      <c:pt idx="59" formatCode="General">
                        <c:v>9</c:v>
                      </c:pt>
                      <c:pt idx="60" formatCode="General">
                        <c:v>8</c:v>
                      </c:pt>
                      <c:pt idx="61" formatCode="General">
                        <c:v>9</c:v>
                      </c:pt>
                      <c:pt idx="62" formatCode="General">
                        <c:v>8</c:v>
                      </c:pt>
                      <c:pt idx="63" formatCode="General">
                        <c:v>7</c:v>
                      </c:pt>
                      <c:pt idx="64" formatCode="General">
                        <c:v>8</c:v>
                      </c:pt>
                      <c:pt idx="65" formatCode="General">
                        <c:v>5</c:v>
                      </c:pt>
                      <c:pt idx="66" formatCode="General">
                        <c:v>4</c:v>
                      </c:pt>
                      <c:pt idx="67" formatCode="General">
                        <c:v>3</c:v>
                      </c:pt>
                      <c:pt idx="68" formatCode="General">
                        <c:v>6</c:v>
                      </c:pt>
                      <c:pt idx="69" formatCode="General">
                        <c:v>19</c:v>
                      </c:pt>
                      <c:pt idx="70" formatCode="General">
                        <c:v>4</c:v>
                      </c:pt>
                      <c:pt idx="71" formatCode="General">
                        <c:v>4</c:v>
                      </c:pt>
                      <c:pt idx="72" formatCode="General">
                        <c:v>7</c:v>
                      </c:pt>
                      <c:pt idx="73" formatCode="General">
                        <c:v>6</c:v>
                      </c:pt>
                      <c:pt idx="74" formatCode="General">
                        <c:v>8</c:v>
                      </c:pt>
                      <c:pt idx="75" formatCode="General">
                        <c:v>7</c:v>
                      </c:pt>
                      <c:pt idx="76" formatCode="General">
                        <c:v>7</c:v>
                      </c:pt>
                      <c:pt idx="77" formatCode="General">
                        <c:v>6</c:v>
                      </c:pt>
                      <c:pt idx="78" formatCode="General">
                        <c:v>9</c:v>
                      </c:pt>
                      <c:pt idx="79" formatCode="General">
                        <c:v>7</c:v>
                      </c:pt>
                      <c:pt idx="80" formatCode="General">
                        <c:v>6</c:v>
                      </c:pt>
                      <c:pt idx="81" formatCode="General">
                        <c:v>4</c:v>
                      </c:pt>
                      <c:pt idx="82" formatCode="General">
                        <c:v>5</c:v>
                      </c:pt>
                      <c:pt idx="83" formatCode="General">
                        <c:v>4</c:v>
                      </c:pt>
                      <c:pt idx="84" formatCode="General">
                        <c:v>5</c:v>
                      </c:pt>
                      <c:pt idx="85" formatCode="General">
                        <c:v>3</c:v>
                      </c:pt>
                      <c:pt idx="86" formatCode="General">
                        <c:v>5</c:v>
                      </c:pt>
                      <c:pt idx="87" formatCode="General">
                        <c:v>5</c:v>
                      </c:pt>
                      <c:pt idx="88" formatCode="General">
                        <c:v>6</c:v>
                      </c:pt>
                      <c:pt idx="89" formatCode="General">
                        <c:v>7</c:v>
                      </c:pt>
                      <c:pt idx="90" formatCode="General">
                        <c:v>5</c:v>
                      </c:pt>
                      <c:pt idx="91" formatCode="General">
                        <c:v>5</c:v>
                      </c:pt>
                      <c:pt idx="92" formatCode="General">
                        <c:v>6</c:v>
                      </c:pt>
                      <c:pt idx="93" formatCode="General">
                        <c:v>4</c:v>
                      </c:pt>
                      <c:pt idx="94" formatCode="General">
                        <c:v>5</c:v>
                      </c:pt>
                      <c:pt idx="95" formatCode="General">
                        <c:v>5</c:v>
                      </c:pt>
                      <c:pt idx="96" formatCode="General">
                        <c:v>5</c:v>
                      </c:pt>
                    </c:numCache>
                  </c:numRef>
                </c:val>
                <c:extLst xmlns:c15="http://schemas.microsoft.com/office/drawing/2012/chart">
                  <c:ext xmlns:c16="http://schemas.microsoft.com/office/drawing/2014/chart" uri="{C3380CC4-5D6E-409C-BE32-E72D297353CC}">
                    <c16:uniqueId val="{00000045-754E-4B95-B86B-72861AEE7D0D}"/>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24-25 '!$A$71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'!$B$71:$DB$71</c15:sqref>
                        </c15:formulaRef>
                      </c:ext>
                    </c:extLst>
                    <c:numCache>
                      <c:formatCode>0</c:formatCode>
                      <c:ptCount val="105"/>
                      <c:pt idx="0">
                        <c:v>2</c:v>
                      </c:pt>
                      <c:pt idx="1">
                        <c:v>7</c:v>
                      </c:pt>
                      <c:pt idx="2">
                        <c:v>0</c:v>
                      </c:pt>
                      <c:pt idx="3">
                        <c:v>1</c:v>
                      </c:pt>
                      <c:pt idx="4">
                        <c:v>0</c:v>
                      </c:pt>
                      <c:pt idx="5">
                        <c:v>1</c:v>
                      </c:pt>
                      <c:pt idx="6">
                        <c:v>1</c:v>
                      </c:pt>
                      <c:pt idx="7">
                        <c:v>1</c:v>
                      </c:pt>
                      <c:pt idx="8">
                        <c:v>1</c:v>
                      </c:pt>
                      <c:pt idx="9">
                        <c:v>2</c:v>
                      </c:pt>
                      <c:pt idx="10">
                        <c:v>2</c:v>
                      </c:pt>
                      <c:pt idx="11">
                        <c:v>4</c:v>
                      </c:pt>
                      <c:pt idx="12">
                        <c:v>1</c:v>
                      </c:pt>
                      <c:pt idx="13">
                        <c:v>1</c:v>
                      </c:pt>
                      <c:pt idx="14">
                        <c:v>1</c:v>
                      </c:pt>
                      <c:pt idx="15">
                        <c:v>1</c:v>
                      </c:pt>
                      <c:pt idx="16">
                        <c:v>2</c:v>
                      </c:pt>
                      <c:pt idx="17">
                        <c:v>2</c:v>
                      </c:pt>
                      <c:pt idx="18">
                        <c:v>2</c:v>
                      </c:pt>
                      <c:pt idx="19">
                        <c:v>1</c:v>
                      </c:pt>
                      <c:pt idx="20">
                        <c:v>1</c:v>
                      </c:pt>
                      <c:pt idx="21">
                        <c:v>1</c:v>
                      </c:pt>
                      <c:pt idx="22">
                        <c:v>0</c:v>
                      </c:pt>
                      <c:pt idx="23">
                        <c:v>0</c:v>
                      </c:pt>
                      <c:pt idx="24">
                        <c:v>0</c:v>
                      </c:pt>
                      <c:pt idx="25">
                        <c:v>0</c:v>
                      </c:pt>
                      <c:pt idx="26">
                        <c:v>1</c:v>
                      </c:pt>
                      <c:pt idx="27">
                        <c:v>0</c:v>
                      </c:pt>
                      <c:pt idx="28">
                        <c:v>0</c:v>
                      </c:pt>
                      <c:pt idx="29">
                        <c:v>1</c:v>
                      </c:pt>
                      <c:pt idx="30">
                        <c:v>2</c:v>
                      </c:pt>
                      <c:pt idx="31">
                        <c:v>2</c:v>
                      </c:pt>
                      <c:pt idx="32">
                        <c:v>2</c:v>
                      </c:pt>
                      <c:pt idx="33">
                        <c:v>2</c:v>
                      </c:pt>
                      <c:pt idx="34">
                        <c:v>1</c:v>
                      </c:pt>
                      <c:pt idx="35">
                        <c:v>1</c:v>
                      </c:pt>
                      <c:pt idx="36">
                        <c:v>1</c:v>
                      </c:pt>
                      <c:pt idx="37">
                        <c:v>1</c:v>
                      </c:pt>
                      <c:pt idx="38">
                        <c:v>1</c:v>
                      </c:pt>
                      <c:pt idx="39">
                        <c:v>1</c:v>
                      </c:pt>
                      <c:pt idx="40">
                        <c:v>1</c:v>
                      </c:pt>
                      <c:pt idx="41">
                        <c:v>0</c:v>
                      </c:pt>
                      <c:pt idx="42">
                        <c:v>0</c:v>
                      </c:pt>
                      <c:pt idx="43" formatCode="General">
                        <c:v>0</c:v>
                      </c:pt>
                      <c:pt idx="44">
                        <c:v>0</c:v>
                      </c:pt>
                      <c:pt idx="45">
                        <c:v>0</c:v>
                      </c:pt>
                      <c:pt idx="46">
                        <c:v>1</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1</c:v>
                      </c:pt>
                      <c:pt idx="58" formatCode="General">
                        <c:v>1</c:v>
                      </c:pt>
                      <c:pt idx="59" formatCode="General">
                        <c:v>1</c:v>
                      </c:pt>
                      <c:pt idx="60" formatCode="General">
                        <c:v>1</c:v>
                      </c:pt>
                      <c:pt idx="61" formatCode="General">
                        <c:v>2</c:v>
                      </c:pt>
                      <c:pt idx="62" formatCode="General">
                        <c:v>1</c:v>
                      </c:pt>
                      <c:pt idx="63" formatCode="General">
                        <c:v>2</c:v>
                      </c:pt>
                      <c:pt idx="64" formatCode="General">
                        <c:v>0</c:v>
                      </c:pt>
                      <c:pt idx="65" formatCode="General">
                        <c:v>1</c:v>
                      </c:pt>
                      <c:pt idx="66" formatCode="General">
                        <c:v>1</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1</c:v>
                      </c:pt>
                      <c:pt idx="77" formatCode="General">
                        <c:v>0</c:v>
                      </c:pt>
                      <c:pt idx="78" formatCode="General">
                        <c:v>0</c:v>
                      </c:pt>
                      <c:pt idx="79" formatCode="General">
                        <c:v>0</c:v>
                      </c:pt>
                      <c:pt idx="80" formatCode="General">
                        <c:v>0</c:v>
                      </c:pt>
                      <c:pt idx="81" formatCode="General">
                        <c:v>1</c:v>
                      </c:pt>
                      <c:pt idx="82" formatCode="General">
                        <c:v>1</c:v>
                      </c:pt>
                      <c:pt idx="83" formatCode="General">
                        <c:v>2</c:v>
                      </c:pt>
                      <c:pt idx="84" formatCode="General">
                        <c:v>1</c:v>
                      </c:pt>
                      <c:pt idx="85" formatCode="General">
                        <c:v>2</c:v>
                      </c:pt>
                      <c:pt idx="86" formatCode="General">
                        <c:v>1</c:v>
                      </c:pt>
                      <c:pt idx="87" formatCode="General">
                        <c:v>1</c:v>
                      </c:pt>
                      <c:pt idx="88" formatCode="General">
                        <c:v>1</c:v>
                      </c:pt>
                      <c:pt idx="89" formatCode="General">
                        <c:v>0</c:v>
                      </c:pt>
                      <c:pt idx="90" formatCode="General">
                        <c:v>1</c:v>
                      </c:pt>
                      <c:pt idx="91" formatCode="General">
                        <c:v>1</c:v>
                      </c:pt>
                      <c:pt idx="92" formatCode="General">
                        <c:v>1</c:v>
                      </c:pt>
                      <c:pt idx="93" formatCode="General">
                        <c:v>1</c:v>
                      </c:pt>
                      <c:pt idx="94" formatCode="General">
                        <c:v>1</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6-754E-4B95-B86B-72861AEE7D0D}"/>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24-25 '!$A$72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'!$B$72:$DB$72</c15:sqref>
                        </c15:formulaRef>
                      </c:ext>
                    </c:extLst>
                    <c:numCache>
                      <c:formatCode>0</c:formatCode>
                      <c:ptCount val="105"/>
                      <c:pt idx="0">
                        <c:v>3</c:v>
                      </c:pt>
                      <c:pt idx="1">
                        <c:v>4</c:v>
                      </c:pt>
                      <c:pt idx="2">
                        <c:v>3</c:v>
                      </c:pt>
                      <c:pt idx="3">
                        <c:v>2</c:v>
                      </c:pt>
                      <c:pt idx="4">
                        <c:v>1</c:v>
                      </c:pt>
                      <c:pt idx="5">
                        <c:v>1</c:v>
                      </c:pt>
                      <c:pt idx="6">
                        <c:v>1</c:v>
                      </c:pt>
                      <c:pt idx="7">
                        <c:v>0</c:v>
                      </c:pt>
                      <c:pt idx="8">
                        <c:v>1</c:v>
                      </c:pt>
                      <c:pt idx="9">
                        <c:v>1</c:v>
                      </c:pt>
                      <c:pt idx="10">
                        <c:v>1</c:v>
                      </c:pt>
                      <c:pt idx="11">
                        <c:v>2</c:v>
                      </c:pt>
                      <c:pt idx="12">
                        <c:v>2</c:v>
                      </c:pt>
                      <c:pt idx="13">
                        <c:v>2</c:v>
                      </c:pt>
                      <c:pt idx="14">
                        <c:v>0</c:v>
                      </c:pt>
                      <c:pt idx="15">
                        <c:v>0</c:v>
                      </c:pt>
                      <c:pt idx="16">
                        <c:v>2</c:v>
                      </c:pt>
                      <c:pt idx="17">
                        <c:v>5</c:v>
                      </c:pt>
                      <c:pt idx="18">
                        <c:v>3</c:v>
                      </c:pt>
                      <c:pt idx="19">
                        <c:v>3</c:v>
                      </c:pt>
                      <c:pt idx="20">
                        <c:v>3</c:v>
                      </c:pt>
                      <c:pt idx="21">
                        <c:v>2</c:v>
                      </c:pt>
                      <c:pt idx="22">
                        <c:v>2</c:v>
                      </c:pt>
                      <c:pt idx="23">
                        <c:v>1</c:v>
                      </c:pt>
                      <c:pt idx="24">
                        <c:v>0</c:v>
                      </c:pt>
                      <c:pt idx="25">
                        <c:v>0</c:v>
                      </c:pt>
                      <c:pt idx="26">
                        <c:v>1</c:v>
                      </c:pt>
                      <c:pt idx="27">
                        <c:v>1</c:v>
                      </c:pt>
                      <c:pt idx="28">
                        <c:v>2</c:v>
                      </c:pt>
                      <c:pt idx="29">
                        <c:v>1</c:v>
                      </c:pt>
                      <c:pt idx="30">
                        <c:v>0</c:v>
                      </c:pt>
                      <c:pt idx="31">
                        <c:v>0</c:v>
                      </c:pt>
                      <c:pt idx="32">
                        <c:v>0</c:v>
                      </c:pt>
                      <c:pt idx="33">
                        <c:v>0</c:v>
                      </c:pt>
                      <c:pt idx="34">
                        <c:v>1</c:v>
                      </c:pt>
                      <c:pt idx="35">
                        <c:v>1</c:v>
                      </c:pt>
                      <c:pt idx="36">
                        <c:v>2</c:v>
                      </c:pt>
                      <c:pt idx="37">
                        <c:v>2</c:v>
                      </c:pt>
                      <c:pt idx="38">
                        <c:v>2</c:v>
                      </c:pt>
                      <c:pt idx="39">
                        <c:v>3</c:v>
                      </c:pt>
                      <c:pt idx="40">
                        <c:v>1</c:v>
                      </c:pt>
                      <c:pt idx="41">
                        <c:v>2</c:v>
                      </c:pt>
                      <c:pt idx="42">
                        <c:v>5</c:v>
                      </c:pt>
                      <c:pt idx="43" formatCode="General">
                        <c:v>4</c:v>
                      </c:pt>
                      <c:pt idx="44">
                        <c:v>4</c:v>
                      </c:pt>
                      <c:pt idx="45">
                        <c:v>4</c:v>
                      </c:pt>
                      <c:pt idx="46">
                        <c:v>3</c:v>
                      </c:pt>
                      <c:pt idx="47">
                        <c:v>2</c:v>
                      </c:pt>
                      <c:pt idx="48">
                        <c:v>2</c:v>
                      </c:pt>
                      <c:pt idx="49">
                        <c:v>2</c:v>
                      </c:pt>
                      <c:pt idx="50">
                        <c:v>2</c:v>
                      </c:pt>
                      <c:pt idx="51">
                        <c:v>2</c:v>
                      </c:pt>
                      <c:pt idx="52">
                        <c:v>2</c:v>
                      </c:pt>
                      <c:pt idx="53" formatCode="General">
                        <c:v>1</c:v>
                      </c:pt>
                      <c:pt idx="54" formatCode="General">
                        <c:v>1</c:v>
                      </c:pt>
                      <c:pt idx="55" formatCode="General">
                        <c:v>1</c:v>
                      </c:pt>
                      <c:pt idx="56" formatCode="General">
                        <c:v>0</c:v>
                      </c:pt>
                      <c:pt idx="57" formatCode="General">
                        <c:v>0</c:v>
                      </c:pt>
                      <c:pt idx="58" formatCode="General">
                        <c:v>1</c:v>
                      </c:pt>
                      <c:pt idx="59" formatCode="General">
                        <c:v>1</c:v>
                      </c:pt>
                      <c:pt idx="60" formatCode="General">
                        <c:v>1</c:v>
                      </c:pt>
                      <c:pt idx="61" formatCode="General">
                        <c:v>2</c:v>
                      </c:pt>
                      <c:pt idx="62" formatCode="General">
                        <c:v>3</c:v>
                      </c:pt>
                      <c:pt idx="63" formatCode="General">
                        <c:v>3</c:v>
                      </c:pt>
                      <c:pt idx="64" formatCode="General">
                        <c:v>2</c:v>
                      </c:pt>
                      <c:pt idx="65" formatCode="General">
                        <c:v>0</c:v>
                      </c:pt>
                      <c:pt idx="66" formatCode="General">
                        <c:v>2</c:v>
                      </c:pt>
                      <c:pt idx="67" formatCode="General">
                        <c:v>3</c:v>
                      </c:pt>
                      <c:pt idx="68" formatCode="General">
                        <c:v>2</c:v>
                      </c:pt>
                      <c:pt idx="69" formatCode="General">
                        <c:v>4</c:v>
                      </c:pt>
                      <c:pt idx="70" formatCode="General">
                        <c:v>2</c:v>
                      </c:pt>
                      <c:pt idx="71" formatCode="General">
                        <c:v>2</c:v>
                      </c:pt>
                      <c:pt idx="72" formatCode="General">
                        <c:v>2</c:v>
                      </c:pt>
                      <c:pt idx="73" formatCode="General">
                        <c:v>2</c:v>
                      </c:pt>
                      <c:pt idx="74" formatCode="General">
                        <c:v>0</c:v>
                      </c:pt>
                      <c:pt idx="75" formatCode="General">
                        <c:v>1</c:v>
                      </c:pt>
                      <c:pt idx="76" formatCode="General">
                        <c:v>1</c:v>
                      </c:pt>
                      <c:pt idx="77" formatCode="General">
                        <c:v>1</c:v>
                      </c:pt>
                      <c:pt idx="78" formatCode="General">
                        <c:v>0</c:v>
                      </c:pt>
                      <c:pt idx="79" formatCode="General">
                        <c:v>0</c:v>
                      </c:pt>
                      <c:pt idx="80" formatCode="General">
                        <c:v>4</c:v>
                      </c:pt>
                      <c:pt idx="81" formatCode="General">
                        <c:v>0</c:v>
                      </c:pt>
                      <c:pt idx="82" formatCode="General">
                        <c:v>0</c:v>
                      </c:pt>
                      <c:pt idx="83"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1</c:v>
                      </c:pt>
                      <c:pt idx="92" formatCode="General">
                        <c:v>1</c:v>
                      </c:pt>
                      <c:pt idx="93" formatCode="General">
                        <c:v>1</c:v>
                      </c:pt>
                      <c:pt idx="94" formatCode="General">
                        <c:v>2</c:v>
                      </c:pt>
                      <c:pt idx="95" formatCode="General">
                        <c:v>3</c:v>
                      </c:pt>
                      <c:pt idx="96" formatCode="General">
                        <c:v>2</c:v>
                      </c:pt>
                    </c:numCache>
                  </c:numRef>
                </c:val>
                <c:extLst xmlns:c15="http://schemas.microsoft.com/office/drawing/2012/chart">
                  <c:ext xmlns:c16="http://schemas.microsoft.com/office/drawing/2014/chart" uri="{C3380CC4-5D6E-409C-BE32-E72D297353CC}">
                    <c16:uniqueId val="{00000047-754E-4B95-B86B-72861AEE7D0D}"/>
                  </c:ext>
                </c:extLst>
              </c15:ser>
            </c15:filteredBarSeries>
            <c15:filteredBarSeries>
              <c15:ser>
                <c:idx val="71"/>
                <c:order val="71"/>
                <c:tx>
                  <c:strRef>
                    <c:extLst xmlns:c15="http://schemas.microsoft.com/office/drawing/2012/chart">
                      <c:ext xmlns:c15="http://schemas.microsoft.com/office/drawing/2012/chart" uri="{02D57815-91ED-43cb-92C2-25804820EDAC}">
                        <c15:formulaRef>
                          <c15:sqref>'Table for graphs 24-25 '!$A$73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'!$B$73:$DB$73</c15:sqref>
                        </c15:formulaRef>
                      </c:ext>
                    </c:extLst>
                    <c:numCache>
                      <c:formatCode>0</c:formatCode>
                      <c:ptCount val="105"/>
                      <c:pt idx="0">
                        <c:v>8</c:v>
                      </c:pt>
                      <c:pt idx="1">
                        <c:v>7</c:v>
                      </c:pt>
                      <c:pt idx="2">
                        <c:v>5</c:v>
                      </c:pt>
                      <c:pt idx="3">
                        <c:v>5</c:v>
                      </c:pt>
                      <c:pt idx="4">
                        <c:v>4</c:v>
                      </c:pt>
                      <c:pt idx="5">
                        <c:v>2</c:v>
                      </c:pt>
                      <c:pt idx="6">
                        <c:v>3</c:v>
                      </c:pt>
                      <c:pt idx="7">
                        <c:v>3</c:v>
                      </c:pt>
                      <c:pt idx="8">
                        <c:v>4</c:v>
                      </c:pt>
                      <c:pt idx="9">
                        <c:v>3</c:v>
                      </c:pt>
                      <c:pt idx="10">
                        <c:v>4</c:v>
                      </c:pt>
                      <c:pt idx="11">
                        <c:v>2</c:v>
                      </c:pt>
                      <c:pt idx="12">
                        <c:v>3</c:v>
                      </c:pt>
                      <c:pt idx="13">
                        <c:v>6</c:v>
                      </c:pt>
                      <c:pt idx="14">
                        <c:v>5</c:v>
                      </c:pt>
                      <c:pt idx="15">
                        <c:v>5</c:v>
                      </c:pt>
                      <c:pt idx="16">
                        <c:v>2</c:v>
                      </c:pt>
                      <c:pt idx="17">
                        <c:v>3</c:v>
                      </c:pt>
                      <c:pt idx="18">
                        <c:v>1</c:v>
                      </c:pt>
                      <c:pt idx="19">
                        <c:v>2</c:v>
                      </c:pt>
                      <c:pt idx="20">
                        <c:v>5</c:v>
                      </c:pt>
                      <c:pt idx="21">
                        <c:v>6</c:v>
                      </c:pt>
                      <c:pt idx="22">
                        <c:v>8</c:v>
                      </c:pt>
                      <c:pt idx="23">
                        <c:v>8</c:v>
                      </c:pt>
                      <c:pt idx="24">
                        <c:v>7</c:v>
                      </c:pt>
                      <c:pt idx="25">
                        <c:v>10</c:v>
                      </c:pt>
                      <c:pt idx="26">
                        <c:v>9</c:v>
                      </c:pt>
                      <c:pt idx="27">
                        <c:v>8</c:v>
                      </c:pt>
                      <c:pt idx="28">
                        <c:v>6</c:v>
                      </c:pt>
                      <c:pt idx="29">
                        <c:v>7</c:v>
                      </c:pt>
                      <c:pt idx="30">
                        <c:v>6</c:v>
                      </c:pt>
                      <c:pt idx="31">
                        <c:v>12</c:v>
                      </c:pt>
                      <c:pt idx="32">
                        <c:v>7</c:v>
                      </c:pt>
                      <c:pt idx="33">
                        <c:v>9</c:v>
                      </c:pt>
                      <c:pt idx="34">
                        <c:v>9</c:v>
                      </c:pt>
                      <c:pt idx="35">
                        <c:v>8</c:v>
                      </c:pt>
                      <c:pt idx="36">
                        <c:v>6</c:v>
                      </c:pt>
                      <c:pt idx="37">
                        <c:v>6</c:v>
                      </c:pt>
                      <c:pt idx="38">
                        <c:v>8</c:v>
                      </c:pt>
                      <c:pt idx="39">
                        <c:v>8</c:v>
                      </c:pt>
                      <c:pt idx="40">
                        <c:v>8</c:v>
                      </c:pt>
                      <c:pt idx="41">
                        <c:v>9</c:v>
                      </c:pt>
                      <c:pt idx="42">
                        <c:v>6</c:v>
                      </c:pt>
                      <c:pt idx="43" formatCode="General">
                        <c:v>5</c:v>
                      </c:pt>
                      <c:pt idx="44">
                        <c:v>5</c:v>
                      </c:pt>
                      <c:pt idx="45">
                        <c:v>4</c:v>
                      </c:pt>
                      <c:pt idx="46">
                        <c:v>4</c:v>
                      </c:pt>
                      <c:pt idx="47">
                        <c:v>4</c:v>
                      </c:pt>
                      <c:pt idx="48">
                        <c:v>3</c:v>
                      </c:pt>
                      <c:pt idx="49">
                        <c:v>1</c:v>
                      </c:pt>
                      <c:pt idx="50">
                        <c:v>5</c:v>
                      </c:pt>
                      <c:pt idx="51">
                        <c:v>7</c:v>
                      </c:pt>
                      <c:pt idx="52">
                        <c:v>7</c:v>
                      </c:pt>
                      <c:pt idx="53" formatCode="General">
                        <c:v>5</c:v>
                      </c:pt>
                      <c:pt idx="54" formatCode="General">
                        <c:v>3</c:v>
                      </c:pt>
                      <c:pt idx="55" formatCode="General">
                        <c:v>3</c:v>
                      </c:pt>
                      <c:pt idx="56" formatCode="General">
                        <c:v>3</c:v>
                      </c:pt>
                      <c:pt idx="57" formatCode="General">
                        <c:v>2</c:v>
                      </c:pt>
                      <c:pt idx="58" formatCode="General">
                        <c:v>3</c:v>
                      </c:pt>
                      <c:pt idx="59" formatCode="General">
                        <c:v>4</c:v>
                      </c:pt>
                      <c:pt idx="60" formatCode="General">
                        <c:v>4</c:v>
                      </c:pt>
                      <c:pt idx="61" formatCode="General">
                        <c:v>6</c:v>
                      </c:pt>
                      <c:pt idx="62" formatCode="General">
                        <c:v>5</c:v>
                      </c:pt>
                      <c:pt idx="63" formatCode="General">
                        <c:v>3</c:v>
                      </c:pt>
                      <c:pt idx="64" formatCode="General">
                        <c:v>3</c:v>
                      </c:pt>
                      <c:pt idx="65" formatCode="General">
                        <c:v>2</c:v>
                      </c:pt>
                      <c:pt idx="66" formatCode="General">
                        <c:v>3</c:v>
                      </c:pt>
                      <c:pt idx="67" formatCode="General">
                        <c:v>2</c:v>
                      </c:pt>
                      <c:pt idx="68" formatCode="General">
                        <c:v>3</c:v>
                      </c:pt>
                      <c:pt idx="69" formatCode="General">
                        <c:v>4</c:v>
                      </c:pt>
                      <c:pt idx="70" formatCode="General">
                        <c:v>3</c:v>
                      </c:pt>
                      <c:pt idx="71" formatCode="General">
                        <c:v>6</c:v>
                      </c:pt>
                      <c:pt idx="72" formatCode="General">
                        <c:v>5</c:v>
                      </c:pt>
                      <c:pt idx="73" formatCode="General">
                        <c:v>6</c:v>
                      </c:pt>
                      <c:pt idx="74" formatCode="General">
                        <c:v>5</c:v>
                      </c:pt>
                      <c:pt idx="75" formatCode="General">
                        <c:v>4</c:v>
                      </c:pt>
                      <c:pt idx="76" formatCode="General">
                        <c:v>5</c:v>
                      </c:pt>
                      <c:pt idx="77" formatCode="General">
                        <c:v>3</c:v>
                      </c:pt>
                      <c:pt idx="78" formatCode="General">
                        <c:v>5</c:v>
                      </c:pt>
                      <c:pt idx="79" formatCode="General">
                        <c:v>5</c:v>
                      </c:pt>
                      <c:pt idx="80" formatCode="General">
                        <c:v>1</c:v>
                      </c:pt>
                      <c:pt idx="81" formatCode="General">
                        <c:v>8</c:v>
                      </c:pt>
                      <c:pt idx="82" formatCode="General">
                        <c:v>10</c:v>
                      </c:pt>
                      <c:pt idx="83" formatCode="General">
                        <c:v>9</c:v>
                      </c:pt>
                      <c:pt idx="84" formatCode="General">
                        <c:v>8</c:v>
                      </c:pt>
                      <c:pt idx="85" formatCode="General">
                        <c:v>8</c:v>
                      </c:pt>
                      <c:pt idx="86" formatCode="General">
                        <c:v>14</c:v>
                      </c:pt>
                      <c:pt idx="87" formatCode="General">
                        <c:v>15</c:v>
                      </c:pt>
                      <c:pt idx="88" formatCode="General">
                        <c:v>13</c:v>
                      </c:pt>
                      <c:pt idx="89" formatCode="General">
                        <c:v>12</c:v>
                      </c:pt>
                      <c:pt idx="90" formatCode="General">
                        <c:v>8</c:v>
                      </c:pt>
                      <c:pt idx="91" formatCode="General">
                        <c:v>8</c:v>
                      </c:pt>
                      <c:pt idx="92" formatCode="General">
                        <c:v>10</c:v>
                      </c:pt>
                      <c:pt idx="93" formatCode="General">
                        <c:v>18</c:v>
                      </c:pt>
                      <c:pt idx="94" formatCode="General">
                        <c:v>17</c:v>
                      </c:pt>
                      <c:pt idx="95" formatCode="General">
                        <c:v>22</c:v>
                      </c:pt>
                      <c:pt idx="96" formatCode="General">
                        <c:v>20</c:v>
                      </c:pt>
                    </c:numCache>
                  </c:numRef>
                </c:val>
                <c:extLst xmlns:c15="http://schemas.microsoft.com/office/drawing/2012/chart">
                  <c:ext xmlns:c16="http://schemas.microsoft.com/office/drawing/2014/chart" uri="{C3380CC4-5D6E-409C-BE32-E72D297353CC}">
                    <c16:uniqueId val="{00000048-754E-4B95-B86B-72861AEE7D0D}"/>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24-25 '!$A$74</c15:sqref>
                        </c15:formulaRef>
                      </c:ext>
                    </c:extLst>
                    <c:strCache>
                      <c:ptCount val="1"/>
                      <c:pt idx="0">
                        <c:v>Upper Gastrointestinal - Reported &gt;103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'!$B$74:$DB$74</c15:sqref>
                        </c15:formulaRef>
                      </c:ext>
                    </c:extLst>
                    <c:numCache>
                      <c:formatCode>0</c:formatCode>
                      <c:ptCount val="105"/>
                      <c:pt idx="0">
                        <c:v>20</c:v>
                      </c:pt>
                      <c:pt idx="1">
                        <c:v>18</c:v>
                      </c:pt>
                      <c:pt idx="2">
                        <c:v>13</c:v>
                      </c:pt>
                      <c:pt idx="3">
                        <c:v>15</c:v>
                      </c:pt>
                      <c:pt idx="4">
                        <c:v>19</c:v>
                      </c:pt>
                      <c:pt idx="5">
                        <c:v>22</c:v>
                      </c:pt>
                      <c:pt idx="6">
                        <c:v>18</c:v>
                      </c:pt>
                      <c:pt idx="7">
                        <c:v>19</c:v>
                      </c:pt>
                      <c:pt idx="8">
                        <c:v>17</c:v>
                      </c:pt>
                      <c:pt idx="9">
                        <c:v>17</c:v>
                      </c:pt>
                      <c:pt idx="10">
                        <c:v>10</c:v>
                      </c:pt>
                      <c:pt idx="11">
                        <c:v>12</c:v>
                      </c:pt>
                      <c:pt idx="12">
                        <c:v>12</c:v>
                      </c:pt>
                      <c:pt idx="13">
                        <c:v>15</c:v>
                      </c:pt>
                      <c:pt idx="14">
                        <c:v>10</c:v>
                      </c:pt>
                      <c:pt idx="15">
                        <c:v>16</c:v>
                      </c:pt>
                      <c:pt idx="16">
                        <c:v>15</c:v>
                      </c:pt>
                      <c:pt idx="17">
                        <c:v>13</c:v>
                      </c:pt>
                      <c:pt idx="18">
                        <c:v>13</c:v>
                      </c:pt>
                      <c:pt idx="19">
                        <c:v>13</c:v>
                      </c:pt>
                      <c:pt idx="20">
                        <c:v>12</c:v>
                      </c:pt>
                      <c:pt idx="21">
                        <c:v>14</c:v>
                      </c:pt>
                      <c:pt idx="22">
                        <c:v>11</c:v>
                      </c:pt>
                      <c:pt idx="23">
                        <c:v>12</c:v>
                      </c:pt>
                      <c:pt idx="24">
                        <c:v>15</c:v>
                      </c:pt>
                      <c:pt idx="25">
                        <c:v>16</c:v>
                      </c:pt>
                      <c:pt idx="26">
                        <c:v>17</c:v>
                      </c:pt>
                      <c:pt idx="27">
                        <c:v>20</c:v>
                      </c:pt>
                      <c:pt idx="28">
                        <c:v>16</c:v>
                      </c:pt>
                      <c:pt idx="29">
                        <c:v>17</c:v>
                      </c:pt>
                      <c:pt idx="30">
                        <c:v>17</c:v>
                      </c:pt>
                      <c:pt idx="31">
                        <c:v>18</c:v>
                      </c:pt>
                      <c:pt idx="32">
                        <c:v>15</c:v>
                      </c:pt>
                      <c:pt idx="33">
                        <c:v>17</c:v>
                      </c:pt>
                      <c:pt idx="34">
                        <c:v>17</c:v>
                      </c:pt>
                      <c:pt idx="35">
                        <c:v>19</c:v>
                      </c:pt>
                      <c:pt idx="36">
                        <c:v>17</c:v>
                      </c:pt>
                      <c:pt idx="37">
                        <c:v>17</c:v>
                      </c:pt>
                      <c:pt idx="38">
                        <c:v>15</c:v>
                      </c:pt>
                      <c:pt idx="39">
                        <c:v>15</c:v>
                      </c:pt>
                      <c:pt idx="40">
                        <c:v>16</c:v>
                      </c:pt>
                      <c:pt idx="41">
                        <c:v>13</c:v>
                      </c:pt>
                      <c:pt idx="42">
                        <c:v>13</c:v>
                      </c:pt>
                      <c:pt idx="43" formatCode="General">
                        <c:v>12</c:v>
                      </c:pt>
                      <c:pt idx="44">
                        <c:v>15</c:v>
                      </c:pt>
                      <c:pt idx="45">
                        <c:v>14</c:v>
                      </c:pt>
                      <c:pt idx="46">
                        <c:v>12</c:v>
                      </c:pt>
                      <c:pt idx="47">
                        <c:v>11</c:v>
                      </c:pt>
                      <c:pt idx="48">
                        <c:v>8</c:v>
                      </c:pt>
                      <c:pt idx="49">
                        <c:v>7</c:v>
                      </c:pt>
                      <c:pt idx="50">
                        <c:v>9</c:v>
                      </c:pt>
                      <c:pt idx="51">
                        <c:v>8</c:v>
                      </c:pt>
                      <c:pt idx="52">
                        <c:v>9</c:v>
                      </c:pt>
                      <c:pt idx="53" formatCode="General">
                        <c:v>7</c:v>
                      </c:pt>
                      <c:pt idx="54" formatCode="General">
                        <c:v>7</c:v>
                      </c:pt>
                      <c:pt idx="55" formatCode="General">
                        <c:v>8</c:v>
                      </c:pt>
                      <c:pt idx="56" formatCode="General">
                        <c:v>11</c:v>
                      </c:pt>
                      <c:pt idx="57" formatCode="General">
                        <c:v>12</c:v>
                      </c:pt>
                      <c:pt idx="58" formatCode="General">
                        <c:v>12</c:v>
                      </c:pt>
                      <c:pt idx="59" formatCode="General">
                        <c:v>7</c:v>
                      </c:pt>
                      <c:pt idx="60" formatCode="General">
                        <c:v>7</c:v>
                      </c:pt>
                      <c:pt idx="61" formatCode="General">
                        <c:v>8</c:v>
                      </c:pt>
                      <c:pt idx="62" formatCode="General">
                        <c:v>6</c:v>
                      </c:pt>
                      <c:pt idx="63" formatCode="General">
                        <c:v>5</c:v>
                      </c:pt>
                      <c:pt idx="64" formatCode="General">
                        <c:v>4</c:v>
                      </c:pt>
                      <c:pt idx="65" formatCode="General">
                        <c:v>7</c:v>
                      </c:pt>
                      <c:pt idx="66" formatCode="General">
                        <c:v>7</c:v>
                      </c:pt>
                      <c:pt idx="67" formatCode="General">
                        <c:v>5</c:v>
                      </c:pt>
                      <c:pt idx="68" formatCode="General">
                        <c:v>4</c:v>
                      </c:pt>
                      <c:pt idx="69" formatCode="General">
                        <c:v>7</c:v>
                      </c:pt>
                      <c:pt idx="70" formatCode="General">
                        <c:v>6</c:v>
                      </c:pt>
                      <c:pt idx="71" formatCode="General">
                        <c:v>6</c:v>
                      </c:pt>
                      <c:pt idx="72" formatCode="General">
                        <c:v>7</c:v>
                      </c:pt>
                      <c:pt idx="73" formatCode="General">
                        <c:v>8</c:v>
                      </c:pt>
                      <c:pt idx="74" formatCode="General">
                        <c:v>9</c:v>
                      </c:pt>
                      <c:pt idx="75" formatCode="General">
                        <c:v>8</c:v>
                      </c:pt>
                      <c:pt idx="76" formatCode="General">
                        <c:v>11</c:v>
                      </c:pt>
                      <c:pt idx="77" formatCode="General">
                        <c:v>10</c:v>
                      </c:pt>
                      <c:pt idx="78" formatCode="General">
                        <c:v>10</c:v>
                      </c:pt>
                      <c:pt idx="79" formatCode="General">
                        <c:v>9</c:v>
                      </c:pt>
                      <c:pt idx="80" formatCode="General">
                        <c:v>13</c:v>
                      </c:pt>
                      <c:pt idx="81" formatCode="General">
                        <c:v>14</c:v>
                      </c:pt>
                      <c:pt idx="82" formatCode="General">
                        <c:v>14</c:v>
                      </c:pt>
                      <c:pt idx="83" formatCode="General">
                        <c:v>12</c:v>
                      </c:pt>
                      <c:pt idx="84" formatCode="General">
                        <c:v>8</c:v>
                      </c:pt>
                      <c:pt idx="85" formatCode="General">
                        <c:v>6</c:v>
                      </c:pt>
                      <c:pt idx="86" formatCode="General">
                        <c:v>8</c:v>
                      </c:pt>
                      <c:pt idx="87" formatCode="General">
                        <c:v>9</c:v>
                      </c:pt>
                      <c:pt idx="88" formatCode="General">
                        <c:v>13</c:v>
                      </c:pt>
                      <c:pt idx="89" formatCode="General">
                        <c:v>14</c:v>
                      </c:pt>
                      <c:pt idx="90" formatCode="General">
                        <c:v>14</c:v>
                      </c:pt>
                      <c:pt idx="91" formatCode="General">
                        <c:v>18</c:v>
                      </c:pt>
                      <c:pt idx="92" formatCode="General">
                        <c:v>15</c:v>
                      </c:pt>
                      <c:pt idx="93" formatCode="General">
                        <c:v>13</c:v>
                      </c:pt>
                      <c:pt idx="94" formatCode="General">
                        <c:v>12</c:v>
                      </c:pt>
                      <c:pt idx="95" formatCode="General">
                        <c:v>9</c:v>
                      </c:pt>
                      <c:pt idx="96" formatCode="General">
                        <c:v>11</c:v>
                      </c:pt>
                    </c:numCache>
                  </c:numRef>
                </c:val>
                <c:extLst xmlns:c15="http://schemas.microsoft.com/office/drawing/2012/chart">
                  <c:ext xmlns:c16="http://schemas.microsoft.com/office/drawing/2014/chart" uri="{C3380CC4-5D6E-409C-BE32-E72D297353CC}">
                    <c16:uniqueId val="{00000049-754E-4B95-B86B-72861AEE7D0D}"/>
                  </c:ext>
                </c:extLst>
              </c15:ser>
            </c15:filteredBarSeries>
            <c15:filteredBarSeries>
              <c15:ser>
                <c:idx val="73"/>
                <c:order val="73"/>
                <c:tx>
                  <c:strRef>
                    <c:extLst xmlns:c15="http://schemas.microsoft.com/office/drawing/2012/chart">
                      <c:ext xmlns:c15="http://schemas.microsoft.com/office/drawing/2012/chart" uri="{02D57815-91ED-43cb-92C2-25804820EDAC}">
                        <c15:formulaRef>
                          <c15:sqref>'Table for graphs 24-25 '!$A$75</c15:sqref>
                        </c15:formulaRef>
                      </c:ext>
                    </c:extLst>
                    <c:strCache>
                      <c:ptCount val="1"/>
                      <c:pt idx="0">
                        <c:v>Urological - Reported &gt;103 days</c:v>
                      </c:pt>
                    </c:strCache>
                  </c:strRef>
                </c:tx>
                <c:spPr>
                  <a:solidFill>
                    <a:schemeClr val="accent5">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'!$B$75:$DB$75</c15:sqref>
                        </c15:formulaRef>
                      </c:ext>
                    </c:extLst>
                    <c:numCache>
                      <c:formatCode>0</c:formatCode>
                      <c:ptCount val="105"/>
                      <c:pt idx="0">
                        <c:v>25</c:v>
                      </c:pt>
                      <c:pt idx="1">
                        <c:v>23</c:v>
                      </c:pt>
                      <c:pt idx="2">
                        <c:v>24</c:v>
                      </c:pt>
                      <c:pt idx="3">
                        <c:v>20</c:v>
                      </c:pt>
                      <c:pt idx="4">
                        <c:v>19</c:v>
                      </c:pt>
                      <c:pt idx="5">
                        <c:v>21</c:v>
                      </c:pt>
                      <c:pt idx="6">
                        <c:v>19</c:v>
                      </c:pt>
                      <c:pt idx="7">
                        <c:v>21</c:v>
                      </c:pt>
                      <c:pt idx="8">
                        <c:v>19</c:v>
                      </c:pt>
                      <c:pt idx="9">
                        <c:v>22</c:v>
                      </c:pt>
                      <c:pt idx="10">
                        <c:v>24</c:v>
                      </c:pt>
                      <c:pt idx="11">
                        <c:v>24</c:v>
                      </c:pt>
                      <c:pt idx="12">
                        <c:v>23</c:v>
                      </c:pt>
                      <c:pt idx="13">
                        <c:v>22</c:v>
                      </c:pt>
                      <c:pt idx="14">
                        <c:v>21</c:v>
                      </c:pt>
                      <c:pt idx="15">
                        <c:v>20</c:v>
                      </c:pt>
                      <c:pt idx="16">
                        <c:v>20</c:v>
                      </c:pt>
                      <c:pt idx="17">
                        <c:v>19</c:v>
                      </c:pt>
                      <c:pt idx="18">
                        <c:v>20</c:v>
                      </c:pt>
                      <c:pt idx="19">
                        <c:v>16</c:v>
                      </c:pt>
                      <c:pt idx="20">
                        <c:v>13</c:v>
                      </c:pt>
                      <c:pt idx="21">
                        <c:v>17</c:v>
                      </c:pt>
                      <c:pt idx="22">
                        <c:v>19</c:v>
                      </c:pt>
                      <c:pt idx="23">
                        <c:v>21</c:v>
                      </c:pt>
                      <c:pt idx="24">
                        <c:v>22</c:v>
                      </c:pt>
                      <c:pt idx="25">
                        <c:v>23</c:v>
                      </c:pt>
                      <c:pt idx="26">
                        <c:v>24</c:v>
                      </c:pt>
                      <c:pt idx="27">
                        <c:v>21</c:v>
                      </c:pt>
                      <c:pt idx="28">
                        <c:v>24</c:v>
                      </c:pt>
                      <c:pt idx="29">
                        <c:v>26</c:v>
                      </c:pt>
                      <c:pt idx="30">
                        <c:v>25</c:v>
                      </c:pt>
                      <c:pt idx="31">
                        <c:v>23</c:v>
                      </c:pt>
                      <c:pt idx="32">
                        <c:v>26</c:v>
                      </c:pt>
                      <c:pt idx="33">
                        <c:v>24</c:v>
                      </c:pt>
                      <c:pt idx="34">
                        <c:v>20</c:v>
                      </c:pt>
                      <c:pt idx="35">
                        <c:v>19</c:v>
                      </c:pt>
                      <c:pt idx="36">
                        <c:v>20</c:v>
                      </c:pt>
                      <c:pt idx="37">
                        <c:v>19</c:v>
                      </c:pt>
                      <c:pt idx="38">
                        <c:v>24</c:v>
                      </c:pt>
                      <c:pt idx="39">
                        <c:v>27</c:v>
                      </c:pt>
                      <c:pt idx="40">
                        <c:v>25</c:v>
                      </c:pt>
                      <c:pt idx="41">
                        <c:v>28</c:v>
                      </c:pt>
                      <c:pt idx="42">
                        <c:v>24</c:v>
                      </c:pt>
                      <c:pt idx="43" formatCode="General">
                        <c:v>23</c:v>
                      </c:pt>
                      <c:pt idx="44">
                        <c:v>23</c:v>
                      </c:pt>
                      <c:pt idx="45">
                        <c:v>21</c:v>
                      </c:pt>
                      <c:pt idx="46">
                        <c:v>22</c:v>
                      </c:pt>
                      <c:pt idx="47">
                        <c:v>23</c:v>
                      </c:pt>
                      <c:pt idx="48">
                        <c:v>26</c:v>
                      </c:pt>
                      <c:pt idx="49">
                        <c:v>21</c:v>
                      </c:pt>
                      <c:pt idx="50">
                        <c:v>20</c:v>
                      </c:pt>
                      <c:pt idx="51">
                        <c:v>20</c:v>
                      </c:pt>
                      <c:pt idx="52">
                        <c:v>21</c:v>
                      </c:pt>
                      <c:pt idx="53" formatCode="General">
                        <c:v>20</c:v>
                      </c:pt>
                      <c:pt idx="54" formatCode="General">
                        <c:v>20</c:v>
                      </c:pt>
                      <c:pt idx="55" formatCode="General">
                        <c:v>18</c:v>
                      </c:pt>
                      <c:pt idx="56" formatCode="General">
                        <c:v>19</c:v>
                      </c:pt>
                      <c:pt idx="57" formatCode="General">
                        <c:v>18</c:v>
                      </c:pt>
                      <c:pt idx="58" formatCode="General">
                        <c:v>19</c:v>
                      </c:pt>
                      <c:pt idx="59" formatCode="General">
                        <c:v>17</c:v>
                      </c:pt>
                      <c:pt idx="60" formatCode="General">
                        <c:v>18</c:v>
                      </c:pt>
                      <c:pt idx="61" formatCode="General">
                        <c:v>19</c:v>
                      </c:pt>
                      <c:pt idx="62" formatCode="General">
                        <c:v>20</c:v>
                      </c:pt>
                      <c:pt idx="63" formatCode="General">
                        <c:v>16</c:v>
                      </c:pt>
                      <c:pt idx="64" formatCode="General">
                        <c:v>14</c:v>
                      </c:pt>
                      <c:pt idx="65" formatCode="General">
                        <c:v>13</c:v>
                      </c:pt>
                      <c:pt idx="66" formatCode="General">
                        <c:v>10</c:v>
                      </c:pt>
                      <c:pt idx="67" formatCode="General">
                        <c:v>9</c:v>
                      </c:pt>
                      <c:pt idx="68" formatCode="General">
                        <c:v>14</c:v>
                      </c:pt>
                      <c:pt idx="69" formatCode="General">
                        <c:v>12</c:v>
                      </c:pt>
                      <c:pt idx="70" formatCode="General">
                        <c:v>14</c:v>
                      </c:pt>
                      <c:pt idx="71" formatCode="General">
                        <c:v>16</c:v>
                      </c:pt>
                      <c:pt idx="72" formatCode="General">
                        <c:v>16</c:v>
                      </c:pt>
                      <c:pt idx="73" formatCode="General">
                        <c:v>13</c:v>
                      </c:pt>
                      <c:pt idx="74" formatCode="General">
                        <c:v>14</c:v>
                      </c:pt>
                      <c:pt idx="75" formatCode="General">
                        <c:v>14</c:v>
                      </c:pt>
                      <c:pt idx="76" formatCode="General">
                        <c:v>12</c:v>
                      </c:pt>
                      <c:pt idx="77" formatCode="General">
                        <c:v>12</c:v>
                      </c:pt>
                      <c:pt idx="78" formatCode="General">
                        <c:v>15</c:v>
                      </c:pt>
                      <c:pt idx="79" formatCode="General">
                        <c:v>15</c:v>
                      </c:pt>
                      <c:pt idx="80" formatCode="General">
                        <c:v>12</c:v>
                      </c:pt>
                      <c:pt idx="81" formatCode="General">
                        <c:v>13</c:v>
                      </c:pt>
                      <c:pt idx="82" formatCode="General">
                        <c:v>15</c:v>
                      </c:pt>
                      <c:pt idx="83" formatCode="General">
                        <c:v>15</c:v>
                      </c:pt>
                      <c:pt idx="84" formatCode="General">
                        <c:v>14</c:v>
                      </c:pt>
                      <c:pt idx="85" formatCode="General">
                        <c:v>9</c:v>
                      </c:pt>
                      <c:pt idx="86" formatCode="General">
                        <c:v>7</c:v>
                      </c:pt>
                      <c:pt idx="87" formatCode="General">
                        <c:v>6</c:v>
                      </c:pt>
                      <c:pt idx="88" formatCode="General">
                        <c:v>10</c:v>
                      </c:pt>
                      <c:pt idx="89" formatCode="General">
                        <c:v>9</c:v>
                      </c:pt>
                      <c:pt idx="90" formatCode="General">
                        <c:v>6</c:v>
                      </c:pt>
                      <c:pt idx="91" formatCode="General">
                        <c:v>8</c:v>
                      </c:pt>
                      <c:pt idx="92" formatCode="General">
                        <c:v>11</c:v>
                      </c:pt>
                      <c:pt idx="93" formatCode="General">
                        <c:v>12</c:v>
                      </c:pt>
                      <c:pt idx="94" formatCode="General">
                        <c:v>9</c:v>
                      </c:pt>
                      <c:pt idx="95" formatCode="General">
                        <c:v>7</c:v>
                      </c:pt>
                      <c:pt idx="96" formatCode="General">
                        <c:v>11</c:v>
                      </c:pt>
                    </c:numCache>
                  </c:numRef>
                </c:val>
                <c:extLst xmlns:c15="http://schemas.microsoft.com/office/drawing/2012/chart">
                  <c:ext xmlns:c16="http://schemas.microsoft.com/office/drawing/2014/chart" uri="{C3380CC4-5D6E-409C-BE32-E72D297353CC}">
                    <c16:uniqueId val="{0000004A-754E-4B95-B86B-72861AEE7D0D}"/>
                  </c:ext>
                </c:extLst>
              </c15:ser>
            </c15:filteredBarSeries>
            <c15:filteredBarSeries>
              <c15:ser>
                <c:idx val="74"/>
                <c:order val="74"/>
                <c:tx>
                  <c:strRef>
                    <c:extLst xmlns:c15="http://schemas.microsoft.com/office/drawing/2012/chart">
                      <c:ext xmlns:c15="http://schemas.microsoft.com/office/drawing/2012/chart" uri="{02D57815-91ED-43cb-92C2-25804820EDAC}">
                        <c15:formulaRef>
                          <c15:sqref>'Table for graphs 24-25 '!$A$76</c15:sqref>
                        </c15:formulaRef>
                      </c:ext>
                    </c:extLst>
                    <c:strCache>
                      <c:ptCount val="1"/>
                      <c:pt idx="0">
                        <c:v>Reported &gt;103 days All Sites</c:v>
                      </c:pt>
                    </c:strCache>
                  </c:strRef>
                </c:tx>
                <c:spPr>
                  <a:solidFill>
                    <a:schemeClr val="accent5">
                      <a:lumMod val="20000"/>
                      <a:lumOff val="80000"/>
                    </a:schemeClr>
                  </a:solidFill>
                  <a:ln w="28575">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'!$B$76:$DB$76</c15:sqref>
                        </c15:formulaRef>
                      </c:ext>
                    </c:extLst>
                    <c:numCache>
                      <c:formatCode>0</c:formatCode>
                      <c:ptCount val="105"/>
                      <c:pt idx="0">
                        <c:v>159</c:v>
                      </c:pt>
                      <c:pt idx="1">
                        <c:v>158</c:v>
                      </c:pt>
                      <c:pt idx="2">
                        <c:v>122</c:v>
                      </c:pt>
                      <c:pt idx="3">
                        <c:v>125</c:v>
                      </c:pt>
                      <c:pt idx="4">
                        <c:v>141</c:v>
                      </c:pt>
                      <c:pt idx="5">
                        <c:v>134</c:v>
                      </c:pt>
                      <c:pt idx="6">
                        <c:v>133</c:v>
                      </c:pt>
                      <c:pt idx="7">
                        <c:v>134</c:v>
                      </c:pt>
                      <c:pt idx="8">
                        <c:v>139</c:v>
                      </c:pt>
                      <c:pt idx="9">
                        <c:v>138</c:v>
                      </c:pt>
                      <c:pt idx="10">
                        <c:v>134</c:v>
                      </c:pt>
                      <c:pt idx="11">
                        <c:v>145</c:v>
                      </c:pt>
                      <c:pt idx="12">
                        <c:v>136</c:v>
                      </c:pt>
                      <c:pt idx="13">
                        <c:v>139</c:v>
                      </c:pt>
                      <c:pt idx="14">
                        <c:v>119</c:v>
                      </c:pt>
                      <c:pt idx="15">
                        <c:v>128</c:v>
                      </c:pt>
                      <c:pt idx="16">
                        <c:v>120</c:v>
                      </c:pt>
                      <c:pt idx="17">
                        <c:v>117</c:v>
                      </c:pt>
                      <c:pt idx="18">
                        <c:v>112</c:v>
                      </c:pt>
                      <c:pt idx="19">
                        <c:v>101</c:v>
                      </c:pt>
                      <c:pt idx="20">
                        <c:v>110</c:v>
                      </c:pt>
                      <c:pt idx="21">
                        <c:v>105</c:v>
                      </c:pt>
                      <c:pt idx="22">
                        <c:v>113</c:v>
                      </c:pt>
                      <c:pt idx="23">
                        <c:v>117</c:v>
                      </c:pt>
                      <c:pt idx="24">
                        <c:v>124</c:v>
                      </c:pt>
                      <c:pt idx="25">
                        <c:v>117</c:v>
                      </c:pt>
                      <c:pt idx="26">
                        <c:v>122</c:v>
                      </c:pt>
                      <c:pt idx="27">
                        <c:v>117</c:v>
                      </c:pt>
                      <c:pt idx="28">
                        <c:v>117</c:v>
                      </c:pt>
                      <c:pt idx="29">
                        <c:v>120</c:v>
                      </c:pt>
                      <c:pt idx="30">
                        <c:v>119</c:v>
                      </c:pt>
                      <c:pt idx="31">
                        <c:v>121</c:v>
                      </c:pt>
                      <c:pt idx="32">
                        <c:v>115</c:v>
                      </c:pt>
                      <c:pt idx="33">
                        <c:v>118</c:v>
                      </c:pt>
                      <c:pt idx="34">
                        <c:v>116</c:v>
                      </c:pt>
                      <c:pt idx="35">
                        <c:v>107</c:v>
                      </c:pt>
                      <c:pt idx="36">
                        <c:v>97</c:v>
                      </c:pt>
                      <c:pt idx="37">
                        <c:v>99</c:v>
                      </c:pt>
                      <c:pt idx="38">
                        <c:v>106</c:v>
                      </c:pt>
                      <c:pt idx="39">
                        <c:v>117</c:v>
                      </c:pt>
                      <c:pt idx="40">
                        <c:v>110</c:v>
                      </c:pt>
                      <c:pt idx="41">
                        <c:v>106</c:v>
                      </c:pt>
                      <c:pt idx="42">
                        <c:v>115</c:v>
                      </c:pt>
                      <c:pt idx="43">
                        <c:v>109</c:v>
                      </c:pt>
                      <c:pt idx="44">
                        <c:v>110</c:v>
                      </c:pt>
                      <c:pt idx="45">
                        <c:v>110</c:v>
                      </c:pt>
                      <c:pt idx="46">
                        <c:v>105</c:v>
                      </c:pt>
                      <c:pt idx="47">
                        <c:v>99</c:v>
                      </c:pt>
                      <c:pt idx="48">
                        <c:v>101</c:v>
                      </c:pt>
                      <c:pt idx="49">
                        <c:v>93</c:v>
                      </c:pt>
                      <c:pt idx="50">
                        <c:v>92</c:v>
                      </c:pt>
                      <c:pt idx="51">
                        <c:v>90</c:v>
                      </c:pt>
                      <c:pt idx="52">
                        <c:v>92</c:v>
                      </c:pt>
                      <c:pt idx="53">
                        <c:v>74</c:v>
                      </c:pt>
                      <c:pt idx="54">
                        <c:v>68</c:v>
                      </c:pt>
                      <c:pt idx="55">
                        <c:v>63</c:v>
                      </c:pt>
                      <c:pt idx="56">
                        <c:v>66</c:v>
                      </c:pt>
                      <c:pt idx="57">
                        <c:v>68</c:v>
                      </c:pt>
                      <c:pt idx="58">
                        <c:v>75</c:v>
                      </c:pt>
                      <c:pt idx="59">
                        <c:v>67</c:v>
                      </c:pt>
                      <c:pt idx="60">
                        <c:v>76</c:v>
                      </c:pt>
                      <c:pt idx="61">
                        <c:v>83</c:v>
                      </c:pt>
                      <c:pt idx="62">
                        <c:v>86</c:v>
                      </c:pt>
                      <c:pt idx="63">
                        <c:v>81</c:v>
                      </c:pt>
                      <c:pt idx="64">
                        <c:v>76</c:v>
                      </c:pt>
                      <c:pt idx="65">
                        <c:v>75</c:v>
                      </c:pt>
                      <c:pt idx="66">
                        <c:v>71</c:v>
                      </c:pt>
                      <c:pt idx="67">
                        <c:v>64</c:v>
                      </c:pt>
                      <c:pt idx="68">
                        <c:v>75</c:v>
                      </c:pt>
                      <c:pt idx="69">
                        <c:v>75</c:v>
                      </c:pt>
                      <c:pt idx="70">
                        <c:v>74</c:v>
                      </c:pt>
                      <c:pt idx="71">
                        <c:v>79</c:v>
                      </c:pt>
                      <c:pt idx="72">
                        <c:v>78</c:v>
                      </c:pt>
                      <c:pt idx="73">
                        <c:v>78</c:v>
                      </c:pt>
                      <c:pt idx="74">
                        <c:v>84</c:v>
                      </c:pt>
                      <c:pt idx="75">
                        <c:v>77</c:v>
                      </c:pt>
                      <c:pt idx="76">
                        <c:v>77</c:v>
                      </c:pt>
                      <c:pt idx="77">
                        <c:v>72</c:v>
                      </c:pt>
                      <c:pt idx="78">
                        <c:v>85</c:v>
                      </c:pt>
                      <c:pt idx="79">
                        <c:v>76</c:v>
                      </c:pt>
                      <c:pt idx="80">
                        <c:v>68</c:v>
                      </c:pt>
                      <c:pt idx="81">
                        <c:v>75</c:v>
                      </c:pt>
                      <c:pt idx="82">
                        <c:v>80</c:v>
                      </c:pt>
                      <c:pt idx="83">
                        <c:v>75</c:v>
                      </c:pt>
                      <c:pt idx="84">
                        <c:v>67</c:v>
                      </c:pt>
                      <c:pt idx="85">
                        <c:v>60</c:v>
                      </c:pt>
                      <c:pt idx="86">
                        <c:v>62</c:v>
                      </c:pt>
                      <c:pt idx="87">
                        <c:v>65</c:v>
                      </c:pt>
                      <c:pt idx="88">
                        <c:v>66</c:v>
                      </c:pt>
                      <c:pt idx="89">
                        <c:v>68</c:v>
                      </c:pt>
                      <c:pt idx="90">
                        <c:v>61</c:v>
                      </c:pt>
                      <c:pt idx="91">
                        <c:v>71</c:v>
                      </c:pt>
                      <c:pt idx="92">
                        <c:v>76</c:v>
                      </c:pt>
                      <c:pt idx="93">
                        <c:v>81</c:v>
                      </c:pt>
                      <c:pt idx="94">
                        <c:v>85</c:v>
                      </c:pt>
                      <c:pt idx="95">
                        <c:v>81</c:v>
                      </c:pt>
                      <c:pt idx="96">
                        <c:v>77</c:v>
                      </c:pt>
                    </c:numCache>
                  </c:numRef>
                </c:val>
                <c:extLst xmlns:c15="http://schemas.microsoft.com/office/drawing/2012/chart">
                  <c:ext xmlns:c16="http://schemas.microsoft.com/office/drawing/2014/chart" uri="{C3380CC4-5D6E-409C-BE32-E72D297353CC}">
                    <c16:uniqueId val="{0000004B-754E-4B95-B86B-72861AEE7D0D}"/>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24-25 '!$A$77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'!$B$77:$DB$77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c:v>1</c:v>
                      </c:pt>
                      <c:pt idx="44">
                        <c:v>0</c:v>
                      </c:pt>
                      <c:pt idx="45">
                        <c:v>0</c:v>
                      </c:pt>
                      <c:pt idx="46">
                        <c:v>0</c:v>
                      </c:pt>
                      <c:pt idx="47">
                        <c:v>0</c:v>
                      </c:pt>
                      <c:pt idx="48">
                        <c:v>1</c:v>
                      </c:pt>
                      <c:pt idx="49">
                        <c:v>0</c:v>
                      </c:pt>
                      <c:pt idx="50">
                        <c:v>0</c:v>
                      </c:pt>
                      <c:pt idx="51">
                        <c:v>0</c:v>
                      </c:pt>
                      <c:pt idx="52">
                        <c:v>0</c:v>
                      </c:pt>
                      <c:pt idx="53">
                        <c:v>0</c:v>
                      </c:pt>
                      <c:pt idx="54">
                        <c:v>0</c:v>
                      </c:pt>
                      <c:pt idx="55">
                        <c:v>1</c:v>
                      </c:pt>
                      <c:pt idx="56">
                        <c:v>1</c:v>
                      </c:pt>
                      <c:pt idx="57">
                        <c:v>1</c:v>
                      </c:pt>
                      <c:pt idx="58">
                        <c:v>1</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C-754E-4B95-B86B-72861AEE7D0D}"/>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24-25 '!$A$78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'!$B$78:$DB$78</c15:sqref>
                        </c15:formulaRef>
                      </c:ext>
                    </c:extLst>
                    <c:numCache>
                      <c:formatCode>0</c:formatCode>
                      <c:ptCount val="105"/>
                      <c:pt idx="0">
                        <c:v>2</c:v>
                      </c:pt>
                      <c:pt idx="1">
                        <c:v>1</c:v>
                      </c:pt>
                      <c:pt idx="2">
                        <c:v>1</c:v>
                      </c:pt>
                      <c:pt idx="3">
                        <c:v>1</c:v>
                      </c:pt>
                      <c:pt idx="4">
                        <c:v>1</c:v>
                      </c:pt>
                      <c:pt idx="5">
                        <c:v>1</c:v>
                      </c:pt>
                      <c:pt idx="6">
                        <c:v>2</c:v>
                      </c:pt>
                      <c:pt idx="7">
                        <c:v>3</c:v>
                      </c:pt>
                      <c:pt idx="8">
                        <c:v>3</c:v>
                      </c:pt>
                      <c:pt idx="9">
                        <c:v>2</c:v>
                      </c:pt>
                      <c:pt idx="10">
                        <c:v>2</c:v>
                      </c:pt>
                      <c:pt idx="11">
                        <c:v>3</c:v>
                      </c:pt>
                      <c:pt idx="12">
                        <c:v>3</c:v>
                      </c:pt>
                      <c:pt idx="13">
                        <c:v>2</c:v>
                      </c:pt>
                      <c:pt idx="14">
                        <c:v>1</c:v>
                      </c:pt>
                      <c:pt idx="15">
                        <c:v>1</c:v>
                      </c:pt>
                      <c:pt idx="16">
                        <c:v>1</c:v>
                      </c:pt>
                      <c:pt idx="17">
                        <c:v>1</c:v>
                      </c:pt>
                      <c:pt idx="18">
                        <c:v>2</c:v>
                      </c:pt>
                      <c:pt idx="19">
                        <c:v>2</c:v>
                      </c:pt>
                      <c:pt idx="20">
                        <c:v>2</c:v>
                      </c:pt>
                      <c:pt idx="21">
                        <c:v>1</c:v>
                      </c:pt>
                      <c:pt idx="22">
                        <c:v>1</c:v>
                      </c:pt>
                      <c:pt idx="23">
                        <c:v>1</c:v>
                      </c:pt>
                      <c:pt idx="24">
                        <c:v>1</c:v>
                      </c:pt>
                      <c:pt idx="25">
                        <c:v>0</c:v>
                      </c:pt>
                      <c:pt idx="26">
                        <c:v>2</c:v>
                      </c:pt>
                      <c:pt idx="27">
                        <c:v>2</c:v>
                      </c:pt>
                      <c:pt idx="28">
                        <c:v>2</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1</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1</c:v>
                      </c:pt>
                      <c:pt idx="93" formatCode="General">
                        <c:v>1</c:v>
                      </c:pt>
                      <c:pt idx="94" formatCode="General">
                        <c:v>1</c:v>
                      </c:pt>
                      <c:pt idx="95" formatCode="General">
                        <c:v>2</c:v>
                      </c:pt>
                      <c:pt idx="96" formatCode="General">
                        <c:v>1</c:v>
                      </c:pt>
                    </c:numCache>
                  </c:numRef>
                </c:val>
                <c:extLst xmlns:c15="http://schemas.microsoft.com/office/drawing/2012/chart">
                  <c:ext xmlns:c16="http://schemas.microsoft.com/office/drawing/2014/chart" uri="{C3380CC4-5D6E-409C-BE32-E72D297353CC}">
                    <c16:uniqueId val="{0000004D-754E-4B95-B86B-72861AEE7D0D}"/>
                  </c:ext>
                </c:extLst>
              </c15:ser>
            </c15:filteredBarSeries>
            <c15:filteredBarSeries>
              <c15:ser>
                <c:idx val="77"/>
                <c:order val="77"/>
                <c:tx>
                  <c:strRef>
                    <c:extLst xmlns:c15="http://schemas.microsoft.com/office/drawing/2012/chart">
                      <c:ext xmlns:c15="http://schemas.microsoft.com/office/drawing/2012/chart" uri="{02D57815-91ED-43cb-92C2-25804820EDAC}">
                        <c15:formulaRef>
                          <c15:sqref>'Table for graphs 24-25 '!$A$79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'!$B$79:$DB$79</c15:sqref>
                        </c15:formulaRef>
                      </c:ext>
                    </c:extLst>
                    <c:numCache>
                      <c:formatCode>0</c:formatCode>
                      <c:ptCount val="105"/>
                      <c:pt idx="0">
                        <c:v>11</c:v>
                      </c:pt>
                      <c:pt idx="1">
                        <c:v>11</c:v>
                      </c:pt>
                      <c:pt idx="2">
                        <c:v>7</c:v>
                      </c:pt>
                      <c:pt idx="3">
                        <c:v>10</c:v>
                      </c:pt>
                      <c:pt idx="4">
                        <c:v>13</c:v>
                      </c:pt>
                      <c:pt idx="5">
                        <c:v>13</c:v>
                      </c:pt>
                      <c:pt idx="6">
                        <c:v>19</c:v>
                      </c:pt>
                      <c:pt idx="7">
                        <c:v>17</c:v>
                      </c:pt>
                      <c:pt idx="8">
                        <c:v>21</c:v>
                      </c:pt>
                      <c:pt idx="9">
                        <c:v>20</c:v>
                      </c:pt>
                      <c:pt idx="10">
                        <c:v>19</c:v>
                      </c:pt>
                      <c:pt idx="11">
                        <c:v>21</c:v>
                      </c:pt>
                      <c:pt idx="12">
                        <c:v>17</c:v>
                      </c:pt>
                      <c:pt idx="13">
                        <c:v>14</c:v>
                      </c:pt>
                      <c:pt idx="14">
                        <c:v>13</c:v>
                      </c:pt>
                      <c:pt idx="15">
                        <c:v>14</c:v>
                      </c:pt>
                      <c:pt idx="16">
                        <c:v>14</c:v>
                      </c:pt>
                      <c:pt idx="17">
                        <c:v>9</c:v>
                      </c:pt>
                      <c:pt idx="18">
                        <c:v>10</c:v>
                      </c:pt>
                      <c:pt idx="19">
                        <c:v>14</c:v>
                      </c:pt>
                      <c:pt idx="20">
                        <c:v>16</c:v>
                      </c:pt>
                      <c:pt idx="21">
                        <c:v>16</c:v>
                      </c:pt>
                      <c:pt idx="22">
                        <c:v>20</c:v>
                      </c:pt>
                      <c:pt idx="23">
                        <c:v>20</c:v>
                      </c:pt>
                      <c:pt idx="24">
                        <c:v>18</c:v>
                      </c:pt>
                      <c:pt idx="25">
                        <c:v>17</c:v>
                      </c:pt>
                      <c:pt idx="26">
                        <c:v>16</c:v>
                      </c:pt>
                      <c:pt idx="27">
                        <c:v>20</c:v>
                      </c:pt>
                      <c:pt idx="28">
                        <c:v>26</c:v>
                      </c:pt>
                      <c:pt idx="29">
                        <c:v>29</c:v>
                      </c:pt>
                      <c:pt idx="30">
                        <c:v>27</c:v>
                      </c:pt>
                      <c:pt idx="31">
                        <c:v>29</c:v>
                      </c:pt>
                      <c:pt idx="32">
                        <c:v>28</c:v>
                      </c:pt>
                      <c:pt idx="33">
                        <c:v>29</c:v>
                      </c:pt>
                      <c:pt idx="34">
                        <c:v>32</c:v>
                      </c:pt>
                      <c:pt idx="35">
                        <c:v>26</c:v>
                      </c:pt>
                      <c:pt idx="36">
                        <c:v>27</c:v>
                      </c:pt>
                      <c:pt idx="37">
                        <c:v>22</c:v>
                      </c:pt>
                      <c:pt idx="38">
                        <c:v>18</c:v>
                      </c:pt>
                      <c:pt idx="39">
                        <c:v>19</c:v>
                      </c:pt>
                      <c:pt idx="40">
                        <c:v>18</c:v>
                      </c:pt>
                      <c:pt idx="41">
                        <c:v>24</c:v>
                      </c:pt>
                      <c:pt idx="42">
                        <c:v>26</c:v>
                      </c:pt>
                      <c:pt idx="43">
                        <c:v>26</c:v>
                      </c:pt>
                      <c:pt idx="44">
                        <c:v>24</c:v>
                      </c:pt>
                      <c:pt idx="45">
                        <c:v>21</c:v>
                      </c:pt>
                      <c:pt idx="46">
                        <c:v>22</c:v>
                      </c:pt>
                      <c:pt idx="47">
                        <c:v>18</c:v>
                      </c:pt>
                      <c:pt idx="48">
                        <c:v>17</c:v>
                      </c:pt>
                      <c:pt idx="49">
                        <c:v>16</c:v>
                      </c:pt>
                      <c:pt idx="50">
                        <c:v>16</c:v>
                      </c:pt>
                      <c:pt idx="51">
                        <c:v>22</c:v>
                      </c:pt>
                      <c:pt idx="52">
                        <c:v>16</c:v>
                      </c:pt>
                      <c:pt idx="53">
                        <c:v>11</c:v>
                      </c:pt>
                      <c:pt idx="54">
                        <c:v>12</c:v>
                      </c:pt>
                      <c:pt idx="55">
                        <c:v>10</c:v>
                      </c:pt>
                      <c:pt idx="56">
                        <c:v>8</c:v>
                      </c:pt>
                      <c:pt idx="57">
                        <c:v>13</c:v>
                      </c:pt>
                      <c:pt idx="58">
                        <c:v>23</c:v>
                      </c:pt>
                      <c:pt idx="59">
                        <c:v>18</c:v>
                      </c:pt>
                      <c:pt idx="60">
                        <c:v>23</c:v>
                      </c:pt>
                      <c:pt idx="61">
                        <c:v>19</c:v>
                      </c:pt>
                      <c:pt idx="62">
                        <c:v>17</c:v>
                      </c:pt>
                      <c:pt idx="63">
                        <c:v>18</c:v>
                      </c:pt>
                      <c:pt idx="64" formatCode="General">
                        <c:v>13</c:v>
                      </c:pt>
                      <c:pt idx="65" formatCode="General">
                        <c:v>14</c:v>
                      </c:pt>
                      <c:pt idx="66" formatCode="General">
                        <c:v>14</c:v>
                      </c:pt>
                      <c:pt idx="67" formatCode="General">
                        <c:v>15</c:v>
                      </c:pt>
                      <c:pt idx="68" formatCode="General">
                        <c:v>15</c:v>
                      </c:pt>
                      <c:pt idx="69" formatCode="General">
                        <c:v>13</c:v>
                      </c:pt>
                      <c:pt idx="70" formatCode="General">
                        <c:v>29</c:v>
                      </c:pt>
                      <c:pt idx="71" formatCode="General">
                        <c:v>17</c:v>
                      </c:pt>
                      <c:pt idx="72" formatCode="General">
                        <c:v>13</c:v>
                      </c:pt>
                      <c:pt idx="73" formatCode="General">
                        <c:v>13</c:v>
                      </c:pt>
                      <c:pt idx="74" formatCode="General">
                        <c:v>7</c:v>
                      </c:pt>
                      <c:pt idx="75" formatCode="General">
                        <c:v>10</c:v>
                      </c:pt>
                      <c:pt idx="76" formatCode="General">
                        <c:v>13</c:v>
                      </c:pt>
                      <c:pt idx="77" formatCode="General">
                        <c:v>7</c:v>
                      </c:pt>
                      <c:pt idx="78" formatCode="General">
                        <c:v>2</c:v>
                      </c:pt>
                      <c:pt idx="79" formatCode="General">
                        <c:v>4</c:v>
                      </c:pt>
                      <c:pt idx="80" formatCode="General">
                        <c:v>4</c:v>
                      </c:pt>
                      <c:pt idx="81" formatCode="General">
                        <c:v>4</c:v>
                      </c:pt>
                      <c:pt idx="82" formatCode="General">
                        <c:v>3</c:v>
                      </c:pt>
                      <c:pt idx="83" formatCode="General">
                        <c:v>4</c:v>
                      </c:pt>
                      <c:pt idx="84" formatCode="General">
                        <c:v>6</c:v>
                      </c:pt>
                      <c:pt idx="85" formatCode="General">
                        <c:v>6</c:v>
                      </c:pt>
                      <c:pt idx="86" formatCode="General">
                        <c:v>6</c:v>
                      </c:pt>
                      <c:pt idx="87" formatCode="General">
                        <c:v>2</c:v>
                      </c:pt>
                      <c:pt idx="88" formatCode="General">
                        <c:v>2</c:v>
                      </c:pt>
                      <c:pt idx="89" formatCode="General">
                        <c:v>4</c:v>
                      </c:pt>
                      <c:pt idx="90" formatCode="General">
                        <c:v>9</c:v>
                      </c:pt>
                      <c:pt idx="91" formatCode="General">
                        <c:v>8</c:v>
                      </c:pt>
                      <c:pt idx="92" formatCode="General">
                        <c:v>5</c:v>
                      </c:pt>
                      <c:pt idx="93" formatCode="General">
                        <c:v>4</c:v>
                      </c:pt>
                      <c:pt idx="94" formatCode="General">
                        <c:v>2</c:v>
                      </c:pt>
                      <c:pt idx="95" formatCode="General">
                        <c:v>2</c:v>
                      </c:pt>
                      <c:pt idx="96" formatCode="General">
                        <c:v>3</c:v>
                      </c:pt>
                    </c:numCache>
                  </c:numRef>
                </c:val>
                <c:extLst xmlns:c15="http://schemas.microsoft.com/office/drawing/2012/chart">
                  <c:ext xmlns:c16="http://schemas.microsoft.com/office/drawing/2014/chart" uri="{C3380CC4-5D6E-409C-BE32-E72D297353CC}">
                    <c16:uniqueId val="{0000004E-754E-4B95-B86B-72861AEE7D0D}"/>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24-25 '!$A$80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'!$B$80:$DB$80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c:v>0</c:v>
                      </c:pt>
                      <c:pt idx="44">
                        <c:v>0</c:v>
                      </c:pt>
                      <c:pt idx="45">
                        <c:v>0</c:v>
                      </c:pt>
                      <c:pt idx="46">
                        <c:v>0</c:v>
                      </c:pt>
                      <c:pt idx="47">
                        <c:v>1</c:v>
                      </c:pt>
                      <c:pt idx="48">
                        <c:v>1</c:v>
                      </c:pt>
                      <c:pt idx="49">
                        <c:v>1</c:v>
                      </c:pt>
                      <c:pt idx="50">
                        <c:v>1</c:v>
                      </c:pt>
                      <c:pt idx="51">
                        <c:v>0</c:v>
                      </c:pt>
                      <c:pt idx="52">
                        <c:v>0</c:v>
                      </c:pt>
                      <c:pt idx="53">
                        <c:v>0</c:v>
                      </c:pt>
                      <c:pt idx="54">
                        <c:v>0</c:v>
                      </c:pt>
                      <c:pt idx="55">
                        <c:v>0</c:v>
                      </c:pt>
                      <c:pt idx="56">
                        <c:v>1</c:v>
                      </c:pt>
                      <c:pt idx="57">
                        <c:v>0</c:v>
                      </c:pt>
                      <c:pt idx="58">
                        <c:v>0</c:v>
                      </c:pt>
                      <c:pt idx="59">
                        <c:v>0</c:v>
                      </c:pt>
                      <c:pt idx="60">
                        <c:v>0</c:v>
                      </c:pt>
                      <c:pt idx="61">
                        <c:v>0</c:v>
                      </c:pt>
                      <c:pt idx="62">
                        <c:v>0</c:v>
                      </c:pt>
                      <c:pt idx="63">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3</c:v>
                      </c:pt>
                      <c:pt idx="81" formatCode="General">
                        <c:v>3</c:v>
                      </c:pt>
                      <c:pt idx="82" formatCode="General">
                        <c:v>3</c:v>
                      </c:pt>
                      <c:pt idx="83" formatCode="General">
                        <c:v>2</c:v>
                      </c:pt>
                      <c:pt idx="84" formatCode="General">
                        <c:v>1</c:v>
                      </c:pt>
                      <c:pt idx="85" formatCode="General">
                        <c:v>2</c:v>
                      </c:pt>
                      <c:pt idx="86" formatCode="General">
                        <c:v>1</c:v>
                      </c:pt>
                      <c:pt idx="87" formatCode="General">
                        <c:v>1</c:v>
                      </c:pt>
                      <c:pt idx="88" formatCode="General">
                        <c:v>2</c:v>
                      </c:pt>
                      <c:pt idx="89" formatCode="General">
                        <c:v>2</c:v>
                      </c:pt>
                      <c:pt idx="90" formatCode="General">
                        <c:v>1</c:v>
                      </c:pt>
                      <c:pt idx="91" formatCode="General">
                        <c:v>1</c:v>
                      </c:pt>
                      <c:pt idx="92" formatCode="General">
                        <c:v>1</c:v>
                      </c:pt>
                      <c:pt idx="93" formatCode="General">
                        <c:v>1</c:v>
                      </c:pt>
                      <c:pt idx="94" formatCode="General">
                        <c:v>0</c:v>
                      </c:pt>
                      <c:pt idx="95" formatCode="General">
                        <c:v>1</c:v>
                      </c:pt>
                      <c:pt idx="96" formatCode="General">
                        <c:v>0</c:v>
                      </c:pt>
                    </c:numCache>
                  </c:numRef>
                </c:val>
                <c:extLst xmlns:c15="http://schemas.microsoft.com/office/drawing/2012/chart">
                  <c:ext xmlns:c16="http://schemas.microsoft.com/office/drawing/2014/chart" uri="{C3380CC4-5D6E-409C-BE32-E72D297353CC}">
                    <c16:uniqueId val="{0000004F-754E-4B95-B86B-72861AEE7D0D}"/>
                  </c:ext>
                </c:extLst>
              </c15:ser>
            </c15:filteredBarSeries>
            <c15:filteredBarSeries>
              <c15:ser>
                <c:idx val="80"/>
                <c:order val="80"/>
                <c:tx>
                  <c:strRef>
                    <c:extLst xmlns:c15="http://schemas.microsoft.com/office/drawing/2012/chart">
                      <c:ext xmlns:c15="http://schemas.microsoft.com/office/drawing/2012/chart" uri="{02D57815-91ED-43cb-92C2-25804820EDAC}">
                        <c15:formulaRef>
                          <c15:sqref>'Table for graphs 24-25 '!$A$82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'!$B$82:$DB$82</c15:sqref>
                        </c15:formulaRef>
                      </c:ext>
                    </c:extLst>
                    <c:numCache>
                      <c:formatCode>0</c:formatCode>
                      <c:ptCount val="105"/>
                      <c:pt idx="0">
                        <c:v>17</c:v>
                      </c:pt>
                      <c:pt idx="1">
                        <c:v>21</c:v>
                      </c:pt>
                      <c:pt idx="2">
                        <c:v>18</c:v>
                      </c:pt>
                      <c:pt idx="3">
                        <c:v>20</c:v>
                      </c:pt>
                      <c:pt idx="4">
                        <c:v>20</c:v>
                      </c:pt>
                      <c:pt idx="5">
                        <c:v>22</c:v>
                      </c:pt>
                      <c:pt idx="6">
                        <c:v>19</c:v>
                      </c:pt>
                      <c:pt idx="7">
                        <c:v>18</c:v>
                      </c:pt>
                      <c:pt idx="8">
                        <c:v>20</c:v>
                      </c:pt>
                      <c:pt idx="9">
                        <c:v>13</c:v>
                      </c:pt>
                      <c:pt idx="10">
                        <c:v>14</c:v>
                      </c:pt>
                      <c:pt idx="11">
                        <c:v>12</c:v>
                      </c:pt>
                      <c:pt idx="12">
                        <c:v>13</c:v>
                      </c:pt>
                      <c:pt idx="13">
                        <c:v>15</c:v>
                      </c:pt>
                      <c:pt idx="14">
                        <c:v>12</c:v>
                      </c:pt>
                      <c:pt idx="15">
                        <c:v>14</c:v>
                      </c:pt>
                      <c:pt idx="16">
                        <c:v>13</c:v>
                      </c:pt>
                      <c:pt idx="17">
                        <c:v>14</c:v>
                      </c:pt>
                      <c:pt idx="18">
                        <c:v>12</c:v>
                      </c:pt>
                      <c:pt idx="19">
                        <c:v>12</c:v>
                      </c:pt>
                      <c:pt idx="20">
                        <c:v>12</c:v>
                      </c:pt>
                      <c:pt idx="21">
                        <c:v>12</c:v>
                      </c:pt>
                      <c:pt idx="22">
                        <c:v>9</c:v>
                      </c:pt>
                      <c:pt idx="23">
                        <c:v>10</c:v>
                      </c:pt>
                      <c:pt idx="24">
                        <c:v>9</c:v>
                      </c:pt>
                      <c:pt idx="25">
                        <c:v>10</c:v>
                      </c:pt>
                      <c:pt idx="26">
                        <c:v>14</c:v>
                      </c:pt>
                      <c:pt idx="27">
                        <c:v>13</c:v>
                      </c:pt>
                      <c:pt idx="28">
                        <c:v>14</c:v>
                      </c:pt>
                      <c:pt idx="29">
                        <c:v>15</c:v>
                      </c:pt>
                      <c:pt idx="30">
                        <c:v>13</c:v>
                      </c:pt>
                      <c:pt idx="31">
                        <c:v>13</c:v>
                      </c:pt>
                      <c:pt idx="32">
                        <c:v>12</c:v>
                      </c:pt>
                      <c:pt idx="33">
                        <c:v>15</c:v>
                      </c:pt>
                      <c:pt idx="34">
                        <c:v>13</c:v>
                      </c:pt>
                      <c:pt idx="35">
                        <c:v>10</c:v>
                      </c:pt>
                      <c:pt idx="36">
                        <c:v>11</c:v>
                      </c:pt>
                      <c:pt idx="37">
                        <c:v>10</c:v>
                      </c:pt>
                      <c:pt idx="38">
                        <c:v>11</c:v>
                      </c:pt>
                      <c:pt idx="39">
                        <c:v>10</c:v>
                      </c:pt>
                      <c:pt idx="40">
                        <c:v>14</c:v>
                      </c:pt>
                      <c:pt idx="41">
                        <c:v>11</c:v>
                      </c:pt>
                      <c:pt idx="42">
                        <c:v>9</c:v>
                      </c:pt>
                      <c:pt idx="43">
                        <c:v>8</c:v>
                      </c:pt>
                      <c:pt idx="44">
                        <c:v>8</c:v>
                      </c:pt>
                      <c:pt idx="45">
                        <c:v>7</c:v>
                      </c:pt>
                      <c:pt idx="46">
                        <c:v>8</c:v>
                      </c:pt>
                      <c:pt idx="47">
                        <c:v>11</c:v>
                      </c:pt>
                      <c:pt idx="48">
                        <c:v>7</c:v>
                      </c:pt>
                      <c:pt idx="49">
                        <c:v>9</c:v>
                      </c:pt>
                      <c:pt idx="50">
                        <c:v>7</c:v>
                      </c:pt>
                      <c:pt idx="51">
                        <c:v>7</c:v>
                      </c:pt>
                      <c:pt idx="52">
                        <c:v>8</c:v>
                      </c:pt>
                      <c:pt idx="53">
                        <c:v>9</c:v>
                      </c:pt>
                      <c:pt idx="54">
                        <c:v>6</c:v>
                      </c:pt>
                      <c:pt idx="55">
                        <c:v>7</c:v>
                      </c:pt>
                      <c:pt idx="56">
                        <c:v>7</c:v>
                      </c:pt>
                      <c:pt idx="57">
                        <c:v>8</c:v>
                      </c:pt>
                      <c:pt idx="58">
                        <c:v>8</c:v>
                      </c:pt>
                      <c:pt idx="59">
                        <c:v>6</c:v>
                      </c:pt>
                      <c:pt idx="60">
                        <c:v>7</c:v>
                      </c:pt>
                      <c:pt idx="61">
                        <c:v>7</c:v>
                      </c:pt>
                      <c:pt idx="62">
                        <c:v>6</c:v>
                      </c:pt>
                      <c:pt idx="63">
                        <c:v>4</c:v>
                      </c:pt>
                      <c:pt idx="64" formatCode="General">
                        <c:v>7</c:v>
                      </c:pt>
                      <c:pt idx="65" formatCode="General">
                        <c:v>6</c:v>
                      </c:pt>
                      <c:pt idx="66" formatCode="General">
                        <c:v>6</c:v>
                      </c:pt>
                      <c:pt idx="67" formatCode="General">
                        <c:v>11</c:v>
                      </c:pt>
                      <c:pt idx="68" formatCode="General">
                        <c:v>9</c:v>
                      </c:pt>
                      <c:pt idx="69" formatCode="General">
                        <c:v>10</c:v>
                      </c:pt>
                      <c:pt idx="70" formatCode="General">
                        <c:v>15</c:v>
                      </c:pt>
                      <c:pt idx="71" formatCode="General">
                        <c:v>9</c:v>
                      </c:pt>
                      <c:pt idx="72" formatCode="General">
                        <c:v>7</c:v>
                      </c:pt>
                      <c:pt idx="73" formatCode="General">
                        <c:v>6</c:v>
                      </c:pt>
                      <c:pt idx="74" formatCode="General">
                        <c:v>7</c:v>
                      </c:pt>
                      <c:pt idx="75" formatCode="General">
                        <c:v>8</c:v>
                      </c:pt>
                      <c:pt idx="76" formatCode="General">
                        <c:v>6</c:v>
                      </c:pt>
                      <c:pt idx="77" formatCode="General">
                        <c:v>8</c:v>
                      </c:pt>
                      <c:pt idx="78" formatCode="General">
                        <c:v>10</c:v>
                      </c:pt>
                      <c:pt idx="79" formatCode="General">
                        <c:v>8</c:v>
                      </c:pt>
                      <c:pt idx="80" formatCode="General">
                        <c:v>8</c:v>
                      </c:pt>
                      <c:pt idx="81" formatCode="General">
                        <c:v>7</c:v>
                      </c:pt>
                      <c:pt idx="82" formatCode="General">
                        <c:v>7</c:v>
                      </c:pt>
                      <c:pt idx="83" formatCode="General">
                        <c:v>6</c:v>
                      </c:pt>
                      <c:pt idx="84" formatCode="General">
                        <c:v>4</c:v>
                      </c:pt>
                      <c:pt idx="85" formatCode="General">
                        <c:v>7</c:v>
                      </c:pt>
                      <c:pt idx="86" formatCode="General">
                        <c:v>7</c:v>
                      </c:pt>
                      <c:pt idx="87" formatCode="General">
                        <c:v>6</c:v>
                      </c:pt>
                      <c:pt idx="88" formatCode="General">
                        <c:v>6</c:v>
                      </c:pt>
                      <c:pt idx="89" formatCode="General">
                        <c:v>8</c:v>
                      </c:pt>
                      <c:pt idx="90" formatCode="General">
                        <c:v>8</c:v>
                      </c:pt>
                      <c:pt idx="91" formatCode="General">
                        <c:v>12</c:v>
                      </c:pt>
                      <c:pt idx="92" formatCode="General">
                        <c:v>12</c:v>
                      </c:pt>
                      <c:pt idx="93" formatCode="General">
                        <c:v>13</c:v>
                      </c:pt>
                      <c:pt idx="94" formatCode="General">
                        <c:v>13</c:v>
                      </c:pt>
                      <c:pt idx="95" formatCode="General">
                        <c:v>11</c:v>
                      </c:pt>
                      <c:pt idx="96" formatCode="General">
                        <c:v>11</c:v>
                      </c:pt>
                    </c:numCache>
                  </c:numRef>
                </c:val>
                <c:extLst xmlns:c15="http://schemas.microsoft.com/office/drawing/2012/chart">
                  <c:ext xmlns:c16="http://schemas.microsoft.com/office/drawing/2014/chart" uri="{C3380CC4-5D6E-409C-BE32-E72D297353CC}">
                    <c16:uniqueId val="{00000050-754E-4B95-B86B-72861AEE7D0D}"/>
                  </c:ext>
                </c:extLst>
              </c15:ser>
            </c15:filteredBarSeries>
            <c15:filteredBarSeries>
              <c15:ser>
                <c:idx val="81"/>
                <c:order val="81"/>
                <c:tx>
                  <c:strRef>
                    <c:extLst xmlns:c15="http://schemas.microsoft.com/office/drawing/2012/chart">
                      <c:ext xmlns:c15="http://schemas.microsoft.com/office/drawing/2012/chart" uri="{02D57815-91ED-43cb-92C2-25804820EDAC}">
                        <c15:formulaRef>
                          <c15:sqref>'Table for graphs 24-25 '!$A$83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'!$B$83:$DB$83</c15:sqref>
                        </c15:formulaRef>
                      </c:ext>
                    </c:extLst>
                    <c:numCache>
                      <c:formatCode>0</c:formatCode>
                      <c:ptCount val="105"/>
                      <c:pt idx="0">
                        <c:v>18</c:v>
                      </c:pt>
                      <c:pt idx="1">
                        <c:v>28</c:v>
                      </c:pt>
                      <c:pt idx="2">
                        <c:v>22</c:v>
                      </c:pt>
                      <c:pt idx="3">
                        <c:v>22</c:v>
                      </c:pt>
                      <c:pt idx="4">
                        <c:v>16</c:v>
                      </c:pt>
                      <c:pt idx="5">
                        <c:v>20</c:v>
                      </c:pt>
                      <c:pt idx="6">
                        <c:v>16</c:v>
                      </c:pt>
                      <c:pt idx="7">
                        <c:v>18</c:v>
                      </c:pt>
                      <c:pt idx="8">
                        <c:v>16</c:v>
                      </c:pt>
                      <c:pt idx="9">
                        <c:v>14</c:v>
                      </c:pt>
                      <c:pt idx="10">
                        <c:v>17</c:v>
                      </c:pt>
                      <c:pt idx="11">
                        <c:v>16</c:v>
                      </c:pt>
                      <c:pt idx="12">
                        <c:v>12</c:v>
                      </c:pt>
                      <c:pt idx="13">
                        <c:v>17</c:v>
                      </c:pt>
                      <c:pt idx="14">
                        <c:v>19</c:v>
                      </c:pt>
                      <c:pt idx="15">
                        <c:v>12</c:v>
                      </c:pt>
                      <c:pt idx="16">
                        <c:v>16</c:v>
                      </c:pt>
                      <c:pt idx="17">
                        <c:v>17</c:v>
                      </c:pt>
                      <c:pt idx="18">
                        <c:v>14</c:v>
                      </c:pt>
                      <c:pt idx="19">
                        <c:v>12</c:v>
                      </c:pt>
                      <c:pt idx="20">
                        <c:v>18</c:v>
                      </c:pt>
                      <c:pt idx="21">
                        <c:v>24</c:v>
                      </c:pt>
                      <c:pt idx="22">
                        <c:v>28</c:v>
                      </c:pt>
                      <c:pt idx="23">
                        <c:v>32</c:v>
                      </c:pt>
                      <c:pt idx="24">
                        <c:v>35</c:v>
                      </c:pt>
                      <c:pt idx="25">
                        <c:v>26</c:v>
                      </c:pt>
                      <c:pt idx="26">
                        <c:v>24</c:v>
                      </c:pt>
                      <c:pt idx="27">
                        <c:v>19</c:v>
                      </c:pt>
                      <c:pt idx="28">
                        <c:v>15</c:v>
                      </c:pt>
                      <c:pt idx="29">
                        <c:v>15</c:v>
                      </c:pt>
                      <c:pt idx="30">
                        <c:v>11</c:v>
                      </c:pt>
                      <c:pt idx="31">
                        <c:v>7</c:v>
                      </c:pt>
                      <c:pt idx="32">
                        <c:v>7</c:v>
                      </c:pt>
                      <c:pt idx="33">
                        <c:v>11</c:v>
                      </c:pt>
                      <c:pt idx="34">
                        <c:v>8</c:v>
                      </c:pt>
                      <c:pt idx="35">
                        <c:v>9</c:v>
                      </c:pt>
                      <c:pt idx="36">
                        <c:v>8</c:v>
                      </c:pt>
                      <c:pt idx="37">
                        <c:v>8</c:v>
                      </c:pt>
                      <c:pt idx="38">
                        <c:v>9</c:v>
                      </c:pt>
                      <c:pt idx="39">
                        <c:v>11</c:v>
                      </c:pt>
                      <c:pt idx="40">
                        <c:v>10</c:v>
                      </c:pt>
                      <c:pt idx="41">
                        <c:v>11</c:v>
                      </c:pt>
                      <c:pt idx="42">
                        <c:v>9</c:v>
                      </c:pt>
                      <c:pt idx="43">
                        <c:v>15</c:v>
                      </c:pt>
                      <c:pt idx="44">
                        <c:v>14</c:v>
                      </c:pt>
                      <c:pt idx="45">
                        <c:v>12</c:v>
                      </c:pt>
                      <c:pt idx="46">
                        <c:v>13</c:v>
                      </c:pt>
                      <c:pt idx="47">
                        <c:v>15</c:v>
                      </c:pt>
                      <c:pt idx="48">
                        <c:v>10</c:v>
                      </c:pt>
                      <c:pt idx="49">
                        <c:v>9</c:v>
                      </c:pt>
                      <c:pt idx="50">
                        <c:v>8</c:v>
                      </c:pt>
                      <c:pt idx="51">
                        <c:v>6</c:v>
                      </c:pt>
                      <c:pt idx="52">
                        <c:v>8</c:v>
                      </c:pt>
                      <c:pt idx="53">
                        <c:v>6</c:v>
                      </c:pt>
                      <c:pt idx="54">
                        <c:v>10</c:v>
                      </c:pt>
                      <c:pt idx="55">
                        <c:v>13</c:v>
                      </c:pt>
                      <c:pt idx="56">
                        <c:v>12</c:v>
                      </c:pt>
                      <c:pt idx="57">
                        <c:v>9</c:v>
                      </c:pt>
                      <c:pt idx="58">
                        <c:v>6</c:v>
                      </c:pt>
                      <c:pt idx="59">
                        <c:v>5</c:v>
                      </c:pt>
                      <c:pt idx="60">
                        <c:v>8</c:v>
                      </c:pt>
                      <c:pt idx="61">
                        <c:v>6</c:v>
                      </c:pt>
                      <c:pt idx="62">
                        <c:v>11</c:v>
                      </c:pt>
                      <c:pt idx="63">
                        <c:v>15</c:v>
                      </c:pt>
                      <c:pt idx="64" formatCode="General">
                        <c:v>11</c:v>
                      </c:pt>
                      <c:pt idx="65" formatCode="General">
                        <c:v>11</c:v>
                      </c:pt>
                      <c:pt idx="66" formatCode="General">
                        <c:v>11</c:v>
                      </c:pt>
                      <c:pt idx="67" formatCode="General">
                        <c:v>14</c:v>
                      </c:pt>
                      <c:pt idx="68" formatCode="General">
                        <c:v>16</c:v>
                      </c:pt>
                      <c:pt idx="69" formatCode="General">
                        <c:v>16</c:v>
                      </c:pt>
                      <c:pt idx="70" formatCode="General">
                        <c:v>27</c:v>
                      </c:pt>
                      <c:pt idx="71" formatCode="General">
                        <c:v>12</c:v>
                      </c:pt>
                      <c:pt idx="72" formatCode="General">
                        <c:v>14</c:v>
                      </c:pt>
                      <c:pt idx="73" formatCode="General">
                        <c:v>17</c:v>
                      </c:pt>
                      <c:pt idx="74" formatCode="General">
                        <c:v>18</c:v>
                      </c:pt>
                      <c:pt idx="75" formatCode="General">
                        <c:v>15</c:v>
                      </c:pt>
                      <c:pt idx="76" formatCode="General">
                        <c:v>16</c:v>
                      </c:pt>
                      <c:pt idx="77" formatCode="General">
                        <c:v>14</c:v>
                      </c:pt>
                      <c:pt idx="78" formatCode="General">
                        <c:v>13</c:v>
                      </c:pt>
                      <c:pt idx="79" formatCode="General">
                        <c:v>16</c:v>
                      </c:pt>
                      <c:pt idx="80" formatCode="General">
                        <c:v>16</c:v>
                      </c:pt>
                      <c:pt idx="81" formatCode="General">
                        <c:v>9</c:v>
                      </c:pt>
                      <c:pt idx="82" formatCode="General">
                        <c:v>13</c:v>
                      </c:pt>
                      <c:pt idx="83" formatCode="General">
                        <c:v>7</c:v>
                      </c:pt>
                      <c:pt idx="84" formatCode="General">
                        <c:v>7</c:v>
                      </c:pt>
                      <c:pt idx="85" formatCode="General">
                        <c:v>7</c:v>
                      </c:pt>
                      <c:pt idx="86" formatCode="General">
                        <c:v>7</c:v>
                      </c:pt>
                      <c:pt idx="87" formatCode="General">
                        <c:v>10</c:v>
                      </c:pt>
                      <c:pt idx="88" formatCode="General">
                        <c:v>11</c:v>
                      </c:pt>
                      <c:pt idx="89" formatCode="General">
                        <c:v>10</c:v>
                      </c:pt>
                      <c:pt idx="90" formatCode="General">
                        <c:v>12</c:v>
                      </c:pt>
                      <c:pt idx="91" formatCode="General">
                        <c:v>14</c:v>
                      </c:pt>
                      <c:pt idx="92" formatCode="General">
                        <c:v>13</c:v>
                      </c:pt>
                      <c:pt idx="93" formatCode="General">
                        <c:v>12</c:v>
                      </c:pt>
                      <c:pt idx="94" formatCode="General">
                        <c:v>15</c:v>
                      </c:pt>
                      <c:pt idx="95" formatCode="General">
                        <c:v>17</c:v>
                      </c:pt>
                      <c:pt idx="96" formatCode="General">
                        <c:v>15</c:v>
                      </c:pt>
                    </c:numCache>
                  </c:numRef>
                </c:val>
                <c:extLst xmlns:c15="http://schemas.microsoft.com/office/drawing/2012/chart">
                  <c:ext xmlns:c16="http://schemas.microsoft.com/office/drawing/2014/chart" uri="{C3380CC4-5D6E-409C-BE32-E72D297353CC}">
                    <c16:uniqueId val="{00000051-754E-4B95-B86B-72861AEE7D0D}"/>
                  </c:ext>
                </c:extLst>
              </c15:ser>
            </c15:filteredBarSeries>
            <c15:filteredBarSeries>
              <c15:ser>
                <c:idx val="82"/>
                <c:order val="82"/>
                <c:tx>
                  <c:strRef>
                    <c:extLst xmlns:c15="http://schemas.microsoft.com/office/drawing/2012/chart">
                      <c:ext xmlns:c15="http://schemas.microsoft.com/office/drawing/2012/chart" uri="{02D57815-91ED-43cb-92C2-25804820EDAC}">
                        <c15:formulaRef>
                          <c15:sqref>'Table for graphs 24-25 '!$A$84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'!$B$84:$DB$84</c15:sqref>
                        </c15:formulaRef>
                      </c:ext>
                    </c:extLst>
                    <c:numCache>
                      <c:formatCode>0</c:formatCode>
                      <c:ptCount val="105"/>
                      <c:pt idx="0">
                        <c:v>77</c:v>
                      </c:pt>
                      <c:pt idx="1">
                        <c:v>82</c:v>
                      </c:pt>
                      <c:pt idx="2">
                        <c:v>85</c:v>
                      </c:pt>
                      <c:pt idx="3">
                        <c:v>81</c:v>
                      </c:pt>
                      <c:pt idx="4">
                        <c:v>79</c:v>
                      </c:pt>
                      <c:pt idx="5">
                        <c:v>69</c:v>
                      </c:pt>
                      <c:pt idx="6">
                        <c:v>69</c:v>
                      </c:pt>
                      <c:pt idx="7">
                        <c:v>68</c:v>
                      </c:pt>
                      <c:pt idx="8">
                        <c:v>71</c:v>
                      </c:pt>
                      <c:pt idx="9">
                        <c:v>77</c:v>
                      </c:pt>
                      <c:pt idx="10">
                        <c:v>73</c:v>
                      </c:pt>
                      <c:pt idx="11">
                        <c:v>65</c:v>
                      </c:pt>
                      <c:pt idx="12">
                        <c:v>68</c:v>
                      </c:pt>
                      <c:pt idx="13">
                        <c:v>59</c:v>
                      </c:pt>
                      <c:pt idx="14">
                        <c:v>55</c:v>
                      </c:pt>
                      <c:pt idx="15">
                        <c:v>51</c:v>
                      </c:pt>
                      <c:pt idx="16">
                        <c:v>62</c:v>
                      </c:pt>
                      <c:pt idx="17">
                        <c:v>66</c:v>
                      </c:pt>
                      <c:pt idx="18">
                        <c:v>71</c:v>
                      </c:pt>
                      <c:pt idx="19">
                        <c:v>75</c:v>
                      </c:pt>
                      <c:pt idx="20">
                        <c:v>74</c:v>
                      </c:pt>
                      <c:pt idx="21">
                        <c:v>58</c:v>
                      </c:pt>
                      <c:pt idx="22">
                        <c:v>67</c:v>
                      </c:pt>
                      <c:pt idx="23">
                        <c:v>77</c:v>
                      </c:pt>
                      <c:pt idx="24">
                        <c:v>76</c:v>
                      </c:pt>
                      <c:pt idx="25">
                        <c:v>69</c:v>
                      </c:pt>
                      <c:pt idx="26">
                        <c:v>60</c:v>
                      </c:pt>
                      <c:pt idx="27">
                        <c:v>49</c:v>
                      </c:pt>
                      <c:pt idx="28">
                        <c:v>47</c:v>
                      </c:pt>
                      <c:pt idx="29">
                        <c:v>45</c:v>
                      </c:pt>
                      <c:pt idx="30">
                        <c:v>47</c:v>
                      </c:pt>
                      <c:pt idx="31">
                        <c:v>40</c:v>
                      </c:pt>
                      <c:pt idx="32">
                        <c:v>37</c:v>
                      </c:pt>
                      <c:pt idx="33">
                        <c:v>37</c:v>
                      </c:pt>
                      <c:pt idx="34">
                        <c:v>40</c:v>
                      </c:pt>
                      <c:pt idx="35">
                        <c:v>37</c:v>
                      </c:pt>
                      <c:pt idx="36">
                        <c:v>36</c:v>
                      </c:pt>
                      <c:pt idx="37">
                        <c:v>34</c:v>
                      </c:pt>
                      <c:pt idx="38">
                        <c:v>43</c:v>
                      </c:pt>
                      <c:pt idx="39">
                        <c:v>54</c:v>
                      </c:pt>
                      <c:pt idx="40">
                        <c:v>52</c:v>
                      </c:pt>
                      <c:pt idx="41">
                        <c:v>53</c:v>
                      </c:pt>
                      <c:pt idx="42">
                        <c:v>53</c:v>
                      </c:pt>
                      <c:pt idx="43">
                        <c:v>60</c:v>
                      </c:pt>
                      <c:pt idx="44">
                        <c:v>52</c:v>
                      </c:pt>
                      <c:pt idx="45">
                        <c:v>43</c:v>
                      </c:pt>
                      <c:pt idx="46">
                        <c:v>43</c:v>
                      </c:pt>
                      <c:pt idx="47">
                        <c:v>41</c:v>
                      </c:pt>
                      <c:pt idx="48">
                        <c:v>40</c:v>
                      </c:pt>
                      <c:pt idx="49">
                        <c:v>40</c:v>
                      </c:pt>
                      <c:pt idx="50">
                        <c:v>36</c:v>
                      </c:pt>
                      <c:pt idx="51">
                        <c:v>43</c:v>
                      </c:pt>
                      <c:pt idx="52">
                        <c:v>41</c:v>
                      </c:pt>
                      <c:pt idx="53">
                        <c:v>38</c:v>
                      </c:pt>
                      <c:pt idx="54">
                        <c:v>35</c:v>
                      </c:pt>
                      <c:pt idx="55">
                        <c:v>32</c:v>
                      </c:pt>
                      <c:pt idx="56">
                        <c:v>30</c:v>
                      </c:pt>
                      <c:pt idx="57">
                        <c:v>52</c:v>
                      </c:pt>
                      <c:pt idx="58">
                        <c:v>60</c:v>
                      </c:pt>
                      <c:pt idx="59">
                        <c:v>54</c:v>
                      </c:pt>
                      <c:pt idx="60">
                        <c:v>61</c:v>
                      </c:pt>
                      <c:pt idx="61">
                        <c:v>59</c:v>
                      </c:pt>
                      <c:pt idx="62">
                        <c:v>56</c:v>
                      </c:pt>
                      <c:pt idx="63">
                        <c:v>49</c:v>
                      </c:pt>
                      <c:pt idx="64" formatCode="General">
                        <c:v>62</c:v>
                      </c:pt>
                      <c:pt idx="65" formatCode="General">
                        <c:v>62</c:v>
                      </c:pt>
                      <c:pt idx="66" formatCode="General">
                        <c:v>69</c:v>
                      </c:pt>
                      <c:pt idx="67" formatCode="General">
                        <c:v>66</c:v>
                      </c:pt>
                      <c:pt idx="68" formatCode="General">
                        <c:v>62</c:v>
                      </c:pt>
                      <c:pt idx="69" formatCode="General">
                        <c:v>69</c:v>
                      </c:pt>
                      <c:pt idx="70" formatCode="General">
                        <c:v>63</c:v>
                      </c:pt>
                      <c:pt idx="71" formatCode="General">
                        <c:v>58</c:v>
                      </c:pt>
                      <c:pt idx="72" formatCode="General">
                        <c:v>63</c:v>
                      </c:pt>
                      <c:pt idx="73" formatCode="General">
                        <c:v>69</c:v>
                      </c:pt>
                      <c:pt idx="74" formatCode="General">
                        <c:v>69</c:v>
                      </c:pt>
                      <c:pt idx="75" formatCode="General">
                        <c:v>65</c:v>
                      </c:pt>
                      <c:pt idx="76" formatCode="General">
                        <c:v>60</c:v>
                      </c:pt>
                      <c:pt idx="77" formatCode="General">
                        <c:v>58</c:v>
                      </c:pt>
                      <c:pt idx="78" formatCode="General">
                        <c:v>47</c:v>
                      </c:pt>
                      <c:pt idx="79" formatCode="General">
                        <c:v>47</c:v>
                      </c:pt>
                      <c:pt idx="80" formatCode="General">
                        <c:v>47</c:v>
                      </c:pt>
                      <c:pt idx="81" formatCode="General">
                        <c:v>49</c:v>
                      </c:pt>
                      <c:pt idx="82" formatCode="General">
                        <c:v>58</c:v>
                      </c:pt>
                      <c:pt idx="83" formatCode="General">
                        <c:v>55</c:v>
                      </c:pt>
                      <c:pt idx="84" formatCode="General">
                        <c:v>51</c:v>
                      </c:pt>
                      <c:pt idx="85" formatCode="General">
                        <c:v>44</c:v>
                      </c:pt>
                      <c:pt idx="86" formatCode="General">
                        <c:v>45</c:v>
                      </c:pt>
                      <c:pt idx="87" formatCode="General">
                        <c:v>40</c:v>
                      </c:pt>
                      <c:pt idx="88" formatCode="General">
                        <c:v>38</c:v>
                      </c:pt>
                      <c:pt idx="89" formatCode="General">
                        <c:v>37</c:v>
                      </c:pt>
                      <c:pt idx="90" formatCode="General">
                        <c:v>38</c:v>
                      </c:pt>
                      <c:pt idx="91" formatCode="General">
                        <c:v>48</c:v>
                      </c:pt>
                      <c:pt idx="92" formatCode="General">
                        <c:v>52</c:v>
                      </c:pt>
                      <c:pt idx="93" formatCode="General">
                        <c:v>53</c:v>
                      </c:pt>
                      <c:pt idx="94" formatCode="General">
                        <c:v>51</c:v>
                      </c:pt>
                      <c:pt idx="95" formatCode="General">
                        <c:v>45</c:v>
                      </c:pt>
                      <c:pt idx="96" formatCode="General">
                        <c:v>42</c:v>
                      </c:pt>
                    </c:numCache>
                  </c:numRef>
                </c:val>
                <c:extLst xmlns:c15="http://schemas.microsoft.com/office/drawing/2012/chart">
                  <c:ext xmlns:c16="http://schemas.microsoft.com/office/drawing/2014/chart" uri="{C3380CC4-5D6E-409C-BE32-E72D297353CC}">
                    <c16:uniqueId val="{00000052-754E-4B95-B86B-72861AEE7D0D}"/>
                  </c:ext>
                </c:extLst>
              </c15:ser>
            </c15:filteredBarSeries>
            <c15:filteredBarSeries>
              <c15:ser>
                <c:idx val="83"/>
                <c:order val="83"/>
                <c:tx>
                  <c:strRef>
                    <c:extLst xmlns:c15="http://schemas.microsoft.com/office/drawing/2012/chart">
                      <c:ext xmlns:c15="http://schemas.microsoft.com/office/drawing/2012/chart" uri="{02D57815-91ED-43cb-92C2-25804820EDAC}">
                        <c15:formulaRef>
                          <c15:sqref>'Table for graphs 24-25 '!$A$85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'!$B$85:$DB$85</c15:sqref>
                        </c15:formulaRef>
                      </c:ext>
                    </c:extLst>
                    <c:numCache>
                      <c:formatCode>0</c:formatCode>
                      <c:ptCount val="105"/>
                      <c:pt idx="0">
                        <c:v>26</c:v>
                      </c:pt>
                      <c:pt idx="1">
                        <c:v>28</c:v>
                      </c:pt>
                      <c:pt idx="2">
                        <c:v>27</c:v>
                      </c:pt>
                      <c:pt idx="3">
                        <c:v>28</c:v>
                      </c:pt>
                      <c:pt idx="4">
                        <c:v>35</c:v>
                      </c:pt>
                      <c:pt idx="5">
                        <c:v>32</c:v>
                      </c:pt>
                      <c:pt idx="6">
                        <c:v>37</c:v>
                      </c:pt>
                      <c:pt idx="7">
                        <c:v>34</c:v>
                      </c:pt>
                      <c:pt idx="8">
                        <c:v>38</c:v>
                      </c:pt>
                      <c:pt idx="9">
                        <c:v>42</c:v>
                      </c:pt>
                      <c:pt idx="10">
                        <c:v>47</c:v>
                      </c:pt>
                      <c:pt idx="11">
                        <c:v>46</c:v>
                      </c:pt>
                      <c:pt idx="12">
                        <c:v>44</c:v>
                      </c:pt>
                      <c:pt idx="13">
                        <c:v>32</c:v>
                      </c:pt>
                      <c:pt idx="14">
                        <c:v>26</c:v>
                      </c:pt>
                      <c:pt idx="15">
                        <c:v>29</c:v>
                      </c:pt>
                      <c:pt idx="16">
                        <c:v>30</c:v>
                      </c:pt>
                      <c:pt idx="17">
                        <c:v>27</c:v>
                      </c:pt>
                      <c:pt idx="18">
                        <c:v>29</c:v>
                      </c:pt>
                      <c:pt idx="19">
                        <c:v>27</c:v>
                      </c:pt>
                      <c:pt idx="20">
                        <c:v>24</c:v>
                      </c:pt>
                      <c:pt idx="21">
                        <c:v>26</c:v>
                      </c:pt>
                      <c:pt idx="22">
                        <c:v>25</c:v>
                      </c:pt>
                      <c:pt idx="23">
                        <c:v>24</c:v>
                      </c:pt>
                      <c:pt idx="24">
                        <c:v>22</c:v>
                      </c:pt>
                      <c:pt idx="25">
                        <c:v>20</c:v>
                      </c:pt>
                      <c:pt idx="26">
                        <c:v>23</c:v>
                      </c:pt>
                      <c:pt idx="27">
                        <c:v>19</c:v>
                      </c:pt>
                      <c:pt idx="28">
                        <c:v>19</c:v>
                      </c:pt>
                      <c:pt idx="29">
                        <c:v>18</c:v>
                      </c:pt>
                      <c:pt idx="30">
                        <c:v>21</c:v>
                      </c:pt>
                      <c:pt idx="31">
                        <c:v>23</c:v>
                      </c:pt>
                      <c:pt idx="32">
                        <c:v>24</c:v>
                      </c:pt>
                      <c:pt idx="33">
                        <c:v>25</c:v>
                      </c:pt>
                      <c:pt idx="34">
                        <c:v>25</c:v>
                      </c:pt>
                      <c:pt idx="35">
                        <c:v>19</c:v>
                      </c:pt>
                      <c:pt idx="36">
                        <c:v>24</c:v>
                      </c:pt>
                      <c:pt idx="37">
                        <c:v>25</c:v>
                      </c:pt>
                      <c:pt idx="38">
                        <c:v>25</c:v>
                      </c:pt>
                      <c:pt idx="39">
                        <c:v>26</c:v>
                      </c:pt>
                      <c:pt idx="40">
                        <c:v>25</c:v>
                      </c:pt>
                      <c:pt idx="41">
                        <c:v>23</c:v>
                      </c:pt>
                      <c:pt idx="42">
                        <c:v>27</c:v>
                      </c:pt>
                      <c:pt idx="43">
                        <c:v>26</c:v>
                      </c:pt>
                      <c:pt idx="44">
                        <c:v>27</c:v>
                      </c:pt>
                      <c:pt idx="45">
                        <c:v>22</c:v>
                      </c:pt>
                      <c:pt idx="46">
                        <c:v>24</c:v>
                      </c:pt>
                      <c:pt idx="47">
                        <c:v>22</c:v>
                      </c:pt>
                      <c:pt idx="48">
                        <c:v>20</c:v>
                      </c:pt>
                      <c:pt idx="49">
                        <c:v>17</c:v>
                      </c:pt>
                      <c:pt idx="50">
                        <c:v>18</c:v>
                      </c:pt>
                      <c:pt idx="51">
                        <c:v>18</c:v>
                      </c:pt>
                      <c:pt idx="52">
                        <c:v>18</c:v>
                      </c:pt>
                      <c:pt idx="53">
                        <c:v>19</c:v>
                      </c:pt>
                      <c:pt idx="54">
                        <c:v>21</c:v>
                      </c:pt>
                      <c:pt idx="55">
                        <c:v>24</c:v>
                      </c:pt>
                      <c:pt idx="56">
                        <c:v>21</c:v>
                      </c:pt>
                      <c:pt idx="57">
                        <c:v>19</c:v>
                      </c:pt>
                      <c:pt idx="58">
                        <c:v>19</c:v>
                      </c:pt>
                      <c:pt idx="59">
                        <c:v>15</c:v>
                      </c:pt>
                      <c:pt idx="60">
                        <c:v>16</c:v>
                      </c:pt>
                      <c:pt idx="61">
                        <c:v>18</c:v>
                      </c:pt>
                      <c:pt idx="62">
                        <c:v>19</c:v>
                      </c:pt>
                      <c:pt idx="63">
                        <c:v>15</c:v>
                      </c:pt>
                      <c:pt idx="64" formatCode="General">
                        <c:v>16</c:v>
                      </c:pt>
                      <c:pt idx="65" formatCode="General">
                        <c:v>16</c:v>
                      </c:pt>
                      <c:pt idx="66" formatCode="General">
                        <c:v>17</c:v>
                      </c:pt>
                      <c:pt idx="67" formatCode="General">
                        <c:v>17</c:v>
                      </c:pt>
                      <c:pt idx="68" formatCode="General">
                        <c:v>20</c:v>
                      </c:pt>
                      <c:pt idx="69" formatCode="General">
                        <c:v>23</c:v>
                      </c:pt>
                      <c:pt idx="70" formatCode="General">
                        <c:v>37</c:v>
                      </c:pt>
                      <c:pt idx="71" formatCode="General">
                        <c:v>20</c:v>
                      </c:pt>
                      <c:pt idx="72" formatCode="General">
                        <c:v>23</c:v>
                      </c:pt>
                      <c:pt idx="73" formatCode="General">
                        <c:v>21</c:v>
                      </c:pt>
                      <c:pt idx="74" formatCode="General">
                        <c:v>22</c:v>
                      </c:pt>
                      <c:pt idx="75" formatCode="General">
                        <c:v>20</c:v>
                      </c:pt>
                      <c:pt idx="76" formatCode="General">
                        <c:v>21</c:v>
                      </c:pt>
                      <c:pt idx="77" formatCode="General">
                        <c:v>19</c:v>
                      </c:pt>
                      <c:pt idx="78" formatCode="General">
                        <c:v>21</c:v>
                      </c:pt>
                      <c:pt idx="79" formatCode="General">
                        <c:v>21</c:v>
                      </c:pt>
                      <c:pt idx="80" formatCode="General">
                        <c:v>21</c:v>
                      </c:pt>
                      <c:pt idx="81" formatCode="General">
                        <c:v>21</c:v>
                      </c:pt>
                      <c:pt idx="82" formatCode="General">
                        <c:v>24</c:v>
                      </c:pt>
                      <c:pt idx="83" formatCode="General">
                        <c:v>22</c:v>
                      </c:pt>
                      <c:pt idx="84" formatCode="General">
                        <c:v>17</c:v>
                      </c:pt>
                      <c:pt idx="85" formatCode="General">
                        <c:v>13</c:v>
                      </c:pt>
                      <c:pt idx="86" formatCode="General">
                        <c:v>11</c:v>
                      </c:pt>
                      <c:pt idx="87" formatCode="General">
                        <c:v>14</c:v>
                      </c:pt>
                      <c:pt idx="88" formatCode="General">
                        <c:v>15</c:v>
                      </c:pt>
                      <c:pt idx="89" formatCode="General">
                        <c:v>14</c:v>
                      </c:pt>
                      <c:pt idx="90" formatCode="General">
                        <c:v>14</c:v>
                      </c:pt>
                      <c:pt idx="91" formatCode="General">
                        <c:v>17</c:v>
                      </c:pt>
                      <c:pt idx="92" formatCode="General">
                        <c:v>20</c:v>
                      </c:pt>
                      <c:pt idx="93" formatCode="General">
                        <c:v>22</c:v>
                      </c:pt>
                      <c:pt idx="94" formatCode="General">
                        <c:v>22</c:v>
                      </c:pt>
                      <c:pt idx="95" formatCode="General">
                        <c:v>21</c:v>
                      </c:pt>
                      <c:pt idx="96" formatCode="General">
                        <c:v>21</c:v>
                      </c:pt>
                    </c:numCache>
                  </c:numRef>
                </c:val>
                <c:extLst xmlns:c15="http://schemas.microsoft.com/office/drawing/2012/chart">
                  <c:ext xmlns:c16="http://schemas.microsoft.com/office/drawing/2014/chart" uri="{C3380CC4-5D6E-409C-BE32-E72D297353CC}">
                    <c16:uniqueId val="{00000053-754E-4B95-B86B-72861AEE7D0D}"/>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24-25 '!$A$86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'!$B$86:$DB$86</c15:sqref>
                        </c15:formulaRef>
                      </c:ext>
                    </c:extLst>
                    <c:numCache>
                      <c:formatCode>0</c:formatCode>
                      <c:ptCount val="105"/>
                      <c:pt idx="0">
                        <c:v>3</c:v>
                      </c:pt>
                      <c:pt idx="1">
                        <c:v>9</c:v>
                      </c:pt>
                      <c:pt idx="2">
                        <c:v>1</c:v>
                      </c:pt>
                      <c:pt idx="3">
                        <c:v>2</c:v>
                      </c:pt>
                      <c:pt idx="4">
                        <c:v>4</c:v>
                      </c:pt>
                      <c:pt idx="5">
                        <c:v>3</c:v>
                      </c:pt>
                      <c:pt idx="6">
                        <c:v>5</c:v>
                      </c:pt>
                      <c:pt idx="7">
                        <c:v>4</c:v>
                      </c:pt>
                      <c:pt idx="8">
                        <c:v>5</c:v>
                      </c:pt>
                      <c:pt idx="9">
                        <c:v>5</c:v>
                      </c:pt>
                      <c:pt idx="10">
                        <c:v>6</c:v>
                      </c:pt>
                      <c:pt idx="11">
                        <c:v>5</c:v>
                      </c:pt>
                      <c:pt idx="12">
                        <c:v>4</c:v>
                      </c:pt>
                      <c:pt idx="13">
                        <c:v>6</c:v>
                      </c:pt>
                      <c:pt idx="14">
                        <c:v>4</c:v>
                      </c:pt>
                      <c:pt idx="15">
                        <c:v>3</c:v>
                      </c:pt>
                      <c:pt idx="16">
                        <c:v>5</c:v>
                      </c:pt>
                      <c:pt idx="17">
                        <c:v>4</c:v>
                      </c:pt>
                      <c:pt idx="18">
                        <c:v>2</c:v>
                      </c:pt>
                      <c:pt idx="19">
                        <c:v>2</c:v>
                      </c:pt>
                      <c:pt idx="20">
                        <c:v>2</c:v>
                      </c:pt>
                      <c:pt idx="21">
                        <c:v>2</c:v>
                      </c:pt>
                      <c:pt idx="22">
                        <c:v>1</c:v>
                      </c:pt>
                      <c:pt idx="23">
                        <c:v>4</c:v>
                      </c:pt>
                      <c:pt idx="24">
                        <c:v>4</c:v>
                      </c:pt>
                      <c:pt idx="25">
                        <c:v>5</c:v>
                      </c:pt>
                      <c:pt idx="26">
                        <c:v>3</c:v>
                      </c:pt>
                      <c:pt idx="27">
                        <c:v>3</c:v>
                      </c:pt>
                      <c:pt idx="28">
                        <c:v>3</c:v>
                      </c:pt>
                      <c:pt idx="29">
                        <c:v>2</c:v>
                      </c:pt>
                      <c:pt idx="30">
                        <c:v>3</c:v>
                      </c:pt>
                      <c:pt idx="31">
                        <c:v>3</c:v>
                      </c:pt>
                      <c:pt idx="32">
                        <c:v>5</c:v>
                      </c:pt>
                      <c:pt idx="33">
                        <c:v>3</c:v>
                      </c:pt>
                      <c:pt idx="34">
                        <c:v>1</c:v>
                      </c:pt>
                      <c:pt idx="35">
                        <c:v>1</c:v>
                      </c:pt>
                      <c:pt idx="36">
                        <c:v>1</c:v>
                      </c:pt>
                      <c:pt idx="37">
                        <c:v>1</c:v>
                      </c:pt>
                      <c:pt idx="38">
                        <c:v>1</c:v>
                      </c:pt>
                      <c:pt idx="39">
                        <c:v>1</c:v>
                      </c:pt>
                      <c:pt idx="40">
                        <c:v>3</c:v>
                      </c:pt>
                      <c:pt idx="41">
                        <c:v>1</c:v>
                      </c:pt>
                      <c:pt idx="42">
                        <c:v>1</c:v>
                      </c:pt>
                      <c:pt idx="43">
                        <c:v>2</c:v>
                      </c:pt>
                      <c:pt idx="44">
                        <c:v>0</c:v>
                      </c:pt>
                      <c:pt idx="45">
                        <c:v>1</c:v>
                      </c:pt>
                      <c:pt idx="46">
                        <c:v>2</c:v>
                      </c:pt>
                      <c:pt idx="47">
                        <c:v>1</c:v>
                      </c:pt>
                      <c:pt idx="48">
                        <c:v>3</c:v>
                      </c:pt>
                      <c:pt idx="49">
                        <c:v>2</c:v>
                      </c:pt>
                      <c:pt idx="50">
                        <c:v>2</c:v>
                      </c:pt>
                      <c:pt idx="51">
                        <c:v>0</c:v>
                      </c:pt>
                      <c:pt idx="52">
                        <c:v>0</c:v>
                      </c:pt>
                      <c:pt idx="53">
                        <c:v>0</c:v>
                      </c:pt>
                      <c:pt idx="54">
                        <c:v>0</c:v>
                      </c:pt>
                      <c:pt idx="55">
                        <c:v>0</c:v>
                      </c:pt>
                      <c:pt idx="56">
                        <c:v>1</c:v>
                      </c:pt>
                      <c:pt idx="57">
                        <c:v>2</c:v>
                      </c:pt>
                      <c:pt idx="58">
                        <c:v>2</c:v>
                      </c:pt>
                      <c:pt idx="59">
                        <c:v>4</c:v>
                      </c:pt>
                      <c:pt idx="60">
                        <c:v>3</c:v>
                      </c:pt>
                      <c:pt idx="61">
                        <c:v>4</c:v>
                      </c:pt>
                      <c:pt idx="62">
                        <c:v>3</c:v>
                      </c:pt>
                      <c:pt idx="63">
                        <c:v>3</c:v>
                      </c:pt>
                      <c:pt idx="64" formatCode="General">
                        <c:v>1</c:v>
                      </c:pt>
                      <c:pt idx="65" formatCode="General">
                        <c:v>1</c:v>
                      </c:pt>
                      <c:pt idx="66" formatCode="General">
                        <c:v>3</c:v>
                      </c:pt>
                      <c:pt idx="67" formatCode="General">
                        <c:v>1</c:v>
                      </c:pt>
                      <c:pt idx="68" formatCode="General">
                        <c:v>2</c:v>
                      </c:pt>
                      <c:pt idx="69" formatCode="General">
                        <c:v>2</c:v>
                      </c:pt>
                      <c:pt idx="70" formatCode="General">
                        <c:v>5</c:v>
                      </c:pt>
                      <c:pt idx="71" formatCode="General">
                        <c:v>0</c:v>
                      </c:pt>
                      <c:pt idx="72" formatCode="General">
                        <c:v>0</c:v>
                      </c:pt>
                      <c:pt idx="73" formatCode="General">
                        <c:v>1</c:v>
                      </c:pt>
                      <c:pt idx="74" formatCode="General">
                        <c:v>1</c:v>
                      </c:pt>
                      <c:pt idx="75" formatCode="General">
                        <c:v>1</c:v>
                      </c:pt>
                      <c:pt idx="76" formatCode="General">
                        <c:v>1</c:v>
                      </c:pt>
                      <c:pt idx="77" formatCode="General">
                        <c:v>2</c:v>
                      </c:pt>
                      <c:pt idx="78" formatCode="General">
                        <c:v>1</c:v>
                      </c:pt>
                      <c:pt idx="79" formatCode="General">
                        <c:v>1</c:v>
                      </c:pt>
                      <c:pt idx="80" formatCode="General">
                        <c:v>1</c:v>
                      </c:pt>
                      <c:pt idx="81" formatCode="General">
                        <c:v>3</c:v>
                      </c:pt>
                      <c:pt idx="82" formatCode="General">
                        <c:v>3</c:v>
                      </c:pt>
                      <c:pt idx="83" formatCode="General">
                        <c:v>3</c:v>
                      </c:pt>
                      <c:pt idx="84" formatCode="General">
                        <c:v>3</c:v>
                      </c:pt>
                      <c:pt idx="85" formatCode="General">
                        <c:v>3</c:v>
                      </c:pt>
                      <c:pt idx="86" formatCode="General">
                        <c:v>3</c:v>
                      </c:pt>
                      <c:pt idx="87" formatCode="General">
                        <c:v>2</c:v>
                      </c:pt>
                      <c:pt idx="88" formatCode="General">
                        <c:v>3</c:v>
                      </c:pt>
                      <c:pt idx="89" formatCode="General">
                        <c:v>2</c:v>
                      </c:pt>
                      <c:pt idx="90" formatCode="General">
                        <c:v>3</c:v>
                      </c:pt>
                      <c:pt idx="91" formatCode="General">
                        <c:v>5</c:v>
                      </c:pt>
                      <c:pt idx="92" formatCode="General">
                        <c:v>5</c:v>
                      </c:pt>
                      <c:pt idx="93" formatCode="General">
                        <c:v>5</c:v>
                      </c:pt>
                      <c:pt idx="94" formatCode="General">
                        <c:v>4</c:v>
                      </c:pt>
                      <c:pt idx="95" formatCode="General">
                        <c:v>1</c:v>
                      </c:pt>
                      <c:pt idx="96" formatCode="General">
                        <c:v>2</c:v>
                      </c:pt>
                    </c:numCache>
                  </c:numRef>
                </c:val>
                <c:extLst xmlns:c15="http://schemas.microsoft.com/office/drawing/2012/chart">
                  <c:ext xmlns:c16="http://schemas.microsoft.com/office/drawing/2014/chart" uri="{C3380CC4-5D6E-409C-BE32-E72D297353CC}">
                    <c16:uniqueId val="{00000054-754E-4B95-B86B-72861AEE7D0D}"/>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24-25 '!$A$87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'!$B$87:$DB$87</c15:sqref>
                        </c15:formulaRef>
                      </c:ext>
                    </c:extLst>
                    <c:numCache>
                      <c:formatCode>0</c:formatCode>
                      <c:ptCount val="105"/>
                      <c:pt idx="0">
                        <c:v>6</c:v>
                      </c:pt>
                      <c:pt idx="1">
                        <c:v>8</c:v>
                      </c:pt>
                      <c:pt idx="2">
                        <c:v>7</c:v>
                      </c:pt>
                      <c:pt idx="3">
                        <c:v>5</c:v>
                      </c:pt>
                      <c:pt idx="4">
                        <c:v>4</c:v>
                      </c:pt>
                      <c:pt idx="5">
                        <c:v>3</c:v>
                      </c:pt>
                      <c:pt idx="6">
                        <c:v>2</c:v>
                      </c:pt>
                      <c:pt idx="7">
                        <c:v>2</c:v>
                      </c:pt>
                      <c:pt idx="8">
                        <c:v>3</c:v>
                      </c:pt>
                      <c:pt idx="9">
                        <c:v>2</c:v>
                      </c:pt>
                      <c:pt idx="10">
                        <c:v>4</c:v>
                      </c:pt>
                      <c:pt idx="11">
                        <c:v>4</c:v>
                      </c:pt>
                      <c:pt idx="12">
                        <c:v>5</c:v>
                      </c:pt>
                      <c:pt idx="13">
                        <c:v>5</c:v>
                      </c:pt>
                      <c:pt idx="14">
                        <c:v>4</c:v>
                      </c:pt>
                      <c:pt idx="15">
                        <c:v>4</c:v>
                      </c:pt>
                      <c:pt idx="16">
                        <c:v>6</c:v>
                      </c:pt>
                      <c:pt idx="17">
                        <c:v>8</c:v>
                      </c:pt>
                      <c:pt idx="18">
                        <c:v>7</c:v>
                      </c:pt>
                      <c:pt idx="19">
                        <c:v>5</c:v>
                      </c:pt>
                      <c:pt idx="20">
                        <c:v>6</c:v>
                      </c:pt>
                      <c:pt idx="21">
                        <c:v>7</c:v>
                      </c:pt>
                      <c:pt idx="22">
                        <c:v>6</c:v>
                      </c:pt>
                      <c:pt idx="23">
                        <c:v>5</c:v>
                      </c:pt>
                      <c:pt idx="24">
                        <c:v>3</c:v>
                      </c:pt>
                      <c:pt idx="25">
                        <c:v>6</c:v>
                      </c:pt>
                      <c:pt idx="26">
                        <c:v>6</c:v>
                      </c:pt>
                      <c:pt idx="27">
                        <c:v>4</c:v>
                      </c:pt>
                      <c:pt idx="28">
                        <c:v>4</c:v>
                      </c:pt>
                      <c:pt idx="29">
                        <c:v>4</c:v>
                      </c:pt>
                      <c:pt idx="30">
                        <c:v>2</c:v>
                      </c:pt>
                      <c:pt idx="31">
                        <c:v>2</c:v>
                      </c:pt>
                      <c:pt idx="32">
                        <c:v>2</c:v>
                      </c:pt>
                      <c:pt idx="33">
                        <c:v>2</c:v>
                      </c:pt>
                      <c:pt idx="34">
                        <c:v>1</c:v>
                      </c:pt>
                      <c:pt idx="35">
                        <c:v>1</c:v>
                      </c:pt>
                      <c:pt idx="36">
                        <c:v>5</c:v>
                      </c:pt>
                      <c:pt idx="37">
                        <c:v>6</c:v>
                      </c:pt>
                      <c:pt idx="38">
                        <c:v>7</c:v>
                      </c:pt>
                      <c:pt idx="39">
                        <c:v>8</c:v>
                      </c:pt>
                      <c:pt idx="40">
                        <c:v>7</c:v>
                      </c:pt>
                      <c:pt idx="41">
                        <c:v>6</c:v>
                      </c:pt>
                      <c:pt idx="42">
                        <c:v>6</c:v>
                      </c:pt>
                      <c:pt idx="43">
                        <c:v>4</c:v>
                      </c:pt>
                      <c:pt idx="44">
                        <c:v>5</c:v>
                      </c:pt>
                      <c:pt idx="45">
                        <c:v>4</c:v>
                      </c:pt>
                      <c:pt idx="46">
                        <c:v>5</c:v>
                      </c:pt>
                      <c:pt idx="47">
                        <c:v>5</c:v>
                      </c:pt>
                      <c:pt idx="48">
                        <c:v>5</c:v>
                      </c:pt>
                      <c:pt idx="49">
                        <c:v>5</c:v>
                      </c:pt>
                      <c:pt idx="50">
                        <c:v>4</c:v>
                      </c:pt>
                      <c:pt idx="51">
                        <c:v>2</c:v>
                      </c:pt>
                      <c:pt idx="52">
                        <c:v>2</c:v>
                      </c:pt>
                      <c:pt idx="53">
                        <c:v>2</c:v>
                      </c:pt>
                      <c:pt idx="54">
                        <c:v>3</c:v>
                      </c:pt>
                      <c:pt idx="55">
                        <c:v>3</c:v>
                      </c:pt>
                      <c:pt idx="56">
                        <c:v>1</c:v>
                      </c:pt>
                      <c:pt idx="57">
                        <c:v>2</c:v>
                      </c:pt>
                      <c:pt idx="58">
                        <c:v>3</c:v>
                      </c:pt>
                      <c:pt idx="59">
                        <c:v>4</c:v>
                      </c:pt>
                      <c:pt idx="60">
                        <c:v>3</c:v>
                      </c:pt>
                      <c:pt idx="61">
                        <c:v>4</c:v>
                      </c:pt>
                      <c:pt idx="62">
                        <c:v>6</c:v>
                      </c:pt>
                      <c:pt idx="63">
                        <c:v>8</c:v>
                      </c:pt>
                      <c:pt idx="64" formatCode="General">
                        <c:v>6</c:v>
                      </c:pt>
                      <c:pt idx="65" formatCode="General">
                        <c:v>5</c:v>
                      </c:pt>
                      <c:pt idx="66" formatCode="General">
                        <c:v>9</c:v>
                      </c:pt>
                      <c:pt idx="67" formatCode="General">
                        <c:v>7</c:v>
                      </c:pt>
                      <c:pt idx="68" formatCode="General">
                        <c:v>7</c:v>
                      </c:pt>
                      <c:pt idx="69" formatCode="General">
                        <c:v>5</c:v>
                      </c:pt>
                      <c:pt idx="70" formatCode="General">
                        <c:v>16</c:v>
                      </c:pt>
                      <c:pt idx="71" formatCode="General">
                        <c:v>2</c:v>
                      </c:pt>
                      <c:pt idx="72" formatCode="General">
                        <c:v>2</c:v>
                      </c:pt>
                      <c:pt idx="73" formatCode="General">
                        <c:v>3</c:v>
                      </c:pt>
                      <c:pt idx="74" formatCode="General">
                        <c:v>2</c:v>
                      </c:pt>
                      <c:pt idx="75" formatCode="General">
                        <c:v>2</c:v>
                      </c:pt>
                      <c:pt idx="76" formatCode="General">
                        <c:v>4</c:v>
                      </c:pt>
                      <c:pt idx="77" formatCode="General">
                        <c:v>4</c:v>
                      </c:pt>
                      <c:pt idx="78" formatCode="General">
                        <c:v>2</c:v>
                      </c:pt>
                      <c:pt idx="79" formatCode="General">
                        <c:v>1</c:v>
                      </c:pt>
                      <c:pt idx="80" formatCode="General">
                        <c:v>1</c:v>
                      </c:pt>
                      <c:pt idx="81" formatCode="General">
                        <c:v>0</c:v>
                      </c:pt>
                      <c:pt idx="82" formatCode="General">
                        <c:v>2</c:v>
                      </c:pt>
                      <c:pt idx="83" formatCode="General">
                        <c:v>1</c:v>
                      </c:pt>
                      <c:pt idx="84" formatCode="General">
                        <c:v>2</c:v>
                      </c:pt>
                      <c:pt idx="85" formatCode="General">
                        <c:v>2</c:v>
                      </c:pt>
                      <c:pt idx="86" formatCode="General">
                        <c:v>2</c:v>
                      </c:pt>
                      <c:pt idx="87" formatCode="General">
                        <c:v>1</c:v>
                      </c:pt>
                      <c:pt idx="88" formatCode="General">
                        <c:v>2</c:v>
                      </c:pt>
                      <c:pt idx="89" formatCode="General">
                        <c:v>0</c:v>
                      </c:pt>
                      <c:pt idx="90" formatCode="General">
                        <c:v>3</c:v>
                      </c:pt>
                      <c:pt idx="91" formatCode="General">
                        <c:v>4</c:v>
                      </c:pt>
                      <c:pt idx="92" formatCode="General">
                        <c:v>4</c:v>
                      </c:pt>
                      <c:pt idx="93" formatCode="General">
                        <c:v>4</c:v>
                      </c:pt>
                      <c:pt idx="94" formatCode="General">
                        <c:v>5</c:v>
                      </c:pt>
                      <c:pt idx="95" formatCode="General">
                        <c:v>5</c:v>
                      </c:pt>
                      <c:pt idx="96" formatCode="General">
                        <c:v>5</c:v>
                      </c:pt>
                    </c:numCache>
                  </c:numRef>
                </c:val>
                <c:extLst xmlns:c15="http://schemas.microsoft.com/office/drawing/2012/chart">
                  <c:ext xmlns:c16="http://schemas.microsoft.com/office/drawing/2014/chart" uri="{C3380CC4-5D6E-409C-BE32-E72D297353CC}">
                    <c16:uniqueId val="{00000055-754E-4B95-B86B-72861AEE7D0D}"/>
                  </c:ext>
                </c:extLst>
              </c15:ser>
            </c15:filteredBarSeries>
            <c15:filteredBarSeries>
              <c15:ser>
                <c:idx val="86"/>
                <c:order val="86"/>
                <c:tx>
                  <c:strRef>
                    <c:extLst xmlns:c15="http://schemas.microsoft.com/office/drawing/2012/chart">
                      <c:ext xmlns:c15="http://schemas.microsoft.com/office/drawing/2012/chart" uri="{02D57815-91ED-43cb-92C2-25804820EDAC}">
                        <c15:formulaRef>
                          <c15:sqref>'Table for graphs 24-25 '!$A$88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'!$B$88:$DB$88</c15:sqref>
                        </c15:formulaRef>
                      </c:ext>
                    </c:extLst>
                    <c:numCache>
                      <c:formatCode>0</c:formatCode>
                      <c:ptCount val="105"/>
                      <c:pt idx="0">
                        <c:v>21</c:v>
                      </c:pt>
                      <c:pt idx="1">
                        <c:v>23</c:v>
                      </c:pt>
                      <c:pt idx="2">
                        <c:v>14</c:v>
                      </c:pt>
                      <c:pt idx="3">
                        <c:v>18</c:v>
                      </c:pt>
                      <c:pt idx="4">
                        <c:v>20</c:v>
                      </c:pt>
                      <c:pt idx="5">
                        <c:v>14</c:v>
                      </c:pt>
                      <c:pt idx="6">
                        <c:v>16</c:v>
                      </c:pt>
                      <c:pt idx="7">
                        <c:v>14</c:v>
                      </c:pt>
                      <c:pt idx="8">
                        <c:v>16</c:v>
                      </c:pt>
                      <c:pt idx="9">
                        <c:v>19</c:v>
                      </c:pt>
                      <c:pt idx="10">
                        <c:v>19</c:v>
                      </c:pt>
                      <c:pt idx="11">
                        <c:v>16</c:v>
                      </c:pt>
                      <c:pt idx="12">
                        <c:v>12</c:v>
                      </c:pt>
                      <c:pt idx="13">
                        <c:v>18</c:v>
                      </c:pt>
                      <c:pt idx="14">
                        <c:v>17</c:v>
                      </c:pt>
                      <c:pt idx="15">
                        <c:v>18</c:v>
                      </c:pt>
                      <c:pt idx="16">
                        <c:v>16</c:v>
                      </c:pt>
                      <c:pt idx="17">
                        <c:v>15</c:v>
                      </c:pt>
                      <c:pt idx="18">
                        <c:v>15</c:v>
                      </c:pt>
                      <c:pt idx="19">
                        <c:v>29</c:v>
                      </c:pt>
                      <c:pt idx="20">
                        <c:v>35</c:v>
                      </c:pt>
                      <c:pt idx="21">
                        <c:v>37</c:v>
                      </c:pt>
                      <c:pt idx="22">
                        <c:v>44</c:v>
                      </c:pt>
                      <c:pt idx="23">
                        <c:v>36</c:v>
                      </c:pt>
                      <c:pt idx="24">
                        <c:v>31</c:v>
                      </c:pt>
                      <c:pt idx="25">
                        <c:v>38</c:v>
                      </c:pt>
                      <c:pt idx="26">
                        <c:v>50</c:v>
                      </c:pt>
                      <c:pt idx="27">
                        <c:v>45</c:v>
                      </c:pt>
                      <c:pt idx="28">
                        <c:v>42</c:v>
                      </c:pt>
                      <c:pt idx="29">
                        <c:v>43</c:v>
                      </c:pt>
                      <c:pt idx="30">
                        <c:v>42</c:v>
                      </c:pt>
                      <c:pt idx="31">
                        <c:v>42</c:v>
                      </c:pt>
                      <c:pt idx="32">
                        <c:v>35</c:v>
                      </c:pt>
                      <c:pt idx="33">
                        <c:v>38</c:v>
                      </c:pt>
                      <c:pt idx="34">
                        <c:v>36</c:v>
                      </c:pt>
                      <c:pt idx="35">
                        <c:v>30</c:v>
                      </c:pt>
                      <c:pt idx="36">
                        <c:v>19</c:v>
                      </c:pt>
                      <c:pt idx="37">
                        <c:v>22</c:v>
                      </c:pt>
                      <c:pt idx="38">
                        <c:v>24</c:v>
                      </c:pt>
                      <c:pt idx="39">
                        <c:v>26</c:v>
                      </c:pt>
                      <c:pt idx="40">
                        <c:v>20</c:v>
                      </c:pt>
                      <c:pt idx="41">
                        <c:v>20</c:v>
                      </c:pt>
                      <c:pt idx="42">
                        <c:v>17</c:v>
                      </c:pt>
                      <c:pt idx="43">
                        <c:v>13</c:v>
                      </c:pt>
                      <c:pt idx="44">
                        <c:v>14</c:v>
                      </c:pt>
                      <c:pt idx="45">
                        <c:v>16</c:v>
                      </c:pt>
                      <c:pt idx="46">
                        <c:v>13</c:v>
                      </c:pt>
                      <c:pt idx="47">
                        <c:v>13</c:v>
                      </c:pt>
                      <c:pt idx="48">
                        <c:v>12</c:v>
                      </c:pt>
                      <c:pt idx="49">
                        <c:v>9</c:v>
                      </c:pt>
                      <c:pt idx="50">
                        <c:v>13</c:v>
                      </c:pt>
                      <c:pt idx="51">
                        <c:v>14</c:v>
                      </c:pt>
                      <c:pt idx="52">
                        <c:v>19</c:v>
                      </c:pt>
                      <c:pt idx="53">
                        <c:v>17</c:v>
                      </c:pt>
                      <c:pt idx="54">
                        <c:v>18</c:v>
                      </c:pt>
                      <c:pt idx="55">
                        <c:v>18</c:v>
                      </c:pt>
                      <c:pt idx="56">
                        <c:v>20</c:v>
                      </c:pt>
                      <c:pt idx="57">
                        <c:v>22</c:v>
                      </c:pt>
                      <c:pt idx="58">
                        <c:v>19</c:v>
                      </c:pt>
                      <c:pt idx="59">
                        <c:v>17</c:v>
                      </c:pt>
                      <c:pt idx="60">
                        <c:v>21</c:v>
                      </c:pt>
                      <c:pt idx="61">
                        <c:v>21</c:v>
                      </c:pt>
                      <c:pt idx="62">
                        <c:v>17</c:v>
                      </c:pt>
                      <c:pt idx="63">
                        <c:v>12</c:v>
                      </c:pt>
                      <c:pt idx="64" formatCode="General">
                        <c:v>19</c:v>
                      </c:pt>
                      <c:pt idx="65" formatCode="General">
                        <c:v>21</c:v>
                      </c:pt>
                      <c:pt idx="66" formatCode="General">
                        <c:v>24</c:v>
                      </c:pt>
                      <c:pt idx="67" formatCode="General">
                        <c:v>28</c:v>
                      </c:pt>
                      <c:pt idx="68" formatCode="General">
                        <c:v>30</c:v>
                      </c:pt>
                      <c:pt idx="69" formatCode="General">
                        <c:v>38</c:v>
                      </c:pt>
                      <c:pt idx="70" formatCode="General">
                        <c:v>54</c:v>
                      </c:pt>
                      <c:pt idx="71" formatCode="General">
                        <c:v>47</c:v>
                      </c:pt>
                      <c:pt idx="72" formatCode="General">
                        <c:v>37</c:v>
                      </c:pt>
                      <c:pt idx="73" formatCode="General">
                        <c:v>43</c:v>
                      </c:pt>
                      <c:pt idx="74" formatCode="General">
                        <c:v>75</c:v>
                      </c:pt>
                      <c:pt idx="75" formatCode="General">
                        <c:v>100</c:v>
                      </c:pt>
                      <c:pt idx="76" formatCode="General">
                        <c:v>110</c:v>
                      </c:pt>
                      <c:pt idx="77" formatCode="General">
                        <c:v>115</c:v>
                      </c:pt>
                      <c:pt idx="78" formatCode="General">
                        <c:v>140</c:v>
                      </c:pt>
                      <c:pt idx="79" formatCode="General">
                        <c:v>143</c:v>
                      </c:pt>
                      <c:pt idx="80" formatCode="General">
                        <c:v>143</c:v>
                      </c:pt>
                      <c:pt idx="81" formatCode="General">
                        <c:v>103</c:v>
                      </c:pt>
                      <c:pt idx="82" formatCode="General">
                        <c:v>115</c:v>
                      </c:pt>
                      <c:pt idx="83" formatCode="General">
                        <c:v>116</c:v>
                      </c:pt>
                      <c:pt idx="84" formatCode="General">
                        <c:v>128</c:v>
                      </c:pt>
                      <c:pt idx="85" formatCode="General">
                        <c:v>75</c:v>
                      </c:pt>
                      <c:pt idx="86" formatCode="General">
                        <c:v>87</c:v>
                      </c:pt>
                      <c:pt idx="87" formatCode="General">
                        <c:v>108</c:v>
                      </c:pt>
                      <c:pt idx="88" formatCode="General">
                        <c:v>116</c:v>
                      </c:pt>
                      <c:pt idx="89" formatCode="General">
                        <c:v>106</c:v>
                      </c:pt>
                      <c:pt idx="90" formatCode="General">
                        <c:v>125</c:v>
                      </c:pt>
                      <c:pt idx="91" formatCode="General">
                        <c:v>135</c:v>
                      </c:pt>
                      <c:pt idx="92" formatCode="General">
                        <c:v>148</c:v>
                      </c:pt>
                      <c:pt idx="93" formatCode="General">
                        <c:v>128</c:v>
                      </c:pt>
                      <c:pt idx="94" formatCode="General">
                        <c:v>75</c:v>
                      </c:pt>
                      <c:pt idx="95" formatCode="General">
                        <c:v>72</c:v>
                      </c:pt>
                      <c:pt idx="96" formatCode="General">
                        <c:v>56</c:v>
                      </c:pt>
                    </c:numCache>
                  </c:numRef>
                </c:val>
                <c:extLst xmlns:c15="http://schemas.microsoft.com/office/drawing/2012/chart">
                  <c:ext xmlns:c16="http://schemas.microsoft.com/office/drawing/2014/chart" uri="{C3380CC4-5D6E-409C-BE32-E72D297353CC}">
                    <c16:uniqueId val="{00000056-754E-4B95-B86B-72861AEE7D0D}"/>
                  </c:ext>
                </c:extLst>
              </c15:ser>
            </c15:filteredBarSeries>
            <c15:filteredBarSeries>
              <c15:ser>
                <c:idx val="87"/>
                <c:order val="87"/>
                <c:tx>
                  <c:strRef>
                    <c:extLst xmlns:c15="http://schemas.microsoft.com/office/drawing/2012/chart">
                      <c:ext xmlns:c15="http://schemas.microsoft.com/office/drawing/2012/chart" uri="{02D57815-91ED-43cb-92C2-25804820EDAC}">
                        <c15:formulaRef>
                          <c15:sqref>'Table for graphs 24-25 '!$A$89</c15:sqref>
                        </c15:formulaRef>
                      </c:ext>
                    </c:extLst>
                    <c:strCache>
                      <c:ptCount val="1"/>
                      <c:pt idx="0">
                        <c:v>Upper Gastrointestinal - Reported Backlog Total</c:v>
                      </c:pt>
                    </c:strCache>
                  </c:strRef>
                </c:tx>
                <c:spPr>
                  <a:solidFill>
                    <a:schemeClr val="accent5">
                      <a:tint val="4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'!$B$89:$DB$89</c15:sqref>
                        </c15:formulaRef>
                      </c:ext>
                    </c:extLst>
                    <c:numCache>
                      <c:formatCode>0</c:formatCode>
                      <c:ptCount val="105"/>
                      <c:pt idx="0">
                        <c:v>45</c:v>
                      </c:pt>
                      <c:pt idx="1">
                        <c:v>49</c:v>
                      </c:pt>
                      <c:pt idx="2">
                        <c:v>41</c:v>
                      </c:pt>
                      <c:pt idx="3">
                        <c:v>42</c:v>
                      </c:pt>
                      <c:pt idx="4">
                        <c:v>50</c:v>
                      </c:pt>
                      <c:pt idx="5">
                        <c:v>56</c:v>
                      </c:pt>
                      <c:pt idx="6">
                        <c:v>40</c:v>
                      </c:pt>
                      <c:pt idx="7">
                        <c:v>38</c:v>
                      </c:pt>
                      <c:pt idx="8">
                        <c:v>47</c:v>
                      </c:pt>
                      <c:pt idx="9">
                        <c:v>47</c:v>
                      </c:pt>
                      <c:pt idx="10">
                        <c:v>44</c:v>
                      </c:pt>
                      <c:pt idx="11">
                        <c:v>37</c:v>
                      </c:pt>
                      <c:pt idx="12">
                        <c:v>45</c:v>
                      </c:pt>
                      <c:pt idx="13">
                        <c:v>45</c:v>
                      </c:pt>
                      <c:pt idx="14">
                        <c:v>36</c:v>
                      </c:pt>
                      <c:pt idx="15">
                        <c:v>36</c:v>
                      </c:pt>
                      <c:pt idx="16">
                        <c:v>28</c:v>
                      </c:pt>
                      <c:pt idx="17">
                        <c:v>25</c:v>
                      </c:pt>
                      <c:pt idx="18">
                        <c:v>26</c:v>
                      </c:pt>
                      <c:pt idx="19">
                        <c:v>33</c:v>
                      </c:pt>
                      <c:pt idx="20">
                        <c:v>36</c:v>
                      </c:pt>
                      <c:pt idx="21">
                        <c:v>40</c:v>
                      </c:pt>
                      <c:pt idx="22">
                        <c:v>36</c:v>
                      </c:pt>
                      <c:pt idx="23">
                        <c:v>45</c:v>
                      </c:pt>
                      <c:pt idx="24">
                        <c:v>43</c:v>
                      </c:pt>
                      <c:pt idx="25">
                        <c:v>42</c:v>
                      </c:pt>
                      <c:pt idx="26">
                        <c:v>45</c:v>
                      </c:pt>
                      <c:pt idx="27">
                        <c:v>43</c:v>
                      </c:pt>
                      <c:pt idx="28">
                        <c:v>34</c:v>
                      </c:pt>
                      <c:pt idx="29">
                        <c:v>34</c:v>
                      </c:pt>
                      <c:pt idx="30">
                        <c:v>29</c:v>
                      </c:pt>
                      <c:pt idx="31">
                        <c:v>28</c:v>
                      </c:pt>
                      <c:pt idx="32">
                        <c:v>25</c:v>
                      </c:pt>
                      <c:pt idx="33">
                        <c:v>26</c:v>
                      </c:pt>
                      <c:pt idx="34">
                        <c:v>30</c:v>
                      </c:pt>
                      <c:pt idx="35">
                        <c:v>32</c:v>
                      </c:pt>
                      <c:pt idx="36">
                        <c:v>26</c:v>
                      </c:pt>
                      <c:pt idx="37">
                        <c:v>31</c:v>
                      </c:pt>
                      <c:pt idx="38">
                        <c:v>36</c:v>
                      </c:pt>
                      <c:pt idx="39">
                        <c:v>41</c:v>
                      </c:pt>
                      <c:pt idx="40">
                        <c:v>37</c:v>
                      </c:pt>
                      <c:pt idx="41">
                        <c:v>36</c:v>
                      </c:pt>
                      <c:pt idx="42">
                        <c:v>34</c:v>
                      </c:pt>
                      <c:pt idx="43">
                        <c:v>32</c:v>
                      </c:pt>
                      <c:pt idx="44">
                        <c:v>34</c:v>
                      </c:pt>
                      <c:pt idx="45">
                        <c:v>32</c:v>
                      </c:pt>
                      <c:pt idx="46">
                        <c:v>31</c:v>
                      </c:pt>
                      <c:pt idx="47">
                        <c:v>27</c:v>
                      </c:pt>
                      <c:pt idx="48">
                        <c:v>21</c:v>
                      </c:pt>
                      <c:pt idx="49">
                        <c:v>16</c:v>
                      </c:pt>
                      <c:pt idx="50">
                        <c:v>17</c:v>
                      </c:pt>
                      <c:pt idx="51">
                        <c:v>16</c:v>
                      </c:pt>
                      <c:pt idx="52">
                        <c:v>21</c:v>
                      </c:pt>
                      <c:pt idx="53">
                        <c:v>15</c:v>
                      </c:pt>
                      <c:pt idx="54">
                        <c:v>18</c:v>
                      </c:pt>
                      <c:pt idx="55">
                        <c:v>20</c:v>
                      </c:pt>
                      <c:pt idx="56">
                        <c:v>24</c:v>
                      </c:pt>
                      <c:pt idx="57">
                        <c:v>24</c:v>
                      </c:pt>
                      <c:pt idx="58">
                        <c:v>25</c:v>
                      </c:pt>
                      <c:pt idx="59">
                        <c:v>22</c:v>
                      </c:pt>
                      <c:pt idx="60">
                        <c:v>20</c:v>
                      </c:pt>
                      <c:pt idx="61">
                        <c:v>17</c:v>
                      </c:pt>
                      <c:pt idx="62">
                        <c:v>15</c:v>
                      </c:pt>
                      <c:pt idx="63">
                        <c:v>14</c:v>
                      </c:pt>
                      <c:pt idx="64" formatCode="General">
                        <c:v>16</c:v>
                      </c:pt>
                      <c:pt idx="65" formatCode="General">
                        <c:v>20</c:v>
                      </c:pt>
                      <c:pt idx="66" formatCode="General">
                        <c:v>18</c:v>
                      </c:pt>
                      <c:pt idx="67" formatCode="General">
                        <c:v>20</c:v>
                      </c:pt>
                      <c:pt idx="68" formatCode="General">
                        <c:v>18</c:v>
                      </c:pt>
                      <c:pt idx="69" formatCode="General">
                        <c:v>19</c:v>
                      </c:pt>
                      <c:pt idx="70" formatCode="General">
                        <c:v>36</c:v>
                      </c:pt>
                      <c:pt idx="71" formatCode="General">
                        <c:v>18</c:v>
                      </c:pt>
                      <c:pt idx="72" formatCode="General">
                        <c:v>24</c:v>
                      </c:pt>
                      <c:pt idx="73" formatCode="General">
                        <c:v>21</c:v>
                      </c:pt>
                      <c:pt idx="74" formatCode="General">
                        <c:v>23</c:v>
                      </c:pt>
                      <c:pt idx="75" formatCode="General">
                        <c:v>22</c:v>
                      </c:pt>
                      <c:pt idx="76" formatCode="General">
                        <c:v>31</c:v>
                      </c:pt>
                      <c:pt idx="77" formatCode="General">
                        <c:v>27</c:v>
                      </c:pt>
                      <c:pt idx="78" formatCode="General">
                        <c:v>22</c:v>
                      </c:pt>
                      <c:pt idx="79" formatCode="General">
                        <c:v>24</c:v>
                      </c:pt>
                      <c:pt idx="80" formatCode="General">
                        <c:v>24</c:v>
                      </c:pt>
                      <c:pt idx="81" formatCode="General">
                        <c:v>25</c:v>
                      </c:pt>
                      <c:pt idx="82" formatCode="General">
                        <c:v>26</c:v>
                      </c:pt>
                      <c:pt idx="83" formatCode="General">
                        <c:v>22</c:v>
                      </c:pt>
                      <c:pt idx="84" formatCode="General">
                        <c:v>18</c:v>
                      </c:pt>
                      <c:pt idx="85" formatCode="General">
                        <c:v>22</c:v>
                      </c:pt>
                      <c:pt idx="86" formatCode="General">
                        <c:v>25</c:v>
                      </c:pt>
                      <c:pt idx="87" formatCode="General">
                        <c:v>23</c:v>
                      </c:pt>
                      <c:pt idx="88" formatCode="General">
                        <c:v>28</c:v>
                      </c:pt>
                      <c:pt idx="89" formatCode="General">
                        <c:v>24</c:v>
                      </c:pt>
                      <c:pt idx="90" formatCode="General">
                        <c:v>31</c:v>
                      </c:pt>
                      <c:pt idx="91" formatCode="General">
                        <c:v>33</c:v>
                      </c:pt>
                      <c:pt idx="92" formatCode="General">
                        <c:v>34</c:v>
                      </c:pt>
                      <c:pt idx="93" formatCode="General">
                        <c:v>25</c:v>
                      </c:pt>
                      <c:pt idx="94" formatCode="General">
                        <c:v>23</c:v>
                      </c:pt>
                      <c:pt idx="95" formatCode="General">
                        <c:v>23</c:v>
                      </c:pt>
                      <c:pt idx="96" formatCode="General">
                        <c:v>26</c:v>
                      </c:pt>
                    </c:numCache>
                  </c:numRef>
                </c:val>
                <c:extLst xmlns:c15="http://schemas.microsoft.com/office/drawing/2012/chart">
                  <c:ext xmlns:c16="http://schemas.microsoft.com/office/drawing/2014/chart" uri="{C3380CC4-5D6E-409C-BE32-E72D297353CC}">
                    <c16:uniqueId val="{00000057-754E-4B95-B86B-72861AEE7D0D}"/>
                  </c:ext>
                </c:extLst>
              </c15:ser>
            </c15:filteredBarSeries>
            <c15:filteredBarSeries>
              <c15:ser>
                <c:idx val="88"/>
                <c:order val="88"/>
                <c:tx>
                  <c:strRef>
                    <c:extLst xmlns:c15="http://schemas.microsoft.com/office/drawing/2012/chart">
                      <c:ext xmlns:c15="http://schemas.microsoft.com/office/drawing/2012/chart" uri="{02D57815-91ED-43cb-92C2-25804820EDAC}">
                        <c15:formulaRef>
                          <c15:sqref>'Table for graphs 24-25 '!$A$90</c15:sqref>
                        </c15:formulaRef>
                      </c:ext>
                    </c:extLst>
                    <c:strCache>
                      <c:ptCount val="1"/>
                      <c:pt idx="0">
                        <c:v>Urological - Reported Backlog Total</c:v>
                      </c:pt>
                    </c:strCache>
                  </c:strRef>
                </c:tx>
                <c:spPr>
                  <a:solidFill>
                    <a:schemeClr val="accent5">
                      <a:tint val="3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'!$B$90:$DB$90</c15:sqref>
                        </c15:formulaRef>
                      </c:ext>
                    </c:extLst>
                    <c:numCache>
                      <c:formatCode>0</c:formatCode>
                      <c:ptCount val="105"/>
                      <c:pt idx="0">
                        <c:v>53</c:v>
                      </c:pt>
                      <c:pt idx="1">
                        <c:v>53</c:v>
                      </c:pt>
                      <c:pt idx="2">
                        <c:v>56</c:v>
                      </c:pt>
                      <c:pt idx="3">
                        <c:v>48</c:v>
                      </c:pt>
                      <c:pt idx="4">
                        <c:v>51</c:v>
                      </c:pt>
                      <c:pt idx="5">
                        <c:v>60</c:v>
                      </c:pt>
                      <c:pt idx="6">
                        <c:v>54</c:v>
                      </c:pt>
                      <c:pt idx="7">
                        <c:v>61</c:v>
                      </c:pt>
                      <c:pt idx="8">
                        <c:v>52</c:v>
                      </c:pt>
                      <c:pt idx="9">
                        <c:v>58</c:v>
                      </c:pt>
                      <c:pt idx="10">
                        <c:v>56</c:v>
                      </c:pt>
                      <c:pt idx="11">
                        <c:v>51</c:v>
                      </c:pt>
                      <c:pt idx="12">
                        <c:v>51</c:v>
                      </c:pt>
                      <c:pt idx="13">
                        <c:v>50</c:v>
                      </c:pt>
                      <c:pt idx="14">
                        <c:v>45</c:v>
                      </c:pt>
                      <c:pt idx="15">
                        <c:v>46</c:v>
                      </c:pt>
                      <c:pt idx="16">
                        <c:v>49</c:v>
                      </c:pt>
                      <c:pt idx="17">
                        <c:v>56</c:v>
                      </c:pt>
                      <c:pt idx="18">
                        <c:v>55</c:v>
                      </c:pt>
                      <c:pt idx="19">
                        <c:v>56</c:v>
                      </c:pt>
                      <c:pt idx="20">
                        <c:v>46</c:v>
                      </c:pt>
                      <c:pt idx="21">
                        <c:v>46</c:v>
                      </c:pt>
                      <c:pt idx="22">
                        <c:v>52</c:v>
                      </c:pt>
                      <c:pt idx="23">
                        <c:v>57</c:v>
                      </c:pt>
                      <c:pt idx="24">
                        <c:v>55</c:v>
                      </c:pt>
                      <c:pt idx="25">
                        <c:v>52</c:v>
                      </c:pt>
                      <c:pt idx="26">
                        <c:v>53</c:v>
                      </c:pt>
                      <c:pt idx="27">
                        <c:v>53</c:v>
                      </c:pt>
                      <c:pt idx="28">
                        <c:v>54</c:v>
                      </c:pt>
                      <c:pt idx="29">
                        <c:v>55</c:v>
                      </c:pt>
                      <c:pt idx="30">
                        <c:v>53</c:v>
                      </c:pt>
                      <c:pt idx="31">
                        <c:v>53</c:v>
                      </c:pt>
                      <c:pt idx="32">
                        <c:v>53</c:v>
                      </c:pt>
                      <c:pt idx="33">
                        <c:v>51</c:v>
                      </c:pt>
                      <c:pt idx="34">
                        <c:v>44</c:v>
                      </c:pt>
                      <c:pt idx="35">
                        <c:v>45</c:v>
                      </c:pt>
                      <c:pt idx="36">
                        <c:v>47</c:v>
                      </c:pt>
                      <c:pt idx="37">
                        <c:v>46</c:v>
                      </c:pt>
                      <c:pt idx="38">
                        <c:v>49</c:v>
                      </c:pt>
                      <c:pt idx="39">
                        <c:v>54</c:v>
                      </c:pt>
                      <c:pt idx="40">
                        <c:v>56</c:v>
                      </c:pt>
                      <c:pt idx="41">
                        <c:v>60</c:v>
                      </c:pt>
                      <c:pt idx="42">
                        <c:v>64</c:v>
                      </c:pt>
                      <c:pt idx="43">
                        <c:v>64</c:v>
                      </c:pt>
                      <c:pt idx="44">
                        <c:v>60</c:v>
                      </c:pt>
                      <c:pt idx="45">
                        <c:v>56</c:v>
                      </c:pt>
                      <c:pt idx="46">
                        <c:v>51</c:v>
                      </c:pt>
                      <c:pt idx="47">
                        <c:v>51</c:v>
                      </c:pt>
                      <c:pt idx="48">
                        <c:v>51</c:v>
                      </c:pt>
                      <c:pt idx="49">
                        <c:v>41</c:v>
                      </c:pt>
                      <c:pt idx="50">
                        <c:v>40</c:v>
                      </c:pt>
                      <c:pt idx="51">
                        <c:v>46</c:v>
                      </c:pt>
                      <c:pt idx="52">
                        <c:v>46</c:v>
                      </c:pt>
                      <c:pt idx="53">
                        <c:v>50</c:v>
                      </c:pt>
                      <c:pt idx="54">
                        <c:v>42</c:v>
                      </c:pt>
                      <c:pt idx="55">
                        <c:v>39</c:v>
                      </c:pt>
                      <c:pt idx="56">
                        <c:v>36</c:v>
                      </c:pt>
                      <c:pt idx="57">
                        <c:v>41</c:v>
                      </c:pt>
                      <c:pt idx="58">
                        <c:v>43</c:v>
                      </c:pt>
                      <c:pt idx="59">
                        <c:v>40</c:v>
                      </c:pt>
                      <c:pt idx="60">
                        <c:v>43</c:v>
                      </c:pt>
                      <c:pt idx="61">
                        <c:v>43</c:v>
                      </c:pt>
                      <c:pt idx="62">
                        <c:v>48</c:v>
                      </c:pt>
                      <c:pt idx="63">
                        <c:v>40</c:v>
                      </c:pt>
                      <c:pt idx="64" formatCode="General">
                        <c:v>33</c:v>
                      </c:pt>
                      <c:pt idx="65" formatCode="General">
                        <c:v>35</c:v>
                      </c:pt>
                      <c:pt idx="66" formatCode="General">
                        <c:v>36</c:v>
                      </c:pt>
                      <c:pt idx="67" formatCode="General">
                        <c:v>31</c:v>
                      </c:pt>
                      <c:pt idx="68" formatCode="General">
                        <c:v>33</c:v>
                      </c:pt>
                      <c:pt idx="69" formatCode="General">
                        <c:v>38</c:v>
                      </c:pt>
                      <c:pt idx="70" formatCode="General">
                        <c:v>69</c:v>
                      </c:pt>
                      <c:pt idx="71" formatCode="General">
                        <c:v>33</c:v>
                      </c:pt>
                      <c:pt idx="72" formatCode="General">
                        <c:v>32</c:v>
                      </c:pt>
                      <c:pt idx="73" formatCode="General">
                        <c:v>39</c:v>
                      </c:pt>
                      <c:pt idx="74" formatCode="General">
                        <c:v>43</c:v>
                      </c:pt>
                      <c:pt idx="75" formatCode="General">
                        <c:v>36</c:v>
                      </c:pt>
                      <c:pt idx="76" formatCode="General">
                        <c:v>38</c:v>
                      </c:pt>
                      <c:pt idx="77" formatCode="General">
                        <c:v>45</c:v>
                      </c:pt>
                      <c:pt idx="78" formatCode="General">
                        <c:v>46</c:v>
                      </c:pt>
                      <c:pt idx="79" formatCode="General">
                        <c:v>38</c:v>
                      </c:pt>
                      <c:pt idx="80" formatCode="General">
                        <c:v>38</c:v>
                      </c:pt>
                      <c:pt idx="81" formatCode="General">
                        <c:v>29</c:v>
                      </c:pt>
                      <c:pt idx="82" formatCode="General">
                        <c:v>32</c:v>
                      </c:pt>
                      <c:pt idx="83" formatCode="General">
                        <c:v>30</c:v>
                      </c:pt>
                      <c:pt idx="84" formatCode="General">
                        <c:v>27</c:v>
                      </c:pt>
                      <c:pt idx="85" formatCode="General">
                        <c:v>29</c:v>
                      </c:pt>
                      <c:pt idx="86" formatCode="General">
                        <c:v>29</c:v>
                      </c:pt>
                      <c:pt idx="87" formatCode="General">
                        <c:v>29</c:v>
                      </c:pt>
                      <c:pt idx="88" formatCode="General">
                        <c:v>29</c:v>
                      </c:pt>
                      <c:pt idx="89" formatCode="General">
                        <c:v>24</c:v>
                      </c:pt>
                      <c:pt idx="90" formatCode="General">
                        <c:v>26</c:v>
                      </c:pt>
                      <c:pt idx="91" formatCode="General">
                        <c:v>32</c:v>
                      </c:pt>
                      <c:pt idx="92" formatCode="General">
                        <c:v>36</c:v>
                      </c:pt>
                      <c:pt idx="93" formatCode="General">
                        <c:v>41</c:v>
                      </c:pt>
                      <c:pt idx="94" formatCode="General">
                        <c:v>38</c:v>
                      </c:pt>
                      <c:pt idx="95" formatCode="General">
                        <c:v>42</c:v>
                      </c:pt>
                      <c:pt idx="96" formatCode="General">
                        <c:v>39</c:v>
                      </c:pt>
                    </c:numCache>
                  </c:numRef>
                </c:val>
                <c:extLst xmlns:c15="http://schemas.microsoft.com/office/drawing/2012/chart">
                  <c:ext xmlns:c16="http://schemas.microsoft.com/office/drawing/2014/chart" uri="{C3380CC4-5D6E-409C-BE32-E72D297353CC}">
                    <c16:uniqueId val="{00000058-754E-4B95-B86B-72861AEE7D0D}"/>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24-25 '!$A$92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'!$B$92:$DB$92</c15:sqref>
                        </c15:formulaRef>
                      </c:ext>
                    </c:extLst>
                    <c:numCache>
                      <c:formatCode>General</c:formatCode>
                      <c:ptCount val="105"/>
                      <c:pt idx="53" formatCode="0">
                        <c:v>-0.40000000000000568</c:v>
                      </c:pt>
                      <c:pt idx="54" formatCode="0">
                        <c:v>13.147500000000008</c:v>
                      </c:pt>
                      <c:pt idx="55" formatCode="0">
                        <c:v>15.991500000000002</c:v>
                      </c:pt>
                      <c:pt idx="56" formatCode="0">
                        <c:v>11.540999999999997</c:v>
                      </c:pt>
                      <c:pt idx="57" formatCode="0">
                        <c:v>43.991243750000024</c:v>
                      </c:pt>
                      <c:pt idx="58" formatCode="0">
                        <c:v>65.970468750000009</c:v>
                      </c:pt>
                      <c:pt idx="59" formatCode="0">
                        <c:v>41.322505625000019</c:v>
                      </c:pt>
                      <c:pt idx="60" formatCode="0">
                        <c:v>50.016827437500012</c:v>
                      </c:pt>
                      <c:pt idx="61" formatCode="0">
                        <c:v>39.749267056250005</c:v>
                      </c:pt>
                      <c:pt idx="62" formatCode="0">
                        <c:v>44.927315636874994</c:v>
                      </c:pt>
                      <c:pt idx="63" formatCode="0">
                        <c:v>29.271283513062485</c:v>
                      </c:pt>
                      <c:pt idx="64" formatCode="0">
                        <c:v>37.516565545618732</c:v>
                      </c:pt>
                      <c:pt idx="65" formatCode="0">
                        <c:v>47.612631358962801</c:v>
                      </c:pt>
                      <c:pt idx="66" formatCode="0">
                        <c:v>74.626545513691525</c:v>
                      </c:pt>
                      <c:pt idx="67" formatCode="0">
                        <c:v>78.199420513691535</c:v>
                      </c:pt>
                      <c:pt idx="68" formatCode="0">
                        <c:v>75.766511451381973</c:v>
                      </c:pt>
                      <c:pt idx="69" formatCode="0">
                        <c:v>103.14728208458786</c:v>
                      </c:pt>
                      <c:pt idx="70" formatCode="0">
                        <c:v>74.335175663601234</c:v>
                      </c:pt>
                      <c:pt idx="71" formatCode="0">
                        <c:v>68.044227294121981</c:v>
                      </c:pt>
                      <c:pt idx="72" formatCode="0">
                        <c:v>67.230396481749239</c:v>
                      </c:pt>
                      <c:pt idx="73" formatCode="0">
                        <c:v>76.489781108027444</c:v>
                      </c:pt>
                      <c:pt idx="74" formatCode="0">
                        <c:v>98.738031662398214</c:v>
                      </c:pt>
                      <c:pt idx="75" formatCode="0">
                        <c:v>95.436515344070528</c:v>
                      </c:pt>
                      <c:pt idx="76" formatCode="0">
                        <c:v>131.79477326997622</c:v>
                      </c:pt>
                      <c:pt idx="77" formatCode="0">
                        <c:v>140.79687736238975</c:v>
                      </c:pt>
                      <c:pt idx="78" formatCode="0">
                        <c:v>154.98679686351176</c:v>
                      </c:pt>
                      <c:pt idx="79" formatCode="0">
                        <c:v>160.46337329602025</c:v>
                      </c:pt>
                      <c:pt idx="80" formatCode="0">
                        <c:v>119.77805851269073</c:v>
                      </c:pt>
                      <c:pt idx="81" formatCode="0">
                        <c:v>122.59124758843672</c:v>
                      </c:pt>
                      <c:pt idx="82" formatCode="0">
                        <c:v>171.0680901462012</c:v>
                      </c:pt>
                      <c:pt idx="83" formatCode="0">
                        <c:v>146.77891446369739</c:v>
                      </c:pt>
                      <c:pt idx="84" formatCode="0">
                        <c:v>151.60653208665374</c:v>
                      </c:pt>
                      <c:pt idx="85" formatCode="0">
                        <c:v>93.245628202668769</c:v>
                      </c:pt>
                      <c:pt idx="86" formatCode="0">
                        <c:v>117.67013701936673</c:v>
                      </c:pt>
                      <c:pt idx="87" formatCode="0">
                        <c:v>142.8278178444113</c:v>
                      </c:pt>
                      <c:pt idx="88" formatCode="0">
                        <c:v>160.49429791174936</c:v>
                      </c:pt>
                      <c:pt idx="89" formatCode="0">
                        <c:v>137.29647884368285</c:v>
                      </c:pt>
                      <c:pt idx="90" formatCode="0">
                        <c:v>162.65251751932811</c:v>
                      </c:pt>
                      <c:pt idx="91" formatCode="0">
                        <c:v>185.73762602100186</c:v>
                      </c:pt>
                      <c:pt idx="92" formatCode="0">
                        <c:v>198.29147456037234</c:v>
                      </c:pt>
                      <c:pt idx="93" formatCode="0">
                        <c:v>187.62147297556049</c:v>
                      </c:pt>
                      <c:pt idx="94" formatCode="0">
                        <c:v>130.62147297556049</c:v>
                      </c:pt>
                      <c:pt idx="95" formatCode="0">
                        <c:v>133.05073874304466</c:v>
                      </c:pt>
                      <c:pt idx="96" formatCode="0">
                        <c:v>122.45630916888803</c:v>
                      </c:pt>
                    </c:numCache>
                  </c:numRef>
                </c:val>
                <c:extLst xmlns:c15="http://schemas.microsoft.com/office/drawing/2012/chart">
                  <c:ext xmlns:c16="http://schemas.microsoft.com/office/drawing/2014/chart" uri="{C3380CC4-5D6E-409C-BE32-E72D297353CC}">
                    <c16:uniqueId val="{0000005A-754E-4B95-B86B-72861AEE7D0D}"/>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24-25 '!$A$93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'!$B$93:$DB$93</c15:sqref>
                        </c15:formulaRef>
                      </c:ext>
                    </c:extLst>
                    <c:numCache>
                      <c:formatCode>General</c:formatCode>
                      <c:ptCount val="105"/>
                      <c:pt idx="53" formatCode="0%">
                        <c:v>-1.9665683382497821E-3</c:v>
                      </c:pt>
                      <c:pt idx="54" formatCode="0%">
                        <c:v>6.7474115035732196E-2</c:v>
                      </c:pt>
                      <c:pt idx="55" formatCode="0%">
                        <c:v>8.2426800887589982E-2</c:v>
                      </c:pt>
                      <c:pt idx="56" formatCode="0%">
                        <c:v>6.0595718763618397E-2</c:v>
                      </c:pt>
                      <c:pt idx="57" formatCode="0%">
                        <c:v>0.2377792524076818</c:v>
                      </c:pt>
                      <c:pt idx="58" formatCode="0%">
                        <c:v>0.36644248469652119</c:v>
                      </c:pt>
                      <c:pt idx="59" formatCode="0%">
                        <c:v>0.23126866519783557</c:v>
                      </c:pt>
                      <c:pt idx="60" formatCode="0%">
                        <c:v>0.25784106310244487</c:v>
                      </c:pt>
                      <c:pt idx="61" formatCode="0%">
                        <c:v>0.20151644793931034</c:v>
                      </c:pt>
                      <c:pt idx="62" formatCode="0%">
                        <c:v>0.23031064438137039</c:v>
                      </c:pt>
                      <c:pt idx="63" formatCode="0%">
                        <c:v>0.15427966865035828</c:v>
                      </c:pt>
                      <c:pt idx="64" formatCode="0%">
                        <c:v>0.19799390724391247</c:v>
                      </c:pt>
                      <c:pt idx="65" formatCode="0%">
                        <c:v>0.26249143871306418</c:v>
                      </c:pt>
                      <c:pt idx="66" formatCode="0%">
                        <c:v>0.4380174466656051</c:v>
                      </c:pt>
                      <c:pt idx="67" formatCode="0%">
                        <c:v>0.45784048712762171</c:v>
                      </c:pt>
                      <c:pt idx="68" formatCode="0%">
                        <c:v>0.44247484585861085</c:v>
                      </c:pt>
                      <c:pt idx="69" formatCode="0%">
                        <c:v>0.60727483993488951</c:v>
                      </c:pt>
                      <c:pt idx="70" formatCode="0%">
                        <c:v>0.42803818186928699</c:v>
                      </c:pt>
                      <c:pt idx="71" formatCode="0%">
                        <c:v>0.360106634053659</c:v>
                      </c:pt>
                      <c:pt idx="72" formatCode="0%">
                        <c:v>0.35241671231610733</c:v>
                      </c:pt>
                      <c:pt idx="73" formatCode="0%">
                        <c:v>0.39123162738767736</c:v>
                      </c:pt>
                      <c:pt idx="74" formatCode="0%">
                        <c:v>0.47870207221521099</c:v>
                      </c:pt>
                      <c:pt idx="75" formatCode="0%">
                        <c:v>0.44068609025061461</c:v>
                      </c:pt>
                      <c:pt idx="76" formatCode="0%">
                        <c:v>0.66160298820167651</c:v>
                      </c:pt>
                      <c:pt idx="77" formatCode="0%">
                        <c:v>0.74024482568904448</c:v>
                      </c:pt>
                      <c:pt idx="78" formatCode="0%">
                        <c:v>0.83770668382609781</c:v>
                      </c:pt>
                      <c:pt idx="79" formatCode="0%">
                        <c:v>0.92466573969851351</c:v>
                      </c:pt>
                      <c:pt idx="80" formatCode="0%">
                        <c:v>0.7036581621977368</c:v>
                      </c:pt>
                      <c:pt idx="81" formatCode="0%">
                        <c:v>0.75483153320318463</c:v>
                      </c:pt>
                      <c:pt idx="82" formatCode="0%">
                        <c:v>1.1334123467456778</c:v>
                      </c:pt>
                      <c:pt idx="83" formatCode="0%">
                        <c:v>0.9335828840197512</c:v>
                      </c:pt>
                      <c:pt idx="84" formatCode="0%">
                        <c:v>1.0285837916221932</c:v>
                      </c:pt>
                      <c:pt idx="85" formatCode="0%">
                        <c:v>0.63974498365184607</c:v>
                      </c:pt>
                      <c:pt idx="86" formatCode="0%">
                        <c:v>0.85684303810862306</c:v>
                      </c:pt>
                      <c:pt idx="87" formatCode="0%">
                        <c:v>1.1595785293792553</c:v>
                      </c:pt>
                      <c:pt idx="88" formatCode="0%">
                        <c:v>1.3429844359495928</c:v>
                      </c:pt>
                      <c:pt idx="89" formatCode="0%">
                        <c:v>1.1189285975646546</c:v>
                      </c:pt>
                      <c:pt idx="90" formatCode="0%">
                        <c:v>1.2106852656708946</c:v>
                      </c:pt>
                      <c:pt idx="91" formatCode="0%">
                        <c:v>1.2118931816001615</c:v>
                      </c:pt>
                      <c:pt idx="92" formatCode="0%">
                        <c:v>1.2186913625122096</c:v>
                      </c:pt>
                      <c:pt idx="93" formatCode="0%">
                        <c:v>1.2644786057530903</c:v>
                      </c:pt>
                      <c:pt idx="94" formatCode="0%">
                        <c:v>0.88032598513426241</c:v>
                      </c:pt>
                      <c:pt idx="95" formatCode="0%">
                        <c:v>0.95754909050575887</c:v>
                      </c:pt>
                      <c:pt idx="96" formatCode="0%">
                        <c:v>0.9754079106501875</c:v>
                      </c:pt>
                    </c:numCache>
                  </c:numRef>
                </c:val>
                <c:extLst xmlns:c15="http://schemas.microsoft.com/office/drawing/2012/chart">
                  <c:ext xmlns:c16="http://schemas.microsoft.com/office/drawing/2014/chart" uri="{C3380CC4-5D6E-409C-BE32-E72D297353CC}">
                    <c16:uniqueId val="{0000005B-754E-4B95-B86B-72861AEE7D0D}"/>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24-25 '!$A$94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'!$B$94:$DB$94</c15:sqref>
                        </c15:formulaRef>
                      </c:ext>
                    </c:extLst>
                    <c:numCache>
                      <c:formatCode>0</c:formatCode>
                      <c:ptCount val="105"/>
                      <c:pt idx="1">
                        <c:v>46</c:v>
                      </c:pt>
                      <c:pt idx="2">
                        <c:v>-47</c:v>
                      </c:pt>
                      <c:pt idx="3">
                        <c:v>-3</c:v>
                      </c:pt>
                      <c:pt idx="4">
                        <c:v>22</c:v>
                      </c:pt>
                      <c:pt idx="5">
                        <c:v>2</c:v>
                      </c:pt>
                      <c:pt idx="6">
                        <c:v>-17</c:v>
                      </c:pt>
                      <c:pt idx="7">
                        <c:v>-6</c:v>
                      </c:pt>
                      <c:pt idx="8">
                        <c:v>26</c:v>
                      </c:pt>
                      <c:pt idx="9">
                        <c:v>0</c:v>
                      </c:pt>
                      <c:pt idx="10">
                        <c:v>-12</c:v>
                      </c:pt>
                      <c:pt idx="11">
                        <c:v>-17</c:v>
                      </c:pt>
                      <c:pt idx="12">
                        <c:v>-5</c:v>
                      </c:pt>
                      <c:pt idx="13">
                        <c:v>-27</c:v>
                      </c:pt>
                      <c:pt idx="14">
                        <c:v>-28</c:v>
                      </c:pt>
                      <c:pt idx="15">
                        <c:v>3</c:v>
                      </c:pt>
                      <c:pt idx="16">
                        <c:v>5</c:v>
                      </c:pt>
                      <c:pt idx="17">
                        <c:v>-10</c:v>
                      </c:pt>
                      <c:pt idx="18">
                        <c:v>8</c:v>
                      </c:pt>
                      <c:pt idx="19">
                        <c:v>26</c:v>
                      </c:pt>
                      <c:pt idx="20">
                        <c:v>8</c:v>
                      </c:pt>
                      <c:pt idx="21">
                        <c:v>3</c:v>
                      </c:pt>
                      <c:pt idx="22">
                        <c:v>20</c:v>
                      </c:pt>
                      <c:pt idx="23">
                        <c:v>29</c:v>
                      </c:pt>
                      <c:pt idx="24">
                        <c:v>-38</c:v>
                      </c:pt>
                      <c:pt idx="25">
                        <c:v>-17</c:v>
                      </c:pt>
                      <c:pt idx="26">
                        <c:v>-2</c:v>
                      </c:pt>
                      <c:pt idx="27">
                        <c:v>-31</c:v>
                      </c:pt>
                      <c:pt idx="28">
                        <c:v>-2</c:v>
                      </c:pt>
                      <c:pt idx="29">
                        <c:v>5</c:v>
                      </c:pt>
                      <c:pt idx="30">
                        <c:v>-16</c:v>
                      </c:pt>
                      <c:pt idx="31">
                        <c:v>-12</c:v>
                      </c:pt>
                      <c:pt idx="32">
                        <c:v>-13</c:v>
                      </c:pt>
                      <c:pt idx="33">
                        <c:v>7</c:v>
                      </c:pt>
                      <c:pt idx="34">
                        <c:v>-13</c:v>
                      </c:pt>
                      <c:pt idx="35">
                        <c:v>-22</c:v>
                      </c:pt>
                      <c:pt idx="36">
                        <c:v>-4</c:v>
                      </c:pt>
                      <c:pt idx="37">
                        <c:v>5</c:v>
                      </c:pt>
                      <c:pt idx="38">
                        <c:v>10</c:v>
                      </c:pt>
                      <c:pt idx="39">
                        <c:v>31</c:v>
                      </c:pt>
                      <c:pt idx="40">
                        <c:v>-3</c:v>
                      </c:pt>
                      <c:pt idx="41">
                        <c:v>-10</c:v>
                      </c:pt>
                      <c:pt idx="42">
                        <c:v>5</c:v>
                      </c:pt>
                      <c:pt idx="43">
                        <c:v>4</c:v>
                      </c:pt>
                      <c:pt idx="44">
                        <c:v>-22</c:v>
                      </c:pt>
                      <c:pt idx="45">
                        <c:v>-18</c:v>
                      </c:pt>
                      <c:pt idx="46">
                        <c:v>-9</c:v>
                      </c:pt>
                      <c:pt idx="47">
                        <c:v>-7</c:v>
                      </c:pt>
                      <c:pt idx="48">
                        <c:v>-23</c:v>
                      </c:pt>
                      <c:pt idx="49">
                        <c:v>-26</c:v>
                      </c:pt>
                      <c:pt idx="50">
                        <c:v>-2</c:v>
                      </c:pt>
                      <c:pt idx="51">
                        <c:v>12</c:v>
                      </c:pt>
                      <c:pt idx="52">
                        <c:v>3</c:v>
                      </c:pt>
                      <c:pt idx="53">
                        <c:v>-6</c:v>
                      </c:pt>
                      <c:pt idx="54">
                        <c:v>5</c:v>
                      </c:pt>
                      <c:pt idx="55">
                        <c:v>2</c:v>
                      </c:pt>
                      <c:pt idx="56">
                        <c:v>-8</c:v>
                      </c:pt>
                      <c:pt idx="57">
                        <c:v>27</c:v>
                      </c:pt>
                      <c:pt idx="58">
                        <c:v>17</c:v>
                      </c:pt>
                      <c:pt idx="59">
                        <c:v>-26</c:v>
                      </c:pt>
                      <c:pt idx="60">
                        <c:v>24</c:v>
                      </c:pt>
                      <c:pt idx="61">
                        <c:v>-7</c:v>
                      </c:pt>
                      <c:pt idx="62">
                        <c:v>3</c:v>
                      </c:pt>
                      <c:pt idx="63">
                        <c:v>-21</c:v>
                      </c:pt>
                      <c:pt idx="64">
                        <c:v>8</c:v>
                      </c:pt>
                      <c:pt idx="65">
                        <c:v>2</c:v>
                      </c:pt>
                      <c:pt idx="66">
                        <c:v>16</c:v>
                      </c:pt>
                      <c:pt idx="67">
                        <c:v>4</c:v>
                      </c:pt>
                      <c:pt idx="68">
                        <c:v>-2</c:v>
                      </c:pt>
                      <c:pt idx="69">
                        <c:v>26</c:v>
                      </c:pt>
                      <c:pt idx="70">
                        <c:v>-25</c:v>
                      </c:pt>
                      <c:pt idx="71">
                        <c:v>9</c:v>
                      </c:pt>
                      <c:pt idx="72">
                        <c:v>1</c:v>
                      </c:pt>
                      <c:pt idx="73">
                        <c:v>14</c:v>
                      </c:pt>
                      <c:pt idx="74">
                        <c:v>33</c:v>
                      </c:pt>
                      <c:pt idx="75">
                        <c:v>7</c:v>
                      </c:pt>
                      <c:pt idx="76">
                        <c:v>19</c:v>
                      </c:pt>
                      <c:pt idx="77">
                        <c:v>0</c:v>
                      </c:pt>
                      <c:pt idx="78">
                        <c:v>9</c:v>
                      </c:pt>
                      <c:pt idx="79">
                        <c:v>-6</c:v>
                      </c:pt>
                      <c:pt idx="80">
                        <c:v>-44</c:v>
                      </c:pt>
                      <c:pt idx="81">
                        <c:v>-5</c:v>
                      </c:pt>
                      <c:pt idx="82">
                        <c:v>37</c:v>
                      </c:pt>
                      <c:pt idx="83">
                        <c:v>-18</c:v>
                      </c:pt>
                      <c:pt idx="84">
                        <c:v>-5</c:v>
                      </c:pt>
                      <c:pt idx="85">
                        <c:v>-60</c:v>
                      </c:pt>
                      <c:pt idx="86">
                        <c:v>16</c:v>
                      </c:pt>
                      <c:pt idx="87">
                        <c:v>11</c:v>
                      </c:pt>
                      <c:pt idx="88">
                        <c:v>14</c:v>
                      </c:pt>
                      <c:pt idx="89">
                        <c:v>-20</c:v>
                      </c:pt>
                      <c:pt idx="90">
                        <c:v>37</c:v>
                      </c:pt>
                      <c:pt idx="91">
                        <c:v>42</c:v>
                      </c:pt>
                      <c:pt idx="92">
                        <c:v>22</c:v>
                      </c:pt>
                      <c:pt idx="93">
                        <c:v>-25</c:v>
                      </c:pt>
                      <c:pt idx="94">
                        <c:v>-57</c:v>
                      </c:pt>
                      <c:pt idx="95">
                        <c:v>-7</c:v>
                      </c:pt>
                      <c:pt idx="96">
                        <c:v>-24</c:v>
                      </c:pt>
                    </c:numCache>
                  </c:numRef>
                </c:val>
                <c:extLst xmlns:c15="http://schemas.microsoft.com/office/drawing/2012/chart">
                  <c:ext xmlns:c16="http://schemas.microsoft.com/office/drawing/2014/chart" uri="{C3380CC4-5D6E-409C-BE32-E72D297353CC}">
                    <c16:uniqueId val="{0000005C-754E-4B95-B86B-72861AEE7D0D}"/>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24-25 '!$A$95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'!$B$95:$DB$95</c15:sqref>
                        </c15:formulaRef>
                      </c:ext>
                    </c:extLst>
                    <c:numCache>
                      <c:formatCode>0%</c:formatCode>
                      <c:ptCount val="105"/>
                      <c:pt idx="1">
                        <c:v>0.11764705882352941</c:v>
                      </c:pt>
                      <c:pt idx="2">
                        <c:v>-0.10755148741418764</c:v>
                      </c:pt>
                      <c:pt idx="3">
                        <c:v>-7.6923076923076927E-3</c:v>
                      </c:pt>
                      <c:pt idx="4">
                        <c:v>5.6847545219638244E-2</c:v>
                      </c:pt>
                      <c:pt idx="5">
                        <c:v>4.8899755501222494E-3</c:v>
                      </c:pt>
                      <c:pt idx="6">
                        <c:v>-4.1362530413625302E-2</c:v>
                      </c:pt>
                      <c:pt idx="7">
                        <c:v>-1.5228426395939087E-2</c:v>
                      </c:pt>
                      <c:pt idx="8">
                        <c:v>6.7010309278350513E-2</c:v>
                      </c:pt>
                      <c:pt idx="9">
                        <c:v>0</c:v>
                      </c:pt>
                      <c:pt idx="10">
                        <c:v>-2.8985507246376812E-2</c:v>
                      </c:pt>
                      <c:pt idx="11">
                        <c:v>-4.228855721393035E-2</c:v>
                      </c:pt>
                      <c:pt idx="12">
                        <c:v>-1.2987012987012988E-2</c:v>
                      </c:pt>
                      <c:pt idx="13">
                        <c:v>-7.1052631578947367E-2</c:v>
                      </c:pt>
                      <c:pt idx="14">
                        <c:v>-7.9320113314447591E-2</c:v>
                      </c:pt>
                      <c:pt idx="15">
                        <c:v>9.2307692307692316E-3</c:v>
                      </c:pt>
                      <c:pt idx="16">
                        <c:v>1.524390243902439E-2</c:v>
                      </c:pt>
                      <c:pt idx="17">
                        <c:v>-3.003003003003003E-2</c:v>
                      </c:pt>
                      <c:pt idx="18">
                        <c:v>2.4767801857585141E-2</c:v>
                      </c:pt>
                      <c:pt idx="19">
                        <c:v>7.8549848942598186E-2</c:v>
                      </c:pt>
                      <c:pt idx="20">
                        <c:v>2.2408963585434174E-2</c:v>
                      </c:pt>
                      <c:pt idx="21">
                        <c:v>8.21917808219178E-3</c:v>
                      </c:pt>
                      <c:pt idx="22">
                        <c:v>5.434782608695652E-2</c:v>
                      </c:pt>
                      <c:pt idx="23">
                        <c:v>7.4742268041237112E-2</c:v>
                      </c:pt>
                      <c:pt idx="24">
                        <c:v>-9.1127098321342928E-2</c:v>
                      </c:pt>
                      <c:pt idx="25">
                        <c:v>-4.4854881266490766E-2</c:v>
                      </c:pt>
                      <c:pt idx="26">
                        <c:v>-5.5248618784530384E-3</c:v>
                      </c:pt>
                      <c:pt idx="27">
                        <c:v>-8.611111111111111E-2</c:v>
                      </c:pt>
                      <c:pt idx="28">
                        <c:v>-6.0790273556231003E-3</c:v>
                      </c:pt>
                      <c:pt idx="29">
                        <c:v>1.5290519877675841E-2</c:v>
                      </c:pt>
                      <c:pt idx="30">
                        <c:v>-4.8192771084337352E-2</c:v>
                      </c:pt>
                      <c:pt idx="31">
                        <c:v>-3.7974683544303799E-2</c:v>
                      </c:pt>
                      <c:pt idx="32">
                        <c:v>-4.2763157894736843E-2</c:v>
                      </c:pt>
                      <c:pt idx="33">
                        <c:v>2.4054982817869417E-2</c:v>
                      </c:pt>
                      <c:pt idx="34">
                        <c:v>-4.3624161073825503E-2</c:v>
                      </c:pt>
                      <c:pt idx="35">
                        <c:v>-7.7192982456140355E-2</c:v>
                      </c:pt>
                      <c:pt idx="36">
                        <c:v>-1.5209125475285171E-2</c:v>
                      </c:pt>
                      <c:pt idx="37">
                        <c:v>1.9305019305019305E-2</c:v>
                      </c:pt>
                      <c:pt idx="38">
                        <c:v>3.787878787878788E-2</c:v>
                      </c:pt>
                      <c:pt idx="39">
                        <c:v>0.11313868613138686</c:v>
                      </c:pt>
                      <c:pt idx="40">
                        <c:v>-9.8360655737704927E-3</c:v>
                      </c:pt>
                      <c:pt idx="41">
                        <c:v>-3.3112582781456956E-2</c:v>
                      </c:pt>
                      <c:pt idx="42">
                        <c:v>1.7123287671232876E-2</c:v>
                      </c:pt>
                      <c:pt idx="43">
                        <c:v>1.3468013468013467E-2</c:v>
                      </c:pt>
                      <c:pt idx="44">
                        <c:v>-7.3089700996677748E-2</c:v>
                      </c:pt>
                      <c:pt idx="45">
                        <c:v>-6.4516129032258063E-2</c:v>
                      </c:pt>
                      <c:pt idx="46">
                        <c:v>-3.4482758620689655E-2</c:v>
                      </c:pt>
                      <c:pt idx="47">
                        <c:v>-2.7777777777777776E-2</c:v>
                      </c:pt>
                      <c:pt idx="48">
                        <c:v>-9.3877551020408165E-2</c:v>
                      </c:pt>
                      <c:pt idx="49">
                        <c:v>-0.11711711711711711</c:v>
                      </c:pt>
                      <c:pt idx="50">
                        <c:v>-1.020408163265306E-2</c:v>
                      </c:pt>
                      <c:pt idx="51">
                        <c:v>6.1855670103092786E-2</c:v>
                      </c:pt>
                      <c:pt idx="52">
                        <c:v>1.4563106796116505E-2</c:v>
                      </c:pt>
                      <c:pt idx="53">
                        <c:v>-2.8708133971291867E-2</c:v>
                      </c:pt>
                      <c:pt idx="54">
                        <c:v>2.4630541871921183E-2</c:v>
                      </c:pt>
                      <c:pt idx="55">
                        <c:v>9.6153846153846159E-3</c:v>
                      </c:pt>
                      <c:pt idx="56">
                        <c:v>-3.8095238095238099E-2</c:v>
                      </c:pt>
                      <c:pt idx="57">
                        <c:v>0.13366336633663367</c:v>
                      </c:pt>
                      <c:pt idx="58">
                        <c:v>7.4235807860262015E-2</c:v>
                      </c:pt>
                      <c:pt idx="59">
                        <c:v>-0.10569105691056911</c:v>
                      </c:pt>
                      <c:pt idx="60">
                        <c:v>0.10909090909090909</c:v>
                      </c:pt>
                      <c:pt idx="61">
                        <c:v>-2.8688524590163935E-2</c:v>
                      </c:pt>
                      <c:pt idx="62">
                        <c:v>1.2658227848101266E-2</c:v>
                      </c:pt>
                      <c:pt idx="63">
                        <c:v>-8.7499999999999994E-2</c:v>
                      </c:pt>
                      <c:pt idx="64">
                        <c:v>3.6529680365296802E-2</c:v>
                      </c:pt>
                      <c:pt idx="65">
                        <c:v>8.8105726872246704E-3</c:v>
                      </c:pt>
                      <c:pt idx="66">
                        <c:v>6.9868995633187769E-2</c:v>
                      </c:pt>
                      <c:pt idx="67">
                        <c:v>1.6326530612244899E-2</c:v>
                      </c:pt>
                      <c:pt idx="68">
                        <c:v>-8.0321285140562242E-3</c:v>
                      </c:pt>
                      <c:pt idx="69">
                        <c:v>0.10526315789473684</c:v>
                      </c:pt>
                      <c:pt idx="70">
                        <c:v>-9.1575091575091569E-2</c:v>
                      </c:pt>
                      <c:pt idx="71">
                        <c:v>3.6290322580645164E-2</c:v>
                      </c:pt>
                      <c:pt idx="72">
                        <c:v>3.8910505836575876E-3</c:v>
                      </c:pt>
                      <c:pt idx="73">
                        <c:v>5.4263565891472867E-2</c:v>
                      </c:pt>
                      <c:pt idx="74">
                        <c:v>0.12132352941176471</c:v>
                      </c:pt>
                      <c:pt idx="75">
                        <c:v>2.2950819672131147E-2</c:v>
                      </c:pt>
                      <c:pt idx="76">
                        <c:v>6.0897435897435896E-2</c:v>
                      </c:pt>
                      <c:pt idx="77">
                        <c:v>0</c:v>
                      </c:pt>
                      <c:pt idx="78">
                        <c:v>2.7190332326283987E-2</c:v>
                      </c:pt>
                      <c:pt idx="79">
                        <c:v>-1.7647058823529412E-2</c:v>
                      </c:pt>
                      <c:pt idx="80">
                        <c:v>-0.1317365269461078</c:v>
                      </c:pt>
                      <c:pt idx="81">
                        <c:v>-1.7241379310344827E-2</c:v>
                      </c:pt>
                      <c:pt idx="82">
                        <c:v>0.12982456140350876</c:v>
                      </c:pt>
                      <c:pt idx="83">
                        <c:v>-5.5900621118012424E-2</c:v>
                      </c:pt>
                      <c:pt idx="84">
                        <c:v>-1.6447368421052631E-2</c:v>
                      </c:pt>
                      <c:pt idx="85">
                        <c:v>-0.20066889632107024</c:v>
                      </c:pt>
                      <c:pt idx="86">
                        <c:v>6.6945606694560664E-2</c:v>
                      </c:pt>
                      <c:pt idx="87">
                        <c:v>4.3137254901960784E-2</c:v>
                      </c:pt>
                      <c:pt idx="88">
                        <c:v>5.2631578947368418E-2</c:v>
                      </c:pt>
                      <c:pt idx="89">
                        <c:v>-7.1428571428571425E-2</c:v>
                      </c:pt>
                      <c:pt idx="90">
                        <c:v>0.1423076923076923</c:v>
                      </c:pt>
                      <c:pt idx="91">
                        <c:v>0.14141414141414141</c:v>
                      </c:pt>
                      <c:pt idx="92">
                        <c:v>6.4896755162241887E-2</c:v>
                      </c:pt>
                      <c:pt idx="93">
                        <c:v>-6.9252077562326875E-2</c:v>
                      </c:pt>
                      <c:pt idx="94">
                        <c:v>-0.16964285714285715</c:v>
                      </c:pt>
                      <c:pt idx="95">
                        <c:v>-2.5089605734767026E-2</c:v>
                      </c:pt>
                      <c:pt idx="96">
                        <c:v>-8.8235294117647065E-2</c:v>
                      </c:pt>
                    </c:numCache>
                  </c:numRef>
                </c:val>
                <c:extLst xmlns:c15="http://schemas.microsoft.com/office/drawing/2012/chart">
                  <c:ext xmlns:c16="http://schemas.microsoft.com/office/drawing/2014/chart" uri="{C3380CC4-5D6E-409C-BE32-E72D297353CC}">
                    <c16:uniqueId val="{0000005D-754E-4B95-B86B-72861AEE7D0D}"/>
                  </c:ext>
                </c:extLst>
              </c15:ser>
            </c15:filteredBarSeries>
          </c:ext>
        </c:extLst>
      </c:barChart>
      <c:lineChart>
        <c:grouping val="standard"/>
        <c:varyColors val="0"/>
        <c:ser>
          <c:idx val="34"/>
          <c:order val="34"/>
          <c:tx>
            <c:strRef>
              <c:f>'Table for graphs 24-25 '!$A$36</c:f>
              <c:strCache>
                <c:ptCount val="1"/>
                <c:pt idx="0">
                  <c:v>Gynaecological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'!$B$36:$DB$36</c:f>
              <c:numCache>
                <c:formatCode>General</c:formatCode>
                <c:ptCount val="105"/>
                <c:pt idx="53" formatCode="0">
                  <c:v>29</c:v>
                </c:pt>
                <c:pt idx="54" formatCode="0">
                  <c:v>27.85</c:v>
                </c:pt>
                <c:pt idx="55" formatCode="0">
                  <c:v>28.948500000000003</c:v>
                </c:pt>
                <c:pt idx="56" formatCode="0">
                  <c:v>28.000875000000001</c:v>
                </c:pt>
                <c:pt idx="57" formatCode="0">
                  <c:v>27.100631249999999</c:v>
                </c:pt>
                <c:pt idx="58" formatCode="0">
                  <c:v>26.101031249999998</c:v>
                </c:pt>
                <c:pt idx="59" formatCode="0">
                  <c:v>27.811494374999999</c:v>
                </c:pt>
                <c:pt idx="60" formatCode="0">
                  <c:v>29.693003812499999</c:v>
                </c:pt>
                <c:pt idx="61" formatCode="0">
                  <c:v>31.762664193750002</c:v>
                </c:pt>
                <c:pt idx="62" formatCode="0">
                  <c:v>34.938930613125009</c:v>
                </c:pt>
                <c:pt idx="63" formatCode="0">
                  <c:v>37.443219674437508</c:v>
                </c:pt>
                <c:pt idx="64" formatCode="0">
                  <c:v>40.197937641881261</c:v>
                </c:pt>
                <c:pt idx="65" formatCode="0">
                  <c:v>38.682842759787192</c:v>
                </c:pt>
                <c:pt idx="66" formatCode="0">
                  <c:v>35.804162483808476</c:v>
                </c:pt>
                <c:pt idx="67" formatCode="0">
                  <c:v>35.804162483808476</c:v>
                </c:pt>
                <c:pt idx="68" formatCode="0">
                  <c:v>33.519152359618047</c:v>
                </c:pt>
                <c:pt idx="69" formatCode="0">
                  <c:v>32.288516541637151</c:v>
                </c:pt>
                <c:pt idx="70" formatCode="0">
                  <c:v>33.880622557886262</c:v>
                </c:pt>
                <c:pt idx="71" formatCode="0">
                  <c:v>36.288976853674889</c:v>
                </c:pt>
                <c:pt idx="72" formatCode="0">
                  <c:v>37.613571716358635</c:v>
                </c:pt>
                <c:pt idx="73" formatCode="0">
                  <c:v>37.613571716358635</c:v>
                </c:pt>
                <c:pt idx="74" formatCode="0">
                  <c:v>39.984104282176567</c:v>
                </c:pt>
                <c:pt idx="75" formatCode="0">
                  <c:v>41.444470118285395</c:v>
                </c:pt>
                <c:pt idx="76" formatCode="0">
                  <c:v>38.833407234371123</c:v>
                </c:pt>
                <c:pt idx="77" formatCode="0">
                  <c:v>36.794745784612566</c:v>
                </c:pt>
                <c:pt idx="78" formatCode="0">
                  <c:v>36.794745784612566</c:v>
                </c:pt>
                <c:pt idx="79" formatCode="0">
                  <c:v>34.499150381593935</c:v>
                </c:pt>
                <c:pt idx="80" formatCode="0">
                  <c:v>33.184465164923438</c:v>
                </c:pt>
                <c:pt idx="81" formatCode="0">
                  <c:v>30.686563253249496</c:v>
                </c:pt>
                <c:pt idx="82" formatCode="0">
                  <c:v>28.192288151297426</c:v>
                </c:pt>
                <c:pt idx="83" formatCode="0">
                  <c:v>29.99986669219922</c:v>
                </c:pt>
                <c:pt idx="84" formatCode="0">
                  <c:v>27.875401116320532</c:v>
                </c:pt>
                <c:pt idx="85" formatCode="0">
                  <c:v>27.875401116320532</c:v>
                </c:pt>
                <c:pt idx="86" formatCode="0">
                  <c:v>26.919391607175122</c:v>
                </c:pt>
                <c:pt idx="87" formatCode="0">
                  <c:v>24.227452446457612</c:v>
                </c:pt>
                <c:pt idx="88" formatCode="0">
                  <c:v>24.227452446457612</c:v>
                </c:pt>
                <c:pt idx="89" formatCode="0">
                  <c:v>25.01542143046472</c:v>
                </c:pt>
                <c:pt idx="90" formatCode="0">
                  <c:v>25.83280956078405</c:v>
                </c:pt>
                <c:pt idx="91" formatCode="0">
                  <c:v>28.416090516862454</c:v>
                </c:pt>
                <c:pt idx="92" formatCode="0">
                  <c:v>29.36017380738128</c:v>
                </c:pt>
                <c:pt idx="93" formatCode="0">
                  <c:v>27.377598897291755</c:v>
                </c:pt>
                <c:pt idx="94" formatCode="0">
                  <c:v>27.377598897291755</c:v>
                </c:pt>
                <c:pt idx="95" formatCode="0">
                  <c:v>26.424156426643151</c:v>
                </c:pt>
                <c:pt idx="96" formatCode="0">
                  <c:v>25.531997717102861</c:v>
                </c:pt>
                <c:pt idx="97" formatCode="0">
                  <c:v>24.673899493519119</c:v>
                </c:pt>
                <c:pt idx="98" formatCode="0">
                  <c:v>21.283696397266034</c:v>
                </c:pt>
                <c:pt idx="99" formatCode="0">
                  <c:v>20.605655778015414</c:v>
                </c:pt>
                <c:pt idx="100" formatCode="0">
                  <c:v>22.538071542879674</c:v>
                </c:pt>
                <c:pt idx="101" formatCode="0">
                  <c:v>20.284264388591708</c:v>
                </c:pt>
                <c:pt idx="102" formatCode="0">
                  <c:v>18.950897510835368</c:v>
                </c:pt>
                <c:pt idx="103" formatCode="0">
                  <c:v>18.255837949732538</c:v>
                </c:pt>
                <c:pt idx="104" formatCode="0">
                  <c:v>17.317507542243714</c:v>
                </c:pt>
              </c:numCache>
            </c:numRef>
          </c:val>
          <c:smooth val="0"/>
          <c:extLst>
            <c:ext xmlns:c16="http://schemas.microsoft.com/office/drawing/2014/chart" uri="{C3380CC4-5D6E-409C-BE32-E72D297353CC}">
              <c16:uniqueId val="{00000002-754E-4B95-B86B-72861AEE7D0D}"/>
            </c:ext>
          </c:extLst>
        </c:ser>
        <c:ser>
          <c:idx val="79"/>
          <c:order val="79"/>
          <c:tx>
            <c:strRef>
              <c:f>'Table for graphs 24-25 '!$A$81</c:f>
              <c:strCache>
                <c:ptCount val="1"/>
                <c:pt idx="0">
                  <c:v>Gynaecological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'!$B$81:$DB$81</c:f>
              <c:numCache>
                <c:formatCode>0</c:formatCode>
                <c:ptCount val="105"/>
                <c:pt idx="0">
                  <c:v>112</c:v>
                </c:pt>
                <c:pt idx="1">
                  <c:v>124</c:v>
                </c:pt>
                <c:pt idx="2">
                  <c:v>111</c:v>
                </c:pt>
                <c:pt idx="3">
                  <c:v>110</c:v>
                </c:pt>
                <c:pt idx="4">
                  <c:v>116</c:v>
                </c:pt>
                <c:pt idx="5">
                  <c:v>118</c:v>
                </c:pt>
                <c:pt idx="6">
                  <c:v>115</c:v>
                </c:pt>
                <c:pt idx="7">
                  <c:v>111</c:v>
                </c:pt>
                <c:pt idx="8">
                  <c:v>122</c:v>
                </c:pt>
                <c:pt idx="9">
                  <c:v>115</c:v>
                </c:pt>
                <c:pt idx="10">
                  <c:v>101</c:v>
                </c:pt>
                <c:pt idx="11">
                  <c:v>109</c:v>
                </c:pt>
                <c:pt idx="12">
                  <c:v>106</c:v>
                </c:pt>
                <c:pt idx="13">
                  <c:v>90</c:v>
                </c:pt>
                <c:pt idx="14">
                  <c:v>93</c:v>
                </c:pt>
                <c:pt idx="15">
                  <c:v>100</c:v>
                </c:pt>
                <c:pt idx="16">
                  <c:v>93</c:v>
                </c:pt>
                <c:pt idx="17">
                  <c:v>81</c:v>
                </c:pt>
                <c:pt idx="18">
                  <c:v>88</c:v>
                </c:pt>
                <c:pt idx="19">
                  <c:v>90</c:v>
                </c:pt>
                <c:pt idx="20">
                  <c:v>94</c:v>
                </c:pt>
                <c:pt idx="21">
                  <c:v>98</c:v>
                </c:pt>
                <c:pt idx="22">
                  <c:v>99</c:v>
                </c:pt>
                <c:pt idx="23">
                  <c:v>105</c:v>
                </c:pt>
                <c:pt idx="24">
                  <c:v>81</c:v>
                </c:pt>
                <c:pt idx="25">
                  <c:v>75</c:v>
                </c:pt>
                <c:pt idx="26">
                  <c:v>64</c:v>
                </c:pt>
                <c:pt idx="27">
                  <c:v>59</c:v>
                </c:pt>
                <c:pt idx="28">
                  <c:v>67</c:v>
                </c:pt>
                <c:pt idx="29">
                  <c:v>71</c:v>
                </c:pt>
                <c:pt idx="30">
                  <c:v>68</c:v>
                </c:pt>
                <c:pt idx="31">
                  <c:v>64</c:v>
                </c:pt>
                <c:pt idx="32">
                  <c:v>63</c:v>
                </c:pt>
                <c:pt idx="33">
                  <c:v>60</c:v>
                </c:pt>
                <c:pt idx="34">
                  <c:v>55</c:v>
                </c:pt>
                <c:pt idx="35">
                  <c:v>52</c:v>
                </c:pt>
                <c:pt idx="36">
                  <c:v>54</c:v>
                </c:pt>
                <c:pt idx="37">
                  <c:v>58</c:v>
                </c:pt>
                <c:pt idx="38">
                  <c:v>50</c:v>
                </c:pt>
                <c:pt idx="39">
                  <c:v>55</c:v>
                </c:pt>
                <c:pt idx="40">
                  <c:v>60</c:v>
                </c:pt>
                <c:pt idx="41">
                  <c:v>47</c:v>
                </c:pt>
                <c:pt idx="42">
                  <c:v>50</c:v>
                </c:pt>
                <c:pt idx="43">
                  <c:v>50</c:v>
                </c:pt>
                <c:pt idx="44">
                  <c:v>41</c:v>
                </c:pt>
                <c:pt idx="45">
                  <c:v>46</c:v>
                </c:pt>
                <c:pt idx="46">
                  <c:v>40</c:v>
                </c:pt>
                <c:pt idx="47">
                  <c:v>40</c:v>
                </c:pt>
                <c:pt idx="48">
                  <c:v>34</c:v>
                </c:pt>
                <c:pt idx="49">
                  <c:v>31</c:v>
                </c:pt>
                <c:pt idx="50">
                  <c:v>32</c:v>
                </c:pt>
                <c:pt idx="51">
                  <c:v>32</c:v>
                </c:pt>
                <c:pt idx="52">
                  <c:v>30</c:v>
                </c:pt>
                <c:pt idx="53">
                  <c:v>36</c:v>
                </c:pt>
                <c:pt idx="54">
                  <c:v>43</c:v>
                </c:pt>
                <c:pt idx="55">
                  <c:v>43</c:v>
                </c:pt>
                <c:pt idx="56">
                  <c:v>40</c:v>
                </c:pt>
                <c:pt idx="57">
                  <c:v>36</c:v>
                </c:pt>
                <c:pt idx="58">
                  <c:v>37</c:v>
                </c:pt>
                <c:pt idx="59">
                  <c:v>35</c:v>
                </c:pt>
                <c:pt idx="60">
                  <c:v>39</c:v>
                </c:pt>
                <c:pt idx="61">
                  <c:v>39</c:v>
                </c:pt>
                <c:pt idx="62">
                  <c:v>42</c:v>
                </c:pt>
                <c:pt idx="63">
                  <c:v>41</c:v>
                </c:pt>
                <c:pt idx="64" formatCode="General">
                  <c:v>43</c:v>
                </c:pt>
                <c:pt idx="65" formatCode="General">
                  <c:v>37</c:v>
                </c:pt>
                <c:pt idx="66" formatCode="General">
                  <c:v>38</c:v>
                </c:pt>
                <c:pt idx="67" formatCode="General">
                  <c:v>39</c:v>
                </c:pt>
                <c:pt idx="68" formatCode="General">
                  <c:v>35</c:v>
                </c:pt>
                <c:pt idx="69" formatCode="General">
                  <c:v>40</c:v>
                </c:pt>
                <c:pt idx="70" formatCode="General">
                  <c:v>73</c:v>
                </c:pt>
                <c:pt idx="71" formatCode="General">
                  <c:v>41</c:v>
                </c:pt>
                <c:pt idx="72" formatCode="General">
                  <c:v>42</c:v>
                </c:pt>
                <c:pt idx="73" formatCode="General">
                  <c:v>38</c:v>
                </c:pt>
                <c:pt idx="74" formatCode="General">
                  <c:v>38</c:v>
                </c:pt>
                <c:pt idx="75" formatCode="General">
                  <c:v>32</c:v>
                </c:pt>
                <c:pt idx="76" formatCode="General">
                  <c:v>30</c:v>
                </c:pt>
                <c:pt idx="77" formatCode="General">
                  <c:v>31</c:v>
                </c:pt>
                <c:pt idx="78" formatCode="General">
                  <c:v>33</c:v>
                </c:pt>
                <c:pt idx="79" formatCode="General">
                  <c:v>27</c:v>
                </c:pt>
                <c:pt idx="80" formatCode="General">
                  <c:v>27</c:v>
                </c:pt>
                <c:pt idx="81" formatCode="General">
                  <c:v>31</c:v>
                </c:pt>
                <c:pt idx="82" formatCode="General">
                  <c:v>35</c:v>
                </c:pt>
                <c:pt idx="83" formatCode="General">
                  <c:v>35</c:v>
                </c:pt>
                <c:pt idx="84" formatCode="General">
                  <c:v>34</c:v>
                </c:pt>
                <c:pt idx="85" formatCode="General">
                  <c:v>28</c:v>
                </c:pt>
                <c:pt idx="86" formatCode="General">
                  <c:v>32</c:v>
                </c:pt>
                <c:pt idx="87" formatCode="General">
                  <c:v>30</c:v>
                </c:pt>
                <c:pt idx="88" formatCode="General">
                  <c:v>28</c:v>
                </c:pt>
                <c:pt idx="89" formatCode="General">
                  <c:v>29</c:v>
                </c:pt>
                <c:pt idx="90" formatCode="General">
                  <c:v>27</c:v>
                </c:pt>
                <c:pt idx="91" formatCode="General">
                  <c:v>30</c:v>
                </c:pt>
                <c:pt idx="92" formatCode="General">
                  <c:v>30</c:v>
                </c:pt>
                <c:pt idx="93" formatCode="General">
                  <c:v>27</c:v>
                </c:pt>
                <c:pt idx="94" formatCode="General">
                  <c:v>30</c:v>
                </c:pt>
                <c:pt idx="95" formatCode="General">
                  <c:v>30</c:v>
                </c:pt>
                <c:pt idx="96" formatCode="General">
                  <c:v>27</c:v>
                </c:pt>
              </c:numCache>
            </c:numRef>
          </c:val>
          <c:smooth val="0"/>
          <c:extLst>
            <c:ext xmlns:c16="http://schemas.microsoft.com/office/drawing/2014/chart" uri="{C3380CC4-5D6E-409C-BE32-E72D297353CC}">
              <c16:uniqueId val="{00000003-754E-4B95-B86B-72861AEE7D0D}"/>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24-25 '!$A$2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'!$B$2:$DB$2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c:ext xmlns:c16="http://schemas.microsoft.com/office/drawing/2014/chart" uri="{C3380CC4-5D6E-409C-BE32-E72D297353CC}">
                    <c16:uniqueId val="{00000004-754E-4B95-B86B-72861AEE7D0D}"/>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24-25 '!$A$3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'!$B$3:$DB$3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5-754E-4B95-B86B-72861AEE7D0D}"/>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24-25 '!$A$4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'!$B$4:$DB$4</c15:sqref>
                        </c15:formulaRef>
                      </c:ext>
                    </c:extLst>
                    <c:numCache>
                      <c:formatCode>General</c:formatCode>
                      <c:ptCount val="105"/>
                      <c:pt idx="53" formatCode="0">
                        <c:v>11</c:v>
                      </c:pt>
                      <c:pt idx="54" formatCode="0">
                        <c:v>11</c:v>
                      </c:pt>
                      <c:pt idx="55" formatCode="0">
                        <c:v>12.100000000000001</c:v>
                      </c:pt>
                      <c:pt idx="56" formatCode="0">
                        <c:v>12.100000000000001</c:v>
                      </c:pt>
                      <c:pt idx="57" formatCode="0">
                        <c:v>10.890000000000002</c:v>
                      </c:pt>
                      <c:pt idx="58" formatCode="0">
                        <c:v>10.890000000000002</c:v>
                      </c:pt>
                      <c:pt idx="59" formatCode="0">
                        <c:v>10.890000000000002</c:v>
                      </c:pt>
                      <c:pt idx="60" formatCode="0">
                        <c:v>11.979000000000003</c:v>
                      </c:pt>
                      <c:pt idx="61" formatCode="0">
                        <c:v>13.176900000000003</c:v>
                      </c:pt>
                      <c:pt idx="62" formatCode="0">
                        <c:v>11.859210000000003</c:v>
                      </c:pt>
                      <c:pt idx="63" formatCode="0">
                        <c:v>10.673289000000002</c:v>
                      </c:pt>
                      <c:pt idx="64" formatCode="0">
                        <c:v>10.673289000000002</c:v>
                      </c:pt>
                      <c:pt idx="65" formatCode="0">
                        <c:v>9.6059601000000026</c:v>
                      </c:pt>
                      <c:pt idx="66" formatCode="0">
                        <c:v>8.6453640900000028</c:v>
                      </c:pt>
                      <c:pt idx="67" formatCode="0">
                        <c:v>8.6453640900000028</c:v>
                      </c:pt>
                      <c:pt idx="68" formatCode="0">
                        <c:v>9.509900499000004</c:v>
                      </c:pt>
                      <c:pt idx="69" formatCode="0">
                        <c:v>10.460890548900005</c:v>
                      </c:pt>
                      <c:pt idx="70" formatCode="0">
                        <c:v>10.460890548900005</c:v>
                      </c:pt>
                      <c:pt idx="71" formatCode="0">
                        <c:v>12.030024131235006</c:v>
                      </c:pt>
                      <c:pt idx="72" formatCode="0">
                        <c:v>10.827021718111506</c:v>
                      </c:pt>
                      <c:pt idx="73" formatCode="0">
                        <c:v>10.827021718111506</c:v>
                      </c:pt>
                      <c:pt idx="74" formatCode="0">
                        <c:v>11.909723889922658</c:v>
                      </c:pt>
                      <c:pt idx="75" formatCode="0">
                        <c:v>13.100696278914924</c:v>
                      </c:pt>
                      <c:pt idx="76" formatCode="0">
                        <c:v>11.135591837077685</c:v>
                      </c:pt>
                      <c:pt idx="77" formatCode="0">
                        <c:v>10.022032653369918</c:v>
                      </c:pt>
                      <c:pt idx="78" formatCode="0">
                        <c:v>10.022032653369918</c:v>
                      </c:pt>
                      <c:pt idx="79" formatCode="0">
                        <c:v>10.022032653369918</c:v>
                      </c:pt>
                      <c:pt idx="80" formatCode="0">
                        <c:v>10.022032653369918</c:v>
                      </c:pt>
                      <c:pt idx="81" formatCode="0">
                        <c:v>10.022032653369918</c:v>
                      </c:pt>
                      <c:pt idx="82" formatCode="0">
                        <c:v>9.0198293880329263</c:v>
                      </c:pt>
                      <c:pt idx="83" formatCode="0">
                        <c:v>9.0198293880329263</c:v>
                      </c:pt>
                      <c:pt idx="84" formatCode="0">
                        <c:v>8.1178464492296332</c:v>
                      </c:pt>
                      <c:pt idx="85" formatCode="0">
                        <c:v>8.1178464492296332</c:v>
                      </c:pt>
                      <c:pt idx="86" formatCode="0">
                        <c:v>6.9001694818451877</c:v>
                      </c:pt>
                      <c:pt idx="87" formatCode="0">
                        <c:v>5.8651440595684097</c:v>
                      </c:pt>
                      <c:pt idx="88" formatCode="0">
                        <c:v>5.8651440595684097</c:v>
                      </c:pt>
                      <c:pt idx="89" formatCode="0">
                        <c:v>6.7449156685036709</c:v>
                      </c:pt>
                      <c:pt idx="90" formatCode="0">
                        <c:v>8.0938988022044054</c:v>
                      </c:pt>
                      <c:pt idx="91" formatCode="0">
                        <c:v>10.76488540693186</c:v>
                      </c:pt>
                      <c:pt idx="92" formatCode="0">
                        <c:v>13.456106758664825</c:v>
                      </c:pt>
                      <c:pt idx="93" formatCode="0">
                        <c:v>10.76488540693186</c:v>
                      </c:pt>
                      <c:pt idx="94" formatCode="0">
                        <c:v>9.6883968662386746</c:v>
                      </c:pt>
                      <c:pt idx="95" formatCode="0">
                        <c:v>9.6883968662386746</c:v>
                      </c:pt>
                      <c:pt idx="96" formatCode="0">
                        <c:v>8.2351373363028735</c:v>
                      </c:pt>
                      <c:pt idx="97" formatCode="0">
                        <c:v>7.4116236026725861</c:v>
                      </c:pt>
                      <c:pt idx="98" formatCode="0">
                        <c:v>7.4116236026725861</c:v>
                      </c:pt>
                      <c:pt idx="99" formatCode="0">
                        <c:v>7.4116236026725861</c:v>
                      </c:pt>
                      <c:pt idx="100" formatCode="0">
                        <c:v>8.1527859629398449</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06-754E-4B95-B86B-72861AEE7D0D}"/>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24-25 '!$A$5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'!$B$5:$DB$5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7-754E-4B95-B86B-72861AEE7D0D}"/>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24-25 '!$A$6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'!$B$6:$DB$6</c15:sqref>
                        </c15:formulaRef>
                      </c:ext>
                    </c:extLst>
                    <c:numCache>
                      <c:formatCode>General</c:formatCode>
                      <c:ptCount val="105"/>
                      <c:pt idx="53" formatCode="0">
                        <c:v>19</c:v>
                      </c:pt>
                      <c:pt idx="54" formatCode="0">
                        <c:v>18.05</c:v>
                      </c:pt>
                      <c:pt idx="55" formatCode="0">
                        <c:v>18.952500000000001</c:v>
                      </c:pt>
                      <c:pt idx="56" formatCode="0">
                        <c:v>18.004874999999998</c:v>
                      </c:pt>
                      <c:pt idx="57" formatCode="0">
                        <c:v>17.104631249999997</c:v>
                      </c:pt>
                      <c:pt idx="58" formatCode="0">
                        <c:v>17.104631249999997</c:v>
                      </c:pt>
                      <c:pt idx="59" formatCode="0">
                        <c:v>18.815094374999997</c:v>
                      </c:pt>
                      <c:pt idx="60" formatCode="0">
                        <c:v>20.696603812499998</c:v>
                      </c:pt>
                      <c:pt idx="61" formatCode="0">
                        <c:v>22.766264193750001</c:v>
                      </c:pt>
                      <c:pt idx="62" formatCode="0">
                        <c:v>25.042890613125003</c:v>
                      </c:pt>
                      <c:pt idx="63" formatCode="0">
                        <c:v>27.547179674437505</c:v>
                      </c:pt>
                      <c:pt idx="64" formatCode="0">
                        <c:v>30.301897641881258</c:v>
                      </c:pt>
                      <c:pt idx="65" formatCode="0">
                        <c:v>28.786802759787193</c:v>
                      </c:pt>
                      <c:pt idx="66" formatCode="0">
                        <c:v>25.908122483808473</c:v>
                      </c:pt>
                      <c:pt idx="67" formatCode="0">
                        <c:v>25.908122483808473</c:v>
                      </c:pt>
                      <c:pt idx="68" formatCode="0">
                        <c:v>24.612716359618048</c:v>
                      </c:pt>
                      <c:pt idx="69" formatCode="0">
                        <c:v>23.382080541637144</c:v>
                      </c:pt>
                      <c:pt idx="70" formatCode="0">
                        <c:v>24.083542957886259</c:v>
                      </c:pt>
                      <c:pt idx="71" formatCode="0">
                        <c:v>26.491897253674885</c:v>
                      </c:pt>
                      <c:pt idx="72" formatCode="0">
                        <c:v>27.816492116358631</c:v>
                      </c:pt>
                      <c:pt idx="73" formatCode="0">
                        <c:v>27.816492116358631</c:v>
                      </c:pt>
                      <c:pt idx="74" formatCode="0">
                        <c:v>29.207316722176564</c:v>
                      </c:pt>
                      <c:pt idx="75" formatCode="0">
                        <c:v>30.667682558285392</c:v>
                      </c:pt>
                      <c:pt idx="76" formatCode="0">
                        <c:v>29.134298430371121</c:v>
                      </c:pt>
                      <c:pt idx="77" formatCode="0">
                        <c:v>27.677583508852564</c:v>
                      </c:pt>
                      <c:pt idx="78" formatCode="0">
                        <c:v>27.677583508852564</c:v>
                      </c:pt>
                      <c:pt idx="79" formatCode="0">
                        <c:v>26.293704333409934</c:v>
                      </c:pt>
                      <c:pt idx="80" formatCode="0">
                        <c:v>24.979019116739437</c:v>
                      </c:pt>
                      <c:pt idx="81" formatCode="0">
                        <c:v>22.481117205065495</c:v>
                      </c:pt>
                      <c:pt idx="82" formatCode="0">
                        <c:v>20.233005484558944</c:v>
                      </c:pt>
                      <c:pt idx="83" formatCode="0">
                        <c:v>21.244655758786891</c:v>
                      </c:pt>
                      <c:pt idx="84" formatCode="0">
                        <c:v>19.120190182908203</c:v>
                      </c:pt>
                      <c:pt idx="85" formatCode="0">
                        <c:v>19.120190182908203</c:v>
                      </c:pt>
                      <c:pt idx="86" formatCode="0">
                        <c:v>18.164180673762793</c:v>
                      </c:pt>
                      <c:pt idx="87" formatCode="0">
                        <c:v>16.347762606386514</c:v>
                      </c:pt>
                      <c:pt idx="88" formatCode="0">
                        <c:v>16.347762606386514</c:v>
                      </c:pt>
                      <c:pt idx="89" formatCode="0">
                        <c:v>16.347762606386514</c:v>
                      </c:pt>
                      <c:pt idx="90" formatCode="0">
                        <c:v>17.16515073670584</c:v>
                      </c:pt>
                      <c:pt idx="91" formatCode="0">
                        <c:v>18.881665810376425</c:v>
                      </c:pt>
                      <c:pt idx="92" formatCode="0">
                        <c:v>19.825749100895248</c:v>
                      </c:pt>
                      <c:pt idx="93" formatCode="0">
                        <c:v>17.843174190805723</c:v>
                      </c:pt>
                      <c:pt idx="94" formatCode="0">
                        <c:v>17.843174190805723</c:v>
                      </c:pt>
                      <c:pt idx="95" formatCode="0">
                        <c:v>17.843174190805723</c:v>
                      </c:pt>
                      <c:pt idx="96" formatCode="0">
                        <c:v>16.951015481265436</c:v>
                      </c:pt>
                      <c:pt idx="97" formatCode="0">
                        <c:v>16.951015481265436</c:v>
                      </c:pt>
                      <c:pt idx="98" formatCode="0">
                        <c:v>13.560812385012349</c:v>
                      </c:pt>
                      <c:pt idx="99" formatCode="0">
                        <c:v>12.882771765761731</c:v>
                      </c:pt>
                      <c:pt idx="100" formatCode="0">
                        <c:v>14.815187530625989</c:v>
                      </c:pt>
                      <c:pt idx="101" formatCode="0">
                        <c:v>13.333668777563391</c:v>
                      </c:pt>
                      <c:pt idx="102" formatCode="0">
                        <c:v>12.000301899807052</c:v>
                      </c:pt>
                      <c:pt idx="103" formatCode="0">
                        <c:v>12.000301899807052</c:v>
                      </c:pt>
                      <c:pt idx="104" formatCode="0">
                        <c:v>12.000301899807052</c:v>
                      </c:pt>
                    </c:numCache>
                  </c:numRef>
                </c:val>
                <c:smooth val="0"/>
                <c:extLst xmlns:c15="http://schemas.microsoft.com/office/drawing/2012/chart">
                  <c:ext xmlns:c16="http://schemas.microsoft.com/office/drawing/2014/chart" uri="{C3380CC4-5D6E-409C-BE32-E72D297353CC}">
                    <c16:uniqueId val="{00000008-754E-4B95-B86B-72861AEE7D0D}"/>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24-25 '!$A$7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'!$B$7:$DB$7</c15:sqref>
                        </c15:formulaRef>
                      </c:ext>
                    </c:extLst>
                    <c:numCache>
                      <c:formatCode>General</c:formatCode>
                      <c:ptCount val="105"/>
                      <c:pt idx="53" formatCode="0">
                        <c:v>4</c:v>
                      </c:pt>
                      <c:pt idx="54" formatCode="0">
                        <c:v>4</c:v>
                      </c:pt>
                      <c:pt idx="55" formatCode="0">
                        <c:v>4</c:v>
                      </c:pt>
                      <c:pt idx="56" formatCode="0">
                        <c:v>3.6</c:v>
                      </c:pt>
                      <c:pt idx="57" formatCode="0">
                        <c:v>3.9600000000000004</c:v>
                      </c:pt>
                      <c:pt idx="58" formatCode="0">
                        <c:v>2.97</c:v>
                      </c:pt>
                      <c:pt idx="59" formatCode="0">
                        <c:v>2.97</c:v>
                      </c:pt>
                      <c:pt idx="60" formatCode="0">
                        <c:v>3.5640000000000001</c:v>
                      </c:pt>
                      <c:pt idx="61" formatCode="0">
                        <c:v>3.5640000000000001</c:v>
                      </c:pt>
                      <c:pt idx="62" formatCode="0">
                        <c:v>3.5640000000000001</c:v>
                      </c:pt>
                      <c:pt idx="63" formatCode="0">
                        <c:v>4.0985999999999994</c:v>
                      </c:pt>
                      <c:pt idx="64" formatCode="0">
                        <c:v>4.0985999999999994</c:v>
                      </c:pt>
                      <c:pt idx="65" formatCode="0">
                        <c:v>3.0739499999999995</c:v>
                      </c:pt>
                      <c:pt idx="66" formatCode="0">
                        <c:v>3.0739499999999995</c:v>
                      </c:pt>
                      <c:pt idx="67" formatCode="0">
                        <c:v>3.0739499999999995</c:v>
                      </c:pt>
                      <c:pt idx="68" formatCode="0">
                        <c:v>3.0739499999999995</c:v>
                      </c:pt>
                      <c:pt idx="69" formatCode="0">
                        <c:v>4.6109249999999991</c:v>
                      </c:pt>
                      <c:pt idx="70" formatCode="0">
                        <c:v>5.5331099999999989</c:v>
                      </c:pt>
                      <c:pt idx="71" formatCode="0">
                        <c:v>6.6397319999999986</c:v>
                      </c:pt>
                      <c:pt idx="72" formatCode="0">
                        <c:v>6.6397319999999986</c:v>
                      </c:pt>
                      <c:pt idx="73" formatCode="0">
                        <c:v>5.9757587999999986</c:v>
                      </c:pt>
                      <c:pt idx="74" formatCode="0">
                        <c:v>6.5733346799999985</c:v>
                      </c:pt>
                      <c:pt idx="75" formatCode="0">
                        <c:v>6.5733346799999985</c:v>
                      </c:pt>
                      <c:pt idx="76" formatCode="0">
                        <c:v>6.5733346799999985</c:v>
                      </c:pt>
                      <c:pt idx="77" formatCode="0">
                        <c:v>6.5733346799999985</c:v>
                      </c:pt>
                      <c:pt idx="78" formatCode="0">
                        <c:v>6.5733346799999985</c:v>
                      </c:pt>
                      <c:pt idx="79" formatCode="0">
                        <c:v>5.9160012119999985</c:v>
                      </c:pt>
                      <c:pt idx="80" formatCode="0">
                        <c:v>5.9160012119999985</c:v>
                      </c:pt>
                      <c:pt idx="81" formatCode="0">
                        <c:v>5.9160012119999985</c:v>
                      </c:pt>
                      <c:pt idx="82" formatCode="0">
                        <c:v>5.9160012119999985</c:v>
                      </c:pt>
                      <c:pt idx="83" formatCode="0">
                        <c:v>5.9160012119999985</c:v>
                      </c:pt>
                      <c:pt idx="84" formatCode="0">
                        <c:v>5.6202011513999981</c:v>
                      </c:pt>
                      <c:pt idx="85" formatCode="0">
                        <c:v>5.3391910938299976</c:v>
                      </c:pt>
                      <c:pt idx="86" formatCode="0">
                        <c:v>5.0722315391384978</c:v>
                      </c:pt>
                      <c:pt idx="87" formatCode="0">
                        <c:v>4.8186199621815726</c:v>
                      </c:pt>
                      <c:pt idx="88" formatCode="0">
                        <c:v>4.577688964072494</c:v>
                      </c:pt>
                      <c:pt idx="89" formatCode="0">
                        <c:v>4.577688964072494</c:v>
                      </c:pt>
                      <c:pt idx="90" formatCode="0">
                        <c:v>5.493226756886993</c:v>
                      </c:pt>
                      <c:pt idx="91" formatCode="0">
                        <c:v>7.1411947839530914</c:v>
                      </c:pt>
                      <c:pt idx="92" formatCode="0">
                        <c:v>6.0700155663601274</c:v>
                      </c:pt>
                      <c:pt idx="93" formatCode="0">
                        <c:v>6.0700155663601274</c:v>
                      </c:pt>
                      <c:pt idx="94" formatCode="0">
                        <c:v>6.0700155663601274</c:v>
                      </c:pt>
                      <c:pt idx="95" formatCode="0">
                        <c:v>6.0700155663601274</c:v>
                      </c:pt>
                      <c:pt idx="96" formatCode="0">
                        <c:v>4.8560124530881019</c:v>
                      </c:pt>
                      <c:pt idx="97" formatCode="0">
                        <c:v>4.8560124530881019</c:v>
                      </c:pt>
                      <c:pt idx="98" formatCode="0">
                        <c:v>4.8560124530881019</c:v>
                      </c:pt>
                      <c:pt idx="99" formatCode="0">
                        <c:v>4.8560124530881019</c:v>
                      </c:pt>
                      <c:pt idx="100" formatCode="0">
                        <c:v>5.8272149437057221</c:v>
                      </c:pt>
                      <c:pt idx="101" formatCode="0">
                        <c:v>5.8272149437057221</c:v>
                      </c:pt>
                      <c:pt idx="102" formatCode="0">
                        <c:v>5.8272149437057221</c:v>
                      </c:pt>
                      <c:pt idx="103" formatCode="0">
                        <c:v>5.8272149437057221</c:v>
                      </c:pt>
                      <c:pt idx="104" formatCode="0">
                        <c:v>6.9926579324468667</c:v>
                      </c:pt>
                    </c:numCache>
                  </c:numRef>
                </c:val>
                <c:smooth val="0"/>
                <c:extLst xmlns:c15="http://schemas.microsoft.com/office/drawing/2012/chart">
                  <c:ext xmlns:c16="http://schemas.microsoft.com/office/drawing/2014/chart" uri="{C3380CC4-5D6E-409C-BE32-E72D297353CC}">
                    <c16:uniqueId val="{00000009-754E-4B95-B86B-72861AEE7D0D}"/>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24-25 '!$A$8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'!$B$8:$DB$8</c15:sqref>
                        </c15:formulaRef>
                      </c:ext>
                    </c:extLst>
                    <c:numCache>
                      <c:formatCode>General</c:formatCode>
                      <c:ptCount val="105"/>
                      <c:pt idx="53" formatCode="0">
                        <c:v>6</c:v>
                      </c:pt>
                      <c:pt idx="54" formatCode="0">
                        <c:v>4.8000000000000007</c:v>
                      </c:pt>
                      <c:pt idx="55" formatCode="0">
                        <c:v>6.0000000000000009</c:v>
                      </c:pt>
                      <c:pt idx="56" formatCode="0">
                        <c:v>4.8000000000000007</c:v>
                      </c:pt>
                      <c:pt idx="57" formatCode="0">
                        <c:v>4.8000000000000007</c:v>
                      </c:pt>
                      <c:pt idx="58" formatCode="0">
                        <c:v>4.8000000000000007</c:v>
                      </c:pt>
                      <c:pt idx="59" formatCode="0">
                        <c:v>4.8000000000000007</c:v>
                      </c:pt>
                      <c:pt idx="60" formatCode="0">
                        <c:v>6.0000000000000009</c:v>
                      </c:pt>
                      <c:pt idx="61" formatCode="0">
                        <c:v>6.0000000000000009</c:v>
                      </c:pt>
                      <c:pt idx="62" formatCode="0">
                        <c:v>6.0000000000000009</c:v>
                      </c:pt>
                      <c:pt idx="63" formatCode="0">
                        <c:v>4.8000000000000007</c:v>
                      </c:pt>
                      <c:pt idx="64" formatCode="0">
                        <c:v>4.8000000000000007</c:v>
                      </c:pt>
                      <c:pt idx="65" formatCode="0">
                        <c:v>4.3200000000000012</c:v>
                      </c:pt>
                      <c:pt idx="66" formatCode="0">
                        <c:v>4.3200000000000012</c:v>
                      </c:pt>
                      <c:pt idx="67" formatCode="0">
                        <c:v>4.3200000000000012</c:v>
                      </c:pt>
                      <c:pt idx="68" formatCode="0">
                        <c:v>4.7520000000000016</c:v>
                      </c:pt>
                      <c:pt idx="69" formatCode="0">
                        <c:v>4.7520000000000016</c:v>
                      </c:pt>
                      <c:pt idx="70" formatCode="0">
                        <c:v>4.7520000000000016</c:v>
                      </c:pt>
                      <c:pt idx="71" formatCode="0">
                        <c:v>5.2272000000000025</c:v>
                      </c:pt>
                      <c:pt idx="72" formatCode="0">
                        <c:v>6.2726400000000027</c:v>
                      </c:pt>
                      <c:pt idx="73" formatCode="0">
                        <c:v>6.2726400000000027</c:v>
                      </c:pt>
                      <c:pt idx="74" formatCode="0">
                        <c:v>6.2726400000000027</c:v>
                      </c:pt>
                      <c:pt idx="75" formatCode="0">
                        <c:v>7.2135360000000022</c:v>
                      </c:pt>
                      <c:pt idx="76" formatCode="0">
                        <c:v>5.7708288000000021</c:v>
                      </c:pt>
                      <c:pt idx="77" formatCode="0">
                        <c:v>4.9052044800000019</c:v>
                      </c:pt>
                      <c:pt idx="78" formatCode="0">
                        <c:v>5.3957249280000026</c:v>
                      </c:pt>
                      <c:pt idx="79" formatCode="0">
                        <c:v>4.8561524352000021</c:v>
                      </c:pt>
                      <c:pt idx="80" formatCode="0">
                        <c:v>4.8561524352000021</c:v>
                      </c:pt>
                      <c:pt idx="81" formatCode="0">
                        <c:v>4.8561524352000021</c:v>
                      </c:pt>
                      <c:pt idx="82" formatCode="0">
                        <c:v>4.1277295699200014</c:v>
                      </c:pt>
                      <c:pt idx="83" formatCode="0">
                        <c:v>4.5405025269120021</c:v>
                      </c:pt>
                      <c:pt idx="84" formatCode="0">
                        <c:v>4.086452274220802</c:v>
                      </c:pt>
                      <c:pt idx="85" formatCode="0">
                        <c:v>4.086452274220802</c:v>
                      </c:pt>
                      <c:pt idx="86" formatCode="0">
                        <c:v>4.086452274220802</c:v>
                      </c:pt>
                      <c:pt idx="87" formatCode="0">
                        <c:v>3.2691618193766416</c:v>
                      </c:pt>
                      <c:pt idx="88" formatCode="0">
                        <c:v>3.2691618193766416</c:v>
                      </c:pt>
                      <c:pt idx="89" formatCode="0">
                        <c:v>3.2691618193766416</c:v>
                      </c:pt>
                      <c:pt idx="90" formatCode="0">
                        <c:v>3.7595360922831378</c:v>
                      </c:pt>
                      <c:pt idx="91" formatCode="0">
                        <c:v>4.6994201153539219</c:v>
                      </c:pt>
                      <c:pt idx="92" formatCode="0">
                        <c:v>5.6393041384247065</c:v>
                      </c:pt>
                      <c:pt idx="93" formatCode="0">
                        <c:v>4.7934085176610006</c:v>
                      </c:pt>
                      <c:pt idx="94" formatCode="0">
                        <c:v>5.5124197953101506</c:v>
                      </c:pt>
                      <c:pt idx="95" formatCode="0">
                        <c:v>5.5124197953101506</c:v>
                      </c:pt>
                      <c:pt idx="96" formatCode="0">
                        <c:v>4.961177815779136</c:v>
                      </c:pt>
                      <c:pt idx="97" formatCode="0">
                        <c:v>4.4650600342012225</c:v>
                      </c:pt>
                      <c:pt idx="98" formatCode="0">
                        <c:v>3.572048027360978</c:v>
                      </c:pt>
                      <c:pt idx="99" formatCode="0">
                        <c:v>2.5004336191526844</c:v>
                      </c:pt>
                      <c:pt idx="100" formatCode="0">
                        <c:v>2.5004336191526844</c:v>
                      </c:pt>
                      <c:pt idx="101" formatCode="0">
                        <c:v>2.2503902572374161</c:v>
                      </c:pt>
                      <c:pt idx="102" formatCode="0">
                        <c:v>2.0253512315136746</c:v>
                      </c:pt>
                      <c:pt idx="103" formatCode="0">
                        <c:v>2.0253512315136746</c:v>
                      </c:pt>
                      <c:pt idx="104" formatCode="0">
                        <c:v>2.227886354665042</c:v>
                      </c:pt>
                    </c:numCache>
                  </c:numRef>
                </c:val>
                <c:smooth val="0"/>
                <c:extLst xmlns:c15="http://schemas.microsoft.com/office/drawing/2012/chart">
                  <c:ext xmlns:c16="http://schemas.microsoft.com/office/drawing/2014/chart" uri="{C3380CC4-5D6E-409C-BE32-E72D297353CC}">
                    <c16:uniqueId val="{0000000A-754E-4B95-B86B-72861AEE7D0D}"/>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24-25 '!$A$9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'!$B$9:$DB$9</c15:sqref>
                        </c15:formulaRef>
                      </c:ext>
                    </c:extLst>
                    <c:numCache>
                      <c:formatCode>General</c:formatCode>
                      <c:ptCount val="105"/>
                      <c:pt idx="53" formatCode="0">
                        <c:v>20</c:v>
                      </c:pt>
                      <c:pt idx="54" formatCode="0">
                        <c:v>20</c:v>
                      </c:pt>
                      <c:pt idx="55" formatCode="0">
                        <c:v>19</c:v>
                      </c:pt>
                      <c:pt idx="56" formatCode="0">
                        <c:v>18.05</c:v>
                      </c:pt>
                      <c:pt idx="57" formatCode="0">
                        <c:v>18.05</c:v>
                      </c:pt>
                      <c:pt idx="58" formatCode="0">
                        <c:v>18.05</c:v>
                      </c:pt>
                      <c:pt idx="59" formatCode="0">
                        <c:v>18.05</c:v>
                      </c:pt>
                      <c:pt idx="60" formatCode="0">
                        <c:v>18.952500000000001</c:v>
                      </c:pt>
                      <c:pt idx="61" formatCode="0">
                        <c:v>18.952500000000001</c:v>
                      </c:pt>
                      <c:pt idx="62" formatCode="0">
                        <c:v>18.004874999999998</c:v>
                      </c:pt>
                      <c:pt idx="63" formatCode="0">
                        <c:v>18.004874999999998</c:v>
                      </c:pt>
                      <c:pt idx="64" formatCode="0">
                        <c:v>18.004874999999998</c:v>
                      </c:pt>
                      <c:pt idx="65" formatCode="0">
                        <c:v>17.104631249999997</c:v>
                      </c:pt>
                      <c:pt idx="66" formatCode="0">
                        <c:v>16.249399687499995</c:v>
                      </c:pt>
                      <c:pt idx="67" formatCode="0">
                        <c:v>16.249399687499995</c:v>
                      </c:pt>
                      <c:pt idx="68" formatCode="0">
                        <c:v>16.249399687499995</c:v>
                      </c:pt>
                      <c:pt idx="69" formatCode="0">
                        <c:v>16.249399687499995</c:v>
                      </c:pt>
                      <c:pt idx="70" formatCode="0">
                        <c:v>16.249399687499995</c:v>
                      </c:pt>
                      <c:pt idx="71" formatCode="0">
                        <c:v>17.874339656249997</c:v>
                      </c:pt>
                      <c:pt idx="72" formatCode="0">
                        <c:v>18.768056639062497</c:v>
                      </c:pt>
                      <c:pt idx="73" formatCode="0">
                        <c:v>18.768056639062497</c:v>
                      </c:pt>
                      <c:pt idx="74" formatCode="0">
                        <c:v>19.706459471015624</c:v>
                      </c:pt>
                      <c:pt idx="75" formatCode="0">
                        <c:v>21.677105418117186</c:v>
                      </c:pt>
                      <c:pt idx="76" formatCode="0">
                        <c:v>19.509394876305468</c:v>
                      </c:pt>
                      <c:pt idx="77" formatCode="0">
                        <c:v>18.533925132490193</c:v>
                      </c:pt>
                      <c:pt idx="78" formatCode="0">
                        <c:v>17.607228875865683</c:v>
                      </c:pt>
                      <c:pt idx="79" formatCode="0">
                        <c:v>15.846505988279116</c:v>
                      </c:pt>
                      <c:pt idx="80" formatCode="0">
                        <c:v>15.846505988279116</c:v>
                      </c:pt>
                      <c:pt idx="81" formatCode="0">
                        <c:v>15.846505988279116</c:v>
                      </c:pt>
                      <c:pt idx="82" formatCode="0">
                        <c:v>14.261855389451204</c:v>
                      </c:pt>
                      <c:pt idx="83" formatCode="0">
                        <c:v>14.974948158923766</c:v>
                      </c:pt>
                      <c:pt idx="84" formatCode="0">
                        <c:v>14.226200750977577</c:v>
                      </c:pt>
                      <c:pt idx="85" formatCode="0">
                        <c:v>14.226200750977577</c:v>
                      </c:pt>
                      <c:pt idx="86" formatCode="0">
                        <c:v>12.80358067587982</c:v>
                      </c:pt>
                      <c:pt idx="87" formatCode="0">
                        <c:v>10.883043574497847</c:v>
                      </c:pt>
                      <c:pt idx="88" formatCode="0">
                        <c:v>10.338891395772954</c:v>
                      </c:pt>
                      <c:pt idx="89" formatCode="0">
                        <c:v>10.338891395772954</c:v>
                      </c:pt>
                      <c:pt idx="90" formatCode="0">
                        <c:v>12.406669674927544</c:v>
                      </c:pt>
                      <c:pt idx="91" formatCode="0">
                        <c:v>13.647336642420299</c:v>
                      </c:pt>
                      <c:pt idx="92" formatCode="0">
                        <c:v>15.012070306662331</c:v>
                      </c:pt>
                      <c:pt idx="93" formatCode="0">
                        <c:v>15.012070306662331</c:v>
                      </c:pt>
                      <c:pt idx="94" formatCode="0">
                        <c:v>14.261466791329214</c:v>
                      </c:pt>
                      <c:pt idx="95" formatCode="0">
                        <c:v>12.835320112196293</c:v>
                      </c:pt>
                      <c:pt idx="96" formatCode="0">
                        <c:v>12.835320112196293</c:v>
                      </c:pt>
                      <c:pt idx="97" formatCode="0">
                        <c:v>12.193554106586477</c:v>
                      </c:pt>
                      <c:pt idx="98" formatCode="0">
                        <c:v>11.583876401257152</c:v>
                      </c:pt>
                      <c:pt idx="99" formatCode="0">
                        <c:v>10.77300505316915</c:v>
                      </c:pt>
                      <c:pt idx="100" formatCode="0">
                        <c:v>12.92760606380298</c:v>
                      </c:pt>
                      <c:pt idx="101" formatCode="0">
                        <c:v>10.988465154232532</c:v>
                      </c:pt>
                      <c:pt idx="102" formatCode="0">
                        <c:v>10.988465154232532</c:v>
                      </c:pt>
                      <c:pt idx="103" formatCode="0">
                        <c:v>9.8896186388092797</c:v>
                      </c:pt>
                      <c:pt idx="104" formatCode="0">
                        <c:v>10.878580502690209</c:v>
                      </c:pt>
                    </c:numCache>
                  </c:numRef>
                </c:val>
                <c:smooth val="0"/>
                <c:extLst xmlns:c15="http://schemas.microsoft.com/office/drawing/2012/chart">
                  <c:ext xmlns:c16="http://schemas.microsoft.com/office/drawing/2014/chart" uri="{C3380CC4-5D6E-409C-BE32-E72D297353CC}">
                    <c16:uniqueId val="{0000000B-754E-4B95-B86B-72861AEE7D0D}"/>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24-25 '!$A$10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'!$B$10:$DB$10</c15:sqref>
                        </c15:formulaRef>
                      </c:ext>
                    </c:extLst>
                    <c:numCache>
                      <c:formatCode>General</c:formatCode>
                      <c:ptCount val="105"/>
                      <c:pt idx="53" formatCode="0">
                        <c:v>7.2</c:v>
                      </c:pt>
                      <c:pt idx="54" formatCode="0">
                        <c:v>7.2</c:v>
                      </c:pt>
                      <c:pt idx="55" formatCode="0">
                        <c:v>7.9200000000000008</c:v>
                      </c:pt>
                      <c:pt idx="56" formatCode="0">
                        <c:v>7.9200000000000008</c:v>
                      </c:pt>
                      <c:pt idx="57" formatCode="0">
                        <c:v>7.9200000000000008</c:v>
                      </c:pt>
                      <c:pt idx="58" formatCode="0">
                        <c:v>7.128000000000001</c:v>
                      </c:pt>
                      <c:pt idx="59" formatCode="0">
                        <c:v>7.128000000000001</c:v>
                      </c:pt>
                      <c:pt idx="60" formatCode="0">
                        <c:v>7.8408000000000015</c:v>
                      </c:pt>
                      <c:pt idx="61" formatCode="0">
                        <c:v>7.8408000000000015</c:v>
                      </c:pt>
                      <c:pt idx="62" formatCode="0">
                        <c:v>7.8408000000000015</c:v>
                      </c:pt>
                      <c:pt idx="63" formatCode="0">
                        <c:v>7.0567200000000012</c:v>
                      </c:pt>
                      <c:pt idx="64" formatCode="0">
                        <c:v>7.0567200000000012</c:v>
                      </c:pt>
                      <c:pt idx="65" formatCode="0">
                        <c:v>6.3510480000000014</c:v>
                      </c:pt>
                      <c:pt idx="66" formatCode="0">
                        <c:v>6.3510480000000014</c:v>
                      </c:pt>
                      <c:pt idx="67" formatCode="0">
                        <c:v>6.3510480000000014</c:v>
                      </c:pt>
                      <c:pt idx="68" formatCode="0">
                        <c:v>6.3510480000000014</c:v>
                      </c:pt>
                      <c:pt idx="69" formatCode="0">
                        <c:v>6.3510480000000014</c:v>
                      </c:pt>
                      <c:pt idx="70" formatCode="0">
                        <c:v>6.3510480000000014</c:v>
                      </c:pt>
                      <c:pt idx="71" formatCode="0">
                        <c:v>6.9861528000000019</c:v>
                      </c:pt>
                      <c:pt idx="72" formatCode="0">
                        <c:v>7.6847680800000031</c:v>
                      </c:pt>
                      <c:pt idx="73" formatCode="0">
                        <c:v>7.6847680800000031</c:v>
                      </c:pt>
                      <c:pt idx="74" formatCode="0">
                        <c:v>8.453244888000004</c:v>
                      </c:pt>
                      <c:pt idx="75" formatCode="0">
                        <c:v>8.453244888000004</c:v>
                      </c:pt>
                      <c:pt idx="76" formatCode="0">
                        <c:v>8.453244888000004</c:v>
                      </c:pt>
                      <c:pt idx="77" formatCode="0">
                        <c:v>7.6079203992000037</c:v>
                      </c:pt>
                      <c:pt idx="78" formatCode="0">
                        <c:v>7.6079203992000037</c:v>
                      </c:pt>
                      <c:pt idx="79" formatCode="0">
                        <c:v>6.8471283592800036</c:v>
                      </c:pt>
                      <c:pt idx="80" formatCode="0">
                        <c:v>6.8471283592800036</c:v>
                      </c:pt>
                      <c:pt idx="81" formatCode="0">
                        <c:v>7.5318411952080044</c:v>
                      </c:pt>
                      <c:pt idx="82" formatCode="0">
                        <c:v>6.778657075687204</c:v>
                      </c:pt>
                      <c:pt idx="83" formatCode="0">
                        <c:v>8.1343884908246444</c:v>
                      </c:pt>
                      <c:pt idx="84" formatCode="0">
                        <c:v>7.7276690662834122</c:v>
                      </c:pt>
                      <c:pt idx="85" formatCode="0">
                        <c:v>8.5004359729117542</c:v>
                      </c:pt>
                      <c:pt idx="86" formatCode="0">
                        <c:v>8.5004359729117542</c:v>
                      </c:pt>
                      <c:pt idx="87" formatCode="0">
                        <c:v>7.6503923756205792</c:v>
                      </c:pt>
                      <c:pt idx="88" formatCode="0">
                        <c:v>7.6503923756205792</c:v>
                      </c:pt>
                      <c:pt idx="89" formatCode="0">
                        <c:v>9.1804708507446939</c:v>
                      </c:pt>
                      <c:pt idx="90" formatCode="0">
                        <c:v>10.098517935819164</c:v>
                      </c:pt>
                      <c:pt idx="91" formatCode="0">
                        <c:v>11.108369729401081</c:v>
                      </c:pt>
                      <c:pt idx="92" formatCode="0">
                        <c:v>12.219206702341191</c:v>
                      </c:pt>
                      <c:pt idx="93" formatCode="0">
                        <c:v>11.608246367224131</c:v>
                      </c:pt>
                      <c:pt idx="94" formatCode="0">
                        <c:v>11.608246367224131</c:v>
                      </c:pt>
                      <c:pt idx="95" formatCode="0">
                        <c:v>11.608246367224131</c:v>
                      </c:pt>
                      <c:pt idx="96" formatCode="0">
                        <c:v>10.447421730501718</c:v>
                      </c:pt>
                      <c:pt idx="97" formatCode="0">
                        <c:v>9.4026795574515472</c:v>
                      </c:pt>
                      <c:pt idx="98" formatCode="0">
                        <c:v>8.4624116017063926</c:v>
                      </c:pt>
                      <c:pt idx="99" formatCode="0">
                        <c:v>8.4624116017063926</c:v>
                      </c:pt>
                      <c:pt idx="100" formatCode="0">
                        <c:v>9.3086527618770329</c:v>
                      </c:pt>
                      <c:pt idx="101" formatCode="0">
                        <c:v>6.9814895714077743</c:v>
                      </c:pt>
                      <c:pt idx="102" formatCode="0">
                        <c:v>6.9814895714077743</c:v>
                      </c:pt>
                      <c:pt idx="103" formatCode="0">
                        <c:v>6.9814895714077743</c:v>
                      </c:pt>
                      <c:pt idx="104" formatCode="0">
                        <c:v>7.6796385285485522</c:v>
                      </c:pt>
                    </c:numCache>
                  </c:numRef>
                </c:val>
                <c:smooth val="0"/>
                <c:extLst xmlns:c15="http://schemas.microsoft.com/office/drawing/2012/chart">
                  <c:ext xmlns:c16="http://schemas.microsoft.com/office/drawing/2014/chart" uri="{C3380CC4-5D6E-409C-BE32-E72D297353CC}">
                    <c16:uniqueId val="{0000000C-754E-4B95-B86B-72861AEE7D0D}"/>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24-25 '!$A$11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'!$B$11:$DB$11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D-754E-4B95-B86B-72861AEE7D0D}"/>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24-25 '!$A$12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'!$B$12:$DB$12</c15:sqref>
                        </c15:formulaRef>
                      </c:ext>
                    </c:extLst>
                    <c:numCache>
                      <c:formatCode>General</c:formatCode>
                      <c:ptCount val="105"/>
                      <c:pt idx="53" formatCode="0">
                        <c:v>0</c:v>
                      </c:pt>
                      <c:pt idx="54" formatCode="0">
                        <c:v>1</c:v>
                      </c:pt>
                      <c:pt idx="55" formatCode="0">
                        <c:v>1</c:v>
                      </c:pt>
                      <c:pt idx="56" formatCode="0">
                        <c:v>2</c:v>
                      </c:pt>
                      <c:pt idx="57" formatCode="0">
                        <c:v>2</c:v>
                      </c:pt>
                      <c:pt idx="58" formatCode="0">
                        <c:v>2</c:v>
                      </c:pt>
                      <c:pt idx="59" formatCode="0">
                        <c:v>2</c:v>
                      </c:pt>
                      <c:pt idx="60" formatCode="0">
                        <c:v>3</c:v>
                      </c:pt>
                      <c:pt idx="61" formatCode="0">
                        <c:v>3</c:v>
                      </c:pt>
                      <c:pt idx="62" formatCode="0">
                        <c:v>2</c:v>
                      </c:pt>
                      <c:pt idx="63" formatCode="0">
                        <c:v>1</c:v>
                      </c:pt>
                      <c:pt idx="64" formatCode="0">
                        <c:v>1</c:v>
                      </c:pt>
                      <c:pt idx="65" formatCode="0">
                        <c:v>1</c:v>
                      </c:pt>
                      <c:pt idx="66" formatCode="0">
                        <c:v>1</c:v>
                      </c:pt>
                      <c:pt idx="67" formatCode="0">
                        <c:v>1</c:v>
                      </c:pt>
                      <c:pt idx="68" formatCode="0">
                        <c:v>1</c:v>
                      </c:pt>
                      <c:pt idx="69" formatCode="0">
                        <c:v>2</c:v>
                      </c:pt>
                      <c:pt idx="70" formatCode="0">
                        <c:v>2</c:v>
                      </c:pt>
                      <c:pt idx="71" formatCode="0">
                        <c:v>2</c:v>
                      </c:pt>
                      <c:pt idx="72" formatCode="0">
                        <c:v>2</c:v>
                      </c:pt>
                      <c:pt idx="73" formatCode="0">
                        <c:v>2</c:v>
                      </c:pt>
                      <c:pt idx="74" formatCode="0">
                        <c:v>3</c:v>
                      </c:pt>
                      <c:pt idx="75" formatCode="0">
                        <c:v>4</c:v>
                      </c:pt>
                      <c:pt idx="76" formatCode="0">
                        <c:v>4</c:v>
                      </c:pt>
                      <c:pt idx="77" formatCode="0">
                        <c:v>4</c:v>
                      </c:pt>
                      <c:pt idx="78" formatCode="0">
                        <c:v>4</c:v>
                      </c:pt>
                      <c:pt idx="79" formatCode="0">
                        <c:v>3</c:v>
                      </c:pt>
                      <c:pt idx="80" formatCode="0">
                        <c:v>3</c:v>
                      </c:pt>
                      <c:pt idx="81" formatCode="0">
                        <c:v>3</c:v>
                      </c:pt>
                      <c:pt idx="82" formatCode="0">
                        <c:v>3</c:v>
                      </c:pt>
                      <c:pt idx="83" formatCode="0">
                        <c:v>4</c:v>
                      </c:pt>
                      <c:pt idx="84" formatCode="0">
                        <c:v>4</c:v>
                      </c:pt>
                      <c:pt idx="85" formatCode="0">
                        <c:v>4</c:v>
                      </c:pt>
                      <c:pt idx="86" formatCode="0">
                        <c:v>4</c:v>
                      </c:pt>
                      <c:pt idx="87" formatCode="0">
                        <c:v>4</c:v>
                      </c:pt>
                      <c:pt idx="88" formatCode="0">
                        <c:v>4</c:v>
                      </c:pt>
                      <c:pt idx="89" formatCode="0">
                        <c:v>4</c:v>
                      </c:pt>
                      <c:pt idx="90" formatCode="0">
                        <c:v>4</c:v>
                      </c:pt>
                      <c:pt idx="91" formatCode="0">
                        <c:v>5</c:v>
                      </c:pt>
                      <c:pt idx="92" formatCode="0">
                        <c:v>6</c:v>
                      </c:pt>
                      <c:pt idx="93" formatCode="0">
                        <c:v>5</c:v>
                      </c:pt>
                      <c:pt idx="94" formatCode="0">
                        <c:v>5</c:v>
                      </c:pt>
                      <c:pt idx="95" formatCode="0">
                        <c:v>5</c:v>
                      </c:pt>
                      <c:pt idx="96" formatCode="0">
                        <c:v>4</c:v>
                      </c:pt>
                      <c:pt idx="97" formatCode="0">
                        <c:v>3</c:v>
                      </c:pt>
                      <c:pt idx="98" formatCode="0">
                        <c:v>3</c:v>
                      </c:pt>
                      <c:pt idx="99" formatCode="0">
                        <c:v>3</c:v>
                      </c:pt>
                      <c:pt idx="100" formatCode="0">
                        <c:v>4</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0E-754E-4B95-B86B-72861AEE7D0D}"/>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24-25 '!$A$13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'!$B$13:$DB$13</c15:sqref>
                        </c15:formulaRef>
                      </c:ext>
                    </c:extLst>
                    <c:numCache>
                      <c:formatCode>General</c:formatCode>
                      <c:ptCount val="105"/>
                      <c:pt idx="53" formatCode="0">
                        <c:v>11</c:v>
                      </c:pt>
                      <c:pt idx="54" formatCode="0">
                        <c:v>10</c:v>
                      </c:pt>
                      <c:pt idx="55" formatCode="0">
                        <c:v>10</c:v>
                      </c:pt>
                      <c:pt idx="56" formatCode="0">
                        <c:v>11</c:v>
                      </c:pt>
                      <c:pt idx="57" formatCode="0">
                        <c:v>10</c:v>
                      </c:pt>
                      <c:pt idx="58" formatCode="0">
                        <c:v>9</c:v>
                      </c:pt>
                      <c:pt idx="59" formatCode="0">
                        <c:v>9</c:v>
                      </c:pt>
                      <c:pt idx="60" formatCode="0">
                        <c:v>10</c:v>
                      </c:pt>
                      <c:pt idx="61" formatCode="0">
                        <c:v>10</c:v>
                      </c:pt>
                      <c:pt idx="62" formatCode="0">
                        <c:v>10</c:v>
                      </c:pt>
                      <c:pt idx="63" formatCode="0">
                        <c:v>9</c:v>
                      </c:pt>
                      <c:pt idx="64" formatCode="0">
                        <c:v>8</c:v>
                      </c:pt>
                      <c:pt idx="65" formatCode="0">
                        <c:v>8</c:v>
                      </c:pt>
                      <c:pt idx="66" formatCode="0">
                        <c:v>8</c:v>
                      </c:pt>
                      <c:pt idx="67" formatCode="0">
                        <c:v>9</c:v>
                      </c:pt>
                      <c:pt idx="68" formatCode="0">
                        <c:v>10</c:v>
                      </c:pt>
                      <c:pt idx="69" formatCode="0">
                        <c:v>11</c:v>
                      </c:pt>
                      <c:pt idx="70" formatCode="0">
                        <c:v>11</c:v>
                      </c:pt>
                      <c:pt idx="71" formatCode="0">
                        <c:v>13</c:v>
                      </c:pt>
                      <c:pt idx="72" formatCode="0">
                        <c:v>12</c:v>
                      </c:pt>
                      <c:pt idx="73" formatCode="0">
                        <c:v>13</c:v>
                      </c:pt>
                      <c:pt idx="74" formatCode="0">
                        <c:v>11</c:v>
                      </c:pt>
                      <c:pt idx="75" formatCode="0">
                        <c:v>10</c:v>
                      </c:pt>
                      <c:pt idx="76" formatCode="0">
                        <c:v>11</c:v>
                      </c:pt>
                      <c:pt idx="77" formatCode="0">
                        <c:v>11</c:v>
                      </c:pt>
                      <c:pt idx="78" formatCode="0">
                        <c:v>11</c:v>
                      </c:pt>
                      <c:pt idx="79" formatCode="0">
                        <c:v>11</c:v>
                      </c:pt>
                      <c:pt idx="80" formatCode="0">
                        <c:v>11</c:v>
                      </c:pt>
                      <c:pt idx="81" formatCode="0">
                        <c:v>10</c:v>
                      </c:pt>
                      <c:pt idx="82" formatCode="0">
                        <c:v>9</c:v>
                      </c:pt>
                      <c:pt idx="83" formatCode="0">
                        <c:v>9</c:v>
                      </c:pt>
                      <c:pt idx="84" formatCode="0">
                        <c:v>9</c:v>
                      </c:pt>
                      <c:pt idx="85" formatCode="0">
                        <c:v>9</c:v>
                      </c:pt>
                      <c:pt idx="86" formatCode="0">
                        <c:v>9</c:v>
                      </c:pt>
                      <c:pt idx="87" formatCode="0">
                        <c:v>9</c:v>
                      </c:pt>
                      <c:pt idx="88" formatCode="0">
                        <c:v>9</c:v>
                      </c:pt>
                      <c:pt idx="89" formatCode="0">
                        <c:v>10</c:v>
                      </c:pt>
                      <c:pt idx="90" formatCode="0">
                        <c:v>11</c:v>
                      </c:pt>
                      <c:pt idx="91" formatCode="0">
                        <c:v>12</c:v>
                      </c:pt>
                      <c:pt idx="92" formatCode="0">
                        <c:v>13</c:v>
                      </c:pt>
                      <c:pt idx="93" formatCode="0">
                        <c:v>11</c:v>
                      </c:pt>
                      <c:pt idx="94" formatCode="0">
                        <c:v>10</c:v>
                      </c:pt>
                      <c:pt idx="95" formatCode="0">
                        <c:v>9</c:v>
                      </c:pt>
                      <c:pt idx="96" formatCode="0">
                        <c:v>9</c:v>
                      </c:pt>
                      <c:pt idx="97" formatCode="0">
                        <c:v>9</c:v>
                      </c:pt>
                      <c:pt idx="98" formatCode="0">
                        <c:v>9</c:v>
                      </c:pt>
                      <c:pt idx="99" formatCode="0">
                        <c:v>9</c:v>
                      </c:pt>
                      <c:pt idx="100" formatCode="0">
                        <c:v>9</c:v>
                      </c:pt>
                      <c:pt idx="101" formatCode="0">
                        <c:v>9</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0F-754E-4B95-B86B-72861AEE7D0D}"/>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24-25 '!$A$14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'!$B$14:$DB$14</c15:sqref>
                        </c15:formulaRef>
                      </c:ext>
                    </c:extLst>
                    <c:numCache>
                      <c:formatCode>General</c:formatCode>
                      <c:ptCount val="105"/>
                      <c:pt idx="53" formatCode="0">
                        <c:v>11</c:v>
                      </c:pt>
                      <c:pt idx="54" formatCode="0">
                        <c:v>11</c:v>
                      </c:pt>
                      <c:pt idx="55" formatCode="0">
                        <c:v>11</c:v>
                      </c:pt>
                      <c:pt idx="56" formatCode="0">
                        <c:v>11</c:v>
                      </c:pt>
                      <c:pt idx="57" formatCode="0">
                        <c:v>11</c:v>
                      </c:pt>
                      <c:pt idx="58" formatCode="0">
                        <c:v>10</c:v>
                      </c:pt>
                      <c:pt idx="59" formatCode="0">
                        <c:v>10</c:v>
                      </c:pt>
                      <c:pt idx="60" formatCode="0">
                        <c:v>11</c:v>
                      </c:pt>
                      <c:pt idx="61" formatCode="0">
                        <c:v>11</c:v>
                      </c:pt>
                      <c:pt idx="62" formatCode="0">
                        <c:v>10</c:v>
                      </c:pt>
                      <c:pt idx="63" formatCode="0">
                        <c:v>9</c:v>
                      </c:pt>
                      <c:pt idx="64" formatCode="0">
                        <c:v>9</c:v>
                      </c:pt>
                      <c:pt idx="65" formatCode="0">
                        <c:v>9</c:v>
                      </c:pt>
                      <c:pt idx="66" formatCode="0">
                        <c:v>9</c:v>
                      </c:pt>
                      <c:pt idx="67" formatCode="0">
                        <c:v>10</c:v>
                      </c:pt>
                      <c:pt idx="68" formatCode="0">
                        <c:v>10</c:v>
                      </c:pt>
                      <c:pt idx="69" formatCode="0">
                        <c:v>10</c:v>
                      </c:pt>
                      <c:pt idx="70" formatCode="0">
                        <c:v>10</c:v>
                      </c:pt>
                      <c:pt idx="71" formatCode="0">
                        <c:v>11</c:v>
                      </c:pt>
                      <c:pt idx="72" formatCode="0">
                        <c:v>10</c:v>
                      </c:pt>
                      <c:pt idx="73" formatCode="0">
                        <c:v>11</c:v>
                      </c:pt>
                      <c:pt idx="74" formatCode="0">
                        <c:v>11</c:v>
                      </c:pt>
                      <c:pt idx="75" formatCode="0">
                        <c:v>10</c:v>
                      </c:pt>
                      <c:pt idx="76" formatCode="0">
                        <c:v>11</c:v>
                      </c:pt>
                      <c:pt idx="77" formatCode="0">
                        <c:v>12</c:v>
                      </c:pt>
                      <c:pt idx="78" formatCode="0">
                        <c:v>10</c:v>
                      </c:pt>
                      <c:pt idx="79" formatCode="0">
                        <c:v>9</c:v>
                      </c:pt>
                      <c:pt idx="80" formatCode="0">
                        <c:v>9</c:v>
                      </c:pt>
                      <c:pt idx="81" formatCode="0">
                        <c:v>8</c:v>
                      </c:pt>
                      <c:pt idx="82" formatCode="0">
                        <c:v>8</c:v>
                      </c:pt>
                      <c:pt idx="83" formatCode="0">
                        <c:v>8</c:v>
                      </c:pt>
                      <c:pt idx="84" formatCode="0">
                        <c:v>8</c:v>
                      </c:pt>
                      <c:pt idx="85" formatCode="0">
                        <c:v>8</c:v>
                      </c:pt>
                      <c:pt idx="86" formatCode="0">
                        <c:v>7</c:v>
                      </c:pt>
                      <c:pt idx="87" formatCode="0">
                        <c:v>7</c:v>
                      </c:pt>
                      <c:pt idx="88" formatCode="0">
                        <c:v>6</c:v>
                      </c:pt>
                      <c:pt idx="89" formatCode="0">
                        <c:v>6</c:v>
                      </c:pt>
                      <c:pt idx="90" formatCode="0">
                        <c:v>7</c:v>
                      </c:pt>
                      <c:pt idx="91" formatCode="0">
                        <c:v>8</c:v>
                      </c:pt>
                      <c:pt idx="92" formatCode="0">
                        <c:v>8</c:v>
                      </c:pt>
                      <c:pt idx="93" formatCode="0">
                        <c:v>8</c:v>
                      </c:pt>
                      <c:pt idx="94" formatCode="0">
                        <c:v>8</c:v>
                      </c:pt>
                      <c:pt idx="95" formatCode="0">
                        <c:v>7</c:v>
                      </c:pt>
                      <c:pt idx="96" formatCode="0">
                        <c:v>6</c:v>
                      </c:pt>
                      <c:pt idx="97" formatCode="0">
                        <c:v>6</c:v>
                      </c:pt>
                      <c:pt idx="98" formatCode="0">
                        <c:v>6</c:v>
                      </c:pt>
                      <c:pt idx="99" formatCode="0">
                        <c:v>6</c:v>
                      </c:pt>
                      <c:pt idx="100" formatCode="0">
                        <c:v>7</c:v>
                      </c:pt>
                      <c:pt idx="101" formatCode="0">
                        <c:v>7</c:v>
                      </c:pt>
                      <c:pt idx="102" formatCode="0">
                        <c:v>7</c:v>
                      </c:pt>
                      <c:pt idx="103" formatCode="0">
                        <c:v>7</c:v>
                      </c:pt>
                      <c:pt idx="104" formatCode="0">
                        <c:v>8</c:v>
                      </c:pt>
                    </c:numCache>
                  </c:numRef>
                </c:val>
                <c:smooth val="0"/>
                <c:extLst xmlns:c15="http://schemas.microsoft.com/office/drawing/2012/chart">
                  <c:ext xmlns:c16="http://schemas.microsoft.com/office/drawing/2014/chart" uri="{C3380CC4-5D6E-409C-BE32-E72D297353CC}">
                    <c16:uniqueId val="{00000010-754E-4B95-B86B-72861AEE7D0D}"/>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24-25 '!$A$15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'!$B$15:$DB$15</c15:sqref>
                        </c15:formulaRef>
                      </c:ext>
                    </c:extLst>
                    <c:numCache>
                      <c:formatCode>General</c:formatCode>
                      <c:ptCount val="105"/>
                      <c:pt idx="53" formatCode="0">
                        <c:v>24</c:v>
                      </c:pt>
                      <c:pt idx="54" formatCode="0">
                        <c:v>24</c:v>
                      </c:pt>
                      <c:pt idx="55" formatCode="0">
                        <c:v>24</c:v>
                      </c:pt>
                      <c:pt idx="56" formatCode="0">
                        <c:v>24</c:v>
                      </c:pt>
                      <c:pt idx="57" formatCode="0">
                        <c:v>23</c:v>
                      </c:pt>
                      <c:pt idx="58" formatCode="0">
                        <c:v>23</c:v>
                      </c:pt>
                      <c:pt idx="59" formatCode="0">
                        <c:v>22</c:v>
                      </c:pt>
                      <c:pt idx="60" formatCode="0">
                        <c:v>22</c:v>
                      </c:pt>
                      <c:pt idx="61" formatCode="0">
                        <c:v>22</c:v>
                      </c:pt>
                      <c:pt idx="62" formatCode="0">
                        <c:v>21</c:v>
                      </c:pt>
                      <c:pt idx="63" formatCode="0">
                        <c:v>21</c:v>
                      </c:pt>
                      <c:pt idx="64" formatCode="0">
                        <c:v>20</c:v>
                      </c:pt>
                      <c:pt idx="65" formatCode="0">
                        <c:v>20</c:v>
                      </c:pt>
                      <c:pt idx="66" formatCode="0">
                        <c:v>20</c:v>
                      </c:pt>
                      <c:pt idx="67" formatCode="0">
                        <c:v>20</c:v>
                      </c:pt>
                      <c:pt idx="68" formatCode="0">
                        <c:v>21</c:v>
                      </c:pt>
                      <c:pt idx="69" formatCode="0">
                        <c:v>20</c:v>
                      </c:pt>
                      <c:pt idx="70" formatCode="0">
                        <c:v>20</c:v>
                      </c:pt>
                      <c:pt idx="71" formatCode="0">
                        <c:v>21</c:v>
                      </c:pt>
                      <c:pt idx="72" formatCode="0">
                        <c:v>20</c:v>
                      </c:pt>
                      <c:pt idx="73" formatCode="0">
                        <c:v>21</c:v>
                      </c:pt>
                      <c:pt idx="74" formatCode="0">
                        <c:v>21</c:v>
                      </c:pt>
                      <c:pt idx="75" formatCode="0">
                        <c:v>23</c:v>
                      </c:pt>
                      <c:pt idx="76" formatCode="0">
                        <c:v>22</c:v>
                      </c:pt>
                      <c:pt idx="77" formatCode="0">
                        <c:v>21</c:v>
                      </c:pt>
                      <c:pt idx="78" formatCode="0">
                        <c:v>20</c:v>
                      </c:pt>
                      <c:pt idx="79" formatCode="0">
                        <c:v>20</c:v>
                      </c:pt>
                      <c:pt idx="80" formatCode="0">
                        <c:v>20</c:v>
                      </c:pt>
                      <c:pt idx="81" formatCode="0">
                        <c:v>18</c:v>
                      </c:pt>
                      <c:pt idx="82" formatCode="0">
                        <c:v>17</c:v>
                      </c:pt>
                      <c:pt idx="83" formatCode="0">
                        <c:v>17</c:v>
                      </c:pt>
                      <c:pt idx="84" formatCode="0">
                        <c:v>16</c:v>
                      </c:pt>
                      <c:pt idx="85" formatCode="0">
                        <c:v>15</c:v>
                      </c:pt>
                      <c:pt idx="86" formatCode="0">
                        <c:v>14</c:v>
                      </c:pt>
                      <c:pt idx="87" formatCode="0">
                        <c:v>12</c:v>
                      </c:pt>
                      <c:pt idx="88" formatCode="0">
                        <c:v>11</c:v>
                      </c:pt>
                      <c:pt idx="89" formatCode="0">
                        <c:v>11</c:v>
                      </c:pt>
                      <c:pt idx="90" formatCode="0">
                        <c:v>12</c:v>
                      </c:pt>
                      <c:pt idx="91" formatCode="0">
                        <c:v>14</c:v>
                      </c:pt>
                      <c:pt idx="92" formatCode="0">
                        <c:v>14</c:v>
                      </c:pt>
                      <c:pt idx="93" formatCode="0">
                        <c:v>14</c:v>
                      </c:pt>
                      <c:pt idx="94" formatCode="0">
                        <c:v>13</c:v>
                      </c:pt>
                      <c:pt idx="95" formatCode="0">
                        <c:v>13</c:v>
                      </c:pt>
                      <c:pt idx="96" formatCode="0">
                        <c:v>12</c:v>
                      </c:pt>
                      <c:pt idx="97" formatCode="0">
                        <c:v>11</c:v>
                      </c:pt>
                      <c:pt idx="98" formatCode="0">
                        <c:v>10</c:v>
                      </c:pt>
                      <c:pt idx="99" formatCode="0">
                        <c:v>10</c:v>
                      </c:pt>
                      <c:pt idx="100" formatCode="0">
                        <c:v>11</c:v>
                      </c:pt>
                      <c:pt idx="101" formatCode="0">
                        <c:v>9</c:v>
                      </c:pt>
                      <c:pt idx="102" formatCode="0">
                        <c:v>8</c:v>
                      </c:pt>
                      <c:pt idx="103" formatCode="0">
                        <c:v>7</c:v>
                      </c:pt>
                      <c:pt idx="104" formatCode="0">
                        <c:v>7</c:v>
                      </c:pt>
                    </c:numCache>
                  </c:numRef>
                </c:val>
                <c:smooth val="0"/>
                <c:extLst xmlns:c15="http://schemas.microsoft.com/office/drawing/2012/chart">
                  <c:ext xmlns:c16="http://schemas.microsoft.com/office/drawing/2014/chart" uri="{C3380CC4-5D6E-409C-BE32-E72D297353CC}">
                    <c16:uniqueId val="{00000011-754E-4B95-B86B-72861AEE7D0D}"/>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24-25 '!$A$16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'!$B$16:$DB$16</c15:sqref>
                        </c15:formulaRef>
                      </c:ext>
                    </c:extLst>
                    <c:numCache>
                      <c:formatCode>General</c:formatCode>
                      <c:ptCount val="105"/>
                      <c:pt idx="53" formatCode="0">
                        <c:v>113.2</c:v>
                      </c:pt>
                      <c:pt idx="54" formatCode="0">
                        <c:v>111.05</c:v>
                      </c:pt>
                      <c:pt idx="55" formatCode="0">
                        <c:v>113.9725</c:v>
                      </c:pt>
                      <c:pt idx="56" formatCode="0">
                        <c:v>112.474875</c:v>
                      </c:pt>
                      <c:pt idx="57" formatCode="0">
                        <c:v>108.72463125</c:v>
                      </c:pt>
                      <c:pt idx="58" formatCode="0">
                        <c:v>104.94263124999999</c:v>
                      </c:pt>
                      <c:pt idx="59" formatCode="0">
                        <c:v>105.65309437499999</c:v>
                      </c:pt>
                      <c:pt idx="60" formatCode="0">
                        <c:v>115.0329038125</c:v>
                      </c:pt>
                      <c:pt idx="61" formatCode="0">
                        <c:v>118.30046419375</c:v>
                      </c:pt>
                      <c:pt idx="62" formatCode="0">
                        <c:v>115.31177561312501</c:v>
                      </c:pt>
                      <c:pt idx="63" formatCode="0">
                        <c:v>112.1806636744375</c:v>
                      </c:pt>
                      <c:pt idx="64" formatCode="0">
                        <c:v>112.93538164188125</c:v>
                      </c:pt>
                      <c:pt idx="65" formatCode="0">
                        <c:v>108.24239210978719</c:v>
                      </c:pt>
                      <c:pt idx="66" formatCode="0">
                        <c:v>103.54788426130847</c:v>
                      </c:pt>
                      <c:pt idx="67" formatCode="0">
                        <c:v>104.54788426130847</c:v>
                      </c:pt>
                      <c:pt idx="68" formatCode="0">
                        <c:v>106.54901454611804</c:v>
                      </c:pt>
                      <c:pt idx="69" formatCode="0">
                        <c:v>108.80634377803715</c:v>
                      </c:pt>
                      <c:pt idx="70" formatCode="0">
                        <c:v>110.42999119428626</c:v>
                      </c:pt>
                      <c:pt idx="71" formatCode="0">
                        <c:v>122.24934584115988</c:v>
                      </c:pt>
                      <c:pt idx="72" formatCode="0">
                        <c:v>122.00871055353264</c:v>
                      </c:pt>
                      <c:pt idx="73" formatCode="0">
                        <c:v>124.34473735353264</c:v>
                      </c:pt>
                      <c:pt idx="74" formatCode="0">
                        <c:v>128.12271965111483</c:v>
                      </c:pt>
                      <c:pt idx="75" formatCode="0">
                        <c:v>134.68559982331752</c:v>
                      </c:pt>
                      <c:pt idx="76" formatCode="0">
                        <c:v>128.57669351175429</c:v>
                      </c:pt>
                      <c:pt idx="77" formatCode="0">
                        <c:v>123.32000085391267</c:v>
                      </c:pt>
                      <c:pt idx="78" formatCode="0">
                        <c:v>119.88382504528816</c:v>
                      </c:pt>
                      <c:pt idx="79" formatCode="0">
                        <c:v>112.78152498153898</c:v>
                      </c:pt>
                      <c:pt idx="80" formatCode="0">
                        <c:v>111.46683976486848</c:v>
                      </c:pt>
                      <c:pt idx="81" formatCode="0">
                        <c:v>105.65365068912253</c:v>
                      </c:pt>
                      <c:pt idx="82" formatCode="0">
                        <c:v>97.337078119650272</c:v>
                      </c:pt>
                      <c:pt idx="83" formatCode="0">
                        <c:v>101.83032553548023</c:v>
                      </c:pt>
                      <c:pt idx="84" formatCode="0">
                        <c:v>95.898559875019629</c:v>
                      </c:pt>
                      <c:pt idx="85" formatCode="0">
                        <c:v>95.390316724077962</c:v>
                      </c:pt>
                      <c:pt idx="86" formatCode="0">
                        <c:v>89.52705061775886</c:v>
                      </c:pt>
                      <c:pt idx="87" formatCode="0">
                        <c:v>80.83412439763157</c:v>
                      </c:pt>
                      <c:pt idx="88" formatCode="0">
                        <c:v>78.049041220797591</c:v>
                      </c:pt>
                      <c:pt idx="89" formatCode="0">
                        <c:v>81.458891304856962</c:v>
                      </c:pt>
                      <c:pt idx="90" formatCode="0">
                        <c:v>91.016999998827089</c:v>
                      </c:pt>
                      <c:pt idx="91" formatCode="0">
                        <c:v>105.24287248843667</c:v>
                      </c:pt>
                      <c:pt idx="92" formatCode="0">
                        <c:v>113.22245257334843</c:v>
                      </c:pt>
                      <c:pt idx="93" formatCode="0">
                        <c:v>104.09180035564518</c:v>
                      </c:pt>
                      <c:pt idx="94" formatCode="0">
                        <c:v>100.98371957726802</c:v>
                      </c:pt>
                      <c:pt idx="95" formatCode="0">
                        <c:v>97.557572898135106</c:v>
                      </c:pt>
                      <c:pt idx="96" formatCode="0">
                        <c:v>89.286084929133551</c:v>
                      </c:pt>
                      <c:pt idx="97" formatCode="0">
                        <c:v>84.279945235265373</c:v>
                      </c:pt>
                      <c:pt idx="98" formatCode="0">
                        <c:v>77.446784471097558</c:v>
                      </c:pt>
                      <c:pt idx="99" formatCode="0">
                        <c:v>74.886258095550644</c:v>
                      </c:pt>
                      <c:pt idx="100" formatCode="0">
                        <c:v>84.531880882104247</c:v>
                      </c:pt>
                      <c:pt idx="101" formatCode="0">
                        <c:v>73.903457474498722</c:v>
                      </c:pt>
                      <c:pt idx="102" formatCode="0">
                        <c:v>71.692828693983444</c:v>
                      </c:pt>
                      <c:pt idx="103" formatCode="0">
                        <c:v>69.006981589228531</c:v>
                      </c:pt>
                      <c:pt idx="104" formatCode="0">
                        <c:v>75.382821848139002</c:v>
                      </c:pt>
                    </c:numCache>
                  </c:numRef>
                </c:val>
                <c:smooth val="0"/>
                <c:extLst xmlns:c15="http://schemas.microsoft.com/office/drawing/2012/chart">
                  <c:ext xmlns:c16="http://schemas.microsoft.com/office/drawing/2014/chart" uri="{C3380CC4-5D6E-409C-BE32-E72D297353CC}">
                    <c16:uniqueId val="{00000012-754E-4B95-B86B-72861AEE7D0D}"/>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24-25 '!$A$17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'!$B$17:$DB$17</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3-754E-4B95-B86B-72861AEE7D0D}"/>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24-25 '!$A$18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'!$B$18:$DB$18</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4-754E-4B95-B86B-72861AEE7D0D}"/>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24-25 '!$A$19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'!$B$19:$DB$19</c15:sqref>
                        </c15:formulaRef>
                      </c:ext>
                    </c:extLst>
                    <c:numCache>
                      <c:formatCode>General</c:formatCode>
                      <c:ptCount val="105"/>
                      <c:pt idx="53" formatCode="0">
                        <c:v>5</c:v>
                      </c:pt>
                      <c:pt idx="54" formatCode="0">
                        <c:v>4.25</c:v>
                      </c:pt>
                      <c:pt idx="55" formatCode="0">
                        <c:v>3.1875</c:v>
                      </c:pt>
                      <c:pt idx="56" formatCode="0">
                        <c:v>2.1356249999999997</c:v>
                      </c:pt>
                      <c:pt idx="57" formatCode="0">
                        <c:v>2.1356249999999997</c:v>
                      </c:pt>
                      <c:pt idx="58" formatCode="0">
                        <c:v>2.1356249999999997</c:v>
                      </c:pt>
                      <c:pt idx="59" formatCode="0">
                        <c:v>2.1356249999999997</c:v>
                      </c:pt>
                      <c:pt idx="60" formatCode="0">
                        <c:v>4.2712499999999993</c:v>
                      </c:pt>
                      <c:pt idx="61" formatCode="0">
                        <c:v>4.2712499999999993</c:v>
                      </c:pt>
                      <c:pt idx="62" formatCode="0">
                        <c:v>4.2712499999999993</c:v>
                      </c:pt>
                      <c:pt idx="63" formatCode="0">
                        <c:v>4.2712499999999993</c:v>
                      </c:pt>
                      <c:pt idx="64" formatCode="0">
                        <c:v>4.2712499999999993</c:v>
                      </c:pt>
                      <c:pt idx="65" formatCode="0">
                        <c:v>4.2712499999999993</c:v>
                      </c:pt>
                      <c:pt idx="66" formatCode="0">
                        <c:v>4.2712499999999993</c:v>
                      </c:pt>
                      <c:pt idx="67" formatCode="0">
                        <c:v>4.6983749999999995</c:v>
                      </c:pt>
                      <c:pt idx="68" formatCode="0">
                        <c:v>4.6983749999999995</c:v>
                      </c:pt>
                      <c:pt idx="69" formatCode="0">
                        <c:v>4.6983749999999995</c:v>
                      </c:pt>
                      <c:pt idx="70" formatCode="0">
                        <c:v>4.6983749999999995</c:v>
                      </c:pt>
                      <c:pt idx="71" formatCode="0">
                        <c:v>5.6380499999999989</c:v>
                      </c:pt>
                      <c:pt idx="72" formatCode="0">
                        <c:v>5.6380499999999989</c:v>
                      </c:pt>
                      <c:pt idx="73" formatCode="0">
                        <c:v>6.7656599999999987</c:v>
                      </c:pt>
                      <c:pt idx="74" formatCode="0">
                        <c:v>6.7656599999999987</c:v>
                      </c:pt>
                      <c:pt idx="75" formatCode="0">
                        <c:v>7.4422259999999989</c:v>
                      </c:pt>
                      <c:pt idx="76" formatCode="0">
                        <c:v>6.6980033999999993</c:v>
                      </c:pt>
                      <c:pt idx="77" formatCode="0">
                        <c:v>6.0282030599999992</c:v>
                      </c:pt>
                      <c:pt idx="78" formatCode="0">
                        <c:v>5.4253827539999993</c:v>
                      </c:pt>
                      <c:pt idx="79" formatCode="0">
                        <c:v>4.3403062031999999</c:v>
                      </c:pt>
                      <c:pt idx="80" formatCode="0">
                        <c:v>4.3403062031999999</c:v>
                      </c:pt>
                      <c:pt idx="81" formatCode="0">
                        <c:v>4.3403062031999999</c:v>
                      </c:pt>
                      <c:pt idx="82" formatCode="0">
                        <c:v>4.3403062031999999</c:v>
                      </c:pt>
                      <c:pt idx="83" formatCode="0">
                        <c:v>4.3403062031999999</c:v>
                      </c:pt>
                      <c:pt idx="84" formatCode="0">
                        <c:v>4.3403062031999999</c:v>
                      </c:pt>
                      <c:pt idx="85" formatCode="0">
                        <c:v>4.3403062031999999</c:v>
                      </c:pt>
                      <c:pt idx="86" formatCode="0">
                        <c:v>3.47224496256</c:v>
                      </c:pt>
                      <c:pt idx="87" formatCode="0">
                        <c:v>2.9514082181759997</c:v>
                      </c:pt>
                      <c:pt idx="88" formatCode="0">
                        <c:v>2.9514082181759997</c:v>
                      </c:pt>
                      <c:pt idx="89" formatCode="0">
                        <c:v>2.9514082181759997</c:v>
                      </c:pt>
                      <c:pt idx="90" formatCode="0">
                        <c:v>2.9514082181759997</c:v>
                      </c:pt>
                      <c:pt idx="91" formatCode="0">
                        <c:v>2.9514082181759997</c:v>
                      </c:pt>
                      <c:pt idx="92" formatCode="0">
                        <c:v>2.9514082181759997</c:v>
                      </c:pt>
                      <c:pt idx="93" formatCode="0">
                        <c:v>2.9514082181759997</c:v>
                      </c:pt>
                      <c:pt idx="94" formatCode="0">
                        <c:v>2.3611265745407999</c:v>
                      </c:pt>
                      <c:pt idx="95" formatCode="0">
                        <c:v>2.3611265745407999</c:v>
                      </c:pt>
                      <c:pt idx="96" formatCode="0">
                        <c:v>1.1805632872703999</c:v>
                      </c:pt>
                      <c:pt idx="97" formatCode="0">
                        <c:v>1.1805632872703999</c:v>
                      </c:pt>
                      <c:pt idx="98" formatCode="0">
                        <c:v>1.1805632872703999</c:v>
                      </c:pt>
                      <c:pt idx="99" formatCode="0">
                        <c:v>1.1805632872703999</c:v>
                      </c:pt>
                      <c:pt idx="100" formatCode="0">
                        <c:v>1.1805632872703999</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5-754E-4B95-B86B-72861AEE7D0D}"/>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24-25 '!$A$20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'!$B$20:$DB$20</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6-754E-4B95-B86B-72861AEE7D0D}"/>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24-25 '!$A$21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'!$B$21:$DB$21</c15:sqref>
                        </c15:formulaRef>
                      </c:ext>
                    </c:extLst>
                    <c:numCache>
                      <c:formatCode>General</c:formatCode>
                      <c:ptCount val="105"/>
                      <c:pt idx="53" formatCode="0">
                        <c:v>10</c:v>
                      </c:pt>
                      <c:pt idx="54" formatCode="0">
                        <c:v>9.8000000000000007</c:v>
                      </c:pt>
                      <c:pt idx="55" formatCode="0">
                        <c:v>9.9960000000000004</c:v>
                      </c:pt>
                      <c:pt idx="56" formatCode="0">
                        <c:v>9.9960000000000004</c:v>
                      </c:pt>
                      <c:pt idx="57" formatCode="0">
                        <c:v>9.9960000000000004</c:v>
                      </c:pt>
                      <c:pt idx="58" formatCode="0">
                        <c:v>8.9964000000000013</c:v>
                      </c:pt>
                      <c:pt idx="59" formatCode="0">
                        <c:v>8.9964000000000013</c:v>
                      </c:pt>
                      <c:pt idx="60" formatCode="0">
                        <c:v>8.9964000000000013</c:v>
                      </c:pt>
                      <c:pt idx="61" formatCode="0">
                        <c:v>8.9964000000000013</c:v>
                      </c:pt>
                      <c:pt idx="62" formatCode="0">
                        <c:v>9.8960400000000028</c:v>
                      </c:pt>
                      <c:pt idx="63" formatCode="0">
                        <c:v>9.8960400000000028</c:v>
                      </c:pt>
                      <c:pt idx="64" formatCode="0">
                        <c:v>9.8960400000000028</c:v>
                      </c:pt>
                      <c:pt idx="65" formatCode="0">
                        <c:v>9.8960400000000028</c:v>
                      </c:pt>
                      <c:pt idx="66" formatCode="0">
                        <c:v>9.8960400000000028</c:v>
                      </c:pt>
                      <c:pt idx="67" formatCode="0">
                        <c:v>9.8960400000000028</c:v>
                      </c:pt>
                      <c:pt idx="68" formatCode="0">
                        <c:v>8.9064360000000029</c:v>
                      </c:pt>
                      <c:pt idx="69" formatCode="0">
                        <c:v>8.9064360000000029</c:v>
                      </c:pt>
                      <c:pt idx="70" formatCode="0">
                        <c:v>9.7970796000000036</c:v>
                      </c:pt>
                      <c:pt idx="71" formatCode="0">
                        <c:v>9.7970796000000036</c:v>
                      </c:pt>
                      <c:pt idx="72" formatCode="0">
                        <c:v>9.7970796000000036</c:v>
                      </c:pt>
                      <c:pt idx="73" formatCode="0">
                        <c:v>9.7970796000000036</c:v>
                      </c:pt>
                      <c:pt idx="74" formatCode="0">
                        <c:v>10.776787560000004</c:v>
                      </c:pt>
                      <c:pt idx="75" formatCode="0">
                        <c:v>10.776787560000004</c:v>
                      </c:pt>
                      <c:pt idx="76" formatCode="0">
                        <c:v>9.6991088040000033</c:v>
                      </c:pt>
                      <c:pt idx="77" formatCode="0">
                        <c:v>9.1171622757600019</c:v>
                      </c:pt>
                      <c:pt idx="78" formatCode="0">
                        <c:v>9.1171622757600019</c:v>
                      </c:pt>
                      <c:pt idx="79" formatCode="0">
                        <c:v>8.2054460481840028</c:v>
                      </c:pt>
                      <c:pt idx="80" formatCode="0">
                        <c:v>8.2054460481840028</c:v>
                      </c:pt>
                      <c:pt idx="81" formatCode="0">
                        <c:v>8.2054460481840028</c:v>
                      </c:pt>
                      <c:pt idx="82" formatCode="0">
                        <c:v>7.9592826667384822</c:v>
                      </c:pt>
                      <c:pt idx="83" formatCode="0">
                        <c:v>8.7552109334123305</c:v>
                      </c:pt>
                      <c:pt idx="84" formatCode="0">
                        <c:v>8.7552109334123305</c:v>
                      </c:pt>
                      <c:pt idx="85" formatCode="0">
                        <c:v>8.7552109334123305</c:v>
                      </c:pt>
                      <c:pt idx="86" formatCode="0">
                        <c:v>8.7552109334123305</c:v>
                      </c:pt>
                      <c:pt idx="87" formatCode="0">
                        <c:v>7.879689840071098</c:v>
                      </c:pt>
                      <c:pt idx="88" formatCode="0">
                        <c:v>7.879689840071098</c:v>
                      </c:pt>
                      <c:pt idx="89" formatCode="0">
                        <c:v>8.6676588240782078</c:v>
                      </c:pt>
                      <c:pt idx="90" formatCode="0">
                        <c:v>8.6676588240782078</c:v>
                      </c:pt>
                      <c:pt idx="91" formatCode="0">
                        <c:v>9.5344247064860301</c:v>
                      </c:pt>
                      <c:pt idx="92" formatCode="0">
                        <c:v>9.5344247064860301</c:v>
                      </c:pt>
                      <c:pt idx="93" formatCode="0">
                        <c:v>9.5344247064860301</c:v>
                      </c:pt>
                      <c:pt idx="94" formatCode="0">
                        <c:v>8.5809822358374266</c:v>
                      </c:pt>
                      <c:pt idx="95" formatCode="0">
                        <c:v>8.5809822358374266</c:v>
                      </c:pt>
                      <c:pt idx="96" formatCode="0">
                        <c:v>8.5809822358374266</c:v>
                      </c:pt>
                      <c:pt idx="97" formatCode="0">
                        <c:v>7.7228840122536839</c:v>
                      </c:pt>
                      <c:pt idx="98" formatCode="0">
                        <c:v>7.7228840122536839</c:v>
                      </c:pt>
                      <c:pt idx="99" formatCode="0">
                        <c:v>7.7228840122536839</c:v>
                      </c:pt>
                      <c:pt idx="100" formatCode="0">
                        <c:v>7.7228840122536839</c:v>
                      </c:pt>
                      <c:pt idx="101" formatCode="0">
                        <c:v>6.9505956110283158</c:v>
                      </c:pt>
                      <c:pt idx="102" formatCode="0">
                        <c:v>6.9505956110283158</c:v>
                      </c:pt>
                      <c:pt idx="103" formatCode="0">
                        <c:v>6.2555360499254844</c:v>
                      </c:pt>
                      <c:pt idx="104" formatCode="0">
                        <c:v>5.3172056424366616</c:v>
                      </c:pt>
                    </c:numCache>
                  </c:numRef>
                </c:val>
                <c:smooth val="0"/>
                <c:extLst xmlns:c15="http://schemas.microsoft.com/office/drawing/2012/chart">
                  <c:ext xmlns:c16="http://schemas.microsoft.com/office/drawing/2014/chart" uri="{C3380CC4-5D6E-409C-BE32-E72D297353CC}">
                    <c16:uniqueId val="{00000017-754E-4B95-B86B-72861AEE7D0D}"/>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24-25 '!$A$22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'!$B$22:$DB$22</c15:sqref>
                        </c15:formulaRef>
                      </c:ext>
                    </c:extLst>
                    <c:numCache>
                      <c:formatCode>General</c:formatCode>
                      <c:ptCount val="105"/>
                      <c:pt idx="53" formatCode="0">
                        <c:v>4</c:v>
                      </c:pt>
                      <c:pt idx="54" formatCode="0">
                        <c:v>4</c:v>
                      </c:pt>
                      <c:pt idx="55" formatCode="0">
                        <c:v>4</c:v>
                      </c:pt>
                      <c:pt idx="56" formatCode="0">
                        <c:v>4</c:v>
                      </c:pt>
                      <c:pt idx="57" formatCode="0">
                        <c:v>3.4</c:v>
                      </c:pt>
                      <c:pt idx="58" formatCode="0">
                        <c:v>4.25</c:v>
                      </c:pt>
                      <c:pt idx="59" formatCode="0">
                        <c:v>3.1875</c:v>
                      </c:pt>
                      <c:pt idx="60" formatCode="0">
                        <c:v>3.1875</c:v>
                      </c:pt>
                      <c:pt idx="61" formatCode="0">
                        <c:v>3.1875</c:v>
                      </c:pt>
                      <c:pt idx="62" formatCode="0">
                        <c:v>3.1875</c:v>
                      </c:pt>
                      <c:pt idx="63" formatCode="0">
                        <c:v>2.5500000000000003</c:v>
                      </c:pt>
                      <c:pt idx="64" formatCode="0">
                        <c:v>2.5500000000000003</c:v>
                      </c:pt>
                      <c:pt idx="65" formatCode="0">
                        <c:v>3.8250000000000002</c:v>
                      </c:pt>
                      <c:pt idx="66" formatCode="0">
                        <c:v>2.8687500000000004</c:v>
                      </c:pt>
                      <c:pt idx="67" formatCode="0">
                        <c:v>2.8687500000000004</c:v>
                      </c:pt>
                      <c:pt idx="68" formatCode="0">
                        <c:v>2.8687500000000004</c:v>
                      </c:pt>
                      <c:pt idx="69" formatCode="0">
                        <c:v>1.9220625</c:v>
                      </c:pt>
                      <c:pt idx="70" formatCode="0">
                        <c:v>2.1142687500000004</c:v>
                      </c:pt>
                      <c:pt idx="71" formatCode="0">
                        <c:v>2.2199821875000003</c:v>
                      </c:pt>
                      <c:pt idx="72" formatCode="0">
                        <c:v>2.2199821875000003</c:v>
                      </c:pt>
                      <c:pt idx="73" formatCode="0">
                        <c:v>2.2199821875000003</c:v>
                      </c:pt>
                      <c:pt idx="74" formatCode="0">
                        <c:v>2.2199821875000003</c:v>
                      </c:pt>
                      <c:pt idx="75" formatCode="0">
                        <c:v>2.5529795156250001</c:v>
                      </c:pt>
                      <c:pt idx="76" formatCode="0">
                        <c:v>2.1700325882812499</c:v>
                      </c:pt>
                      <c:pt idx="77" formatCode="0">
                        <c:v>2.1700325882812499</c:v>
                      </c:pt>
                      <c:pt idx="78" formatCode="0">
                        <c:v>2.1700325882812499</c:v>
                      </c:pt>
                      <c:pt idx="79" formatCode="0">
                        <c:v>2.1700325882812499</c:v>
                      </c:pt>
                      <c:pt idx="80" formatCode="0">
                        <c:v>2.1700325882812499</c:v>
                      </c:pt>
                      <c:pt idx="81" formatCode="0">
                        <c:v>2.1700325882812499</c:v>
                      </c:pt>
                      <c:pt idx="82" formatCode="0">
                        <c:v>1.4539218341484372</c:v>
                      </c:pt>
                      <c:pt idx="83" formatCode="0">
                        <c:v>1.4539218341484372</c:v>
                      </c:pt>
                      <c:pt idx="84" formatCode="0">
                        <c:v>1.3085296507335935</c:v>
                      </c:pt>
                      <c:pt idx="85" formatCode="0">
                        <c:v>1.1776766856602341</c:v>
                      </c:pt>
                      <c:pt idx="86" formatCode="0">
                        <c:v>1.0599090170942107</c:v>
                      </c:pt>
                      <c:pt idx="87" formatCode="0">
                        <c:v>0.95391811538478966</c:v>
                      </c:pt>
                      <c:pt idx="88" formatCode="0">
                        <c:v>0.85852630384631068</c:v>
                      </c:pt>
                      <c:pt idx="89" formatCode="0">
                        <c:v>0.85852630384631068</c:v>
                      </c:pt>
                      <c:pt idx="90" formatCode="0">
                        <c:v>0.94437893423094177</c:v>
                      </c:pt>
                      <c:pt idx="91" formatCode="0">
                        <c:v>1.13325472107713</c:v>
                      </c:pt>
                      <c:pt idx="92" formatCode="0">
                        <c:v>0.56662736053856499</c:v>
                      </c:pt>
                      <c:pt idx="93" formatCode="0">
                        <c:v>0.56662736053856499</c:v>
                      </c:pt>
                      <c:pt idx="94" formatCode="0">
                        <c:v>0.56662736053856499</c:v>
                      </c:pt>
                      <c:pt idx="95" formatCode="0">
                        <c:v>0.56662736053856499</c:v>
                      </c:pt>
                      <c:pt idx="96" formatCode="0">
                        <c:v>0.56662736053856499</c:v>
                      </c:pt>
                      <c:pt idx="97" formatCode="0">
                        <c:v>0.56662736053856499</c:v>
                      </c:pt>
                      <c:pt idx="98" formatCode="0">
                        <c:v>0.56662736053856499</c:v>
                      </c:pt>
                      <c:pt idx="99" formatCode="0">
                        <c:v>0.56662736053856499</c:v>
                      </c:pt>
                      <c:pt idx="100" formatCode="0">
                        <c:v>1.13325472107713</c:v>
                      </c:pt>
                      <c:pt idx="101" formatCode="0">
                        <c:v>0.56662736053856499</c:v>
                      </c:pt>
                      <c:pt idx="102" formatCode="0">
                        <c:v>0.56662736053856499</c:v>
                      </c:pt>
                      <c:pt idx="103" formatCode="0">
                        <c:v>0.56662736053856499</c:v>
                      </c:pt>
                      <c:pt idx="104" formatCode="0">
                        <c:v>0.56662736053856499</c:v>
                      </c:pt>
                    </c:numCache>
                  </c:numRef>
                </c:val>
                <c:smooth val="0"/>
                <c:extLst xmlns:c15="http://schemas.microsoft.com/office/drawing/2012/chart">
                  <c:ext xmlns:c16="http://schemas.microsoft.com/office/drawing/2014/chart" uri="{C3380CC4-5D6E-409C-BE32-E72D297353CC}">
                    <c16:uniqueId val="{00000018-754E-4B95-B86B-72861AEE7D0D}"/>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24-25 '!$A$23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'!$B$23:$DB$23</c15:sqref>
                        </c15:formulaRef>
                      </c:ext>
                    </c:extLst>
                    <c:numCache>
                      <c:formatCode>General</c:formatCode>
                      <c:ptCount val="105"/>
                      <c:pt idx="53" formatCode="0">
                        <c:v>2.25</c:v>
                      </c:pt>
                      <c:pt idx="54" formatCode="0">
                        <c:v>1.8</c:v>
                      </c:pt>
                      <c:pt idx="55" formatCode="0">
                        <c:v>0.9</c:v>
                      </c:pt>
                      <c:pt idx="56" formatCode="0">
                        <c:v>0.9</c:v>
                      </c:pt>
                      <c:pt idx="57" formatCode="0">
                        <c:v>0.9</c:v>
                      </c:pt>
                      <c:pt idx="58" formatCode="0">
                        <c:v>1.8</c:v>
                      </c:pt>
                      <c:pt idx="59" formatCode="0">
                        <c:v>1.8</c:v>
                      </c:pt>
                      <c:pt idx="60" formatCode="0">
                        <c:v>2.7</c:v>
                      </c:pt>
                      <c:pt idx="61" formatCode="0">
                        <c:v>2.7</c:v>
                      </c:pt>
                      <c:pt idx="62" formatCode="0">
                        <c:v>2.7</c:v>
                      </c:pt>
                      <c:pt idx="63" formatCode="0">
                        <c:v>4.0500000000000007</c:v>
                      </c:pt>
                      <c:pt idx="64" formatCode="0">
                        <c:v>4.0500000000000007</c:v>
                      </c:pt>
                      <c:pt idx="65" formatCode="0">
                        <c:v>4.0500000000000007</c:v>
                      </c:pt>
                      <c:pt idx="66" formatCode="0">
                        <c:v>2.7135000000000002</c:v>
                      </c:pt>
                      <c:pt idx="67" formatCode="0">
                        <c:v>2.7135000000000002</c:v>
                      </c:pt>
                      <c:pt idx="68" formatCode="0">
                        <c:v>2.7135000000000002</c:v>
                      </c:pt>
                      <c:pt idx="69" formatCode="0">
                        <c:v>1.8180449999999999</c:v>
                      </c:pt>
                      <c:pt idx="70" formatCode="0">
                        <c:v>1.8180449999999999</c:v>
                      </c:pt>
                      <c:pt idx="71" formatCode="0">
                        <c:v>2.6361652499999999</c:v>
                      </c:pt>
                      <c:pt idx="72" formatCode="0">
                        <c:v>3.6906313499999994</c:v>
                      </c:pt>
                      <c:pt idx="73" formatCode="0">
                        <c:v>3.6906313499999994</c:v>
                      </c:pt>
                      <c:pt idx="74" formatCode="0">
                        <c:v>4.9823523224999997</c:v>
                      </c:pt>
                      <c:pt idx="75" formatCode="0">
                        <c:v>4.9823523224999997</c:v>
                      </c:pt>
                      <c:pt idx="76" formatCode="0">
                        <c:v>3.4876466257499996</c:v>
                      </c:pt>
                      <c:pt idx="77" formatCode="0">
                        <c:v>3.4876466257499996</c:v>
                      </c:pt>
                      <c:pt idx="78" formatCode="0">
                        <c:v>2.3367232392524997</c:v>
                      </c:pt>
                      <c:pt idx="79" formatCode="0">
                        <c:v>2.3367232392524997</c:v>
                      </c:pt>
                      <c:pt idx="80" formatCode="0">
                        <c:v>2.3367232392524997</c:v>
                      </c:pt>
                      <c:pt idx="81" formatCode="0">
                        <c:v>2.3367232392524997</c:v>
                      </c:pt>
                      <c:pt idx="82" formatCode="0">
                        <c:v>2.3367232392524997</c:v>
                      </c:pt>
                      <c:pt idx="83" formatCode="0">
                        <c:v>2.3367232392524997</c:v>
                      </c:pt>
                      <c:pt idx="84" formatCode="0">
                        <c:v>2.3367232392524997</c:v>
                      </c:pt>
                      <c:pt idx="85" formatCode="0">
                        <c:v>2.3367232392524997</c:v>
                      </c:pt>
                      <c:pt idx="86" formatCode="0">
                        <c:v>2.3367232392524997</c:v>
                      </c:pt>
                      <c:pt idx="87" formatCode="0">
                        <c:v>2.3367232392524997</c:v>
                      </c:pt>
                      <c:pt idx="88" formatCode="0">
                        <c:v>2.3367232392524997</c:v>
                      </c:pt>
                      <c:pt idx="89" formatCode="0">
                        <c:v>2.3367232392524997</c:v>
                      </c:pt>
                      <c:pt idx="90" formatCode="0">
                        <c:v>2.3367232392524997</c:v>
                      </c:pt>
                      <c:pt idx="91" formatCode="0">
                        <c:v>3.0377402110282499</c:v>
                      </c:pt>
                      <c:pt idx="92" formatCode="0">
                        <c:v>2.4301921688226003</c:v>
                      </c:pt>
                      <c:pt idx="93" formatCode="0">
                        <c:v>2.4301921688226003</c:v>
                      </c:pt>
                      <c:pt idx="94" formatCode="0">
                        <c:v>2.4301921688226003</c:v>
                      </c:pt>
                      <c:pt idx="95" formatCode="0">
                        <c:v>2.4301921688226003</c:v>
                      </c:pt>
                      <c:pt idx="96" formatCode="0">
                        <c:v>2.1871729519403402</c:v>
                      </c:pt>
                      <c:pt idx="97" formatCode="0">
                        <c:v>2.077814304343323</c:v>
                      </c:pt>
                      <c:pt idx="98" formatCode="0">
                        <c:v>1.9739235891261568</c:v>
                      </c:pt>
                      <c:pt idx="99" formatCode="0">
                        <c:v>1.9739235891261568</c:v>
                      </c:pt>
                      <c:pt idx="100" formatCode="0">
                        <c:v>1.9739235891261568</c:v>
                      </c:pt>
                      <c:pt idx="101" formatCode="0">
                        <c:v>1.9739235891261568</c:v>
                      </c:pt>
                      <c:pt idx="102" formatCode="0">
                        <c:v>1.9739235891261568</c:v>
                      </c:pt>
                      <c:pt idx="103" formatCode="0">
                        <c:v>1.9739235891261568</c:v>
                      </c:pt>
                      <c:pt idx="104" formatCode="0">
                        <c:v>1.9739235891261568</c:v>
                      </c:pt>
                    </c:numCache>
                  </c:numRef>
                </c:val>
                <c:smooth val="0"/>
                <c:extLst xmlns:c15="http://schemas.microsoft.com/office/drawing/2012/chart">
                  <c:ext xmlns:c16="http://schemas.microsoft.com/office/drawing/2014/chart" uri="{C3380CC4-5D6E-409C-BE32-E72D297353CC}">
                    <c16:uniqueId val="{00000019-754E-4B95-B86B-72861AEE7D0D}"/>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24-25 '!$A$24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'!$B$24:$DB$24</c15:sqref>
                        </c15:formulaRef>
                      </c:ext>
                    </c:extLst>
                    <c:numCache>
                      <c:formatCode>General</c:formatCode>
                      <c:ptCount val="105"/>
                      <c:pt idx="53" formatCode="0">
                        <c:v>19.95</c:v>
                      </c:pt>
                      <c:pt idx="54" formatCode="0">
                        <c:v>18.952499999999997</c:v>
                      </c:pt>
                      <c:pt idx="55" formatCode="0">
                        <c:v>18.952499999999997</c:v>
                      </c:pt>
                      <c:pt idx="56" formatCode="0">
                        <c:v>18.952499999999997</c:v>
                      </c:pt>
                      <c:pt idx="57" formatCode="0">
                        <c:v>18.952499999999997</c:v>
                      </c:pt>
                      <c:pt idx="58" formatCode="0">
                        <c:v>18.004874999999995</c:v>
                      </c:pt>
                      <c:pt idx="59" formatCode="0">
                        <c:v>18.004874999999995</c:v>
                      </c:pt>
                      <c:pt idx="60" formatCode="0">
                        <c:v>18.905118749999996</c:v>
                      </c:pt>
                      <c:pt idx="61" formatCode="0">
                        <c:v>18.905118749999996</c:v>
                      </c:pt>
                      <c:pt idx="62" formatCode="0">
                        <c:v>18.905118749999996</c:v>
                      </c:pt>
                      <c:pt idx="63" formatCode="0">
                        <c:v>17.959862812499995</c:v>
                      </c:pt>
                      <c:pt idx="64" formatCode="0">
                        <c:v>17.959862812499995</c:v>
                      </c:pt>
                      <c:pt idx="65" formatCode="0">
                        <c:v>16.163876531249997</c:v>
                      </c:pt>
                      <c:pt idx="66" formatCode="0">
                        <c:v>12.931101224999999</c:v>
                      </c:pt>
                      <c:pt idx="67" formatCode="0">
                        <c:v>12.931101224999999</c:v>
                      </c:pt>
                      <c:pt idx="68" formatCode="0">
                        <c:v>11.637991102499999</c:v>
                      </c:pt>
                      <c:pt idx="69" formatCode="0">
                        <c:v>11.056091547374999</c:v>
                      </c:pt>
                      <c:pt idx="70" formatCode="0">
                        <c:v>12.161700702112499</c:v>
                      </c:pt>
                      <c:pt idx="71" formatCode="0">
                        <c:v>12.769785737218125</c:v>
                      </c:pt>
                      <c:pt idx="72" formatCode="0">
                        <c:v>12.769785737218125</c:v>
                      </c:pt>
                      <c:pt idx="73" formatCode="0">
                        <c:v>14.046764310939938</c:v>
                      </c:pt>
                      <c:pt idx="74" formatCode="0">
                        <c:v>14.749102526486936</c:v>
                      </c:pt>
                      <c:pt idx="75" formatCode="0">
                        <c:v>14.749102526486936</c:v>
                      </c:pt>
                      <c:pt idx="76" formatCode="0">
                        <c:v>13.274192273838244</c:v>
                      </c:pt>
                      <c:pt idx="77" formatCode="0">
                        <c:v>12.610482660146332</c:v>
                      </c:pt>
                      <c:pt idx="78" formatCode="0">
                        <c:v>12.610482660146332</c:v>
                      </c:pt>
                      <c:pt idx="79" formatCode="0">
                        <c:v>11.979958527139015</c:v>
                      </c:pt>
                      <c:pt idx="80" formatCode="0">
                        <c:v>11.979958527139015</c:v>
                      </c:pt>
                      <c:pt idx="81" formatCode="0">
                        <c:v>11.979958527139015</c:v>
                      </c:pt>
                      <c:pt idx="82" formatCode="0">
                        <c:v>10.781962674425113</c:v>
                      </c:pt>
                      <c:pt idx="83" formatCode="0">
                        <c:v>10.781962674425113</c:v>
                      </c:pt>
                      <c:pt idx="84" formatCode="0">
                        <c:v>9.7037664069826022</c:v>
                      </c:pt>
                      <c:pt idx="85" formatCode="0">
                        <c:v>9.7037664069826022</c:v>
                      </c:pt>
                      <c:pt idx="86" formatCode="0">
                        <c:v>8.7333897662843416</c:v>
                      </c:pt>
                      <c:pt idx="87" formatCode="0">
                        <c:v>7.860050789655908</c:v>
                      </c:pt>
                      <c:pt idx="88" formatCode="0">
                        <c:v>7.0740457106903172</c:v>
                      </c:pt>
                      <c:pt idx="89" formatCode="0">
                        <c:v>7.0740457106903172</c:v>
                      </c:pt>
                      <c:pt idx="90" formatCode="0">
                        <c:v>7.0740457106903172</c:v>
                      </c:pt>
                      <c:pt idx="91" formatCode="0">
                        <c:v>8.1351525672938649</c:v>
                      </c:pt>
                      <c:pt idx="92" formatCode="0">
                        <c:v>8.0538010416209271</c:v>
                      </c:pt>
                      <c:pt idx="93" formatCode="0">
                        <c:v>8.0538010416209271</c:v>
                      </c:pt>
                      <c:pt idx="94" formatCode="0">
                        <c:v>8.0538010416209271</c:v>
                      </c:pt>
                      <c:pt idx="95" formatCode="0">
                        <c:v>8.0538010416209271</c:v>
                      </c:pt>
                      <c:pt idx="96" formatCode="0">
                        <c:v>6.4430408332967417</c:v>
                      </c:pt>
                      <c:pt idx="97" formatCode="0">
                        <c:v>5.1544326666373941</c:v>
                      </c:pt>
                      <c:pt idx="98" formatCode="0">
                        <c:v>5.1544326666373941</c:v>
                      </c:pt>
                      <c:pt idx="99" formatCode="0">
                        <c:v>5.1544326666373941</c:v>
                      </c:pt>
                      <c:pt idx="100" formatCode="0">
                        <c:v>5.1544326666373941</c:v>
                      </c:pt>
                      <c:pt idx="101" formatCode="0">
                        <c:v>5.1544326666373941</c:v>
                      </c:pt>
                      <c:pt idx="102" formatCode="0">
                        <c:v>4.381267766641785</c:v>
                      </c:pt>
                      <c:pt idx="103" formatCode="0">
                        <c:v>4.381267766641785</c:v>
                      </c:pt>
                      <c:pt idx="104" formatCode="0">
                        <c:v>4.381267766641785</c:v>
                      </c:pt>
                    </c:numCache>
                  </c:numRef>
                </c:val>
                <c:smooth val="0"/>
                <c:extLst xmlns:c15="http://schemas.microsoft.com/office/drawing/2012/chart">
                  <c:ext xmlns:c16="http://schemas.microsoft.com/office/drawing/2014/chart" uri="{C3380CC4-5D6E-409C-BE32-E72D297353CC}">
                    <c16:uniqueId val="{0000001A-754E-4B95-B86B-72861AEE7D0D}"/>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24-25 '!$A$25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'!$B$25:$DB$25</c15:sqref>
                        </c15:formulaRef>
                      </c:ext>
                    </c:extLst>
                    <c:numCache>
                      <c:formatCode>General</c:formatCode>
                      <c:ptCount val="105"/>
                      <c:pt idx="53" formatCode="0">
                        <c:v>10</c:v>
                      </c:pt>
                      <c:pt idx="54" formatCode="0">
                        <c:v>10</c:v>
                      </c:pt>
                      <c:pt idx="55" formatCode="0">
                        <c:v>10</c:v>
                      </c:pt>
                      <c:pt idx="56" formatCode="0">
                        <c:v>11</c:v>
                      </c:pt>
                      <c:pt idx="57" formatCode="0">
                        <c:v>9.9</c:v>
                      </c:pt>
                      <c:pt idx="58" formatCode="0">
                        <c:v>9.9</c:v>
                      </c:pt>
                      <c:pt idx="59" formatCode="0">
                        <c:v>9.9</c:v>
                      </c:pt>
                      <c:pt idx="60" formatCode="0">
                        <c:v>10.89</c:v>
                      </c:pt>
                      <c:pt idx="61" formatCode="0">
                        <c:v>10.89</c:v>
                      </c:pt>
                      <c:pt idx="62" formatCode="0">
                        <c:v>9.8010000000000002</c:v>
                      </c:pt>
                      <c:pt idx="63" formatCode="0">
                        <c:v>8.8209</c:v>
                      </c:pt>
                      <c:pt idx="64" formatCode="0">
                        <c:v>8.8209</c:v>
                      </c:pt>
                      <c:pt idx="65" formatCode="0">
                        <c:v>7.9388100000000001</c:v>
                      </c:pt>
                      <c:pt idx="66" formatCode="0">
                        <c:v>7.1449290000000003</c:v>
                      </c:pt>
                      <c:pt idx="67" formatCode="0">
                        <c:v>7.1449290000000003</c:v>
                      </c:pt>
                      <c:pt idx="68" formatCode="0">
                        <c:v>7.859421900000001</c:v>
                      </c:pt>
                      <c:pt idx="69" formatCode="0">
                        <c:v>8.6453640900000011</c:v>
                      </c:pt>
                      <c:pt idx="70" formatCode="0">
                        <c:v>8.6453640900000011</c:v>
                      </c:pt>
                      <c:pt idx="71" formatCode="0">
                        <c:v>8.6453640900000011</c:v>
                      </c:pt>
                      <c:pt idx="72" formatCode="0">
                        <c:v>8.6453640900000011</c:v>
                      </c:pt>
                      <c:pt idx="73" formatCode="0">
                        <c:v>8.6453640900000011</c:v>
                      </c:pt>
                      <c:pt idx="74" formatCode="0">
                        <c:v>8.6453640900000011</c:v>
                      </c:pt>
                      <c:pt idx="75" formatCode="0">
                        <c:v>10.374436908000002</c:v>
                      </c:pt>
                      <c:pt idx="76" formatCode="0">
                        <c:v>8.2995495264000017</c:v>
                      </c:pt>
                      <c:pt idx="77" formatCode="0">
                        <c:v>7.469594573760002</c:v>
                      </c:pt>
                      <c:pt idx="78" formatCode="0">
                        <c:v>7.469594573760002</c:v>
                      </c:pt>
                      <c:pt idx="79" formatCode="0">
                        <c:v>6.7226351163840024</c:v>
                      </c:pt>
                      <c:pt idx="80" formatCode="0">
                        <c:v>6.7226351163840024</c:v>
                      </c:pt>
                      <c:pt idx="81" formatCode="0">
                        <c:v>6.7226351163840024</c:v>
                      </c:pt>
                      <c:pt idx="82" formatCode="0">
                        <c:v>6.7226351163840024</c:v>
                      </c:pt>
                      <c:pt idx="83" formatCode="0">
                        <c:v>6.7226351163840024</c:v>
                      </c:pt>
                      <c:pt idx="84" formatCode="0">
                        <c:v>6.0503716047456022</c:v>
                      </c:pt>
                      <c:pt idx="85" formatCode="0">
                        <c:v>6.0503716047456022</c:v>
                      </c:pt>
                      <c:pt idx="86" formatCode="0">
                        <c:v>5.4453344442710421</c:v>
                      </c:pt>
                      <c:pt idx="87" formatCode="0">
                        <c:v>4.3562675554168342</c:v>
                      </c:pt>
                      <c:pt idx="88" formatCode="0">
                        <c:v>4.3562675554168342</c:v>
                      </c:pt>
                      <c:pt idx="89" formatCode="0">
                        <c:v>4.3562675554168342</c:v>
                      </c:pt>
                      <c:pt idx="90" formatCode="0">
                        <c:v>4.3562675554168342</c:v>
                      </c:pt>
                      <c:pt idx="91" formatCode="0">
                        <c:v>5.2275210665002012</c:v>
                      </c:pt>
                      <c:pt idx="92" formatCode="0">
                        <c:v>5.7502731731502221</c:v>
                      </c:pt>
                      <c:pt idx="93" formatCode="0">
                        <c:v>5.7502731731502221</c:v>
                      </c:pt>
                      <c:pt idx="94" formatCode="0">
                        <c:v>5.1752458558352004</c:v>
                      </c:pt>
                      <c:pt idx="95" formatCode="0">
                        <c:v>4.3989589774599205</c:v>
                      </c:pt>
                      <c:pt idx="96" formatCode="0">
                        <c:v>3.2992192330949406</c:v>
                      </c:pt>
                      <c:pt idx="97" formatCode="0">
                        <c:v>2.3094534631664581</c:v>
                      </c:pt>
                      <c:pt idx="98" formatCode="0">
                        <c:v>2.3094534631664581</c:v>
                      </c:pt>
                      <c:pt idx="99" formatCode="0">
                        <c:v>2.3094534631664581</c:v>
                      </c:pt>
                      <c:pt idx="100" formatCode="0">
                        <c:v>2.3094534631664581</c:v>
                      </c:pt>
                      <c:pt idx="101" formatCode="0">
                        <c:v>2.3094534631664581</c:v>
                      </c:pt>
                      <c:pt idx="102" formatCode="0">
                        <c:v>2.3094534631664581</c:v>
                      </c:pt>
                      <c:pt idx="103" formatCode="0">
                        <c:v>2.3094534631664581</c:v>
                      </c:pt>
                      <c:pt idx="104" formatCode="0">
                        <c:v>2.3094534631664581</c:v>
                      </c:pt>
                    </c:numCache>
                  </c:numRef>
                </c:val>
                <c:smooth val="0"/>
                <c:extLst xmlns:c15="http://schemas.microsoft.com/office/drawing/2012/chart">
                  <c:ext xmlns:c16="http://schemas.microsoft.com/office/drawing/2014/chart" uri="{C3380CC4-5D6E-409C-BE32-E72D297353CC}">
                    <c16:uniqueId val="{0000001B-754E-4B95-B86B-72861AEE7D0D}"/>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24-25 '!$A$26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'!$B$26:$DB$26</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C-754E-4B95-B86B-72861AEE7D0D}"/>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24-25 '!$A$27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'!$B$27:$DB$27</c15:sqref>
                        </c15:formulaRef>
                      </c:ext>
                    </c:extLst>
                    <c:numCache>
                      <c:formatCode>General</c:formatCode>
                      <c:ptCount val="105"/>
                      <c:pt idx="53" formatCode="0">
                        <c:v>2</c:v>
                      </c:pt>
                      <c:pt idx="54" formatCode="0">
                        <c:v>1</c:v>
                      </c:pt>
                      <c:pt idx="55" formatCode="0">
                        <c:v>1</c:v>
                      </c:pt>
                      <c:pt idx="56" formatCode="0">
                        <c:v>1</c:v>
                      </c:pt>
                      <c:pt idx="57" formatCode="0">
                        <c:v>0</c:v>
                      </c:pt>
                      <c:pt idx="58" formatCode="0">
                        <c:v>0</c:v>
                      </c:pt>
                      <c:pt idx="59" formatCode="0">
                        <c:v>0</c:v>
                      </c:pt>
                      <c:pt idx="60" formatCode="0">
                        <c:v>0</c:v>
                      </c:pt>
                      <c:pt idx="61" formatCode="0">
                        <c:v>0</c:v>
                      </c:pt>
                      <c:pt idx="62" formatCode="0">
                        <c:v>1</c:v>
                      </c:pt>
                      <c:pt idx="63" formatCode="0">
                        <c:v>1</c:v>
                      </c:pt>
                      <c:pt idx="64" formatCode="0">
                        <c:v>1</c:v>
                      </c:pt>
                      <c:pt idx="65" formatCode="0">
                        <c:v>1</c:v>
                      </c:pt>
                      <c:pt idx="66" formatCode="0">
                        <c:v>1</c:v>
                      </c:pt>
                      <c:pt idx="67" formatCode="0">
                        <c:v>0</c:v>
                      </c:pt>
                      <c:pt idx="68" formatCode="0">
                        <c:v>0</c:v>
                      </c:pt>
                      <c:pt idx="69" formatCode="0">
                        <c:v>0</c:v>
                      </c:pt>
                      <c:pt idx="70" formatCode="0">
                        <c:v>0</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0</c:v>
                      </c:pt>
                      <c:pt idx="88" formatCode="0">
                        <c:v>0</c:v>
                      </c:pt>
                      <c:pt idx="89" formatCode="0">
                        <c:v>0</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D-754E-4B95-B86B-72861AEE7D0D}"/>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24-25 '!$A$28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'!$B$28:$DB$28</c15:sqref>
                        </c15:formulaRef>
                      </c:ext>
                    </c:extLst>
                    <c:numCache>
                      <c:formatCode>General</c:formatCode>
                      <c:ptCount val="105"/>
                      <c:pt idx="53" formatCode="0">
                        <c:v>7</c:v>
                      </c:pt>
                      <c:pt idx="54" formatCode="0">
                        <c:v>6</c:v>
                      </c:pt>
                      <c:pt idx="55" formatCode="0">
                        <c:v>5</c:v>
                      </c:pt>
                      <c:pt idx="56" formatCode="0">
                        <c:v>4</c:v>
                      </c:pt>
                      <c:pt idx="57" formatCode="0">
                        <c:v>4</c:v>
                      </c:pt>
                      <c:pt idx="58" formatCode="0">
                        <c:v>4</c:v>
                      </c:pt>
                      <c:pt idx="59" formatCode="0">
                        <c:v>3</c:v>
                      </c:pt>
                      <c:pt idx="60" formatCode="0">
                        <c:v>4</c:v>
                      </c:pt>
                      <c:pt idx="61" formatCode="0">
                        <c:v>4</c:v>
                      </c:pt>
                      <c:pt idx="62" formatCode="0">
                        <c:v>3</c:v>
                      </c:pt>
                      <c:pt idx="63" formatCode="0">
                        <c:v>3</c:v>
                      </c:pt>
                      <c:pt idx="64" formatCode="0">
                        <c:v>3</c:v>
                      </c:pt>
                      <c:pt idx="65" formatCode="0">
                        <c:v>3</c:v>
                      </c:pt>
                      <c:pt idx="66" formatCode="0">
                        <c:v>3</c:v>
                      </c:pt>
                      <c:pt idx="67" formatCode="0">
                        <c:v>3</c:v>
                      </c:pt>
                      <c:pt idx="68" formatCode="0">
                        <c:v>3</c:v>
                      </c:pt>
                      <c:pt idx="69" formatCode="0">
                        <c:v>2</c:v>
                      </c:pt>
                      <c:pt idx="70" formatCode="0">
                        <c:v>3</c:v>
                      </c:pt>
                      <c:pt idx="71" formatCode="0">
                        <c:v>3</c:v>
                      </c:pt>
                      <c:pt idx="72" formatCode="0">
                        <c:v>3</c:v>
                      </c:pt>
                      <c:pt idx="73" formatCode="0">
                        <c:v>3</c:v>
                      </c:pt>
                      <c:pt idx="74" formatCode="0">
                        <c:v>4</c:v>
                      </c:pt>
                      <c:pt idx="75" formatCode="0">
                        <c:v>4</c:v>
                      </c:pt>
                      <c:pt idx="76" formatCode="0">
                        <c:v>4</c:v>
                      </c:pt>
                      <c:pt idx="77" formatCode="0">
                        <c:v>4</c:v>
                      </c:pt>
                      <c:pt idx="78" formatCode="0">
                        <c:v>4</c:v>
                      </c:pt>
                      <c:pt idx="79" formatCode="0">
                        <c:v>4</c:v>
                      </c:pt>
                      <c:pt idx="80" formatCode="0">
                        <c:v>4</c:v>
                      </c:pt>
                      <c:pt idx="81" formatCode="0">
                        <c:v>4</c:v>
                      </c:pt>
                      <c:pt idx="82" formatCode="0">
                        <c:v>4</c:v>
                      </c:pt>
                      <c:pt idx="83" formatCode="0">
                        <c:v>4</c:v>
                      </c:pt>
                      <c:pt idx="84" formatCode="0">
                        <c:v>3</c:v>
                      </c:pt>
                      <c:pt idx="85" formatCode="0">
                        <c:v>2</c:v>
                      </c:pt>
                      <c:pt idx="86" formatCode="0">
                        <c:v>2</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2</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E-754E-4B95-B86B-72861AEE7D0D}"/>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24-25 '!$A$29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'!$B$29:$DB$29</c15:sqref>
                        </c15:formulaRef>
                      </c:ext>
                    </c:extLst>
                    <c:numCache>
                      <c:formatCode>General</c:formatCode>
                      <c:ptCount val="105"/>
                      <c:pt idx="53" formatCode="0">
                        <c:v>9</c:v>
                      </c:pt>
                      <c:pt idx="54" formatCode="0">
                        <c:v>8</c:v>
                      </c:pt>
                      <c:pt idx="55" formatCode="0">
                        <c:v>8</c:v>
                      </c:pt>
                      <c:pt idx="56" formatCode="0">
                        <c:v>7</c:v>
                      </c:pt>
                      <c:pt idx="57" formatCode="0">
                        <c:v>7</c:v>
                      </c:pt>
                      <c:pt idx="58" formatCode="0">
                        <c:v>7</c:v>
                      </c:pt>
                      <c:pt idx="59" formatCode="0">
                        <c:v>7</c:v>
                      </c:pt>
                      <c:pt idx="60" formatCode="0">
                        <c:v>7</c:v>
                      </c:pt>
                      <c:pt idx="61" formatCode="0">
                        <c:v>7</c:v>
                      </c:pt>
                      <c:pt idx="62" formatCode="0">
                        <c:v>8</c:v>
                      </c:pt>
                      <c:pt idx="63" formatCode="0">
                        <c:v>8</c:v>
                      </c:pt>
                      <c:pt idx="64" formatCode="0">
                        <c:v>7</c:v>
                      </c:pt>
                      <c:pt idx="65" formatCode="0">
                        <c:v>6</c:v>
                      </c:pt>
                      <c:pt idx="66" formatCode="0">
                        <c:v>6</c:v>
                      </c:pt>
                      <c:pt idx="67" formatCode="0">
                        <c:v>6</c:v>
                      </c:pt>
                      <c:pt idx="68" formatCode="0">
                        <c:v>6</c:v>
                      </c:pt>
                      <c:pt idx="69" formatCode="0">
                        <c:v>6</c:v>
                      </c:pt>
                      <c:pt idx="70" formatCode="0">
                        <c:v>6</c:v>
                      </c:pt>
                      <c:pt idx="71" formatCode="0">
                        <c:v>6</c:v>
                      </c:pt>
                      <c:pt idx="72" formatCode="0">
                        <c:v>7</c:v>
                      </c:pt>
                      <c:pt idx="73" formatCode="0">
                        <c:v>7</c:v>
                      </c:pt>
                      <c:pt idx="74" formatCode="0">
                        <c:v>7</c:v>
                      </c:pt>
                      <c:pt idx="75" formatCode="0">
                        <c:v>7</c:v>
                      </c:pt>
                      <c:pt idx="76" formatCode="0">
                        <c:v>7</c:v>
                      </c:pt>
                      <c:pt idx="77" formatCode="0">
                        <c:v>7</c:v>
                      </c:pt>
                      <c:pt idx="78" formatCode="0">
                        <c:v>7</c:v>
                      </c:pt>
                      <c:pt idx="79" formatCode="0">
                        <c:v>7</c:v>
                      </c:pt>
                      <c:pt idx="80" formatCode="0">
                        <c:v>6</c:v>
                      </c:pt>
                      <c:pt idx="81" formatCode="0">
                        <c:v>5</c:v>
                      </c:pt>
                      <c:pt idx="82" formatCode="0">
                        <c:v>5</c:v>
                      </c:pt>
                      <c:pt idx="83" formatCode="0">
                        <c:v>6</c:v>
                      </c:pt>
                      <c:pt idx="84" formatCode="0">
                        <c:v>6</c:v>
                      </c:pt>
                      <c:pt idx="85" formatCode="0">
                        <c:v>6</c:v>
                      </c:pt>
                      <c:pt idx="86" formatCode="0">
                        <c:v>6</c:v>
                      </c:pt>
                      <c:pt idx="87" formatCode="0">
                        <c:v>6</c:v>
                      </c:pt>
                      <c:pt idx="88" formatCode="0">
                        <c:v>6</c:v>
                      </c:pt>
                      <c:pt idx="89" formatCode="0">
                        <c:v>5</c:v>
                      </c:pt>
                      <c:pt idx="90" formatCode="0">
                        <c:v>6</c:v>
                      </c:pt>
                      <c:pt idx="91" formatCode="0">
                        <c:v>6</c:v>
                      </c:pt>
                      <c:pt idx="92" formatCode="0">
                        <c:v>4</c:v>
                      </c:pt>
                      <c:pt idx="93" formatCode="0">
                        <c:v>4</c:v>
                      </c:pt>
                      <c:pt idx="94" formatCode="0">
                        <c:v>4</c:v>
                      </c:pt>
                      <c:pt idx="95" formatCode="0">
                        <c:v>4</c:v>
                      </c:pt>
                      <c:pt idx="96" formatCode="0">
                        <c:v>4</c:v>
                      </c:pt>
                      <c:pt idx="97" formatCode="0">
                        <c:v>3</c:v>
                      </c:pt>
                      <c:pt idx="98" formatCode="0">
                        <c:v>3</c:v>
                      </c:pt>
                      <c:pt idx="99" formatCode="0">
                        <c:v>4</c:v>
                      </c:pt>
                      <c:pt idx="100" formatCode="0">
                        <c:v>3</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1F-754E-4B95-B86B-72861AEE7D0D}"/>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24-25 '!$A$30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'!$B$30:$DB$30</c15:sqref>
                        </c15:formulaRef>
                      </c:ext>
                    </c:extLst>
                    <c:numCache>
                      <c:formatCode>General</c:formatCode>
                      <c:ptCount val="105"/>
                      <c:pt idx="53" formatCode="0">
                        <c:v>21</c:v>
                      </c:pt>
                      <c:pt idx="54" formatCode="0">
                        <c:v>20</c:v>
                      </c:pt>
                      <c:pt idx="55" formatCode="0">
                        <c:v>19</c:v>
                      </c:pt>
                      <c:pt idx="56" formatCode="0">
                        <c:v>19</c:v>
                      </c:pt>
                      <c:pt idx="57" formatCode="0">
                        <c:v>20</c:v>
                      </c:pt>
                      <c:pt idx="58" formatCode="0">
                        <c:v>19</c:v>
                      </c:pt>
                      <c:pt idx="59" formatCode="0">
                        <c:v>19</c:v>
                      </c:pt>
                      <c:pt idx="60" formatCode="0">
                        <c:v>19</c:v>
                      </c:pt>
                      <c:pt idx="61" formatCode="0">
                        <c:v>19</c:v>
                      </c:pt>
                      <c:pt idx="62" formatCode="0">
                        <c:v>19</c:v>
                      </c:pt>
                      <c:pt idx="63" formatCode="0">
                        <c:v>18</c:v>
                      </c:pt>
                      <c:pt idx="64" formatCode="0">
                        <c:v>18</c:v>
                      </c:pt>
                      <c:pt idx="65" formatCode="0">
                        <c:v>17</c:v>
                      </c:pt>
                      <c:pt idx="66" formatCode="0">
                        <c:v>17</c:v>
                      </c:pt>
                      <c:pt idx="67" formatCode="0">
                        <c:v>17</c:v>
                      </c:pt>
                      <c:pt idx="68" formatCode="0">
                        <c:v>17</c:v>
                      </c:pt>
                      <c:pt idx="69" formatCode="0">
                        <c:v>16</c:v>
                      </c:pt>
                      <c:pt idx="70" formatCode="0">
                        <c:v>15</c:v>
                      </c:pt>
                      <c:pt idx="71" formatCode="0">
                        <c:v>15</c:v>
                      </c:pt>
                      <c:pt idx="72" formatCode="0">
                        <c:v>15</c:v>
                      </c:pt>
                      <c:pt idx="73" formatCode="0">
                        <c:v>15</c:v>
                      </c:pt>
                      <c:pt idx="74" formatCode="0">
                        <c:v>17</c:v>
                      </c:pt>
                      <c:pt idx="75" formatCode="0">
                        <c:v>18</c:v>
                      </c:pt>
                      <c:pt idx="76" formatCode="0">
                        <c:v>15</c:v>
                      </c:pt>
                      <c:pt idx="77" formatCode="0">
                        <c:v>14</c:v>
                      </c:pt>
                      <c:pt idx="78" formatCode="0">
                        <c:v>14</c:v>
                      </c:pt>
                      <c:pt idx="79" formatCode="0">
                        <c:v>13</c:v>
                      </c:pt>
                      <c:pt idx="80" formatCode="0">
                        <c:v>12</c:v>
                      </c:pt>
                      <c:pt idx="81" formatCode="0">
                        <c:v>11</c:v>
                      </c:pt>
                      <c:pt idx="82" formatCode="0">
                        <c:v>10</c:v>
                      </c:pt>
                      <c:pt idx="83" formatCode="0">
                        <c:v>10</c:v>
                      </c:pt>
                      <c:pt idx="84" formatCode="0">
                        <c:v>9</c:v>
                      </c:pt>
                      <c:pt idx="85" formatCode="0">
                        <c:v>9</c:v>
                      </c:pt>
                      <c:pt idx="86" formatCode="0">
                        <c:v>9</c:v>
                      </c:pt>
                      <c:pt idx="87" formatCode="0">
                        <c:v>9</c:v>
                      </c:pt>
                      <c:pt idx="88" formatCode="0">
                        <c:v>9</c:v>
                      </c:pt>
                      <c:pt idx="89" formatCode="0">
                        <c:v>9</c:v>
                      </c:pt>
                      <c:pt idx="90" formatCode="0">
                        <c:v>9</c:v>
                      </c:pt>
                      <c:pt idx="91" formatCode="0">
                        <c:v>10</c:v>
                      </c:pt>
                      <c:pt idx="92" formatCode="0">
                        <c:v>9</c:v>
                      </c:pt>
                      <c:pt idx="93" formatCode="0">
                        <c:v>9</c:v>
                      </c:pt>
                      <c:pt idx="94" formatCode="0">
                        <c:v>9</c:v>
                      </c:pt>
                      <c:pt idx="95" formatCode="0">
                        <c:v>9</c:v>
                      </c:pt>
                      <c:pt idx="96" formatCode="0">
                        <c:v>8</c:v>
                      </c:pt>
                      <c:pt idx="97" formatCode="0">
                        <c:v>8</c:v>
                      </c:pt>
                      <c:pt idx="98" formatCode="0">
                        <c:v>8</c:v>
                      </c:pt>
                      <c:pt idx="99" formatCode="0">
                        <c:v>7</c:v>
                      </c:pt>
                      <c:pt idx="100" formatCode="0">
                        <c:v>8</c:v>
                      </c:pt>
                      <c:pt idx="101" formatCode="0">
                        <c:v>7</c:v>
                      </c:pt>
                      <c:pt idx="102" formatCode="0">
                        <c:v>6</c:v>
                      </c:pt>
                      <c:pt idx="103" formatCode="0">
                        <c:v>6</c:v>
                      </c:pt>
                      <c:pt idx="104" formatCode="0">
                        <c:v>5</c:v>
                      </c:pt>
                    </c:numCache>
                  </c:numRef>
                </c:val>
                <c:smooth val="0"/>
                <c:extLst xmlns:c15="http://schemas.microsoft.com/office/drawing/2012/chart">
                  <c:ext xmlns:c16="http://schemas.microsoft.com/office/drawing/2014/chart" uri="{C3380CC4-5D6E-409C-BE32-E72D297353CC}">
                    <c16:uniqueId val="{00000020-754E-4B95-B86B-72861AEE7D0D}"/>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24-25 '!$A$31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'!$B$31:$DB$31</c15:sqref>
                        </c15:formulaRef>
                      </c:ext>
                    </c:extLst>
                    <c:numCache>
                      <c:formatCode>General</c:formatCode>
                      <c:ptCount val="105"/>
                      <c:pt idx="53" formatCode="0">
                        <c:v>90.2</c:v>
                      </c:pt>
                      <c:pt idx="54" formatCode="0">
                        <c:v>83.802499999999995</c:v>
                      </c:pt>
                      <c:pt idx="55" formatCode="0">
                        <c:v>80.036000000000001</c:v>
                      </c:pt>
                      <c:pt idx="56" formatCode="0">
                        <c:v>77.984124999999992</c:v>
                      </c:pt>
                      <c:pt idx="57" formatCode="0">
                        <c:v>76.284124999999989</c:v>
                      </c:pt>
                      <c:pt idx="58" formatCode="0">
                        <c:v>75.086899999999986</c:v>
                      </c:pt>
                      <c:pt idx="59" formatCode="0">
                        <c:v>73.024399999999986</c:v>
                      </c:pt>
                      <c:pt idx="60" formatCode="0">
                        <c:v>78.950268749999992</c:v>
                      </c:pt>
                      <c:pt idx="61" formatCode="0">
                        <c:v>78.950268749999992</c:v>
                      </c:pt>
                      <c:pt idx="62" formatCode="0">
                        <c:v>79.760908749999999</c:v>
                      </c:pt>
                      <c:pt idx="63" formatCode="0">
                        <c:v>77.548052812500003</c:v>
                      </c:pt>
                      <c:pt idx="64" formatCode="0">
                        <c:v>76.548052812500003</c:v>
                      </c:pt>
                      <c:pt idx="65" formatCode="0">
                        <c:v>73.144976531249995</c:v>
                      </c:pt>
                      <c:pt idx="66" formatCode="0">
                        <c:v>66.825570225000007</c:v>
                      </c:pt>
                      <c:pt idx="67" formatCode="0">
                        <c:v>66.252695224999997</c:v>
                      </c:pt>
                      <c:pt idx="68" formatCode="0">
                        <c:v>64.684474002499996</c:v>
                      </c:pt>
                      <c:pt idx="69" formatCode="0">
                        <c:v>61.046374137375004</c:v>
                      </c:pt>
                      <c:pt idx="70" formatCode="0">
                        <c:v>63.234833142112507</c:v>
                      </c:pt>
                      <c:pt idx="71" formatCode="0">
                        <c:v>66.706426864718139</c:v>
                      </c:pt>
                      <c:pt idx="72" formatCode="0">
                        <c:v>68.760892964718124</c:v>
                      </c:pt>
                      <c:pt idx="73" formatCode="0">
                        <c:v>71.165481538439934</c:v>
                      </c:pt>
                      <c:pt idx="74" formatCode="0">
                        <c:v>78.139248686486937</c:v>
                      </c:pt>
                      <c:pt idx="75" formatCode="0">
                        <c:v>81.87788483261194</c:v>
                      </c:pt>
                      <c:pt idx="76" formatCode="0">
                        <c:v>70.628533218269496</c:v>
                      </c:pt>
                      <c:pt idx="77" formatCode="0">
                        <c:v>66.88312178369759</c:v>
                      </c:pt>
                      <c:pt idx="78" formatCode="0">
                        <c:v>65.129378091200081</c:v>
                      </c:pt>
                      <c:pt idx="79" formatCode="0">
                        <c:v>60.75510172244077</c:v>
                      </c:pt>
                      <c:pt idx="80" formatCode="0">
                        <c:v>58.75510172244077</c:v>
                      </c:pt>
                      <c:pt idx="81" formatCode="0">
                        <c:v>56.75510172244077</c:v>
                      </c:pt>
                      <c:pt idx="82" formatCode="0">
                        <c:v>53.594831734148535</c:v>
                      </c:pt>
                      <c:pt idx="83" formatCode="0">
                        <c:v>55.390760000822382</c:v>
                      </c:pt>
                      <c:pt idx="84" formatCode="0">
                        <c:v>51.494908038326628</c:v>
                      </c:pt>
                      <c:pt idx="85" formatCode="0">
                        <c:v>50.364055073253269</c:v>
                      </c:pt>
                      <c:pt idx="86" formatCode="0">
                        <c:v>47.80281236287442</c:v>
                      </c:pt>
                      <c:pt idx="87" formatCode="0">
                        <c:v>42.338057757957131</c:v>
                      </c:pt>
                      <c:pt idx="88" formatCode="0">
                        <c:v>41.45666086745306</c:v>
                      </c:pt>
                      <c:pt idx="89" formatCode="0">
                        <c:v>41.244629851460175</c:v>
                      </c:pt>
                      <c:pt idx="90" formatCode="0">
                        <c:v>43.330482481844804</c:v>
                      </c:pt>
                      <c:pt idx="91" formatCode="0">
                        <c:v>48.019501490561481</c:v>
                      </c:pt>
                      <c:pt idx="92" formatCode="0">
                        <c:v>44.286726668794344</c:v>
                      </c:pt>
                      <c:pt idx="93" formatCode="0">
                        <c:v>44.286726668794344</c:v>
                      </c:pt>
                      <c:pt idx="94" formatCode="0">
                        <c:v>42.16797523719552</c:v>
                      </c:pt>
                      <c:pt idx="95" formatCode="0">
                        <c:v>41.39168835882024</c:v>
                      </c:pt>
                      <c:pt idx="96" formatCode="0">
                        <c:v>36.257605901978415</c:v>
                      </c:pt>
                      <c:pt idx="97" formatCode="0">
                        <c:v>32.011775094209824</c:v>
                      </c:pt>
                      <c:pt idx="98" formatCode="0">
                        <c:v>31.907884378992659</c:v>
                      </c:pt>
                      <c:pt idx="99" formatCode="0">
                        <c:v>31.907884378992659</c:v>
                      </c:pt>
                      <c:pt idx="100" formatCode="0">
                        <c:v>32.474511739531223</c:v>
                      </c:pt>
                      <c:pt idx="101" formatCode="0">
                        <c:v>29.955032690496889</c:v>
                      </c:pt>
                      <c:pt idx="102" formatCode="0">
                        <c:v>27.181867790501283</c:v>
                      </c:pt>
                      <c:pt idx="103" formatCode="0">
                        <c:v>26.486808229398449</c:v>
                      </c:pt>
                      <c:pt idx="104" formatCode="0">
                        <c:v>24.548477821909628</c:v>
                      </c:pt>
                    </c:numCache>
                  </c:numRef>
                </c:val>
                <c:smooth val="0"/>
                <c:extLst xmlns:c15="http://schemas.microsoft.com/office/drawing/2012/chart">
                  <c:ext xmlns:c16="http://schemas.microsoft.com/office/drawing/2014/chart" uri="{C3380CC4-5D6E-409C-BE32-E72D297353CC}">
                    <c16:uniqueId val="{00000021-754E-4B95-B86B-72861AEE7D0D}"/>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24-25 '!$A$32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'!$B$32:$DB$32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2-754E-4B95-B86B-72861AEE7D0D}"/>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24-25 '!$A$33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'!$B$33:$DB$33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3-754E-4B95-B86B-72861AEE7D0D}"/>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24-25 '!$A$34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'!$B$34:$DB$34</c15:sqref>
                        </c15:formulaRef>
                      </c:ext>
                    </c:extLst>
                    <c:numCache>
                      <c:formatCode>General</c:formatCode>
                      <c:ptCount val="105"/>
                      <c:pt idx="53" formatCode="0">
                        <c:v>16</c:v>
                      </c:pt>
                      <c:pt idx="54" formatCode="0">
                        <c:v>15.25</c:v>
                      </c:pt>
                      <c:pt idx="55" formatCode="0">
                        <c:v>15.287500000000001</c:v>
                      </c:pt>
                      <c:pt idx="56" formatCode="0">
                        <c:v>14.235625000000001</c:v>
                      </c:pt>
                      <c:pt idx="57" formatCode="0">
                        <c:v>13.025625000000002</c:v>
                      </c:pt>
                      <c:pt idx="58" formatCode="0">
                        <c:v>13.025625000000002</c:v>
                      </c:pt>
                      <c:pt idx="59" formatCode="0">
                        <c:v>13.025625000000002</c:v>
                      </c:pt>
                      <c:pt idx="60" formatCode="0">
                        <c:v>16.250250000000001</c:v>
                      </c:pt>
                      <c:pt idx="61" formatCode="0">
                        <c:v>17.448150000000002</c:v>
                      </c:pt>
                      <c:pt idx="62" formatCode="0">
                        <c:v>16.130460000000003</c:v>
                      </c:pt>
                      <c:pt idx="63" formatCode="0">
                        <c:v>14.944539000000002</c:v>
                      </c:pt>
                      <c:pt idx="64" formatCode="0">
                        <c:v>14.944539000000002</c:v>
                      </c:pt>
                      <c:pt idx="65" formatCode="0">
                        <c:v>13.877210100000003</c:v>
                      </c:pt>
                      <c:pt idx="66" formatCode="0">
                        <c:v>12.916614090000003</c:v>
                      </c:pt>
                      <c:pt idx="67" formatCode="0">
                        <c:v>13.343739090000003</c:v>
                      </c:pt>
                      <c:pt idx="68" formatCode="0">
                        <c:v>14.208275499000003</c:v>
                      </c:pt>
                      <c:pt idx="69" formatCode="0">
                        <c:v>15.159265548900006</c:v>
                      </c:pt>
                      <c:pt idx="70" formatCode="0">
                        <c:v>15.159265548900006</c:v>
                      </c:pt>
                      <c:pt idx="71" formatCode="0">
                        <c:v>17.668074131235006</c:v>
                      </c:pt>
                      <c:pt idx="72" formatCode="0">
                        <c:v>16.465071718111506</c:v>
                      </c:pt>
                      <c:pt idx="73" formatCode="0">
                        <c:v>17.592681718111507</c:v>
                      </c:pt>
                      <c:pt idx="74" formatCode="0">
                        <c:v>18.675383889922657</c:v>
                      </c:pt>
                      <c:pt idx="75" formatCode="0">
                        <c:v>20.542922278914922</c:v>
                      </c:pt>
                      <c:pt idx="76" formatCode="0">
                        <c:v>17.833595237077684</c:v>
                      </c:pt>
                      <c:pt idx="77" formatCode="0">
                        <c:v>16.050235713369915</c:v>
                      </c:pt>
                      <c:pt idx="78" formatCode="0">
                        <c:v>15.447415407369917</c:v>
                      </c:pt>
                      <c:pt idx="79" formatCode="0">
                        <c:v>14.362338856569917</c:v>
                      </c:pt>
                      <c:pt idx="80" formatCode="0">
                        <c:v>14.362338856569917</c:v>
                      </c:pt>
                      <c:pt idx="81" formatCode="0">
                        <c:v>14.362338856569917</c:v>
                      </c:pt>
                      <c:pt idx="82" formatCode="0">
                        <c:v>13.360135591232925</c:v>
                      </c:pt>
                      <c:pt idx="83" formatCode="0">
                        <c:v>13.360135591232925</c:v>
                      </c:pt>
                      <c:pt idx="84" formatCode="0">
                        <c:v>12.458152652429632</c:v>
                      </c:pt>
                      <c:pt idx="85" formatCode="0">
                        <c:v>12.458152652429632</c:v>
                      </c:pt>
                      <c:pt idx="86" formatCode="0">
                        <c:v>10.372414444405187</c:v>
                      </c:pt>
                      <c:pt idx="87" formatCode="0">
                        <c:v>8.8165522777444103</c:v>
                      </c:pt>
                      <c:pt idx="88" formatCode="0">
                        <c:v>8.8165522777444103</c:v>
                      </c:pt>
                      <c:pt idx="89" formatCode="0">
                        <c:v>9.6963238866796715</c:v>
                      </c:pt>
                      <c:pt idx="90" formatCode="0">
                        <c:v>11.045307020380406</c:v>
                      </c:pt>
                      <c:pt idx="91" formatCode="0">
                        <c:v>13.716293625107859</c:v>
                      </c:pt>
                      <c:pt idx="92" formatCode="0">
                        <c:v>17.145367031384826</c:v>
                      </c:pt>
                      <c:pt idx="93" formatCode="0">
                        <c:v>13.716293625107859</c:v>
                      </c:pt>
                      <c:pt idx="94" formatCode="0">
                        <c:v>13.716293625107859</c:v>
                      </c:pt>
                      <c:pt idx="95" formatCode="0">
                        <c:v>12.049523440779474</c:v>
                      </c:pt>
                      <c:pt idx="96" formatCode="0">
                        <c:v>9.4157006235732741</c:v>
                      </c:pt>
                      <c:pt idx="97" formatCode="0">
                        <c:v>8.5921868899429867</c:v>
                      </c:pt>
                      <c:pt idx="98" formatCode="0">
                        <c:v>8.5921868899429867</c:v>
                      </c:pt>
                      <c:pt idx="99" formatCode="0">
                        <c:v>8.5921868899429867</c:v>
                      </c:pt>
                      <c:pt idx="100" formatCode="0">
                        <c:v>9.3333492502102455</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24-754E-4B95-B86B-72861AEE7D0D}"/>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24-25 '!$A$35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'!$B$35:$DB$35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5-754E-4B95-B86B-72861AEE7D0D}"/>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24-25 '!$A$37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'!$B$37:$DB$37</c15:sqref>
                        </c15:formulaRef>
                      </c:ext>
                    </c:extLst>
                    <c:numCache>
                      <c:formatCode>General</c:formatCode>
                      <c:ptCount val="105"/>
                      <c:pt idx="53" formatCode="0">
                        <c:v>8</c:v>
                      </c:pt>
                      <c:pt idx="54" formatCode="0">
                        <c:v>8</c:v>
                      </c:pt>
                      <c:pt idx="55" formatCode="0">
                        <c:v>8</c:v>
                      </c:pt>
                      <c:pt idx="56" formatCode="0">
                        <c:v>7.6</c:v>
                      </c:pt>
                      <c:pt idx="57" formatCode="0">
                        <c:v>7.36</c:v>
                      </c:pt>
                      <c:pt idx="58" formatCode="0">
                        <c:v>7.2200000000000006</c:v>
                      </c:pt>
                      <c:pt idx="59" formatCode="0">
                        <c:v>6.1575000000000006</c:v>
                      </c:pt>
                      <c:pt idx="60" formatCode="0">
                        <c:v>6.7515000000000001</c:v>
                      </c:pt>
                      <c:pt idx="61" formatCode="0">
                        <c:v>6.7515000000000001</c:v>
                      </c:pt>
                      <c:pt idx="62" formatCode="0">
                        <c:v>6.7515000000000001</c:v>
                      </c:pt>
                      <c:pt idx="63" formatCode="0">
                        <c:v>6.6486000000000001</c:v>
                      </c:pt>
                      <c:pt idx="64" formatCode="0">
                        <c:v>6.6486000000000001</c:v>
                      </c:pt>
                      <c:pt idx="65" formatCode="0">
                        <c:v>6.8989499999999992</c:v>
                      </c:pt>
                      <c:pt idx="66" formatCode="0">
                        <c:v>5.9427000000000003</c:v>
                      </c:pt>
                      <c:pt idx="67" formatCode="0">
                        <c:v>5.9427000000000003</c:v>
                      </c:pt>
                      <c:pt idx="68" formatCode="0">
                        <c:v>5.9427000000000003</c:v>
                      </c:pt>
                      <c:pt idx="69" formatCode="0">
                        <c:v>6.5329874999999991</c:v>
                      </c:pt>
                      <c:pt idx="70" formatCode="0">
                        <c:v>7.6473787499999997</c:v>
                      </c:pt>
                      <c:pt idx="71" formatCode="0">
                        <c:v>8.8597141874999998</c:v>
                      </c:pt>
                      <c:pt idx="72" formatCode="0">
                        <c:v>8.8597141874999998</c:v>
                      </c:pt>
                      <c:pt idx="73" formatCode="0">
                        <c:v>8.1957409874999989</c:v>
                      </c:pt>
                      <c:pt idx="74" formatCode="0">
                        <c:v>8.7933168674999997</c:v>
                      </c:pt>
                      <c:pt idx="75" formatCode="0">
                        <c:v>9.1263141956249996</c:v>
                      </c:pt>
                      <c:pt idx="76" formatCode="0">
                        <c:v>8.7433672682812489</c:v>
                      </c:pt>
                      <c:pt idx="77" formatCode="0">
                        <c:v>8.7433672682812489</c:v>
                      </c:pt>
                      <c:pt idx="78" formatCode="0">
                        <c:v>8.7433672682812489</c:v>
                      </c:pt>
                      <c:pt idx="79" formatCode="0">
                        <c:v>8.086033800281248</c:v>
                      </c:pt>
                      <c:pt idx="80" formatCode="0">
                        <c:v>8.086033800281248</c:v>
                      </c:pt>
                      <c:pt idx="81" formatCode="0">
                        <c:v>8.086033800281248</c:v>
                      </c:pt>
                      <c:pt idx="82" formatCode="0">
                        <c:v>7.3699230461484362</c:v>
                      </c:pt>
                      <c:pt idx="83" formatCode="0">
                        <c:v>7.3699230461484362</c:v>
                      </c:pt>
                      <c:pt idx="84" formatCode="0">
                        <c:v>6.9287308021335914</c:v>
                      </c:pt>
                      <c:pt idx="85" formatCode="0">
                        <c:v>6.5168677794902319</c:v>
                      </c:pt>
                      <c:pt idx="86" formatCode="0">
                        <c:v>6.1321405562327085</c:v>
                      </c:pt>
                      <c:pt idx="87" formatCode="0">
                        <c:v>5.7725380775663622</c:v>
                      </c:pt>
                      <c:pt idx="88" formatCode="0">
                        <c:v>5.4362152679188043</c:v>
                      </c:pt>
                      <c:pt idx="89" formatCode="0">
                        <c:v>5.4362152679188043</c:v>
                      </c:pt>
                      <c:pt idx="90" formatCode="0">
                        <c:v>6.4376056911179349</c:v>
                      </c:pt>
                      <c:pt idx="91" formatCode="0">
                        <c:v>8.2744495050302209</c:v>
                      </c:pt>
                      <c:pt idx="92" formatCode="0">
                        <c:v>7.2032702874372578</c:v>
                      </c:pt>
                      <c:pt idx="93" formatCode="0">
                        <c:v>6.6366429268986922</c:v>
                      </c:pt>
                      <c:pt idx="94" formatCode="0">
                        <c:v>6.6366429268986922</c:v>
                      </c:pt>
                      <c:pt idx="95" formatCode="0">
                        <c:v>6.6366429268986922</c:v>
                      </c:pt>
                      <c:pt idx="96" formatCode="0">
                        <c:v>5.4226398136266667</c:v>
                      </c:pt>
                      <c:pt idx="97" formatCode="0">
                        <c:v>5.4226398136266667</c:v>
                      </c:pt>
                      <c:pt idx="98" formatCode="0">
                        <c:v>5.4226398136266667</c:v>
                      </c:pt>
                      <c:pt idx="99" formatCode="0">
                        <c:v>5.4226398136266667</c:v>
                      </c:pt>
                      <c:pt idx="100" formatCode="0">
                        <c:v>6.9604696647828526</c:v>
                      </c:pt>
                      <c:pt idx="101" formatCode="0">
                        <c:v>6.3938423042442869</c:v>
                      </c:pt>
                      <c:pt idx="102" formatCode="0">
                        <c:v>6.3938423042442869</c:v>
                      </c:pt>
                      <c:pt idx="103" formatCode="0">
                        <c:v>6.3938423042442869</c:v>
                      </c:pt>
                      <c:pt idx="104" formatCode="0">
                        <c:v>7.5592852929854315</c:v>
                      </c:pt>
                    </c:numCache>
                  </c:numRef>
                </c:val>
                <c:smooth val="0"/>
                <c:extLst xmlns:c15="http://schemas.microsoft.com/office/drawing/2012/chart">
                  <c:ext xmlns:c16="http://schemas.microsoft.com/office/drawing/2014/chart" uri="{C3380CC4-5D6E-409C-BE32-E72D297353CC}">
                    <c16:uniqueId val="{00000026-754E-4B95-B86B-72861AEE7D0D}"/>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24-25 '!$A$38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'!$B$38:$DB$38</c15:sqref>
                        </c15:formulaRef>
                      </c:ext>
                    </c:extLst>
                    <c:numCache>
                      <c:formatCode>General</c:formatCode>
                      <c:ptCount val="105"/>
                      <c:pt idx="53" formatCode="0">
                        <c:v>8.25</c:v>
                      </c:pt>
                      <c:pt idx="54" formatCode="0">
                        <c:v>6.6000000000000005</c:v>
                      </c:pt>
                      <c:pt idx="55" formatCode="0">
                        <c:v>6.9000000000000012</c:v>
                      </c:pt>
                      <c:pt idx="56" formatCode="0">
                        <c:v>5.7000000000000011</c:v>
                      </c:pt>
                      <c:pt idx="57" formatCode="0">
                        <c:v>5.7000000000000011</c:v>
                      </c:pt>
                      <c:pt idx="58" formatCode="0">
                        <c:v>6.6000000000000005</c:v>
                      </c:pt>
                      <c:pt idx="59" formatCode="0">
                        <c:v>6.6000000000000005</c:v>
                      </c:pt>
                      <c:pt idx="60" formatCode="0">
                        <c:v>8.7000000000000011</c:v>
                      </c:pt>
                      <c:pt idx="61" formatCode="0">
                        <c:v>8.7000000000000011</c:v>
                      </c:pt>
                      <c:pt idx="62" formatCode="0">
                        <c:v>8.7000000000000011</c:v>
                      </c:pt>
                      <c:pt idx="63" formatCode="0">
                        <c:v>8.8500000000000014</c:v>
                      </c:pt>
                      <c:pt idx="64" formatCode="0">
                        <c:v>8.8500000000000014</c:v>
                      </c:pt>
                      <c:pt idx="65" formatCode="0">
                        <c:v>8.370000000000001</c:v>
                      </c:pt>
                      <c:pt idx="66" formatCode="0">
                        <c:v>7.0335000000000019</c:v>
                      </c:pt>
                      <c:pt idx="67" formatCode="0">
                        <c:v>7.0335000000000019</c:v>
                      </c:pt>
                      <c:pt idx="68" formatCode="0">
                        <c:v>7.4655000000000022</c:v>
                      </c:pt>
                      <c:pt idx="69" formatCode="0">
                        <c:v>6.5700450000000012</c:v>
                      </c:pt>
                      <c:pt idx="70" formatCode="0">
                        <c:v>6.5700450000000012</c:v>
                      </c:pt>
                      <c:pt idx="71" formatCode="0">
                        <c:v>7.8633652500000029</c:v>
                      </c:pt>
                      <c:pt idx="72" formatCode="0">
                        <c:v>9.963271350000003</c:v>
                      </c:pt>
                      <c:pt idx="73" formatCode="0">
                        <c:v>9.963271350000003</c:v>
                      </c:pt>
                      <c:pt idx="74" formatCode="0">
                        <c:v>11.254992322500001</c:v>
                      </c:pt>
                      <c:pt idx="75" formatCode="0">
                        <c:v>12.195888322500002</c:v>
                      </c:pt>
                      <c:pt idx="76" formatCode="0">
                        <c:v>9.2584754257500013</c:v>
                      </c:pt>
                      <c:pt idx="77" formatCode="0">
                        <c:v>8.392851105750001</c:v>
                      </c:pt>
                      <c:pt idx="78" formatCode="0">
                        <c:v>7.7324481672525023</c:v>
                      </c:pt>
                      <c:pt idx="79" formatCode="0">
                        <c:v>7.1928756744525018</c:v>
                      </c:pt>
                      <c:pt idx="80" formatCode="0">
                        <c:v>7.1928756744525018</c:v>
                      </c:pt>
                      <c:pt idx="81" formatCode="0">
                        <c:v>7.1928756744525018</c:v>
                      </c:pt>
                      <c:pt idx="82" formatCode="0">
                        <c:v>6.4644528091725011</c:v>
                      </c:pt>
                      <c:pt idx="83" formatCode="0">
                        <c:v>6.8772257661645018</c:v>
                      </c:pt>
                      <c:pt idx="84" formatCode="0">
                        <c:v>6.4231755134733017</c:v>
                      </c:pt>
                      <c:pt idx="85" formatCode="0">
                        <c:v>6.4231755134733017</c:v>
                      </c:pt>
                      <c:pt idx="86" formatCode="0">
                        <c:v>6.4231755134733017</c:v>
                      </c:pt>
                      <c:pt idx="87" formatCode="0">
                        <c:v>5.6058850586291413</c:v>
                      </c:pt>
                      <c:pt idx="88" formatCode="0">
                        <c:v>5.6058850586291413</c:v>
                      </c:pt>
                      <c:pt idx="89" formatCode="0">
                        <c:v>5.6058850586291413</c:v>
                      </c:pt>
                      <c:pt idx="90" formatCode="0">
                        <c:v>6.0962593315356379</c:v>
                      </c:pt>
                      <c:pt idx="91" formatCode="0">
                        <c:v>7.7371603263821722</c:v>
                      </c:pt>
                      <c:pt idx="92" formatCode="0">
                        <c:v>8.0694963072473058</c:v>
                      </c:pt>
                      <c:pt idx="93" formatCode="0">
                        <c:v>7.2236006864836009</c:v>
                      </c:pt>
                      <c:pt idx="94" formatCode="0">
                        <c:v>7.2236006864836009</c:v>
                      </c:pt>
                      <c:pt idx="95" formatCode="0">
                        <c:v>7.9426119641327508</c:v>
                      </c:pt>
                      <c:pt idx="96" formatCode="0">
                        <c:v>7.1483507677194762</c:v>
                      </c:pt>
                      <c:pt idx="97" formatCode="0">
                        <c:v>6.5428743385445456</c:v>
                      </c:pt>
                      <c:pt idx="98" formatCode="0">
                        <c:v>5.5459716164871349</c:v>
                      </c:pt>
                      <c:pt idx="99" formatCode="0">
                        <c:v>4.4743572082788408</c:v>
                      </c:pt>
                      <c:pt idx="100" formatCode="0">
                        <c:v>4.4743572082788408</c:v>
                      </c:pt>
                      <c:pt idx="101" formatCode="0">
                        <c:v>4.2243138463635734</c:v>
                      </c:pt>
                      <c:pt idx="102" formatCode="0">
                        <c:v>3.9992748206398314</c:v>
                      </c:pt>
                      <c:pt idx="103" formatCode="0">
                        <c:v>3.9992748206398314</c:v>
                      </c:pt>
                      <c:pt idx="104" formatCode="0">
                        <c:v>4.2018099437911989</c:v>
                      </c:pt>
                    </c:numCache>
                  </c:numRef>
                </c:val>
                <c:smooth val="0"/>
                <c:extLst xmlns:c15="http://schemas.microsoft.com/office/drawing/2012/chart">
                  <c:ext xmlns:c16="http://schemas.microsoft.com/office/drawing/2014/chart" uri="{C3380CC4-5D6E-409C-BE32-E72D297353CC}">
                    <c16:uniqueId val="{00000027-754E-4B95-B86B-72861AEE7D0D}"/>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24-25 '!$A$39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'!$B$39:$DB$39</c15:sqref>
                        </c15:formulaRef>
                      </c:ext>
                    </c:extLst>
                    <c:numCache>
                      <c:formatCode>General</c:formatCode>
                      <c:ptCount val="105"/>
                      <c:pt idx="53" formatCode="0">
                        <c:v>39.950000000000003</c:v>
                      </c:pt>
                      <c:pt idx="54" formatCode="0">
                        <c:v>38.952500000000001</c:v>
                      </c:pt>
                      <c:pt idx="55" formatCode="0">
                        <c:v>37.952500000000001</c:v>
                      </c:pt>
                      <c:pt idx="56" formatCode="0">
                        <c:v>37.002499999999998</c:v>
                      </c:pt>
                      <c:pt idx="57" formatCode="0">
                        <c:v>37.002499999999998</c:v>
                      </c:pt>
                      <c:pt idx="58" formatCode="0">
                        <c:v>36.054874999999996</c:v>
                      </c:pt>
                      <c:pt idx="59" formatCode="0">
                        <c:v>36.054874999999996</c:v>
                      </c:pt>
                      <c:pt idx="60" formatCode="0">
                        <c:v>37.85761875</c:v>
                      </c:pt>
                      <c:pt idx="61" formatCode="0">
                        <c:v>37.85761875</c:v>
                      </c:pt>
                      <c:pt idx="62" formatCode="0">
                        <c:v>36.909993749999998</c:v>
                      </c:pt>
                      <c:pt idx="63" formatCode="0">
                        <c:v>35.96473781249999</c:v>
                      </c:pt>
                      <c:pt idx="64" formatCode="0">
                        <c:v>35.96473781249999</c:v>
                      </c:pt>
                      <c:pt idx="65" formatCode="0">
                        <c:v>33.268507781249994</c:v>
                      </c:pt>
                      <c:pt idx="66" formatCode="0">
                        <c:v>29.180500912499994</c:v>
                      </c:pt>
                      <c:pt idx="67" formatCode="0">
                        <c:v>29.180500912499994</c:v>
                      </c:pt>
                      <c:pt idx="68" formatCode="0">
                        <c:v>27.887390789999994</c:v>
                      </c:pt>
                      <c:pt idx="69" formatCode="0">
                        <c:v>27.305491234874992</c:v>
                      </c:pt>
                      <c:pt idx="70" formatCode="0">
                        <c:v>28.411100389612493</c:v>
                      </c:pt>
                      <c:pt idx="71" formatCode="0">
                        <c:v>30.644125393468123</c:v>
                      </c:pt>
                      <c:pt idx="72" formatCode="0">
                        <c:v>31.537842376280622</c:v>
                      </c:pt>
                      <c:pt idx="73" formatCode="0">
                        <c:v>32.814820950002435</c:v>
                      </c:pt>
                      <c:pt idx="74" formatCode="0">
                        <c:v>34.455561997502556</c:v>
                      </c:pt>
                      <c:pt idx="75" formatCode="0">
                        <c:v>36.426207944604123</c:v>
                      </c:pt>
                      <c:pt idx="76" formatCode="0">
                        <c:v>32.78358715014371</c:v>
                      </c:pt>
                      <c:pt idx="77" formatCode="0">
                        <c:v>31.144407792636525</c:v>
                      </c:pt>
                      <c:pt idx="78" formatCode="0">
                        <c:v>30.217711536012015</c:v>
                      </c:pt>
                      <c:pt idx="79" formatCode="0">
                        <c:v>27.826464515418131</c:v>
                      </c:pt>
                      <c:pt idx="80" formatCode="0">
                        <c:v>27.826464515418131</c:v>
                      </c:pt>
                      <c:pt idx="81" formatCode="0">
                        <c:v>27.826464515418131</c:v>
                      </c:pt>
                      <c:pt idx="82" formatCode="0">
                        <c:v>25.043818063876316</c:v>
                      </c:pt>
                      <c:pt idx="83" formatCode="0">
                        <c:v>25.756910833348879</c:v>
                      </c:pt>
                      <c:pt idx="84" formatCode="0">
                        <c:v>23.929967157960178</c:v>
                      </c:pt>
                      <c:pt idx="85" formatCode="0">
                        <c:v>23.929967157960178</c:v>
                      </c:pt>
                      <c:pt idx="86" formatCode="0">
                        <c:v>21.536970442164161</c:v>
                      </c:pt>
                      <c:pt idx="87" formatCode="0">
                        <c:v>18.743094364153755</c:v>
                      </c:pt>
                      <c:pt idx="88" formatCode="0">
                        <c:v>17.412937106463271</c:v>
                      </c:pt>
                      <c:pt idx="89" formatCode="0">
                        <c:v>17.412937106463271</c:v>
                      </c:pt>
                      <c:pt idx="90" formatCode="0">
                        <c:v>19.480715385617863</c:v>
                      </c:pt>
                      <c:pt idx="91" formatCode="0">
                        <c:v>21.782489209714164</c:v>
                      </c:pt>
                      <c:pt idx="92" formatCode="0">
                        <c:v>23.960738130685584</c:v>
                      </c:pt>
                      <c:pt idx="93" formatCode="0">
                        <c:v>23.06587134828326</c:v>
                      </c:pt>
                      <c:pt idx="94" formatCode="0">
                        <c:v>23.06587134828326</c:v>
                      </c:pt>
                      <c:pt idx="95" formatCode="0">
                        <c:v>20.889121153817221</c:v>
                      </c:pt>
                      <c:pt idx="96" formatCode="0">
                        <c:v>19.278360945493034</c:v>
                      </c:pt>
                      <c:pt idx="97" formatCode="0">
                        <c:v>17.347986773223873</c:v>
                      </c:pt>
                      <c:pt idx="98" formatCode="0">
                        <c:v>16.738309067894548</c:v>
                      </c:pt>
                      <c:pt idx="99" formatCode="0">
                        <c:v>15.927437719806544</c:v>
                      </c:pt>
                      <c:pt idx="100" formatCode="0">
                        <c:v>18.082038730440374</c:v>
                      </c:pt>
                      <c:pt idx="101" formatCode="0">
                        <c:v>16.142897820869926</c:v>
                      </c:pt>
                      <c:pt idx="102" formatCode="0">
                        <c:v>15.369732920874316</c:v>
                      </c:pt>
                      <c:pt idx="103" formatCode="0">
                        <c:v>14.270886405451066</c:v>
                      </c:pt>
                      <c:pt idx="104" formatCode="0">
                        <c:v>15.259848269331993</c:v>
                      </c:pt>
                    </c:numCache>
                  </c:numRef>
                </c:val>
                <c:smooth val="0"/>
                <c:extLst xmlns:c15="http://schemas.microsoft.com/office/drawing/2012/chart">
                  <c:ext xmlns:c16="http://schemas.microsoft.com/office/drawing/2014/chart" uri="{C3380CC4-5D6E-409C-BE32-E72D297353CC}">
                    <c16:uniqueId val="{00000028-754E-4B95-B86B-72861AEE7D0D}"/>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24-25 '!$A$40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'!$B$40:$DB$40</c15:sqref>
                        </c15:formulaRef>
                      </c:ext>
                    </c:extLst>
                    <c:numCache>
                      <c:formatCode>General</c:formatCode>
                      <c:ptCount val="105"/>
                      <c:pt idx="53" formatCode="0">
                        <c:v>17.2</c:v>
                      </c:pt>
                      <c:pt idx="54" formatCode="0">
                        <c:v>17.2</c:v>
                      </c:pt>
                      <c:pt idx="55" formatCode="0">
                        <c:v>17.920000000000002</c:v>
                      </c:pt>
                      <c:pt idx="56" formatCode="0">
                        <c:v>18.920000000000002</c:v>
                      </c:pt>
                      <c:pt idx="57" formatCode="0">
                        <c:v>17.82</c:v>
                      </c:pt>
                      <c:pt idx="58" formatCode="0">
                        <c:v>17.028000000000002</c:v>
                      </c:pt>
                      <c:pt idx="59" formatCode="0">
                        <c:v>17.028000000000002</c:v>
                      </c:pt>
                      <c:pt idx="60" formatCode="0">
                        <c:v>18.730800000000002</c:v>
                      </c:pt>
                      <c:pt idx="61" formatCode="0">
                        <c:v>18.730800000000002</c:v>
                      </c:pt>
                      <c:pt idx="62" formatCode="0">
                        <c:v>17.641800000000003</c:v>
                      </c:pt>
                      <c:pt idx="63" formatCode="0">
                        <c:v>15.87762</c:v>
                      </c:pt>
                      <c:pt idx="64" formatCode="0">
                        <c:v>15.87762</c:v>
                      </c:pt>
                      <c:pt idx="65" formatCode="0">
                        <c:v>14.289858000000002</c:v>
                      </c:pt>
                      <c:pt idx="66" formatCode="0">
                        <c:v>13.495977000000002</c:v>
                      </c:pt>
                      <c:pt idx="67" formatCode="0">
                        <c:v>13.495977000000002</c:v>
                      </c:pt>
                      <c:pt idx="68" formatCode="0">
                        <c:v>14.210469900000003</c:v>
                      </c:pt>
                      <c:pt idx="69" formatCode="0">
                        <c:v>14.996412090000003</c:v>
                      </c:pt>
                      <c:pt idx="70" formatCode="0">
                        <c:v>14.996412090000003</c:v>
                      </c:pt>
                      <c:pt idx="71" formatCode="0">
                        <c:v>15.631516890000004</c:v>
                      </c:pt>
                      <c:pt idx="72" formatCode="0">
                        <c:v>16.330132170000006</c:v>
                      </c:pt>
                      <c:pt idx="73" formatCode="0">
                        <c:v>16.330132170000006</c:v>
                      </c:pt>
                      <c:pt idx="74" formatCode="0">
                        <c:v>17.098608978000005</c:v>
                      </c:pt>
                      <c:pt idx="75" formatCode="0">
                        <c:v>18.827681796000007</c:v>
                      </c:pt>
                      <c:pt idx="76" formatCode="0">
                        <c:v>16.752794414400007</c:v>
                      </c:pt>
                      <c:pt idx="77" formatCode="0">
                        <c:v>15.077514972960007</c:v>
                      </c:pt>
                      <c:pt idx="78" formatCode="0">
                        <c:v>15.077514972960007</c:v>
                      </c:pt>
                      <c:pt idx="79" formatCode="0">
                        <c:v>13.569763475664006</c:v>
                      </c:pt>
                      <c:pt idx="80" formatCode="0">
                        <c:v>13.569763475664006</c:v>
                      </c:pt>
                      <c:pt idx="81" formatCode="0">
                        <c:v>14.254476311592008</c:v>
                      </c:pt>
                      <c:pt idx="82" formatCode="0">
                        <c:v>13.501292192071206</c:v>
                      </c:pt>
                      <c:pt idx="83" formatCode="0">
                        <c:v>14.857023607208646</c:v>
                      </c:pt>
                      <c:pt idx="84" formatCode="0">
                        <c:v>13.778040671029014</c:v>
                      </c:pt>
                      <c:pt idx="85" formatCode="0">
                        <c:v>14.550807577657356</c:v>
                      </c:pt>
                      <c:pt idx="86" formatCode="0">
                        <c:v>13.945770417182796</c:v>
                      </c:pt>
                      <c:pt idx="87" formatCode="0">
                        <c:v>12.006659931037413</c:v>
                      </c:pt>
                      <c:pt idx="88" formatCode="0">
                        <c:v>12.006659931037413</c:v>
                      </c:pt>
                      <c:pt idx="89" formatCode="0">
                        <c:v>13.536738406161529</c:v>
                      </c:pt>
                      <c:pt idx="90" formatCode="0">
                        <c:v>14.454785491235999</c:v>
                      </c:pt>
                      <c:pt idx="91" formatCode="0">
                        <c:v>16.335890795901282</c:v>
                      </c:pt>
                      <c:pt idx="92" formatCode="0">
                        <c:v>17.969479875491412</c:v>
                      </c:pt>
                      <c:pt idx="93" formatCode="0">
                        <c:v>17.358519540374353</c:v>
                      </c:pt>
                      <c:pt idx="94" formatCode="0">
                        <c:v>17.358519540374353</c:v>
                      </c:pt>
                      <c:pt idx="95" formatCode="0">
                        <c:v>16.007205344684053</c:v>
                      </c:pt>
                      <c:pt idx="96" formatCode="0">
                        <c:v>13.746640963596658</c:v>
                      </c:pt>
                      <c:pt idx="97" formatCode="0">
                        <c:v>11.712133020618005</c:v>
                      </c:pt>
                      <c:pt idx="98" formatCode="0">
                        <c:v>10.77186506487285</c:v>
                      </c:pt>
                      <c:pt idx="99" formatCode="0">
                        <c:v>10.77186506487285</c:v>
                      </c:pt>
                      <c:pt idx="100" formatCode="0">
                        <c:v>11.618106225043491</c:v>
                      </c:pt>
                      <c:pt idx="101" formatCode="0">
                        <c:v>9.2909430345742319</c:v>
                      </c:pt>
                      <c:pt idx="102" formatCode="0">
                        <c:v>9.2909430345742319</c:v>
                      </c:pt>
                      <c:pt idx="103" formatCode="0">
                        <c:v>9.2909430345742319</c:v>
                      </c:pt>
                      <c:pt idx="104" formatCode="0">
                        <c:v>9.9890919917150107</c:v>
                      </c:pt>
                    </c:numCache>
                  </c:numRef>
                </c:val>
                <c:smooth val="0"/>
                <c:extLst xmlns:c15="http://schemas.microsoft.com/office/drawing/2012/chart">
                  <c:ext xmlns:c16="http://schemas.microsoft.com/office/drawing/2014/chart" uri="{C3380CC4-5D6E-409C-BE32-E72D297353CC}">
                    <c16:uniqueId val="{00000029-754E-4B95-B86B-72861AEE7D0D}"/>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24-25 '!$A$41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'!$B$41:$DB$41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A-754E-4B95-B86B-72861AEE7D0D}"/>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24-25 '!$A$42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'!$B$42:$DB$42</c15:sqref>
                        </c15:formulaRef>
                      </c:ext>
                    </c:extLst>
                    <c:numCache>
                      <c:formatCode>General</c:formatCode>
                      <c:ptCount val="105"/>
                      <c:pt idx="53" formatCode="0">
                        <c:v>2</c:v>
                      </c:pt>
                      <c:pt idx="54" formatCode="0">
                        <c:v>2</c:v>
                      </c:pt>
                      <c:pt idx="55" formatCode="0">
                        <c:v>2</c:v>
                      </c:pt>
                      <c:pt idx="56" formatCode="0">
                        <c:v>3</c:v>
                      </c:pt>
                      <c:pt idx="57" formatCode="0">
                        <c:v>2</c:v>
                      </c:pt>
                      <c:pt idx="58" formatCode="0">
                        <c:v>2</c:v>
                      </c:pt>
                      <c:pt idx="59" formatCode="0">
                        <c:v>2</c:v>
                      </c:pt>
                      <c:pt idx="60" formatCode="0">
                        <c:v>3</c:v>
                      </c:pt>
                      <c:pt idx="61" formatCode="0">
                        <c:v>3</c:v>
                      </c:pt>
                      <c:pt idx="62" formatCode="0">
                        <c:v>3</c:v>
                      </c:pt>
                      <c:pt idx="63" formatCode="0">
                        <c:v>2</c:v>
                      </c:pt>
                      <c:pt idx="64" formatCode="0">
                        <c:v>2</c:v>
                      </c:pt>
                      <c:pt idx="65" formatCode="0">
                        <c:v>2</c:v>
                      </c:pt>
                      <c:pt idx="66" formatCode="0">
                        <c:v>2</c:v>
                      </c:pt>
                      <c:pt idx="67" formatCode="0">
                        <c:v>1</c:v>
                      </c:pt>
                      <c:pt idx="68" formatCode="0">
                        <c:v>1</c:v>
                      </c:pt>
                      <c:pt idx="69" formatCode="0">
                        <c:v>2</c:v>
                      </c:pt>
                      <c:pt idx="70" formatCode="0">
                        <c:v>2</c:v>
                      </c:pt>
                      <c:pt idx="71" formatCode="0">
                        <c:v>3</c:v>
                      </c:pt>
                      <c:pt idx="72" formatCode="0">
                        <c:v>3</c:v>
                      </c:pt>
                      <c:pt idx="73" formatCode="0">
                        <c:v>3</c:v>
                      </c:pt>
                      <c:pt idx="74" formatCode="0">
                        <c:v>4</c:v>
                      </c:pt>
                      <c:pt idx="75" formatCode="0">
                        <c:v>5</c:v>
                      </c:pt>
                      <c:pt idx="76" formatCode="0">
                        <c:v>5</c:v>
                      </c:pt>
                      <c:pt idx="77" formatCode="0">
                        <c:v>5</c:v>
                      </c:pt>
                      <c:pt idx="78" formatCode="0">
                        <c:v>5</c:v>
                      </c:pt>
                      <c:pt idx="79" formatCode="0">
                        <c:v>4</c:v>
                      </c:pt>
                      <c:pt idx="80" formatCode="0">
                        <c:v>4</c:v>
                      </c:pt>
                      <c:pt idx="81" formatCode="0">
                        <c:v>4</c:v>
                      </c:pt>
                      <c:pt idx="82" formatCode="0">
                        <c:v>4</c:v>
                      </c:pt>
                      <c:pt idx="83" formatCode="0">
                        <c:v>5</c:v>
                      </c:pt>
                      <c:pt idx="84" formatCode="0">
                        <c:v>5</c:v>
                      </c:pt>
                      <c:pt idx="85" formatCode="0">
                        <c:v>5</c:v>
                      </c:pt>
                      <c:pt idx="86" formatCode="0">
                        <c:v>5</c:v>
                      </c:pt>
                      <c:pt idx="87" formatCode="0">
                        <c:v>4</c:v>
                      </c:pt>
                      <c:pt idx="88" formatCode="0">
                        <c:v>4</c:v>
                      </c:pt>
                      <c:pt idx="89" formatCode="0">
                        <c:v>4</c:v>
                      </c:pt>
                      <c:pt idx="90" formatCode="0">
                        <c:v>5</c:v>
                      </c:pt>
                      <c:pt idx="91" formatCode="0">
                        <c:v>6</c:v>
                      </c:pt>
                      <c:pt idx="92" formatCode="0">
                        <c:v>7</c:v>
                      </c:pt>
                      <c:pt idx="93" formatCode="0">
                        <c:v>6</c:v>
                      </c:pt>
                      <c:pt idx="94" formatCode="0">
                        <c:v>6</c:v>
                      </c:pt>
                      <c:pt idx="95" formatCode="0">
                        <c:v>6</c:v>
                      </c:pt>
                      <c:pt idx="96" formatCode="0">
                        <c:v>5</c:v>
                      </c:pt>
                      <c:pt idx="97" formatCode="0">
                        <c:v>4</c:v>
                      </c:pt>
                      <c:pt idx="98" formatCode="0">
                        <c:v>4</c:v>
                      </c:pt>
                      <c:pt idx="99" formatCode="0">
                        <c:v>4</c:v>
                      </c:pt>
                      <c:pt idx="100" formatCode="0">
                        <c:v>5</c:v>
                      </c:pt>
                      <c:pt idx="101" formatCode="0">
                        <c:v>4</c:v>
                      </c:pt>
                      <c:pt idx="102" formatCode="0">
                        <c:v>4</c:v>
                      </c:pt>
                      <c:pt idx="103" formatCode="0">
                        <c:v>4</c:v>
                      </c:pt>
                      <c:pt idx="104" formatCode="0">
                        <c:v>4</c:v>
                      </c:pt>
                    </c:numCache>
                  </c:numRef>
                </c:val>
                <c:smooth val="0"/>
                <c:extLst xmlns:c15="http://schemas.microsoft.com/office/drawing/2012/chart">
                  <c:ext xmlns:c16="http://schemas.microsoft.com/office/drawing/2014/chart" uri="{C3380CC4-5D6E-409C-BE32-E72D297353CC}">
                    <c16:uniqueId val="{0000002B-754E-4B95-B86B-72861AEE7D0D}"/>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24-25 '!$A$43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'!$B$43:$DB$43</c15:sqref>
                        </c15:formulaRef>
                      </c:ext>
                    </c:extLst>
                    <c:numCache>
                      <c:formatCode>General</c:formatCode>
                      <c:ptCount val="105"/>
                      <c:pt idx="53" formatCode="0">
                        <c:v>18</c:v>
                      </c:pt>
                      <c:pt idx="54" formatCode="0">
                        <c:v>16</c:v>
                      </c:pt>
                      <c:pt idx="55" formatCode="0">
                        <c:v>15</c:v>
                      </c:pt>
                      <c:pt idx="56" formatCode="0">
                        <c:v>15</c:v>
                      </c:pt>
                      <c:pt idx="57" formatCode="0">
                        <c:v>14</c:v>
                      </c:pt>
                      <c:pt idx="58" formatCode="0">
                        <c:v>13</c:v>
                      </c:pt>
                      <c:pt idx="59" formatCode="0">
                        <c:v>12</c:v>
                      </c:pt>
                      <c:pt idx="60" formatCode="0">
                        <c:v>14</c:v>
                      </c:pt>
                      <c:pt idx="61" formatCode="0">
                        <c:v>14</c:v>
                      </c:pt>
                      <c:pt idx="62" formatCode="0">
                        <c:v>13</c:v>
                      </c:pt>
                      <c:pt idx="63" formatCode="0">
                        <c:v>12</c:v>
                      </c:pt>
                      <c:pt idx="64" formatCode="0">
                        <c:v>11</c:v>
                      </c:pt>
                      <c:pt idx="65" formatCode="0">
                        <c:v>11</c:v>
                      </c:pt>
                      <c:pt idx="66" formatCode="0">
                        <c:v>11</c:v>
                      </c:pt>
                      <c:pt idx="67" formatCode="0">
                        <c:v>12</c:v>
                      </c:pt>
                      <c:pt idx="68" formatCode="0">
                        <c:v>13</c:v>
                      </c:pt>
                      <c:pt idx="69" formatCode="0">
                        <c:v>13</c:v>
                      </c:pt>
                      <c:pt idx="70" formatCode="0">
                        <c:v>14</c:v>
                      </c:pt>
                      <c:pt idx="71" formatCode="0">
                        <c:v>16</c:v>
                      </c:pt>
                      <c:pt idx="72" formatCode="0">
                        <c:v>15</c:v>
                      </c:pt>
                      <c:pt idx="73" formatCode="0">
                        <c:v>16</c:v>
                      </c:pt>
                      <c:pt idx="74" formatCode="0">
                        <c:v>15</c:v>
                      </c:pt>
                      <c:pt idx="75" formatCode="0">
                        <c:v>14</c:v>
                      </c:pt>
                      <c:pt idx="76" formatCode="0">
                        <c:v>15</c:v>
                      </c:pt>
                      <c:pt idx="77" formatCode="0">
                        <c:v>15</c:v>
                      </c:pt>
                      <c:pt idx="78" formatCode="0">
                        <c:v>15</c:v>
                      </c:pt>
                      <c:pt idx="79" formatCode="0">
                        <c:v>15</c:v>
                      </c:pt>
                      <c:pt idx="80" formatCode="0">
                        <c:v>15</c:v>
                      </c:pt>
                      <c:pt idx="81" formatCode="0">
                        <c:v>14</c:v>
                      </c:pt>
                      <c:pt idx="82" formatCode="0">
                        <c:v>13</c:v>
                      </c:pt>
                      <c:pt idx="83" formatCode="0">
                        <c:v>13</c:v>
                      </c:pt>
                      <c:pt idx="84" formatCode="0">
                        <c:v>12</c:v>
                      </c:pt>
                      <c:pt idx="85" formatCode="0">
                        <c:v>11</c:v>
                      </c:pt>
                      <c:pt idx="86" formatCode="0">
                        <c:v>11</c:v>
                      </c:pt>
                      <c:pt idx="87" formatCode="0">
                        <c:v>10</c:v>
                      </c:pt>
                      <c:pt idx="88" formatCode="0">
                        <c:v>10</c:v>
                      </c:pt>
                      <c:pt idx="89" formatCode="0">
                        <c:v>11</c:v>
                      </c:pt>
                      <c:pt idx="90" formatCode="0">
                        <c:v>12</c:v>
                      </c:pt>
                      <c:pt idx="91" formatCode="0">
                        <c:v>13</c:v>
                      </c:pt>
                      <c:pt idx="92" formatCode="0">
                        <c:v>15</c:v>
                      </c:pt>
                      <c:pt idx="93" formatCode="0">
                        <c:v>12</c:v>
                      </c:pt>
                      <c:pt idx="94" formatCode="0">
                        <c:v>12</c:v>
                      </c:pt>
                      <c:pt idx="95" formatCode="0">
                        <c:v>10</c:v>
                      </c:pt>
                      <c:pt idx="96" formatCode="0">
                        <c:v>10</c:v>
                      </c:pt>
                      <c:pt idx="97" formatCode="0">
                        <c:v>10</c:v>
                      </c:pt>
                      <c:pt idx="98" formatCode="0">
                        <c:v>10</c:v>
                      </c:pt>
                      <c:pt idx="99" formatCode="0">
                        <c:v>10</c:v>
                      </c:pt>
                      <c:pt idx="100" formatCode="0">
                        <c:v>10</c:v>
                      </c:pt>
                      <c:pt idx="101" formatCode="0">
                        <c:v>11</c:v>
                      </c:pt>
                      <c:pt idx="102" formatCode="0">
                        <c:v>11</c:v>
                      </c:pt>
                      <c:pt idx="103" formatCode="0">
                        <c:v>11</c:v>
                      </c:pt>
                      <c:pt idx="104" formatCode="0">
                        <c:v>12</c:v>
                      </c:pt>
                    </c:numCache>
                  </c:numRef>
                </c:val>
                <c:smooth val="0"/>
                <c:extLst xmlns:c15="http://schemas.microsoft.com/office/drawing/2012/chart">
                  <c:ext xmlns:c16="http://schemas.microsoft.com/office/drawing/2014/chart" uri="{C3380CC4-5D6E-409C-BE32-E72D297353CC}">
                    <c16:uniqueId val="{0000002C-754E-4B95-B86B-72861AEE7D0D}"/>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24-25 '!$A$44</c15:sqref>
                        </c15:formulaRef>
                      </c:ext>
                    </c:extLst>
                    <c:strCache>
                      <c:ptCount val="1"/>
                      <c:pt idx="0">
                        <c:v>Upper Gastrointestinal - Trajectory Total</c:v>
                      </c:pt>
                    </c:strCache>
                  </c:strRef>
                </c:tx>
                <c:spPr>
                  <a:ln w="28575" cap="rnd">
                    <a:solidFill>
                      <a:schemeClr val="accent5">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'!$B$44:$DB$44</c15:sqref>
                        </c15:formulaRef>
                      </c:ext>
                    </c:extLst>
                    <c:numCache>
                      <c:formatCode>General</c:formatCode>
                      <c:ptCount val="105"/>
                      <c:pt idx="53" formatCode="0">
                        <c:v>20</c:v>
                      </c:pt>
                      <c:pt idx="54" formatCode="0">
                        <c:v>19</c:v>
                      </c:pt>
                      <c:pt idx="55" formatCode="0">
                        <c:v>19</c:v>
                      </c:pt>
                      <c:pt idx="56" formatCode="0">
                        <c:v>18</c:v>
                      </c:pt>
                      <c:pt idx="57" formatCode="0">
                        <c:v>18</c:v>
                      </c:pt>
                      <c:pt idx="58" formatCode="0">
                        <c:v>17</c:v>
                      </c:pt>
                      <c:pt idx="59" formatCode="0">
                        <c:v>17</c:v>
                      </c:pt>
                      <c:pt idx="60" formatCode="0">
                        <c:v>18</c:v>
                      </c:pt>
                      <c:pt idx="61" formatCode="0">
                        <c:v>18</c:v>
                      </c:pt>
                      <c:pt idx="62" formatCode="0">
                        <c:v>18</c:v>
                      </c:pt>
                      <c:pt idx="63" formatCode="0">
                        <c:v>17</c:v>
                      </c:pt>
                      <c:pt idx="64" formatCode="0">
                        <c:v>16</c:v>
                      </c:pt>
                      <c:pt idx="65" formatCode="0">
                        <c:v>15</c:v>
                      </c:pt>
                      <c:pt idx="66" formatCode="0">
                        <c:v>15</c:v>
                      </c:pt>
                      <c:pt idx="67" formatCode="0">
                        <c:v>16</c:v>
                      </c:pt>
                      <c:pt idx="68" formatCode="0">
                        <c:v>16</c:v>
                      </c:pt>
                      <c:pt idx="69" formatCode="0">
                        <c:v>16</c:v>
                      </c:pt>
                      <c:pt idx="70" formatCode="0">
                        <c:v>16</c:v>
                      </c:pt>
                      <c:pt idx="71" formatCode="0">
                        <c:v>17</c:v>
                      </c:pt>
                      <c:pt idx="72" formatCode="0">
                        <c:v>17</c:v>
                      </c:pt>
                      <c:pt idx="73" formatCode="0">
                        <c:v>18</c:v>
                      </c:pt>
                      <c:pt idx="74" formatCode="0">
                        <c:v>18</c:v>
                      </c:pt>
                      <c:pt idx="75" formatCode="0">
                        <c:v>17</c:v>
                      </c:pt>
                      <c:pt idx="76" formatCode="0">
                        <c:v>18</c:v>
                      </c:pt>
                      <c:pt idx="77" formatCode="0">
                        <c:v>19</c:v>
                      </c:pt>
                      <c:pt idx="78" formatCode="0">
                        <c:v>17</c:v>
                      </c:pt>
                      <c:pt idx="79" formatCode="0">
                        <c:v>16</c:v>
                      </c:pt>
                      <c:pt idx="80" formatCode="0">
                        <c:v>15</c:v>
                      </c:pt>
                      <c:pt idx="81" formatCode="0">
                        <c:v>13</c:v>
                      </c:pt>
                      <c:pt idx="82" formatCode="0">
                        <c:v>13</c:v>
                      </c:pt>
                      <c:pt idx="83" formatCode="0">
                        <c:v>14</c:v>
                      </c:pt>
                      <c:pt idx="84" formatCode="0">
                        <c:v>14</c:v>
                      </c:pt>
                      <c:pt idx="85" formatCode="0">
                        <c:v>14</c:v>
                      </c:pt>
                      <c:pt idx="86" formatCode="0">
                        <c:v>13</c:v>
                      </c:pt>
                      <c:pt idx="87" formatCode="0">
                        <c:v>13</c:v>
                      </c:pt>
                      <c:pt idx="88" formatCode="0">
                        <c:v>12</c:v>
                      </c:pt>
                      <c:pt idx="89" formatCode="0">
                        <c:v>11</c:v>
                      </c:pt>
                      <c:pt idx="90" formatCode="0">
                        <c:v>13</c:v>
                      </c:pt>
                      <c:pt idx="91" formatCode="0">
                        <c:v>14</c:v>
                      </c:pt>
                      <c:pt idx="92" formatCode="0">
                        <c:v>13</c:v>
                      </c:pt>
                      <c:pt idx="93" formatCode="0">
                        <c:v>12</c:v>
                      </c:pt>
                      <c:pt idx="94" formatCode="0">
                        <c:v>12</c:v>
                      </c:pt>
                      <c:pt idx="95" formatCode="0">
                        <c:v>11</c:v>
                      </c:pt>
                      <c:pt idx="96" formatCode="0">
                        <c:v>10</c:v>
                      </c:pt>
                      <c:pt idx="97" formatCode="0">
                        <c:v>9</c:v>
                      </c:pt>
                      <c:pt idx="98" formatCode="0">
                        <c:v>9</c:v>
                      </c:pt>
                      <c:pt idx="99" formatCode="0">
                        <c:v>10</c:v>
                      </c:pt>
                      <c:pt idx="100" formatCode="0">
                        <c:v>10</c:v>
                      </c:pt>
                      <c:pt idx="101" formatCode="0">
                        <c:v>10</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2D-754E-4B95-B86B-72861AEE7D0D}"/>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24-25 '!$A$45</c15:sqref>
                        </c15:formulaRef>
                      </c:ext>
                    </c:extLst>
                    <c:strCache>
                      <c:ptCount val="1"/>
                      <c:pt idx="0">
                        <c:v>Urological - Trajectory Total</c:v>
                      </c:pt>
                    </c:strCache>
                  </c:strRef>
                </c:tx>
                <c:spPr>
                  <a:ln w="28575" cap="rnd">
                    <a:solidFill>
                      <a:schemeClr val="accent5">
                        <a:shade val="9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'!$B$45:$DB$45</c15:sqref>
                        </c15:formulaRef>
                      </c:ext>
                    </c:extLst>
                    <c:numCache>
                      <c:formatCode>General</c:formatCode>
                      <c:ptCount val="105"/>
                      <c:pt idx="53" formatCode="0">
                        <c:v>45</c:v>
                      </c:pt>
                      <c:pt idx="54" formatCode="0">
                        <c:v>44</c:v>
                      </c:pt>
                      <c:pt idx="55" formatCode="0">
                        <c:v>43</c:v>
                      </c:pt>
                      <c:pt idx="56" formatCode="0">
                        <c:v>43</c:v>
                      </c:pt>
                      <c:pt idx="57" formatCode="0">
                        <c:v>43</c:v>
                      </c:pt>
                      <c:pt idx="58" formatCode="0">
                        <c:v>42</c:v>
                      </c:pt>
                      <c:pt idx="59" formatCode="0">
                        <c:v>41</c:v>
                      </c:pt>
                      <c:pt idx="60" formatCode="0">
                        <c:v>41</c:v>
                      </c:pt>
                      <c:pt idx="61" formatCode="0">
                        <c:v>41</c:v>
                      </c:pt>
                      <c:pt idx="62" formatCode="0">
                        <c:v>40</c:v>
                      </c:pt>
                      <c:pt idx="63" formatCode="0">
                        <c:v>39</c:v>
                      </c:pt>
                      <c:pt idx="64" formatCode="0">
                        <c:v>38</c:v>
                      </c:pt>
                      <c:pt idx="65" formatCode="0">
                        <c:v>37</c:v>
                      </c:pt>
                      <c:pt idx="66" formatCode="0">
                        <c:v>37</c:v>
                      </c:pt>
                      <c:pt idx="67" formatCode="0">
                        <c:v>37</c:v>
                      </c:pt>
                      <c:pt idx="68" formatCode="0">
                        <c:v>38</c:v>
                      </c:pt>
                      <c:pt idx="69" formatCode="0">
                        <c:v>36</c:v>
                      </c:pt>
                      <c:pt idx="70" formatCode="0">
                        <c:v>35</c:v>
                      </c:pt>
                      <c:pt idx="71" formatCode="0">
                        <c:v>36</c:v>
                      </c:pt>
                      <c:pt idx="72" formatCode="0">
                        <c:v>35</c:v>
                      </c:pt>
                      <c:pt idx="73" formatCode="0">
                        <c:v>36</c:v>
                      </c:pt>
                      <c:pt idx="74" formatCode="0">
                        <c:v>38</c:v>
                      </c:pt>
                      <c:pt idx="75" formatCode="0">
                        <c:v>41</c:v>
                      </c:pt>
                      <c:pt idx="76" formatCode="0">
                        <c:v>37</c:v>
                      </c:pt>
                      <c:pt idx="77" formatCode="0">
                        <c:v>35</c:v>
                      </c:pt>
                      <c:pt idx="78" formatCode="0">
                        <c:v>34</c:v>
                      </c:pt>
                      <c:pt idx="79" formatCode="0">
                        <c:v>33</c:v>
                      </c:pt>
                      <c:pt idx="80" formatCode="0">
                        <c:v>32</c:v>
                      </c:pt>
                      <c:pt idx="81" formatCode="0">
                        <c:v>29</c:v>
                      </c:pt>
                      <c:pt idx="82" formatCode="0">
                        <c:v>27</c:v>
                      </c:pt>
                      <c:pt idx="83" formatCode="0">
                        <c:v>27</c:v>
                      </c:pt>
                      <c:pt idx="84" formatCode="0">
                        <c:v>25</c:v>
                      </c:pt>
                      <c:pt idx="85" formatCode="0">
                        <c:v>24</c:v>
                      </c:pt>
                      <c:pt idx="86" formatCode="0">
                        <c:v>23</c:v>
                      </c:pt>
                      <c:pt idx="87" formatCode="0">
                        <c:v>21</c:v>
                      </c:pt>
                      <c:pt idx="88" formatCode="0">
                        <c:v>20</c:v>
                      </c:pt>
                      <c:pt idx="89" formatCode="0">
                        <c:v>20</c:v>
                      </c:pt>
                      <c:pt idx="90" formatCode="0">
                        <c:v>21</c:v>
                      </c:pt>
                      <c:pt idx="91" formatCode="0">
                        <c:v>24</c:v>
                      </c:pt>
                      <c:pt idx="92" formatCode="0">
                        <c:v>24</c:v>
                      </c:pt>
                      <c:pt idx="93" formatCode="0">
                        <c:v>23</c:v>
                      </c:pt>
                      <c:pt idx="94" formatCode="0">
                        <c:v>23</c:v>
                      </c:pt>
                      <c:pt idx="95" formatCode="0">
                        <c:v>22</c:v>
                      </c:pt>
                      <c:pt idx="96" formatCode="0">
                        <c:v>20</c:v>
                      </c:pt>
                      <c:pt idx="97" formatCode="0">
                        <c:v>19</c:v>
                      </c:pt>
                      <c:pt idx="98" formatCode="0">
                        <c:v>18</c:v>
                      </c:pt>
                      <c:pt idx="99" formatCode="0">
                        <c:v>17</c:v>
                      </c:pt>
                      <c:pt idx="100" formatCode="0">
                        <c:v>19</c:v>
                      </c:pt>
                      <c:pt idx="101" formatCode="0">
                        <c:v>16</c:v>
                      </c:pt>
                      <c:pt idx="102" formatCode="0">
                        <c:v>14</c:v>
                      </c:pt>
                      <c:pt idx="103" formatCode="0">
                        <c:v>13</c:v>
                      </c:pt>
                      <c:pt idx="104" formatCode="0">
                        <c:v>12</c:v>
                      </c:pt>
                    </c:numCache>
                  </c:numRef>
                </c:val>
                <c:smooth val="0"/>
                <c:extLst xmlns:c15="http://schemas.microsoft.com/office/drawing/2012/chart">
                  <c:ext xmlns:c16="http://schemas.microsoft.com/office/drawing/2014/chart" uri="{C3380CC4-5D6E-409C-BE32-E72D297353CC}">
                    <c16:uniqueId val="{0000002E-754E-4B95-B86B-72861AEE7D0D}"/>
                  </c:ext>
                </c:extLst>
              </c15:ser>
            </c15:filteredLineSeries>
            <c15:filteredLineSeries>
              <c15:ser>
                <c:idx val="44"/>
                <c:order val="44"/>
                <c:tx>
                  <c:strRef>
                    <c:extLst xmlns:c15="http://schemas.microsoft.com/office/drawing/2012/chart">
                      <c:ext xmlns:c15="http://schemas.microsoft.com/office/drawing/2012/chart" uri="{02D57815-91ED-43cb-92C2-25804820EDAC}">
                        <c15:formulaRef>
                          <c15:sqref>'Table for graphs 24-25 '!$A$46</c15:sqref>
                        </c15:formulaRef>
                      </c:ext>
                    </c:extLst>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'!$B$46:$DB$46</c15:sqref>
                        </c15:formulaRef>
                      </c:ext>
                    </c:extLst>
                    <c:numCache>
                      <c:formatCode>General</c:formatCode>
                      <c:ptCount val="105"/>
                      <c:pt idx="53" formatCode="0">
                        <c:v>203.4</c:v>
                      </c:pt>
                      <c:pt idx="54" formatCode="0">
                        <c:v>194.85249999999999</c:v>
                      </c:pt>
                      <c:pt idx="55" formatCode="0">
                        <c:v>194.0085</c:v>
                      </c:pt>
                      <c:pt idx="56" formatCode="0">
                        <c:v>190.459</c:v>
                      </c:pt>
                      <c:pt idx="57" formatCode="0">
                        <c:v>185.00875624999998</c:v>
                      </c:pt>
                      <c:pt idx="58" formatCode="0">
                        <c:v>180.02953124999999</c:v>
                      </c:pt>
                      <c:pt idx="59" formatCode="0">
                        <c:v>178.67749437499998</c:v>
                      </c:pt>
                      <c:pt idx="60" formatCode="0">
                        <c:v>193.98317256249999</c:v>
                      </c:pt>
                      <c:pt idx="61" formatCode="0">
                        <c:v>197.25073294374999</c:v>
                      </c:pt>
                      <c:pt idx="62" formatCode="0">
                        <c:v>195.07268436312501</c:v>
                      </c:pt>
                      <c:pt idx="63" formatCode="0">
                        <c:v>189.72871648693751</c:v>
                      </c:pt>
                      <c:pt idx="64" formatCode="0">
                        <c:v>189.48343445438127</c:v>
                      </c:pt>
                      <c:pt idx="65" formatCode="0">
                        <c:v>181.3873686410372</c:v>
                      </c:pt>
                      <c:pt idx="66" formatCode="0">
                        <c:v>170.37345448630847</c:v>
                      </c:pt>
                      <c:pt idx="67" formatCode="0">
                        <c:v>170.80057948630846</c:v>
                      </c:pt>
                      <c:pt idx="68" formatCode="0">
                        <c:v>171.23348854861803</c:v>
                      </c:pt>
                      <c:pt idx="69" formatCode="0">
                        <c:v>169.85271791541214</c:v>
                      </c:pt>
                      <c:pt idx="70" formatCode="0">
                        <c:v>173.66482433639877</c:v>
                      </c:pt>
                      <c:pt idx="71" formatCode="0">
                        <c:v>188.95577270587802</c:v>
                      </c:pt>
                      <c:pt idx="72" formatCode="0">
                        <c:v>190.76960351825076</c:v>
                      </c:pt>
                      <c:pt idx="73" formatCode="0">
                        <c:v>195.51021889197256</c:v>
                      </c:pt>
                      <c:pt idx="74" formatCode="0">
                        <c:v>206.26196833760179</c:v>
                      </c:pt>
                      <c:pt idx="75" formatCode="0">
                        <c:v>216.56348465592947</c:v>
                      </c:pt>
                      <c:pt idx="76" formatCode="0">
                        <c:v>199.20522673002378</c:v>
                      </c:pt>
                      <c:pt idx="77" formatCode="0">
                        <c:v>190.20312263761025</c:v>
                      </c:pt>
                      <c:pt idx="78" formatCode="0">
                        <c:v>185.01320313648824</c:v>
                      </c:pt>
                      <c:pt idx="79" formatCode="0">
                        <c:v>173.53662670397975</c:v>
                      </c:pt>
                      <c:pt idx="80" formatCode="0">
                        <c:v>170.22194148730927</c:v>
                      </c:pt>
                      <c:pt idx="81" formatCode="0">
                        <c:v>162.40875241156328</c:v>
                      </c:pt>
                      <c:pt idx="82" formatCode="0">
                        <c:v>150.9319098537988</c:v>
                      </c:pt>
                      <c:pt idx="83" formatCode="0">
                        <c:v>157.22108553630261</c:v>
                      </c:pt>
                      <c:pt idx="84" formatCode="0">
                        <c:v>147.39346791334626</c:v>
                      </c:pt>
                      <c:pt idx="85" formatCode="0">
                        <c:v>145.75437179733123</c:v>
                      </c:pt>
                      <c:pt idx="86" formatCode="0">
                        <c:v>137.32986298063327</c:v>
                      </c:pt>
                      <c:pt idx="87" formatCode="0">
                        <c:v>123.1721821555887</c:v>
                      </c:pt>
                      <c:pt idx="88" formatCode="0">
                        <c:v>119.50570208825064</c:v>
                      </c:pt>
                      <c:pt idx="89" formatCode="0">
                        <c:v>122.70352115631714</c:v>
                      </c:pt>
                      <c:pt idx="90" formatCode="0">
                        <c:v>134.34748248067189</c:v>
                      </c:pt>
                      <c:pt idx="91" formatCode="0">
                        <c:v>153.26237397899814</c:v>
                      </c:pt>
                      <c:pt idx="92" formatCode="0">
                        <c:v>162.70852543962766</c:v>
                      </c:pt>
                      <c:pt idx="93" formatCode="0">
                        <c:v>148.37852702443951</c:v>
                      </c:pt>
                      <c:pt idx="94" formatCode="0">
                        <c:v>148.37852702443951</c:v>
                      </c:pt>
                      <c:pt idx="95" formatCode="0">
                        <c:v>138.94926125695534</c:v>
                      </c:pt>
                      <c:pt idx="96" formatCode="0">
                        <c:v>125.54369083111197</c:v>
                      </c:pt>
                      <c:pt idx="97" formatCode="0">
                        <c:v>116.2917203294752</c:v>
                      </c:pt>
                      <c:pt idx="98" formatCode="0">
                        <c:v>109.35466885009022</c:v>
                      </c:pt>
                      <c:pt idx="99" formatCode="0">
                        <c:v>106.79414247454331</c:v>
                      </c:pt>
                      <c:pt idx="100" formatCode="0">
                        <c:v>117.00639262163547</c:v>
                      </c:pt>
                      <c:pt idx="101" formatCode="0">
                        <c:v>103.85849016499562</c:v>
                      </c:pt>
                      <c:pt idx="102" formatCode="0">
                        <c:v>98.87469648448473</c:v>
                      </c:pt>
                      <c:pt idx="103" formatCode="0">
                        <c:v>95.493789818626979</c:v>
                      </c:pt>
                      <c:pt idx="104" formatCode="0">
                        <c:v>99.931299670048631</c:v>
                      </c:pt>
                    </c:numCache>
                  </c:numRef>
                </c:val>
                <c:smooth val="0"/>
                <c:extLst xmlns:c15="http://schemas.microsoft.com/office/drawing/2012/chart">
                  <c:ext xmlns:c16="http://schemas.microsoft.com/office/drawing/2014/chart" uri="{C3380CC4-5D6E-409C-BE32-E72D297353CC}">
                    <c16:uniqueId val="{0000002F-754E-4B95-B86B-72861AEE7D0D}"/>
                  </c:ext>
                </c:extLst>
              </c15:ser>
            </c15:filteredLineSeries>
            <c15:filteredLineSeries>
              <c15:ser>
                <c:idx val="89"/>
                <c:order val="89"/>
                <c:tx>
                  <c:strRef>
                    <c:extLst xmlns:c15="http://schemas.microsoft.com/office/drawing/2012/chart">
                      <c:ext xmlns:c15="http://schemas.microsoft.com/office/drawing/2012/chart" uri="{02D57815-91ED-43cb-92C2-25804820EDAC}">
                        <c15:formulaRef>
                          <c15:sqref>'Table for graphs 24-25 '!$A$91</c15:sqref>
                        </c15:formulaRef>
                      </c:ext>
                    </c:extLst>
                    <c:strCache>
                      <c:ptCount val="1"/>
                      <c:pt idx="0">
                        <c:v>Total Reported Backlog All Sites</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'!$B$91:$DB$91</c15:sqref>
                        </c15:formulaRef>
                      </c:ext>
                    </c:extLst>
                    <c:numCache>
                      <c:formatCode>0</c:formatCode>
                      <c:ptCount val="105"/>
                      <c:pt idx="0">
                        <c:v>391</c:v>
                      </c:pt>
                      <c:pt idx="1">
                        <c:v>437</c:v>
                      </c:pt>
                      <c:pt idx="2">
                        <c:v>390</c:v>
                      </c:pt>
                      <c:pt idx="3">
                        <c:v>387</c:v>
                      </c:pt>
                      <c:pt idx="4">
                        <c:v>409</c:v>
                      </c:pt>
                      <c:pt idx="5">
                        <c:v>411</c:v>
                      </c:pt>
                      <c:pt idx="6">
                        <c:v>394</c:v>
                      </c:pt>
                      <c:pt idx="7">
                        <c:v>388</c:v>
                      </c:pt>
                      <c:pt idx="8">
                        <c:v>414</c:v>
                      </c:pt>
                      <c:pt idx="9">
                        <c:v>414</c:v>
                      </c:pt>
                      <c:pt idx="10">
                        <c:v>402</c:v>
                      </c:pt>
                      <c:pt idx="11">
                        <c:v>385</c:v>
                      </c:pt>
                      <c:pt idx="12">
                        <c:v>380</c:v>
                      </c:pt>
                      <c:pt idx="13">
                        <c:v>353</c:v>
                      </c:pt>
                      <c:pt idx="14">
                        <c:v>325</c:v>
                      </c:pt>
                      <c:pt idx="15">
                        <c:v>328</c:v>
                      </c:pt>
                      <c:pt idx="16">
                        <c:v>333</c:v>
                      </c:pt>
                      <c:pt idx="17">
                        <c:v>323</c:v>
                      </c:pt>
                      <c:pt idx="18">
                        <c:v>331</c:v>
                      </c:pt>
                      <c:pt idx="19">
                        <c:v>357</c:v>
                      </c:pt>
                      <c:pt idx="20">
                        <c:v>365</c:v>
                      </c:pt>
                      <c:pt idx="21">
                        <c:v>368</c:v>
                      </c:pt>
                      <c:pt idx="22">
                        <c:v>388</c:v>
                      </c:pt>
                      <c:pt idx="23">
                        <c:v>417</c:v>
                      </c:pt>
                      <c:pt idx="24">
                        <c:v>379</c:v>
                      </c:pt>
                      <c:pt idx="25">
                        <c:v>362</c:v>
                      </c:pt>
                      <c:pt idx="26">
                        <c:v>360</c:v>
                      </c:pt>
                      <c:pt idx="27">
                        <c:v>329</c:v>
                      </c:pt>
                      <c:pt idx="28">
                        <c:v>327</c:v>
                      </c:pt>
                      <c:pt idx="29">
                        <c:v>332</c:v>
                      </c:pt>
                      <c:pt idx="30">
                        <c:v>316</c:v>
                      </c:pt>
                      <c:pt idx="31">
                        <c:v>304</c:v>
                      </c:pt>
                      <c:pt idx="32">
                        <c:v>291</c:v>
                      </c:pt>
                      <c:pt idx="33">
                        <c:v>298</c:v>
                      </c:pt>
                      <c:pt idx="34">
                        <c:v>285</c:v>
                      </c:pt>
                      <c:pt idx="35">
                        <c:v>263</c:v>
                      </c:pt>
                      <c:pt idx="36">
                        <c:v>259</c:v>
                      </c:pt>
                      <c:pt idx="37">
                        <c:v>264</c:v>
                      </c:pt>
                      <c:pt idx="38">
                        <c:v>274</c:v>
                      </c:pt>
                      <c:pt idx="39">
                        <c:v>305</c:v>
                      </c:pt>
                      <c:pt idx="40">
                        <c:v>302</c:v>
                      </c:pt>
                      <c:pt idx="41">
                        <c:v>292</c:v>
                      </c:pt>
                      <c:pt idx="42">
                        <c:v>297</c:v>
                      </c:pt>
                      <c:pt idx="43">
                        <c:v>301</c:v>
                      </c:pt>
                      <c:pt idx="44">
                        <c:v>279</c:v>
                      </c:pt>
                      <c:pt idx="45">
                        <c:v>261</c:v>
                      </c:pt>
                      <c:pt idx="46">
                        <c:v>252</c:v>
                      </c:pt>
                      <c:pt idx="47">
                        <c:v>245</c:v>
                      </c:pt>
                      <c:pt idx="48">
                        <c:v>222</c:v>
                      </c:pt>
                      <c:pt idx="49">
                        <c:v>196</c:v>
                      </c:pt>
                      <c:pt idx="50">
                        <c:v>194</c:v>
                      </c:pt>
                      <c:pt idx="51">
                        <c:v>206</c:v>
                      </c:pt>
                      <c:pt idx="52">
                        <c:v>209</c:v>
                      </c:pt>
                      <c:pt idx="53">
                        <c:v>203</c:v>
                      </c:pt>
                      <c:pt idx="54">
                        <c:v>208</c:v>
                      </c:pt>
                      <c:pt idx="55">
                        <c:v>210</c:v>
                      </c:pt>
                      <c:pt idx="56">
                        <c:v>202</c:v>
                      </c:pt>
                      <c:pt idx="57">
                        <c:v>229</c:v>
                      </c:pt>
                      <c:pt idx="58">
                        <c:v>246</c:v>
                      </c:pt>
                      <c:pt idx="59">
                        <c:v>220</c:v>
                      </c:pt>
                      <c:pt idx="60">
                        <c:v>244</c:v>
                      </c:pt>
                      <c:pt idx="61">
                        <c:v>237</c:v>
                      </c:pt>
                      <c:pt idx="62">
                        <c:v>240</c:v>
                      </c:pt>
                      <c:pt idx="63">
                        <c:v>219</c:v>
                      </c:pt>
                      <c:pt idx="64">
                        <c:v>227</c:v>
                      </c:pt>
                      <c:pt idx="65">
                        <c:v>229</c:v>
                      </c:pt>
                      <c:pt idx="66">
                        <c:v>245</c:v>
                      </c:pt>
                      <c:pt idx="67">
                        <c:v>249</c:v>
                      </c:pt>
                      <c:pt idx="68">
                        <c:v>247</c:v>
                      </c:pt>
                      <c:pt idx="69">
                        <c:v>273</c:v>
                      </c:pt>
                      <c:pt idx="70">
                        <c:v>248</c:v>
                      </c:pt>
                      <c:pt idx="71">
                        <c:v>257</c:v>
                      </c:pt>
                      <c:pt idx="72">
                        <c:v>258</c:v>
                      </c:pt>
                      <c:pt idx="73">
                        <c:v>272</c:v>
                      </c:pt>
                      <c:pt idx="74">
                        <c:v>305</c:v>
                      </c:pt>
                      <c:pt idx="75">
                        <c:v>312</c:v>
                      </c:pt>
                      <c:pt idx="76">
                        <c:v>331</c:v>
                      </c:pt>
                      <c:pt idx="77">
                        <c:v>331</c:v>
                      </c:pt>
                      <c:pt idx="78">
                        <c:v>340</c:v>
                      </c:pt>
                      <c:pt idx="79">
                        <c:v>334</c:v>
                      </c:pt>
                      <c:pt idx="80">
                        <c:v>290</c:v>
                      </c:pt>
                      <c:pt idx="81">
                        <c:v>285</c:v>
                      </c:pt>
                      <c:pt idx="82">
                        <c:v>322</c:v>
                      </c:pt>
                      <c:pt idx="83">
                        <c:v>304</c:v>
                      </c:pt>
                      <c:pt idx="84">
                        <c:v>299</c:v>
                      </c:pt>
                      <c:pt idx="85">
                        <c:v>239</c:v>
                      </c:pt>
                      <c:pt idx="86">
                        <c:v>255</c:v>
                      </c:pt>
                      <c:pt idx="87">
                        <c:v>266</c:v>
                      </c:pt>
                      <c:pt idx="88">
                        <c:v>280</c:v>
                      </c:pt>
                      <c:pt idx="89">
                        <c:v>260</c:v>
                      </c:pt>
                      <c:pt idx="90">
                        <c:v>297</c:v>
                      </c:pt>
                      <c:pt idx="91">
                        <c:v>339</c:v>
                      </c:pt>
                      <c:pt idx="92">
                        <c:v>361</c:v>
                      </c:pt>
                      <c:pt idx="93">
                        <c:v>336</c:v>
                      </c:pt>
                      <c:pt idx="94">
                        <c:v>279</c:v>
                      </c:pt>
                      <c:pt idx="95">
                        <c:v>272</c:v>
                      </c:pt>
                      <c:pt idx="96">
                        <c:v>248</c:v>
                      </c:pt>
                    </c:numCache>
                  </c:numRef>
                </c:val>
                <c:smooth val="0"/>
                <c:extLst xmlns:c15="http://schemas.microsoft.com/office/drawing/2012/chart">
                  <c:ext xmlns:c16="http://schemas.microsoft.com/office/drawing/2014/chart" uri="{C3380CC4-5D6E-409C-BE32-E72D297353CC}">
                    <c16:uniqueId val="{00000059-754E-4B95-B86B-72861AEE7D0D}"/>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5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832628528719E-2"/>
          <c:y val="0.91171788069391746"/>
          <c:w val="0.96211775868718619"/>
          <c:h val="5.9401238282431761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solidFill>
      <a:round/>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Gynaecological</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1"/>
          <c:tx>
            <c:strRef>
              <c:f>'POS to DTT (2)'!$A$5</c:f>
              <c:strCache>
                <c:ptCount val="1"/>
                <c:pt idx="0">
                  <c:v>Gynaecological - Median Days</c:v>
                </c:pt>
              </c:strCache>
              <c:extLst xmlns:c15="http://schemas.microsoft.com/office/drawing/2012/chart"/>
            </c:strRef>
          </c:tx>
          <c:spPr>
            <a:solidFill>
              <a:schemeClr val="accent1">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(2)'!$B$5:$T$5</c:f>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pt idx="14">
                  <c:v>32</c:v>
                </c:pt>
                <c:pt idx="15">
                  <c:v>48</c:v>
                </c:pt>
              </c:numCache>
              <c:extLst xmlns:c15="http://schemas.microsoft.com/office/drawing/2012/chart"/>
            </c:numRef>
          </c:val>
          <c:extLst>
            <c:ext xmlns:c16="http://schemas.microsoft.com/office/drawing/2014/chart" uri="{C3380CC4-5D6E-409C-BE32-E72D297353CC}">
              <c16:uniqueId val="{00000000-EA57-495E-89D0-2C90B5EE1651}"/>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pt idx="14">
                        <c:v>24</c:v>
                      </c:pt>
                      <c:pt idx="15">
                        <c:v>28</c:v>
                      </c:pt>
                    </c:numCache>
                  </c:numRef>
                </c:val>
                <c:extLst>
                  <c:ext xmlns:c16="http://schemas.microsoft.com/office/drawing/2014/chart" uri="{C3380CC4-5D6E-409C-BE32-E72D297353CC}">
                    <c16:uniqueId val="{00000002-EA57-495E-89D0-2C90B5EE1651}"/>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pt idx="14">
                        <c:v>39</c:v>
                      </c:pt>
                      <c:pt idx="15">
                        <c:v>73</c:v>
                      </c:pt>
                    </c:numCache>
                  </c:numRef>
                </c:val>
                <c:extLst xmlns:c15="http://schemas.microsoft.com/office/drawing/2012/chart">
                  <c:ext xmlns:c16="http://schemas.microsoft.com/office/drawing/2014/chart" uri="{C3380CC4-5D6E-409C-BE32-E72D297353CC}">
                    <c16:uniqueId val="{00000003-EA57-495E-89D0-2C90B5EE1651}"/>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pt idx="14">
                        <c:v>37</c:v>
                      </c:pt>
                      <c:pt idx="15">
                        <c:v>42</c:v>
                      </c:pt>
                    </c:numCache>
                  </c:numRef>
                </c:val>
                <c:extLst xmlns:c15="http://schemas.microsoft.com/office/drawing/2012/chart">
                  <c:ext xmlns:c16="http://schemas.microsoft.com/office/drawing/2014/chart" uri="{C3380CC4-5D6E-409C-BE32-E72D297353CC}">
                    <c16:uniqueId val="{00000004-EA57-495E-89D0-2C90B5EE1651}"/>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pt idx="14">
                        <c:v>53</c:v>
                      </c:pt>
                      <c:pt idx="15">
                        <c:v>32</c:v>
                      </c:pt>
                    </c:numCache>
                  </c:numRef>
                </c:val>
                <c:extLst xmlns:c15="http://schemas.microsoft.com/office/drawing/2012/chart">
                  <c:ext xmlns:c16="http://schemas.microsoft.com/office/drawing/2014/chart" uri="{C3380CC4-5D6E-409C-BE32-E72D297353CC}">
                    <c16:uniqueId val="{00000005-EA57-495E-89D0-2C90B5EE1651}"/>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pt idx="14">
                        <c:v>42</c:v>
                      </c:pt>
                      <c:pt idx="15">
                        <c:v>30</c:v>
                      </c:pt>
                    </c:numCache>
                  </c:numRef>
                </c:val>
                <c:extLst xmlns:c15="http://schemas.microsoft.com/office/drawing/2012/chart">
                  <c:ext xmlns:c16="http://schemas.microsoft.com/office/drawing/2014/chart" uri="{C3380CC4-5D6E-409C-BE32-E72D297353CC}">
                    <c16:uniqueId val="{00000006-EA57-495E-89D0-2C90B5EE1651}"/>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pt idx="14">
                        <c:v>13</c:v>
                      </c:pt>
                      <c:pt idx="15">
                        <c:v>21</c:v>
                      </c:pt>
                    </c:numCache>
                  </c:numRef>
                </c:val>
                <c:extLst xmlns:c15="http://schemas.microsoft.com/office/drawing/2012/chart">
                  <c:ext xmlns:c16="http://schemas.microsoft.com/office/drawing/2014/chart" uri="{C3380CC4-5D6E-409C-BE32-E72D297353CC}">
                    <c16:uniqueId val="{00000007-EA57-495E-89D0-2C90B5EE1651}"/>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pt idx="14">
                        <c:v>27</c:v>
                      </c:pt>
                      <c:pt idx="15">
                        <c:v>38</c:v>
                      </c:pt>
                    </c:numCache>
                  </c:numRef>
                </c:val>
                <c:extLst xmlns:c15="http://schemas.microsoft.com/office/drawing/2012/chart">
                  <c:ext xmlns:c16="http://schemas.microsoft.com/office/drawing/2014/chart" uri="{C3380CC4-5D6E-409C-BE32-E72D297353CC}">
                    <c16:uniqueId val="{00000008-EA57-495E-89D0-2C90B5EE1651}"/>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pt idx="14">
                        <c:v>48</c:v>
                      </c:pt>
                    </c:numCache>
                  </c:numRef>
                </c:val>
                <c:extLst xmlns:c15="http://schemas.microsoft.com/office/drawing/2012/chart">
                  <c:ext xmlns:c16="http://schemas.microsoft.com/office/drawing/2014/chart" uri="{C3380CC4-5D6E-409C-BE32-E72D297353CC}">
                    <c16:uniqueId val="{00000009-EA57-495E-89D0-2C90B5EE1651}"/>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pt idx="14">
                        <c:v>29</c:v>
                      </c:pt>
                      <c:pt idx="15">
                        <c:v>33</c:v>
                      </c:pt>
                    </c:numCache>
                  </c:numRef>
                </c:val>
                <c:extLst xmlns:c15="http://schemas.microsoft.com/office/drawing/2012/chart">
                  <c:ext xmlns:c16="http://schemas.microsoft.com/office/drawing/2014/chart" uri="{C3380CC4-5D6E-409C-BE32-E72D297353CC}">
                    <c16:uniqueId val="{0000000A-EA57-495E-89D0-2C90B5EE1651}"/>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pt idx="14">
                        <c:v>31</c:v>
                      </c:pt>
                      <c:pt idx="15">
                        <c:v>34</c:v>
                      </c:pt>
                    </c:numCache>
                  </c:numRef>
                </c:val>
                <c:extLst xmlns:c15="http://schemas.microsoft.com/office/drawing/2012/chart">
                  <c:ext xmlns:c16="http://schemas.microsoft.com/office/drawing/2014/chart" uri="{C3380CC4-5D6E-409C-BE32-E72D297353CC}">
                    <c16:uniqueId val="{0000000B-EA57-495E-89D0-2C90B5EE1651}"/>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pt idx="14">
                        <c:v>59</c:v>
                      </c:pt>
                      <c:pt idx="15">
                        <c:v>50</c:v>
                      </c:pt>
                    </c:numCache>
                  </c:numRef>
                </c:val>
                <c:extLst xmlns:c15="http://schemas.microsoft.com/office/drawing/2012/chart">
                  <c:ext xmlns:c16="http://schemas.microsoft.com/office/drawing/2014/chart" uri="{C3380CC4-5D6E-409C-BE32-E72D297353CC}">
                    <c16:uniqueId val="{0000000C-EA57-495E-89D0-2C90B5EE1651}"/>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pt idx="14">
                        <c:v>77</c:v>
                      </c:pt>
                      <c:pt idx="15">
                        <c:v>81</c:v>
                      </c:pt>
                    </c:numCache>
                  </c:numRef>
                </c:val>
                <c:extLst xmlns:c15="http://schemas.microsoft.com/office/drawing/2012/chart">
                  <c:ext xmlns:c16="http://schemas.microsoft.com/office/drawing/2014/chart" uri="{C3380CC4-5D6E-409C-BE32-E72D297353CC}">
                    <c16:uniqueId val="{0000000D-EA57-495E-89D0-2C90B5EE1651}"/>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pt idx="14">
                        <c:v>68</c:v>
                      </c:pt>
                      <c:pt idx="15">
                        <c:v>56</c:v>
                      </c:pt>
                    </c:numCache>
                  </c:numRef>
                </c:val>
                <c:extLst xmlns:c15="http://schemas.microsoft.com/office/drawing/2012/chart">
                  <c:ext xmlns:c16="http://schemas.microsoft.com/office/drawing/2014/chart" uri="{C3380CC4-5D6E-409C-BE32-E72D297353CC}">
                    <c16:uniqueId val="{0000000E-EA57-495E-89D0-2C90B5EE1651}"/>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pt idx="14">
                        <c:v>84</c:v>
                      </c:pt>
                      <c:pt idx="15">
                        <c:v>72</c:v>
                      </c:pt>
                    </c:numCache>
                  </c:numRef>
                </c:val>
                <c:extLst xmlns:c15="http://schemas.microsoft.com/office/drawing/2012/chart">
                  <c:ext xmlns:c16="http://schemas.microsoft.com/office/drawing/2014/chart" uri="{C3380CC4-5D6E-409C-BE32-E72D297353CC}">
                    <c16:uniqueId val="{0000000F-EA57-495E-89D0-2C90B5EE1651}"/>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pt idx="14">
                        <c:v>59</c:v>
                      </c:pt>
                      <c:pt idx="15">
                        <c:v>52</c:v>
                      </c:pt>
                    </c:numCache>
                  </c:numRef>
                </c:val>
                <c:extLst xmlns:c15="http://schemas.microsoft.com/office/drawing/2012/chart">
                  <c:ext xmlns:c16="http://schemas.microsoft.com/office/drawing/2014/chart" uri="{C3380CC4-5D6E-409C-BE32-E72D297353CC}">
                    <c16:uniqueId val="{00000010-EA57-495E-89D0-2C90B5EE1651}"/>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pt idx="14">
                        <c:v>47</c:v>
                      </c:pt>
                      <c:pt idx="15">
                        <c:v>67</c:v>
                      </c:pt>
                    </c:numCache>
                  </c:numRef>
                </c:val>
                <c:extLst xmlns:c15="http://schemas.microsoft.com/office/drawing/2012/chart">
                  <c:ext xmlns:c16="http://schemas.microsoft.com/office/drawing/2014/chart" uri="{C3380CC4-5D6E-409C-BE32-E72D297353CC}">
                    <c16:uniqueId val="{00000011-EA57-495E-89D0-2C90B5EE1651}"/>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pt idx="14">
                        <c:v>43</c:v>
                      </c:pt>
                      <c:pt idx="15">
                        <c:v>59</c:v>
                      </c:pt>
                    </c:numCache>
                  </c:numRef>
                </c:val>
                <c:extLst xmlns:c15="http://schemas.microsoft.com/office/drawing/2012/chart">
                  <c:ext xmlns:c16="http://schemas.microsoft.com/office/drawing/2014/chart" uri="{C3380CC4-5D6E-409C-BE32-E72D297353CC}">
                    <c16:uniqueId val="{00000012-EA57-495E-89D0-2C90B5EE1651}"/>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pt idx="14">
                        <c:v>83</c:v>
                      </c:pt>
                      <c:pt idx="15">
                        <c:v>65</c:v>
                      </c:pt>
                    </c:numCache>
                  </c:numRef>
                </c:val>
                <c:extLst xmlns:c15="http://schemas.microsoft.com/office/drawing/2012/chart">
                  <c:ext xmlns:c16="http://schemas.microsoft.com/office/drawing/2014/chart" uri="{C3380CC4-5D6E-409C-BE32-E72D297353CC}">
                    <c16:uniqueId val="{00000013-EA57-495E-89D0-2C90B5EE1651}"/>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pt idx="14">
                        <c:v>62</c:v>
                      </c:pt>
                      <c:pt idx="15">
                        <c:v>57</c:v>
                      </c:pt>
                    </c:numCache>
                  </c:numRef>
                </c:val>
                <c:extLst xmlns:c15="http://schemas.microsoft.com/office/drawing/2012/chart">
                  <c:ext xmlns:c16="http://schemas.microsoft.com/office/drawing/2014/chart" uri="{C3380CC4-5D6E-409C-BE32-E72D297353CC}">
                    <c16:uniqueId val="{00000014-EA57-495E-89D0-2C90B5EE1651}"/>
                  </c:ext>
                </c:extLst>
              </c15:ser>
            </c15:filteredBarSeries>
          </c:ext>
        </c:extLst>
      </c:barChart>
      <c:lineChart>
        <c:grouping val="standard"/>
        <c:varyColors val="0"/>
        <c:ser>
          <c:idx val="21"/>
          <c:order val="21"/>
          <c:tx>
            <c:strRef>
              <c:f>'POS to DTT (2)'!$A$35</c:f>
              <c:strCache>
                <c:ptCount val="1"/>
                <c:pt idx="0">
                  <c:v>Gynaecological - % in 31 days</c:v>
                </c:pt>
              </c:strCache>
              <c:extLst xmlns:c15="http://schemas.microsoft.com/office/drawing/2012/chart"/>
            </c:strRef>
          </c:tx>
          <c:spPr>
            <a:ln w="28575" cap="rnd">
              <a:solidFill>
                <a:schemeClr val="accent1">
                  <a:shade val="70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(2)'!$B$35:$T$35</c:f>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pt idx="14">
                  <c:v>0.4</c:v>
                </c:pt>
                <c:pt idx="15">
                  <c:v>0.11</c:v>
                </c:pt>
              </c:numCache>
              <c:extLst xmlns:c15="http://schemas.microsoft.com/office/drawing/2012/chart"/>
            </c:numRef>
          </c:val>
          <c:smooth val="0"/>
          <c:extLst>
            <c:ext xmlns:c16="http://schemas.microsoft.com/office/drawing/2014/chart" uri="{C3380CC4-5D6E-409C-BE32-E72D297353CC}">
              <c16:uniqueId val="{00000001-EA57-495E-89D0-2C90B5EE1651}"/>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pt idx="14">
                        <c:v>0.76</c:v>
                      </c:pt>
                      <c:pt idx="15">
                        <c:v>0.67</c:v>
                      </c:pt>
                    </c:numCache>
                  </c:numRef>
                </c:val>
                <c:smooth val="0"/>
                <c:extLst>
                  <c:ext xmlns:c16="http://schemas.microsoft.com/office/drawing/2014/chart" uri="{C3380CC4-5D6E-409C-BE32-E72D297353CC}">
                    <c16:uniqueId val="{00000015-EA57-495E-89D0-2C90B5EE1651}"/>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pt idx="14">
                        <c:v>0.43</c:v>
                      </c:pt>
                      <c:pt idx="15">
                        <c:v>0.28999999999999998</c:v>
                      </c:pt>
                    </c:numCache>
                  </c:numRef>
                </c:val>
                <c:smooth val="0"/>
                <c:extLst xmlns:c15="http://schemas.microsoft.com/office/drawing/2012/chart">
                  <c:ext xmlns:c16="http://schemas.microsoft.com/office/drawing/2014/chart" uri="{C3380CC4-5D6E-409C-BE32-E72D297353CC}">
                    <c16:uniqueId val="{00000016-EA57-495E-89D0-2C90B5EE1651}"/>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pt idx="14">
                        <c:v>0.47</c:v>
                      </c:pt>
                      <c:pt idx="15">
                        <c:v>0.38</c:v>
                      </c:pt>
                    </c:numCache>
                  </c:numRef>
                </c:val>
                <c:smooth val="0"/>
                <c:extLst xmlns:c15="http://schemas.microsoft.com/office/drawing/2012/chart">
                  <c:ext xmlns:c16="http://schemas.microsoft.com/office/drawing/2014/chart" uri="{C3380CC4-5D6E-409C-BE32-E72D297353CC}">
                    <c16:uniqueId val="{00000017-EA57-495E-89D0-2C90B5EE1651}"/>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pt idx="14">
                        <c:v>0.38</c:v>
                      </c:pt>
                      <c:pt idx="15">
                        <c:v>0.31</c:v>
                      </c:pt>
                    </c:numCache>
                  </c:numRef>
                </c:val>
                <c:smooth val="0"/>
                <c:extLst xmlns:c15="http://schemas.microsoft.com/office/drawing/2012/chart">
                  <c:ext xmlns:c16="http://schemas.microsoft.com/office/drawing/2014/chart" uri="{C3380CC4-5D6E-409C-BE32-E72D297353CC}">
                    <c16:uniqueId val="{00000018-EA57-495E-89D0-2C90B5EE1651}"/>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pt idx="14">
                        <c:v>0.45</c:v>
                      </c:pt>
                      <c:pt idx="15">
                        <c:v>0.52</c:v>
                      </c:pt>
                    </c:numCache>
                  </c:numRef>
                </c:val>
                <c:smooth val="0"/>
                <c:extLst xmlns:c15="http://schemas.microsoft.com/office/drawing/2012/chart">
                  <c:ext xmlns:c16="http://schemas.microsoft.com/office/drawing/2014/chart" uri="{C3380CC4-5D6E-409C-BE32-E72D297353CC}">
                    <c16:uniqueId val="{00000019-EA57-495E-89D0-2C90B5EE1651}"/>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pt idx="14">
                        <c:v>0.68</c:v>
                      </c:pt>
                      <c:pt idx="15">
                        <c:v>0.56000000000000005</c:v>
                      </c:pt>
                    </c:numCache>
                  </c:numRef>
                </c:val>
                <c:smooth val="0"/>
                <c:extLst xmlns:c15="http://schemas.microsoft.com/office/drawing/2012/chart">
                  <c:ext xmlns:c16="http://schemas.microsoft.com/office/drawing/2014/chart" uri="{C3380CC4-5D6E-409C-BE32-E72D297353CC}">
                    <c16:uniqueId val="{0000001A-EA57-495E-89D0-2C90B5EE1651}"/>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pt idx="14">
                        <c:v>0.56000000000000005</c:v>
                      </c:pt>
                      <c:pt idx="15">
                        <c:v>0.33</c:v>
                      </c:pt>
                    </c:numCache>
                  </c:numRef>
                </c:val>
                <c:smooth val="0"/>
                <c:extLst xmlns:c15="http://schemas.microsoft.com/office/drawing/2012/chart">
                  <c:ext xmlns:c16="http://schemas.microsoft.com/office/drawing/2014/chart" uri="{C3380CC4-5D6E-409C-BE32-E72D297353CC}">
                    <c16:uniqueId val="{0000001B-EA57-495E-89D0-2C90B5EE1651}"/>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pt idx="14">
                        <c:v>0.28000000000000003</c:v>
                      </c:pt>
                      <c:pt idx="15">
                        <c:v>0.33</c:v>
                      </c:pt>
                    </c:numCache>
                  </c:numRef>
                </c:val>
                <c:smooth val="0"/>
                <c:extLst xmlns:c15="http://schemas.microsoft.com/office/drawing/2012/chart">
                  <c:ext xmlns:c16="http://schemas.microsoft.com/office/drawing/2014/chart" uri="{C3380CC4-5D6E-409C-BE32-E72D297353CC}">
                    <c16:uniqueId val="{0000001C-EA57-495E-89D0-2C90B5EE1651}"/>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pt idx="14">
                        <c:v>0.54</c:v>
                      </c:pt>
                      <c:pt idx="15">
                        <c:v>0.47</c:v>
                      </c:pt>
                    </c:numCache>
                  </c:numRef>
                </c:val>
                <c:smooth val="0"/>
                <c:extLst xmlns:c15="http://schemas.microsoft.com/office/drawing/2012/chart">
                  <c:ext xmlns:c16="http://schemas.microsoft.com/office/drawing/2014/chart" uri="{C3380CC4-5D6E-409C-BE32-E72D297353CC}">
                    <c16:uniqueId val="{0000001D-EA57-495E-89D0-2C90B5EE1651}"/>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Gynaecological SCP Performance</a:t>
            </a:r>
          </a:p>
        </c:rich>
      </c:tx>
      <c:overlay val="0"/>
      <c:spPr>
        <a:noFill/>
        <a:ln w="25400">
          <a:noFill/>
        </a:ln>
      </c:spPr>
    </c:title>
    <c:autoTitleDeleted val="0"/>
    <c:plotArea>
      <c:layout/>
      <c:barChart>
        <c:barDir val="col"/>
        <c:grouping val="stacked"/>
        <c:varyColors val="0"/>
        <c:ser>
          <c:idx val="1"/>
          <c:order val="0"/>
          <c:tx>
            <c:strRef>
              <c:f>Sheet2!$A$25</c:f>
              <c:strCache>
                <c:ptCount val="1"/>
                <c:pt idx="0">
                  <c:v>No. of patients treated within target</c:v>
                </c:pt>
              </c:strCache>
            </c:strRef>
          </c:tx>
          <c:spPr>
            <a:solidFill>
              <a:srgbClr val="9BBB59"/>
            </a:solidFill>
            <a:ln w="25400">
              <a:noFill/>
            </a:ln>
          </c:spPr>
          <c:invertIfNegative val="0"/>
          <c:cat>
            <c:numRef>
              <c:f>Sheet2!$B$23:$V$23</c:f>
              <c:numCache>
                <c:formatCode>mmm\ yy</c:formatCode>
                <c:ptCount val="21"/>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numCache>
            </c:numRef>
          </c:cat>
          <c:val>
            <c:numRef>
              <c:f>Sheet2!$B$25:$V$25</c:f>
              <c:numCache>
                <c:formatCode>General</c:formatCode>
                <c:ptCount val="21"/>
                <c:pt idx="0">
                  <c:v>2</c:v>
                </c:pt>
                <c:pt idx="1">
                  <c:v>4</c:v>
                </c:pt>
                <c:pt idx="2">
                  <c:v>5</c:v>
                </c:pt>
                <c:pt idx="3">
                  <c:v>1</c:v>
                </c:pt>
                <c:pt idx="4">
                  <c:v>2</c:v>
                </c:pt>
                <c:pt idx="5">
                  <c:v>2</c:v>
                </c:pt>
                <c:pt idx="6">
                  <c:v>5</c:v>
                </c:pt>
                <c:pt idx="7">
                  <c:v>1</c:v>
                </c:pt>
                <c:pt idx="8">
                  <c:v>1</c:v>
                </c:pt>
                <c:pt idx="9">
                  <c:v>3</c:v>
                </c:pt>
                <c:pt idx="10">
                  <c:v>4</c:v>
                </c:pt>
                <c:pt idx="11">
                  <c:v>1</c:v>
                </c:pt>
                <c:pt idx="12">
                  <c:v>1</c:v>
                </c:pt>
                <c:pt idx="13">
                  <c:v>5</c:v>
                </c:pt>
                <c:pt idx="14">
                  <c:v>5</c:v>
                </c:pt>
                <c:pt idx="15">
                  <c:v>3</c:v>
                </c:pt>
                <c:pt idx="16">
                  <c:v>3</c:v>
                </c:pt>
                <c:pt idx="17">
                  <c:v>3</c:v>
                </c:pt>
                <c:pt idx="18">
                  <c:v>6</c:v>
                </c:pt>
                <c:pt idx="19">
                  <c:v>3</c:v>
                </c:pt>
                <c:pt idx="20">
                  <c:v>1</c:v>
                </c:pt>
              </c:numCache>
            </c:numRef>
          </c:val>
          <c:extLst>
            <c:ext xmlns:c16="http://schemas.microsoft.com/office/drawing/2014/chart" uri="{C3380CC4-5D6E-409C-BE32-E72D297353CC}">
              <c16:uniqueId val="{00000000-49C6-415B-9BD3-373C4000757E}"/>
            </c:ext>
          </c:extLst>
        </c:ser>
        <c:ser>
          <c:idx val="2"/>
          <c:order val="1"/>
          <c:tx>
            <c:strRef>
              <c:f>Sheet2!$A$26</c:f>
              <c:strCache>
                <c:ptCount val="1"/>
                <c:pt idx="0">
                  <c:v>Patients who breached target</c:v>
                </c:pt>
              </c:strCache>
            </c:strRef>
          </c:tx>
          <c:spPr>
            <a:solidFill>
              <a:srgbClr val="C0504D"/>
            </a:solidFill>
            <a:ln w="25400">
              <a:noFill/>
            </a:ln>
          </c:spPr>
          <c:invertIfNegative val="0"/>
          <c:cat>
            <c:numRef>
              <c:f>Sheet2!$B$23:$V$23</c:f>
              <c:numCache>
                <c:formatCode>mmm\ yy</c:formatCode>
                <c:ptCount val="21"/>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numCache>
            </c:numRef>
          </c:cat>
          <c:val>
            <c:numRef>
              <c:f>Sheet2!$B$26:$V$26</c:f>
              <c:numCache>
                <c:formatCode>General</c:formatCode>
                <c:ptCount val="21"/>
                <c:pt idx="0">
                  <c:v>7</c:v>
                </c:pt>
                <c:pt idx="1">
                  <c:v>13</c:v>
                </c:pt>
                <c:pt idx="2">
                  <c:v>10</c:v>
                </c:pt>
                <c:pt idx="3">
                  <c:v>5</c:v>
                </c:pt>
                <c:pt idx="4">
                  <c:v>6</c:v>
                </c:pt>
                <c:pt idx="5">
                  <c:v>6</c:v>
                </c:pt>
                <c:pt idx="6">
                  <c:v>6</c:v>
                </c:pt>
                <c:pt idx="7">
                  <c:v>6</c:v>
                </c:pt>
                <c:pt idx="8">
                  <c:v>13</c:v>
                </c:pt>
                <c:pt idx="9">
                  <c:v>11</c:v>
                </c:pt>
                <c:pt idx="10">
                  <c:v>11</c:v>
                </c:pt>
                <c:pt idx="11">
                  <c:v>8</c:v>
                </c:pt>
                <c:pt idx="12">
                  <c:v>7</c:v>
                </c:pt>
                <c:pt idx="13">
                  <c:v>7</c:v>
                </c:pt>
                <c:pt idx="14">
                  <c:v>6</c:v>
                </c:pt>
                <c:pt idx="15">
                  <c:v>9</c:v>
                </c:pt>
                <c:pt idx="16">
                  <c:v>9</c:v>
                </c:pt>
                <c:pt idx="17">
                  <c:v>8</c:v>
                </c:pt>
                <c:pt idx="18">
                  <c:v>10</c:v>
                </c:pt>
                <c:pt idx="19">
                  <c:v>2</c:v>
                </c:pt>
                <c:pt idx="20">
                  <c:v>8</c:v>
                </c:pt>
              </c:numCache>
            </c:numRef>
          </c:val>
          <c:extLst>
            <c:ext xmlns:c16="http://schemas.microsoft.com/office/drawing/2014/chart" uri="{C3380CC4-5D6E-409C-BE32-E72D297353CC}">
              <c16:uniqueId val="{00000001-49C6-415B-9BD3-373C4000757E}"/>
            </c:ext>
          </c:extLst>
        </c:ser>
        <c:dLbls>
          <c:showLegendKey val="0"/>
          <c:showVal val="0"/>
          <c:showCatName val="0"/>
          <c:showSerName val="0"/>
          <c:showPercent val="0"/>
          <c:showBubbleSize val="0"/>
        </c:dLbls>
        <c:gapWidth val="219"/>
        <c:overlap val="100"/>
        <c:axId val="823041311"/>
        <c:axId val="1"/>
      </c:barChart>
      <c:lineChart>
        <c:grouping val="standard"/>
        <c:varyColors val="0"/>
        <c:ser>
          <c:idx val="3"/>
          <c:order val="2"/>
          <c:tx>
            <c:strRef>
              <c:f>Sheet2!$A$27</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9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Sheet2!$B$23:$V$23</c:f>
              <c:numCache>
                <c:formatCode>mmm\ yy</c:formatCode>
                <c:ptCount val="21"/>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numCache>
            </c:numRef>
          </c:cat>
          <c:val>
            <c:numRef>
              <c:f>Sheet2!$B$27:$V$27</c:f>
              <c:numCache>
                <c:formatCode>0%</c:formatCode>
                <c:ptCount val="21"/>
                <c:pt idx="0">
                  <c:v>0.22222222222222221</c:v>
                </c:pt>
                <c:pt idx="1">
                  <c:v>0.23529411764705882</c:v>
                </c:pt>
                <c:pt idx="2">
                  <c:v>0.33333333333333331</c:v>
                </c:pt>
                <c:pt idx="3">
                  <c:v>0.16666666666666666</c:v>
                </c:pt>
                <c:pt idx="4">
                  <c:v>0.25</c:v>
                </c:pt>
                <c:pt idx="5">
                  <c:v>0.25</c:v>
                </c:pt>
                <c:pt idx="6">
                  <c:v>0.45454545454545453</c:v>
                </c:pt>
                <c:pt idx="7">
                  <c:v>0.14285714285714285</c:v>
                </c:pt>
                <c:pt idx="8">
                  <c:v>7.1428571428571425E-2</c:v>
                </c:pt>
                <c:pt idx="9">
                  <c:v>0.21428571428571427</c:v>
                </c:pt>
                <c:pt idx="10">
                  <c:v>0.26666666666666666</c:v>
                </c:pt>
                <c:pt idx="11">
                  <c:v>0.1111111111111111</c:v>
                </c:pt>
                <c:pt idx="12">
                  <c:v>0.125</c:v>
                </c:pt>
                <c:pt idx="13">
                  <c:v>0.41666666666666669</c:v>
                </c:pt>
                <c:pt idx="14">
                  <c:v>0.45454545454545453</c:v>
                </c:pt>
                <c:pt idx="15">
                  <c:v>0.25</c:v>
                </c:pt>
                <c:pt idx="16">
                  <c:v>0.25</c:v>
                </c:pt>
                <c:pt idx="17">
                  <c:v>0.27272727272727271</c:v>
                </c:pt>
                <c:pt idx="18">
                  <c:v>0.375</c:v>
                </c:pt>
                <c:pt idx="19">
                  <c:v>0.6</c:v>
                </c:pt>
                <c:pt idx="20">
                  <c:v>0.1111111111111111</c:v>
                </c:pt>
              </c:numCache>
            </c:numRef>
          </c:val>
          <c:smooth val="0"/>
          <c:extLst>
            <c:ext xmlns:c16="http://schemas.microsoft.com/office/drawing/2014/chart" uri="{C3380CC4-5D6E-409C-BE32-E72D297353CC}">
              <c16:uniqueId val="{00000002-49C6-415B-9BD3-373C4000757E}"/>
            </c:ext>
          </c:extLst>
        </c:ser>
        <c:dLbls>
          <c:showLegendKey val="0"/>
          <c:showVal val="0"/>
          <c:showCatName val="0"/>
          <c:showSerName val="0"/>
          <c:showPercent val="0"/>
          <c:showBubbleSize val="0"/>
        </c:dLbls>
        <c:marker val="1"/>
        <c:smooth val="0"/>
        <c:axId val="3"/>
        <c:axId val="4"/>
      </c:lineChart>
      <c:dateAx>
        <c:axId val="823041311"/>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823041311"/>
        <c:crosses val="autoZero"/>
        <c:crossBetween val="between"/>
      </c:valAx>
      <c:dateAx>
        <c:axId val="3"/>
        <c:scaling>
          <c:orientation val="minMax"/>
        </c:scaling>
        <c:delete val="1"/>
        <c:axPos val="b"/>
        <c:numFmt formatCode="mmm\ yy" sourceLinked="1"/>
        <c:majorTickMark val="out"/>
        <c:minorTickMark val="none"/>
        <c:tickLblPos val="nextTo"/>
        <c:crossAx val="4"/>
        <c:crosses val="autoZero"/>
        <c:auto val="1"/>
        <c:lblOffset val="100"/>
        <c:baseTimeUnit val="months"/>
      </c:dateAx>
      <c:valAx>
        <c:axId val="4"/>
        <c:scaling>
          <c:orientation val="minMax"/>
        </c:scaling>
        <c:delete val="0"/>
        <c:axPos val="r"/>
        <c:numFmt formatCode="0%" sourceLinked="1"/>
        <c:majorTickMark val="out"/>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3"/>
        <c:crosses val="max"/>
        <c:crossBetween val="between"/>
      </c:valAx>
      <c:spPr>
        <a:noFill/>
        <a:ln w="25400">
          <a:noFill/>
        </a:ln>
      </c:spPr>
    </c:plotArea>
    <c:legend>
      <c:legendPos val="b"/>
      <c:layout>
        <c:manualLayout>
          <c:xMode val="edge"/>
          <c:yMode val="edge"/>
          <c:x val="3.1251093613298336E-2"/>
          <c:y val="0.87850211431904346"/>
          <c:w val="0.88961242344706914"/>
          <c:h val="7.6391440653251652E-2"/>
        </c:manualLayout>
      </c:layout>
      <c:overlay val="0"/>
      <c:spPr>
        <a:noFill/>
        <a:ln w="25400">
          <a:noFill/>
        </a:ln>
      </c:spPr>
      <c:txPr>
        <a:bodyPr/>
        <a:lstStyle/>
        <a:p>
          <a:pPr>
            <a:defRPr sz="690"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95000"/>
          <a:lumOff val="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General Surgery Lower GI</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6"/>
          <c:order val="6"/>
          <c:tx>
            <c:strRef>
              <c:f>'First OPA Waits (2)'!$A$8</c:f>
              <c:strCache>
                <c:ptCount val="1"/>
                <c:pt idx="0">
                  <c:v>General Surgery - LGI - Median Days</c:v>
                </c:pt>
              </c:strCache>
              <c:extLst xmlns:c15="http://schemas.microsoft.com/office/drawing/2012/chart"/>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(2)'!$B$8:$Q$8</c:f>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pt idx="12">
                  <c:v>10</c:v>
                </c:pt>
                <c:pt idx="13">
                  <c:v>13</c:v>
                </c:pt>
              </c:numCache>
              <c:extLst xmlns:c15="http://schemas.microsoft.com/office/drawing/2012/chart"/>
            </c:numRef>
          </c:val>
          <c:extLst>
            <c:ext xmlns:c16="http://schemas.microsoft.com/office/drawing/2014/chart" uri="{C3380CC4-5D6E-409C-BE32-E72D297353CC}">
              <c16:uniqueId val="{00000000-F6E7-429D-B35B-2FFEFE1AFB09}"/>
            </c:ext>
          </c:extLst>
        </c:ser>
        <c:ser>
          <c:idx val="20"/>
          <c:order val="20"/>
          <c:tx>
            <c:strRef>
              <c:f>'First OPA Waits (2)'!$A$22</c:f>
              <c:strCache>
                <c:ptCount val="1"/>
                <c:pt idx="0">
                  <c:v>General Surgery - LGI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(2)'!$B$22:$Q$22</c:f>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pt idx="12">
                  <c:v>46</c:v>
                </c:pt>
                <c:pt idx="13">
                  <c:v>68</c:v>
                </c:pt>
              </c:numCache>
              <c:extLst xmlns:c15="http://schemas.microsoft.com/office/drawing/2012/chart"/>
            </c:numRef>
          </c:val>
          <c:extLst>
            <c:ext xmlns:c16="http://schemas.microsoft.com/office/drawing/2014/chart" uri="{C3380CC4-5D6E-409C-BE32-E72D297353CC}">
              <c16:uniqueId val="{00000001-F6E7-429D-B35B-2FFEFE1AFB09}"/>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pt idx="12">
                        <c:v>8</c:v>
                      </c:pt>
                      <c:pt idx="13">
                        <c:v>6</c:v>
                      </c:pt>
                    </c:numCache>
                  </c:numRef>
                </c:val>
                <c:extLst>
                  <c:ext xmlns:c16="http://schemas.microsoft.com/office/drawing/2014/chart" uri="{C3380CC4-5D6E-409C-BE32-E72D297353CC}">
                    <c16:uniqueId val="{00000003-F6E7-429D-B35B-2FFEFE1AFB09}"/>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pt idx="12">
                        <c:v>9</c:v>
                      </c:pt>
                      <c:pt idx="13">
                        <c:v>10</c:v>
                      </c:pt>
                    </c:numCache>
                  </c:numRef>
                </c:val>
                <c:extLst xmlns:c15="http://schemas.microsoft.com/office/drawing/2012/chart">
                  <c:ext xmlns:c16="http://schemas.microsoft.com/office/drawing/2014/chart" uri="{C3380CC4-5D6E-409C-BE32-E72D297353CC}">
                    <c16:uniqueId val="{00000004-F6E7-429D-B35B-2FFEFE1AFB09}"/>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pt idx="12">
                        <c:v>76</c:v>
                      </c:pt>
                      <c:pt idx="13">
                        <c:v>52</c:v>
                      </c:pt>
                    </c:numCache>
                  </c:numRef>
                </c:val>
                <c:extLst xmlns:c15="http://schemas.microsoft.com/office/drawing/2012/chart">
                  <c:ext xmlns:c16="http://schemas.microsoft.com/office/drawing/2014/chart" uri="{C3380CC4-5D6E-409C-BE32-E72D297353CC}">
                    <c16:uniqueId val="{00000005-F6E7-429D-B35B-2FFEFE1AFB09}"/>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pt idx="12">
                        <c:v>8</c:v>
                      </c:pt>
                      <c:pt idx="13">
                        <c:v>8</c:v>
                      </c:pt>
                    </c:numCache>
                  </c:numRef>
                </c:val>
                <c:extLst xmlns:c15="http://schemas.microsoft.com/office/drawing/2012/chart">
                  <c:ext xmlns:c16="http://schemas.microsoft.com/office/drawing/2014/chart" uri="{C3380CC4-5D6E-409C-BE32-E72D297353CC}">
                    <c16:uniqueId val="{00000006-F6E7-429D-B35B-2FFEFE1AFB09}"/>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pt idx="12">
                        <c:v>8</c:v>
                      </c:pt>
                      <c:pt idx="13">
                        <c:v>7</c:v>
                      </c:pt>
                    </c:numCache>
                  </c:numRef>
                </c:val>
                <c:extLst xmlns:c15="http://schemas.microsoft.com/office/drawing/2012/chart">
                  <c:ext xmlns:c16="http://schemas.microsoft.com/office/drawing/2014/chart" uri="{C3380CC4-5D6E-409C-BE32-E72D297353CC}">
                    <c16:uniqueId val="{00000007-F6E7-429D-B35B-2FFEFE1AFB09}"/>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pt idx="12">
                        <c:v>29</c:v>
                      </c:pt>
                      <c:pt idx="13">
                        <c:v>19</c:v>
                      </c:pt>
                    </c:numCache>
                  </c:numRef>
                </c:val>
                <c:extLst xmlns:c15="http://schemas.microsoft.com/office/drawing/2012/chart">
                  <c:ext xmlns:c16="http://schemas.microsoft.com/office/drawing/2014/chart" uri="{C3380CC4-5D6E-409C-BE32-E72D297353CC}">
                    <c16:uniqueId val="{00000008-F6E7-429D-B35B-2FFEFE1AFB09}"/>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pt idx="12">
                        <c:v>8</c:v>
                      </c:pt>
                      <c:pt idx="13">
                        <c:v>14</c:v>
                      </c:pt>
                    </c:numCache>
                  </c:numRef>
                </c:val>
                <c:extLst xmlns:c15="http://schemas.microsoft.com/office/drawing/2012/chart">
                  <c:ext xmlns:c16="http://schemas.microsoft.com/office/drawing/2014/chart" uri="{C3380CC4-5D6E-409C-BE32-E72D297353CC}">
                    <c16:uniqueId val="{00000009-F6E7-429D-B35B-2FFEFE1AFB09}"/>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pt idx="12">
                        <c:v>8</c:v>
                      </c:pt>
                      <c:pt idx="13">
                        <c:v>7</c:v>
                      </c:pt>
                    </c:numCache>
                  </c:numRef>
                </c:val>
                <c:extLst xmlns:c15="http://schemas.microsoft.com/office/drawing/2012/chart">
                  <c:ext xmlns:c16="http://schemas.microsoft.com/office/drawing/2014/chart" uri="{C3380CC4-5D6E-409C-BE32-E72D297353CC}">
                    <c16:uniqueId val="{0000000A-F6E7-429D-B35B-2FFEFE1AFB09}"/>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pt idx="12">
                        <c:v>14</c:v>
                      </c:pt>
                      <c:pt idx="13">
                        <c:v>14</c:v>
                      </c:pt>
                    </c:numCache>
                  </c:numRef>
                </c:val>
                <c:extLst xmlns:c15="http://schemas.microsoft.com/office/drawing/2012/chart">
                  <c:ext xmlns:c16="http://schemas.microsoft.com/office/drawing/2014/chart" uri="{C3380CC4-5D6E-409C-BE32-E72D297353CC}">
                    <c16:uniqueId val="{0000000B-F6E7-429D-B35B-2FFEFE1AFB09}"/>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pt idx="12">
                        <c:v>20</c:v>
                      </c:pt>
                      <c:pt idx="13">
                        <c:v>24</c:v>
                      </c:pt>
                    </c:numCache>
                  </c:numRef>
                </c:val>
                <c:extLst xmlns:c15="http://schemas.microsoft.com/office/drawing/2012/chart">
                  <c:ext xmlns:c16="http://schemas.microsoft.com/office/drawing/2014/chart" uri="{C3380CC4-5D6E-409C-BE32-E72D297353CC}">
                    <c16:uniqueId val="{0000000C-F6E7-429D-B35B-2FFEFE1AFB09}"/>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pt idx="12">
                        <c:v>18</c:v>
                      </c:pt>
                      <c:pt idx="13">
                        <c:v>29</c:v>
                      </c:pt>
                    </c:numCache>
                  </c:numRef>
                </c:val>
                <c:extLst xmlns:c15="http://schemas.microsoft.com/office/drawing/2012/chart">
                  <c:ext xmlns:c16="http://schemas.microsoft.com/office/drawing/2014/chart" uri="{C3380CC4-5D6E-409C-BE32-E72D297353CC}">
                    <c16:uniqueId val="{0000000D-F6E7-429D-B35B-2FFEFE1AFB09}"/>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pt idx="12">
                        <c:v>7</c:v>
                      </c:pt>
                      <c:pt idx="13">
                        <c:v>8</c:v>
                      </c:pt>
                    </c:numCache>
                  </c:numRef>
                </c:val>
                <c:extLst xmlns:c15="http://schemas.microsoft.com/office/drawing/2012/chart">
                  <c:ext xmlns:c16="http://schemas.microsoft.com/office/drawing/2014/chart" uri="{C3380CC4-5D6E-409C-BE32-E72D297353CC}">
                    <c16:uniqueId val="{0000000E-F6E7-429D-B35B-2FFEFE1AFB09}"/>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pt idx="12">
                        <c:v>14</c:v>
                      </c:pt>
                      <c:pt idx="13">
                        <c:v>16</c:v>
                      </c:pt>
                    </c:numCache>
                  </c:numRef>
                </c:val>
                <c:extLst xmlns:c15="http://schemas.microsoft.com/office/drawing/2012/chart">
                  <c:ext xmlns:c16="http://schemas.microsoft.com/office/drawing/2014/chart" uri="{C3380CC4-5D6E-409C-BE32-E72D297353CC}">
                    <c16:uniqueId val="{0000000F-F6E7-429D-B35B-2FFEFE1AFB09}"/>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pt idx="12">
                        <c:v>180</c:v>
                      </c:pt>
                      <c:pt idx="13">
                        <c:v>274</c:v>
                      </c:pt>
                    </c:numCache>
                  </c:numRef>
                </c:val>
                <c:extLst xmlns:c15="http://schemas.microsoft.com/office/drawing/2012/chart">
                  <c:ext xmlns:c16="http://schemas.microsoft.com/office/drawing/2014/chart" uri="{C3380CC4-5D6E-409C-BE32-E72D297353CC}">
                    <c16:uniqueId val="{00000010-F6E7-429D-B35B-2FFEFE1AFB09}"/>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pt idx="12">
                        <c:v>36</c:v>
                      </c:pt>
                      <c:pt idx="13">
                        <c:v>51</c:v>
                      </c:pt>
                    </c:numCache>
                  </c:numRef>
                </c:val>
                <c:extLst xmlns:c15="http://schemas.microsoft.com/office/drawing/2012/chart">
                  <c:ext xmlns:c16="http://schemas.microsoft.com/office/drawing/2014/chart" uri="{C3380CC4-5D6E-409C-BE32-E72D297353CC}">
                    <c16:uniqueId val="{00000011-F6E7-429D-B35B-2FFEFE1AFB09}"/>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pt idx="12">
                        <c:v>163</c:v>
                      </c:pt>
                      <c:pt idx="13">
                        <c:v>288</c:v>
                      </c:pt>
                    </c:numCache>
                  </c:numRef>
                </c:val>
                <c:extLst xmlns:c15="http://schemas.microsoft.com/office/drawing/2012/chart">
                  <c:ext xmlns:c16="http://schemas.microsoft.com/office/drawing/2014/chart" uri="{C3380CC4-5D6E-409C-BE32-E72D297353CC}">
                    <c16:uniqueId val="{00000012-F6E7-429D-B35B-2FFEFE1AFB09}"/>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pt idx="12">
                        <c:v>54</c:v>
                      </c:pt>
                      <c:pt idx="13">
                        <c:v>69</c:v>
                      </c:pt>
                    </c:numCache>
                  </c:numRef>
                </c:val>
                <c:extLst xmlns:c15="http://schemas.microsoft.com/office/drawing/2012/chart">
                  <c:ext xmlns:c16="http://schemas.microsoft.com/office/drawing/2014/chart" uri="{C3380CC4-5D6E-409C-BE32-E72D297353CC}">
                    <c16:uniqueId val="{00000013-F6E7-429D-B35B-2FFEFE1AFB09}"/>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pt idx="12">
                        <c:v>60</c:v>
                      </c:pt>
                      <c:pt idx="13">
                        <c:v>100</c:v>
                      </c:pt>
                    </c:numCache>
                  </c:numRef>
                </c:val>
                <c:extLst xmlns:c15="http://schemas.microsoft.com/office/drawing/2012/chart">
                  <c:ext xmlns:c16="http://schemas.microsoft.com/office/drawing/2014/chart" uri="{C3380CC4-5D6E-409C-BE32-E72D297353CC}">
                    <c16:uniqueId val="{00000014-F6E7-429D-B35B-2FFEFE1AFB09}"/>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pt idx="12">
                        <c:v>1</c:v>
                      </c:pt>
                      <c:pt idx="13">
                        <c:v>2</c:v>
                      </c:pt>
                    </c:numCache>
                  </c:numRef>
                </c:val>
                <c:extLst xmlns:c15="http://schemas.microsoft.com/office/drawing/2012/chart">
                  <c:ext xmlns:c16="http://schemas.microsoft.com/office/drawing/2014/chart" uri="{C3380CC4-5D6E-409C-BE32-E72D297353CC}">
                    <c16:uniqueId val="{00000015-F6E7-429D-B35B-2FFEFE1AFB09}"/>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shade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pt idx="12">
                        <c:v>22</c:v>
                      </c:pt>
                      <c:pt idx="13">
                        <c:v>28</c:v>
                      </c:pt>
                    </c:numCache>
                  </c:numRef>
                </c:val>
                <c:extLst xmlns:c15="http://schemas.microsoft.com/office/drawing/2012/chart">
                  <c:ext xmlns:c16="http://schemas.microsoft.com/office/drawing/2014/chart" uri="{C3380CC4-5D6E-409C-BE32-E72D297353CC}">
                    <c16:uniqueId val="{00000016-F6E7-429D-B35B-2FFEFE1AFB09}"/>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shade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pt idx="12">
                        <c:v>105</c:v>
                      </c:pt>
                      <c:pt idx="13">
                        <c:v>106</c:v>
                      </c:pt>
                    </c:numCache>
                  </c:numRef>
                </c:val>
                <c:extLst xmlns:c15="http://schemas.microsoft.com/office/drawing/2012/chart">
                  <c:ext xmlns:c16="http://schemas.microsoft.com/office/drawing/2014/chart" uri="{C3380CC4-5D6E-409C-BE32-E72D297353CC}">
                    <c16:uniqueId val="{00000017-F6E7-429D-B35B-2FFEFE1AFB09}"/>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pt idx="12">
                        <c:v>11</c:v>
                      </c:pt>
                      <c:pt idx="13">
                        <c:v>10</c:v>
                      </c:pt>
                    </c:numCache>
                  </c:numRef>
                </c:val>
                <c:extLst xmlns:c15="http://schemas.microsoft.com/office/drawing/2012/chart">
                  <c:ext xmlns:c16="http://schemas.microsoft.com/office/drawing/2014/chart" uri="{C3380CC4-5D6E-409C-BE32-E72D297353CC}">
                    <c16:uniqueId val="{00000018-F6E7-429D-B35B-2FFEFE1AFB09}"/>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pt idx="12">
                        <c:v>133</c:v>
                      </c:pt>
                      <c:pt idx="13">
                        <c:v>157</c:v>
                      </c:pt>
                    </c:numCache>
                  </c:numRef>
                </c:val>
                <c:extLst xmlns:c15="http://schemas.microsoft.com/office/drawing/2012/chart">
                  <c:ext xmlns:c16="http://schemas.microsoft.com/office/drawing/2014/chart" uri="{C3380CC4-5D6E-409C-BE32-E72D297353CC}">
                    <c16:uniqueId val="{00000019-F6E7-429D-B35B-2FFEFE1AFB09}"/>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pt idx="12">
                        <c:v>13</c:v>
                      </c:pt>
                      <c:pt idx="13">
                        <c:v>16</c:v>
                      </c:pt>
                    </c:numCache>
                  </c:numRef>
                </c:val>
                <c:extLst xmlns:c15="http://schemas.microsoft.com/office/drawing/2012/chart">
                  <c:ext xmlns:c16="http://schemas.microsoft.com/office/drawing/2014/chart" uri="{C3380CC4-5D6E-409C-BE32-E72D297353CC}">
                    <c16:uniqueId val="{0000001A-F6E7-429D-B35B-2FFEFE1AFB09}"/>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pt idx="12">
                        <c:v>77</c:v>
                      </c:pt>
                      <c:pt idx="13">
                        <c:v>84</c:v>
                      </c:pt>
                    </c:numCache>
                  </c:numRef>
                </c:val>
                <c:extLst xmlns:c15="http://schemas.microsoft.com/office/drawing/2012/chart">
                  <c:ext xmlns:c16="http://schemas.microsoft.com/office/drawing/2014/chart" uri="{C3380CC4-5D6E-409C-BE32-E72D297353CC}">
                    <c16:uniqueId val="{0000001B-F6E7-429D-B35B-2FFEFE1AFB09}"/>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pt idx="12">
                        <c:v>22</c:v>
                      </c:pt>
                      <c:pt idx="13">
                        <c:v>36</c:v>
                      </c:pt>
                    </c:numCache>
                  </c:numRef>
                </c:val>
                <c:extLst xmlns:c15="http://schemas.microsoft.com/office/drawing/2012/chart">
                  <c:ext xmlns:c16="http://schemas.microsoft.com/office/drawing/2014/chart" uri="{C3380CC4-5D6E-409C-BE32-E72D297353CC}">
                    <c16:uniqueId val="{0000001C-F6E7-429D-B35B-2FFEFE1AFB09}"/>
                  </c:ext>
                </c:extLst>
              </c15:ser>
            </c15:filteredBarSeries>
          </c:ext>
        </c:extLst>
      </c:barChart>
      <c:lineChart>
        <c:grouping val="standard"/>
        <c:varyColors val="0"/>
        <c:ser>
          <c:idx val="34"/>
          <c:order val="34"/>
          <c:tx>
            <c:strRef>
              <c:f>'First OPA Waits (2)'!$A$36</c:f>
              <c:strCache>
                <c:ptCount val="1"/>
                <c:pt idx="0">
                  <c:v>General Surgery - LGI - % within 2 weeks</c:v>
                </c:pt>
              </c:strCache>
              <c:extLst xmlns:c15="http://schemas.microsoft.com/office/drawing/2012/chart"/>
            </c:strRef>
          </c:tx>
          <c:spPr>
            <a:ln w="28575" cap="rnd">
              <a:solidFill>
                <a:schemeClr val="accent5">
                  <a:shade val="5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(2)'!$B$36:$Q$36</c:f>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pt idx="12">
                  <c:v>0.7</c:v>
                </c:pt>
                <c:pt idx="13">
                  <c:v>0.59</c:v>
                </c:pt>
              </c:numCache>
              <c:extLst xmlns:c15="http://schemas.microsoft.com/office/drawing/2012/chart"/>
            </c:numRef>
          </c:val>
          <c:smooth val="0"/>
          <c:extLst>
            <c:ext xmlns:c16="http://schemas.microsoft.com/office/drawing/2014/chart" uri="{C3380CC4-5D6E-409C-BE32-E72D297353CC}">
              <c16:uniqueId val="{00000002-F6E7-429D-B35B-2FFEFE1AFB09}"/>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pt idx="12">
                        <c:v>0.94</c:v>
                      </c:pt>
                      <c:pt idx="13">
                        <c:v>0.97</c:v>
                      </c:pt>
                    </c:numCache>
                  </c:numRef>
                </c:val>
                <c:smooth val="0"/>
                <c:extLst>
                  <c:ext xmlns:c16="http://schemas.microsoft.com/office/drawing/2014/chart" uri="{C3380CC4-5D6E-409C-BE32-E72D297353CC}">
                    <c16:uniqueId val="{0000001D-F6E7-429D-B35B-2FFEFE1AFB09}"/>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pt idx="12">
                        <c:v>0.86</c:v>
                      </c:pt>
                      <c:pt idx="13">
                        <c:v>0.69</c:v>
                      </c:pt>
                    </c:numCache>
                  </c:numRef>
                </c:val>
                <c:smooth val="0"/>
                <c:extLst xmlns:c15="http://schemas.microsoft.com/office/drawing/2012/chart">
                  <c:ext xmlns:c16="http://schemas.microsoft.com/office/drawing/2014/chart" uri="{C3380CC4-5D6E-409C-BE32-E72D297353CC}">
                    <c16:uniqueId val="{0000001E-F6E7-429D-B35B-2FFEFE1AFB09}"/>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pt idx="12">
                        <c:v>0</c:v>
                      </c:pt>
                      <c:pt idx="13">
                        <c:v>0.05</c:v>
                      </c:pt>
                    </c:numCache>
                  </c:numRef>
                </c:val>
                <c:smooth val="0"/>
                <c:extLst xmlns:c15="http://schemas.microsoft.com/office/drawing/2012/chart">
                  <c:ext xmlns:c16="http://schemas.microsoft.com/office/drawing/2014/chart" uri="{C3380CC4-5D6E-409C-BE32-E72D297353CC}">
                    <c16:uniqueId val="{0000001F-F6E7-429D-B35B-2FFEFE1AFB09}"/>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pt idx="12">
                        <c:v>0.83</c:v>
                      </c:pt>
                      <c:pt idx="13">
                        <c:v>0.75</c:v>
                      </c:pt>
                    </c:numCache>
                  </c:numRef>
                </c:val>
                <c:smooth val="0"/>
                <c:extLst xmlns:c15="http://schemas.microsoft.com/office/drawing/2012/chart">
                  <c:ext xmlns:c16="http://schemas.microsoft.com/office/drawing/2014/chart" uri="{C3380CC4-5D6E-409C-BE32-E72D297353CC}">
                    <c16:uniqueId val="{00000020-F6E7-429D-B35B-2FFEFE1AFB09}"/>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pt idx="12">
                        <c:v>0.93</c:v>
                      </c:pt>
                      <c:pt idx="13">
                        <c:v>0.84</c:v>
                      </c:pt>
                    </c:numCache>
                  </c:numRef>
                </c:val>
                <c:smooth val="0"/>
                <c:extLst xmlns:c15="http://schemas.microsoft.com/office/drawing/2012/chart">
                  <c:ext xmlns:c16="http://schemas.microsoft.com/office/drawing/2014/chart" uri="{C3380CC4-5D6E-409C-BE32-E72D297353CC}">
                    <c16:uniqueId val="{00000021-F6E7-429D-B35B-2FFEFE1AFB09}"/>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pt idx="12">
                        <c:v>0</c:v>
                      </c:pt>
                      <c:pt idx="13">
                        <c:v>0</c:v>
                      </c:pt>
                    </c:numCache>
                  </c:numRef>
                </c:val>
                <c:smooth val="0"/>
                <c:extLst xmlns:c15="http://schemas.microsoft.com/office/drawing/2012/chart">
                  <c:ext xmlns:c16="http://schemas.microsoft.com/office/drawing/2014/chart" uri="{C3380CC4-5D6E-409C-BE32-E72D297353CC}">
                    <c16:uniqueId val="{00000022-F6E7-429D-B35B-2FFEFE1AFB09}"/>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pt idx="12">
                        <c:v>0.86</c:v>
                      </c:pt>
                      <c:pt idx="13">
                        <c:v>0.68</c:v>
                      </c:pt>
                    </c:numCache>
                  </c:numRef>
                </c:val>
                <c:smooth val="0"/>
                <c:extLst xmlns:c15="http://schemas.microsoft.com/office/drawing/2012/chart">
                  <c:ext xmlns:c16="http://schemas.microsoft.com/office/drawing/2014/chart" uri="{C3380CC4-5D6E-409C-BE32-E72D297353CC}">
                    <c16:uniqueId val="{00000023-F6E7-429D-B35B-2FFEFE1AFB09}"/>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pt idx="12">
                        <c:v>0.9</c:v>
                      </c:pt>
                      <c:pt idx="13">
                        <c:v>0.85</c:v>
                      </c:pt>
                    </c:numCache>
                  </c:numRef>
                </c:val>
                <c:smooth val="0"/>
                <c:extLst xmlns:c15="http://schemas.microsoft.com/office/drawing/2012/chart">
                  <c:ext xmlns:c16="http://schemas.microsoft.com/office/drawing/2014/chart" uri="{C3380CC4-5D6E-409C-BE32-E72D297353CC}">
                    <c16:uniqueId val="{00000024-F6E7-429D-B35B-2FFEFE1AFB09}"/>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pt idx="12">
                        <c:v>0.82</c:v>
                      </c:pt>
                      <c:pt idx="13">
                        <c:v>0.6</c:v>
                      </c:pt>
                    </c:numCache>
                  </c:numRef>
                </c:val>
                <c:smooth val="0"/>
                <c:extLst xmlns:c15="http://schemas.microsoft.com/office/drawing/2012/chart">
                  <c:ext xmlns:c16="http://schemas.microsoft.com/office/drawing/2014/chart" uri="{C3380CC4-5D6E-409C-BE32-E72D297353CC}">
                    <c16:uniqueId val="{00000025-F6E7-429D-B35B-2FFEFE1AFB09}"/>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pt idx="12">
                        <c:v>0.28999999999999998</c:v>
                      </c:pt>
                      <c:pt idx="13">
                        <c:v>0.27</c:v>
                      </c:pt>
                    </c:numCache>
                  </c:numRef>
                </c:val>
                <c:smooth val="0"/>
                <c:extLst xmlns:c15="http://schemas.microsoft.com/office/drawing/2012/chart">
                  <c:ext xmlns:c16="http://schemas.microsoft.com/office/drawing/2014/chart" uri="{C3380CC4-5D6E-409C-BE32-E72D297353CC}">
                    <c16:uniqueId val="{00000026-F6E7-429D-B35B-2FFEFE1AFB09}"/>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pt idx="12">
                        <c:v>0.23</c:v>
                      </c:pt>
                      <c:pt idx="13">
                        <c:v>0.25</c:v>
                      </c:pt>
                    </c:numCache>
                  </c:numRef>
                </c:val>
                <c:smooth val="0"/>
                <c:extLst xmlns:c15="http://schemas.microsoft.com/office/drawing/2012/chart">
                  <c:ext xmlns:c16="http://schemas.microsoft.com/office/drawing/2014/chart" uri="{C3380CC4-5D6E-409C-BE32-E72D297353CC}">
                    <c16:uniqueId val="{00000027-F6E7-429D-B35B-2FFEFE1AFB09}"/>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pt idx="12">
                        <c:v>0.77</c:v>
                      </c:pt>
                      <c:pt idx="13">
                        <c:v>0.65</c:v>
                      </c:pt>
                    </c:numCache>
                  </c:numRef>
                </c:val>
                <c:smooth val="0"/>
                <c:extLst xmlns:c15="http://schemas.microsoft.com/office/drawing/2012/chart">
                  <c:ext xmlns:c16="http://schemas.microsoft.com/office/drawing/2014/chart" uri="{C3380CC4-5D6E-409C-BE32-E72D297353CC}">
                    <c16:uniqueId val="{00000028-F6E7-429D-B35B-2FFEFE1AFB09}"/>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pt idx="12">
                        <c:v>0.73</c:v>
                      </c:pt>
                      <c:pt idx="13">
                        <c:v>0.39</c:v>
                      </c:pt>
                    </c:numCache>
                  </c:numRef>
                </c:val>
                <c:smooth val="0"/>
                <c:extLst xmlns:c15="http://schemas.microsoft.com/office/drawing/2012/chart">
                  <c:ext xmlns:c16="http://schemas.microsoft.com/office/drawing/2014/chart" uri="{C3380CC4-5D6E-409C-BE32-E72D297353CC}">
                    <c16:uniqueId val="{00000029-F6E7-429D-B35B-2FFEFE1AFB09}"/>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3.0242048438364196E-2"/>
          <c:y val="0.89856108039193461"/>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Gastroenterology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4"/>
          <c:order val="4"/>
          <c:tx>
            <c:strRef>
              <c:f>'First OPA Waits (2)'!$A$6</c:f>
              <c:strCache>
                <c:ptCount val="1"/>
                <c:pt idx="0">
                  <c:v>Gastroenterology - Median Days</c:v>
                </c:pt>
              </c:strCache>
              <c:extLst xmlns:c15="http://schemas.microsoft.com/office/drawing/2012/chart"/>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(2)'!$B$6:$Q$6</c:f>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pt idx="12">
                  <c:v>8</c:v>
                </c:pt>
                <c:pt idx="13">
                  <c:v>7</c:v>
                </c:pt>
              </c:numCache>
              <c:extLst xmlns:c15="http://schemas.microsoft.com/office/drawing/2012/chart"/>
            </c:numRef>
          </c:val>
          <c:extLst>
            <c:ext xmlns:c16="http://schemas.microsoft.com/office/drawing/2014/chart" uri="{C3380CC4-5D6E-409C-BE32-E72D297353CC}">
              <c16:uniqueId val="{00000000-F384-46DF-BED4-910BC9376E93}"/>
            </c:ext>
          </c:extLst>
        </c:ser>
        <c:ser>
          <c:idx val="18"/>
          <c:order val="18"/>
          <c:tx>
            <c:strRef>
              <c:f>'First OPA Waits (2)'!$A$20</c:f>
              <c:strCache>
                <c:ptCount val="1"/>
                <c:pt idx="0">
                  <c:v>Gastroenterology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(2)'!$B$20:$Q$20</c:f>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pt idx="12">
                  <c:v>60</c:v>
                </c:pt>
                <c:pt idx="13">
                  <c:v>100</c:v>
                </c:pt>
              </c:numCache>
              <c:extLst xmlns:c15="http://schemas.microsoft.com/office/drawing/2012/chart"/>
            </c:numRef>
          </c:val>
          <c:extLst>
            <c:ext xmlns:c16="http://schemas.microsoft.com/office/drawing/2014/chart" uri="{C3380CC4-5D6E-409C-BE32-E72D297353CC}">
              <c16:uniqueId val="{00000001-F384-46DF-BED4-910BC9376E93}"/>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pt idx="12">
                        <c:v>8</c:v>
                      </c:pt>
                      <c:pt idx="13">
                        <c:v>6</c:v>
                      </c:pt>
                    </c:numCache>
                  </c:numRef>
                </c:val>
                <c:extLst>
                  <c:ext xmlns:c16="http://schemas.microsoft.com/office/drawing/2014/chart" uri="{C3380CC4-5D6E-409C-BE32-E72D297353CC}">
                    <c16:uniqueId val="{00000003-F384-46DF-BED4-910BC9376E93}"/>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pt idx="12">
                        <c:v>9</c:v>
                      </c:pt>
                      <c:pt idx="13">
                        <c:v>10</c:v>
                      </c:pt>
                    </c:numCache>
                  </c:numRef>
                </c:val>
                <c:extLst xmlns:c15="http://schemas.microsoft.com/office/drawing/2012/chart">
                  <c:ext xmlns:c16="http://schemas.microsoft.com/office/drawing/2014/chart" uri="{C3380CC4-5D6E-409C-BE32-E72D297353CC}">
                    <c16:uniqueId val="{00000004-F384-46DF-BED4-910BC9376E93}"/>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pt idx="12">
                        <c:v>76</c:v>
                      </c:pt>
                      <c:pt idx="13">
                        <c:v>52</c:v>
                      </c:pt>
                    </c:numCache>
                  </c:numRef>
                </c:val>
                <c:extLst xmlns:c15="http://schemas.microsoft.com/office/drawing/2012/chart">
                  <c:ext xmlns:c16="http://schemas.microsoft.com/office/drawing/2014/chart" uri="{C3380CC4-5D6E-409C-BE32-E72D297353CC}">
                    <c16:uniqueId val="{00000005-F384-46DF-BED4-910BC9376E93}"/>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pt idx="12">
                        <c:v>8</c:v>
                      </c:pt>
                      <c:pt idx="13">
                        <c:v>8</c:v>
                      </c:pt>
                    </c:numCache>
                  </c:numRef>
                </c:val>
                <c:extLst xmlns:c15="http://schemas.microsoft.com/office/drawing/2012/chart">
                  <c:ext xmlns:c16="http://schemas.microsoft.com/office/drawing/2014/chart" uri="{C3380CC4-5D6E-409C-BE32-E72D297353CC}">
                    <c16:uniqueId val="{00000006-F384-46DF-BED4-910BC9376E93}"/>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pt idx="12">
                        <c:v>29</c:v>
                      </c:pt>
                      <c:pt idx="13">
                        <c:v>19</c:v>
                      </c:pt>
                    </c:numCache>
                  </c:numRef>
                </c:val>
                <c:extLst xmlns:c15="http://schemas.microsoft.com/office/drawing/2012/chart">
                  <c:ext xmlns:c16="http://schemas.microsoft.com/office/drawing/2014/chart" uri="{C3380CC4-5D6E-409C-BE32-E72D297353CC}">
                    <c16:uniqueId val="{00000007-F384-46DF-BED4-910BC9376E93}"/>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pt idx="12">
                        <c:v>10</c:v>
                      </c:pt>
                      <c:pt idx="13">
                        <c:v>13</c:v>
                      </c:pt>
                    </c:numCache>
                  </c:numRef>
                </c:val>
                <c:extLst xmlns:c15="http://schemas.microsoft.com/office/drawing/2012/chart">
                  <c:ext xmlns:c16="http://schemas.microsoft.com/office/drawing/2014/chart" uri="{C3380CC4-5D6E-409C-BE32-E72D297353CC}">
                    <c16:uniqueId val="{00000008-F384-46DF-BED4-910BC9376E93}"/>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pt idx="12">
                        <c:v>8</c:v>
                      </c:pt>
                      <c:pt idx="13">
                        <c:v>14</c:v>
                      </c:pt>
                    </c:numCache>
                  </c:numRef>
                </c:val>
                <c:extLst xmlns:c15="http://schemas.microsoft.com/office/drawing/2012/chart">
                  <c:ext xmlns:c16="http://schemas.microsoft.com/office/drawing/2014/chart" uri="{C3380CC4-5D6E-409C-BE32-E72D297353CC}">
                    <c16:uniqueId val="{00000009-F384-46DF-BED4-910BC9376E93}"/>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pt idx="12">
                        <c:v>8</c:v>
                      </c:pt>
                      <c:pt idx="13">
                        <c:v>7</c:v>
                      </c:pt>
                    </c:numCache>
                  </c:numRef>
                </c:val>
                <c:extLst xmlns:c15="http://schemas.microsoft.com/office/drawing/2012/chart">
                  <c:ext xmlns:c16="http://schemas.microsoft.com/office/drawing/2014/chart" uri="{C3380CC4-5D6E-409C-BE32-E72D297353CC}">
                    <c16:uniqueId val="{0000000A-F384-46DF-BED4-910BC9376E93}"/>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pt idx="12">
                        <c:v>14</c:v>
                      </c:pt>
                      <c:pt idx="13">
                        <c:v>14</c:v>
                      </c:pt>
                    </c:numCache>
                  </c:numRef>
                </c:val>
                <c:extLst xmlns:c15="http://schemas.microsoft.com/office/drawing/2012/chart">
                  <c:ext xmlns:c16="http://schemas.microsoft.com/office/drawing/2014/chart" uri="{C3380CC4-5D6E-409C-BE32-E72D297353CC}">
                    <c16:uniqueId val="{0000000B-F384-46DF-BED4-910BC9376E93}"/>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pt idx="12">
                        <c:v>20</c:v>
                      </c:pt>
                      <c:pt idx="13">
                        <c:v>24</c:v>
                      </c:pt>
                    </c:numCache>
                  </c:numRef>
                </c:val>
                <c:extLst xmlns:c15="http://schemas.microsoft.com/office/drawing/2012/chart">
                  <c:ext xmlns:c16="http://schemas.microsoft.com/office/drawing/2014/chart" uri="{C3380CC4-5D6E-409C-BE32-E72D297353CC}">
                    <c16:uniqueId val="{0000000C-F384-46DF-BED4-910BC9376E93}"/>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pt idx="12">
                        <c:v>18</c:v>
                      </c:pt>
                      <c:pt idx="13">
                        <c:v>29</c:v>
                      </c:pt>
                    </c:numCache>
                  </c:numRef>
                </c:val>
                <c:extLst xmlns:c15="http://schemas.microsoft.com/office/drawing/2012/chart">
                  <c:ext xmlns:c16="http://schemas.microsoft.com/office/drawing/2014/chart" uri="{C3380CC4-5D6E-409C-BE32-E72D297353CC}">
                    <c16:uniqueId val="{0000000D-F384-46DF-BED4-910BC9376E93}"/>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pt idx="12">
                        <c:v>7</c:v>
                      </c:pt>
                      <c:pt idx="13">
                        <c:v>8</c:v>
                      </c:pt>
                    </c:numCache>
                  </c:numRef>
                </c:val>
                <c:extLst xmlns:c15="http://schemas.microsoft.com/office/drawing/2012/chart">
                  <c:ext xmlns:c16="http://schemas.microsoft.com/office/drawing/2014/chart" uri="{C3380CC4-5D6E-409C-BE32-E72D297353CC}">
                    <c16:uniqueId val="{0000000E-F384-46DF-BED4-910BC9376E93}"/>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pt idx="12">
                        <c:v>14</c:v>
                      </c:pt>
                      <c:pt idx="13">
                        <c:v>16</c:v>
                      </c:pt>
                    </c:numCache>
                  </c:numRef>
                </c:val>
                <c:extLst xmlns:c15="http://schemas.microsoft.com/office/drawing/2012/chart">
                  <c:ext xmlns:c16="http://schemas.microsoft.com/office/drawing/2014/chart" uri="{C3380CC4-5D6E-409C-BE32-E72D297353CC}">
                    <c16:uniqueId val="{0000000F-F384-46DF-BED4-910BC9376E93}"/>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pt idx="12">
                        <c:v>180</c:v>
                      </c:pt>
                      <c:pt idx="13">
                        <c:v>274</c:v>
                      </c:pt>
                    </c:numCache>
                  </c:numRef>
                </c:val>
                <c:extLst xmlns:c15="http://schemas.microsoft.com/office/drawing/2012/chart">
                  <c:ext xmlns:c16="http://schemas.microsoft.com/office/drawing/2014/chart" uri="{C3380CC4-5D6E-409C-BE32-E72D297353CC}">
                    <c16:uniqueId val="{00000010-F384-46DF-BED4-910BC9376E93}"/>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pt idx="12">
                        <c:v>36</c:v>
                      </c:pt>
                      <c:pt idx="13">
                        <c:v>51</c:v>
                      </c:pt>
                    </c:numCache>
                  </c:numRef>
                </c:val>
                <c:extLst xmlns:c15="http://schemas.microsoft.com/office/drawing/2012/chart">
                  <c:ext xmlns:c16="http://schemas.microsoft.com/office/drawing/2014/chart" uri="{C3380CC4-5D6E-409C-BE32-E72D297353CC}">
                    <c16:uniqueId val="{00000011-F384-46DF-BED4-910BC9376E93}"/>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pt idx="12">
                        <c:v>163</c:v>
                      </c:pt>
                      <c:pt idx="13">
                        <c:v>288</c:v>
                      </c:pt>
                    </c:numCache>
                  </c:numRef>
                </c:val>
                <c:extLst xmlns:c15="http://schemas.microsoft.com/office/drawing/2012/chart">
                  <c:ext xmlns:c16="http://schemas.microsoft.com/office/drawing/2014/chart" uri="{C3380CC4-5D6E-409C-BE32-E72D297353CC}">
                    <c16:uniqueId val="{00000012-F384-46DF-BED4-910BC9376E93}"/>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pt idx="12">
                        <c:v>54</c:v>
                      </c:pt>
                      <c:pt idx="13">
                        <c:v>69</c:v>
                      </c:pt>
                    </c:numCache>
                  </c:numRef>
                </c:val>
                <c:extLst xmlns:c15="http://schemas.microsoft.com/office/drawing/2012/chart">
                  <c:ext xmlns:c16="http://schemas.microsoft.com/office/drawing/2014/chart" uri="{C3380CC4-5D6E-409C-BE32-E72D297353CC}">
                    <c16:uniqueId val="{00000013-F384-46DF-BED4-910BC9376E93}"/>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tint val="9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pt idx="12">
                        <c:v>1</c:v>
                      </c:pt>
                      <c:pt idx="13">
                        <c:v>2</c:v>
                      </c:pt>
                    </c:numCache>
                  </c:numRef>
                </c:val>
                <c:extLst xmlns:c15="http://schemas.microsoft.com/office/drawing/2012/chart">
                  <c:ext xmlns:c16="http://schemas.microsoft.com/office/drawing/2014/chart" uri="{C3380CC4-5D6E-409C-BE32-E72D297353CC}">
                    <c16:uniqueId val="{00000014-F384-46DF-BED4-910BC9376E93}"/>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tint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pt idx="12">
                        <c:v>46</c:v>
                      </c:pt>
                      <c:pt idx="13">
                        <c:v>68</c:v>
                      </c:pt>
                    </c:numCache>
                  </c:numRef>
                </c:val>
                <c:extLst xmlns:c15="http://schemas.microsoft.com/office/drawing/2012/chart">
                  <c:ext xmlns:c16="http://schemas.microsoft.com/office/drawing/2014/chart" uri="{C3380CC4-5D6E-409C-BE32-E72D297353CC}">
                    <c16:uniqueId val="{00000015-F384-46DF-BED4-910BC9376E93}"/>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shade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pt idx="12">
                        <c:v>22</c:v>
                      </c:pt>
                      <c:pt idx="13">
                        <c:v>28</c:v>
                      </c:pt>
                    </c:numCache>
                  </c:numRef>
                </c:val>
                <c:extLst xmlns:c15="http://schemas.microsoft.com/office/drawing/2012/chart">
                  <c:ext xmlns:c16="http://schemas.microsoft.com/office/drawing/2014/chart" uri="{C3380CC4-5D6E-409C-BE32-E72D297353CC}">
                    <c16:uniqueId val="{00000016-F384-46DF-BED4-910BC9376E93}"/>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shade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pt idx="12">
                        <c:v>105</c:v>
                      </c:pt>
                      <c:pt idx="13">
                        <c:v>106</c:v>
                      </c:pt>
                    </c:numCache>
                  </c:numRef>
                </c:val>
                <c:extLst xmlns:c15="http://schemas.microsoft.com/office/drawing/2012/chart">
                  <c:ext xmlns:c16="http://schemas.microsoft.com/office/drawing/2014/chart" uri="{C3380CC4-5D6E-409C-BE32-E72D297353CC}">
                    <c16:uniqueId val="{00000017-F384-46DF-BED4-910BC9376E93}"/>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pt idx="12">
                        <c:v>11</c:v>
                      </c:pt>
                      <c:pt idx="13">
                        <c:v>10</c:v>
                      </c:pt>
                    </c:numCache>
                  </c:numRef>
                </c:val>
                <c:extLst xmlns:c15="http://schemas.microsoft.com/office/drawing/2012/chart">
                  <c:ext xmlns:c16="http://schemas.microsoft.com/office/drawing/2014/chart" uri="{C3380CC4-5D6E-409C-BE32-E72D297353CC}">
                    <c16:uniqueId val="{00000018-F384-46DF-BED4-910BC9376E93}"/>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pt idx="12">
                        <c:v>133</c:v>
                      </c:pt>
                      <c:pt idx="13">
                        <c:v>157</c:v>
                      </c:pt>
                    </c:numCache>
                  </c:numRef>
                </c:val>
                <c:extLst xmlns:c15="http://schemas.microsoft.com/office/drawing/2012/chart">
                  <c:ext xmlns:c16="http://schemas.microsoft.com/office/drawing/2014/chart" uri="{C3380CC4-5D6E-409C-BE32-E72D297353CC}">
                    <c16:uniqueId val="{00000019-F384-46DF-BED4-910BC9376E93}"/>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pt idx="12">
                        <c:v>13</c:v>
                      </c:pt>
                      <c:pt idx="13">
                        <c:v>16</c:v>
                      </c:pt>
                    </c:numCache>
                  </c:numRef>
                </c:val>
                <c:extLst xmlns:c15="http://schemas.microsoft.com/office/drawing/2012/chart">
                  <c:ext xmlns:c16="http://schemas.microsoft.com/office/drawing/2014/chart" uri="{C3380CC4-5D6E-409C-BE32-E72D297353CC}">
                    <c16:uniqueId val="{0000001A-F384-46DF-BED4-910BC9376E93}"/>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pt idx="12">
                        <c:v>77</c:v>
                      </c:pt>
                      <c:pt idx="13">
                        <c:v>84</c:v>
                      </c:pt>
                    </c:numCache>
                  </c:numRef>
                </c:val>
                <c:extLst xmlns:c15="http://schemas.microsoft.com/office/drawing/2012/chart">
                  <c:ext xmlns:c16="http://schemas.microsoft.com/office/drawing/2014/chart" uri="{C3380CC4-5D6E-409C-BE32-E72D297353CC}">
                    <c16:uniqueId val="{0000001B-F384-46DF-BED4-910BC9376E93}"/>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pt idx="12">
                        <c:v>22</c:v>
                      </c:pt>
                      <c:pt idx="13">
                        <c:v>36</c:v>
                      </c:pt>
                    </c:numCache>
                  </c:numRef>
                </c:val>
                <c:extLst xmlns:c15="http://schemas.microsoft.com/office/drawing/2012/chart">
                  <c:ext xmlns:c16="http://schemas.microsoft.com/office/drawing/2014/chart" uri="{C3380CC4-5D6E-409C-BE32-E72D297353CC}">
                    <c16:uniqueId val="{0000001C-F384-46DF-BED4-910BC9376E93}"/>
                  </c:ext>
                </c:extLst>
              </c15:ser>
            </c15:filteredBarSeries>
          </c:ext>
        </c:extLst>
      </c:barChart>
      <c:lineChart>
        <c:grouping val="standard"/>
        <c:varyColors val="0"/>
        <c:ser>
          <c:idx val="32"/>
          <c:order val="32"/>
          <c:tx>
            <c:strRef>
              <c:f>'First OPA Waits (2)'!$A$34</c:f>
              <c:strCache>
                <c:ptCount val="1"/>
                <c:pt idx="0">
                  <c:v>Gastroenterology - % within 2 weeks</c:v>
                </c:pt>
              </c:strCache>
              <c:extLst xmlns:c15="http://schemas.microsoft.com/office/drawing/2012/chart"/>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(2)'!$B$34:$Q$34</c:f>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pt idx="12">
                  <c:v>0.93</c:v>
                </c:pt>
                <c:pt idx="13">
                  <c:v>0.84</c:v>
                </c:pt>
              </c:numCache>
              <c:extLst xmlns:c15="http://schemas.microsoft.com/office/drawing/2012/chart"/>
            </c:numRef>
          </c:val>
          <c:smooth val="0"/>
          <c:extLst>
            <c:ext xmlns:c16="http://schemas.microsoft.com/office/drawing/2014/chart" uri="{C3380CC4-5D6E-409C-BE32-E72D297353CC}">
              <c16:uniqueId val="{00000002-F384-46DF-BED4-910BC9376E93}"/>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pt idx="12">
                        <c:v>0.94</c:v>
                      </c:pt>
                      <c:pt idx="13">
                        <c:v>0.97</c:v>
                      </c:pt>
                    </c:numCache>
                  </c:numRef>
                </c:val>
                <c:smooth val="0"/>
                <c:extLst>
                  <c:ext xmlns:c16="http://schemas.microsoft.com/office/drawing/2014/chart" uri="{C3380CC4-5D6E-409C-BE32-E72D297353CC}">
                    <c16:uniqueId val="{0000001D-F384-46DF-BED4-910BC9376E93}"/>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pt idx="12">
                        <c:v>0.86</c:v>
                      </c:pt>
                      <c:pt idx="13">
                        <c:v>0.69</c:v>
                      </c:pt>
                    </c:numCache>
                  </c:numRef>
                </c:val>
                <c:smooth val="0"/>
                <c:extLst xmlns:c15="http://schemas.microsoft.com/office/drawing/2012/chart">
                  <c:ext xmlns:c16="http://schemas.microsoft.com/office/drawing/2014/chart" uri="{C3380CC4-5D6E-409C-BE32-E72D297353CC}">
                    <c16:uniqueId val="{0000001E-F384-46DF-BED4-910BC9376E93}"/>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pt idx="12">
                        <c:v>0</c:v>
                      </c:pt>
                      <c:pt idx="13">
                        <c:v>0.05</c:v>
                      </c:pt>
                    </c:numCache>
                  </c:numRef>
                </c:val>
                <c:smooth val="0"/>
                <c:extLst xmlns:c15="http://schemas.microsoft.com/office/drawing/2012/chart">
                  <c:ext xmlns:c16="http://schemas.microsoft.com/office/drawing/2014/chart" uri="{C3380CC4-5D6E-409C-BE32-E72D297353CC}">
                    <c16:uniqueId val="{0000001F-F384-46DF-BED4-910BC9376E93}"/>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pt idx="12">
                        <c:v>0.83</c:v>
                      </c:pt>
                      <c:pt idx="13">
                        <c:v>0.75</c:v>
                      </c:pt>
                    </c:numCache>
                  </c:numRef>
                </c:val>
                <c:smooth val="0"/>
                <c:extLst xmlns:c15="http://schemas.microsoft.com/office/drawing/2012/chart">
                  <c:ext xmlns:c16="http://schemas.microsoft.com/office/drawing/2014/chart" uri="{C3380CC4-5D6E-409C-BE32-E72D297353CC}">
                    <c16:uniqueId val="{00000020-F384-46DF-BED4-910BC9376E93}"/>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pt idx="12">
                        <c:v>0</c:v>
                      </c:pt>
                      <c:pt idx="13">
                        <c:v>0</c:v>
                      </c:pt>
                    </c:numCache>
                  </c:numRef>
                </c:val>
                <c:smooth val="0"/>
                <c:extLst xmlns:c15="http://schemas.microsoft.com/office/drawing/2012/chart">
                  <c:ext xmlns:c16="http://schemas.microsoft.com/office/drawing/2014/chart" uri="{C3380CC4-5D6E-409C-BE32-E72D297353CC}">
                    <c16:uniqueId val="{00000021-F384-46DF-BED4-910BC9376E93}"/>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pt idx="12">
                        <c:v>0.7</c:v>
                      </c:pt>
                      <c:pt idx="13">
                        <c:v>0.59</c:v>
                      </c:pt>
                    </c:numCache>
                  </c:numRef>
                </c:val>
                <c:smooth val="0"/>
                <c:extLst xmlns:c15="http://schemas.microsoft.com/office/drawing/2012/chart">
                  <c:ext xmlns:c16="http://schemas.microsoft.com/office/drawing/2014/chart" uri="{C3380CC4-5D6E-409C-BE32-E72D297353CC}">
                    <c16:uniqueId val="{00000022-F384-46DF-BED4-910BC9376E93}"/>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pt idx="12">
                        <c:v>0.86</c:v>
                      </c:pt>
                      <c:pt idx="13">
                        <c:v>0.68</c:v>
                      </c:pt>
                    </c:numCache>
                  </c:numRef>
                </c:val>
                <c:smooth val="0"/>
                <c:extLst xmlns:c15="http://schemas.microsoft.com/office/drawing/2012/chart">
                  <c:ext xmlns:c16="http://schemas.microsoft.com/office/drawing/2014/chart" uri="{C3380CC4-5D6E-409C-BE32-E72D297353CC}">
                    <c16:uniqueId val="{00000023-F384-46DF-BED4-910BC9376E93}"/>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pt idx="12">
                        <c:v>0.9</c:v>
                      </c:pt>
                      <c:pt idx="13">
                        <c:v>0.85</c:v>
                      </c:pt>
                    </c:numCache>
                  </c:numRef>
                </c:val>
                <c:smooth val="0"/>
                <c:extLst xmlns:c15="http://schemas.microsoft.com/office/drawing/2012/chart">
                  <c:ext xmlns:c16="http://schemas.microsoft.com/office/drawing/2014/chart" uri="{C3380CC4-5D6E-409C-BE32-E72D297353CC}">
                    <c16:uniqueId val="{00000024-F384-46DF-BED4-910BC9376E93}"/>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pt idx="12">
                        <c:v>0.82</c:v>
                      </c:pt>
                      <c:pt idx="13">
                        <c:v>0.6</c:v>
                      </c:pt>
                    </c:numCache>
                  </c:numRef>
                </c:val>
                <c:smooth val="0"/>
                <c:extLst xmlns:c15="http://schemas.microsoft.com/office/drawing/2012/chart">
                  <c:ext xmlns:c16="http://schemas.microsoft.com/office/drawing/2014/chart" uri="{C3380CC4-5D6E-409C-BE32-E72D297353CC}">
                    <c16:uniqueId val="{00000025-F384-46DF-BED4-910BC9376E93}"/>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pt idx="12">
                        <c:v>0.28999999999999998</c:v>
                      </c:pt>
                      <c:pt idx="13">
                        <c:v>0.27</c:v>
                      </c:pt>
                    </c:numCache>
                  </c:numRef>
                </c:val>
                <c:smooth val="0"/>
                <c:extLst xmlns:c15="http://schemas.microsoft.com/office/drawing/2012/chart">
                  <c:ext xmlns:c16="http://schemas.microsoft.com/office/drawing/2014/chart" uri="{C3380CC4-5D6E-409C-BE32-E72D297353CC}">
                    <c16:uniqueId val="{00000026-F384-46DF-BED4-910BC9376E93}"/>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pt idx="12">
                        <c:v>0.23</c:v>
                      </c:pt>
                      <c:pt idx="13">
                        <c:v>0.25</c:v>
                      </c:pt>
                    </c:numCache>
                  </c:numRef>
                </c:val>
                <c:smooth val="0"/>
                <c:extLst xmlns:c15="http://schemas.microsoft.com/office/drawing/2012/chart">
                  <c:ext xmlns:c16="http://schemas.microsoft.com/office/drawing/2014/chart" uri="{C3380CC4-5D6E-409C-BE32-E72D297353CC}">
                    <c16:uniqueId val="{00000027-F384-46DF-BED4-910BC9376E93}"/>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pt idx="12">
                        <c:v>0.77</c:v>
                      </c:pt>
                      <c:pt idx="13">
                        <c:v>0.65</c:v>
                      </c:pt>
                    </c:numCache>
                  </c:numRef>
                </c:val>
                <c:smooth val="0"/>
                <c:extLst xmlns:c15="http://schemas.microsoft.com/office/drawing/2012/chart">
                  <c:ext xmlns:c16="http://schemas.microsoft.com/office/drawing/2014/chart" uri="{C3380CC4-5D6E-409C-BE32-E72D297353CC}">
                    <c16:uniqueId val="{00000028-F384-46DF-BED4-910BC9376E93}"/>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pt idx="12">
                        <c:v>0.73</c:v>
                      </c:pt>
                      <c:pt idx="13">
                        <c:v>0.39</c:v>
                      </c:pt>
                    </c:numCache>
                  </c:numRef>
                </c:val>
                <c:smooth val="0"/>
                <c:extLst xmlns:c15="http://schemas.microsoft.com/office/drawing/2012/chart">
                  <c:ext xmlns:c16="http://schemas.microsoft.com/office/drawing/2014/chart" uri="{C3380CC4-5D6E-409C-BE32-E72D297353CC}">
                    <c16:uniqueId val="{00000029-F384-46DF-BED4-910BC9376E93}"/>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max val="18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Lower GI Backlog</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9465338289150784E-2"/>
          <c:y val="6.9723558016523246E-2"/>
          <c:w val="0.93146227332766762"/>
          <c:h val="0.68620965744539453"/>
        </c:manualLayout>
      </c:layout>
      <c:barChart>
        <c:barDir val="col"/>
        <c:grouping val="stacked"/>
        <c:varyColors val="0"/>
        <c:ser>
          <c:idx val="52"/>
          <c:order val="52"/>
          <c:tx>
            <c:strRef>
              <c:f>'Table for graphs 24-25 '!$A$54</c:f>
              <c:strCache>
                <c:ptCount val="1"/>
                <c:pt idx="0">
                  <c:v>Lower Gastrointestinal - Reported 63 - 103 days</c:v>
                </c:pt>
              </c:strCache>
              <c:extLst xmlns:c15="http://schemas.microsoft.com/office/drawing/2012/chart"/>
            </c:strRef>
          </c:tx>
          <c:spPr>
            <a:solidFill>
              <a:schemeClr val="accent5">
                <a:tint val="92000"/>
              </a:schemeClr>
            </a:solidFill>
            <a:ln w="31750">
              <a:solidFill>
                <a:schemeClr val="accent5">
                  <a:lumMod val="60000"/>
                  <a:lumOff val="4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extLst xmlns:c15="http://schemas.microsoft.com/office/drawing/2012/chart"/>
            </c:numRef>
          </c:cat>
          <c:val>
            <c:numRef>
              <c:f>'Table for graphs 24-25 '!$B$54:$DB$54</c:f>
              <c:numCache>
                <c:formatCode>0</c:formatCode>
                <c:ptCount val="105"/>
                <c:pt idx="0">
                  <c:v>45</c:v>
                </c:pt>
                <c:pt idx="1">
                  <c:v>51</c:v>
                </c:pt>
                <c:pt idx="2">
                  <c:v>59</c:v>
                </c:pt>
                <c:pt idx="3">
                  <c:v>56</c:v>
                </c:pt>
                <c:pt idx="4">
                  <c:v>50</c:v>
                </c:pt>
                <c:pt idx="5">
                  <c:v>48</c:v>
                </c:pt>
                <c:pt idx="6">
                  <c:v>48</c:v>
                </c:pt>
                <c:pt idx="7">
                  <c:v>43</c:v>
                </c:pt>
                <c:pt idx="8">
                  <c:v>45</c:v>
                </c:pt>
                <c:pt idx="9">
                  <c:v>48</c:v>
                </c:pt>
                <c:pt idx="10">
                  <c:v>46</c:v>
                </c:pt>
                <c:pt idx="11">
                  <c:v>36</c:v>
                </c:pt>
                <c:pt idx="12">
                  <c:v>39</c:v>
                </c:pt>
                <c:pt idx="13">
                  <c:v>31</c:v>
                </c:pt>
                <c:pt idx="14">
                  <c:v>31</c:v>
                </c:pt>
                <c:pt idx="15">
                  <c:v>25</c:v>
                </c:pt>
                <c:pt idx="16">
                  <c:v>35</c:v>
                </c:pt>
                <c:pt idx="17">
                  <c:v>41</c:v>
                </c:pt>
                <c:pt idx="18">
                  <c:v>43</c:v>
                </c:pt>
                <c:pt idx="19">
                  <c:v>47</c:v>
                </c:pt>
                <c:pt idx="20">
                  <c:v>41</c:v>
                </c:pt>
                <c:pt idx="21">
                  <c:v>40</c:v>
                </c:pt>
                <c:pt idx="22">
                  <c:v>45</c:v>
                </c:pt>
                <c:pt idx="23">
                  <c:v>54</c:v>
                </c:pt>
                <c:pt idx="24">
                  <c:v>48</c:v>
                </c:pt>
                <c:pt idx="25">
                  <c:v>44</c:v>
                </c:pt>
                <c:pt idx="26" formatCode="General">
                  <c:v>37</c:v>
                </c:pt>
                <c:pt idx="27">
                  <c:v>29</c:v>
                </c:pt>
                <c:pt idx="28">
                  <c:v>31</c:v>
                </c:pt>
                <c:pt idx="29">
                  <c:v>32</c:v>
                </c:pt>
                <c:pt idx="30">
                  <c:v>29</c:v>
                </c:pt>
                <c:pt idx="31">
                  <c:v>25</c:v>
                </c:pt>
                <c:pt idx="32">
                  <c:v>20</c:v>
                </c:pt>
                <c:pt idx="33">
                  <c:v>20</c:v>
                </c:pt>
                <c:pt idx="34">
                  <c:v>21</c:v>
                </c:pt>
                <c:pt idx="35">
                  <c:v>22</c:v>
                </c:pt>
                <c:pt idx="36">
                  <c:v>24</c:v>
                </c:pt>
                <c:pt idx="37">
                  <c:v>24</c:v>
                </c:pt>
                <c:pt idx="38">
                  <c:v>35</c:v>
                </c:pt>
                <c:pt idx="39">
                  <c:v>43</c:v>
                </c:pt>
                <c:pt idx="40">
                  <c:v>39</c:v>
                </c:pt>
                <c:pt idx="41">
                  <c:v>39</c:v>
                </c:pt>
                <c:pt idx="42">
                  <c:v>36</c:v>
                </c:pt>
                <c:pt idx="43" formatCode="General">
                  <c:v>45</c:v>
                </c:pt>
                <c:pt idx="44">
                  <c:v>37</c:v>
                </c:pt>
                <c:pt idx="45">
                  <c:v>28</c:v>
                </c:pt>
                <c:pt idx="46">
                  <c:v>28</c:v>
                </c:pt>
                <c:pt idx="47">
                  <c:v>28</c:v>
                </c:pt>
                <c:pt idx="48">
                  <c:v>21</c:v>
                </c:pt>
                <c:pt idx="49">
                  <c:v>19</c:v>
                </c:pt>
                <c:pt idx="50">
                  <c:v>16</c:v>
                </c:pt>
                <c:pt idx="51">
                  <c:v>21</c:v>
                </c:pt>
                <c:pt idx="52">
                  <c:v>20</c:v>
                </c:pt>
                <c:pt idx="53">
                  <c:v>21</c:v>
                </c:pt>
                <c:pt idx="54">
                  <c:v>22</c:v>
                </c:pt>
                <c:pt idx="55" formatCode="General">
                  <c:v>22</c:v>
                </c:pt>
                <c:pt idx="56" formatCode="General">
                  <c:v>21</c:v>
                </c:pt>
                <c:pt idx="57" formatCode="General">
                  <c:v>41</c:v>
                </c:pt>
                <c:pt idx="58" formatCode="General">
                  <c:v>48</c:v>
                </c:pt>
                <c:pt idx="59" formatCode="General">
                  <c:v>40</c:v>
                </c:pt>
                <c:pt idx="60" formatCode="General">
                  <c:v>43</c:v>
                </c:pt>
                <c:pt idx="61" formatCode="General">
                  <c:v>43</c:v>
                </c:pt>
                <c:pt idx="62" formatCode="General">
                  <c:v>38</c:v>
                </c:pt>
                <c:pt idx="63" formatCode="General">
                  <c:v>31</c:v>
                </c:pt>
                <c:pt idx="64" formatCode="General">
                  <c:v>43</c:v>
                </c:pt>
                <c:pt idx="65" formatCode="General">
                  <c:v>38</c:v>
                </c:pt>
                <c:pt idx="66" formatCode="General">
                  <c:v>44</c:v>
                </c:pt>
                <c:pt idx="67" formatCode="General">
                  <c:v>44</c:v>
                </c:pt>
                <c:pt idx="68" formatCode="General">
                  <c:v>37</c:v>
                </c:pt>
                <c:pt idx="69" formatCode="General">
                  <c:v>47</c:v>
                </c:pt>
                <c:pt idx="70" formatCode="General">
                  <c:v>41</c:v>
                </c:pt>
                <c:pt idx="71" formatCode="General">
                  <c:v>37</c:v>
                </c:pt>
                <c:pt idx="72" formatCode="General">
                  <c:v>43</c:v>
                </c:pt>
                <c:pt idx="73" formatCode="General">
                  <c:v>45</c:v>
                </c:pt>
                <c:pt idx="74" formatCode="General">
                  <c:v>44</c:v>
                </c:pt>
                <c:pt idx="75" formatCode="General">
                  <c:v>42</c:v>
                </c:pt>
                <c:pt idx="76" formatCode="General">
                  <c:v>39</c:v>
                </c:pt>
                <c:pt idx="77" formatCode="General">
                  <c:v>39</c:v>
                </c:pt>
                <c:pt idx="78" formatCode="General">
                  <c:v>24</c:v>
                </c:pt>
                <c:pt idx="79" formatCode="General">
                  <c:v>26</c:v>
                </c:pt>
                <c:pt idx="80" formatCode="General">
                  <c:v>26</c:v>
                </c:pt>
                <c:pt idx="81" formatCode="General">
                  <c:v>30</c:v>
                </c:pt>
                <c:pt idx="82" formatCode="General">
                  <c:v>37</c:v>
                </c:pt>
                <c:pt idx="83" formatCode="General">
                  <c:v>36</c:v>
                </c:pt>
                <c:pt idx="84" formatCode="General">
                  <c:v>32</c:v>
                </c:pt>
                <c:pt idx="85" formatCode="General">
                  <c:v>28</c:v>
                </c:pt>
                <c:pt idx="86" formatCode="General">
                  <c:v>32</c:v>
                </c:pt>
                <c:pt idx="87" formatCode="General">
                  <c:v>26</c:v>
                </c:pt>
                <c:pt idx="88" formatCode="General">
                  <c:v>27</c:v>
                </c:pt>
                <c:pt idx="89" formatCode="General">
                  <c:v>26</c:v>
                </c:pt>
                <c:pt idx="90" formatCode="General">
                  <c:v>25</c:v>
                </c:pt>
                <c:pt idx="91" formatCode="General">
                  <c:v>34</c:v>
                </c:pt>
                <c:pt idx="92" formatCode="General">
                  <c:v>36</c:v>
                </c:pt>
                <c:pt idx="93" formatCode="General">
                  <c:v>39</c:v>
                </c:pt>
                <c:pt idx="94" formatCode="General">
                  <c:v>35</c:v>
                </c:pt>
                <c:pt idx="95" formatCode="General">
                  <c:v>32</c:v>
                </c:pt>
                <c:pt idx="96" formatCode="General">
                  <c:v>31</c:v>
                </c:pt>
              </c:numCache>
              <c:extLst xmlns:c15="http://schemas.microsoft.com/office/drawing/2012/chart"/>
            </c:numRef>
          </c:val>
          <c:extLst xmlns:c15="http://schemas.microsoft.com/office/drawing/2012/chart">
            <c:ext xmlns:c16="http://schemas.microsoft.com/office/drawing/2014/chart" uri="{C3380CC4-5D6E-409C-BE32-E72D297353CC}">
              <c16:uniqueId val="{00000000-B5D4-40D4-AF13-0B53CA72FB94}"/>
            </c:ext>
          </c:extLst>
        </c:ser>
        <c:ser>
          <c:idx val="67"/>
          <c:order val="67"/>
          <c:tx>
            <c:strRef>
              <c:f>'Table for graphs 24-25 '!$A$69</c:f>
              <c:strCache>
                <c:ptCount val="1"/>
                <c:pt idx="0">
                  <c:v>Lower Gastrointestinal - Reported &gt;103 days</c:v>
                </c:pt>
              </c:strCache>
              <c:extLst xmlns:c15="http://schemas.microsoft.com/office/drawing/2012/chart"/>
            </c:strRef>
          </c:tx>
          <c:spPr>
            <a:solidFill>
              <a:schemeClr val="accent5">
                <a:tint val="70000"/>
              </a:schemeClr>
            </a:solidFill>
            <a:ln w="31750">
              <a:solidFill>
                <a:schemeClr val="accent5">
                  <a:lumMod val="20000"/>
                  <a:lumOff val="8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extLst xmlns:c15="http://schemas.microsoft.com/office/drawing/2012/chart"/>
            </c:numRef>
          </c:cat>
          <c:val>
            <c:numRef>
              <c:f>'Table for graphs 24-25 '!$B$69:$DB$69</c:f>
              <c:numCache>
                <c:formatCode>0</c:formatCode>
                <c:ptCount val="105"/>
                <c:pt idx="0">
                  <c:v>32</c:v>
                </c:pt>
                <c:pt idx="1">
                  <c:v>31</c:v>
                </c:pt>
                <c:pt idx="2">
                  <c:v>26</c:v>
                </c:pt>
                <c:pt idx="3">
                  <c:v>25</c:v>
                </c:pt>
                <c:pt idx="4">
                  <c:v>29</c:v>
                </c:pt>
                <c:pt idx="5">
                  <c:v>21</c:v>
                </c:pt>
                <c:pt idx="6">
                  <c:v>21</c:v>
                </c:pt>
                <c:pt idx="7">
                  <c:v>25</c:v>
                </c:pt>
                <c:pt idx="8">
                  <c:v>26</c:v>
                </c:pt>
                <c:pt idx="9">
                  <c:v>29</c:v>
                </c:pt>
                <c:pt idx="10">
                  <c:v>27</c:v>
                </c:pt>
                <c:pt idx="11">
                  <c:v>29</c:v>
                </c:pt>
                <c:pt idx="12">
                  <c:v>29</c:v>
                </c:pt>
                <c:pt idx="13">
                  <c:v>28</c:v>
                </c:pt>
                <c:pt idx="14">
                  <c:v>24</c:v>
                </c:pt>
                <c:pt idx="15">
                  <c:v>26</c:v>
                </c:pt>
                <c:pt idx="16">
                  <c:v>27</c:v>
                </c:pt>
                <c:pt idx="17">
                  <c:v>25</c:v>
                </c:pt>
                <c:pt idx="18">
                  <c:v>28</c:v>
                </c:pt>
                <c:pt idx="19">
                  <c:v>28</c:v>
                </c:pt>
                <c:pt idx="20">
                  <c:v>33</c:v>
                </c:pt>
                <c:pt idx="21">
                  <c:v>18</c:v>
                </c:pt>
                <c:pt idx="22">
                  <c:v>22</c:v>
                </c:pt>
                <c:pt idx="23">
                  <c:v>23</c:v>
                </c:pt>
                <c:pt idx="24">
                  <c:v>28</c:v>
                </c:pt>
                <c:pt idx="25">
                  <c:v>25</c:v>
                </c:pt>
                <c:pt idx="26">
                  <c:v>23</c:v>
                </c:pt>
                <c:pt idx="27">
                  <c:v>20</c:v>
                </c:pt>
                <c:pt idx="28">
                  <c:v>16</c:v>
                </c:pt>
                <c:pt idx="29">
                  <c:v>13</c:v>
                </c:pt>
                <c:pt idx="30">
                  <c:v>18</c:v>
                </c:pt>
                <c:pt idx="31">
                  <c:v>15</c:v>
                </c:pt>
                <c:pt idx="32">
                  <c:v>17</c:v>
                </c:pt>
                <c:pt idx="33">
                  <c:v>17</c:v>
                </c:pt>
                <c:pt idx="34">
                  <c:v>19</c:v>
                </c:pt>
                <c:pt idx="35">
                  <c:v>15</c:v>
                </c:pt>
                <c:pt idx="36">
                  <c:v>12</c:v>
                </c:pt>
                <c:pt idx="37">
                  <c:v>10</c:v>
                </c:pt>
                <c:pt idx="38">
                  <c:v>8</c:v>
                </c:pt>
                <c:pt idx="39">
                  <c:v>11</c:v>
                </c:pt>
                <c:pt idx="40">
                  <c:v>13</c:v>
                </c:pt>
                <c:pt idx="41">
                  <c:v>14</c:v>
                </c:pt>
                <c:pt idx="42">
                  <c:v>17</c:v>
                </c:pt>
                <c:pt idx="43" formatCode="General">
                  <c:v>15</c:v>
                </c:pt>
                <c:pt idx="44">
                  <c:v>15</c:v>
                </c:pt>
                <c:pt idx="45">
                  <c:v>15</c:v>
                </c:pt>
                <c:pt idx="46">
                  <c:v>15</c:v>
                </c:pt>
                <c:pt idx="47">
                  <c:v>13</c:v>
                </c:pt>
                <c:pt idx="48">
                  <c:v>19</c:v>
                </c:pt>
                <c:pt idx="49">
                  <c:v>21</c:v>
                </c:pt>
                <c:pt idx="50">
                  <c:v>20</c:v>
                </c:pt>
                <c:pt idx="51">
                  <c:v>22</c:v>
                </c:pt>
                <c:pt idx="52">
                  <c:v>21</c:v>
                </c:pt>
                <c:pt idx="53" formatCode="General">
                  <c:v>17</c:v>
                </c:pt>
                <c:pt idx="54" formatCode="General">
                  <c:v>13</c:v>
                </c:pt>
                <c:pt idx="55" formatCode="General">
                  <c:v>10</c:v>
                </c:pt>
                <c:pt idx="56" formatCode="General">
                  <c:v>9</c:v>
                </c:pt>
                <c:pt idx="57" formatCode="General">
                  <c:v>11</c:v>
                </c:pt>
                <c:pt idx="58" formatCode="General">
                  <c:v>12</c:v>
                </c:pt>
                <c:pt idx="59" formatCode="General">
                  <c:v>14</c:v>
                </c:pt>
                <c:pt idx="60" formatCode="General">
                  <c:v>18</c:v>
                </c:pt>
                <c:pt idx="61" formatCode="General">
                  <c:v>16</c:v>
                </c:pt>
                <c:pt idx="62" formatCode="General">
                  <c:v>18</c:v>
                </c:pt>
                <c:pt idx="63" formatCode="General">
                  <c:v>18</c:v>
                </c:pt>
                <c:pt idx="64" formatCode="General">
                  <c:v>19</c:v>
                </c:pt>
                <c:pt idx="65" formatCode="General">
                  <c:v>24</c:v>
                </c:pt>
                <c:pt idx="66" formatCode="General">
                  <c:v>25</c:v>
                </c:pt>
                <c:pt idx="67" formatCode="General">
                  <c:v>22</c:v>
                </c:pt>
                <c:pt idx="68" formatCode="General">
                  <c:v>25</c:v>
                </c:pt>
                <c:pt idx="69" formatCode="General">
                  <c:v>10</c:v>
                </c:pt>
                <c:pt idx="70" formatCode="General">
                  <c:v>22</c:v>
                </c:pt>
                <c:pt idx="71" formatCode="General">
                  <c:v>21</c:v>
                </c:pt>
                <c:pt idx="72" formatCode="General">
                  <c:v>20</c:v>
                </c:pt>
                <c:pt idx="73" formatCode="General">
                  <c:v>24</c:v>
                </c:pt>
                <c:pt idx="74" formatCode="General">
                  <c:v>25</c:v>
                </c:pt>
                <c:pt idx="75" formatCode="General">
                  <c:v>23</c:v>
                </c:pt>
                <c:pt idx="76" formatCode="General">
                  <c:v>21</c:v>
                </c:pt>
                <c:pt idx="77" formatCode="General">
                  <c:v>19</c:v>
                </c:pt>
                <c:pt idx="78" formatCode="General">
                  <c:v>23</c:v>
                </c:pt>
                <c:pt idx="79" formatCode="General">
                  <c:v>21</c:v>
                </c:pt>
                <c:pt idx="80" formatCode="General">
                  <c:v>19</c:v>
                </c:pt>
                <c:pt idx="81" formatCode="General">
                  <c:v>19</c:v>
                </c:pt>
                <c:pt idx="82" formatCode="General">
                  <c:v>21</c:v>
                </c:pt>
                <c:pt idx="83" formatCode="General">
                  <c:v>19</c:v>
                </c:pt>
                <c:pt idx="84" formatCode="General">
                  <c:v>19</c:v>
                </c:pt>
                <c:pt idx="85" formatCode="General">
                  <c:v>16</c:v>
                </c:pt>
                <c:pt idx="86" formatCode="General">
                  <c:v>13</c:v>
                </c:pt>
                <c:pt idx="87" formatCode="General">
                  <c:v>14</c:v>
                </c:pt>
                <c:pt idx="88" formatCode="General">
                  <c:v>11</c:v>
                </c:pt>
                <c:pt idx="89" formatCode="General">
                  <c:v>11</c:v>
                </c:pt>
                <c:pt idx="90" formatCode="General">
                  <c:v>13</c:v>
                </c:pt>
                <c:pt idx="91" formatCode="General">
                  <c:v>14</c:v>
                </c:pt>
                <c:pt idx="92" formatCode="General">
                  <c:v>16</c:v>
                </c:pt>
                <c:pt idx="93" formatCode="General">
                  <c:v>14</c:v>
                </c:pt>
                <c:pt idx="94" formatCode="General">
                  <c:v>16</c:v>
                </c:pt>
                <c:pt idx="95" formatCode="General">
                  <c:v>13</c:v>
                </c:pt>
                <c:pt idx="96" formatCode="General">
                  <c:v>11</c:v>
                </c:pt>
              </c:numCache>
              <c:extLst xmlns:c15="http://schemas.microsoft.com/office/drawing/2012/chart"/>
            </c:numRef>
          </c:val>
          <c:extLst xmlns:c15="http://schemas.microsoft.com/office/drawing/2012/chart">
            <c:ext xmlns:c16="http://schemas.microsoft.com/office/drawing/2014/chart" uri="{C3380CC4-5D6E-409C-BE32-E72D297353CC}">
              <c16:uniqueId val="{00000001-B5D4-40D4-AF13-0B53CA72FB94}"/>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24-25 '!$A$47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'!$B$47:$DB$47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formatCode="General">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formatCode="General">
                        <c:v>1</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c:ext xmlns:c16="http://schemas.microsoft.com/office/drawing/2014/chart" uri="{C3380CC4-5D6E-409C-BE32-E72D297353CC}">
                    <c16:uniqueId val="{00000030-B5D4-40D4-AF13-0B53CA72FB94}"/>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24-25 '!$A$48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'!$B$48:$DB$48</c15:sqref>
                        </c15:formulaRef>
                      </c:ext>
                    </c:extLst>
                    <c:numCache>
                      <c:formatCode>0</c:formatCode>
                      <c:ptCount val="105"/>
                      <c:pt idx="0">
                        <c:v>2</c:v>
                      </c:pt>
                      <c:pt idx="1">
                        <c:v>1</c:v>
                      </c:pt>
                      <c:pt idx="2">
                        <c:v>1</c:v>
                      </c:pt>
                      <c:pt idx="3">
                        <c:v>1</c:v>
                      </c:pt>
                      <c:pt idx="4">
                        <c:v>1</c:v>
                      </c:pt>
                      <c:pt idx="5">
                        <c:v>1</c:v>
                      </c:pt>
                      <c:pt idx="6">
                        <c:v>1</c:v>
                      </c:pt>
                      <c:pt idx="7">
                        <c:v>2</c:v>
                      </c:pt>
                      <c:pt idx="8">
                        <c:v>2</c:v>
                      </c:pt>
                      <c:pt idx="9">
                        <c:v>1</c:v>
                      </c:pt>
                      <c:pt idx="10">
                        <c:v>1</c:v>
                      </c:pt>
                      <c:pt idx="11">
                        <c:v>2</c:v>
                      </c:pt>
                      <c:pt idx="12">
                        <c:v>2</c:v>
                      </c:pt>
                      <c:pt idx="13">
                        <c:v>1</c:v>
                      </c:pt>
                      <c:pt idx="14">
                        <c:v>0</c:v>
                      </c:pt>
                      <c:pt idx="15">
                        <c:v>0</c:v>
                      </c:pt>
                      <c:pt idx="16">
                        <c:v>0</c:v>
                      </c:pt>
                      <c:pt idx="17">
                        <c:v>0</c:v>
                      </c:pt>
                      <c:pt idx="18">
                        <c:v>1</c:v>
                      </c:pt>
                      <c:pt idx="19">
                        <c:v>1</c:v>
                      </c:pt>
                      <c:pt idx="20">
                        <c:v>1</c:v>
                      </c:pt>
                      <c:pt idx="21">
                        <c:v>1</c:v>
                      </c:pt>
                      <c:pt idx="22">
                        <c:v>1</c:v>
                      </c:pt>
                      <c:pt idx="23">
                        <c:v>0</c:v>
                      </c:pt>
                      <c:pt idx="24">
                        <c:v>0</c:v>
                      </c:pt>
                      <c:pt idx="25">
                        <c:v>0</c:v>
                      </c:pt>
                      <c:pt idx="26" formatCode="General">
                        <c:v>1</c:v>
                      </c:pt>
                      <c:pt idx="27">
                        <c:v>1</c:v>
                      </c:pt>
                      <c:pt idx="28">
                        <c:v>1</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1</c:v>
                      </c:pt>
                      <c:pt idx="93" formatCode="General">
                        <c:v>1</c:v>
                      </c:pt>
                      <c:pt idx="94" formatCode="General">
                        <c:v>1</c:v>
                      </c:pt>
                      <c:pt idx="95" formatCode="General">
                        <c:v>2</c:v>
                      </c:pt>
                      <c:pt idx="96" formatCode="General">
                        <c:v>1</c:v>
                      </c:pt>
                    </c:numCache>
                  </c:numRef>
                </c:val>
                <c:extLst xmlns:c15="http://schemas.microsoft.com/office/drawing/2012/chart">
                  <c:ext xmlns:c16="http://schemas.microsoft.com/office/drawing/2014/chart" uri="{C3380CC4-5D6E-409C-BE32-E72D297353CC}">
                    <c16:uniqueId val="{00000031-B5D4-40D4-AF13-0B53CA72FB94}"/>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24-25 '!$A$49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'!$B$49:$DB$49</c15:sqref>
                        </c15:formulaRef>
                      </c:ext>
                    </c:extLst>
                    <c:numCache>
                      <c:formatCode>0</c:formatCode>
                      <c:ptCount val="105"/>
                      <c:pt idx="0">
                        <c:v>10</c:v>
                      </c:pt>
                      <c:pt idx="1">
                        <c:v>9</c:v>
                      </c:pt>
                      <c:pt idx="2">
                        <c:v>4</c:v>
                      </c:pt>
                      <c:pt idx="3">
                        <c:v>8</c:v>
                      </c:pt>
                      <c:pt idx="4">
                        <c:v>8</c:v>
                      </c:pt>
                      <c:pt idx="5">
                        <c:v>10</c:v>
                      </c:pt>
                      <c:pt idx="6">
                        <c:v>17</c:v>
                      </c:pt>
                      <c:pt idx="7">
                        <c:v>16</c:v>
                      </c:pt>
                      <c:pt idx="8">
                        <c:v>20</c:v>
                      </c:pt>
                      <c:pt idx="9">
                        <c:v>19</c:v>
                      </c:pt>
                      <c:pt idx="10">
                        <c:v>17</c:v>
                      </c:pt>
                      <c:pt idx="11">
                        <c:v>18</c:v>
                      </c:pt>
                      <c:pt idx="12">
                        <c:v>14</c:v>
                      </c:pt>
                      <c:pt idx="13">
                        <c:v>12</c:v>
                      </c:pt>
                      <c:pt idx="14">
                        <c:v>9</c:v>
                      </c:pt>
                      <c:pt idx="15">
                        <c:v>9</c:v>
                      </c:pt>
                      <c:pt idx="16">
                        <c:v>10</c:v>
                      </c:pt>
                      <c:pt idx="17">
                        <c:v>7</c:v>
                      </c:pt>
                      <c:pt idx="18">
                        <c:v>8</c:v>
                      </c:pt>
                      <c:pt idx="19">
                        <c:v>13</c:v>
                      </c:pt>
                      <c:pt idx="20">
                        <c:v>16</c:v>
                      </c:pt>
                      <c:pt idx="21">
                        <c:v>15</c:v>
                      </c:pt>
                      <c:pt idx="22">
                        <c:v>18</c:v>
                      </c:pt>
                      <c:pt idx="23">
                        <c:v>19</c:v>
                      </c:pt>
                      <c:pt idx="24">
                        <c:v>17</c:v>
                      </c:pt>
                      <c:pt idx="25">
                        <c:v>15</c:v>
                      </c:pt>
                      <c:pt idx="26" formatCode="General">
                        <c:v>14</c:v>
                      </c:pt>
                      <c:pt idx="27">
                        <c:v>18</c:v>
                      </c:pt>
                      <c:pt idx="28">
                        <c:v>21</c:v>
                      </c:pt>
                      <c:pt idx="29">
                        <c:v>24</c:v>
                      </c:pt>
                      <c:pt idx="30">
                        <c:v>23</c:v>
                      </c:pt>
                      <c:pt idx="31">
                        <c:v>26</c:v>
                      </c:pt>
                      <c:pt idx="32">
                        <c:v>24</c:v>
                      </c:pt>
                      <c:pt idx="33">
                        <c:v>24</c:v>
                      </c:pt>
                      <c:pt idx="34">
                        <c:v>25</c:v>
                      </c:pt>
                      <c:pt idx="35">
                        <c:v>19</c:v>
                      </c:pt>
                      <c:pt idx="36">
                        <c:v>21</c:v>
                      </c:pt>
                      <c:pt idx="37">
                        <c:v>15</c:v>
                      </c:pt>
                      <c:pt idx="38">
                        <c:v>14</c:v>
                      </c:pt>
                      <c:pt idx="39">
                        <c:v>13</c:v>
                      </c:pt>
                      <c:pt idx="40">
                        <c:v>15</c:v>
                      </c:pt>
                      <c:pt idx="41">
                        <c:v>19</c:v>
                      </c:pt>
                      <c:pt idx="42">
                        <c:v>19</c:v>
                      </c:pt>
                      <c:pt idx="43" formatCode="General">
                        <c:v>21</c:v>
                      </c:pt>
                      <c:pt idx="44">
                        <c:v>17</c:v>
                      </c:pt>
                      <c:pt idx="45">
                        <c:v>14</c:v>
                      </c:pt>
                      <c:pt idx="46">
                        <c:v>14</c:v>
                      </c:pt>
                      <c:pt idx="47">
                        <c:v>12</c:v>
                      </c:pt>
                      <c:pt idx="48">
                        <c:v>7</c:v>
                      </c:pt>
                      <c:pt idx="49">
                        <c:v>8</c:v>
                      </c:pt>
                      <c:pt idx="50">
                        <c:v>9</c:v>
                      </c:pt>
                      <c:pt idx="51">
                        <c:v>17</c:v>
                      </c:pt>
                      <c:pt idx="52">
                        <c:v>11</c:v>
                      </c:pt>
                      <c:pt idx="53">
                        <c:v>9</c:v>
                      </c:pt>
                      <c:pt idx="54">
                        <c:v>10</c:v>
                      </c:pt>
                      <c:pt idx="55" formatCode="General">
                        <c:v>10</c:v>
                      </c:pt>
                      <c:pt idx="56" formatCode="General">
                        <c:v>8</c:v>
                      </c:pt>
                      <c:pt idx="57" formatCode="General">
                        <c:v>13</c:v>
                      </c:pt>
                      <c:pt idx="58" formatCode="General">
                        <c:v>22</c:v>
                      </c:pt>
                      <c:pt idx="59" formatCode="General">
                        <c:v>17</c:v>
                      </c:pt>
                      <c:pt idx="60" formatCode="General">
                        <c:v>22</c:v>
                      </c:pt>
                      <c:pt idx="61" formatCode="General">
                        <c:v>18</c:v>
                      </c:pt>
                      <c:pt idx="62" formatCode="General">
                        <c:v>15</c:v>
                      </c:pt>
                      <c:pt idx="63" formatCode="General">
                        <c:v>13</c:v>
                      </c:pt>
                      <c:pt idx="64" formatCode="General">
                        <c:v>8</c:v>
                      </c:pt>
                      <c:pt idx="65" formatCode="General">
                        <c:v>10</c:v>
                      </c:pt>
                      <c:pt idx="66" formatCode="General">
                        <c:v>11</c:v>
                      </c:pt>
                      <c:pt idx="67" formatCode="General">
                        <c:v>13</c:v>
                      </c:pt>
                      <c:pt idx="68" formatCode="General">
                        <c:v>13</c:v>
                      </c:pt>
                      <c:pt idx="69" formatCode="General">
                        <c:v>12</c:v>
                      </c:pt>
                      <c:pt idx="70" formatCode="General">
                        <c:v>9</c:v>
                      </c:pt>
                      <c:pt idx="71" formatCode="General">
                        <c:v>15</c:v>
                      </c:pt>
                      <c:pt idx="72" formatCode="General">
                        <c:v>11</c:v>
                      </c:pt>
                      <c:pt idx="73" formatCode="General">
                        <c:v>12</c:v>
                      </c:pt>
                      <c:pt idx="74" formatCode="General">
                        <c:v>5</c:v>
                      </c:pt>
                      <c:pt idx="75" formatCode="General">
                        <c:v>8</c:v>
                      </c:pt>
                      <c:pt idx="76" formatCode="General">
                        <c:v>11</c:v>
                      </c:pt>
                      <c:pt idx="77" formatCode="General">
                        <c:v>6</c:v>
                      </c:pt>
                      <c:pt idx="78" formatCode="General">
                        <c:v>2</c:v>
                      </c:pt>
                      <c:pt idx="79" formatCode="General">
                        <c:v>3</c:v>
                      </c:pt>
                      <c:pt idx="80" formatCode="General">
                        <c:v>5</c:v>
                      </c:pt>
                      <c:pt idx="81" formatCode="General">
                        <c:v>3</c:v>
                      </c:pt>
                      <c:pt idx="82" formatCode="General">
                        <c:v>3</c:v>
                      </c:pt>
                      <c:pt idx="83" formatCode="General">
                        <c:v>4</c:v>
                      </c:pt>
                      <c:pt idx="84" formatCode="General">
                        <c:v>6</c:v>
                      </c:pt>
                      <c:pt idx="85" formatCode="General">
                        <c:v>6</c:v>
                      </c:pt>
                      <c:pt idx="86" formatCode="General">
                        <c:v>6</c:v>
                      </c:pt>
                      <c:pt idx="87" formatCode="General">
                        <c:v>2</c:v>
                      </c:pt>
                      <c:pt idx="88" formatCode="General">
                        <c:v>2</c:v>
                      </c:pt>
                      <c:pt idx="89" formatCode="General">
                        <c:v>4</c:v>
                      </c:pt>
                      <c:pt idx="90" formatCode="General">
                        <c:v>9</c:v>
                      </c:pt>
                      <c:pt idx="91" formatCode="General">
                        <c:v>8</c:v>
                      </c:pt>
                      <c:pt idx="92" formatCode="General">
                        <c:v>5</c:v>
                      </c:pt>
                      <c:pt idx="93" formatCode="General">
                        <c:v>4</c:v>
                      </c:pt>
                      <c:pt idx="94" formatCode="General">
                        <c:v>2</c:v>
                      </c:pt>
                      <c:pt idx="95" formatCode="General">
                        <c:v>2</c:v>
                      </c:pt>
                      <c:pt idx="96" formatCode="General">
                        <c:v>3</c:v>
                      </c:pt>
                    </c:numCache>
                  </c:numRef>
                </c:val>
                <c:extLst xmlns:c15="http://schemas.microsoft.com/office/drawing/2012/chart">
                  <c:ext xmlns:c16="http://schemas.microsoft.com/office/drawing/2014/chart" uri="{C3380CC4-5D6E-409C-BE32-E72D297353CC}">
                    <c16:uniqueId val="{00000032-B5D4-40D4-AF13-0B53CA72FB94}"/>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24-25 '!$A$50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'!$B$50:$DB$50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formatCode="General">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formatCode="General">
                        <c:v>0</c:v>
                      </c:pt>
                      <c:pt idx="44">
                        <c:v>0</c:v>
                      </c:pt>
                      <c:pt idx="45">
                        <c:v>0</c:v>
                      </c:pt>
                      <c:pt idx="46">
                        <c:v>0</c:v>
                      </c:pt>
                      <c:pt idx="47">
                        <c:v>1</c:v>
                      </c:pt>
                      <c:pt idx="48">
                        <c:v>1</c:v>
                      </c:pt>
                      <c:pt idx="49">
                        <c:v>1</c:v>
                      </c:pt>
                      <c:pt idx="50">
                        <c:v>1</c:v>
                      </c:pt>
                      <c:pt idx="51">
                        <c:v>0</c:v>
                      </c:pt>
                      <c:pt idx="52">
                        <c:v>0</c:v>
                      </c:pt>
                      <c:pt idx="53">
                        <c:v>0</c:v>
                      </c:pt>
                      <c:pt idx="54">
                        <c:v>0</c:v>
                      </c:pt>
                      <c:pt idx="55" formatCode="General">
                        <c:v>0</c:v>
                      </c:pt>
                      <c:pt idx="56" formatCode="General">
                        <c:v>1</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2</c:v>
                      </c:pt>
                      <c:pt idx="81" formatCode="General">
                        <c:v>2</c:v>
                      </c:pt>
                      <c:pt idx="82" formatCode="General">
                        <c:v>2</c:v>
                      </c:pt>
                      <c:pt idx="83" formatCode="General">
                        <c:v>1</c:v>
                      </c:pt>
                      <c:pt idx="84" formatCode="General">
                        <c:v>1</c:v>
                      </c:pt>
                      <c:pt idx="85" formatCode="General">
                        <c:v>2</c:v>
                      </c:pt>
                      <c:pt idx="86" formatCode="General">
                        <c:v>1</c:v>
                      </c:pt>
                      <c:pt idx="87" formatCode="General">
                        <c:v>1</c:v>
                      </c:pt>
                      <c:pt idx="88" formatCode="General">
                        <c:v>2</c:v>
                      </c:pt>
                      <c:pt idx="89" formatCode="General">
                        <c:v>2</c:v>
                      </c:pt>
                      <c:pt idx="90" formatCode="General">
                        <c:v>1</c:v>
                      </c:pt>
                      <c:pt idx="91" formatCode="General">
                        <c:v>0</c:v>
                      </c:pt>
                      <c:pt idx="92" formatCode="General">
                        <c:v>0</c:v>
                      </c:pt>
                      <c:pt idx="93" formatCode="General">
                        <c:v>0</c:v>
                      </c:pt>
                      <c:pt idx="94" formatCode="General">
                        <c:v>0</c:v>
                      </c:pt>
                      <c:pt idx="95" formatCode="General">
                        <c:v>1</c:v>
                      </c:pt>
                      <c:pt idx="96" formatCode="General">
                        <c:v>0</c:v>
                      </c:pt>
                    </c:numCache>
                  </c:numRef>
                </c:val>
                <c:extLst xmlns:c15="http://schemas.microsoft.com/office/drawing/2012/chart">
                  <c:ext xmlns:c16="http://schemas.microsoft.com/office/drawing/2014/chart" uri="{C3380CC4-5D6E-409C-BE32-E72D297353CC}">
                    <c16:uniqueId val="{00000033-B5D4-40D4-AF13-0B53CA72FB94}"/>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24-25 '!$A$51</c15:sqref>
                        </c15:formulaRef>
                      </c:ext>
                    </c:extLst>
                    <c:strCache>
                      <c:ptCount val="1"/>
                      <c:pt idx="0">
                        <c:v>Gynaecological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'!$B$51:$DB$51</c15:sqref>
                        </c15:formulaRef>
                      </c:ext>
                    </c:extLst>
                    <c:numCache>
                      <c:formatCode>0</c:formatCode>
                      <c:ptCount val="105"/>
                      <c:pt idx="0">
                        <c:v>71</c:v>
                      </c:pt>
                      <c:pt idx="1">
                        <c:v>80</c:v>
                      </c:pt>
                      <c:pt idx="2">
                        <c:v>82</c:v>
                      </c:pt>
                      <c:pt idx="3">
                        <c:v>77</c:v>
                      </c:pt>
                      <c:pt idx="4">
                        <c:v>75</c:v>
                      </c:pt>
                      <c:pt idx="5">
                        <c:v>76</c:v>
                      </c:pt>
                      <c:pt idx="6">
                        <c:v>72</c:v>
                      </c:pt>
                      <c:pt idx="7">
                        <c:v>71</c:v>
                      </c:pt>
                      <c:pt idx="8">
                        <c:v>81</c:v>
                      </c:pt>
                      <c:pt idx="9">
                        <c:v>81</c:v>
                      </c:pt>
                      <c:pt idx="10">
                        <c:v>69</c:v>
                      </c:pt>
                      <c:pt idx="11">
                        <c:v>78</c:v>
                      </c:pt>
                      <c:pt idx="12">
                        <c:v>78</c:v>
                      </c:pt>
                      <c:pt idx="13">
                        <c:v>60</c:v>
                      </c:pt>
                      <c:pt idx="14">
                        <c:v>64</c:v>
                      </c:pt>
                      <c:pt idx="15">
                        <c:v>70</c:v>
                      </c:pt>
                      <c:pt idx="16">
                        <c:v>68</c:v>
                      </c:pt>
                      <c:pt idx="17">
                        <c:v>58</c:v>
                      </c:pt>
                      <c:pt idx="18">
                        <c:v>67</c:v>
                      </c:pt>
                      <c:pt idx="19">
                        <c:v>73</c:v>
                      </c:pt>
                      <c:pt idx="20">
                        <c:v>74</c:v>
                      </c:pt>
                      <c:pt idx="21">
                        <c:v>77</c:v>
                      </c:pt>
                      <c:pt idx="22">
                        <c:v>75</c:v>
                      </c:pt>
                      <c:pt idx="23">
                        <c:v>78</c:v>
                      </c:pt>
                      <c:pt idx="24">
                        <c:v>51</c:v>
                      </c:pt>
                      <c:pt idx="25">
                        <c:v>50</c:v>
                      </c:pt>
                      <c:pt idx="26" formatCode="General">
                        <c:v>37</c:v>
                      </c:pt>
                      <c:pt idx="27">
                        <c:v>33</c:v>
                      </c:pt>
                      <c:pt idx="28">
                        <c:v>37</c:v>
                      </c:pt>
                      <c:pt idx="29">
                        <c:v>37</c:v>
                      </c:pt>
                      <c:pt idx="30">
                        <c:v>35</c:v>
                      </c:pt>
                      <c:pt idx="31">
                        <c:v>31</c:v>
                      </c:pt>
                      <c:pt idx="32">
                        <c:v>35</c:v>
                      </c:pt>
                      <c:pt idx="33">
                        <c:v>35</c:v>
                      </c:pt>
                      <c:pt idx="34">
                        <c:v>29</c:v>
                      </c:pt>
                      <c:pt idx="35">
                        <c:v>30</c:v>
                      </c:pt>
                      <c:pt idx="36">
                        <c:v>36</c:v>
                      </c:pt>
                      <c:pt idx="37">
                        <c:v>38</c:v>
                      </c:pt>
                      <c:pt idx="38">
                        <c:v>27</c:v>
                      </c:pt>
                      <c:pt idx="39">
                        <c:v>28</c:v>
                      </c:pt>
                      <c:pt idx="40">
                        <c:v>34</c:v>
                      </c:pt>
                      <c:pt idx="41">
                        <c:v>27</c:v>
                      </c:pt>
                      <c:pt idx="42">
                        <c:v>28</c:v>
                      </c:pt>
                      <c:pt idx="43" formatCode="General">
                        <c:v>26</c:v>
                      </c:pt>
                      <c:pt idx="44">
                        <c:v>21</c:v>
                      </c:pt>
                      <c:pt idx="45">
                        <c:v>24</c:v>
                      </c:pt>
                      <c:pt idx="46">
                        <c:v>20</c:v>
                      </c:pt>
                      <c:pt idx="47">
                        <c:v>23</c:v>
                      </c:pt>
                      <c:pt idx="48">
                        <c:v>21</c:v>
                      </c:pt>
                      <c:pt idx="49">
                        <c:v>18</c:v>
                      </c:pt>
                      <c:pt idx="50">
                        <c:v>22</c:v>
                      </c:pt>
                      <c:pt idx="51">
                        <c:v>23</c:v>
                      </c:pt>
                      <c:pt idx="52">
                        <c:v>20</c:v>
                      </c:pt>
                      <c:pt idx="53">
                        <c:v>27</c:v>
                      </c:pt>
                      <c:pt idx="54">
                        <c:v>35</c:v>
                      </c:pt>
                      <c:pt idx="55" formatCode="General">
                        <c:v>35</c:v>
                      </c:pt>
                      <c:pt idx="56" formatCode="General">
                        <c:v>31</c:v>
                      </c:pt>
                      <c:pt idx="57" formatCode="General">
                        <c:v>27</c:v>
                      </c:pt>
                      <c:pt idx="58" formatCode="General">
                        <c:v>26</c:v>
                      </c:pt>
                      <c:pt idx="59" formatCode="General">
                        <c:v>26</c:v>
                      </c:pt>
                      <c:pt idx="60" formatCode="General">
                        <c:v>25</c:v>
                      </c:pt>
                      <c:pt idx="61" formatCode="General">
                        <c:v>24</c:v>
                      </c:pt>
                      <c:pt idx="62" formatCode="General">
                        <c:v>25</c:v>
                      </c:pt>
                      <c:pt idx="63" formatCode="General">
                        <c:v>25</c:v>
                      </c:pt>
                      <c:pt idx="64" formatCode="General">
                        <c:v>25</c:v>
                      </c:pt>
                      <c:pt idx="65" formatCode="General">
                        <c:v>19</c:v>
                      </c:pt>
                      <c:pt idx="66" formatCode="General">
                        <c:v>25</c:v>
                      </c:pt>
                      <c:pt idx="67" formatCode="General">
                        <c:v>26</c:v>
                      </c:pt>
                      <c:pt idx="68" formatCode="General">
                        <c:v>21</c:v>
                      </c:pt>
                      <c:pt idx="69" formatCode="General">
                        <c:v>26</c:v>
                      </c:pt>
                      <c:pt idx="70" formatCode="General">
                        <c:v>27</c:v>
                      </c:pt>
                      <c:pt idx="71" formatCode="General">
                        <c:v>27</c:v>
                      </c:pt>
                      <c:pt idx="72" formatCode="General">
                        <c:v>29</c:v>
                      </c:pt>
                      <c:pt idx="73" formatCode="General">
                        <c:v>27</c:v>
                      </c:pt>
                      <c:pt idx="74" formatCode="General">
                        <c:v>26</c:v>
                      </c:pt>
                      <c:pt idx="75" formatCode="General">
                        <c:v>23</c:v>
                      </c:pt>
                      <c:pt idx="76" formatCode="General">
                        <c:v>21</c:v>
                      </c:pt>
                      <c:pt idx="77" formatCode="General">
                        <c:v>20</c:v>
                      </c:pt>
                      <c:pt idx="78" formatCode="General">
                        <c:v>19</c:v>
                      </c:pt>
                      <c:pt idx="79" formatCode="General">
                        <c:v>17</c:v>
                      </c:pt>
                      <c:pt idx="80" formatCode="General">
                        <c:v>21</c:v>
                      </c:pt>
                      <c:pt idx="81" formatCode="General">
                        <c:v>23</c:v>
                      </c:pt>
                      <c:pt idx="82" formatCode="General">
                        <c:v>27</c:v>
                      </c:pt>
                      <c:pt idx="83" formatCode="General">
                        <c:v>25</c:v>
                      </c:pt>
                      <c:pt idx="84" formatCode="General">
                        <c:v>24</c:v>
                      </c:pt>
                      <c:pt idx="85" formatCode="General">
                        <c:v>17</c:v>
                      </c:pt>
                      <c:pt idx="86" formatCode="General">
                        <c:v>22</c:v>
                      </c:pt>
                      <c:pt idx="87" formatCode="General">
                        <c:v>19</c:v>
                      </c:pt>
                      <c:pt idx="88" formatCode="General">
                        <c:v>18</c:v>
                      </c:pt>
                      <c:pt idx="89" formatCode="General">
                        <c:v>18</c:v>
                      </c:pt>
                      <c:pt idx="90" formatCode="General">
                        <c:v>17</c:v>
                      </c:pt>
                      <c:pt idx="91" formatCode="General">
                        <c:v>20</c:v>
                      </c:pt>
                      <c:pt idx="92" formatCode="General">
                        <c:v>21</c:v>
                      </c:pt>
                      <c:pt idx="93" formatCode="General">
                        <c:v>17</c:v>
                      </c:pt>
                      <c:pt idx="94" formatCode="General">
                        <c:v>18</c:v>
                      </c:pt>
                      <c:pt idx="95" formatCode="General">
                        <c:v>20</c:v>
                      </c:pt>
                      <c:pt idx="96" formatCode="General">
                        <c:v>17</c:v>
                      </c:pt>
                    </c:numCache>
                  </c:numRef>
                </c:val>
                <c:extLst xmlns:c15="http://schemas.microsoft.com/office/drawing/2012/chart">
                  <c:ext xmlns:c16="http://schemas.microsoft.com/office/drawing/2014/chart" uri="{C3380CC4-5D6E-409C-BE32-E72D297353CC}">
                    <c16:uniqueId val="{00000034-B5D4-40D4-AF13-0B53CA72FB94}"/>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24-25 '!$A$52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'!$B$52:$DB$52</c15:sqref>
                        </c15:formulaRef>
                      </c:ext>
                    </c:extLst>
                    <c:numCache>
                      <c:formatCode>0</c:formatCode>
                      <c:ptCount val="105"/>
                      <c:pt idx="0">
                        <c:v>6</c:v>
                      </c:pt>
                      <c:pt idx="1">
                        <c:v>11</c:v>
                      </c:pt>
                      <c:pt idx="2">
                        <c:v>10</c:v>
                      </c:pt>
                      <c:pt idx="3">
                        <c:v>10</c:v>
                      </c:pt>
                      <c:pt idx="4">
                        <c:v>9</c:v>
                      </c:pt>
                      <c:pt idx="5">
                        <c:v>12</c:v>
                      </c:pt>
                      <c:pt idx="6">
                        <c:v>10</c:v>
                      </c:pt>
                      <c:pt idx="7">
                        <c:v>9</c:v>
                      </c:pt>
                      <c:pt idx="8">
                        <c:v>11</c:v>
                      </c:pt>
                      <c:pt idx="9">
                        <c:v>7</c:v>
                      </c:pt>
                      <c:pt idx="10">
                        <c:v>9</c:v>
                      </c:pt>
                      <c:pt idx="11">
                        <c:v>7</c:v>
                      </c:pt>
                      <c:pt idx="12">
                        <c:v>9</c:v>
                      </c:pt>
                      <c:pt idx="13">
                        <c:v>10</c:v>
                      </c:pt>
                      <c:pt idx="14">
                        <c:v>9</c:v>
                      </c:pt>
                      <c:pt idx="15">
                        <c:v>8</c:v>
                      </c:pt>
                      <c:pt idx="16">
                        <c:v>7</c:v>
                      </c:pt>
                      <c:pt idx="17">
                        <c:v>8</c:v>
                      </c:pt>
                      <c:pt idx="18">
                        <c:v>8</c:v>
                      </c:pt>
                      <c:pt idx="19">
                        <c:v>8</c:v>
                      </c:pt>
                      <c:pt idx="20">
                        <c:v>5</c:v>
                      </c:pt>
                      <c:pt idx="21">
                        <c:v>3</c:v>
                      </c:pt>
                      <c:pt idx="22">
                        <c:v>2</c:v>
                      </c:pt>
                      <c:pt idx="23">
                        <c:v>4</c:v>
                      </c:pt>
                      <c:pt idx="24">
                        <c:v>5</c:v>
                      </c:pt>
                      <c:pt idx="25">
                        <c:v>6</c:v>
                      </c:pt>
                      <c:pt idx="26" formatCode="General">
                        <c:v>9</c:v>
                      </c:pt>
                      <c:pt idx="27">
                        <c:v>8</c:v>
                      </c:pt>
                      <c:pt idx="28">
                        <c:v>8</c:v>
                      </c:pt>
                      <c:pt idx="29">
                        <c:v>9</c:v>
                      </c:pt>
                      <c:pt idx="30">
                        <c:v>7</c:v>
                      </c:pt>
                      <c:pt idx="31">
                        <c:v>6</c:v>
                      </c:pt>
                      <c:pt idx="32">
                        <c:v>8</c:v>
                      </c:pt>
                      <c:pt idx="33">
                        <c:v>8</c:v>
                      </c:pt>
                      <c:pt idx="34">
                        <c:v>8</c:v>
                      </c:pt>
                      <c:pt idx="35">
                        <c:v>5</c:v>
                      </c:pt>
                      <c:pt idx="36">
                        <c:v>5</c:v>
                      </c:pt>
                      <c:pt idx="37">
                        <c:v>5</c:v>
                      </c:pt>
                      <c:pt idx="38">
                        <c:v>5</c:v>
                      </c:pt>
                      <c:pt idx="39">
                        <c:v>5</c:v>
                      </c:pt>
                      <c:pt idx="40">
                        <c:v>7</c:v>
                      </c:pt>
                      <c:pt idx="41">
                        <c:v>6</c:v>
                      </c:pt>
                      <c:pt idx="42">
                        <c:v>5</c:v>
                      </c:pt>
                      <c:pt idx="43" formatCode="General">
                        <c:v>3</c:v>
                      </c:pt>
                      <c:pt idx="44">
                        <c:v>2</c:v>
                      </c:pt>
                      <c:pt idx="45">
                        <c:v>1</c:v>
                      </c:pt>
                      <c:pt idx="46">
                        <c:v>3</c:v>
                      </c:pt>
                      <c:pt idx="47">
                        <c:v>3</c:v>
                      </c:pt>
                      <c:pt idx="48">
                        <c:v>3</c:v>
                      </c:pt>
                      <c:pt idx="49">
                        <c:v>3</c:v>
                      </c:pt>
                      <c:pt idx="50">
                        <c:v>3</c:v>
                      </c:pt>
                      <c:pt idx="51">
                        <c:v>4</c:v>
                      </c:pt>
                      <c:pt idx="52">
                        <c:v>4</c:v>
                      </c:pt>
                      <c:pt idx="53">
                        <c:v>6</c:v>
                      </c:pt>
                      <c:pt idx="54">
                        <c:v>4</c:v>
                      </c:pt>
                      <c:pt idx="55" formatCode="General">
                        <c:v>5</c:v>
                      </c:pt>
                      <c:pt idx="56" formatCode="General">
                        <c:v>4</c:v>
                      </c:pt>
                      <c:pt idx="57" formatCode="General">
                        <c:v>4</c:v>
                      </c:pt>
                      <c:pt idx="58" formatCode="General">
                        <c:v>4</c:v>
                      </c:pt>
                      <c:pt idx="59" formatCode="General">
                        <c:v>3</c:v>
                      </c:pt>
                      <c:pt idx="60" formatCode="General">
                        <c:v>4</c:v>
                      </c:pt>
                      <c:pt idx="61" formatCode="General">
                        <c:v>3</c:v>
                      </c:pt>
                      <c:pt idx="62" formatCode="General">
                        <c:v>3</c:v>
                      </c:pt>
                      <c:pt idx="63" formatCode="General">
                        <c:v>2</c:v>
                      </c:pt>
                      <c:pt idx="64" formatCode="General">
                        <c:v>7</c:v>
                      </c:pt>
                      <c:pt idx="65" formatCode="General">
                        <c:v>6</c:v>
                      </c:pt>
                      <c:pt idx="66" formatCode="General">
                        <c:v>6</c:v>
                      </c:pt>
                      <c:pt idx="67" formatCode="General">
                        <c:v>8</c:v>
                      </c:pt>
                      <c:pt idx="68" formatCode="General">
                        <c:v>7</c:v>
                      </c:pt>
                      <c:pt idx="69" formatCode="General">
                        <c:v>8</c:v>
                      </c:pt>
                      <c:pt idx="70" formatCode="General">
                        <c:v>5</c:v>
                      </c:pt>
                      <c:pt idx="71" formatCode="General">
                        <c:v>4</c:v>
                      </c:pt>
                      <c:pt idx="72" formatCode="General">
                        <c:v>4</c:v>
                      </c:pt>
                      <c:pt idx="73" formatCode="General">
                        <c:v>3</c:v>
                      </c:pt>
                      <c:pt idx="74" formatCode="General">
                        <c:v>4</c:v>
                      </c:pt>
                      <c:pt idx="75" formatCode="General">
                        <c:v>3</c:v>
                      </c:pt>
                      <c:pt idx="76" formatCode="General">
                        <c:v>2</c:v>
                      </c:pt>
                      <c:pt idx="77" formatCode="General">
                        <c:v>3</c:v>
                      </c:pt>
                      <c:pt idx="78" formatCode="General">
                        <c:v>6</c:v>
                      </c:pt>
                      <c:pt idx="79" formatCode="General">
                        <c:v>4</c:v>
                      </c:pt>
                      <c:pt idx="80" formatCode="General">
                        <c:v>5</c:v>
                      </c:pt>
                      <c:pt idx="81" formatCode="General">
                        <c:v>4</c:v>
                      </c:pt>
                      <c:pt idx="82" formatCode="General">
                        <c:v>5</c:v>
                      </c:pt>
                      <c:pt idx="83" formatCode="General">
                        <c:v>4</c:v>
                      </c:pt>
                      <c:pt idx="84" formatCode="General">
                        <c:v>3</c:v>
                      </c:pt>
                      <c:pt idx="85" formatCode="General">
                        <c:v>6</c:v>
                      </c:pt>
                      <c:pt idx="86" formatCode="General">
                        <c:v>5</c:v>
                      </c:pt>
                      <c:pt idx="87" formatCode="General">
                        <c:v>4</c:v>
                      </c:pt>
                      <c:pt idx="88" formatCode="General">
                        <c:v>6</c:v>
                      </c:pt>
                      <c:pt idx="89" formatCode="General">
                        <c:v>6</c:v>
                      </c:pt>
                      <c:pt idx="90" formatCode="General">
                        <c:v>6</c:v>
                      </c:pt>
                      <c:pt idx="91" formatCode="General">
                        <c:v>9</c:v>
                      </c:pt>
                      <c:pt idx="92" formatCode="General">
                        <c:v>7</c:v>
                      </c:pt>
                      <c:pt idx="93" formatCode="General">
                        <c:v>7</c:v>
                      </c:pt>
                      <c:pt idx="94" formatCode="General">
                        <c:v>6</c:v>
                      </c:pt>
                      <c:pt idx="95" formatCode="General">
                        <c:v>5</c:v>
                      </c:pt>
                      <c:pt idx="96" formatCode="General">
                        <c:v>7</c:v>
                      </c:pt>
                    </c:numCache>
                  </c:numRef>
                </c:val>
                <c:extLst xmlns:c15="http://schemas.microsoft.com/office/drawing/2012/chart">
                  <c:ext xmlns:c16="http://schemas.microsoft.com/office/drawing/2014/chart" uri="{C3380CC4-5D6E-409C-BE32-E72D297353CC}">
                    <c16:uniqueId val="{00000035-B5D4-40D4-AF13-0B53CA72FB94}"/>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24-25 '!$A$53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'!$B$53:$DB$53</c15:sqref>
                        </c15:formulaRef>
                      </c:ext>
                    </c:extLst>
                    <c:numCache>
                      <c:formatCode>0</c:formatCode>
                      <c:ptCount val="105"/>
                      <c:pt idx="0">
                        <c:v>11</c:v>
                      </c:pt>
                      <c:pt idx="1">
                        <c:v>23</c:v>
                      </c:pt>
                      <c:pt idx="2">
                        <c:v>18</c:v>
                      </c:pt>
                      <c:pt idx="3">
                        <c:v>17</c:v>
                      </c:pt>
                      <c:pt idx="4">
                        <c:v>11</c:v>
                      </c:pt>
                      <c:pt idx="5">
                        <c:v>16</c:v>
                      </c:pt>
                      <c:pt idx="6">
                        <c:v>10</c:v>
                      </c:pt>
                      <c:pt idx="7">
                        <c:v>14</c:v>
                      </c:pt>
                      <c:pt idx="8">
                        <c:v>12</c:v>
                      </c:pt>
                      <c:pt idx="9">
                        <c:v>10</c:v>
                      </c:pt>
                      <c:pt idx="10">
                        <c:v>13</c:v>
                      </c:pt>
                      <c:pt idx="11">
                        <c:v>8</c:v>
                      </c:pt>
                      <c:pt idx="12">
                        <c:v>6</c:v>
                      </c:pt>
                      <c:pt idx="13">
                        <c:v>10</c:v>
                      </c:pt>
                      <c:pt idx="14">
                        <c:v>14</c:v>
                      </c:pt>
                      <c:pt idx="15">
                        <c:v>9</c:v>
                      </c:pt>
                      <c:pt idx="16">
                        <c:v>13</c:v>
                      </c:pt>
                      <c:pt idx="17">
                        <c:v>11</c:v>
                      </c:pt>
                      <c:pt idx="18">
                        <c:v>9</c:v>
                      </c:pt>
                      <c:pt idx="19">
                        <c:v>7</c:v>
                      </c:pt>
                      <c:pt idx="20">
                        <c:v>13</c:v>
                      </c:pt>
                      <c:pt idx="21">
                        <c:v>20</c:v>
                      </c:pt>
                      <c:pt idx="22">
                        <c:v>22</c:v>
                      </c:pt>
                      <c:pt idx="23">
                        <c:v>25</c:v>
                      </c:pt>
                      <c:pt idx="24">
                        <c:v>28</c:v>
                      </c:pt>
                      <c:pt idx="25">
                        <c:v>21</c:v>
                      </c:pt>
                      <c:pt idx="26" formatCode="General">
                        <c:v>19</c:v>
                      </c:pt>
                      <c:pt idx="27">
                        <c:v>13</c:v>
                      </c:pt>
                      <c:pt idx="28">
                        <c:v>12</c:v>
                      </c:pt>
                      <c:pt idx="29">
                        <c:v>13</c:v>
                      </c:pt>
                      <c:pt idx="30">
                        <c:v>9</c:v>
                      </c:pt>
                      <c:pt idx="31">
                        <c:v>5</c:v>
                      </c:pt>
                      <c:pt idx="32">
                        <c:v>4</c:v>
                      </c:pt>
                      <c:pt idx="33">
                        <c:v>7</c:v>
                      </c:pt>
                      <c:pt idx="34">
                        <c:v>6</c:v>
                      </c:pt>
                      <c:pt idx="35">
                        <c:v>7</c:v>
                      </c:pt>
                      <c:pt idx="36">
                        <c:v>8</c:v>
                      </c:pt>
                      <c:pt idx="37">
                        <c:v>8</c:v>
                      </c:pt>
                      <c:pt idx="38">
                        <c:v>9</c:v>
                      </c:pt>
                      <c:pt idx="39">
                        <c:v>11</c:v>
                      </c:pt>
                      <c:pt idx="40">
                        <c:v>10</c:v>
                      </c:pt>
                      <c:pt idx="41">
                        <c:v>11</c:v>
                      </c:pt>
                      <c:pt idx="42">
                        <c:v>7</c:v>
                      </c:pt>
                      <c:pt idx="43" formatCode="General">
                        <c:v>12</c:v>
                      </c:pt>
                      <c:pt idx="44">
                        <c:v>9</c:v>
                      </c:pt>
                      <c:pt idx="45">
                        <c:v>7</c:v>
                      </c:pt>
                      <c:pt idx="46">
                        <c:v>8</c:v>
                      </c:pt>
                      <c:pt idx="47">
                        <c:v>10</c:v>
                      </c:pt>
                      <c:pt idx="48">
                        <c:v>5</c:v>
                      </c:pt>
                      <c:pt idx="49">
                        <c:v>5</c:v>
                      </c:pt>
                      <c:pt idx="50">
                        <c:v>4</c:v>
                      </c:pt>
                      <c:pt idx="51">
                        <c:v>3</c:v>
                      </c:pt>
                      <c:pt idx="52">
                        <c:v>5</c:v>
                      </c:pt>
                      <c:pt idx="53">
                        <c:v>4</c:v>
                      </c:pt>
                      <c:pt idx="54">
                        <c:v>6</c:v>
                      </c:pt>
                      <c:pt idx="55" formatCode="General">
                        <c:v>9</c:v>
                      </c:pt>
                      <c:pt idx="56" formatCode="General">
                        <c:v>9</c:v>
                      </c:pt>
                      <c:pt idx="57" formatCode="General">
                        <c:v>7</c:v>
                      </c:pt>
                      <c:pt idx="58" formatCode="General">
                        <c:v>5</c:v>
                      </c:pt>
                      <c:pt idx="59" formatCode="General">
                        <c:v>4</c:v>
                      </c:pt>
                      <c:pt idx="60" formatCode="General">
                        <c:v>7</c:v>
                      </c:pt>
                      <c:pt idx="61" formatCode="General">
                        <c:v>5</c:v>
                      </c:pt>
                      <c:pt idx="62" formatCode="General">
                        <c:v>8</c:v>
                      </c:pt>
                      <c:pt idx="63" formatCode="General">
                        <c:v>11</c:v>
                      </c:pt>
                      <c:pt idx="64" formatCode="General">
                        <c:v>8</c:v>
                      </c:pt>
                      <c:pt idx="65" formatCode="General">
                        <c:v>10</c:v>
                      </c:pt>
                      <c:pt idx="66" formatCode="General">
                        <c:v>8</c:v>
                      </c:pt>
                      <c:pt idx="67" formatCode="General">
                        <c:v>12</c:v>
                      </c:pt>
                      <c:pt idx="68" formatCode="General">
                        <c:v>13</c:v>
                      </c:pt>
                      <c:pt idx="69" formatCode="General">
                        <c:v>14</c:v>
                      </c:pt>
                      <c:pt idx="70" formatCode="General">
                        <c:v>10</c:v>
                      </c:pt>
                      <c:pt idx="71" formatCode="General">
                        <c:v>9</c:v>
                      </c:pt>
                      <c:pt idx="72" formatCode="General">
                        <c:v>11</c:v>
                      </c:pt>
                      <c:pt idx="73" formatCode="General">
                        <c:v>13</c:v>
                      </c:pt>
                      <c:pt idx="74" formatCode="General">
                        <c:v>12</c:v>
                      </c:pt>
                      <c:pt idx="75" formatCode="General">
                        <c:v>11</c:v>
                      </c:pt>
                      <c:pt idx="76" formatCode="General">
                        <c:v>12</c:v>
                      </c:pt>
                      <c:pt idx="77" formatCode="General">
                        <c:v>10</c:v>
                      </c:pt>
                      <c:pt idx="78" formatCode="General">
                        <c:v>8</c:v>
                      </c:pt>
                      <c:pt idx="79" formatCode="General">
                        <c:v>12</c:v>
                      </c:pt>
                      <c:pt idx="80" formatCode="General">
                        <c:v>10</c:v>
                      </c:pt>
                      <c:pt idx="81" formatCode="General">
                        <c:v>6</c:v>
                      </c:pt>
                      <c:pt idx="82" formatCode="General">
                        <c:v>10</c:v>
                      </c:pt>
                      <c:pt idx="83" formatCode="General">
                        <c:v>6</c:v>
                      </c:pt>
                      <c:pt idx="84" formatCode="General">
                        <c:v>6</c:v>
                      </c:pt>
                      <c:pt idx="85" formatCode="General">
                        <c:v>4</c:v>
                      </c:pt>
                      <c:pt idx="86" formatCode="General">
                        <c:v>5</c:v>
                      </c:pt>
                      <c:pt idx="87" formatCode="General">
                        <c:v>8</c:v>
                      </c:pt>
                      <c:pt idx="88" formatCode="General">
                        <c:v>9</c:v>
                      </c:pt>
                      <c:pt idx="89" formatCode="General">
                        <c:v>8</c:v>
                      </c:pt>
                      <c:pt idx="90" formatCode="General">
                        <c:v>10</c:v>
                      </c:pt>
                      <c:pt idx="91" formatCode="General">
                        <c:v>12</c:v>
                      </c:pt>
                      <c:pt idx="92" formatCode="General">
                        <c:v>12</c:v>
                      </c:pt>
                      <c:pt idx="93" formatCode="General">
                        <c:v>11</c:v>
                      </c:pt>
                      <c:pt idx="94" formatCode="General">
                        <c:v>11</c:v>
                      </c:pt>
                      <c:pt idx="95" formatCode="General">
                        <c:v>11</c:v>
                      </c:pt>
                      <c:pt idx="96" formatCode="General">
                        <c:v>12</c:v>
                      </c:pt>
                    </c:numCache>
                  </c:numRef>
                </c:val>
                <c:extLst xmlns:c15="http://schemas.microsoft.com/office/drawing/2012/chart">
                  <c:ext xmlns:c16="http://schemas.microsoft.com/office/drawing/2014/chart" uri="{C3380CC4-5D6E-409C-BE32-E72D297353CC}">
                    <c16:uniqueId val="{00000036-B5D4-40D4-AF13-0B53CA72FB94}"/>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24-25 '!$A$55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'!$B$55:$DB$55</c15:sqref>
                        </c15:formulaRef>
                      </c:ext>
                    </c:extLst>
                    <c:numCache>
                      <c:formatCode>0</c:formatCode>
                      <c:ptCount val="105"/>
                      <c:pt idx="0">
                        <c:v>17</c:v>
                      </c:pt>
                      <c:pt idx="1">
                        <c:v>21</c:v>
                      </c:pt>
                      <c:pt idx="2">
                        <c:v>20</c:v>
                      </c:pt>
                      <c:pt idx="3">
                        <c:v>21</c:v>
                      </c:pt>
                      <c:pt idx="4">
                        <c:v>28</c:v>
                      </c:pt>
                      <c:pt idx="5">
                        <c:v>25</c:v>
                      </c:pt>
                      <c:pt idx="6">
                        <c:v>28</c:v>
                      </c:pt>
                      <c:pt idx="7">
                        <c:v>24</c:v>
                      </c:pt>
                      <c:pt idx="8">
                        <c:v>23</c:v>
                      </c:pt>
                      <c:pt idx="9">
                        <c:v>24</c:v>
                      </c:pt>
                      <c:pt idx="10">
                        <c:v>25</c:v>
                      </c:pt>
                      <c:pt idx="11">
                        <c:v>22</c:v>
                      </c:pt>
                      <c:pt idx="12">
                        <c:v>20</c:v>
                      </c:pt>
                      <c:pt idx="13">
                        <c:v>12</c:v>
                      </c:pt>
                      <c:pt idx="14">
                        <c:v>10</c:v>
                      </c:pt>
                      <c:pt idx="15">
                        <c:v>14</c:v>
                      </c:pt>
                      <c:pt idx="16">
                        <c:v>17</c:v>
                      </c:pt>
                      <c:pt idx="17">
                        <c:v>15</c:v>
                      </c:pt>
                      <c:pt idx="18">
                        <c:v>17</c:v>
                      </c:pt>
                      <c:pt idx="19">
                        <c:v>17</c:v>
                      </c:pt>
                      <c:pt idx="20">
                        <c:v>14</c:v>
                      </c:pt>
                      <c:pt idx="21">
                        <c:v>14</c:v>
                      </c:pt>
                      <c:pt idx="22">
                        <c:v>13</c:v>
                      </c:pt>
                      <c:pt idx="23">
                        <c:v>14</c:v>
                      </c:pt>
                      <c:pt idx="24">
                        <c:v>13</c:v>
                      </c:pt>
                      <c:pt idx="25">
                        <c:v>13</c:v>
                      </c:pt>
                      <c:pt idx="26" formatCode="General">
                        <c:v>16</c:v>
                      </c:pt>
                      <c:pt idx="27">
                        <c:v>12</c:v>
                      </c:pt>
                      <c:pt idx="28">
                        <c:v>11</c:v>
                      </c:pt>
                      <c:pt idx="29">
                        <c:v>10</c:v>
                      </c:pt>
                      <c:pt idx="30">
                        <c:v>15</c:v>
                      </c:pt>
                      <c:pt idx="31">
                        <c:v>17</c:v>
                      </c:pt>
                      <c:pt idx="32">
                        <c:v>15</c:v>
                      </c:pt>
                      <c:pt idx="33">
                        <c:v>17</c:v>
                      </c:pt>
                      <c:pt idx="34">
                        <c:v>16</c:v>
                      </c:pt>
                      <c:pt idx="35">
                        <c:v>11</c:v>
                      </c:pt>
                      <c:pt idx="36">
                        <c:v>15</c:v>
                      </c:pt>
                      <c:pt idx="37">
                        <c:v>13</c:v>
                      </c:pt>
                      <c:pt idx="38">
                        <c:v>10</c:v>
                      </c:pt>
                      <c:pt idx="39">
                        <c:v>12</c:v>
                      </c:pt>
                      <c:pt idx="40">
                        <c:v>15</c:v>
                      </c:pt>
                      <c:pt idx="41">
                        <c:v>13</c:v>
                      </c:pt>
                      <c:pt idx="42">
                        <c:v>12</c:v>
                      </c:pt>
                      <c:pt idx="43" formatCode="General">
                        <c:v>13</c:v>
                      </c:pt>
                      <c:pt idx="44">
                        <c:v>17</c:v>
                      </c:pt>
                      <c:pt idx="45">
                        <c:v>11</c:v>
                      </c:pt>
                      <c:pt idx="46">
                        <c:v>14</c:v>
                      </c:pt>
                      <c:pt idx="47">
                        <c:v>12</c:v>
                      </c:pt>
                      <c:pt idx="48">
                        <c:v>10</c:v>
                      </c:pt>
                      <c:pt idx="49">
                        <c:v>7</c:v>
                      </c:pt>
                      <c:pt idx="50">
                        <c:v>7</c:v>
                      </c:pt>
                      <c:pt idx="51">
                        <c:v>7</c:v>
                      </c:pt>
                      <c:pt idx="52">
                        <c:v>8</c:v>
                      </c:pt>
                      <c:pt idx="53">
                        <c:v>11</c:v>
                      </c:pt>
                      <c:pt idx="54">
                        <c:v>13</c:v>
                      </c:pt>
                      <c:pt idx="55" formatCode="General">
                        <c:v>16</c:v>
                      </c:pt>
                      <c:pt idx="56" formatCode="General">
                        <c:v>13</c:v>
                      </c:pt>
                      <c:pt idx="57" formatCode="General">
                        <c:v>11</c:v>
                      </c:pt>
                      <c:pt idx="58" formatCode="General">
                        <c:v>10</c:v>
                      </c:pt>
                      <c:pt idx="59" formatCode="General">
                        <c:v>6</c:v>
                      </c:pt>
                      <c:pt idx="60" formatCode="General">
                        <c:v>8</c:v>
                      </c:pt>
                      <c:pt idx="61" formatCode="General">
                        <c:v>9</c:v>
                      </c:pt>
                      <c:pt idx="62" formatCode="General">
                        <c:v>11</c:v>
                      </c:pt>
                      <c:pt idx="63" formatCode="General">
                        <c:v>8</c:v>
                      </c:pt>
                      <c:pt idx="64" formatCode="General">
                        <c:v>8</c:v>
                      </c:pt>
                      <c:pt idx="65" formatCode="General">
                        <c:v>11</c:v>
                      </c:pt>
                      <c:pt idx="66" formatCode="General">
                        <c:v>13</c:v>
                      </c:pt>
                      <c:pt idx="67" formatCode="General">
                        <c:v>14</c:v>
                      </c:pt>
                      <c:pt idx="68" formatCode="General">
                        <c:v>14</c:v>
                      </c:pt>
                      <c:pt idx="69" formatCode="General">
                        <c:v>16</c:v>
                      </c:pt>
                      <c:pt idx="70" formatCode="General">
                        <c:v>17</c:v>
                      </c:pt>
                      <c:pt idx="71" formatCode="General">
                        <c:v>16</c:v>
                      </c:pt>
                      <c:pt idx="72" formatCode="General">
                        <c:v>16</c:v>
                      </c:pt>
                      <c:pt idx="73" formatCode="General">
                        <c:v>15</c:v>
                      </c:pt>
                      <c:pt idx="74" formatCode="General">
                        <c:v>14</c:v>
                      </c:pt>
                      <c:pt idx="75" formatCode="General">
                        <c:v>13</c:v>
                      </c:pt>
                      <c:pt idx="76" formatCode="General">
                        <c:v>14</c:v>
                      </c:pt>
                      <c:pt idx="77" formatCode="General">
                        <c:v>13</c:v>
                      </c:pt>
                      <c:pt idx="78" formatCode="General">
                        <c:v>12</c:v>
                      </c:pt>
                      <c:pt idx="79" formatCode="General">
                        <c:v>14</c:v>
                      </c:pt>
                      <c:pt idx="80" formatCode="General">
                        <c:v>16</c:v>
                      </c:pt>
                      <c:pt idx="81" formatCode="General">
                        <c:v>17</c:v>
                      </c:pt>
                      <c:pt idx="82" formatCode="General">
                        <c:v>19</c:v>
                      </c:pt>
                      <c:pt idx="83" formatCode="General">
                        <c:v>18</c:v>
                      </c:pt>
                      <c:pt idx="84" formatCode="General">
                        <c:v>12</c:v>
                      </c:pt>
                      <c:pt idx="85" formatCode="General">
                        <c:v>10</c:v>
                      </c:pt>
                      <c:pt idx="86" formatCode="General">
                        <c:v>6</c:v>
                      </c:pt>
                      <c:pt idx="87" formatCode="General">
                        <c:v>9</c:v>
                      </c:pt>
                      <c:pt idx="88" formatCode="General">
                        <c:v>9</c:v>
                      </c:pt>
                      <c:pt idx="89" formatCode="General">
                        <c:v>7</c:v>
                      </c:pt>
                      <c:pt idx="90" formatCode="General">
                        <c:v>9</c:v>
                      </c:pt>
                      <c:pt idx="91" formatCode="General">
                        <c:v>12</c:v>
                      </c:pt>
                      <c:pt idx="92" formatCode="General">
                        <c:v>14</c:v>
                      </c:pt>
                      <c:pt idx="93" formatCode="General">
                        <c:v>18</c:v>
                      </c:pt>
                      <c:pt idx="94" formatCode="General">
                        <c:v>17</c:v>
                      </c:pt>
                      <c:pt idx="95" formatCode="General">
                        <c:v>16</c:v>
                      </c:pt>
                      <c:pt idx="96" formatCode="General">
                        <c:v>16</c:v>
                      </c:pt>
                    </c:numCache>
                  </c:numRef>
                </c:val>
                <c:extLst xmlns:c15="http://schemas.microsoft.com/office/drawing/2012/chart">
                  <c:ext xmlns:c16="http://schemas.microsoft.com/office/drawing/2014/chart" uri="{C3380CC4-5D6E-409C-BE32-E72D297353CC}">
                    <c16:uniqueId val="{00000037-B5D4-40D4-AF13-0B53CA72FB94}"/>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24-25 '!$A$56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'!$B$56:$DB$56</c15:sqref>
                        </c15:formulaRef>
                      </c:ext>
                    </c:extLst>
                    <c:numCache>
                      <c:formatCode>0</c:formatCode>
                      <c:ptCount val="105"/>
                      <c:pt idx="0">
                        <c:v>1</c:v>
                      </c:pt>
                      <c:pt idx="1">
                        <c:v>2</c:v>
                      </c:pt>
                      <c:pt idx="2">
                        <c:v>1</c:v>
                      </c:pt>
                      <c:pt idx="3">
                        <c:v>1</c:v>
                      </c:pt>
                      <c:pt idx="4">
                        <c:v>4</c:v>
                      </c:pt>
                      <c:pt idx="5">
                        <c:v>2</c:v>
                      </c:pt>
                      <c:pt idx="6">
                        <c:v>4</c:v>
                      </c:pt>
                      <c:pt idx="7">
                        <c:v>3</c:v>
                      </c:pt>
                      <c:pt idx="8">
                        <c:v>4</c:v>
                      </c:pt>
                      <c:pt idx="9">
                        <c:v>3</c:v>
                      </c:pt>
                      <c:pt idx="10">
                        <c:v>4</c:v>
                      </c:pt>
                      <c:pt idx="11">
                        <c:v>1</c:v>
                      </c:pt>
                      <c:pt idx="12">
                        <c:v>3</c:v>
                      </c:pt>
                      <c:pt idx="13">
                        <c:v>5</c:v>
                      </c:pt>
                      <c:pt idx="14">
                        <c:v>3</c:v>
                      </c:pt>
                      <c:pt idx="15">
                        <c:v>2</c:v>
                      </c:pt>
                      <c:pt idx="16">
                        <c:v>3</c:v>
                      </c:pt>
                      <c:pt idx="17">
                        <c:v>2</c:v>
                      </c:pt>
                      <c:pt idx="18">
                        <c:v>0</c:v>
                      </c:pt>
                      <c:pt idx="19">
                        <c:v>1</c:v>
                      </c:pt>
                      <c:pt idx="20">
                        <c:v>1</c:v>
                      </c:pt>
                      <c:pt idx="21">
                        <c:v>1</c:v>
                      </c:pt>
                      <c:pt idx="22">
                        <c:v>1</c:v>
                      </c:pt>
                      <c:pt idx="23">
                        <c:v>4</c:v>
                      </c:pt>
                      <c:pt idx="24">
                        <c:v>4</c:v>
                      </c:pt>
                      <c:pt idx="25">
                        <c:v>5</c:v>
                      </c:pt>
                      <c:pt idx="26" formatCode="General">
                        <c:v>2</c:v>
                      </c:pt>
                      <c:pt idx="27">
                        <c:v>3</c:v>
                      </c:pt>
                      <c:pt idx="28">
                        <c:v>3</c:v>
                      </c:pt>
                      <c:pt idx="29">
                        <c:v>1</c:v>
                      </c:pt>
                      <c:pt idx="30">
                        <c:v>1</c:v>
                      </c:pt>
                      <c:pt idx="31">
                        <c:v>1</c:v>
                      </c:pt>
                      <c:pt idx="32">
                        <c:v>3</c:v>
                      </c:pt>
                      <c:pt idx="33">
                        <c:v>1</c:v>
                      </c:pt>
                      <c:pt idx="34">
                        <c:v>0</c:v>
                      </c:pt>
                      <c:pt idx="35">
                        <c:v>0</c:v>
                      </c:pt>
                      <c:pt idx="36">
                        <c:v>0</c:v>
                      </c:pt>
                      <c:pt idx="37">
                        <c:v>0</c:v>
                      </c:pt>
                      <c:pt idx="38">
                        <c:v>0</c:v>
                      </c:pt>
                      <c:pt idx="39">
                        <c:v>0</c:v>
                      </c:pt>
                      <c:pt idx="40">
                        <c:v>2</c:v>
                      </c:pt>
                      <c:pt idx="41">
                        <c:v>1</c:v>
                      </c:pt>
                      <c:pt idx="42">
                        <c:v>1</c:v>
                      </c:pt>
                      <c:pt idx="43" formatCode="General">
                        <c:v>2</c:v>
                      </c:pt>
                      <c:pt idx="44">
                        <c:v>0</c:v>
                      </c:pt>
                      <c:pt idx="45">
                        <c:v>1</c:v>
                      </c:pt>
                      <c:pt idx="46">
                        <c:v>1</c:v>
                      </c:pt>
                      <c:pt idx="47">
                        <c:v>1</c:v>
                      </c:pt>
                      <c:pt idx="48">
                        <c:v>3</c:v>
                      </c:pt>
                      <c:pt idx="49">
                        <c:v>2</c:v>
                      </c:pt>
                      <c:pt idx="50">
                        <c:v>2</c:v>
                      </c:pt>
                      <c:pt idx="51">
                        <c:v>0</c:v>
                      </c:pt>
                      <c:pt idx="52">
                        <c:v>0</c:v>
                      </c:pt>
                      <c:pt idx="53">
                        <c:v>0</c:v>
                      </c:pt>
                      <c:pt idx="54">
                        <c:v>0</c:v>
                      </c:pt>
                      <c:pt idx="55" formatCode="General">
                        <c:v>0</c:v>
                      </c:pt>
                      <c:pt idx="56" formatCode="General">
                        <c:v>1</c:v>
                      </c:pt>
                      <c:pt idx="57" formatCode="General">
                        <c:v>1</c:v>
                      </c:pt>
                      <c:pt idx="58" formatCode="General">
                        <c:v>1</c:v>
                      </c:pt>
                      <c:pt idx="59" formatCode="General">
                        <c:v>3</c:v>
                      </c:pt>
                      <c:pt idx="60" formatCode="General">
                        <c:v>2</c:v>
                      </c:pt>
                      <c:pt idx="61" formatCode="General">
                        <c:v>2</c:v>
                      </c:pt>
                      <c:pt idx="62" formatCode="General">
                        <c:v>2</c:v>
                      </c:pt>
                      <c:pt idx="63" formatCode="General">
                        <c:v>1</c:v>
                      </c:pt>
                      <c:pt idx="64" formatCode="General">
                        <c:v>1</c:v>
                      </c:pt>
                      <c:pt idx="65" formatCode="General">
                        <c:v>0</c:v>
                      </c:pt>
                      <c:pt idx="66" formatCode="General">
                        <c:v>2</c:v>
                      </c:pt>
                      <c:pt idx="67" formatCode="General">
                        <c:v>1</c:v>
                      </c:pt>
                      <c:pt idx="68" formatCode="General">
                        <c:v>2</c:v>
                      </c:pt>
                      <c:pt idx="69" formatCode="General">
                        <c:v>2</c:v>
                      </c:pt>
                      <c:pt idx="70" formatCode="General">
                        <c:v>1</c:v>
                      </c:pt>
                      <c:pt idx="71" formatCode="General">
                        <c:v>0</c:v>
                      </c:pt>
                      <c:pt idx="72" formatCode="General">
                        <c:v>0</c:v>
                      </c:pt>
                      <c:pt idx="73" formatCode="General">
                        <c:v>1</c:v>
                      </c:pt>
                      <c:pt idx="74" formatCode="General">
                        <c:v>1</c:v>
                      </c:pt>
                      <c:pt idx="75" formatCode="General">
                        <c:v>1</c:v>
                      </c:pt>
                      <c:pt idx="76" formatCode="General">
                        <c:v>0</c:v>
                      </c:pt>
                      <c:pt idx="77" formatCode="General">
                        <c:v>2</c:v>
                      </c:pt>
                      <c:pt idx="78" formatCode="General">
                        <c:v>1</c:v>
                      </c:pt>
                      <c:pt idx="79" formatCode="General">
                        <c:v>1</c:v>
                      </c:pt>
                      <c:pt idx="80" formatCode="General">
                        <c:v>2</c:v>
                      </c:pt>
                      <c:pt idx="81" formatCode="General">
                        <c:v>2</c:v>
                      </c:pt>
                      <c:pt idx="82" formatCode="General">
                        <c:v>2</c:v>
                      </c:pt>
                      <c:pt idx="83" formatCode="General">
                        <c:v>1</c:v>
                      </c:pt>
                      <c:pt idx="84" formatCode="General">
                        <c:v>2</c:v>
                      </c:pt>
                      <c:pt idx="85" formatCode="General">
                        <c:v>1</c:v>
                      </c:pt>
                      <c:pt idx="86" formatCode="General">
                        <c:v>2</c:v>
                      </c:pt>
                      <c:pt idx="87" formatCode="General">
                        <c:v>1</c:v>
                      </c:pt>
                      <c:pt idx="88" formatCode="General">
                        <c:v>2</c:v>
                      </c:pt>
                      <c:pt idx="89" formatCode="General">
                        <c:v>2</c:v>
                      </c:pt>
                      <c:pt idx="90" formatCode="General">
                        <c:v>2</c:v>
                      </c:pt>
                      <c:pt idx="91" formatCode="General">
                        <c:v>4</c:v>
                      </c:pt>
                      <c:pt idx="92" formatCode="General">
                        <c:v>4</c:v>
                      </c:pt>
                      <c:pt idx="93" formatCode="General">
                        <c:v>4</c:v>
                      </c:pt>
                      <c:pt idx="94" formatCode="General">
                        <c:v>3</c:v>
                      </c:pt>
                      <c:pt idx="95" formatCode="General">
                        <c:v>1</c:v>
                      </c:pt>
                      <c:pt idx="96" formatCode="General">
                        <c:v>2</c:v>
                      </c:pt>
                    </c:numCache>
                  </c:numRef>
                </c:val>
                <c:extLst xmlns:c15="http://schemas.microsoft.com/office/drawing/2012/chart">
                  <c:ext xmlns:c16="http://schemas.microsoft.com/office/drawing/2014/chart" uri="{C3380CC4-5D6E-409C-BE32-E72D297353CC}">
                    <c16:uniqueId val="{00000038-B5D4-40D4-AF13-0B53CA72FB94}"/>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24-25 '!$A$57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'!$B$57:$DB$57</c15:sqref>
                        </c15:formulaRef>
                      </c:ext>
                    </c:extLst>
                    <c:numCache>
                      <c:formatCode>0</c:formatCode>
                      <c:ptCount val="105"/>
                      <c:pt idx="0">
                        <c:v>3</c:v>
                      </c:pt>
                      <c:pt idx="1">
                        <c:v>4</c:v>
                      </c:pt>
                      <c:pt idx="2">
                        <c:v>4</c:v>
                      </c:pt>
                      <c:pt idx="3">
                        <c:v>3</c:v>
                      </c:pt>
                      <c:pt idx="4">
                        <c:v>3</c:v>
                      </c:pt>
                      <c:pt idx="5">
                        <c:v>2</c:v>
                      </c:pt>
                      <c:pt idx="6">
                        <c:v>1</c:v>
                      </c:pt>
                      <c:pt idx="7">
                        <c:v>2</c:v>
                      </c:pt>
                      <c:pt idx="8">
                        <c:v>2</c:v>
                      </c:pt>
                      <c:pt idx="9">
                        <c:v>1</c:v>
                      </c:pt>
                      <c:pt idx="10">
                        <c:v>3</c:v>
                      </c:pt>
                      <c:pt idx="11">
                        <c:v>2</c:v>
                      </c:pt>
                      <c:pt idx="12">
                        <c:v>3</c:v>
                      </c:pt>
                      <c:pt idx="13">
                        <c:v>3</c:v>
                      </c:pt>
                      <c:pt idx="14">
                        <c:v>4</c:v>
                      </c:pt>
                      <c:pt idx="15">
                        <c:v>4</c:v>
                      </c:pt>
                      <c:pt idx="16">
                        <c:v>4</c:v>
                      </c:pt>
                      <c:pt idx="17">
                        <c:v>3</c:v>
                      </c:pt>
                      <c:pt idx="18">
                        <c:v>4</c:v>
                      </c:pt>
                      <c:pt idx="19">
                        <c:v>2</c:v>
                      </c:pt>
                      <c:pt idx="20">
                        <c:v>3</c:v>
                      </c:pt>
                      <c:pt idx="21">
                        <c:v>5</c:v>
                      </c:pt>
                      <c:pt idx="22">
                        <c:v>4</c:v>
                      </c:pt>
                      <c:pt idx="23">
                        <c:v>4</c:v>
                      </c:pt>
                      <c:pt idx="24">
                        <c:v>3</c:v>
                      </c:pt>
                      <c:pt idx="25">
                        <c:v>6</c:v>
                      </c:pt>
                      <c:pt idx="26" formatCode="General">
                        <c:v>5</c:v>
                      </c:pt>
                      <c:pt idx="27">
                        <c:v>3</c:v>
                      </c:pt>
                      <c:pt idx="28">
                        <c:v>2</c:v>
                      </c:pt>
                      <c:pt idx="29">
                        <c:v>3</c:v>
                      </c:pt>
                      <c:pt idx="30">
                        <c:v>2</c:v>
                      </c:pt>
                      <c:pt idx="31">
                        <c:v>2</c:v>
                      </c:pt>
                      <c:pt idx="32">
                        <c:v>2</c:v>
                      </c:pt>
                      <c:pt idx="33">
                        <c:v>2</c:v>
                      </c:pt>
                      <c:pt idx="34">
                        <c:v>0</c:v>
                      </c:pt>
                      <c:pt idx="35">
                        <c:v>0</c:v>
                      </c:pt>
                      <c:pt idx="36">
                        <c:v>3</c:v>
                      </c:pt>
                      <c:pt idx="37">
                        <c:v>4</c:v>
                      </c:pt>
                      <c:pt idx="38">
                        <c:v>5</c:v>
                      </c:pt>
                      <c:pt idx="39">
                        <c:v>5</c:v>
                      </c:pt>
                      <c:pt idx="40">
                        <c:v>6</c:v>
                      </c:pt>
                      <c:pt idx="41">
                        <c:v>4</c:v>
                      </c:pt>
                      <c:pt idx="42">
                        <c:v>1</c:v>
                      </c:pt>
                      <c:pt idx="43" formatCode="General">
                        <c:v>0</c:v>
                      </c:pt>
                      <c:pt idx="44">
                        <c:v>1</c:v>
                      </c:pt>
                      <c:pt idx="45">
                        <c:v>0</c:v>
                      </c:pt>
                      <c:pt idx="46">
                        <c:v>2</c:v>
                      </c:pt>
                      <c:pt idx="47">
                        <c:v>3</c:v>
                      </c:pt>
                      <c:pt idx="48">
                        <c:v>3</c:v>
                      </c:pt>
                      <c:pt idx="49">
                        <c:v>3</c:v>
                      </c:pt>
                      <c:pt idx="50">
                        <c:v>2</c:v>
                      </c:pt>
                      <c:pt idx="51">
                        <c:v>0</c:v>
                      </c:pt>
                      <c:pt idx="52">
                        <c:v>0</c:v>
                      </c:pt>
                      <c:pt idx="53">
                        <c:v>1</c:v>
                      </c:pt>
                      <c:pt idx="54">
                        <c:v>2</c:v>
                      </c:pt>
                      <c:pt idx="55" formatCode="General">
                        <c:v>2</c:v>
                      </c:pt>
                      <c:pt idx="56" formatCode="General">
                        <c:v>1</c:v>
                      </c:pt>
                      <c:pt idx="57" formatCode="General">
                        <c:v>2</c:v>
                      </c:pt>
                      <c:pt idx="58" formatCode="General">
                        <c:v>2</c:v>
                      </c:pt>
                      <c:pt idx="59" formatCode="General">
                        <c:v>3</c:v>
                      </c:pt>
                      <c:pt idx="60" formatCode="General">
                        <c:v>2</c:v>
                      </c:pt>
                      <c:pt idx="61" formatCode="General">
                        <c:v>2</c:v>
                      </c:pt>
                      <c:pt idx="62" formatCode="General">
                        <c:v>3</c:v>
                      </c:pt>
                      <c:pt idx="63" formatCode="General">
                        <c:v>5</c:v>
                      </c:pt>
                      <c:pt idx="64" formatCode="General">
                        <c:v>4</c:v>
                      </c:pt>
                      <c:pt idx="65" formatCode="General">
                        <c:v>5</c:v>
                      </c:pt>
                      <c:pt idx="66" formatCode="General">
                        <c:v>7</c:v>
                      </c:pt>
                      <c:pt idx="67" formatCode="General">
                        <c:v>4</c:v>
                      </c:pt>
                      <c:pt idx="68" formatCode="General">
                        <c:v>5</c:v>
                      </c:pt>
                      <c:pt idx="69" formatCode="General">
                        <c:v>1</c:v>
                      </c:pt>
                      <c:pt idx="70" formatCode="General">
                        <c:v>0</c:v>
                      </c:pt>
                      <c:pt idx="71" formatCode="General">
                        <c:v>0</c:v>
                      </c:pt>
                      <c:pt idx="72" formatCode="General">
                        <c:v>0</c:v>
                      </c:pt>
                      <c:pt idx="73" formatCode="General">
                        <c:v>1</c:v>
                      </c:pt>
                      <c:pt idx="74" formatCode="General">
                        <c:v>2</c:v>
                      </c:pt>
                      <c:pt idx="75" formatCode="General">
                        <c:v>1</c:v>
                      </c:pt>
                      <c:pt idx="76" formatCode="General">
                        <c:v>3</c:v>
                      </c:pt>
                      <c:pt idx="77" formatCode="General">
                        <c:v>3</c:v>
                      </c:pt>
                      <c:pt idx="78" formatCode="General">
                        <c:v>2</c:v>
                      </c:pt>
                      <c:pt idx="79" formatCode="General">
                        <c:v>1</c:v>
                      </c:pt>
                      <c:pt idx="80" formatCode="General">
                        <c:v>0</c:v>
                      </c:pt>
                      <c:pt idx="81" formatCode="General">
                        <c:v>0</c:v>
                      </c:pt>
                      <c:pt idx="82" formatCode="General">
                        <c:v>2</c:v>
                      </c:pt>
                      <c:pt idx="83" formatCode="General">
                        <c:v>1</c:v>
                      </c:pt>
                      <c:pt idx="84" formatCode="General">
                        <c:v>2</c:v>
                      </c:pt>
                      <c:pt idx="85" formatCode="General">
                        <c:v>2</c:v>
                      </c:pt>
                      <c:pt idx="86" formatCode="General">
                        <c:v>2</c:v>
                      </c:pt>
                      <c:pt idx="87" formatCode="General">
                        <c:v>1</c:v>
                      </c:pt>
                      <c:pt idx="88" formatCode="General">
                        <c:v>2</c:v>
                      </c:pt>
                      <c:pt idx="89" formatCode="General">
                        <c:v>0</c:v>
                      </c:pt>
                      <c:pt idx="90" formatCode="General">
                        <c:v>3</c:v>
                      </c:pt>
                      <c:pt idx="91" formatCode="General">
                        <c:v>3</c:v>
                      </c:pt>
                      <c:pt idx="92" formatCode="General">
                        <c:v>3</c:v>
                      </c:pt>
                      <c:pt idx="93" formatCode="General">
                        <c:v>3</c:v>
                      </c:pt>
                      <c:pt idx="94" formatCode="General">
                        <c:v>3</c:v>
                      </c:pt>
                      <c:pt idx="95" formatCode="General">
                        <c:v>2</c:v>
                      </c:pt>
                      <c:pt idx="96" formatCode="General">
                        <c:v>3</c:v>
                      </c:pt>
                    </c:numCache>
                  </c:numRef>
                </c:val>
                <c:extLst xmlns:c15="http://schemas.microsoft.com/office/drawing/2012/chart">
                  <c:ext xmlns:c16="http://schemas.microsoft.com/office/drawing/2014/chart" uri="{C3380CC4-5D6E-409C-BE32-E72D297353CC}">
                    <c16:uniqueId val="{00000039-B5D4-40D4-AF13-0B53CA72FB94}"/>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24-25 '!$A$58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'!$B$58:$DB$58</c15:sqref>
                        </c15:formulaRef>
                      </c:ext>
                    </c:extLst>
                    <c:numCache>
                      <c:formatCode>0</c:formatCode>
                      <c:ptCount val="105"/>
                      <c:pt idx="0">
                        <c:v>13</c:v>
                      </c:pt>
                      <c:pt idx="1">
                        <c:v>16</c:v>
                      </c:pt>
                      <c:pt idx="2">
                        <c:v>9</c:v>
                      </c:pt>
                      <c:pt idx="3">
                        <c:v>13</c:v>
                      </c:pt>
                      <c:pt idx="4">
                        <c:v>16</c:v>
                      </c:pt>
                      <c:pt idx="5">
                        <c:v>12</c:v>
                      </c:pt>
                      <c:pt idx="6">
                        <c:v>13</c:v>
                      </c:pt>
                      <c:pt idx="7">
                        <c:v>11</c:v>
                      </c:pt>
                      <c:pt idx="8">
                        <c:v>12</c:v>
                      </c:pt>
                      <c:pt idx="9">
                        <c:v>16</c:v>
                      </c:pt>
                      <c:pt idx="10">
                        <c:v>15</c:v>
                      </c:pt>
                      <c:pt idx="11">
                        <c:v>14</c:v>
                      </c:pt>
                      <c:pt idx="12">
                        <c:v>9</c:v>
                      </c:pt>
                      <c:pt idx="13">
                        <c:v>12</c:v>
                      </c:pt>
                      <c:pt idx="14">
                        <c:v>12</c:v>
                      </c:pt>
                      <c:pt idx="15">
                        <c:v>13</c:v>
                      </c:pt>
                      <c:pt idx="16">
                        <c:v>14</c:v>
                      </c:pt>
                      <c:pt idx="17">
                        <c:v>12</c:v>
                      </c:pt>
                      <c:pt idx="18">
                        <c:v>14</c:v>
                      </c:pt>
                      <c:pt idx="19">
                        <c:v>27</c:v>
                      </c:pt>
                      <c:pt idx="20">
                        <c:v>30</c:v>
                      </c:pt>
                      <c:pt idx="21">
                        <c:v>31</c:v>
                      </c:pt>
                      <c:pt idx="22">
                        <c:v>36</c:v>
                      </c:pt>
                      <c:pt idx="23">
                        <c:v>28</c:v>
                      </c:pt>
                      <c:pt idx="24">
                        <c:v>24</c:v>
                      </c:pt>
                      <c:pt idx="25">
                        <c:v>28</c:v>
                      </c:pt>
                      <c:pt idx="26" formatCode="General">
                        <c:v>41</c:v>
                      </c:pt>
                      <c:pt idx="27">
                        <c:v>37</c:v>
                      </c:pt>
                      <c:pt idx="28">
                        <c:v>36</c:v>
                      </c:pt>
                      <c:pt idx="29">
                        <c:v>36</c:v>
                      </c:pt>
                      <c:pt idx="30">
                        <c:v>36</c:v>
                      </c:pt>
                      <c:pt idx="31">
                        <c:v>30</c:v>
                      </c:pt>
                      <c:pt idx="32">
                        <c:v>28</c:v>
                      </c:pt>
                      <c:pt idx="33">
                        <c:v>29</c:v>
                      </c:pt>
                      <c:pt idx="34">
                        <c:v>27</c:v>
                      </c:pt>
                      <c:pt idx="35">
                        <c:v>22</c:v>
                      </c:pt>
                      <c:pt idx="36">
                        <c:v>13</c:v>
                      </c:pt>
                      <c:pt idx="37">
                        <c:v>16</c:v>
                      </c:pt>
                      <c:pt idx="38">
                        <c:v>16</c:v>
                      </c:pt>
                      <c:pt idx="39">
                        <c:v>18</c:v>
                      </c:pt>
                      <c:pt idx="40">
                        <c:v>12</c:v>
                      </c:pt>
                      <c:pt idx="41">
                        <c:v>11</c:v>
                      </c:pt>
                      <c:pt idx="42">
                        <c:v>11</c:v>
                      </c:pt>
                      <c:pt idx="43" formatCode="General">
                        <c:v>8</c:v>
                      </c:pt>
                      <c:pt idx="44">
                        <c:v>9</c:v>
                      </c:pt>
                      <c:pt idx="45">
                        <c:v>12</c:v>
                      </c:pt>
                      <c:pt idx="46">
                        <c:v>9</c:v>
                      </c:pt>
                      <c:pt idx="47">
                        <c:v>9</c:v>
                      </c:pt>
                      <c:pt idx="48">
                        <c:v>9</c:v>
                      </c:pt>
                      <c:pt idx="49">
                        <c:v>8</c:v>
                      </c:pt>
                      <c:pt idx="50">
                        <c:v>8</c:v>
                      </c:pt>
                      <c:pt idx="51">
                        <c:v>7</c:v>
                      </c:pt>
                      <c:pt idx="52">
                        <c:v>12</c:v>
                      </c:pt>
                      <c:pt idx="53">
                        <c:v>12</c:v>
                      </c:pt>
                      <c:pt idx="54">
                        <c:v>15</c:v>
                      </c:pt>
                      <c:pt idx="55" formatCode="General">
                        <c:v>15</c:v>
                      </c:pt>
                      <c:pt idx="56" formatCode="General">
                        <c:v>17</c:v>
                      </c:pt>
                      <c:pt idx="57" formatCode="General">
                        <c:v>20</c:v>
                      </c:pt>
                      <c:pt idx="58" formatCode="General">
                        <c:v>16</c:v>
                      </c:pt>
                      <c:pt idx="59" formatCode="General">
                        <c:v>13</c:v>
                      </c:pt>
                      <c:pt idx="60" formatCode="General">
                        <c:v>17</c:v>
                      </c:pt>
                      <c:pt idx="61" formatCode="General">
                        <c:v>15</c:v>
                      </c:pt>
                      <c:pt idx="62" formatCode="General">
                        <c:v>12</c:v>
                      </c:pt>
                      <c:pt idx="63" formatCode="General">
                        <c:v>9</c:v>
                      </c:pt>
                      <c:pt idx="64" formatCode="General">
                        <c:v>16</c:v>
                      </c:pt>
                      <c:pt idx="65" formatCode="General">
                        <c:v>19</c:v>
                      </c:pt>
                      <c:pt idx="66" formatCode="General">
                        <c:v>21</c:v>
                      </c:pt>
                      <c:pt idx="67" formatCode="General">
                        <c:v>26</c:v>
                      </c:pt>
                      <c:pt idx="68" formatCode="General">
                        <c:v>27</c:v>
                      </c:pt>
                      <c:pt idx="69" formatCode="General">
                        <c:v>34</c:v>
                      </c:pt>
                      <c:pt idx="70" formatCode="General">
                        <c:v>31</c:v>
                      </c:pt>
                      <c:pt idx="71" formatCode="General">
                        <c:v>41</c:v>
                      </c:pt>
                      <c:pt idx="72" formatCode="General">
                        <c:v>32</c:v>
                      </c:pt>
                      <c:pt idx="73" formatCode="General">
                        <c:v>37</c:v>
                      </c:pt>
                      <c:pt idx="74" formatCode="General">
                        <c:v>70</c:v>
                      </c:pt>
                      <c:pt idx="75" formatCode="General">
                        <c:v>96</c:v>
                      </c:pt>
                      <c:pt idx="76" formatCode="General">
                        <c:v>105</c:v>
                      </c:pt>
                      <c:pt idx="77" formatCode="General">
                        <c:v>112</c:v>
                      </c:pt>
                      <c:pt idx="78" formatCode="General">
                        <c:v>135</c:v>
                      </c:pt>
                      <c:pt idx="79" formatCode="General">
                        <c:v>138</c:v>
                      </c:pt>
                      <c:pt idx="80" formatCode="General">
                        <c:v>104</c:v>
                      </c:pt>
                      <c:pt idx="81" formatCode="General">
                        <c:v>95</c:v>
                      </c:pt>
                      <c:pt idx="82" formatCode="General">
                        <c:v>105</c:v>
                      </c:pt>
                      <c:pt idx="83" formatCode="General">
                        <c:v>107</c:v>
                      </c:pt>
                      <c:pt idx="84" formatCode="General">
                        <c:v>120</c:v>
                      </c:pt>
                      <c:pt idx="85" formatCode="General">
                        <c:v>67</c:v>
                      </c:pt>
                      <c:pt idx="86" formatCode="General">
                        <c:v>73</c:v>
                      </c:pt>
                      <c:pt idx="87" formatCode="General">
                        <c:v>93</c:v>
                      </c:pt>
                      <c:pt idx="88" formatCode="General">
                        <c:v>103</c:v>
                      </c:pt>
                      <c:pt idx="89" formatCode="General">
                        <c:v>94</c:v>
                      </c:pt>
                      <c:pt idx="90" formatCode="General">
                        <c:v>117</c:v>
                      </c:pt>
                      <c:pt idx="91" formatCode="General">
                        <c:v>127</c:v>
                      </c:pt>
                      <c:pt idx="92" formatCode="General">
                        <c:v>138</c:v>
                      </c:pt>
                      <c:pt idx="93" formatCode="General">
                        <c:v>110</c:v>
                      </c:pt>
                      <c:pt idx="94" formatCode="General">
                        <c:v>58</c:v>
                      </c:pt>
                      <c:pt idx="95" formatCode="General">
                        <c:v>50</c:v>
                      </c:pt>
                      <c:pt idx="96" formatCode="General">
                        <c:v>36</c:v>
                      </c:pt>
                    </c:numCache>
                  </c:numRef>
                </c:val>
                <c:extLst xmlns:c15="http://schemas.microsoft.com/office/drawing/2012/chart">
                  <c:ext xmlns:c16="http://schemas.microsoft.com/office/drawing/2014/chart" uri="{C3380CC4-5D6E-409C-BE32-E72D297353CC}">
                    <c16:uniqueId val="{0000003A-B5D4-40D4-AF13-0B53CA72FB94}"/>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24-25 '!$A$59</c15:sqref>
                        </c15:formulaRef>
                      </c:ext>
                    </c:extLst>
                    <c:strCache>
                      <c:ptCount val="1"/>
                      <c:pt idx="0">
                        <c:v>Upper Gastrointestinal - Reported 63 - 103 days</c:v>
                      </c:pt>
                    </c:strCache>
                  </c:strRef>
                </c:tx>
                <c:spPr>
                  <a:solidFill>
                    <a:schemeClr val="accent5">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'!$B$59:$DB$59</c15:sqref>
                        </c15:formulaRef>
                      </c:ext>
                    </c:extLst>
                    <c:numCache>
                      <c:formatCode>0</c:formatCode>
                      <c:ptCount val="105"/>
                      <c:pt idx="0">
                        <c:v>25</c:v>
                      </c:pt>
                      <c:pt idx="1">
                        <c:v>31</c:v>
                      </c:pt>
                      <c:pt idx="2">
                        <c:v>28</c:v>
                      </c:pt>
                      <c:pt idx="3">
                        <c:v>27</c:v>
                      </c:pt>
                      <c:pt idx="4">
                        <c:v>31</c:v>
                      </c:pt>
                      <c:pt idx="5">
                        <c:v>34</c:v>
                      </c:pt>
                      <c:pt idx="6">
                        <c:v>22</c:v>
                      </c:pt>
                      <c:pt idx="7">
                        <c:v>19</c:v>
                      </c:pt>
                      <c:pt idx="8">
                        <c:v>30</c:v>
                      </c:pt>
                      <c:pt idx="9">
                        <c:v>30</c:v>
                      </c:pt>
                      <c:pt idx="10">
                        <c:v>34</c:v>
                      </c:pt>
                      <c:pt idx="11">
                        <c:v>25</c:v>
                      </c:pt>
                      <c:pt idx="12">
                        <c:v>33</c:v>
                      </c:pt>
                      <c:pt idx="13">
                        <c:v>30</c:v>
                      </c:pt>
                      <c:pt idx="14">
                        <c:v>26</c:v>
                      </c:pt>
                      <c:pt idx="15">
                        <c:v>20</c:v>
                      </c:pt>
                      <c:pt idx="16">
                        <c:v>13</c:v>
                      </c:pt>
                      <c:pt idx="17">
                        <c:v>12</c:v>
                      </c:pt>
                      <c:pt idx="18">
                        <c:v>13</c:v>
                      </c:pt>
                      <c:pt idx="19">
                        <c:v>20</c:v>
                      </c:pt>
                      <c:pt idx="20">
                        <c:v>24</c:v>
                      </c:pt>
                      <c:pt idx="21">
                        <c:v>26</c:v>
                      </c:pt>
                      <c:pt idx="22">
                        <c:v>25</c:v>
                      </c:pt>
                      <c:pt idx="23">
                        <c:v>33</c:v>
                      </c:pt>
                      <c:pt idx="24">
                        <c:v>28</c:v>
                      </c:pt>
                      <c:pt idx="25">
                        <c:v>26</c:v>
                      </c:pt>
                      <c:pt idx="26" formatCode="General">
                        <c:v>28</c:v>
                      </c:pt>
                      <c:pt idx="27">
                        <c:v>23</c:v>
                      </c:pt>
                      <c:pt idx="28">
                        <c:v>18</c:v>
                      </c:pt>
                      <c:pt idx="29">
                        <c:v>17</c:v>
                      </c:pt>
                      <c:pt idx="30">
                        <c:v>12</c:v>
                      </c:pt>
                      <c:pt idx="31">
                        <c:v>10</c:v>
                      </c:pt>
                      <c:pt idx="32">
                        <c:v>10</c:v>
                      </c:pt>
                      <c:pt idx="33">
                        <c:v>9</c:v>
                      </c:pt>
                      <c:pt idx="34">
                        <c:v>13</c:v>
                      </c:pt>
                      <c:pt idx="35">
                        <c:v>13</c:v>
                      </c:pt>
                      <c:pt idx="36">
                        <c:v>9</c:v>
                      </c:pt>
                      <c:pt idx="37">
                        <c:v>14</c:v>
                      </c:pt>
                      <c:pt idx="38">
                        <c:v>21</c:v>
                      </c:pt>
                      <c:pt idx="39">
                        <c:v>26</c:v>
                      </c:pt>
                      <c:pt idx="40">
                        <c:v>21</c:v>
                      </c:pt>
                      <c:pt idx="41">
                        <c:v>23</c:v>
                      </c:pt>
                      <c:pt idx="42">
                        <c:v>21</c:v>
                      </c:pt>
                      <c:pt idx="43" formatCode="General">
                        <c:v>20</c:v>
                      </c:pt>
                      <c:pt idx="44">
                        <c:v>19</c:v>
                      </c:pt>
                      <c:pt idx="45">
                        <c:v>18</c:v>
                      </c:pt>
                      <c:pt idx="46">
                        <c:v>19</c:v>
                      </c:pt>
                      <c:pt idx="47">
                        <c:v>16</c:v>
                      </c:pt>
                      <c:pt idx="48">
                        <c:v>13</c:v>
                      </c:pt>
                      <c:pt idx="49">
                        <c:v>9</c:v>
                      </c:pt>
                      <c:pt idx="50">
                        <c:v>8</c:v>
                      </c:pt>
                      <c:pt idx="51">
                        <c:v>8</c:v>
                      </c:pt>
                      <c:pt idx="52">
                        <c:v>12</c:v>
                      </c:pt>
                      <c:pt idx="53">
                        <c:v>8</c:v>
                      </c:pt>
                      <c:pt idx="54">
                        <c:v>11</c:v>
                      </c:pt>
                      <c:pt idx="55" formatCode="General">
                        <c:v>12</c:v>
                      </c:pt>
                      <c:pt idx="56" formatCode="General">
                        <c:v>13</c:v>
                      </c:pt>
                      <c:pt idx="57" formatCode="General">
                        <c:v>12</c:v>
                      </c:pt>
                      <c:pt idx="58" formatCode="General">
                        <c:v>13</c:v>
                      </c:pt>
                      <c:pt idx="59" formatCode="General">
                        <c:v>15</c:v>
                      </c:pt>
                      <c:pt idx="60" formatCode="General">
                        <c:v>13</c:v>
                      </c:pt>
                      <c:pt idx="61" formatCode="General">
                        <c:v>9</c:v>
                      </c:pt>
                      <c:pt idx="62" formatCode="General">
                        <c:v>9</c:v>
                      </c:pt>
                      <c:pt idx="63" formatCode="General">
                        <c:v>9</c:v>
                      </c:pt>
                      <c:pt idx="64" formatCode="General">
                        <c:v>12</c:v>
                      </c:pt>
                      <c:pt idx="65" formatCode="General">
                        <c:v>13</c:v>
                      </c:pt>
                      <c:pt idx="66" formatCode="General">
                        <c:v>11</c:v>
                      </c:pt>
                      <c:pt idx="67" formatCode="General">
                        <c:v>15</c:v>
                      </c:pt>
                      <c:pt idx="68" formatCode="General">
                        <c:v>14</c:v>
                      </c:pt>
                      <c:pt idx="69" formatCode="General">
                        <c:v>12</c:v>
                      </c:pt>
                      <c:pt idx="70" formatCode="General">
                        <c:v>13</c:v>
                      </c:pt>
                      <c:pt idx="71" formatCode="General">
                        <c:v>12</c:v>
                      </c:pt>
                      <c:pt idx="72" formatCode="General">
                        <c:v>17</c:v>
                      </c:pt>
                      <c:pt idx="73" formatCode="General">
                        <c:v>13</c:v>
                      </c:pt>
                      <c:pt idx="74" formatCode="General">
                        <c:v>14</c:v>
                      </c:pt>
                      <c:pt idx="75" formatCode="General">
                        <c:v>14</c:v>
                      </c:pt>
                      <c:pt idx="76" formatCode="General">
                        <c:v>20</c:v>
                      </c:pt>
                      <c:pt idx="77" formatCode="General">
                        <c:v>17</c:v>
                      </c:pt>
                      <c:pt idx="78" formatCode="General">
                        <c:v>12</c:v>
                      </c:pt>
                      <c:pt idx="79" formatCode="General">
                        <c:v>15</c:v>
                      </c:pt>
                      <c:pt idx="80" formatCode="General">
                        <c:v>11</c:v>
                      </c:pt>
                      <c:pt idx="81" formatCode="General">
                        <c:v>11</c:v>
                      </c:pt>
                      <c:pt idx="82" formatCode="General">
                        <c:v>12</c:v>
                      </c:pt>
                      <c:pt idx="83" formatCode="General">
                        <c:v>10</c:v>
                      </c:pt>
                      <c:pt idx="84" formatCode="General">
                        <c:v>10</c:v>
                      </c:pt>
                      <c:pt idx="85" formatCode="General">
                        <c:v>16</c:v>
                      </c:pt>
                      <c:pt idx="86" formatCode="General">
                        <c:v>17</c:v>
                      </c:pt>
                      <c:pt idx="87" formatCode="General">
                        <c:v>14</c:v>
                      </c:pt>
                      <c:pt idx="88" formatCode="General">
                        <c:v>15</c:v>
                      </c:pt>
                      <c:pt idx="89" formatCode="General">
                        <c:v>10</c:v>
                      </c:pt>
                      <c:pt idx="90" formatCode="General">
                        <c:v>17</c:v>
                      </c:pt>
                      <c:pt idx="91" formatCode="General">
                        <c:v>15</c:v>
                      </c:pt>
                      <c:pt idx="92" formatCode="General">
                        <c:v>19</c:v>
                      </c:pt>
                      <c:pt idx="93" formatCode="General">
                        <c:v>12</c:v>
                      </c:pt>
                      <c:pt idx="94" formatCode="General">
                        <c:v>11</c:v>
                      </c:pt>
                      <c:pt idx="95" formatCode="General">
                        <c:v>14</c:v>
                      </c:pt>
                      <c:pt idx="96" formatCode="General">
                        <c:v>15</c:v>
                      </c:pt>
                    </c:numCache>
                  </c:numRef>
                </c:val>
                <c:extLst xmlns:c15="http://schemas.microsoft.com/office/drawing/2012/chart">
                  <c:ext xmlns:c16="http://schemas.microsoft.com/office/drawing/2014/chart" uri="{C3380CC4-5D6E-409C-BE32-E72D297353CC}">
                    <c16:uniqueId val="{0000003B-B5D4-40D4-AF13-0B53CA72FB94}"/>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24-25 '!$A$60</c15:sqref>
                        </c15:formulaRef>
                      </c:ext>
                    </c:extLst>
                    <c:strCache>
                      <c:ptCount val="1"/>
                      <c:pt idx="0">
                        <c:v>Urological - Reported 63 - 103 days</c:v>
                      </c:pt>
                    </c:strCache>
                  </c:strRef>
                </c:tx>
                <c:spPr>
                  <a:solidFill>
                    <a:schemeClr val="accent5">
                      <a:tint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'!$B$60:$DB$60</c15:sqref>
                        </c15:formulaRef>
                      </c:ext>
                    </c:extLst>
                    <c:numCache>
                      <c:formatCode>0</c:formatCode>
                      <c:ptCount val="105"/>
                      <c:pt idx="0">
                        <c:v>28</c:v>
                      </c:pt>
                      <c:pt idx="1">
                        <c:v>30</c:v>
                      </c:pt>
                      <c:pt idx="2">
                        <c:v>32</c:v>
                      </c:pt>
                      <c:pt idx="3">
                        <c:v>28</c:v>
                      </c:pt>
                      <c:pt idx="4">
                        <c:v>32</c:v>
                      </c:pt>
                      <c:pt idx="5">
                        <c:v>39</c:v>
                      </c:pt>
                      <c:pt idx="6">
                        <c:v>35</c:v>
                      </c:pt>
                      <c:pt idx="7">
                        <c:v>40</c:v>
                      </c:pt>
                      <c:pt idx="8">
                        <c:v>33</c:v>
                      </c:pt>
                      <c:pt idx="9">
                        <c:v>36</c:v>
                      </c:pt>
                      <c:pt idx="10">
                        <c:v>32</c:v>
                      </c:pt>
                      <c:pt idx="11">
                        <c:v>27</c:v>
                      </c:pt>
                      <c:pt idx="12">
                        <c:v>28</c:v>
                      </c:pt>
                      <c:pt idx="13">
                        <c:v>28</c:v>
                      </c:pt>
                      <c:pt idx="14">
                        <c:v>24</c:v>
                      </c:pt>
                      <c:pt idx="15">
                        <c:v>26</c:v>
                      </c:pt>
                      <c:pt idx="16">
                        <c:v>29</c:v>
                      </c:pt>
                      <c:pt idx="17">
                        <c:v>37</c:v>
                      </c:pt>
                      <c:pt idx="18">
                        <c:v>35</c:v>
                      </c:pt>
                      <c:pt idx="19">
                        <c:v>40</c:v>
                      </c:pt>
                      <c:pt idx="20">
                        <c:v>33</c:v>
                      </c:pt>
                      <c:pt idx="21">
                        <c:v>29</c:v>
                      </c:pt>
                      <c:pt idx="22">
                        <c:v>33</c:v>
                      </c:pt>
                      <c:pt idx="23">
                        <c:v>36</c:v>
                      </c:pt>
                      <c:pt idx="24">
                        <c:v>33</c:v>
                      </c:pt>
                      <c:pt idx="25">
                        <c:v>29</c:v>
                      </c:pt>
                      <c:pt idx="26" formatCode="General">
                        <c:v>29</c:v>
                      </c:pt>
                      <c:pt idx="27">
                        <c:v>32</c:v>
                      </c:pt>
                      <c:pt idx="28">
                        <c:v>30</c:v>
                      </c:pt>
                      <c:pt idx="29">
                        <c:v>29</c:v>
                      </c:pt>
                      <c:pt idx="30">
                        <c:v>28</c:v>
                      </c:pt>
                      <c:pt idx="31">
                        <c:v>30</c:v>
                      </c:pt>
                      <c:pt idx="32">
                        <c:v>27</c:v>
                      </c:pt>
                      <c:pt idx="33">
                        <c:v>27</c:v>
                      </c:pt>
                      <c:pt idx="34">
                        <c:v>24</c:v>
                      </c:pt>
                      <c:pt idx="35">
                        <c:v>26</c:v>
                      </c:pt>
                      <c:pt idx="36">
                        <c:v>27</c:v>
                      </c:pt>
                      <c:pt idx="37">
                        <c:v>27</c:v>
                      </c:pt>
                      <c:pt idx="38">
                        <c:v>25</c:v>
                      </c:pt>
                      <c:pt idx="39">
                        <c:v>27</c:v>
                      </c:pt>
                      <c:pt idx="40">
                        <c:v>31</c:v>
                      </c:pt>
                      <c:pt idx="41">
                        <c:v>32</c:v>
                      </c:pt>
                      <c:pt idx="42">
                        <c:v>40</c:v>
                      </c:pt>
                      <c:pt idx="43" formatCode="General">
                        <c:v>41</c:v>
                      </c:pt>
                      <c:pt idx="44">
                        <c:v>37</c:v>
                      </c:pt>
                      <c:pt idx="45">
                        <c:v>35</c:v>
                      </c:pt>
                      <c:pt idx="46">
                        <c:v>29</c:v>
                      </c:pt>
                      <c:pt idx="47">
                        <c:v>28</c:v>
                      </c:pt>
                      <c:pt idx="48">
                        <c:v>25</c:v>
                      </c:pt>
                      <c:pt idx="49">
                        <c:v>20</c:v>
                      </c:pt>
                      <c:pt idx="50">
                        <c:v>20</c:v>
                      </c:pt>
                      <c:pt idx="51">
                        <c:v>26</c:v>
                      </c:pt>
                      <c:pt idx="52">
                        <c:v>25</c:v>
                      </c:pt>
                      <c:pt idx="53">
                        <c:v>30</c:v>
                      </c:pt>
                      <c:pt idx="54">
                        <c:v>22</c:v>
                      </c:pt>
                      <c:pt idx="55" formatCode="General">
                        <c:v>21</c:v>
                      </c:pt>
                      <c:pt idx="56" formatCode="General">
                        <c:v>17</c:v>
                      </c:pt>
                      <c:pt idx="57" formatCode="General">
                        <c:v>23</c:v>
                      </c:pt>
                      <c:pt idx="58" formatCode="General">
                        <c:v>24</c:v>
                      </c:pt>
                      <c:pt idx="59" formatCode="General">
                        <c:v>23</c:v>
                      </c:pt>
                      <c:pt idx="60" formatCode="General">
                        <c:v>25</c:v>
                      </c:pt>
                      <c:pt idx="61" formatCode="General">
                        <c:v>24</c:v>
                      </c:pt>
                      <c:pt idx="62" formatCode="General">
                        <c:v>28</c:v>
                      </c:pt>
                      <c:pt idx="63" formatCode="General">
                        <c:v>24</c:v>
                      </c:pt>
                      <c:pt idx="64" formatCode="General">
                        <c:v>19</c:v>
                      </c:pt>
                      <c:pt idx="65" formatCode="General">
                        <c:v>22</c:v>
                      </c:pt>
                      <c:pt idx="66" formatCode="General">
                        <c:v>26</c:v>
                      </c:pt>
                      <c:pt idx="67" formatCode="General">
                        <c:v>22</c:v>
                      </c:pt>
                      <c:pt idx="68" formatCode="General">
                        <c:v>19</c:v>
                      </c:pt>
                      <c:pt idx="69" formatCode="General">
                        <c:v>26</c:v>
                      </c:pt>
                      <c:pt idx="70" formatCode="General">
                        <c:v>20</c:v>
                      </c:pt>
                      <c:pt idx="71" formatCode="General">
                        <c:v>17</c:v>
                      </c:pt>
                      <c:pt idx="72" formatCode="General">
                        <c:v>16</c:v>
                      </c:pt>
                      <c:pt idx="73" formatCode="General">
                        <c:v>26</c:v>
                      </c:pt>
                      <c:pt idx="74" formatCode="General">
                        <c:v>29</c:v>
                      </c:pt>
                      <c:pt idx="75" formatCode="General">
                        <c:v>22</c:v>
                      </c:pt>
                      <c:pt idx="76" formatCode="General">
                        <c:v>26</c:v>
                      </c:pt>
                      <c:pt idx="77" formatCode="General">
                        <c:v>33</c:v>
                      </c:pt>
                      <c:pt idx="78" formatCode="General">
                        <c:v>31</c:v>
                      </c:pt>
                      <c:pt idx="79" formatCode="General">
                        <c:v>23</c:v>
                      </c:pt>
                      <c:pt idx="80" formatCode="General">
                        <c:v>19</c:v>
                      </c:pt>
                      <c:pt idx="81" formatCode="General">
                        <c:v>16</c:v>
                      </c:pt>
                      <c:pt idx="82" formatCode="General">
                        <c:v>17</c:v>
                      </c:pt>
                      <c:pt idx="83" formatCode="General">
                        <c:v>15</c:v>
                      </c:pt>
                      <c:pt idx="84" formatCode="General">
                        <c:v>13</c:v>
                      </c:pt>
                      <c:pt idx="85" formatCode="General">
                        <c:v>20</c:v>
                      </c:pt>
                      <c:pt idx="86" formatCode="General">
                        <c:v>22</c:v>
                      </c:pt>
                      <c:pt idx="87" formatCode="General">
                        <c:v>23</c:v>
                      </c:pt>
                      <c:pt idx="88" formatCode="General">
                        <c:v>19</c:v>
                      </c:pt>
                      <c:pt idx="89" formatCode="General">
                        <c:v>15</c:v>
                      </c:pt>
                      <c:pt idx="90" formatCode="General">
                        <c:v>20</c:v>
                      </c:pt>
                      <c:pt idx="91" formatCode="General">
                        <c:v>24</c:v>
                      </c:pt>
                      <c:pt idx="92" formatCode="General">
                        <c:v>25</c:v>
                      </c:pt>
                      <c:pt idx="93" formatCode="General">
                        <c:v>29</c:v>
                      </c:pt>
                      <c:pt idx="94" formatCode="General">
                        <c:v>29</c:v>
                      </c:pt>
                      <c:pt idx="95" formatCode="General">
                        <c:v>35</c:v>
                      </c:pt>
                      <c:pt idx="96" formatCode="General">
                        <c:v>28</c:v>
                      </c:pt>
                    </c:numCache>
                  </c:numRef>
                </c:val>
                <c:extLst xmlns:c15="http://schemas.microsoft.com/office/drawing/2012/chart">
                  <c:ext xmlns:c16="http://schemas.microsoft.com/office/drawing/2014/chart" uri="{C3380CC4-5D6E-409C-BE32-E72D297353CC}">
                    <c16:uniqueId val="{0000003C-B5D4-40D4-AF13-0B53CA72FB94}"/>
                  </c:ext>
                </c:extLst>
              </c15:ser>
            </c15:filteredBarSeries>
            <c15:filteredBarSeries>
              <c15:ser>
                <c:idx val="59"/>
                <c:order val="59"/>
                <c:tx>
                  <c:strRef>
                    <c:extLst xmlns:c15="http://schemas.microsoft.com/office/drawing/2012/chart">
                      <c:ext xmlns:c15="http://schemas.microsoft.com/office/drawing/2012/chart" uri="{02D57815-91ED-43cb-92C2-25804820EDAC}">
                        <c15:formulaRef>
                          <c15:sqref>'Table for graphs 24-25 '!$A$61</c15:sqref>
                        </c15:formulaRef>
                      </c:ext>
                    </c:extLst>
                    <c:strCache>
                      <c:ptCount val="1"/>
                      <c:pt idx="0">
                        <c:v>- Reported 63 - 103 days All Sites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'!$B$61:$DB$61</c15:sqref>
                        </c15:formulaRef>
                      </c:ext>
                    </c:extLst>
                    <c:numCache>
                      <c:formatCode>0</c:formatCode>
                      <c:ptCount val="105"/>
                      <c:pt idx="0">
                        <c:v>232</c:v>
                      </c:pt>
                      <c:pt idx="1">
                        <c:v>279</c:v>
                      </c:pt>
                      <c:pt idx="2">
                        <c:v>268</c:v>
                      </c:pt>
                      <c:pt idx="3">
                        <c:v>262</c:v>
                      </c:pt>
                      <c:pt idx="4">
                        <c:v>268</c:v>
                      </c:pt>
                      <c:pt idx="5">
                        <c:v>277</c:v>
                      </c:pt>
                      <c:pt idx="6">
                        <c:v>261</c:v>
                      </c:pt>
                      <c:pt idx="7">
                        <c:v>254</c:v>
                      </c:pt>
                      <c:pt idx="8">
                        <c:v>275</c:v>
                      </c:pt>
                      <c:pt idx="9">
                        <c:v>276</c:v>
                      </c:pt>
                      <c:pt idx="10">
                        <c:v>268</c:v>
                      </c:pt>
                      <c:pt idx="11">
                        <c:v>240</c:v>
                      </c:pt>
                      <c:pt idx="12">
                        <c:v>244</c:v>
                      </c:pt>
                      <c:pt idx="13">
                        <c:v>214</c:v>
                      </c:pt>
                      <c:pt idx="14">
                        <c:v>206</c:v>
                      </c:pt>
                      <c:pt idx="15">
                        <c:v>200</c:v>
                      </c:pt>
                      <c:pt idx="16">
                        <c:v>213</c:v>
                      </c:pt>
                      <c:pt idx="17">
                        <c:v>206</c:v>
                      </c:pt>
                      <c:pt idx="18">
                        <c:v>219</c:v>
                      </c:pt>
                      <c:pt idx="19">
                        <c:v>256</c:v>
                      </c:pt>
                      <c:pt idx="20">
                        <c:v>255</c:v>
                      </c:pt>
                      <c:pt idx="21">
                        <c:v>263</c:v>
                      </c:pt>
                      <c:pt idx="22">
                        <c:v>275</c:v>
                      </c:pt>
                      <c:pt idx="23">
                        <c:v>300</c:v>
                      </c:pt>
                      <c:pt idx="24">
                        <c:v>255</c:v>
                      </c:pt>
                      <c:pt idx="25">
                        <c:v>245</c:v>
                      </c:pt>
                      <c:pt idx="26">
                        <c:v>238</c:v>
                      </c:pt>
                      <c:pt idx="27">
                        <c:v>212</c:v>
                      </c:pt>
                      <c:pt idx="28">
                        <c:v>210</c:v>
                      </c:pt>
                      <c:pt idx="29">
                        <c:v>212</c:v>
                      </c:pt>
                      <c:pt idx="30">
                        <c:v>197</c:v>
                      </c:pt>
                      <c:pt idx="31">
                        <c:v>183</c:v>
                      </c:pt>
                      <c:pt idx="32">
                        <c:v>176</c:v>
                      </c:pt>
                      <c:pt idx="33">
                        <c:v>180</c:v>
                      </c:pt>
                      <c:pt idx="34">
                        <c:v>169</c:v>
                      </c:pt>
                      <c:pt idx="35">
                        <c:v>156</c:v>
                      </c:pt>
                      <c:pt idx="36">
                        <c:v>162</c:v>
                      </c:pt>
                      <c:pt idx="37">
                        <c:v>165</c:v>
                      </c:pt>
                      <c:pt idx="38">
                        <c:v>168</c:v>
                      </c:pt>
                      <c:pt idx="39">
                        <c:v>188</c:v>
                      </c:pt>
                      <c:pt idx="40">
                        <c:v>192</c:v>
                      </c:pt>
                      <c:pt idx="41">
                        <c:v>186</c:v>
                      </c:pt>
                      <c:pt idx="42">
                        <c:v>182</c:v>
                      </c:pt>
                      <c:pt idx="43">
                        <c:v>192</c:v>
                      </c:pt>
                      <c:pt idx="44">
                        <c:v>169</c:v>
                      </c:pt>
                      <c:pt idx="45">
                        <c:v>151</c:v>
                      </c:pt>
                      <c:pt idx="46">
                        <c:v>147</c:v>
                      </c:pt>
                      <c:pt idx="47">
                        <c:v>146</c:v>
                      </c:pt>
                      <c:pt idx="48">
                        <c:v>121</c:v>
                      </c:pt>
                      <c:pt idx="49">
                        <c:v>103</c:v>
                      </c:pt>
                      <c:pt idx="50">
                        <c:v>102</c:v>
                      </c:pt>
                      <c:pt idx="51">
                        <c:v>116</c:v>
                      </c:pt>
                      <c:pt idx="52">
                        <c:v>117</c:v>
                      </c:pt>
                      <c:pt idx="53">
                        <c:v>129</c:v>
                      </c:pt>
                      <c:pt idx="54">
                        <c:v>140</c:v>
                      </c:pt>
                      <c:pt idx="55">
                        <c:v>147</c:v>
                      </c:pt>
                      <c:pt idx="56">
                        <c:v>136</c:v>
                      </c:pt>
                      <c:pt idx="57">
                        <c:v>161</c:v>
                      </c:pt>
                      <c:pt idx="58">
                        <c:v>171</c:v>
                      </c:pt>
                      <c:pt idx="59">
                        <c:v>153</c:v>
                      </c:pt>
                      <c:pt idx="60">
                        <c:v>168</c:v>
                      </c:pt>
                      <c:pt idx="61">
                        <c:v>154</c:v>
                      </c:pt>
                      <c:pt idx="62">
                        <c:v>154</c:v>
                      </c:pt>
                      <c:pt idx="63">
                        <c:v>138</c:v>
                      </c:pt>
                      <c:pt idx="64">
                        <c:v>151</c:v>
                      </c:pt>
                      <c:pt idx="65">
                        <c:v>154</c:v>
                      </c:pt>
                      <c:pt idx="66">
                        <c:v>174</c:v>
                      </c:pt>
                      <c:pt idx="67">
                        <c:v>185</c:v>
                      </c:pt>
                      <c:pt idx="68">
                        <c:v>172</c:v>
                      </c:pt>
                      <c:pt idx="69">
                        <c:v>198</c:v>
                      </c:pt>
                      <c:pt idx="70">
                        <c:v>174</c:v>
                      </c:pt>
                      <c:pt idx="71">
                        <c:v>178</c:v>
                      </c:pt>
                      <c:pt idx="72">
                        <c:v>180</c:v>
                      </c:pt>
                      <c:pt idx="73">
                        <c:v>194</c:v>
                      </c:pt>
                      <c:pt idx="74">
                        <c:v>221</c:v>
                      </c:pt>
                      <c:pt idx="75">
                        <c:v>235</c:v>
                      </c:pt>
                      <c:pt idx="76">
                        <c:v>254</c:v>
                      </c:pt>
                      <c:pt idx="77">
                        <c:v>259</c:v>
                      </c:pt>
                      <c:pt idx="78">
                        <c:v>255</c:v>
                      </c:pt>
                      <c:pt idx="79">
                        <c:v>258</c:v>
                      </c:pt>
                      <c:pt idx="80">
                        <c:v>222</c:v>
                      </c:pt>
                      <c:pt idx="81">
                        <c:v>210</c:v>
                      </c:pt>
                      <c:pt idx="82">
                        <c:v>242</c:v>
                      </c:pt>
                      <c:pt idx="83">
                        <c:v>229</c:v>
                      </c:pt>
                      <c:pt idx="84">
                        <c:v>232</c:v>
                      </c:pt>
                      <c:pt idx="85">
                        <c:v>179</c:v>
                      </c:pt>
                      <c:pt idx="86">
                        <c:v>193</c:v>
                      </c:pt>
                      <c:pt idx="87">
                        <c:v>201</c:v>
                      </c:pt>
                      <c:pt idx="88">
                        <c:v>214</c:v>
                      </c:pt>
                      <c:pt idx="89">
                        <c:v>192</c:v>
                      </c:pt>
                      <c:pt idx="90">
                        <c:v>236</c:v>
                      </c:pt>
                      <c:pt idx="91">
                        <c:v>268</c:v>
                      </c:pt>
                      <c:pt idx="92">
                        <c:v>285</c:v>
                      </c:pt>
                      <c:pt idx="93">
                        <c:v>255</c:v>
                      </c:pt>
                      <c:pt idx="94">
                        <c:v>194</c:v>
                      </c:pt>
                      <c:pt idx="95">
                        <c:v>191</c:v>
                      </c:pt>
                      <c:pt idx="96">
                        <c:v>171</c:v>
                      </c:pt>
                    </c:numCache>
                  </c:numRef>
                </c:val>
                <c:extLst xmlns:c15="http://schemas.microsoft.com/office/drawing/2012/chart">
                  <c:ext xmlns:c16="http://schemas.microsoft.com/office/drawing/2014/chart" uri="{C3380CC4-5D6E-409C-BE32-E72D297353CC}">
                    <c16:uniqueId val="{0000003D-B5D4-40D4-AF13-0B53CA72FB94}"/>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24-25 '!$A$62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'!$B$62:$DB$62</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1</c:v>
                      </c:pt>
                      <c:pt idx="49">
                        <c:v>0</c:v>
                      </c:pt>
                      <c:pt idx="50">
                        <c:v>0</c:v>
                      </c:pt>
                      <c:pt idx="51">
                        <c:v>0</c:v>
                      </c:pt>
                      <c:pt idx="52">
                        <c:v>0</c:v>
                      </c:pt>
                      <c:pt idx="53" formatCode="General">
                        <c:v>0</c:v>
                      </c:pt>
                      <c:pt idx="54" formatCode="General">
                        <c:v>0</c:v>
                      </c:pt>
                      <c:pt idx="55" formatCode="General">
                        <c:v>1</c:v>
                      </c:pt>
                      <c:pt idx="56" formatCode="General">
                        <c:v>1</c:v>
                      </c:pt>
                      <c:pt idx="57" formatCode="General">
                        <c:v>1</c:v>
                      </c:pt>
                      <c:pt idx="58" formatCode="General">
                        <c:v>1</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3E-B5D4-40D4-AF13-0B53CA72FB94}"/>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24-25 '!$A$63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'!$B$63:$DB$63</c15:sqref>
                        </c15:formulaRef>
                      </c:ext>
                    </c:extLst>
                    <c:numCache>
                      <c:formatCode>0</c:formatCode>
                      <c:ptCount val="105"/>
                      <c:pt idx="0">
                        <c:v>0</c:v>
                      </c:pt>
                      <c:pt idx="1">
                        <c:v>0</c:v>
                      </c:pt>
                      <c:pt idx="2">
                        <c:v>0</c:v>
                      </c:pt>
                      <c:pt idx="3">
                        <c:v>0</c:v>
                      </c:pt>
                      <c:pt idx="4">
                        <c:v>0</c:v>
                      </c:pt>
                      <c:pt idx="5">
                        <c:v>0</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0</c:v>
                      </c:pt>
                      <c:pt idx="22">
                        <c:v>0</c:v>
                      </c:pt>
                      <c:pt idx="23">
                        <c:v>1</c:v>
                      </c:pt>
                      <c:pt idx="24">
                        <c:v>1</c:v>
                      </c:pt>
                      <c:pt idx="25">
                        <c:v>0</c:v>
                      </c:pt>
                      <c:pt idx="26">
                        <c:v>1</c:v>
                      </c:pt>
                      <c:pt idx="27">
                        <c:v>1</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1</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3F-B5D4-40D4-AF13-0B53CA72FB94}"/>
                  </c:ext>
                </c:extLst>
              </c15:ser>
            </c15:filteredBarSeries>
            <c15:filteredBarSeries>
              <c15:ser>
                <c:idx val="62"/>
                <c:order val="62"/>
                <c:tx>
                  <c:strRef>
                    <c:extLst xmlns:c15="http://schemas.microsoft.com/office/drawing/2012/chart">
                      <c:ext xmlns:c15="http://schemas.microsoft.com/office/drawing/2012/chart" uri="{02D57815-91ED-43cb-92C2-25804820EDAC}">
                        <c15:formulaRef>
                          <c15:sqref>'Table for graphs 24-25 '!$A$64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'!$B$64:$DB$64</c15:sqref>
                        </c15:formulaRef>
                      </c:ext>
                    </c:extLst>
                    <c:numCache>
                      <c:formatCode>0</c:formatCode>
                      <c:ptCount val="105"/>
                      <c:pt idx="0">
                        <c:v>1</c:v>
                      </c:pt>
                      <c:pt idx="1">
                        <c:v>2</c:v>
                      </c:pt>
                      <c:pt idx="2">
                        <c:v>3</c:v>
                      </c:pt>
                      <c:pt idx="3">
                        <c:v>2</c:v>
                      </c:pt>
                      <c:pt idx="4">
                        <c:v>5</c:v>
                      </c:pt>
                      <c:pt idx="5">
                        <c:v>3</c:v>
                      </c:pt>
                      <c:pt idx="6">
                        <c:v>2</c:v>
                      </c:pt>
                      <c:pt idx="7">
                        <c:v>1</c:v>
                      </c:pt>
                      <c:pt idx="8">
                        <c:v>1</c:v>
                      </c:pt>
                      <c:pt idx="9">
                        <c:v>1</c:v>
                      </c:pt>
                      <c:pt idx="10">
                        <c:v>2</c:v>
                      </c:pt>
                      <c:pt idx="11">
                        <c:v>3</c:v>
                      </c:pt>
                      <c:pt idx="12">
                        <c:v>3</c:v>
                      </c:pt>
                      <c:pt idx="13">
                        <c:v>2</c:v>
                      </c:pt>
                      <c:pt idx="14">
                        <c:v>4</c:v>
                      </c:pt>
                      <c:pt idx="15">
                        <c:v>5</c:v>
                      </c:pt>
                      <c:pt idx="16">
                        <c:v>4</c:v>
                      </c:pt>
                      <c:pt idx="17">
                        <c:v>2</c:v>
                      </c:pt>
                      <c:pt idx="18">
                        <c:v>2</c:v>
                      </c:pt>
                      <c:pt idx="19">
                        <c:v>1</c:v>
                      </c:pt>
                      <c:pt idx="20">
                        <c:v>0</c:v>
                      </c:pt>
                      <c:pt idx="21">
                        <c:v>1</c:v>
                      </c:pt>
                      <c:pt idx="22">
                        <c:v>2</c:v>
                      </c:pt>
                      <c:pt idx="23">
                        <c:v>1</c:v>
                      </c:pt>
                      <c:pt idx="24">
                        <c:v>1</c:v>
                      </c:pt>
                      <c:pt idx="25">
                        <c:v>2</c:v>
                      </c:pt>
                      <c:pt idx="26">
                        <c:v>2</c:v>
                      </c:pt>
                      <c:pt idx="27">
                        <c:v>2</c:v>
                      </c:pt>
                      <c:pt idx="28">
                        <c:v>5</c:v>
                      </c:pt>
                      <c:pt idx="29">
                        <c:v>5</c:v>
                      </c:pt>
                      <c:pt idx="30">
                        <c:v>4</c:v>
                      </c:pt>
                      <c:pt idx="31">
                        <c:v>3</c:v>
                      </c:pt>
                      <c:pt idx="32">
                        <c:v>4</c:v>
                      </c:pt>
                      <c:pt idx="33">
                        <c:v>5</c:v>
                      </c:pt>
                      <c:pt idx="34">
                        <c:v>7</c:v>
                      </c:pt>
                      <c:pt idx="35">
                        <c:v>7</c:v>
                      </c:pt>
                      <c:pt idx="36">
                        <c:v>6</c:v>
                      </c:pt>
                      <c:pt idx="37">
                        <c:v>7</c:v>
                      </c:pt>
                      <c:pt idx="38">
                        <c:v>4</c:v>
                      </c:pt>
                      <c:pt idx="39">
                        <c:v>6</c:v>
                      </c:pt>
                      <c:pt idx="40">
                        <c:v>3</c:v>
                      </c:pt>
                      <c:pt idx="41">
                        <c:v>5</c:v>
                      </c:pt>
                      <c:pt idx="42">
                        <c:v>7</c:v>
                      </c:pt>
                      <c:pt idx="43" formatCode="General">
                        <c:v>5</c:v>
                      </c:pt>
                      <c:pt idx="44">
                        <c:v>7</c:v>
                      </c:pt>
                      <c:pt idx="45">
                        <c:v>7</c:v>
                      </c:pt>
                      <c:pt idx="46">
                        <c:v>8</c:v>
                      </c:pt>
                      <c:pt idx="47">
                        <c:v>6</c:v>
                      </c:pt>
                      <c:pt idx="48">
                        <c:v>10</c:v>
                      </c:pt>
                      <c:pt idx="49">
                        <c:v>8</c:v>
                      </c:pt>
                      <c:pt idx="50">
                        <c:v>7</c:v>
                      </c:pt>
                      <c:pt idx="51">
                        <c:v>5</c:v>
                      </c:pt>
                      <c:pt idx="52">
                        <c:v>5</c:v>
                      </c:pt>
                      <c:pt idx="53" formatCode="General">
                        <c:v>2</c:v>
                      </c:pt>
                      <c:pt idx="54" formatCode="General">
                        <c:v>2</c:v>
                      </c:pt>
                      <c:pt idx="55" formatCode="General">
                        <c:v>0</c:v>
                      </c:pt>
                      <c:pt idx="56" formatCode="General">
                        <c:v>0</c:v>
                      </c:pt>
                      <c:pt idx="57" formatCode="General">
                        <c:v>0</c:v>
                      </c:pt>
                      <c:pt idx="58" formatCode="General">
                        <c:v>1</c:v>
                      </c:pt>
                      <c:pt idx="59" formatCode="General">
                        <c:v>1</c:v>
                      </c:pt>
                      <c:pt idx="60" formatCode="General">
                        <c:v>1</c:v>
                      </c:pt>
                      <c:pt idx="61" formatCode="General">
                        <c:v>1</c:v>
                      </c:pt>
                      <c:pt idx="62" formatCode="General">
                        <c:v>2</c:v>
                      </c:pt>
                      <c:pt idx="63" formatCode="General">
                        <c:v>5</c:v>
                      </c:pt>
                      <c:pt idx="64" formatCode="General">
                        <c:v>5</c:v>
                      </c:pt>
                      <c:pt idx="65" formatCode="General">
                        <c:v>4</c:v>
                      </c:pt>
                      <c:pt idx="66" formatCode="General">
                        <c:v>3</c:v>
                      </c:pt>
                      <c:pt idx="67" formatCode="General">
                        <c:v>2</c:v>
                      </c:pt>
                      <c:pt idx="68" formatCode="General">
                        <c:v>2</c:v>
                      </c:pt>
                      <c:pt idx="69" formatCode="General">
                        <c:v>1</c:v>
                      </c:pt>
                      <c:pt idx="70" formatCode="General">
                        <c:v>2</c:v>
                      </c:pt>
                      <c:pt idx="71" formatCode="General">
                        <c:v>2</c:v>
                      </c:pt>
                      <c:pt idx="72" formatCode="General">
                        <c:v>2</c:v>
                      </c:pt>
                      <c:pt idx="73" formatCode="General">
                        <c:v>1</c:v>
                      </c:pt>
                      <c:pt idx="74" formatCode="General">
                        <c:v>2</c:v>
                      </c:pt>
                      <c:pt idx="75" formatCode="General">
                        <c:v>2</c:v>
                      </c:pt>
                      <c:pt idx="76" formatCode="General">
                        <c:v>2</c:v>
                      </c:pt>
                      <c:pt idx="77" formatCode="General">
                        <c:v>1</c:v>
                      </c:pt>
                      <c:pt idx="78" formatCode="General">
                        <c:v>0</c:v>
                      </c:pt>
                      <c:pt idx="79" formatCode="General">
                        <c:v>1</c:v>
                      </c:pt>
                      <c:pt idx="80" formatCode="General">
                        <c:v>0</c:v>
                      </c:pt>
                      <c:pt idx="81" formatCode="General">
                        <c:v>1</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0-B5D4-40D4-AF13-0B53CA72FB94}"/>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24-25 '!$A$65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'!$B$65:$DB$65</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1</c:v>
                      </c:pt>
                      <c:pt idx="82" formatCode="General">
                        <c:v>1</c:v>
                      </c:pt>
                      <c:pt idx="83" formatCode="General">
                        <c:v>1</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1</c:v>
                      </c:pt>
                      <c:pt idx="92" formatCode="General">
                        <c:v>1</c:v>
                      </c:pt>
                      <c:pt idx="93" formatCode="General">
                        <c:v>1</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1-B5D4-40D4-AF13-0B53CA72FB94}"/>
                  </c:ext>
                </c:extLst>
              </c15:ser>
            </c15:filteredBarSeries>
            <c15:filteredBarSeries>
              <c15:ser>
                <c:idx val="64"/>
                <c:order val="64"/>
                <c:tx>
                  <c:strRef>
                    <c:extLst xmlns:c15="http://schemas.microsoft.com/office/drawing/2012/chart">
                      <c:ext xmlns:c15="http://schemas.microsoft.com/office/drawing/2012/chart" uri="{02D57815-91ED-43cb-92C2-25804820EDAC}">
                        <c15:formulaRef>
                          <c15:sqref>'Table for graphs 24-25 '!$A$66</c15:sqref>
                        </c15:formulaRef>
                      </c:ext>
                    </c:extLst>
                    <c:strCache>
                      <c:ptCount val="1"/>
                      <c:pt idx="0">
                        <c:v>Gynaecological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'!$B$66:$DB$66</c15:sqref>
                        </c15:formulaRef>
                      </c:ext>
                    </c:extLst>
                    <c:numCache>
                      <c:formatCode>0</c:formatCode>
                      <c:ptCount val="105"/>
                      <c:pt idx="0">
                        <c:v>41</c:v>
                      </c:pt>
                      <c:pt idx="1">
                        <c:v>44</c:v>
                      </c:pt>
                      <c:pt idx="2">
                        <c:v>29</c:v>
                      </c:pt>
                      <c:pt idx="3">
                        <c:v>33</c:v>
                      </c:pt>
                      <c:pt idx="4">
                        <c:v>41</c:v>
                      </c:pt>
                      <c:pt idx="5">
                        <c:v>42</c:v>
                      </c:pt>
                      <c:pt idx="6">
                        <c:v>43</c:v>
                      </c:pt>
                      <c:pt idx="7">
                        <c:v>40</c:v>
                      </c:pt>
                      <c:pt idx="8">
                        <c:v>41</c:v>
                      </c:pt>
                      <c:pt idx="9">
                        <c:v>34</c:v>
                      </c:pt>
                      <c:pt idx="10">
                        <c:v>32</c:v>
                      </c:pt>
                      <c:pt idx="11">
                        <c:v>31</c:v>
                      </c:pt>
                      <c:pt idx="12">
                        <c:v>28</c:v>
                      </c:pt>
                      <c:pt idx="13">
                        <c:v>30</c:v>
                      </c:pt>
                      <c:pt idx="14">
                        <c:v>29</c:v>
                      </c:pt>
                      <c:pt idx="15">
                        <c:v>30</c:v>
                      </c:pt>
                      <c:pt idx="16">
                        <c:v>25</c:v>
                      </c:pt>
                      <c:pt idx="17">
                        <c:v>23</c:v>
                      </c:pt>
                      <c:pt idx="18">
                        <c:v>21</c:v>
                      </c:pt>
                      <c:pt idx="19">
                        <c:v>17</c:v>
                      </c:pt>
                      <c:pt idx="20">
                        <c:v>20</c:v>
                      </c:pt>
                      <c:pt idx="21">
                        <c:v>21</c:v>
                      </c:pt>
                      <c:pt idx="22">
                        <c:v>24</c:v>
                      </c:pt>
                      <c:pt idx="23">
                        <c:v>27</c:v>
                      </c:pt>
                      <c:pt idx="24">
                        <c:v>30</c:v>
                      </c:pt>
                      <c:pt idx="25">
                        <c:v>25</c:v>
                      </c:pt>
                      <c:pt idx="26">
                        <c:v>27</c:v>
                      </c:pt>
                      <c:pt idx="27">
                        <c:v>26</c:v>
                      </c:pt>
                      <c:pt idx="28">
                        <c:v>30</c:v>
                      </c:pt>
                      <c:pt idx="29">
                        <c:v>34</c:v>
                      </c:pt>
                      <c:pt idx="30">
                        <c:v>33</c:v>
                      </c:pt>
                      <c:pt idx="31">
                        <c:v>33</c:v>
                      </c:pt>
                      <c:pt idx="32">
                        <c:v>28</c:v>
                      </c:pt>
                      <c:pt idx="33">
                        <c:v>25</c:v>
                      </c:pt>
                      <c:pt idx="34">
                        <c:v>26</c:v>
                      </c:pt>
                      <c:pt idx="35">
                        <c:v>22</c:v>
                      </c:pt>
                      <c:pt idx="36">
                        <c:v>18</c:v>
                      </c:pt>
                      <c:pt idx="37">
                        <c:v>20</c:v>
                      </c:pt>
                      <c:pt idx="38">
                        <c:v>23</c:v>
                      </c:pt>
                      <c:pt idx="39">
                        <c:v>27</c:v>
                      </c:pt>
                      <c:pt idx="40">
                        <c:v>26</c:v>
                      </c:pt>
                      <c:pt idx="41">
                        <c:v>20</c:v>
                      </c:pt>
                      <c:pt idx="42">
                        <c:v>22</c:v>
                      </c:pt>
                      <c:pt idx="43" formatCode="General">
                        <c:v>24</c:v>
                      </c:pt>
                      <c:pt idx="44">
                        <c:v>20</c:v>
                      </c:pt>
                      <c:pt idx="45">
                        <c:v>22</c:v>
                      </c:pt>
                      <c:pt idx="46">
                        <c:v>20</c:v>
                      </c:pt>
                      <c:pt idx="47">
                        <c:v>17</c:v>
                      </c:pt>
                      <c:pt idx="48">
                        <c:v>13</c:v>
                      </c:pt>
                      <c:pt idx="49">
                        <c:v>13</c:v>
                      </c:pt>
                      <c:pt idx="50">
                        <c:v>10</c:v>
                      </c:pt>
                      <c:pt idx="51">
                        <c:v>9</c:v>
                      </c:pt>
                      <c:pt idx="52">
                        <c:v>10</c:v>
                      </c:pt>
                      <c:pt idx="53" formatCode="General">
                        <c:v>9</c:v>
                      </c:pt>
                      <c:pt idx="54" formatCode="General">
                        <c:v>8</c:v>
                      </c:pt>
                      <c:pt idx="55" formatCode="General">
                        <c:v>8</c:v>
                      </c:pt>
                      <c:pt idx="56" formatCode="General">
                        <c:v>9</c:v>
                      </c:pt>
                      <c:pt idx="57" formatCode="General">
                        <c:v>9</c:v>
                      </c:pt>
                      <c:pt idx="58" formatCode="General">
                        <c:v>11</c:v>
                      </c:pt>
                      <c:pt idx="59" formatCode="General">
                        <c:v>9</c:v>
                      </c:pt>
                      <c:pt idx="60" formatCode="General">
                        <c:v>14</c:v>
                      </c:pt>
                      <c:pt idx="61" formatCode="General">
                        <c:v>15</c:v>
                      </c:pt>
                      <c:pt idx="62" formatCode="General">
                        <c:v>17</c:v>
                      </c:pt>
                      <c:pt idx="63" formatCode="General">
                        <c:v>16</c:v>
                      </c:pt>
                      <c:pt idx="64" formatCode="General">
                        <c:v>18</c:v>
                      </c:pt>
                      <c:pt idx="65" formatCode="General">
                        <c:v>18</c:v>
                      </c:pt>
                      <c:pt idx="66" formatCode="General">
                        <c:v>13</c:v>
                      </c:pt>
                      <c:pt idx="67" formatCode="General">
                        <c:v>13</c:v>
                      </c:pt>
                      <c:pt idx="68" formatCode="General">
                        <c:v>14</c:v>
                      </c:pt>
                      <c:pt idx="69" formatCode="General">
                        <c:v>14</c:v>
                      </c:pt>
                      <c:pt idx="70" formatCode="General">
                        <c:v>15</c:v>
                      </c:pt>
                      <c:pt idx="71" formatCode="General">
                        <c:v>14</c:v>
                      </c:pt>
                      <c:pt idx="72" formatCode="General">
                        <c:v>13</c:v>
                      </c:pt>
                      <c:pt idx="73" formatCode="General">
                        <c:v>11</c:v>
                      </c:pt>
                      <c:pt idx="74" formatCode="General">
                        <c:v>12</c:v>
                      </c:pt>
                      <c:pt idx="75" formatCode="General">
                        <c:v>9</c:v>
                      </c:pt>
                      <c:pt idx="76" formatCode="General">
                        <c:v>9</c:v>
                      </c:pt>
                      <c:pt idx="77" formatCode="General">
                        <c:v>11</c:v>
                      </c:pt>
                      <c:pt idx="78" formatCode="General">
                        <c:v>14</c:v>
                      </c:pt>
                      <c:pt idx="79" formatCode="General">
                        <c:v>10</c:v>
                      </c:pt>
                      <c:pt idx="80" formatCode="General">
                        <c:v>7</c:v>
                      </c:pt>
                      <c:pt idx="81" formatCode="General">
                        <c:v>8</c:v>
                      </c:pt>
                      <c:pt idx="82" formatCode="General">
                        <c:v>8</c:v>
                      </c:pt>
                      <c:pt idx="83" formatCode="General">
                        <c:v>10</c:v>
                      </c:pt>
                      <c:pt idx="84" formatCode="General">
                        <c:v>10</c:v>
                      </c:pt>
                      <c:pt idx="85" formatCode="General">
                        <c:v>11</c:v>
                      </c:pt>
                      <c:pt idx="86" formatCode="General">
                        <c:v>10</c:v>
                      </c:pt>
                      <c:pt idx="87" formatCode="General">
                        <c:v>11</c:v>
                      </c:pt>
                      <c:pt idx="88" formatCode="General">
                        <c:v>10</c:v>
                      </c:pt>
                      <c:pt idx="89" formatCode="General">
                        <c:v>11</c:v>
                      </c:pt>
                      <c:pt idx="90" formatCode="General">
                        <c:v>10</c:v>
                      </c:pt>
                      <c:pt idx="91" formatCode="General">
                        <c:v>10</c:v>
                      </c:pt>
                      <c:pt idx="92" formatCode="General">
                        <c:v>9</c:v>
                      </c:pt>
                      <c:pt idx="93" formatCode="General">
                        <c:v>10</c:v>
                      </c:pt>
                      <c:pt idx="94" formatCode="General">
                        <c:v>12</c:v>
                      </c:pt>
                      <c:pt idx="95" formatCode="General">
                        <c:v>10</c:v>
                      </c:pt>
                      <c:pt idx="96" formatCode="General">
                        <c:v>10</c:v>
                      </c:pt>
                    </c:numCache>
                  </c:numRef>
                </c:val>
                <c:extLst xmlns:c15="http://schemas.microsoft.com/office/drawing/2012/chart">
                  <c:ext xmlns:c16="http://schemas.microsoft.com/office/drawing/2014/chart" uri="{C3380CC4-5D6E-409C-BE32-E72D297353CC}">
                    <c16:uniqueId val="{00000042-B5D4-40D4-AF13-0B53CA72FB94}"/>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24-25 '!$A$67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'!$B$67:$DB$67</c15:sqref>
                        </c15:formulaRef>
                      </c:ext>
                    </c:extLst>
                    <c:numCache>
                      <c:formatCode>0</c:formatCode>
                      <c:ptCount val="105"/>
                      <c:pt idx="0">
                        <c:v>11</c:v>
                      </c:pt>
                      <c:pt idx="1">
                        <c:v>10</c:v>
                      </c:pt>
                      <c:pt idx="2">
                        <c:v>8</c:v>
                      </c:pt>
                      <c:pt idx="3">
                        <c:v>10</c:v>
                      </c:pt>
                      <c:pt idx="4">
                        <c:v>11</c:v>
                      </c:pt>
                      <c:pt idx="5">
                        <c:v>10</c:v>
                      </c:pt>
                      <c:pt idx="6">
                        <c:v>9</c:v>
                      </c:pt>
                      <c:pt idx="7">
                        <c:v>9</c:v>
                      </c:pt>
                      <c:pt idx="8">
                        <c:v>9</c:v>
                      </c:pt>
                      <c:pt idx="9">
                        <c:v>6</c:v>
                      </c:pt>
                      <c:pt idx="10">
                        <c:v>5</c:v>
                      </c:pt>
                      <c:pt idx="11">
                        <c:v>5</c:v>
                      </c:pt>
                      <c:pt idx="12">
                        <c:v>4</c:v>
                      </c:pt>
                      <c:pt idx="13">
                        <c:v>5</c:v>
                      </c:pt>
                      <c:pt idx="14">
                        <c:v>3</c:v>
                      </c:pt>
                      <c:pt idx="15">
                        <c:v>6</c:v>
                      </c:pt>
                      <c:pt idx="16">
                        <c:v>6</c:v>
                      </c:pt>
                      <c:pt idx="17">
                        <c:v>6</c:v>
                      </c:pt>
                      <c:pt idx="18">
                        <c:v>4</c:v>
                      </c:pt>
                      <c:pt idx="19">
                        <c:v>4</c:v>
                      </c:pt>
                      <c:pt idx="20">
                        <c:v>7</c:v>
                      </c:pt>
                      <c:pt idx="21">
                        <c:v>9</c:v>
                      </c:pt>
                      <c:pt idx="22">
                        <c:v>7</c:v>
                      </c:pt>
                      <c:pt idx="23">
                        <c:v>6</c:v>
                      </c:pt>
                      <c:pt idx="24">
                        <c:v>4</c:v>
                      </c:pt>
                      <c:pt idx="25">
                        <c:v>4</c:v>
                      </c:pt>
                      <c:pt idx="26">
                        <c:v>5</c:v>
                      </c:pt>
                      <c:pt idx="27">
                        <c:v>5</c:v>
                      </c:pt>
                      <c:pt idx="28">
                        <c:v>6</c:v>
                      </c:pt>
                      <c:pt idx="29">
                        <c:v>6</c:v>
                      </c:pt>
                      <c:pt idx="30">
                        <c:v>6</c:v>
                      </c:pt>
                      <c:pt idx="31">
                        <c:v>7</c:v>
                      </c:pt>
                      <c:pt idx="32">
                        <c:v>4</c:v>
                      </c:pt>
                      <c:pt idx="33">
                        <c:v>7</c:v>
                      </c:pt>
                      <c:pt idx="34">
                        <c:v>5</c:v>
                      </c:pt>
                      <c:pt idx="35">
                        <c:v>5</c:v>
                      </c:pt>
                      <c:pt idx="36">
                        <c:v>6</c:v>
                      </c:pt>
                      <c:pt idx="37">
                        <c:v>5</c:v>
                      </c:pt>
                      <c:pt idx="38">
                        <c:v>6</c:v>
                      </c:pt>
                      <c:pt idx="39">
                        <c:v>5</c:v>
                      </c:pt>
                      <c:pt idx="40">
                        <c:v>7</c:v>
                      </c:pt>
                      <c:pt idx="41">
                        <c:v>5</c:v>
                      </c:pt>
                      <c:pt idx="42">
                        <c:v>4</c:v>
                      </c:pt>
                      <c:pt idx="43" formatCode="General">
                        <c:v>5</c:v>
                      </c:pt>
                      <c:pt idx="44">
                        <c:v>6</c:v>
                      </c:pt>
                      <c:pt idx="45">
                        <c:v>6</c:v>
                      </c:pt>
                      <c:pt idx="46">
                        <c:v>5</c:v>
                      </c:pt>
                      <c:pt idx="47">
                        <c:v>8</c:v>
                      </c:pt>
                      <c:pt idx="48">
                        <c:v>4</c:v>
                      </c:pt>
                      <c:pt idx="49">
                        <c:v>6</c:v>
                      </c:pt>
                      <c:pt idx="50">
                        <c:v>4</c:v>
                      </c:pt>
                      <c:pt idx="51">
                        <c:v>3</c:v>
                      </c:pt>
                      <c:pt idx="52">
                        <c:v>4</c:v>
                      </c:pt>
                      <c:pt idx="53" formatCode="General">
                        <c:v>3</c:v>
                      </c:pt>
                      <c:pt idx="54" formatCode="General">
                        <c:v>2</c:v>
                      </c:pt>
                      <c:pt idx="55" formatCode="General">
                        <c:v>2</c:v>
                      </c:pt>
                      <c:pt idx="56" formatCode="General">
                        <c:v>3</c:v>
                      </c:pt>
                      <c:pt idx="57" formatCode="General">
                        <c:v>4</c:v>
                      </c:pt>
                      <c:pt idx="58" formatCode="General">
                        <c:v>4</c:v>
                      </c:pt>
                      <c:pt idx="59" formatCode="General">
                        <c:v>3</c:v>
                      </c:pt>
                      <c:pt idx="60" formatCode="General">
                        <c:v>3</c:v>
                      </c:pt>
                      <c:pt idx="61" formatCode="General">
                        <c:v>4</c:v>
                      </c:pt>
                      <c:pt idx="62" formatCode="General">
                        <c:v>3</c:v>
                      </c:pt>
                      <c:pt idx="63" formatCode="General">
                        <c:v>2</c:v>
                      </c:pt>
                      <c:pt idx="64" formatCode="General">
                        <c:v>0</c:v>
                      </c:pt>
                      <c:pt idx="65" formatCode="General">
                        <c:v>0</c:v>
                      </c:pt>
                      <c:pt idx="66" formatCode="General">
                        <c:v>0</c:v>
                      </c:pt>
                      <c:pt idx="67" formatCode="General">
                        <c:v>3</c:v>
                      </c:pt>
                      <c:pt idx="68" formatCode="General">
                        <c:v>2</c:v>
                      </c:pt>
                      <c:pt idx="69" formatCode="General">
                        <c:v>2</c:v>
                      </c:pt>
                      <c:pt idx="70" formatCode="General">
                        <c:v>4</c:v>
                      </c:pt>
                      <c:pt idx="71" formatCode="General">
                        <c:v>5</c:v>
                      </c:pt>
                      <c:pt idx="72" formatCode="General">
                        <c:v>3</c:v>
                      </c:pt>
                      <c:pt idx="73" formatCode="General">
                        <c:v>3</c:v>
                      </c:pt>
                      <c:pt idx="74" formatCode="General">
                        <c:v>3</c:v>
                      </c:pt>
                      <c:pt idx="75" formatCode="General">
                        <c:v>5</c:v>
                      </c:pt>
                      <c:pt idx="76" formatCode="General">
                        <c:v>4</c:v>
                      </c:pt>
                      <c:pt idx="77" formatCode="General">
                        <c:v>5</c:v>
                      </c:pt>
                      <c:pt idx="78" formatCode="General">
                        <c:v>4</c:v>
                      </c:pt>
                      <c:pt idx="79" formatCode="General">
                        <c:v>4</c:v>
                      </c:pt>
                      <c:pt idx="80" formatCode="General">
                        <c:v>3</c:v>
                      </c:pt>
                      <c:pt idx="81" formatCode="General">
                        <c:v>3</c:v>
                      </c:pt>
                      <c:pt idx="82" formatCode="General">
                        <c:v>2</c:v>
                      </c:pt>
                      <c:pt idx="83" formatCode="General">
                        <c:v>2</c:v>
                      </c:pt>
                      <c:pt idx="84" formatCode="General">
                        <c:v>1</c:v>
                      </c:pt>
                      <c:pt idx="85" formatCode="General">
                        <c:v>1</c:v>
                      </c:pt>
                      <c:pt idx="86" formatCode="General">
                        <c:v>2</c:v>
                      </c:pt>
                      <c:pt idx="87" formatCode="General">
                        <c:v>2</c:v>
                      </c:pt>
                      <c:pt idx="88" formatCode="General">
                        <c:v>0</c:v>
                      </c:pt>
                      <c:pt idx="89" formatCode="General">
                        <c:v>2</c:v>
                      </c:pt>
                      <c:pt idx="90" formatCode="General">
                        <c:v>2</c:v>
                      </c:pt>
                      <c:pt idx="91" formatCode="General">
                        <c:v>3</c:v>
                      </c:pt>
                      <c:pt idx="92" formatCode="General">
                        <c:v>5</c:v>
                      </c:pt>
                      <c:pt idx="93" formatCode="General">
                        <c:v>6</c:v>
                      </c:pt>
                      <c:pt idx="94" formatCode="General">
                        <c:v>7</c:v>
                      </c:pt>
                      <c:pt idx="95" formatCode="General">
                        <c:v>6</c:v>
                      </c:pt>
                      <c:pt idx="96" formatCode="General">
                        <c:v>4</c:v>
                      </c:pt>
                    </c:numCache>
                  </c:numRef>
                </c:val>
                <c:extLst xmlns:c15="http://schemas.microsoft.com/office/drawing/2012/chart">
                  <c:ext xmlns:c16="http://schemas.microsoft.com/office/drawing/2014/chart" uri="{C3380CC4-5D6E-409C-BE32-E72D297353CC}">
                    <c16:uniqueId val="{00000043-B5D4-40D4-AF13-0B53CA72FB94}"/>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24-25 '!$A$68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'!$B$68:$DB$68</c15:sqref>
                        </c15:formulaRef>
                      </c:ext>
                    </c:extLst>
                    <c:numCache>
                      <c:formatCode>0</c:formatCode>
                      <c:ptCount val="105"/>
                      <c:pt idx="0">
                        <c:v>7</c:v>
                      </c:pt>
                      <c:pt idx="1">
                        <c:v>5</c:v>
                      </c:pt>
                      <c:pt idx="2">
                        <c:v>4</c:v>
                      </c:pt>
                      <c:pt idx="3">
                        <c:v>5</c:v>
                      </c:pt>
                      <c:pt idx="4">
                        <c:v>5</c:v>
                      </c:pt>
                      <c:pt idx="5">
                        <c:v>4</c:v>
                      </c:pt>
                      <c:pt idx="6">
                        <c:v>6</c:v>
                      </c:pt>
                      <c:pt idx="7">
                        <c:v>4</c:v>
                      </c:pt>
                      <c:pt idx="8">
                        <c:v>4</c:v>
                      </c:pt>
                      <c:pt idx="9">
                        <c:v>4</c:v>
                      </c:pt>
                      <c:pt idx="10">
                        <c:v>4</c:v>
                      </c:pt>
                      <c:pt idx="11">
                        <c:v>8</c:v>
                      </c:pt>
                      <c:pt idx="12">
                        <c:v>6</c:v>
                      </c:pt>
                      <c:pt idx="13">
                        <c:v>7</c:v>
                      </c:pt>
                      <c:pt idx="14">
                        <c:v>5</c:v>
                      </c:pt>
                      <c:pt idx="15">
                        <c:v>3</c:v>
                      </c:pt>
                      <c:pt idx="16">
                        <c:v>3</c:v>
                      </c:pt>
                      <c:pt idx="17">
                        <c:v>6</c:v>
                      </c:pt>
                      <c:pt idx="18">
                        <c:v>5</c:v>
                      </c:pt>
                      <c:pt idx="19">
                        <c:v>5</c:v>
                      </c:pt>
                      <c:pt idx="20">
                        <c:v>5</c:v>
                      </c:pt>
                      <c:pt idx="21">
                        <c:v>4</c:v>
                      </c:pt>
                      <c:pt idx="22">
                        <c:v>6</c:v>
                      </c:pt>
                      <c:pt idx="23">
                        <c:v>7</c:v>
                      </c:pt>
                      <c:pt idx="24">
                        <c:v>7</c:v>
                      </c:pt>
                      <c:pt idx="25">
                        <c:v>5</c:v>
                      </c:pt>
                      <c:pt idx="26">
                        <c:v>5</c:v>
                      </c:pt>
                      <c:pt idx="27">
                        <c:v>6</c:v>
                      </c:pt>
                      <c:pt idx="28">
                        <c:v>3</c:v>
                      </c:pt>
                      <c:pt idx="29">
                        <c:v>2</c:v>
                      </c:pt>
                      <c:pt idx="30">
                        <c:v>2</c:v>
                      </c:pt>
                      <c:pt idx="31">
                        <c:v>2</c:v>
                      </c:pt>
                      <c:pt idx="32">
                        <c:v>3</c:v>
                      </c:pt>
                      <c:pt idx="33">
                        <c:v>4</c:v>
                      </c:pt>
                      <c:pt idx="34">
                        <c:v>2</c:v>
                      </c:pt>
                      <c:pt idx="35">
                        <c:v>2</c:v>
                      </c:pt>
                      <c:pt idx="36">
                        <c:v>0</c:v>
                      </c:pt>
                      <c:pt idx="37">
                        <c:v>0</c:v>
                      </c:pt>
                      <c:pt idx="38">
                        <c:v>0</c:v>
                      </c:pt>
                      <c:pt idx="39">
                        <c:v>0</c:v>
                      </c:pt>
                      <c:pt idx="40">
                        <c:v>0</c:v>
                      </c:pt>
                      <c:pt idx="41">
                        <c:v>0</c:v>
                      </c:pt>
                      <c:pt idx="42">
                        <c:v>2</c:v>
                      </c:pt>
                      <c:pt idx="43" formatCode="General">
                        <c:v>3</c:v>
                      </c:pt>
                      <c:pt idx="44">
                        <c:v>5</c:v>
                      </c:pt>
                      <c:pt idx="45">
                        <c:v>5</c:v>
                      </c:pt>
                      <c:pt idx="46">
                        <c:v>5</c:v>
                      </c:pt>
                      <c:pt idx="47">
                        <c:v>5</c:v>
                      </c:pt>
                      <c:pt idx="48">
                        <c:v>5</c:v>
                      </c:pt>
                      <c:pt idx="49">
                        <c:v>4</c:v>
                      </c:pt>
                      <c:pt idx="50">
                        <c:v>4</c:v>
                      </c:pt>
                      <c:pt idx="51">
                        <c:v>3</c:v>
                      </c:pt>
                      <c:pt idx="52">
                        <c:v>3</c:v>
                      </c:pt>
                      <c:pt idx="53" formatCode="General">
                        <c:v>2</c:v>
                      </c:pt>
                      <c:pt idx="54" formatCode="General">
                        <c:v>4</c:v>
                      </c:pt>
                      <c:pt idx="55" formatCode="General">
                        <c:v>4</c:v>
                      </c:pt>
                      <c:pt idx="56" formatCode="General">
                        <c:v>3</c:v>
                      </c:pt>
                      <c:pt idx="57" formatCode="General">
                        <c:v>2</c:v>
                      </c:pt>
                      <c:pt idx="58" formatCode="General">
                        <c:v>1</c:v>
                      </c:pt>
                      <c:pt idx="59" formatCode="General">
                        <c:v>1</c:v>
                      </c:pt>
                      <c:pt idx="60" formatCode="General">
                        <c:v>1</c:v>
                      </c:pt>
                      <c:pt idx="61" formatCode="General">
                        <c:v>1</c:v>
                      </c:pt>
                      <c:pt idx="62" formatCode="General">
                        <c:v>3</c:v>
                      </c:pt>
                      <c:pt idx="63" formatCode="General">
                        <c:v>4</c:v>
                      </c:pt>
                      <c:pt idx="64" formatCode="General">
                        <c:v>3</c:v>
                      </c:pt>
                      <c:pt idx="65" formatCode="General">
                        <c:v>1</c:v>
                      </c:pt>
                      <c:pt idx="66" formatCode="General">
                        <c:v>3</c:v>
                      </c:pt>
                      <c:pt idx="67" formatCode="General">
                        <c:v>2</c:v>
                      </c:pt>
                      <c:pt idx="68" formatCode="General">
                        <c:v>3</c:v>
                      </c:pt>
                      <c:pt idx="69" formatCode="General">
                        <c:v>2</c:v>
                      </c:pt>
                      <c:pt idx="70" formatCode="General">
                        <c:v>2</c:v>
                      </c:pt>
                      <c:pt idx="71" formatCode="General">
                        <c:v>3</c:v>
                      </c:pt>
                      <c:pt idx="72" formatCode="General">
                        <c:v>3</c:v>
                      </c:pt>
                      <c:pt idx="73" formatCode="General">
                        <c:v>4</c:v>
                      </c:pt>
                      <c:pt idx="74" formatCode="General">
                        <c:v>6</c:v>
                      </c:pt>
                      <c:pt idx="75" formatCode="General">
                        <c:v>4</c:v>
                      </c:pt>
                      <c:pt idx="76" formatCode="General">
                        <c:v>4</c:v>
                      </c:pt>
                      <c:pt idx="77" formatCode="General">
                        <c:v>4</c:v>
                      </c:pt>
                      <c:pt idx="78" formatCode="General">
                        <c:v>5</c:v>
                      </c:pt>
                      <c:pt idx="79" formatCode="General">
                        <c:v>4</c:v>
                      </c:pt>
                      <c:pt idx="80" formatCode="General">
                        <c:v>3</c:v>
                      </c:pt>
                      <c:pt idx="81" formatCode="General">
                        <c:v>3</c:v>
                      </c:pt>
                      <c:pt idx="82" formatCode="General">
                        <c:v>3</c:v>
                      </c:pt>
                      <c:pt idx="83" formatCode="General">
                        <c:v>1</c:v>
                      </c:pt>
                      <c:pt idx="84" formatCode="General">
                        <c:v>1</c:v>
                      </c:pt>
                      <c:pt idx="85" formatCode="General">
                        <c:v>3</c:v>
                      </c:pt>
                      <c:pt idx="86" formatCode="General">
                        <c:v>2</c:v>
                      </c:pt>
                      <c:pt idx="87" formatCode="General">
                        <c:v>2</c:v>
                      </c:pt>
                      <c:pt idx="88" formatCode="General">
                        <c:v>2</c:v>
                      </c:pt>
                      <c:pt idx="89" formatCode="General">
                        <c:v>2</c:v>
                      </c:pt>
                      <c:pt idx="90" formatCode="General">
                        <c:v>2</c:v>
                      </c:pt>
                      <c:pt idx="91" formatCode="General">
                        <c:v>2</c:v>
                      </c:pt>
                      <c:pt idx="92" formatCode="General">
                        <c:v>1</c:v>
                      </c:pt>
                      <c:pt idx="93" formatCode="General">
                        <c:v>1</c:v>
                      </c:pt>
                      <c:pt idx="94" formatCode="General">
                        <c:v>4</c:v>
                      </c:pt>
                      <c:pt idx="95" formatCode="General">
                        <c:v>6</c:v>
                      </c:pt>
                      <c:pt idx="96" formatCode="General">
                        <c:v>3</c:v>
                      </c:pt>
                    </c:numCache>
                  </c:numRef>
                </c:val>
                <c:extLst xmlns:c15="http://schemas.microsoft.com/office/drawing/2012/chart">
                  <c:ext xmlns:c16="http://schemas.microsoft.com/office/drawing/2014/chart" uri="{C3380CC4-5D6E-409C-BE32-E72D297353CC}">
                    <c16:uniqueId val="{00000044-B5D4-40D4-AF13-0B53CA72FB94}"/>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24-25 '!$A$70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'!$B$70:$DB$70</c15:sqref>
                        </c15:formulaRef>
                      </c:ext>
                    </c:extLst>
                    <c:numCache>
                      <c:formatCode>0</c:formatCode>
                      <c:ptCount val="105"/>
                      <c:pt idx="0">
                        <c:v>9</c:v>
                      </c:pt>
                      <c:pt idx="1">
                        <c:v>7</c:v>
                      </c:pt>
                      <c:pt idx="2">
                        <c:v>7</c:v>
                      </c:pt>
                      <c:pt idx="3">
                        <c:v>7</c:v>
                      </c:pt>
                      <c:pt idx="4">
                        <c:v>7</c:v>
                      </c:pt>
                      <c:pt idx="5">
                        <c:v>7</c:v>
                      </c:pt>
                      <c:pt idx="6">
                        <c:v>9</c:v>
                      </c:pt>
                      <c:pt idx="7">
                        <c:v>10</c:v>
                      </c:pt>
                      <c:pt idx="8">
                        <c:v>15</c:v>
                      </c:pt>
                      <c:pt idx="9">
                        <c:v>18</c:v>
                      </c:pt>
                      <c:pt idx="10">
                        <c:v>22</c:v>
                      </c:pt>
                      <c:pt idx="11">
                        <c:v>24</c:v>
                      </c:pt>
                      <c:pt idx="12">
                        <c:v>24</c:v>
                      </c:pt>
                      <c:pt idx="13">
                        <c:v>20</c:v>
                      </c:pt>
                      <c:pt idx="14">
                        <c:v>16</c:v>
                      </c:pt>
                      <c:pt idx="15">
                        <c:v>15</c:v>
                      </c:pt>
                      <c:pt idx="16">
                        <c:v>13</c:v>
                      </c:pt>
                      <c:pt idx="17">
                        <c:v>12</c:v>
                      </c:pt>
                      <c:pt idx="18">
                        <c:v>12</c:v>
                      </c:pt>
                      <c:pt idx="19">
                        <c:v>10</c:v>
                      </c:pt>
                      <c:pt idx="20">
                        <c:v>10</c:v>
                      </c:pt>
                      <c:pt idx="21">
                        <c:v>12</c:v>
                      </c:pt>
                      <c:pt idx="22">
                        <c:v>12</c:v>
                      </c:pt>
                      <c:pt idx="23">
                        <c:v>10</c:v>
                      </c:pt>
                      <c:pt idx="24">
                        <c:v>9</c:v>
                      </c:pt>
                      <c:pt idx="25">
                        <c:v>7</c:v>
                      </c:pt>
                      <c:pt idx="26">
                        <c:v>7</c:v>
                      </c:pt>
                      <c:pt idx="27">
                        <c:v>7</c:v>
                      </c:pt>
                      <c:pt idx="28">
                        <c:v>8</c:v>
                      </c:pt>
                      <c:pt idx="29">
                        <c:v>8</c:v>
                      </c:pt>
                      <c:pt idx="30">
                        <c:v>6</c:v>
                      </c:pt>
                      <c:pt idx="31">
                        <c:v>6</c:v>
                      </c:pt>
                      <c:pt idx="32">
                        <c:v>9</c:v>
                      </c:pt>
                      <c:pt idx="33">
                        <c:v>8</c:v>
                      </c:pt>
                      <c:pt idx="34">
                        <c:v>9</c:v>
                      </c:pt>
                      <c:pt idx="35">
                        <c:v>8</c:v>
                      </c:pt>
                      <c:pt idx="36">
                        <c:v>9</c:v>
                      </c:pt>
                      <c:pt idx="37">
                        <c:v>12</c:v>
                      </c:pt>
                      <c:pt idx="38">
                        <c:v>15</c:v>
                      </c:pt>
                      <c:pt idx="39">
                        <c:v>14</c:v>
                      </c:pt>
                      <c:pt idx="40">
                        <c:v>10</c:v>
                      </c:pt>
                      <c:pt idx="41">
                        <c:v>10</c:v>
                      </c:pt>
                      <c:pt idx="42">
                        <c:v>15</c:v>
                      </c:pt>
                      <c:pt idx="43" formatCode="General">
                        <c:v>13</c:v>
                      </c:pt>
                      <c:pt idx="44">
                        <c:v>10</c:v>
                      </c:pt>
                      <c:pt idx="45">
                        <c:v>11</c:v>
                      </c:pt>
                      <c:pt idx="46">
                        <c:v>10</c:v>
                      </c:pt>
                      <c:pt idx="47">
                        <c:v>10</c:v>
                      </c:pt>
                      <c:pt idx="48">
                        <c:v>10</c:v>
                      </c:pt>
                      <c:pt idx="49">
                        <c:v>10</c:v>
                      </c:pt>
                      <c:pt idx="50">
                        <c:v>11</c:v>
                      </c:pt>
                      <c:pt idx="51">
                        <c:v>11</c:v>
                      </c:pt>
                      <c:pt idx="52">
                        <c:v>10</c:v>
                      </c:pt>
                      <c:pt idx="53" formatCode="General">
                        <c:v>8</c:v>
                      </c:pt>
                      <c:pt idx="54" formatCode="General">
                        <c:v>8</c:v>
                      </c:pt>
                      <c:pt idx="55" formatCode="General">
                        <c:v>8</c:v>
                      </c:pt>
                      <c:pt idx="56" formatCode="General">
                        <c:v>8</c:v>
                      </c:pt>
                      <c:pt idx="57" formatCode="General">
                        <c:v>8</c:v>
                      </c:pt>
                      <c:pt idx="58" formatCode="General">
                        <c:v>9</c:v>
                      </c:pt>
                      <c:pt idx="59" formatCode="General">
                        <c:v>9</c:v>
                      </c:pt>
                      <c:pt idx="60" formatCode="General">
                        <c:v>8</c:v>
                      </c:pt>
                      <c:pt idx="61" formatCode="General">
                        <c:v>9</c:v>
                      </c:pt>
                      <c:pt idx="62" formatCode="General">
                        <c:v>8</c:v>
                      </c:pt>
                      <c:pt idx="63" formatCode="General">
                        <c:v>7</c:v>
                      </c:pt>
                      <c:pt idx="64" formatCode="General">
                        <c:v>8</c:v>
                      </c:pt>
                      <c:pt idx="65" formatCode="General">
                        <c:v>5</c:v>
                      </c:pt>
                      <c:pt idx="66" formatCode="General">
                        <c:v>4</c:v>
                      </c:pt>
                      <c:pt idx="67" formatCode="General">
                        <c:v>3</c:v>
                      </c:pt>
                      <c:pt idx="68" formatCode="General">
                        <c:v>6</c:v>
                      </c:pt>
                      <c:pt idx="69" formatCode="General">
                        <c:v>19</c:v>
                      </c:pt>
                      <c:pt idx="70" formatCode="General">
                        <c:v>4</c:v>
                      </c:pt>
                      <c:pt idx="71" formatCode="General">
                        <c:v>4</c:v>
                      </c:pt>
                      <c:pt idx="72" formatCode="General">
                        <c:v>7</c:v>
                      </c:pt>
                      <c:pt idx="73" formatCode="General">
                        <c:v>6</c:v>
                      </c:pt>
                      <c:pt idx="74" formatCode="General">
                        <c:v>8</c:v>
                      </c:pt>
                      <c:pt idx="75" formatCode="General">
                        <c:v>7</c:v>
                      </c:pt>
                      <c:pt idx="76" formatCode="General">
                        <c:v>7</c:v>
                      </c:pt>
                      <c:pt idx="77" formatCode="General">
                        <c:v>6</c:v>
                      </c:pt>
                      <c:pt idx="78" formatCode="General">
                        <c:v>9</c:v>
                      </c:pt>
                      <c:pt idx="79" formatCode="General">
                        <c:v>7</c:v>
                      </c:pt>
                      <c:pt idx="80" formatCode="General">
                        <c:v>6</c:v>
                      </c:pt>
                      <c:pt idx="81" formatCode="General">
                        <c:v>4</c:v>
                      </c:pt>
                      <c:pt idx="82" formatCode="General">
                        <c:v>5</c:v>
                      </c:pt>
                      <c:pt idx="83" formatCode="General">
                        <c:v>4</c:v>
                      </c:pt>
                      <c:pt idx="84" formatCode="General">
                        <c:v>5</c:v>
                      </c:pt>
                      <c:pt idx="85" formatCode="General">
                        <c:v>3</c:v>
                      </c:pt>
                      <c:pt idx="86" formatCode="General">
                        <c:v>5</c:v>
                      </c:pt>
                      <c:pt idx="87" formatCode="General">
                        <c:v>5</c:v>
                      </c:pt>
                      <c:pt idx="88" formatCode="General">
                        <c:v>6</c:v>
                      </c:pt>
                      <c:pt idx="89" formatCode="General">
                        <c:v>7</c:v>
                      </c:pt>
                      <c:pt idx="90" formatCode="General">
                        <c:v>5</c:v>
                      </c:pt>
                      <c:pt idx="91" formatCode="General">
                        <c:v>5</c:v>
                      </c:pt>
                      <c:pt idx="92" formatCode="General">
                        <c:v>6</c:v>
                      </c:pt>
                      <c:pt idx="93" formatCode="General">
                        <c:v>4</c:v>
                      </c:pt>
                      <c:pt idx="94" formatCode="General">
                        <c:v>5</c:v>
                      </c:pt>
                      <c:pt idx="95" formatCode="General">
                        <c:v>5</c:v>
                      </c:pt>
                      <c:pt idx="96" formatCode="General">
                        <c:v>5</c:v>
                      </c:pt>
                    </c:numCache>
                  </c:numRef>
                </c:val>
                <c:extLst xmlns:c15="http://schemas.microsoft.com/office/drawing/2012/chart">
                  <c:ext xmlns:c16="http://schemas.microsoft.com/office/drawing/2014/chart" uri="{C3380CC4-5D6E-409C-BE32-E72D297353CC}">
                    <c16:uniqueId val="{00000045-B5D4-40D4-AF13-0B53CA72FB94}"/>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24-25 '!$A$71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'!$B$71:$DB$71</c15:sqref>
                        </c15:formulaRef>
                      </c:ext>
                    </c:extLst>
                    <c:numCache>
                      <c:formatCode>0</c:formatCode>
                      <c:ptCount val="105"/>
                      <c:pt idx="0">
                        <c:v>2</c:v>
                      </c:pt>
                      <c:pt idx="1">
                        <c:v>7</c:v>
                      </c:pt>
                      <c:pt idx="2">
                        <c:v>0</c:v>
                      </c:pt>
                      <c:pt idx="3">
                        <c:v>1</c:v>
                      </c:pt>
                      <c:pt idx="4">
                        <c:v>0</c:v>
                      </c:pt>
                      <c:pt idx="5">
                        <c:v>1</c:v>
                      </c:pt>
                      <c:pt idx="6">
                        <c:v>1</c:v>
                      </c:pt>
                      <c:pt idx="7">
                        <c:v>1</c:v>
                      </c:pt>
                      <c:pt idx="8">
                        <c:v>1</c:v>
                      </c:pt>
                      <c:pt idx="9">
                        <c:v>2</c:v>
                      </c:pt>
                      <c:pt idx="10">
                        <c:v>2</c:v>
                      </c:pt>
                      <c:pt idx="11">
                        <c:v>4</c:v>
                      </c:pt>
                      <c:pt idx="12">
                        <c:v>1</c:v>
                      </c:pt>
                      <c:pt idx="13">
                        <c:v>1</c:v>
                      </c:pt>
                      <c:pt idx="14">
                        <c:v>1</c:v>
                      </c:pt>
                      <c:pt idx="15">
                        <c:v>1</c:v>
                      </c:pt>
                      <c:pt idx="16">
                        <c:v>2</c:v>
                      </c:pt>
                      <c:pt idx="17">
                        <c:v>2</c:v>
                      </c:pt>
                      <c:pt idx="18">
                        <c:v>2</c:v>
                      </c:pt>
                      <c:pt idx="19">
                        <c:v>1</c:v>
                      </c:pt>
                      <c:pt idx="20">
                        <c:v>1</c:v>
                      </c:pt>
                      <c:pt idx="21">
                        <c:v>1</c:v>
                      </c:pt>
                      <c:pt idx="22">
                        <c:v>0</c:v>
                      </c:pt>
                      <c:pt idx="23">
                        <c:v>0</c:v>
                      </c:pt>
                      <c:pt idx="24">
                        <c:v>0</c:v>
                      </c:pt>
                      <c:pt idx="25">
                        <c:v>0</c:v>
                      </c:pt>
                      <c:pt idx="26">
                        <c:v>1</c:v>
                      </c:pt>
                      <c:pt idx="27">
                        <c:v>0</c:v>
                      </c:pt>
                      <c:pt idx="28">
                        <c:v>0</c:v>
                      </c:pt>
                      <c:pt idx="29">
                        <c:v>1</c:v>
                      </c:pt>
                      <c:pt idx="30">
                        <c:v>2</c:v>
                      </c:pt>
                      <c:pt idx="31">
                        <c:v>2</c:v>
                      </c:pt>
                      <c:pt idx="32">
                        <c:v>2</c:v>
                      </c:pt>
                      <c:pt idx="33">
                        <c:v>2</c:v>
                      </c:pt>
                      <c:pt idx="34">
                        <c:v>1</c:v>
                      </c:pt>
                      <c:pt idx="35">
                        <c:v>1</c:v>
                      </c:pt>
                      <c:pt idx="36">
                        <c:v>1</c:v>
                      </c:pt>
                      <c:pt idx="37">
                        <c:v>1</c:v>
                      </c:pt>
                      <c:pt idx="38">
                        <c:v>1</c:v>
                      </c:pt>
                      <c:pt idx="39">
                        <c:v>1</c:v>
                      </c:pt>
                      <c:pt idx="40">
                        <c:v>1</c:v>
                      </c:pt>
                      <c:pt idx="41">
                        <c:v>0</c:v>
                      </c:pt>
                      <c:pt idx="42">
                        <c:v>0</c:v>
                      </c:pt>
                      <c:pt idx="43" formatCode="General">
                        <c:v>0</c:v>
                      </c:pt>
                      <c:pt idx="44">
                        <c:v>0</c:v>
                      </c:pt>
                      <c:pt idx="45">
                        <c:v>0</c:v>
                      </c:pt>
                      <c:pt idx="46">
                        <c:v>1</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1</c:v>
                      </c:pt>
                      <c:pt idx="58" formatCode="General">
                        <c:v>1</c:v>
                      </c:pt>
                      <c:pt idx="59" formatCode="General">
                        <c:v>1</c:v>
                      </c:pt>
                      <c:pt idx="60" formatCode="General">
                        <c:v>1</c:v>
                      </c:pt>
                      <c:pt idx="61" formatCode="General">
                        <c:v>2</c:v>
                      </c:pt>
                      <c:pt idx="62" formatCode="General">
                        <c:v>1</c:v>
                      </c:pt>
                      <c:pt idx="63" formatCode="General">
                        <c:v>2</c:v>
                      </c:pt>
                      <c:pt idx="64" formatCode="General">
                        <c:v>0</c:v>
                      </c:pt>
                      <c:pt idx="65" formatCode="General">
                        <c:v>1</c:v>
                      </c:pt>
                      <c:pt idx="66" formatCode="General">
                        <c:v>1</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1</c:v>
                      </c:pt>
                      <c:pt idx="77" formatCode="General">
                        <c:v>0</c:v>
                      </c:pt>
                      <c:pt idx="78" formatCode="General">
                        <c:v>0</c:v>
                      </c:pt>
                      <c:pt idx="79" formatCode="General">
                        <c:v>0</c:v>
                      </c:pt>
                      <c:pt idx="80" formatCode="General">
                        <c:v>0</c:v>
                      </c:pt>
                      <c:pt idx="81" formatCode="General">
                        <c:v>1</c:v>
                      </c:pt>
                      <c:pt idx="82" formatCode="General">
                        <c:v>1</c:v>
                      </c:pt>
                      <c:pt idx="83" formatCode="General">
                        <c:v>2</c:v>
                      </c:pt>
                      <c:pt idx="84" formatCode="General">
                        <c:v>1</c:v>
                      </c:pt>
                      <c:pt idx="85" formatCode="General">
                        <c:v>2</c:v>
                      </c:pt>
                      <c:pt idx="86" formatCode="General">
                        <c:v>1</c:v>
                      </c:pt>
                      <c:pt idx="87" formatCode="General">
                        <c:v>1</c:v>
                      </c:pt>
                      <c:pt idx="88" formatCode="General">
                        <c:v>1</c:v>
                      </c:pt>
                      <c:pt idx="89" formatCode="General">
                        <c:v>0</c:v>
                      </c:pt>
                      <c:pt idx="90" formatCode="General">
                        <c:v>1</c:v>
                      </c:pt>
                      <c:pt idx="91" formatCode="General">
                        <c:v>1</c:v>
                      </c:pt>
                      <c:pt idx="92" formatCode="General">
                        <c:v>1</c:v>
                      </c:pt>
                      <c:pt idx="93" formatCode="General">
                        <c:v>1</c:v>
                      </c:pt>
                      <c:pt idx="94" formatCode="General">
                        <c:v>1</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6-B5D4-40D4-AF13-0B53CA72FB94}"/>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24-25 '!$A$72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'!$B$72:$DB$72</c15:sqref>
                        </c15:formulaRef>
                      </c:ext>
                    </c:extLst>
                    <c:numCache>
                      <c:formatCode>0</c:formatCode>
                      <c:ptCount val="105"/>
                      <c:pt idx="0">
                        <c:v>3</c:v>
                      </c:pt>
                      <c:pt idx="1">
                        <c:v>4</c:v>
                      </c:pt>
                      <c:pt idx="2">
                        <c:v>3</c:v>
                      </c:pt>
                      <c:pt idx="3">
                        <c:v>2</c:v>
                      </c:pt>
                      <c:pt idx="4">
                        <c:v>1</c:v>
                      </c:pt>
                      <c:pt idx="5">
                        <c:v>1</c:v>
                      </c:pt>
                      <c:pt idx="6">
                        <c:v>1</c:v>
                      </c:pt>
                      <c:pt idx="7">
                        <c:v>0</c:v>
                      </c:pt>
                      <c:pt idx="8">
                        <c:v>1</c:v>
                      </c:pt>
                      <c:pt idx="9">
                        <c:v>1</c:v>
                      </c:pt>
                      <c:pt idx="10">
                        <c:v>1</c:v>
                      </c:pt>
                      <c:pt idx="11">
                        <c:v>2</c:v>
                      </c:pt>
                      <c:pt idx="12">
                        <c:v>2</c:v>
                      </c:pt>
                      <c:pt idx="13">
                        <c:v>2</c:v>
                      </c:pt>
                      <c:pt idx="14">
                        <c:v>0</c:v>
                      </c:pt>
                      <c:pt idx="15">
                        <c:v>0</c:v>
                      </c:pt>
                      <c:pt idx="16">
                        <c:v>2</c:v>
                      </c:pt>
                      <c:pt idx="17">
                        <c:v>5</c:v>
                      </c:pt>
                      <c:pt idx="18">
                        <c:v>3</c:v>
                      </c:pt>
                      <c:pt idx="19">
                        <c:v>3</c:v>
                      </c:pt>
                      <c:pt idx="20">
                        <c:v>3</c:v>
                      </c:pt>
                      <c:pt idx="21">
                        <c:v>2</c:v>
                      </c:pt>
                      <c:pt idx="22">
                        <c:v>2</c:v>
                      </c:pt>
                      <c:pt idx="23">
                        <c:v>1</c:v>
                      </c:pt>
                      <c:pt idx="24">
                        <c:v>0</c:v>
                      </c:pt>
                      <c:pt idx="25">
                        <c:v>0</c:v>
                      </c:pt>
                      <c:pt idx="26">
                        <c:v>1</c:v>
                      </c:pt>
                      <c:pt idx="27">
                        <c:v>1</c:v>
                      </c:pt>
                      <c:pt idx="28">
                        <c:v>2</c:v>
                      </c:pt>
                      <c:pt idx="29">
                        <c:v>1</c:v>
                      </c:pt>
                      <c:pt idx="30">
                        <c:v>0</c:v>
                      </c:pt>
                      <c:pt idx="31">
                        <c:v>0</c:v>
                      </c:pt>
                      <c:pt idx="32">
                        <c:v>0</c:v>
                      </c:pt>
                      <c:pt idx="33">
                        <c:v>0</c:v>
                      </c:pt>
                      <c:pt idx="34">
                        <c:v>1</c:v>
                      </c:pt>
                      <c:pt idx="35">
                        <c:v>1</c:v>
                      </c:pt>
                      <c:pt idx="36">
                        <c:v>2</c:v>
                      </c:pt>
                      <c:pt idx="37">
                        <c:v>2</c:v>
                      </c:pt>
                      <c:pt idx="38">
                        <c:v>2</c:v>
                      </c:pt>
                      <c:pt idx="39">
                        <c:v>3</c:v>
                      </c:pt>
                      <c:pt idx="40">
                        <c:v>1</c:v>
                      </c:pt>
                      <c:pt idx="41">
                        <c:v>2</c:v>
                      </c:pt>
                      <c:pt idx="42">
                        <c:v>5</c:v>
                      </c:pt>
                      <c:pt idx="43" formatCode="General">
                        <c:v>4</c:v>
                      </c:pt>
                      <c:pt idx="44">
                        <c:v>4</c:v>
                      </c:pt>
                      <c:pt idx="45">
                        <c:v>4</c:v>
                      </c:pt>
                      <c:pt idx="46">
                        <c:v>3</c:v>
                      </c:pt>
                      <c:pt idx="47">
                        <c:v>2</c:v>
                      </c:pt>
                      <c:pt idx="48">
                        <c:v>2</c:v>
                      </c:pt>
                      <c:pt idx="49">
                        <c:v>2</c:v>
                      </c:pt>
                      <c:pt idx="50">
                        <c:v>2</c:v>
                      </c:pt>
                      <c:pt idx="51">
                        <c:v>2</c:v>
                      </c:pt>
                      <c:pt idx="52">
                        <c:v>2</c:v>
                      </c:pt>
                      <c:pt idx="53" formatCode="General">
                        <c:v>1</c:v>
                      </c:pt>
                      <c:pt idx="54" formatCode="General">
                        <c:v>1</c:v>
                      </c:pt>
                      <c:pt idx="55" formatCode="General">
                        <c:v>1</c:v>
                      </c:pt>
                      <c:pt idx="56" formatCode="General">
                        <c:v>0</c:v>
                      </c:pt>
                      <c:pt idx="57" formatCode="General">
                        <c:v>0</c:v>
                      </c:pt>
                      <c:pt idx="58" formatCode="General">
                        <c:v>1</c:v>
                      </c:pt>
                      <c:pt idx="59" formatCode="General">
                        <c:v>1</c:v>
                      </c:pt>
                      <c:pt idx="60" formatCode="General">
                        <c:v>1</c:v>
                      </c:pt>
                      <c:pt idx="61" formatCode="General">
                        <c:v>2</c:v>
                      </c:pt>
                      <c:pt idx="62" formatCode="General">
                        <c:v>3</c:v>
                      </c:pt>
                      <c:pt idx="63" formatCode="General">
                        <c:v>3</c:v>
                      </c:pt>
                      <c:pt idx="64" formatCode="General">
                        <c:v>2</c:v>
                      </c:pt>
                      <c:pt idx="65" formatCode="General">
                        <c:v>0</c:v>
                      </c:pt>
                      <c:pt idx="66" formatCode="General">
                        <c:v>2</c:v>
                      </c:pt>
                      <c:pt idx="67" formatCode="General">
                        <c:v>3</c:v>
                      </c:pt>
                      <c:pt idx="68" formatCode="General">
                        <c:v>2</c:v>
                      </c:pt>
                      <c:pt idx="69" formatCode="General">
                        <c:v>4</c:v>
                      </c:pt>
                      <c:pt idx="70" formatCode="General">
                        <c:v>2</c:v>
                      </c:pt>
                      <c:pt idx="71" formatCode="General">
                        <c:v>2</c:v>
                      </c:pt>
                      <c:pt idx="72" formatCode="General">
                        <c:v>2</c:v>
                      </c:pt>
                      <c:pt idx="73" formatCode="General">
                        <c:v>2</c:v>
                      </c:pt>
                      <c:pt idx="74" formatCode="General">
                        <c:v>0</c:v>
                      </c:pt>
                      <c:pt idx="75" formatCode="General">
                        <c:v>1</c:v>
                      </c:pt>
                      <c:pt idx="76" formatCode="General">
                        <c:v>1</c:v>
                      </c:pt>
                      <c:pt idx="77" formatCode="General">
                        <c:v>1</c:v>
                      </c:pt>
                      <c:pt idx="78" formatCode="General">
                        <c:v>0</c:v>
                      </c:pt>
                      <c:pt idx="79" formatCode="General">
                        <c:v>0</c:v>
                      </c:pt>
                      <c:pt idx="80" formatCode="General">
                        <c:v>4</c:v>
                      </c:pt>
                      <c:pt idx="81" formatCode="General">
                        <c:v>0</c:v>
                      </c:pt>
                      <c:pt idx="82" formatCode="General">
                        <c:v>0</c:v>
                      </c:pt>
                      <c:pt idx="83"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1</c:v>
                      </c:pt>
                      <c:pt idx="92" formatCode="General">
                        <c:v>1</c:v>
                      </c:pt>
                      <c:pt idx="93" formatCode="General">
                        <c:v>1</c:v>
                      </c:pt>
                      <c:pt idx="94" formatCode="General">
                        <c:v>2</c:v>
                      </c:pt>
                      <c:pt idx="95" formatCode="General">
                        <c:v>3</c:v>
                      </c:pt>
                      <c:pt idx="96" formatCode="General">
                        <c:v>2</c:v>
                      </c:pt>
                    </c:numCache>
                  </c:numRef>
                </c:val>
                <c:extLst xmlns:c15="http://schemas.microsoft.com/office/drawing/2012/chart">
                  <c:ext xmlns:c16="http://schemas.microsoft.com/office/drawing/2014/chart" uri="{C3380CC4-5D6E-409C-BE32-E72D297353CC}">
                    <c16:uniqueId val="{00000047-B5D4-40D4-AF13-0B53CA72FB94}"/>
                  </c:ext>
                </c:extLst>
              </c15:ser>
            </c15:filteredBarSeries>
            <c15:filteredBarSeries>
              <c15:ser>
                <c:idx val="71"/>
                <c:order val="71"/>
                <c:tx>
                  <c:strRef>
                    <c:extLst xmlns:c15="http://schemas.microsoft.com/office/drawing/2012/chart">
                      <c:ext xmlns:c15="http://schemas.microsoft.com/office/drawing/2012/chart" uri="{02D57815-91ED-43cb-92C2-25804820EDAC}">
                        <c15:formulaRef>
                          <c15:sqref>'Table for graphs 24-25 '!$A$73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'!$B$73:$DB$73</c15:sqref>
                        </c15:formulaRef>
                      </c:ext>
                    </c:extLst>
                    <c:numCache>
                      <c:formatCode>0</c:formatCode>
                      <c:ptCount val="105"/>
                      <c:pt idx="0">
                        <c:v>8</c:v>
                      </c:pt>
                      <c:pt idx="1">
                        <c:v>7</c:v>
                      </c:pt>
                      <c:pt idx="2">
                        <c:v>5</c:v>
                      </c:pt>
                      <c:pt idx="3">
                        <c:v>5</c:v>
                      </c:pt>
                      <c:pt idx="4">
                        <c:v>4</c:v>
                      </c:pt>
                      <c:pt idx="5">
                        <c:v>2</c:v>
                      </c:pt>
                      <c:pt idx="6">
                        <c:v>3</c:v>
                      </c:pt>
                      <c:pt idx="7">
                        <c:v>3</c:v>
                      </c:pt>
                      <c:pt idx="8">
                        <c:v>4</c:v>
                      </c:pt>
                      <c:pt idx="9">
                        <c:v>3</c:v>
                      </c:pt>
                      <c:pt idx="10">
                        <c:v>4</c:v>
                      </c:pt>
                      <c:pt idx="11">
                        <c:v>2</c:v>
                      </c:pt>
                      <c:pt idx="12">
                        <c:v>3</c:v>
                      </c:pt>
                      <c:pt idx="13">
                        <c:v>6</c:v>
                      </c:pt>
                      <c:pt idx="14">
                        <c:v>5</c:v>
                      </c:pt>
                      <c:pt idx="15">
                        <c:v>5</c:v>
                      </c:pt>
                      <c:pt idx="16">
                        <c:v>2</c:v>
                      </c:pt>
                      <c:pt idx="17">
                        <c:v>3</c:v>
                      </c:pt>
                      <c:pt idx="18">
                        <c:v>1</c:v>
                      </c:pt>
                      <c:pt idx="19">
                        <c:v>2</c:v>
                      </c:pt>
                      <c:pt idx="20">
                        <c:v>5</c:v>
                      </c:pt>
                      <c:pt idx="21">
                        <c:v>6</c:v>
                      </c:pt>
                      <c:pt idx="22">
                        <c:v>8</c:v>
                      </c:pt>
                      <c:pt idx="23">
                        <c:v>8</c:v>
                      </c:pt>
                      <c:pt idx="24">
                        <c:v>7</c:v>
                      </c:pt>
                      <c:pt idx="25">
                        <c:v>10</c:v>
                      </c:pt>
                      <c:pt idx="26">
                        <c:v>9</c:v>
                      </c:pt>
                      <c:pt idx="27">
                        <c:v>8</c:v>
                      </c:pt>
                      <c:pt idx="28">
                        <c:v>6</c:v>
                      </c:pt>
                      <c:pt idx="29">
                        <c:v>7</c:v>
                      </c:pt>
                      <c:pt idx="30">
                        <c:v>6</c:v>
                      </c:pt>
                      <c:pt idx="31">
                        <c:v>12</c:v>
                      </c:pt>
                      <c:pt idx="32">
                        <c:v>7</c:v>
                      </c:pt>
                      <c:pt idx="33">
                        <c:v>9</c:v>
                      </c:pt>
                      <c:pt idx="34">
                        <c:v>9</c:v>
                      </c:pt>
                      <c:pt idx="35">
                        <c:v>8</c:v>
                      </c:pt>
                      <c:pt idx="36">
                        <c:v>6</c:v>
                      </c:pt>
                      <c:pt idx="37">
                        <c:v>6</c:v>
                      </c:pt>
                      <c:pt idx="38">
                        <c:v>8</c:v>
                      </c:pt>
                      <c:pt idx="39">
                        <c:v>8</c:v>
                      </c:pt>
                      <c:pt idx="40">
                        <c:v>8</c:v>
                      </c:pt>
                      <c:pt idx="41">
                        <c:v>9</c:v>
                      </c:pt>
                      <c:pt idx="42">
                        <c:v>6</c:v>
                      </c:pt>
                      <c:pt idx="43" formatCode="General">
                        <c:v>5</c:v>
                      </c:pt>
                      <c:pt idx="44">
                        <c:v>5</c:v>
                      </c:pt>
                      <c:pt idx="45">
                        <c:v>4</c:v>
                      </c:pt>
                      <c:pt idx="46">
                        <c:v>4</c:v>
                      </c:pt>
                      <c:pt idx="47">
                        <c:v>4</c:v>
                      </c:pt>
                      <c:pt idx="48">
                        <c:v>3</c:v>
                      </c:pt>
                      <c:pt idx="49">
                        <c:v>1</c:v>
                      </c:pt>
                      <c:pt idx="50">
                        <c:v>5</c:v>
                      </c:pt>
                      <c:pt idx="51">
                        <c:v>7</c:v>
                      </c:pt>
                      <c:pt idx="52">
                        <c:v>7</c:v>
                      </c:pt>
                      <c:pt idx="53" formatCode="General">
                        <c:v>5</c:v>
                      </c:pt>
                      <c:pt idx="54" formatCode="General">
                        <c:v>3</c:v>
                      </c:pt>
                      <c:pt idx="55" formatCode="General">
                        <c:v>3</c:v>
                      </c:pt>
                      <c:pt idx="56" formatCode="General">
                        <c:v>3</c:v>
                      </c:pt>
                      <c:pt idx="57" formatCode="General">
                        <c:v>2</c:v>
                      </c:pt>
                      <c:pt idx="58" formatCode="General">
                        <c:v>3</c:v>
                      </c:pt>
                      <c:pt idx="59" formatCode="General">
                        <c:v>4</c:v>
                      </c:pt>
                      <c:pt idx="60" formatCode="General">
                        <c:v>4</c:v>
                      </c:pt>
                      <c:pt idx="61" formatCode="General">
                        <c:v>6</c:v>
                      </c:pt>
                      <c:pt idx="62" formatCode="General">
                        <c:v>5</c:v>
                      </c:pt>
                      <c:pt idx="63" formatCode="General">
                        <c:v>3</c:v>
                      </c:pt>
                      <c:pt idx="64" formatCode="General">
                        <c:v>3</c:v>
                      </c:pt>
                      <c:pt idx="65" formatCode="General">
                        <c:v>2</c:v>
                      </c:pt>
                      <c:pt idx="66" formatCode="General">
                        <c:v>3</c:v>
                      </c:pt>
                      <c:pt idx="67" formatCode="General">
                        <c:v>2</c:v>
                      </c:pt>
                      <c:pt idx="68" formatCode="General">
                        <c:v>3</c:v>
                      </c:pt>
                      <c:pt idx="69" formatCode="General">
                        <c:v>4</c:v>
                      </c:pt>
                      <c:pt idx="70" formatCode="General">
                        <c:v>3</c:v>
                      </c:pt>
                      <c:pt idx="71" formatCode="General">
                        <c:v>6</c:v>
                      </c:pt>
                      <c:pt idx="72" formatCode="General">
                        <c:v>5</c:v>
                      </c:pt>
                      <c:pt idx="73" formatCode="General">
                        <c:v>6</c:v>
                      </c:pt>
                      <c:pt idx="74" formatCode="General">
                        <c:v>5</c:v>
                      </c:pt>
                      <c:pt idx="75" formatCode="General">
                        <c:v>4</c:v>
                      </c:pt>
                      <c:pt idx="76" formatCode="General">
                        <c:v>5</c:v>
                      </c:pt>
                      <c:pt idx="77" formatCode="General">
                        <c:v>3</c:v>
                      </c:pt>
                      <c:pt idx="78" formatCode="General">
                        <c:v>5</c:v>
                      </c:pt>
                      <c:pt idx="79" formatCode="General">
                        <c:v>5</c:v>
                      </c:pt>
                      <c:pt idx="80" formatCode="General">
                        <c:v>1</c:v>
                      </c:pt>
                      <c:pt idx="81" formatCode="General">
                        <c:v>8</c:v>
                      </c:pt>
                      <c:pt idx="82" formatCode="General">
                        <c:v>10</c:v>
                      </c:pt>
                      <c:pt idx="83" formatCode="General">
                        <c:v>9</c:v>
                      </c:pt>
                      <c:pt idx="84" formatCode="General">
                        <c:v>8</c:v>
                      </c:pt>
                      <c:pt idx="85" formatCode="General">
                        <c:v>8</c:v>
                      </c:pt>
                      <c:pt idx="86" formatCode="General">
                        <c:v>14</c:v>
                      </c:pt>
                      <c:pt idx="87" formatCode="General">
                        <c:v>15</c:v>
                      </c:pt>
                      <c:pt idx="88" formatCode="General">
                        <c:v>13</c:v>
                      </c:pt>
                      <c:pt idx="89" formatCode="General">
                        <c:v>12</c:v>
                      </c:pt>
                      <c:pt idx="90" formatCode="General">
                        <c:v>8</c:v>
                      </c:pt>
                      <c:pt idx="91" formatCode="General">
                        <c:v>8</c:v>
                      </c:pt>
                      <c:pt idx="92" formatCode="General">
                        <c:v>10</c:v>
                      </c:pt>
                      <c:pt idx="93" formatCode="General">
                        <c:v>18</c:v>
                      </c:pt>
                      <c:pt idx="94" formatCode="General">
                        <c:v>17</c:v>
                      </c:pt>
                      <c:pt idx="95" formatCode="General">
                        <c:v>22</c:v>
                      </c:pt>
                      <c:pt idx="96" formatCode="General">
                        <c:v>20</c:v>
                      </c:pt>
                    </c:numCache>
                  </c:numRef>
                </c:val>
                <c:extLst xmlns:c15="http://schemas.microsoft.com/office/drawing/2012/chart">
                  <c:ext xmlns:c16="http://schemas.microsoft.com/office/drawing/2014/chart" uri="{C3380CC4-5D6E-409C-BE32-E72D297353CC}">
                    <c16:uniqueId val="{00000048-B5D4-40D4-AF13-0B53CA72FB94}"/>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24-25 '!$A$74</c15:sqref>
                        </c15:formulaRef>
                      </c:ext>
                    </c:extLst>
                    <c:strCache>
                      <c:ptCount val="1"/>
                      <c:pt idx="0">
                        <c:v>Upper Gastrointestinal - Reported &gt;103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'!$B$74:$DB$74</c15:sqref>
                        </c15:formulaRef>
                      </c:ext>
                    </c:extLst>
                    <c:numCache>
                      <c:formatCode>0</c:formatCode>
                      <c:ptCount val="105"/>
                      <c:pt idx="0">
                        <c:v>20</c:v>
                      </c:pt>
                      <c:pt idx="1">
                        <c:v>18</c:v>
                      </c:pt>
                      <c:pt idx="2">
                        <c:v>13</c:v>
                      </c:pt>
                      <c:pt idx="3">
                        <c:v>15</c:v>
                      </c:pt>
                      <c:pt idx="4">
                        <c:v>19</c:v>
                      </c:pt>
                      <c:pt idx="5">
                        <c:v>22</c:v>
                      </c:pt>
                      <c:pt idx="6">
                        <c:v>18</c:v>
                      </c:pt>
                      <c:pt idx="7">
                        <c:v>19</c:v>
                      </c:pt>
                      <c:pt idx="8">
                        <c:v>17</c:v>
                      </c:pt>
                      <c:pt idx="9">
                        <c:v>17</c:v>
                      </c:pt>
                      <c:pt idx="10">
                        <c:v>10</c:v>
                      </c:pt>
                      <c:pt idx="11">
                        <c:v>12</c:v>
                      </c:pt>
                      <c:pt idx="12">
                        <c:v>12</c:v>
                      </c:pt>
                      <c:pt idx="13">
                        <c:v>15</c:v>
                      </c:pt>
                      <c:pt idx="14">
                        <c:v>10</c:v>
                      </c:pt>
                      <c:pt idx="15">
                        <c:v>16</c:v>
                      </c:pt>
                      <c:pt idx="16">
                        <c:v>15</c:v>
                      </c:pt>
                      <c:pt idx="17">
                        <c:v>13</c:v>
                      </c:pt>
                      <c:pt idx="18">
                        <c:v>13</c:v>
                      </c:pt>
                      <c:pt idx="19">
                        <c:v>13</c:v>
                      </c:pt>
                      <c:pt idx="20">
                        <c:v>12</c:v>
                      </c:pt>
                      <c:pt idx="21">
                        <c:v>14</c:v>
                      </c:pt>
                      <c:pt idx="22">
                        <c:v>11</c:v>
                      </c:pt>
                      <c:pt idx="23">
                        <c:v>12</c:v>
                      </c:pt>
                      <c:pt idx="24">
                        <c:v>15</c:v>
                      </c:pt>
                      <c:pt idx="25">
                        <c:v>16</c:v>
                      </c:pt>
                      <c:pt idx="26">
                        <c:v>17</c:v>
                      </c:pt>
                      <c:pt idx="27">
                        <c:v>20</c:v>
                      </c:pt>
                      <c:pt idx="28">
                        <c:v>16</c:v>
                      </c:pt>
                      <c:pt idx="29">
                        <c:v>17</c:v>
                      </c:pt>
                      <c:pt idx="30">
                        <c:v>17</c:v>
                      </c:pt>
                      <c:pt idx="31">
                        <c:v>18</c:v>
                      </c:pt>
                      <c:pt idx="32">
                        <c:v>15</c:v>
                      </c:pt>
                      <c:pt idx="33">
                        <c:v>17</c:v>
                      </c:pt>
                      <c:pt idx="34">
                        <c:v>17</c:v>
                      </c:pt>
                      <c:pt idx="35">
                        <c:v>19</c:v>
                      </c:pt>
                      <c:pt idx="36">
                        <c:v>17</c:v>
                      </c:pt>
                      <c:pt idx="37">
                        <c:v>17</c:v>
                      </c:pt>
                      <c:pt idx="38">
                        <c:v>15</c:v>
                      </c:pt>
                      <c:pt idx="39">
                        <c:v>15</c:v>
                      </c:pt>
                      <c:pt idx="40">
                        <c:v>16</c:v>
                      </c:pt>
                      <c:pt idx="41">
                        <c:v>13</c:v>
                      </c:pt>
                      <c:pt idx="42">
                        <c:v>13</c:v>
                      </c:pt>
                      <c:pt idx="43" formatCode="General">
                        <c:v>12</c:v>
                      </c:pt>
                      <c:pt idx="44">
                        <c:v>15</c:v>
                      </c:pt>
                      <c:pt idx="45">
                        <c:v>14</c:v>
                      </c:pt>
                      <c:pt idx="46">
                        <c:v>12</c:v>
                      </c:pt>
                      <c:pt idx="47">
                        <c:v>11</c:v>
                      </c:pt>
                      <c:pt idx="48">
                        <c:v>8</c:v>
                      </c:pt>
                      <c:pt idx="49">
                        <c:v>7</c:v>
                      </c:pt>
                      <c:pt idx="50">
                        <c:v>9</c:v>
                      </c:pt>
                      <c:pt idx="51">
                        <c:v>8</c:v>
                      </c:pt>
                      <c:pt idx="52">
                        <c:v>9</c:v>
                      </c:pt>
                      <c:pt idx="53" formatCode="General">
                        <c:v>7</c:v>
                      </c:pt>
                      <c:pt idx="54" formatCode="General">
                        <c:v>7</c:v>
                      </c:pt>
                      <c:pt idx="55" formatCode="General">
                        <c:v>8</c:v>
                      </c:pt>
                      <c:pt idx="56" formatCode="General">
                        <c:v>11</c:v>
                      </c:pt>
                      <c:pt idx="57" formatCode="General">
                        <c:v>12</c:v>
                      </c:pt>
                      <c:pt idx="58" formatCode="General">
                        <c:v>12</c:v>
                      </c:pt>
                      <c:pt idx="59" formatCode="General">
                        <c:v>7</c:v>
                      </c:pt>
                      <c:pt idx="60" formatCode="General">
                        <c:v>7</c:v>
                      </c:pt>
                      <c:pt idx="61" formatCode="General">
                        <c:v>8</c:v>
                      </c:pt>
                      <c:pt idx="62" formatCode="General">
                        <c:v>6</c:v>
                      </c:pt>
                      <c:pt idx="63" formatCode="General">
                        <c:v>5</c:v>
                      </c:pt>
                      <c:pt idx="64" formatCode="General">
                        <c:v>4</c:v>
                      </c:pt>
                      <c:pt idx="65" formatCode="General">
                        <c:v>7</c:v>
                      </c:pt>
                      <c:pt idx="66" formatCode="General">
                        <c:v>7</c:v>
                      </c:pt>
                      <c:pt idx="67" formatCode="General">
                        <c:v>5</c:v>
                      </c:pt>
                      <c:pt idx="68" formatCode="General">
                        <c:v>4</c:v>
                      </c:pt>
                      <c:pt idx="69" formatCode="General">
                        <c:v>7</c:v>
                      </c:pt>
                      <c:pt idx="70" formatCode="General">
                        <c:v>6</c:v>
                      </c:pt>
                      <c:pt idx="71" formatCode="General">
                        <c:v>6</c:v>
                      </c:pt>
                      <c:pt idx="72" formatCode="General">
                        <c:v>7</c:v>
                      </c:pt>
                      <c:pt idx="73" formatCode="General">
                        <c:v>8</c:v>
                      </c:pt>
                      <c:pt idx="74" formatCode="General">
                        <c:v>9</c:v>
                      </c:pt>
                      <c:pt idx="75" formatCode="General">
                        <c:v>8</c:v>
                      </c:pt>
                      <c:pt idx="76" formatCode="General">
                        <c:v>11</c:v>
                      </c:pt>
                      <c:pt idx="77" formatCode="General">
                        <c:v>10</c:v>
                      </c:pt>
                      <c:pt idx="78" formatCode="General">
                        <c:v>10</c:v>
                      </c:pt>
                      <c:pt idx="79" formatCode="General">
                        <c:v>9</c:v>
                      </c:pt>
                      <c:pt idx="80" formatCode="General">
                        <c:v>13</c:v>
                      </c:pt>
                      <c:pt idx="81" formatCode="General">
                        <c:v>14</c:v>
                      </c:pt>
                      <c:pt idx="82" formatCode="General">
                        <c:v>14</c:v>
                      </c:pt>
                      <c:pt idx="83" formatCode="General">
                        <c:v>12</c:v>
                      </c:pt>
                      <c:pt idx="84" formatCode="General">
                        <c:v>8</c:v>
                      </c:pt>
                      <c:pt idx="85" formatCode="General">
                        <c:v>6</c:v>
                      </c:pt>
                      <c:pt idx="86" formatCode="General">
                        <c:v>8</c:v>
                      </c:pt>
                      <c:pt idx="87" formatCode="General">
                        <c:v>9</c:v>
                      </c:pt>
                      <c:pt idx="88" formatCode="General">
                        <c:v>13</c:v>
                      </c:pt>
                      <c:pt idx="89" formatCode="General">
                        <c:v>14</c:v>
                      </c:pt>
                      <c:pt idx="90" formatCode="General">
                        <c:v>14</c:v>
                      </c:pt>
                      <c:pt idx="91" formatCode="General">
                        <c:v>18</c:v>
                      </c:pt>
                      <c:pt idx="92" formatCode="General">
                        <c:v>15</c:v>
                      </c:pt>
                      <c:pt idx="93" formatCode="General">
                        <c:v>13</c:v>
                      </c:pt>
                      <c:pt idx="94" formatCode="General">
                        <c:v>12</c:v>
                      </c:pt>
                      <c:pt idx="95" formatCode="General">
                        <c:v>9</c:v>
                      </c:pt>
                      <c:pt idx="96" formatCode="General">
                        <c:v>11</c:v>
                      </c:pt>
                    </c:numCache>
                  </c:numRef>
                </c:val>
                <c:extLst xmlns:c15="http://schemas.microsoft.com/office/drawing/2012/chart">
                  <c:ext xmlns:c16="http://schemas.microsoft.com/office/drawing/2014/chart" uri="{C3380CC4-5D6E-409C-BE32-E72D297353CC}">
                    <c16:uniqueId val="{00000049-B5D4-40D4-AF13-0B53CA72FB94}"/>
                  </c:ext>
                </c:extLst>
              </c15:ser>
            </c15:filteredBarSeries>
            <c15:filteredBarSeries>
              <c15:ser>
                <c:idx val="73"/>
                <c:order val="73"/>
                <c:tx>
                  <c:strRef>
                    <c:extLst xmlns:c15="http://schemas.microsoft.com/office/drawing/2012/chart">
                      <c:ext xmlns:c15="http://schemas.microsoft.com/office/drawing/2012/chart" uri="{02D57815-91ED-43cb-92C2-25804820EDAC}">
                        <c15:formulaRef>
                          <c15:sqref>'Table for graphs 24-25 '!$A$75</c15:sqref>
                        </c15:formulaRef>
                      </c:ext>
                    </c:extLst>
                    <c:strCache>
                      <c:ptCount val="1"/>
                      <c:pt idx="0">
                        <c:v>Urological - Reported &gt;103 days</c:v>
                      </c:pt>
                    </c:strCache>
                  </c:strRef>
                </c:tx>
                <c:spPr>
                  <a:solidFill>
                    <a:schemeClr val="accent5">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'!$B$75:$DB$75</c15:sqref>
                        </c15:formulaRef>
                      </c:ext>
                    </c:extLst>
                    <c:numCache>
                      <c:formatCode>0</c:formatCode>
                      <c:ptCount val="105"/>
                      <c:pt idx="0">
                        <c:v>25</c:v>
                      </c:pt>
                      <c:pt idx="1">
                        <c:v>23</c:v>
                      </c:pt>
                      <c:pt idx="2">
                        <c:v>24</c:v>
                      </c:pt>
                      <c:pt idx="3">
                        <c:v>20</c:v>
                      </c:pt>
                      <c:pt idx="4">
                        <c:v>19</c:v>
                      </c:pt>
                      <c:pt idx="5">
                        <c:v>21</c:v>
                      </c:pt>
                      <c:pt idx="6">
                        <c:v>19</c:v>
                      </c:pt>
                      <c:pt idx="7">
                        <c:v>21</c:v>
                      </c:pt>
                      <c:pt idx="8">
                        <c:v>19</c:v>
                      </c:pt>
                      <c:pt idx="9">
                        <c:v>22</c:v>
                      </c:pt>
                      <c:pt idx="10">
                        <c:v>24</c:v>
                      </c:pt>
                      <c:pt idx="11">
                        <c:v>24</c:v>
                      </c:pt>
                      <c:pt idx="12">
                        <c:v>23</c:v>
                      </c:pt>
                      <c:pt idx="13">
                        <c:v>22</c:v>
                      </c:pt>
                      <c:pt idx="14">
                        <c:v>21</c:v>
                      </c:pt>
                      <c:pt idx="15">
                        <c:v>20</c:v>
                      </c:pt>
                      <c:pt idx="16">
                        <c:v>20</c:v>
                      </c:pt>
                      <c:pt idx="17">
                        <c:v>19</c:v>
                      </c:pt>
                      <c:pt idx="18">
                        <c:v>20</c:v>
                      </c:pt>
                      <c:pt idx="19">
                        <c:v>16</c:v>
                      </c:pt>
                      <c:pt idx="20">
                        <c:v>13</c:v>
                      </c:pt>
                      <c:pt idx="21">
                        <c:v>17</c:v>
                      </c:pt>
                      <c:pt idx="22">
                        <c:v>19</c:v>
                      </c:pt>
                      <c:pt idx="23">
                        <c:v>21</c:v>
                      </c:pt>
                      <c:pt idx="24">
                        <c:v>22</c:v>
                      </c:pt>
                      <c:pt idx="25">
                        <c:v>23</c:v>
                      </c:pt>
                      <c:pt idx="26">
                        <c:v>24</c:v>
                      </c:pt>
                      <c:pt idx="27">
                        <c:v>21</c:v>
                      </c:pt>
                      <c:pt idx="28">
                        <c:v>24</c:v>
                      </c:pt>
                      <c:pt idx="29">
                        <c:v>26</c:v>
                      </c:pt>
                      <c:pt idx="30">
                        <c:v>25</c:v>
                      </c:pt>
                      <c:pt idx="31">
                        <c:v>23</c:v>
                      </c:pt>
                      <c:pt idx="32">
                        <c:v>26</c:v>
                      </c:pt>
                      <c:pt idx="33">
                        <c:v>24</c:v>
                      </c:pt>
                      <c:pt idx="34">
                        <c:v>20</c:v>
                      </c:pt>
                      <c:pt idx="35">
                        <c:v>19</c:v>
                      </c:pt>
                      <c:pt idx="36">
                        <c:v>20</c:v>
                      </c:pt>
                      <c:pt idx="37">
                        <c:v>19</c:v>
                      </c:pt>
                      <c:pt idx="38">
                        <c:v>24</c:v>
                      </c:pt>
                      <c:pt idx="39">
                        <c:v>27</c:v>
                      </c:pt>
                      <c:pt idx="40">
                        <c:v>25</c:v>
                      </c:pt>
                      <c:pt idx="41">
                        <c:v>28</c:v>
                      </c:pt>
                      <c:pt idx="42">
                        <c:v>24</c:v>
                      </c:pt>
                      <c:pt idx="43" formatCode="General">
                        <c:v>23</c:v>
                      </c:pt>
                      <c:pt idx="44">
                        <c:v>23</c:v>
                      </c:pt>
                      <c:pt idx="45">
                        <c:v>21</c:v>
                      </c:pt>
                      <c:pt idx="46">
                        <c:v>22</c:v>
                      </c:pt>
                      <c:pt idx="47">
                        <c:v>23</c:v>
                      </c:pt>
                      <c:pt idx="48">
                        <c:v>26</c:v>
                      </c:pt>
                      <c:pt idx="49">
                        <c:v>21</c:v>
                      </c:pt>
                      <c:pt idx="50">
                        <c:v>20</c:v>
                      </c:pt>
                      <c:pt idx="51">
                        <c:v>20</c:v>
                      </c:pt>
                      <c:pt idx="52">
                        <c:v>21</c:v>
                      </c:pt>
                      <c:pt idx="53" formatCode="General">
                        <c:v>20</c:v>
                      </c:pt>
                      <c:pt idx="54" formatCode="General">
                        <c:v>20</c:v>
                      </c:pt>
                      <c:pt idx="55" formatCode="General">
                        <c:v>18</c:v>
                      </c:pt>
                      <c:pt idx="56" formatCode="General">
                        <c:v>19</c:v>
                      </c:pt>
                      <c:pt idx="57" formatCode="General">
                        <c:v>18</c:v>
                      </c:pt>
                      <c:pt idx="58" formatCode="General">
                        <c:v>19</c:v>
                      </c:pt>
                      <c:pt idx="59" formatCode="General">
                        <c:v>17</c:v>
                      </c:pt>
                      <c:pt idx="60" formatCode="General">
                        <c:v>18</c:v>
                      </c:pt>
                      <c:pt idx="61" formatCode="General">
                        <c:v>19</c:v>
                      </c:pt>
                      <c:pt idx="62" formatCode="General">
                        <c:v>20</c:v>
                      </c:pt>
                      <c:pt idx="63" formatCode="General">
                        <c:v>16</c:v>
                      </c:pt>
                      <c:pt idx="64" formatCode="General">
                        <c:v>14</c:v>
                      </c:pt>
                      <c:pt idx="65" formatCode="General">
                        <c:v>13</c:v>
                      </c:pt>
                      <c:pt idx="66" formatCode="General">
                        <c:v>10</c:v>
                      </c:pt>
                      <c:pt idx="67" formatCode="General">
                        <c:v>9</c:v>
                      </c:pt>
                      <c:pt idx="68" formatCode="General">
                        <c:v>14</c:v>
                      </c:pt>
                      <c:pt idx="69" formatCode="General">
                        <c:v>12</c:v>
                      </c:pt>
                      <c:pt idx="70" formatCode="General">
                        <c:v>14</c:v>
                      </c:pt>
                      <c:pt idx="71" formatCode="General">
                        <c:v>16</c:v>
                      </c:pt>
                      <c:pt idx="72" formatCode="General">
                        <c:v>16</c:v>
                      </c:pt>
                      <c:pt idx="73" formatCode="General">
                        <c:v>13</c:v>
                      </c:pt>
                      <c:pt idx="74" formatCode="General">
                        <c:v>14</c:v>
                      </c:pt>
                      <c:pt idx="75" formatCode="General">
                        <c:v>14</c:v>
                      </c:pt>
                      <c:pt idx="76" formatCode="General">
                        <c:v>12</c:v>
                      </c:pt>
                      <c:pt idx="77" formatCode="General">
                        <c:v>12</c:v>
                      </c:pt>
                      <c:pt idx="78" formatCode="General">
                        <c:v>15</c:v>
                      </c:pt>
                      <c:pt idx="79" formatCode="General">
                        <c:v>15</c:v>
                      </c:pt>
                      <c:pt idx="80" formatCode="General">
                        <c:v>12</c:v>
                      </c:pt>
                      <c:pt idx="81" formatCode="General">
                        <c:v>13</c:v>
                      </c:pt>
                      <c:pt idx="82" formatCode="General">
                        <c:v>15</c:v>
                      </c:pt>
                      <c:pt idx="83" formatCode="General">
                        <c:v>15</c:v>
                      </c:pt>
                      <c:pt idx="84" formatCode="General">
                        <c:v>14</c:v>
                      </c:pt>
                      <c:pt idx="85" formatCode="General">
                        <c:v>9</c:v>
                      </c:pt>
                      <c:pt idx="86" formatCode="General">
                        <c:v>7</c:v>
                      </c:pt>
                      <c:pt idx="87" formatCode="General">
                        <c:v>6</c:v>
                      </c:pt>
                      <c:pt idx="88" formatCode="General">
                        <c:v>10</c:v>
                      </c:pt>
                      <c:pt idx="89" formatCode="General">
                        <c:v>9</c:v>
                      </c:pt>
                      <c:pt idx="90" formatCode="General">
                        <c:v>6</c:v>
                      </c:pt>
                      <c:pt idx="91" formatCode="General">
                        <c:v>8</c:v>
                      </c:pt>
                      <c:pt idx="92" formatCode="General">
                        <c:v>11</c:v>
                      </c:pt>
                      <c:pt idx="93" formatCode="General">
                        <c:v>12</c:v>
                      </c:pt>
                      <c:pt idx="94" formatCode="General">
                        <c:v>9</c:v>
                      </c:pt>
                      <c:pt idx="95" formatCode="General">
                        <c:v>7</c:v>
                      </c:pt>
                      <c:pt idx="96" formatCode="General">
                        <c:v>11</c:v>
                      </c:pt>
                    </c:numCache>
                  </c:numRef>
                </c:val>
                <c:extLst xmlns:c15="http://schemas.microsoft.com/office/drawing/2012/chart">
                  <c:ext xmlns:c16="http://schemas.microsoft.com/office/drawing/2014/chart" uri="{C3380CC4-5D6E-409C-BE32-E72D297353CC}">
                    <c16:uniqueId val="{0000004A-B5D4-40D4-AF13-0B53CA72FB94}"/>
                  </c:ext>
                </c:extLst>
              </c15:ser>
            </c15:filteredBarSeries>
            <c15:filteredBarSeries>
              <c15:ser>
                <c:idx val="74"/>
                <c:order val="74"/>
                <c:tx>
                  <c:strRef>
                    <c:extLst xmlns:c15="http://schemas.microsoft.com/office/drawing/2012/chart">
                      <c:ext xmlns:c15="http://schemas.microsoft.com/office/drawing/2012/chart" uri="{02D57815-91ED-43cb-92C2-25804820EDAC}">
                        <c15:formulaRef>
                          <c15:sqref>'Table for graphs 24-25 '!$A$76</c15:sqref>
                        </c15:formulaRef>
                      </c:ext>
                    </c:extLst>
                    <c:strCache>
                      <c:ptCount val="1"/>
                      <c:pt idx="0">
                        <c:v>Reported &gt;103 days All Sites</c:v>
                      </c:pt>
                    </c:strCache>
                  </c:strRef>
                </c:tx>
                <c:spPr>
                  <a:solidFill>
                    <a:schemeClr val="accent5">
                      <a:lumMod val="20000"/>
                      <a:lumOff val="80000"/>
                    </a:schemeClr>
                  </a:solidFill>
                  <a:ln w="28575">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'!$B$76:$DB$76</c15:sqref>
                        </c15:formulaRef>
                      </c:ext>
                    </c:extLst>
                    <c:numCache>
                      <c:formatCode>0</c:formatCode>
                      <c:ptCount val="105"/>
                      <c:pt idx="0">
                        <c:v>159</c:v>
                      </c:pt>
                      <c:pt idx="1">
                        <c:v>158</c:v>
                      </c:pt>
                      <c:pt idx="2">
                        <c:v>122</c:v>
                      </c:pt>
                      <c:pt idx="3">
                        <c:v>125</c:v>
                      </c:pt>
                      <c:pt idx="4">
                        <c:v>141</c:v>
                      </c:pt>
                      <c:pt idx="5">
                        <c:v>134</c:v>
                      </c:pt>
                      <c:pt idx="6">
                        <c:v>133</c:v>
                      </c:pt>
                      <c:pt idx="7">
                        <c:v>134</c:v>
                      </c:pt>
                      <c:pt idx="8">
                        <c:v>139</c:v>
                      </c:pt>
                      <c:pt idx="9">
                        <c:v>138</c:v>
                      </c:pt>
                      <c:pt idx="10">
                        <c:v>134</c:v>
                      </c:pt>
                      <c:pt idx="11">
                        <c:v>145</c:v>
                      </c:pt>
                      <c:pt idx="12">
                        <c:v>136</c:v>
                      </c:pt>
                      <c:pt idx="13">
                        <c:v>139</c:v>
                      </c:pt>
                      <c:pt idx="14">
                        <c:v>119</c:v>
                      </c:pt>
                      <c:pt idx="15">
                        <c:v>128</c:v>
                      </c:pt>
                      <c:pt idx="16">
                        <c:v>120</c:v>
                      </c:pt>
                      <c:pt idx="17">
                        <c:v>117</c:v>
                      </c:pt>
                      <c:pt idx="18">
                        <c:v>112</c:v>
                      </c:pt>
                      <c:pt idx="19">
                        <c:v>101</c:v>
                      </c:pt>
                      <c:pt idx="20">
                        <c:v>110</c:v>
                      </c:pt>
                      <c:pt idx="21">
                        <c:v>105</c:v>
                      </c:pt>
                      <c:pt idx="22">
                        <c:v>113</c:v>
                      </c:pt>
                      <c:pt idx="23">
                        <c:v>117</c:v>
                      </c:pt>
                      <c:pt idx="24">
                        <c:v>124</c:v>
                      </c:pt>
                      <c:pt idx="25">
                        <c:v>117</c:v>
                      </c:pt>
                      <c:pt idx="26">
                        <c:v>122</c:v>
                      </c:pt>
                      <c:pt idx="27">
                        <c:v>117</c:v>
                      </c:pt>
                      <c:pt idx="28">
                        <c:v>117</c:v>
                      </c:pt>
                      <c:pt idx="29">
                        <c:v>120</c:v>
                      </c:pt>
                      <c:pt idx="30">
                        <c:v>119</c:v>
                      </c:pt>
                      <c:pt idx="31">
                        <c:v>121</c:v>
                      </c:pt>
                      <c:pt idx="32">
                        <c:v>115</c:v>
                      </c:pt>
                      <c:pt idx="33">
                        <c:v>118</c:v>
                      </c:pt>
                      <c:pt idx="34">
                        <c:v>116</c:v>
                      </c:pt>
                      <c:pt idx="35">
                        <c:v>107</c:v>
                      </c:pt>
                      <c:pt idx="36">
                        <c:v>97</c:v>
                      </c:pt>
                      <c:pt idx="37">
                        <c:v>99</c:v>
                      </c:pt>
                      <c:pt idx="38">
                        <c:v>106</c:v>
                      </c:pt>
                      <c:pt idx="39">
                        <c:v>117</c:v>
                      </c:pt>
                      <c:pt idx="40">
                        <c:v>110</c:v>
                      </c:pt>
                      <c:pt idx="41">
                        <c:v>106</c:v>
                      </c:pt>
                      <c:pt idx="42">
                        <c:v>115</c:v>
                      </c:pt>
                      <c:pt idx="43">
                        <c:v>109</c:v>
                      </c:pt>
                      <c:pt idx="44">
                        <c:v>110</c:v>
                      </c:pt>
                      <c:pt idx="45">
                        <c:v>110</c:v>
                      </c:pt>
                      <c:pt idx="46">
                        <c:v>105</c:v>
                      </c:pt>
                      <c:pt idx="47">
                        <c:v>99</c:v>
                      </c:pt>
                      <c:pt idx="48">
                        <c:v>101</c:v>
                      </c:pt>
                      <c:pt idx="49">
                        <c:v>93</c:v>
                      </c:pt>
                      <c:pt idx="50">
                        <c:v>92</c:v>
                      </c:pt>
                      <c:pt idx="51">
                        <c:v>90</c:v>
                      </c:pt>
                      <c:pt idx="52">
                        <c:v>92</c:v>
                      </c:pt>
                      <c:pt idx="53">
                        <c:v>74</c:v>
                      </c:pt>
                      <c:pt idx="54">
                        <c:v>68</c:v>
                      </c:pt>
                      <c:pt idx="55">
                        <c:v>63</c:v>
                      </c:pt>
                      <c:pt idx="56">
                        <c:v>66</c:v>
                      </c:pt>
                      <c:pt idx="57">
                        <c:v>68</c:v>
                      </c:pt>
                      <c:pt idx="58">
                        <c:v>75</c:v>
                      </c:pt>
                      <c:pt idx="59">
                        <c:v>67</c:v>
                      </c:pt>
                      <c:pt idx="60">
                        <c:v>76</c:v>
                      </c:pt>
                      <c:pt idx="61">
                        <c:v>83</c:v>
                      </c:pt>
                      <c:pt idx="62">
                        <c:v>86</c:v>
                      </c:pt>
                      <c:pt idx="63">
                        <c:v>81</c:v>
                      </c:pt>
                      <c:pt idx="64">
                        <c:v>76</c:v>
                      </c:pt>
                      <c:pt idx="65">
                        <c:v>75</c:v>
                      </c:pt>
                      <c:pt idx="66">
                        <c:v>71</c:v>
                      </c:pt>
                      <c:pt idx="67">
                        <c:v>64</c:v>
                      </c:pt>
                      <c:pt idx="68">
                        <c:v>75</c:v>
                      </c:pt>
                      <c:pt idx="69">
                        <c:v>75</c:v>
                      </c:pt>
                      <c:pt idx="70">
                        <c:v>74</c:v>
                      </c:pt>
                      <c:pt idx="71">
                        <c:v>79</c:v>
                      </c:pt>
                      <c:pt idx="72">
                        <c:v>78</c:v>
                      </c:pt>
                      <c:pt idx="73">
                        <c:v>78</c:v>
                      </c:pt>
                      <c:pt idx="74">
                        <c:v>84</c:v>
                      </c:pt>
                      <c:pt idx="75">
                        <c:v>77</c:v>
                      </c:pt>
                      <c:pt idx="76">
                        <c:v>77</c:v>
                      </c:pt>
                      <c:pt idx="77">
                        <c:v>72</c:v>
                      </c:pt>
                      <c:pt idx="78">
                        <c:v>85</c:v>
                      </c:pt>
                      <c:pt idx="79">
                        <c:v>76</c:v>
                      </c:pt>
                      <c:pt idx="80">
                        <c:v>68</c:v>
                      </c:pt>
                      <c:pt idx="81">
                        <c:v>75</c:v>
                      </c:pt>
                      <c:pt idx="82">
                        <c:v>80</c:v>
                      </c:pt>
                      <c:pt idx="83">
                        <c:v>75</c:v>
                      </c:pt>
                      <c:pt idx="84">
                        <c:v>67</c:v>
                      </c:pt>
                      <c:pt idx="85">
                        <c:v>60</c:v>
                      </c:pt>
                      <c:pt idx="86">
                        <c:v>62</c:v>
                      </c:pt>
                      <c:pt idx="87">
                        <c:v>65</c:v>
                      </c:pt>
                      <c:pt idx="88">
                        <c:v>66</c:v>
                      </c:pt>
                      <c:pt idx="89">
                        <c:v>68</c:v>
                      </c:pt>
                      <c:pt idx="90">
                        <c:v>61</c:v>
                      </c:pt>
                      <c:pt idx="91">
                        <c:v>71</c:v>
                      </c:pt>
                      <c:pt idx="92">
                        <c:v>76</c:v>
                      </c:pt>
                      <c:pt idx="93">
                        <c:v>81</c:v>
                      </c:pt>
                      <c:pt idx="94">
                        <c:v>85</c:v>
                      </c:pt>
                      <c:pt idx="95">
                        <c:v>81</c:v>
                      </c:pt>
                      <c:pt idx="96">
                        <c:v>77</c:v>
                      </c:pt>
                    </c:numCache>
                  </c:numRef>
                </c:val>
                <c:extLst xmlns:c15="http://schemas.microsoft.com/office/drawing/2012/chart">
                  <c:ext xmlns:c16="http://schemas.microsoft.com/office/drawing/2014/chart" uri="{C3380CC4-5D6E-409C-BE32-E72D297353CC}">
                    <c16:uniqueId val="{0000004B-B5D4-40D4-AF13-0B53CA72FB94}"/>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24-25 '!$A$77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'!$B$77:$DB$77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c:v>1</c:v>
                      </c:pt>
                      <c:pt idx="44">
                        <c:v>0</c:v>
                      </c:pt>
                      <c:pt idx="45">
                        <c:v>0</c:v>
                      </c:pt>
                      <c:pt idx="46">
                        <c:v>0</c:v>
                      </c:pt>
                      <c:pt idx="47">
                        <c:v>0</c:v>
                      </c:pt>
                      <c:pt idx="48">
                        <c:v>1</c:v>
                      </c:pt>
                      <c:pt idx="49">
                        <c:v>0</c:v>
                      </c:pt>
                      <c:pt idx="50">
                        <c:v>0</c:v>
                      </c:pt>
                      <c:pt idx="51">
                        <c:v>0</c:v>
                      </c:pt>
                      <c:pt idx="52">
                        <c:v>0</c:v>
                      </c:pt>
                      <c:pt idx="53">
                        <c:v>0</c:v>
                      </c:pt>
                      <c:pt idx="54">
                        <c:v>0</c:v>
                      </c:pt>
                      <c:pt idx="55">
                        <c:v>1</c:v>
                      </c:pt>
                      <c:pt idx="56">
                        <c:v>1</c:v>
                      </c:pt>
                      <c:pt idx="57">
                        <c:v>1</c:v>
                      </c:pt>
                      <c:pt idx="58">
                        <c:v>1</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C-B5D4-40D4-AF13-0B53CA72FB94}"/>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24-25 '!$A$78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'!$B$78:$DB$78</c15:sqref>
                        </c15:formulaRef>
                      </c:ext>
                    </c:extLst>
                    <c:numCache>
                      <c:formatCode>0</c:formatCode>
                      <c:ptCount val="105"/>
                      <c:pt idx="0">
                        <c:v>2</c:v>
                      </c:pt>
                      <c:pt idx="1">
                        <c:v>1</c:v>
                      </c:pt>
                      <c:pt idx="2">
                        <c:v>1</c:v>
                      </c:pt>
                      <c:pt idx="3">
                        <c:v>1</c:v>
                      </c:pt>
                      <c:pt idx="4">
                        <c:v>1</c:v>
                      </c:pt>
                      <c:pt idx="5">
                        <c:v>1</c:v>
                      </c:pt>
                      <c:pt idx="6">
                        <c:v>2</c:v>
                      </c:pt>
                      <c:pt idx="7">
                        <c:v>3</c:v>
                      </c:pt>
                      <c:pt idx="8">
                        <c:v>3</c:v>
                      </c:pt>
                      <c:pt idx="9">
                        <c:v>2</c:v>
                      </c:pt>
                      <c:pt idx="10">
                        <c:v>2</c:v>
                      </c:pt>
                      <c:pt idx="11">
                        <c:v>3</c:v>
                      </c:pt>
                      <c:pt idx="12">
                        <c:v>3</c:v>
                      </c:pt>
                      <c:pt idx="13">
                        <c:v>2</c:v>
                      </c:pt>
                      <c:pt idx="14">
                        <c:v>1</c:v>
                      </c:pt>
                      <c:pt idx="15">
                        <c:v>1</c:v>
                      </c:pt>
                      <c:pt idx="16">
                        <c:v>1</c:v>
                      </c:pt>
                      <c:pt idx="17">
                        <c:v>1</c:v>
                      </c:pt>
                      <c:pt idx="18">
                        <c:v>2</c:v>
                      </c:pt>
                      <c:pt idx="19">
                        <c:v>2</c:v>
                      </c:pt>
                      <c:pt idx="20">
                        <c:v>2</c:v>
                      </c:pt>
                      <c:pt idx="21">
                        <c:v>1</c:v>
                      </c:pt>
                      <c:pt idx="22">
                        <c:v>1</c:v>
                      </c:pt>
                      <c:pt idx="23">
                        <c:v>1</c:v>
                      </c:pt>
                      <c:pt idx="24">
                        <c:v>1</c:v>
                      </c:pt>
                      <c:pt idx="25">
                        <c:v>0</c:v>
                      </c:pt>
                      <c:pt idx="26">
                        <c:v>2</c:v>
                      </c:pt>
                      <c:pt idx="27">
                        <c:v>2</c:v>
                      </c:pt>
                      <c:pt idx="28">
                        <c:v>2</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1</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1</c:v>
                      </c:pt>
                      <c:pt idx="93" formatCode="General">
                        <c:v>1</c:v>
                      </c:pt>
                      <c:pt idx="94" formatCode="General">
                        <c:v>1</c:v>
                      </c:pt>
                      <c:pt idx="95" formatCode="General">
                        <c:v>2</c:v>
                      </c:pt>
                      <c:pt idx="96" formatCode="General">
                        <c:v>1</c:v>
                      </c:pt>
                    </c:numCache>
                  </c:numRef>
                </c:val>
                <c:extLst xmlns:c15="http://schemas.microsoft.com/office/drawing/2012/chart">
                  <c:ext xmlns:c16="http://schemas.microsoft.com/office/drawing/2014/chart" uri="{C3380CC4-5D6E-409C-BE32-E72D297353CC}">
                    <c16:uniqueId val="{0000004D-B5D4-40D4-AF13-0B53CA72FB94}"/>
                  </c:ext>
                </c:extLst>
              </c15:ser>
            </c15:filteredBarSeries>
            <c15:filteredBarSeries>
              <c15:ser>
                <c:idx val="77"/>
                <c:order val="77"/>
                <c:tx>
                  <c:strRef>
                    <c:extLst xmlns:c15="http://schemas.microsoft.com/office/drawing/2012/chart">
                      <c:ext xmlns:c15="http://schemas.microsoft.com/office/drawing/2012/chart" uri="{02D57815-91ED-43cb-92C2-25804820EDAC}">
                        <c15:formulaRef>
                          <c15:sqref>'Table for graphs 24-25 '!$A$79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'!$B$79:$DB$79</c15:sqref>
                        </c15:formulaRef>
                      </c:ext>
                    </c:extLst>
                    <c:numCache>
                      <c:formatCode>0</c:formatCode>
                      <c:ptCount val="105"/>
                      <c:pt idx="0">
                        <c:v>11</c:v>
                      </c:pt>
                      <c:pt idx="1">
                        <c:v>11</c:v>
                      </c:pt>
                      <c:pt idx="2">
                        <c:v>7</c:v>
                      </c:pt>
                      <c:pt idx="3">
                        <c:v>10</c:v>
                      </c:pt>
                      <c:pt idx="4">
                        <c:v>13</c:v>
                      </c:pt>
                      <c:pt idx="5">
                        <c:v>13</c:v>
                      </c:pt>
                      <c:pt idx="6">
                        <c:v>19</c:v>
                      </c:pt>
                      <c:pt idx="7">
                        <c:v>17</c:v>
                      </c:pt>
                      <c:pt idx="8">
                        <c:v>21</c:v>
                      </c:pt>
                      <c:pt idx="9">
                        <c:v>20</c:v>
                      </c:pt>
                      <c:pt idx="10">
                        <c:v>19</c:v>
                      </c:pt>
                      <c:pt idx="11">
                        <c:v>21</c:v>
                      </c:pt>
                      <c:pt idx="12">
                        <c:v>17</c:v>
                      </c:pt>
                      <c:pt idx="13">
                        <c:v>14</c:v>
                      </c:pt>
                      <c:pt idx="14">
                        <c:v>13</c:v>
                      </c:pt>
                      <c:pt idx="15">
                        <c:v>14</c:v>
                      </c:pt>
                      <c:pt idx="16">
                        <c:v>14</c:v>
                      </c:pt>
                      <c:pt idx="17">
                        <c:v>9</c:v>
                      </c:pt>
                      <c:pt idx="18">
                        <c:v>10</c:v>
                      </c:pt>
                      <c:pt idx="19">
                        <c:v>14</c:v>
                      </c:pt>
                      <c:pt idx="20">
                        <c:v>16</c:v>
                      </c:pt>
                      <c:pt idx="21">
                        <c:v>16</c:v>
                      </c:pt>
                      <c:pt idx="22">
                        <c:v>20</c:v>
                      </c:pt>
                      <c:pt idx="23">
                        <c:v>20</c:v>
                      </c:pt>
                      <c:pt idx="24">
                        <c:v>18</c:v>
                      </c:pt>
                      <c:pt idx="25">
                        <c:v>17</c:v>
                      </c:pt>
                      <c:pt idx="26">
                        <c:v>16</c:v>
                      </c:pt>
                      <c:pt idx="27">
                        <c:v>20</c:v>
                      </c:pt>
                      <c:pt idx="28">
                        <c:v>26</c:v>
                      </c:pt>
                      <c:pt idx="29">
                        <c:v>29</c:v>
                      </c:pt>
                      <c:pt idx="30">
                        <c:v>27</c:v>
                      </c:pt>
                      <c:pt idx="31">
                        <c:v>29</c:v>
                      </c:pt>
                      <c:pt idx="32">
                        <c:v>28</c:v>
                      </c:pt>
                      <c:pt idx="33">
                        <c:v>29</c:v>
                      </c:pt>
                      <c:pt idx="34">
                        <c:v>32</c:v>
                      </c:pt>
                      <c:pt idx="35">
                        <c:v>26</c:v>
                      </c:pt>
                      <c:pt idx="36">
                        <c:v>27</c:v>
                      </c:pt>
                      <c:pt idx="37">
                        <c:v>22</c:v>
                      </c:pt>
                      <c:pt idx="38">
                        <c:v>18</c:v>
                      </c:pt>
                      <c:pt idx="39">
                        <c:v>19</c:v>
                      </c:pt>
                      <c:pt idx="40">
                        <c:v>18</c:v>
                      </c:pt>
                      <c:pt idx="41">
                        <c:v>24</c:v>
                      </c:pt>
                      <c:pt idx="42">
                        <c:v>26</c:v>
                      </c:pt>
                      <c:pt idx="43">
                        <c:v>26</c:v>
                      </c:pt>
                      <c:pt idx="44">
                        <c:v>24</c:v>
                      </c:pt>
                      <c:pt idx="45">
                        <c:v>21</c:v>
                      </c:pt>
                      <c:pt idx="46">
                        <c:v>22</c:v>
                      </c:pt>
                      <c:pt idx="47">
                        <c:v>18</c:v>
                      </c:pt>
                      <c:pt idx="48">
                        <c:v>17</c:v>
                      </c:pt>
                      <c:pt idx="49">
                        <c:v>16</c:v>
                      </c:pt>
                      <c:pt idx="50">
                        <c:v>16</c:v>
                      </c:pt>
                      <c:pt idx="51">
                        <c:v>22</c:v>
                      </c:pt>
                      <c:pt idx="52">
                        <c:v>16</c:v>
                      </c:pt>
                      <c:pt idx="53">
                        <c:v>11</c:v>
                      </c:pt>
                      <c:pt idx="54">
                        <c:v>12</c:v>
                      </c:pt>
                      <c:pt idx="55">
                        <c:v>10</c:v>
                      </c:pt>
                      <c:pt idx="56">
                        <c:v>8</c:v>
                      </c:pt>
                      <c:pt idx="57">
                        <c:v>13</c:v>
                      </c:pt>
                      <c:pt idx="58">
                        <c:v>23</c:v>
                      </c:pt>
                      <c:pt idx="59">
                        <c:v>18</c:v>
                      </c:pt>
                      <c:pt idx="60">
                        <c:v>23</c:v>
                      </c:pt>
                      <c:pt idx="61">
                        <c:v>19</c:v>
                      </c:pt>
                      <c:pt idx="62">
                        <c:v>17</c:v>
                      </c:pt>
                      <c:pt idx="63">
                        <c:v>18</c:v>
                      </c:pt>
                      <c:pt idx="64" formatCode="General">
                        <c:v>13</c:v>
                      </c:pt>
                      <c:pt idx="65" formatCode="General">
                        <c:v>14</c:v>
                      </c:pt>
                      <c:pt idx="66" formatCode="General">
                        <c:v>14</c:v>
                      </c:pt>
                      <c:pt idx="67" formatCode="General">
                        <c:v>15</c:v>
                      </c:pt>
                      <c:pt idx="68" formatCode="General">
                        <c:v>15</c:v>
                      </c:pt>
                      <c:pt idx="69" formatCode="General">
                        <c:v>13</c:v>
                      </c:pt>
                      <c:pt idx="70" formatCode="General">
                        <c:v>29</c:v>
                      </c:pt>
                      <c:pt idx="71" formatCode="General">
                        <c:v>17</c:v>
                      </c:pt>
                      <c:pt idx="72" formatCode="General">
                        <c:v>13</c:v>
                      </c:pt>
                      <c:pt idx="73" formatCode="General">
                        <c:v>13</c:v>
                      </c:pt>
                      <c:pt idx="74" formatCode="General">
                        <c:v>7</c:v>
                      </c:pt>
                      <c:pt idx="75" formatCode="General">
                        <c:v>10</c:v>
                      </c:pt>
                      <c:pt idx="76" formatCode="General">
                        <c:v>13</c:v>
                      </c:pt>
                      <c:pt idx="77" formatCode="General">
                        <c:v>7</c:v>
                      </c:pt>
                      <c:pt idx="78" formatCode="General">
                        <c:v>2</c:v>
                      </c:pt>
                      <c:pt idx="79" formatCode="General">
                        <c:v>4</c:v>
                      </c:pt>
                      <c:pt idx="80" formatCode="General">
                        <c:v>4</c:v>
                      </c:pt>
                      <c:pt idx="81" formatCode="General">
                        <c:v>4</c:v>
                      </c:pt>
                      <c:pt idx="82" formatCode="General">
                        <c:v>3</c:v>
                      </c:pt>
                      <c:pt idx="83" formatCode="General">
                        <c:v>4</c:v>
                      </c:pt>
                      <c:pt idx="84" formatCode="General">
                        <c:v>6</c:v>
                      </c:pt>
                      <c:pt idx="85" formatCode="General">
                        <c:v>6</c:v>
                      </c:pt>
                      <c:pt idx="86" formatCode="General">
                        <c:v>6</c:v>
                      </c:pt>
                      <c:pt idx="87" formatCode="General">
                        <c:v>2</c:v>
                      </c:pt>
                      <c:pt idx="88" formatCode="General">
                        <c:v>2</c:v>
                      </c:pt>
                      <c:pt idx="89" formatCode="General">
                        <c:v>4</c:v>
                      </c:pt>
                      <c:pt idx="90" formatCode="General">
                        <c:v>9</c:v>
                      </c:pt>
                      <c:pt idx="91" formatCode="General">
                        <c:v>8</c:v>
                      </c:pt>
                      <c:pt idx="92" formatCode="General">
                        <c:v>5</c:v>
                      </c:pt>
                      <c:pt idx="93" formatCode="General">
                        <c:v>4</c:v>
                      </c:pt>
                      <c:pt idx="94" formatCode="General">
                        <c:v>2</c:v>
                      </c:pt>
                      <c:pt idx="95" formatCode="General">
                        <c:v>2</c:v>
                      </c:pt>
                      <c:pt idx="96" formatCode="General">
                        <c:v>3</c:v>
                      </c:pt>
                    </c:numCache>
                  </c:numRef>
                </c:val>
                <c:extLst xmlns:c15="http://schemas.microsoft.com/office/drawing/2012/chart">
                  <c:ext xmlns:c16="http://schemas.microsoft.com/office/drawing/2014/chart" uri="{C3380CC4-5D6E-409C-BE32-E72D297353CC}">
                    <c16:uniqueId val="{0000004E-B5D4-40D4-AF13-0B53CA72FB94}"/>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24-25 '!$A$80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'!$B$80:$DB$80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c:v>0</c:v>
                      </c:pt>
                      <c:pt idx="44">
                        <c:v>0</c:v>
                      </c:pt>
                      <c:pt idx="45">
                        <c:v>0</c:v>
                      </c:pt>
                      <c:pt idx="46">
                        <c:v>0</c:v>
                      </c:pt>
                      <c:pt idx="47">
                        <c:v>1</c:v>
                      </c:pt>
                      <c:pt idx="48">
                        <c:v>1</c:v>
                      </c:pt>
                      <c:pt idx="49">
                        <c:v>1</c:v>
                      </c:pt>
                      <c:pt idx="50">
                        <c:v>1</c:v>
                      </c:pt>
                      <c:pt idx="51">
                        <c:v>0</c:v>
                      </c:pt>
                      <c:pt idx="52">
                        <c:v>0</c:v>
                      </c:pt>
                      <c:pt idx="53">
                        <c:v>0</c:v>
                      </c:pt>
                      <c:pt idx="54">
                        <c:v>0</c:v>
                      </c:pt>
                      <c:pt idx="55">
                        <c:v>0</c:v>
                      </c:pt>
                      <c:pt idx="56">
                        <c:v>1</c:v>
                      </c:pt>
                      <c:pt idx="57">
                        <c:v>0</c:v>
                      </c:pt>
                      <c:pt idx="58">
                        <c:v>0</c:v>
                      </c:pt>
                      <c:pt idx="59">
                        <c:v>0</c:v>
                      </c:pt>
                      <c:pt idx="60">
                        <c:v>0</c:v>
                      </c:pt>
                      <c:pt idx="61">
                        <c:v>0</c:v>
                      </c:pt>
                      <c:pt idx="62">
                        <c:v>0</c:v>
                      </c:pt>
                      <c:pt idx="63">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3</c:v>
                      </c:pt>
                      <c:pt idx="81" formatCode="General">
                        <c:v>3</c:v>
                      </c:pt>
                      <c:pt idx="82" formatCode="General">
                        <c:v>3</c:v>
                      </c:pt>
                      <c:pt idx="83" formatCode="General">
                        <c:v>2</c:v>
                      </c:pt>
                      <c:pt idx="84" formatCode="General">
                        <c:v>1</c:v>
                      </c:pt>
                      <c:pt idx="85" formatCode="General">
                        <c:v>2</c:v>
                      </c:pt>
                      <c:pt idx="86" formatCode="General">
                        <c:v>1</c:v>
                      </c:pt>
                      <c:pt idx="87" formatCode="General">
                        <c:v>1</c:v>
                      </c:pt>
                      <c:pt idx="88" formatCode="General">
                        <c:v>2</c:v>
                      </c:pt>
                      <c:pt idx="89" formatCode="General">
                        <c:v>2</c:v>
                      </c:pt>
                      <c:pt idx="90" formatCode="General">
                        <c:v>1</c:v>
                      </c:pt>
                      <c:pt idx="91" formatCode="General">
                        <c:v>1</c:v>
                      </c:pt>
                      <c:pt idx="92" formatCode="General">
                        <c:v>1</c:v>
                      </c:pt>
                      <c:pt idx="93" formatCode="General">
                        <c:v>1</c:v>
                      </c:pt>
                      <c:pt idx="94" formatCode="General">
                        <c:v>0</c:v>
                      </c:pt>
                      <c:pt idx="95" formatCode="General">
                        <c:v>1</c:v>
                      </c:pt>
                      <c:pt idx="96" formatCode="General">
                        <c:v>0</c:v>
                      </c:pt>
                    </c:numCache>
                  </c:numRef>
                </c:val>
                <c:extLst xmlns:c15="http://schemas.microsoft.com/office/drawing/2012/chart">
                  <c:ext xmlns:c16="http://schemas.microsoft.com/office/drawing/2014/chart" uri="{C3380CC4-5D6E-409C-BE32-E72D297353CC}">
                    <c16:uniqueId val="{0000004F-B5D4-40D4-AF13-0B53CA72FB94}"/>
                  </c:ext>
                </c:extLst>
              </c15:ser>
            </c15:filteredBarSeries>
            <c15:filteredBarSeries>
              <c15:ser>
                <c:idx val="80"/>
                <c:order val="80"/>
                <c:tx>
                  <c:strRef>
                    <c:extLst xmlns:c15="http://schemas.microsoft.com/office/drawing/2012/chart">
                      <c:ext xmlns:c15="http://schemas.microsoft.com/office/drawing/2012/chart" uri="{02D57815-91ED-43cb-92C2-25804820EDAC}">
                        <c15:formulaRef>
                          <c15:sqref>'Table for graphs 24-25 '!$A$82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'!$B$82:$DB$82</c15:sqref>
                        </c15:formulaRef>
                      </c:ext>
                    </c:extLst>
                    <c:numCache>
                      <c:formatCode>0</c:formatCode>
                      <c:ptCount val="105"/>
                      <c:pt idx="0">
                        <c:v>17</c:v>
                      </c:pt>
                      <c:pt idx="1">
                        <c:v>21</c:v>
                      </c:pt>
                      <c:pt idx="2">
                        <c:v>18</c:v>
                      </c:pt>
                      <c:pt idx="3">
                        <c:v>20</c:v>
                      </c:pt>
                      <c:pt idx="4">
                        <c:v>20</c:v>
                      </c:pt>
                      <c:pt idx="5">
                        <c:v>22</c:v>
                      </c:pt>
                      <c:pt idx="6">
                        <c:v>19</c:v>
                      </c:pt>
                      <c:pt idx="7">
                        <c:v>18</c:v>
                      </c:pt>
                      <c:pt idx="8">
                        <c:v>20</c:v>
                      </c:pt>
                      <c:pt idx="9">
                        <c:v>13</c:v>
                      </c:pt>
                      <c:pt idx="10">
                        <c:v>14</c:v>
                      </c:pt>
                      <c:pt idx="11">
                        <c:v>12</c:v>
                      </c:pt>
                      <c:pt idx="12">
                        <c:v>13</c:v>
                      </c:pt>
                      <c:pt idx="13">
                        <c:v>15</c:v>
                      </c:pt>
                      <c:pt idx="14">
                        <c:v>12</c:v>
                      </c:pt>
                      <c:pt idx="15">
                        <c:v>14</c:v>
                      </c:pt>
                      <c:pt idx="16">
                        <c:v>13</c:v>
                      </c:pt>
                      <c:pt idx="17">
                        <c:v>14</c:v>
                      </c:pt>
                      <c:pt idx="18">
                        <c:v>12</c:v>
                      </c:pt>
                      <c:pt idx="19">
                        <c:v>12</c:v>
                      </c:pt>
                      <c:pt idx="20">
                        <c:v>12</c:v>
                      </c:pt>
                      <c:pt idx="21">
                        <c:v>12</c:v>
                      </c:pt>
                      <c:pt idx="22">
                        <c:v>9</c:v>
                      </c:pt>
                      <c:pt idx="23">
                        <c:v>10</c:v>
                      </c:pt>
                      <c:pt idx="24">
                        <c:v>9</c:v>
                      </c:pt>
                      <c:pt idx="25">
                        <c:v>10</c:v>
                      </c:pt>
                      <c:pt idx="26">
                        <c:v>14</c:v>
                      </c:pt>
                      <c:pt idx="27">
                        <c:v>13</c:v>
                      </c:pt>
                      <c:pt idx="28">
                        <c:v>14</c:v>
                      </c:pt>
                      <c:pt idx="29">
                        <c:v>15</c:v>
                      </c:pt>
                      <c:pt idx="30">
                        <c:v>13</c:v>
                      </c:pt>
                      <c:pt idx="31">
                        <c:v>13</c:v>
                      </c:pt>
                      <c:pt idx="32">
                        <c:v>12</c:v>
                      </c:pt>
                      <c:pt idx="33">
                        <c:v>15</c:v>
                      </c:pt>
                      <c:pt idx="34">
                        <c:v>13</c:v>
                      </c:pt>
                      <c:pt idx="35">
                        <c:v>10</c:v>
                      </c:pt>
                      <c:pt idx="36">
                        <c:v>11</c:v>
                      </c:pt>
                      <c:pt idx="37">
                        <c:v>10</c:v>
                      </c:pt>
                      <c:pt idx="38">
                        <c:v>11</c:v>
                      </c:pt>
                      <c:pt idx="39">
                        <c:v>10</c:v>
                      </c:pt>
                      <c:pt idx="40">
                        <c:v>14</c:v>
                      </c:pt>
                      <c:pt idx="41">
                        <c:v>11</c:v>
                      </c:pt>
                      <c:pt idx="42">
                        <c:v>9</c:v>
                      </c:pt>
                      <c:pt idx="43">
                        <c:v>8</c:v>
                      </c:pt>
                      <c:pt idx="44">
                        <c:v>8</c:v>
                      </c:pt>
                      <c:pt idx="45">
                        <c:v>7</c:v>
                      </c:pt>
                      <c:pt idx="46">
                        <c:v>8</c:v>
                      </c:pt>
                      <c:pt idx="47">
                        <c:v>11</c:v>
                      </c:pt>
                      <c:pt idx="48">
                        <c:v>7</c:v>
                      </c:pt>
                      <c:pt idx="49">
                        <c:v>9</c:v>
                      </c:pt>
                      <c:pt idx="50">
                        <c:v>7</c:v>
                      </c:pt>
                      <c:pt idx="51">
                        <c:v>7</c:v>
                      </c:pt>
                      <c:pt idx="52">
                        <c:v>8</c:v>
                      </c:pt>
                      <c:pt idx="53">
                        <c:v>9</c:v>
                      </c:pt>
                      <c:pt idx="54">
                        <c:v>6</c:v>
                      </c:pt>
                      <c:pt idx="55">
                        <c:v>7</c:v>
                      </c:pt>
                      <c:pt idx="56">
                        <c:v>7</c:v>
                      </c:pt>
                      <c:pt idx="57">
                        <c:v>8</c:v>
                      </c:pt>
                      <c:pt idx="58">
                        <c:v>8</c:v>
                      </c:pt>
                      <c:pt idx="59">
                        <c:v>6</c:v>
                      </c:pt>
                      <c:pt idx="60">
                        <c:v>7</c:v>
                      </c:pt>
                      <c:pt idx="61">
                        <c:v>7</c:v>
                      </c:pt>
                      <c:pt idx="62">
                        <c:v>6</c:v>
                      </c:pt>
                      <c:pt idx="63">
                        <c:v>4</c:v>
                      </c:pt>
                      <c:pt idx="64" formatCode="General">
                        <c:v>7</c:v>
                      </c:pt>
                      <c:pt idx="65" formatCode="General">
                        <c:v>6</c:v>
                      </c:pt>
                      <c:pt idx="66" formatCode="General">
                        <c:v>6</c:v>
                      </c:pt>
                      <c:pt idx="67" formatCode="General">
                        <c:v>11</c:v>
                      </c:pt>
                      <c:pt idx="68" formatCode="General">
                        <c:v>9</c:v>
                      </c:pt>
                      <c:pt idx="69" formatCode="General">
                        <c:v>10</c:v>
                      </c:pt>
                      <c:pt idx="70" formatCode="General">
                        <c:v>15</c:v>
                      </c:pt>
                      <c:pt idx="71" formatCode="General">
                        <c:v>9</c:v>
                      </c:pt>
                      <c:pt idx="72" formatCode="General">
                        <c:v>7</c:v>
                      </c:pt>
                      <c:pt idx="73" formatCode="General">
                        <c:v>6</c:v>
                      </c:pt>
                      <c:pt idx="74" formatCode="General">
                        <c:v>7</c:v>
                      </c:pt>
                      <c:pt idx="75" formatCode="General">
                        <c:v>8</c:v>
                      </c:pt>
                      <c:pt idx="76" formatCode="General">
                        <c:v>6</c:v>
                      </c:pt>
                      <c:pt idx="77" formatCode="General">
                        <c:v>8</c:v>
                      </c:pt>
                      <c:pt idx="78" formatCode="General">
                        <c:v>10</c:v>
                      </c:pt>
                      <c:pt idx="79" formatCode="General">
                        <c:v>8</c:v>
                      </c:pt>
                      <c:pt idx="80" formatCode="General">
                        <c:v>8</c:v>
                      </c:pt>
                      <c:pt idx="81" formatCode="General">
                        <c:v>7</c:v>
                      </c:pt>
                      <c:pt idx="82" formatCode="General">
                        <c:v>7</c:v>
                      </c:pt>
                      <c:pt idx="83" formatCode="General">
                        <c:v>6</c:v>
                      </c:pt>
                      <c:pt idx="84" formatCode="General">
                        <c:v>4</c:v>
                      </c:pt>
                      <c:pt idx="85" formatCode="General">
                        <c:v>7</c:v>
                      </c:pt>
                      <c:pt idx="86" formatCode="General">
                        <c:v>7</c:v>
                      </c:pt>
                      <c:pt idx="87" formatCode="General">
                        <c:v>6</c:v>
                      </c:pt>
                      <c:pt idx="88" formatCode="General">
                        <c:v>6</c:v>
                      </c:pt>
                      <c:pt idx="89" formatCode="General">
                        <c:v>8</c:v>
                      </c:pt>
                      <c:pt idx="90" formatCode="General">
                        <c:v>8</c:v>
                      </c:pt>
                      <c:pt idx="91" formatCode="General">
                        <c:v>12</c:v>
                      </c:pt>
                      <c:pt idx="92" formatCode="General">
                        <c:v>12</c:v>
                      </c:pt>
                      <c:pt idx="93" formatCode="General">
                        <c:v>13</c:v>
                      </c:pt>
                      <c:pt idx="94" formatCode="General">
                        <c:v>13</c:v>
                      </c:pt>
                      <c:pt idx="95" formatCode="General">
                        <c:v>11</c:v>
                      </c:pt>
                      <c:pt idx="96" formatCode="General">
                        <c:v>11</c:v>
                      </c:pt>
                    </c:numCache>
                  </c:numRef>
                </c:val>
                <c:extLst xmlns:c15="http://schemas.microsoft.com/office/drawing/2012/chart">
                  <c:ext xmlns:c16="http://schemas.microsoft.com/office/drawing/2014/chart" uri="{C3380CC4-5D6E-409C-BE32-E72D297353CC}">
                    <c16:uniqueId val="{00000051-B5D4-40D4-AF13-0B53CA72FB94}"/>
                  </c:ext>
                </c:extLst>
              </c15:ser>
            </c15:filteredBarSeries>
            <c15:filteredBarSeries>
              <c15:ser>
                <c:idx val="81"/>
                <c:order val="81"/>
                <c:tx>
                  <c:strRef>
                    <c:extLst xmlns:c15="http://schemas.microsoft.com/office/drawing/2012/chart">
                      <c:ext xmlns:c15="http://schemas.microsoft.com/office/drawing/2012/chart" uri="{02D57815-91ED-43cb-92C2-25804820EDAC}">
                        <c15:formulaRef>
                          <c15:sqref>'Table for graphs 24-25 '!$A$83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'!$B$83:$DB$83</c15:sqref>
                        </c15:formulaRef>
                      </c:ext>
                    </c:extLst>
                    <c:numCache>
                      <c:formatCode>0</c:formatCode>
                      <c:ptCount val="105"/>
                      <c:pt idx="0">
                        <c:v>18</c:v>
                      </c:pt>
                      <c:pt idx="1">
                        <c:v>28</c:v>
                      </c:pt>
                      <c:pt idx="2">
                        <c:v>22</c:v>
                      </c:pt>
                      <c:pt idx="3">
                        <c:v>22</c:v>
                      </c:pt>
                      <c:pt idx="4">
                        <c:v>16</c:v>
                      </c:pt>
                      <c:pt idx="5">
                        <c:v>20</c:v>
                      </c:pt>
                      <c:pt idx="6">
                        <c:v>16</c:v>
                      </c:pt>
                      <c:pt idx="7">
                        <c:v>18</c:v>
                      </c:pt>
                      <c:pt idx="8">
                        <c:v>16</c:v>
                      </c:pt>
                      <c:pt idx="9">
                        <c:v>14</c:v>
                      </c:pt>
                      <c:pt idx="10">
                        <c:v>17</c:v>
                      </c:pt>
                      <c:pt idx="11">
                        <c:v>16</c:v>
                      </c:pt>
                      <c:pt idx="12">
                        <c:v>12</c:v>
                      </c:pt>
                      <c:pt idx="13">
                        <c:v>17</c:v>
                      </c:pt>
                      <c:pt idx="14">
                        <c:v>19</c:v>
                      </c:pt>
                      <c:pt idx="15">
                        <c:v>12</c:v>
                      </c:pt>
                      <c:pt idx="16">
                        <c:v>16</c:v>
                      </c:pt>
                      <c:pt idx="17">
                        <c:v>17</c:v>
                      </c:pt>
                      <c:pt idx="18">
                        <c:v>14</c:v>
                      </c:pt>
                      <c:pt idx="19">
                        <c:v>12</c:v>
                      </c:pt>
                      <c:pt idx="20">
                        <c:v>18</c:v>
                      </c:pt>
                      <c:pt idx="21">
                        <c:v>24</c:v>
                      </c:pt>
                      <c:pt idx="22">
                        <c:v>28</c:v>
                      </c:pt>
                      <c:pt idx="23">
                        <c:v>32</c:v>
                      </c:pt>
                      <c:pt idx="24">
                        <c:v>35</c:v>
                      </c:pt>
                      <c:pt idx="25">
                        <c:v>26</c:v>
                      </c:pt>
                      <c:pt idx="26">
                        <c:v>24</c:v>
                      </c:pt>
                      <c:pt idx="27">
                        <c:v>19</c:v>
                      </c:pt>
                      <c:pt idx="28">
                        <c:v>15</c:v>
                      </c:pt>
                      <c:pt idx="29">
                        <c:v>15</c:v>
                      </c:pt>
                      <c:pt idx="30">
                        <c:v>11</c:v>
                      </c:pt>
                      <c:pt idx="31">
                        <c:v>7</c:v>
                      </c:pt>
                      <c:pt idx="32">
                        <c:v>7</c:v>
                      </c:pt>
                      <c:pt idx="33">
                        <c:v>11</c:v>
                      </c:pt>
                      <c:pt idx="34">
                        <c:v>8</c:v>
                      </c:pt>
                      <c:pt idx="35">
                        <c:v>9</c:v>
                      </c:pt>
                      <c:pt idx="36">
                        <c:v>8</c:v>
                      </c:pt>
                      <c:pt idx="37">
                        <c:v>8</c:v>
                      </c:pt>
                      <c:pt idx="38">
                        <c:v>9</c:v>
                      </c:pt>
                      <c:pt idx="39">
                        <c:v>11</c:v>
                      </c:pt>
                      <c:pt idx="40">
                        <c:v>10</c:v>
                      </c:pt>
                      <c:pt idx="41">
                        <c:v>11</c:v>
                      </c:pt>
                      <c:pt idx="42">
                        <c:v>9</c:v>
                      </c:pt>
                      <c:pt idx="43">
                        <c:v>15</c:v>
                      </c:pt>
                      <c:pt idx="44">
                        <c:v>14</c:v>
                      </c:pt>
                      <c:pt idx="45">
                        <c:v>12</c:v>
                      </c:pt>
                      <c:pt idx="46">
                        <c:v>13</c:v>
                      </c:pt>
                      <c:pt idx="47">
                        <c:v>15</c:v>
                      </c:pt>
                      <c:pt idx="48">
                        <c:v>10</c:v>
                      </c:pt>
                      <c:pt idx="49">
                        <c:v>9</c:v>
                      </c:pt>
                      <c:pt idx="50">
                        <c:v>8</c:v>
                      </c:pt>
                      <c:pt idx="51">
                        <c:v>6</c:v>
                      </c:pt>
                      <c:pt idx="52">
                        <c:v>8</c:v>
                      </c:pt>
                      <c:pt idx="53">
                        <c:v>6</c:v>
                      </c:pt>
                      <c:pt idx="54">
                        <c:v>10</c:v>
                      </c:pt>
                      <c:pt idx="55">
                        <c:v>13</c:v>
                      </c:pt>
                      <c:pt idx="56">
                        <c:v>12</c:v>
                      </c:pt>
                      <c:pt idx="57">
                        <c:v>9</c:v>
                      </c:pt>
                      <c:pt idx="58">
                        <c:v>6</c:v>
                      </c:pt>
                      <c:pt idx="59">
                        <c:v>5</c:v>
                      </c:pt>
                      <c:pt idx="60">
                        <c:v>8</c:v>
                      </c:pt>
                      <c:pt idx="61">
                        <c:v>6</c:v>
                      </c:pt>
                      <c:pt idx="62">
                        <c:v>11</c:v>
                      </c:pt>
                      <c:pt idx="63">
                        <c:v>15</c:v>
                      </c:pt>
                      <c:pt idx="64" formatCode="General">
                        <c:v>11</c:v>
                      </c:pt>
                      <c:pt idx="65" formatCode="General">
                        <c:v>11</c:v>
                      </c:pt>
                      <c:pt idx="66" formatCode="General">
                        <c:v>11</c:v>
                      </c:pt>
                      <c:pt idx="67" formatCode="General">
                        <c:v>14</c:v>
                      </c:pt>
                      <c:pt idx="68" formatCode="General">
                        <c:v>16</c:v>
                      </c:pt>
                      <c:pt idx="69" formatCode="General">
                        <c:v>16</c:v>
                      </c:pt>
                      <c:pt idx="70" formatCode="General">
                        <c:v>27</c:v>
                      </c:pt>
                      <c:pt idx="71" formatCode="General">
                        <c:v>12</c:v>
                      </c:pt>
                      <c:pt idx="72" formatCode="General">
                        <c:v>14</c:v>
                      </c:pt>
                      <c:pt idx="73" formatCode="General">
                        <c:v>17</c:v>
                      </c:pt>
                      <c:pt idx="74" formatCode="General">
                        <c:v>18</c:v>
                      </c:pt>
                      <c:pt idx="75" formatCode="General">
                        <c:v>15</c:v>
                      </c:pt>
                      <c:pt idx="76" formatCode="General">
                        <c:v>16</c:v>
                      </c:pt>
                      <c:pt idx="77" formatCode="General">
                        <c:v>14</c:v>
                      </c:pt>
                      <c:pt idx="78" formatCode="General">
                        <c:v>13</c:v>
                      </c:pt>
                      <c:pt idx="79" formatCode="General">
                        <c:v>16</c:v>
                      </c:pt>
                      <c:pt idx="80" formatCode="General">
                        <c:v>16</c:v>
                      </c:pt>
                      <c:pt idx="81" formatCode="General">
                        <c:v>9</c:v>
                      </c:pt>
                      <c:pt idx="82" formatCode="General">
                        <c:v>13</c:v>
                      </c:pt>
                      <c:pt idx="83" formatCode="General">
                        <c:v>7</c:v>
                      </c:pt>
                      <c:pt idx="84" formatCode="General">
                        <c:v>7</c:v>
                      </c:pt>
                      <c:pt idx="85" formatCode="General">
                        <c:v>7</c:v>
                      </c:pt>
                      <c:pt idx="86" formatCode="General">
                        <c:v>7</c:v>
                      </c:pt>
                      <c:pt idx="87" formatCode="General">
                        <c:v>10</c:v>
                      </c:pt>
                      <c:pt idx="88" formatCode="General">
                        <c:v>11</c:v>
                      </c:pt>
                      <c:pt idx="89" formatCode="General">
                        <c:v>10</c:v>
                      </c:pt>
                      <c:pt idx="90" formatCode="General">
                        <c:v>12</c:v>
                      </c:pt>
                      <c:pt idx="91" formatCode="General">
                        <c:v>14</c:v>
                      </c:pt>
                      <c:pt idx="92" formatCode="General">
                        <c:v>13</c:v>
                      </c:pt>
                      <c:pt idx="93" formatCode="General">
                        <c:v>12</c:v>
                      </c:pt>
                      <c:pt idx="94" formatCode="General">
                        <c:v>15</c:v>
                      </c:pt>
                      <c:pt idx="95" formatCode="General">
                        <c:v>17</c:v>
                      </c:pt>
                      <c:pt idx="96" formatCode="General">
                        <c:v>15</c:v>
                      </c:pt>
                    </c:numCache>
                  </c:numRef>
                </c:val>
                <c:extLst xmlns:c15="http://schemas.microsoft.com/office/drawing/2012/chart">
                  <c:ext xmlns:c16="http://schemas.microsoft.com/office/drawing/2014/chart" uri="{C3380CC4-5D6E-409C-BE32-E72D297353CC}">
                    <c16:uniqueId val="{00000052-B5D4-40D4-AF13-0B53CA72FB94}"/>
                  </c:ext>
                </c:extLst>
              </c15:ser>
            </c15:filteredBarSeries>
            <c15:filteredBarSeries>
              <c15:ser>
                <c:idx val="83"/>
                <c:order val="83"/>
                <c:tx>
                  <c:strRef>
                    <c:extLst xmlns:c15="http://schemas.microsoft.com/office/drawing/2012/chart">
                      <c:ext xmlns:c15="http://schemas.microsoft.com/office/drawing/2012/chart" uri="{02D57815-91ED-43cb-92C2-25804820EDAC}">
                        <c15:formulaRef>
                          <c15:sqref>'Table for graphs 24-25 '!$A$85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'!$B$85:$DB$85</c15:sqref>
                        </c15:formulaRef>
                      </c:ext>
                    </c:extLst>
                    <c:numCache>
                      <c:formatCode>0</c:formatCode>
                      <c:ptCount val="105"/>
                      <c:pt idx="0">
                        <c:v>26</c:v>
                      </c:pt>
                      <c:pt idx="1">
                        <c:v>28</c:v>
                      </c:pt>
                      <c:pt idx="2">
                        <c:v>27</c:v>
                      </c:pt>
                      <c:pt idx="3">
                        <c:v>28</c:v>
                      </c:pt>
                      <c:pt idx="4">
                        <c:v>35</c:v>
                      </c:pt>
                      <c:pt idx="5">
                        <c:v>32</c:v>
                      </c:pt>
                      <c:pt idx="6">
                        <c:v>37</c:v>
                      </c:pt>
                      <c:pt idx="7">
                        <c:v>34</c:v>
                      </c:pt>
                      <c:pt idx="8">
                        <c:v>38</c:v>
                      </c:pt>
                      <c:pt idx="9">
                        <c:v>42</c:v>
                      </c:pt>
                      <c:pt idx="10">
                        <c:v>47</c:v>
                      </c:pt>
                      <c:pt idx="11">
                        <c:v>46</c:v>
                      </c:pt>
                      <c:pt idx="12">
                        <c:v>44</c:v>
                      </c:pt>
                      <c:pt idx="13">
                        <c:v>32</c:v>
                      </c:pt>
                      <c:pt idx="14">
                        <c:v>26</c:v>
                      </c:pt>
                      <c:pt idx="15">
                        <c:v>29</c:v>
                      </c:pt>
                      <c:pt idx="16">
                        <c:v>30</c:v>
                      </c:pt>
                      <c:pt idx="17">
                        <c:v>27</c:v>
                      </c:pt>
                      <c:pt idx="18">
                        <c:v>29</c:v>
                      </c:pt>
                      <c:pt idx="19">
                        <c:v>27</c:v>
                      </c:pt>
                      <c:pt idx="20">
                        <c:v>24</c:v>
                      </c:pt>
                      <c:pt idx="21">
                        <c:v>26</c:v>
                      </c:pt>
                      <c:pt idx="22">
                        <c:v>25</c:v>
                      </c:pt>
                      <c:pt idx="23">
                        <c:v>24</c:v>
                      </c:pt>
                      <c:pt idx="24">
                        <c:v>22</c:v>
                      </c:pt>
                      <c:pt idx="25">
                        <c:v>20</c:v>
                      </c:pt>
                      <c:pt idx="26">
                        <c:v>23</c:v>
                      </c:pt>
                      <c:pt idx="27">
                        <c:v>19</c:v>
                      </c:pt>
                      <c:pt idx="28">
                        <c:v>19</c:v>
                      </c:pt>
                      <c:pt idx="29">
                        <c:v>18</c:v>
                      </c:pt>
                      <c:pt idx="30">
                        <c:v>21</c:v>
                      </c:pt>
                      <c:pt idx="31">
                        <c:v>23</c:v>
                      </c:pt>
                      <c:pt idx="32">
                        <c:v>24</c:v>
                      </c:pt>
                      <c:pt idx="33">
                        <c:v>25</c:v>
                      </c:pt>
                      <c:pt idx="34">
                        <c:v>25</c:v>
                      </c:pt>
                      <c:pt idx="35">
                        <c:v>19</c:v>
                      </c:pt>
                      <c:pt idx="36">
                        <c:v>24</c:v>
                      </c:pt>
                      <c:pt idx="37">
                        <c:v>25</c:v>
                      </c:pt>
                      <c:pt idx="38">
                        <c:v>25</c:v>
                      </c:pt>
                      <c:pt idx="39">
                        <c:v>26</c:v>
                      </c:pt>
                      <c:pt idx="40">
                        <c:v>25</c:v>
                      </c:pt>
                      <c:pt idx="41">
                        <c:v>23</c:v>
                      </c:pt>
                      <c:pt idx="42">
                        <c:v>27</c:v>
                      </c:pt>
                      <c:pt idx="43">
                        <c:v>26</c:v>
                      </c:pt>
                      <c:pt idx="44">
                        <c:v>27</c:v>
                      </c:pt>
                      <c:pt idx="45">
                        <c:v>22</c:v>
                      </c:pt>
                      <c:pt idx="46">
                        <c:v>24</c:v>
                      </c:pt>
                      <c:pt idx="47">
                        <c:v>22</c:v>
                      </c:pt>
                      <c:pt idx="48">
                        <c:v>20</c:v>
                      </c:pt>
                      <c:pt idx="49">
                        <c:v>17</c:v>
                      </c:pt>
                      <c:pt idx="50">
                        <c:v>18</c:v>
                      </c:pt>
                      <c:pt idx="51">
                        <c:v>18</c:v>
                      </c:pt>
                      <c:pt idx="52">
                        <c:v>18</c:v>
                      </c:pt>
                      <c:pt idx="53">
                        <c:v>19</c:v>
                      </c:pt>
                      <c:pt idx="54">
                        <c:v>21</c:v>
                      </c:pt>
                      <c:pt idx="55">
                        <c:v>24</c:v>
                      </c:pt>
                      <c:pt idx="56">
                        <c:v>21</c:v>
                      </c:pt>
                      <c:pt idx="57">
                        <c:v>19</c:v>
                      </c:pt>
                      <c:pt idx="58">
                        <c:v>19</c:v>
                      </c:pt>
                      <c:pt idx="59">
                        <c:v>15</c:v>
                      </c:pt>
                      <c:pt idx="60">
                        <c:v>16</c:v>
                      </c:pt>
                      <c:pt idx="61">
                        <c:v>18</c:v>
                      </c:pt>
                      <c:pt idx="62">
                        <c:v>19</c:v>
                      </c:pt>
                      <c:pt idx="63">
                        <c:v>15</c:v>
                      </c:pt>
                      <c:pt idx="64" formatCode="General">
                        <c:v>16</c:v>
                      </c:pt>
                      <c:pt idx="65" formatCode="General">
                        <c:v>16</c:v>
                      </c:pt>
                      <c:pt idx="66" formatCode="General">
                        <c:v>17</c:v>
                      </c:pt>
                      <c:pt idx="67" formatCode="General">
                        <c:v>17</c:v>
                      </c:pt>
                      <c:pt idx="68" formatCode="General">
                        <c:v>20</c:v>
                      </c:pt>
                      <c:pt idx="69" formatCode="General">
                        <c:v>23</c:v>
                      </c:pt>
                      <c:pt idx="70" formatCode="General">
                        <c:v>37</c:v>
                      </c:pt>
                      <c:pt idx="71" formatCode="General">
                        <c:v>20</c:v>
                      </c:pt>
                      <c:pt idx="72" formatCode="General">
                        <c:v>23</c:v>
                      </c:pt>
                      <c:pt idx="73" formatCode="General">
                        <c:v>21</c:v>
                      </c:pt>
                      <c:pt idx="74" formatCode="General">
                        <c:v>22</c:v>
                      </c:pt>
                      <c:pt idx="75" formatCode="General">
                        <c:v>20</c:v>
                      </c:pt>
                      <c:pt idx="76" formatCode="General">
                        <c:v>21</c:v>
                      </c:pt>
                      <c:pt idx="77" formatCode="General">
                        <c:v>19</c:v>
                      </c:pt>
                      <c:pt idx="78" formatCode="General">
                        <c:v>21</c:v>
                      </c:pt>
                      <c:pt idx="79" formatCode="General">
                        <c:v>21</c:v>
                      </c:pt>
                      <c:pt idx="80" formatCode="General">
                        <c:v>21</c:v>
                      </c:pt>
                      <c:pt idx="81" formatCode="General">
                        <c:v>21</c:v>
                      </c:pt>
                      <c:pt idx="82" formatCode="General">
                        <c:v>24</c:v>
                      </c:pt>
                      <c:pt idx="83" formatCode="General">
                        <c:v>22</c:v>
                      </c:pt>
                      <c:pt idx="84" formatCode="General">
                        <c:v>17</c:v>
                      </c:pt>
                      <c:pt idx="85" formatCode="General">
                        <c:v>13</c:v>
                      </c:pt>
                      <c:pt idx="86" formatCode="General">
                        <c:v>11</c:v>
                      </c:pt>
                      <c:pt idx="87" formatCode="General">
                        <c:v>14</c:v>
                      </c:pt>
                      <c:pt idx="88" formatCode="General">
                        <c:v>15</c:v>
                      </c:pt>
                      <c:pt idx="89" formatCode="General">
                        <c:v>14</c:v>
                      </c:pt>
                      <c:pt idx="90" formatCode="General">
                        <c:v>14</c:v>
                      </c:pt>
                      <c:pt idx="91" formatCode="General">
                        <c:v>17</c:v>
                      </c:pt>
                      <c:pt idx="92" formatCode="General">
                        <c:v>20</c:v>
                      </c:pt>
                      <c:pt idx="93" formatCode="General">
                        <c:v>22</c:v>
                      </c:pt>
                      <c:pt idx="94" formatCode="General">
                        <c:v>22</c:v>
                      </c:pt>
                      <c:pt idx="95" formatCode="General">
                        <c:v>21</c:v>
                      </c:pt>
                      <c:pt idx="96" formatCode="General">
                        <c:v>21</c:v>
                      </c:pt>
                    </c:numCache>
                  </c:numRef>
                </c:val>
                <c:extLst xmlns:c15="http://schemas.microsoft.com/office/drawing/2012/chart">
                  <c:ext xmlns:c16="http://schemas.microsoft.com/office/drawing/2014/chart" uri="{C3380CC4-5D6E-409C-BE32-E72D297353CC}">
                    <c16:uniqueId val="{00000053-B5D4-40D4-AF13-0B53CA72FB94}"/>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24-25 '!$A$86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'!$B$86:$DB$86</c15:sqref>
                        </c15:formulaRef>
                      </c:ext>
                    </c:extLst>
                    <c:numCache>
                      <c:formatCode>0</c:formatCode>
                      <c:ptCount val="105"/>
                      <c:pt idx="0">
                        <c:v>3</c:v>
                      </c:pt>
                      <c:pt idx="1">
                        <c:v>9</c:v>
                      </c:pt>
                      <c:pt idx="2">
                        <c:v>1</c:v>
                      </c:pt>
                      <c:pt idx="3">
                        <c:v>2</c:v>
                      </c:pt>
                      <c:pt idx="4">
                        <c:v>4</c:v>
                      </c:pt>
                      <c:pt idx="5">
                        <c:v>3</c:v>
                      </c:pt>
                      <c:pt idx="6">
                        <c:v>5</c:v>
                      </c:pt>
                      <c:pt idx="7">
                        <c:v>4</c:v>
                      </c:pt>
                      <c:pt idx="8">
                        <c:v>5</c:v>
                      </c:pt>
                      <c:pt idx="9">
                        <c:v>5</c:v>
                      </c:pt>
                      <c:pt idx="10">
                        <c:v>6</c:v>
                      </c:pt>
                      <c:pt idx="11">
                        <c:v>5</c:v>
                      </c:pt>
                      <c:pt idx="12">
                        <c:v>4</c:v>
                      </c:pt>
                      <c:pt idx="13">
                        <c:v>6</c:v>
                      </c:pt>
                      <c:pt idx="14">
                        <c:v>4</c:v>
                      </c:pt>
                      <c:pt idx="15">
                        <c:v>3</c:v>
                      </c:pt>
                      <c:pt idx="16">
                        <c:v>5</c:v>
                      </c:pt>
                      <c:pt idx="17">
                        <c:v>4</c:v>
                      </c:pt>
                      <c:pt idx="18">
                        <c:v>2</c:v>
                      </c:pt>
                      <c:pt idx="19">
                        <c:v>2</c:v>
                      </c:pt>
                      <c:pt idx="20">
                        <c:v>2</c:v>
                      </c:pt>
                      <c:pt idx="21">
                        <c:v>2</c:v>
                      </c:pt>
                      <c:pt idx="22">
                        <c:v>1</c:v>
                      </c:pt>
                      <c:pt idx="23">
                        <c:v>4</c:v>
                      </c:pt>
                      <c:pt idx="24">
                        <c:v>4</c:v>
                      </c:pt>
                      <c:pt idx="25">
                        <c:v>5</c:v>
                      </c:pt>
                      <c:pt idx="26">
                        <c:v>3</c:v>
                      </c:pt>
                      <c:pt idx="27">
                        <c:v>3</c:v>
                      </c:pt>
                      <c:pt idx="28">
                        <c:v>3</c:v>
                      </c:pt>
                      <c:pt idx="29">
                        <c:v>2</c:v>
                      </c:pt>
                      <c:pt idx="30">
                        <c:v>3</c:v>
                      </c:pt>
                      <c:pt idx="31">
                        <c:v>3</c:v>
                      </c:pt>
                      <c:pt idx="32">
                        <c:v>5</c:v>
                      </c:pt>
                      <c:pt idx="33">
                        <c:v>3</c:v>
                      </c:pt>
                      <c:pt idx="34">
                        <c:v>1</c:v>
                      </c:pt>
                      <c:pt idx="35">
                        <c:v>1</c:v>
                      </c:pt>
                      <c:pt idx="36">
                        <c:v>1</c:v>
                      </c:pt>
                      <c:pt idx="37">
                        <c:v>1</c:v>
                      </c:pt>
                      <c:pt idx="38">
                        <c:v>1</c:v>
                      </c:pt>
                      <c:pt idx="39">
                        <c:v>1</c:v>
                      </c:pt>
                      <c:pt idx="40">
                        <c:v>3</c:v>
                      </c:pt>
                      <c:pt idx="41">
                        <c:v>1</c:v>
                      </c:pt>
                      <c:pt idx="42">
                        <c:v>1</c:v>
                      </c:pt>
                      <c:pt idx="43">
                        <c:v>2</c:v>
                      </c:pt>
                      <c:pt idx="44">
                        <c:v>0</c:v>
                      </c:pt>
                      <c:pt idx="45">
                        <c:v>1</c:v>
                      </c:pt>
                      <c:pt idx="46">
                        <c:v>2</c:v>
                      </c:pt>
                      <c:pt idx="47">
                        <c:v>1</c:v>
                      </c:pt>
                      <c:pt idx="48">
                        <c:v>3</c:v>
                      </c:pt>
                      <c:pt idx="49">
                        <c:v>2</c:v>
                      </c:pt>
                      <c:pt idx="50">
                        <c:v>2</c:v>
                      </c:pt>
                      <c:pt idx="51">
                        <c:v>0</c:v>
                      </c:pt>
                      <c:pt idx="52">
                        <c:v>0</c:v>
                      </c:pt>
                      <c:pt idx="53">
                        <c:v>0</c:v>
                      </c:pt>
                      <c:pt idx="54">
                        <c:v>0</c:v>
                      </c:pt>
                      <c:pt idx="55">
                        <c:v>0</c:v>
                      </c:pt>
                      <c:pt idx="56">
                        <c:v>1</c:v>
                      </c:pt>
                      <c:pt idx="57">
                        <c:v>2</c:v>
                      </c:pt>
                      <c:pt idx="58">
                        <c:v>2</c:v>
                      </c:pt>
                      <c:pt idx="59">
                        <c:v>4</c:v>
                      </c:pt>
                      <c:pt idx="60">
                        <c:v>3</c:v>
                      </c:pt>
                      <c:pt idx="61">
                        <c:v>4</c:v>
                      </c:pt>
                      <c:pt idx="62">
                        <c:v>3</c:v>
                      </c:pt>
                      <c:pt idx="63">
                        <c:v>3</c:v>
                      </c:pt>
                      <c:pt idx="64" formatCode="General">
                        <c:v>1</c:v>
                      </c:pt>
                      <c:pt idx="65" formatCode="General">
                        <c:v>1</c:v>
                      </c:pt>
                      <c:pt idx="66" formatCode="General">
                        <c:v>3</c:v>
                      </c:pt>
                      <c:pt idx="67" formatCode="General">
                        <c:v>1</c:v>
                      </c:pt>
                      <c:pt idx="68" formatCode="General">
                        <c:v>2</c:v>
                      </c:pt>
                      <c:pt idx="69" formatCode="General">
                        <c:v>2</c:v>
                      </c:pt>
                      <c:pt idx="70" formatCode="General">
                        <c:v>5</c:v>
                      </c:pt>
                      <c:pt idx="71" formatCode="General">
                        <c:v>0</c:v>
                      </c:pt>
                      <c:pt idx="72" formatCode="General">
                        <c:v>0</c:v>
                      </c:pt>
                      <c:pt idx="73" formatCode="General">
                        <c:v>1</c:v>
                      </c:pt>
                      <c:pt idx="74" formatCode="General">
                        <c:v>1</c:v>
                      </c:pt>
                      <c:pt idx="75" formatCode="General">
                        <c:v>1</c:v>
                      </c:pt>
                      <c:pt idx="76" formatCode="General">
                        <c:v>1</c:v>
                      </c:pt>
                      <c:pt idx="77" formatCode="General">
                        <c:v>2</c:v>
                      </c:pt>
                      <c:pt idx="78" formatCode="General">
                        <c:v>1</c:v>
                      </c:pt>
                      <c:pt idx="79" formatCode="General">
                        <c:v>1</c:v>
                      </c:pt>
                      <c:pt idx="80" formatCode="General">
                        <c:v>1</c:v>
                      </c:pt>
                      <c:pt idx="81" formatCode="General">
                        <c:v>3</c:v>
                      </c:pt>
                      <c:pt idx="82" formatCode="General">
                        <c:v>3</c:v>
                      </c:pt>
                      <c:pt idx="83" formatCode="General">
                        <c:v>3</c:v>
                      </c:pt>
                      <c:pt idx="84" formatCode="General">
                        <c:v>3</c:v>
                      </c:pt>
                      <c:pt idx="85" formatCode="General">
                        <c:v>3</c:v>
                      </c:pt>
                      <c:pt idx="86" formatCode="General">
                        <c:v>3</c:v>
                      </c:pt>
                      <c:pt idx="87" formatCode="General">
                        <c:v>2</c:v>
                      </c:pt>
                      <c:pt idx="88" formatCode="General">
                        <c:v>3</c:v>
                      </c:pt>
                      <c:pt idx="89" formatCode="General">
                        <c:v>2</c:v>
                      </c:pt>
                      <c:pt idx="90" formatCode="General">
                        <c:v>3</c:v>
                      </c:pt>
                      <c:pt idx="91" formatCode="General">
                        <c:v>5</c:v>
                      </c:pt>
                      <c:pt idx="92" formatCode="General">
                        <c:v>5</c:v>
                      </c:pt>
                      <c:pt idx="93" formatCode="General">
                        <c:v>5</c:v>
                      </c:pt>
                      <c:pt idx="94" formatCode="General">
                        <c:v>4</c:v>
                      </c:pt>
                      <c:pt idx="95" formatCode="General">
                        <c:v>1</c:v>
                      </c:pt>
                      <c:pt idx="96" formatCode="General">
                        <c:v>2</c:v>
                      </c:pt>
                    </c:numCache>
                  </c:numRef>
                </c:val>
                <c:extLst xmlns:c15="http://schemas.microsoft.com/office/drawing/2012/chart">
                  <c:ext xmlns:c16="http://schemas.microsoft.com/office/drawing/2014/chart" uri="{C3380CC4-5D6E-409C-BE32-E72D297353CC}">
                    <c16:uniqueId val="{00000054-B5D4-40D4-AF13-0B53CA72FB94}"/>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24-25 '!$A$87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'!$B$87:$DB$87</c15:sqref>
                        </c15:formulaRef>
                      </c:ext>
                    </c:extLst>
                    <c:numCache>
                      <c:formatCode>0</c:formatCode>
                      <c:ptCount val="105"/>
                      <c:pt idx="0">
                        <c:v>6</c:v>
                      </c:pt>
                      <c:pt idx="1">
                        <c:v>8</c:v>
                      </c:pt>
                      <c:pt idx="2">
                        <c:v>7</c:v>
                      </c:pt>
                      <c:pt idx="3">
                        <c:v>5</c:v>
                      </c:pt>
                      <c:pt idx="4">
                        <c:v>4</c:v>
                      </c:pt>
                      <c:pt idx="5">
                        <c:v>3</c:v>
                      </c:pt>
                      <c:pt idx="6">
                        <c:v>2</c:v>
                      </c:pt>
                      <c:pt idx="7">
                        <c:v>2</c:v>
                      </c:pt>
                      <c:pt idx="8">
                        <c:v>3</c:v>
                      </c:pt>
                      <c:pt idx="9">
                        <c:v>2</c:v>
                      </c:pt>
                      <c:pt idx="10">
                        <c:v>4</c:v>
                      </c:pt>
                      <c:pt idx="11">
                        <c:v>4</c:v>
                      </c:pt>
                      <c:pt idx="12">
                        <c:v>5</c:v>
                      </c:pt>
                      <c:pt idx="13">
                        <c:v>5</c:v>
                      </c:pt>
                      <c:pt idx="14">
                        <c:v>4</c:v>
                      </c:pt>
                      <c:pt idx="15">
                        <c:v>4</c:v>
                      </c:pt>
                      <c:pt idx="16">
                        <c:v>6</c:v>
                      </c:pt>
                      <c:pt idx="17">
                        <c:v>8</c:v>
                      </c:pt>
                      <c:pt idx="18">
                        <c:v>7</c:v>
                      </c:pt>
                      <c:pt idx="19">
                        <c:v>5</c:v>
                      </c:pt>
                      <c:pt idx="20">
                        <c:v>6</c:v>
                      </c:pt>
                      <c:pt idx="21">
                        <c:v>7</c:v>
                      </c:pt>
                      <c:pt idx="22">
                        <c:v>6</c:v>
                      </c:pt>
                      <c:pt idx="23">
                        <c:v>5</c:v>
                      </c:pt>
                      <c:pt idx="24">
                        <c:v>3</c:v>
                      </c:pt>
                      <c:pt idx="25">
                        <c:v>6</c:v>
                      </c:pt>
                      <c:pt idx="26">
                        <c:v>6</c:v>
                      </c:pt>
                      <c:pt idx="27">
                        <c:v>4</c:v>
                      </c:pt>
                      <c:pt idx="28">
                        <c:v>4</c:v>
                      </c:pt>
                      <c:pt idx="29">
                        <c:v>4</c:v>
                      </c:pt>
                      <c:pt idx="30">
                        <c:v>2</c:v>
                      </c:pt>
                      <c:pt idx="31">
                        <c:v>2</c:v>
                      </c:pt>
                      <c:pt idx="32">
                        <c:v>2</c:v>
                      </c:pt>
                      <c:pt idx="33">
                        <c:v>2</c:v>
                      </c:pt>
                      <c:pt idx="34">
                        <c:v>1</c:v>
                      </c:pt>
                      <c:pt idx="35">
                        <c:v>1</c:v>
                      </c:pt>
                      <c:pt idx="36">
                        <c:v>5</c:v>
                      </c:pt>
                      <c:pt idx="37">
                        <c:v>6</c:v>
                      </c:pt>
                      <c:pt idx="38">
                        <c:v>7</c:v>
                      </c:pt>
                      <c:pt idx="39">
                        <c:v>8</c:v>
                      </c:pt>
                      <c:pt idx="40">
                        <c:v>7</c:v>
                      </c:pt>
                      <c:pt idx="41">
                        <c:v>6</c:v>
                      </c:pt>
                      <c:pt idx="42">
                        <c:v>6</c:v>
                      </c:pt>
                      <c:pt idx="43">
                        <c:v>4</c:v>
                      </c:pt>
                      <c:pt idx="44">
                        <c:v>5</c:v>
                      </c:pt>
                      <c:pt idx="45">
                        <c:v>4</c:v>
                      </c:pt>
                      <c:pt idx="46">
                        <c:v>5</c:v>
                      </c:pt>
                      <c:pt idx="47">
                        <c:v>5</c:v>
                      </c:pt>
                      <c:pt idx="48">
                        <c:v>5</c:v>
                      </c:pt>
                      <c:pt idx="49">
                        <c:v>5</c:v>
                      </c:pt>
                      <c:pt idx="50">
                        <c:v>4</c:v>
                      </c:pt>
                      <c:pt idx="51">
                        <c:v>2</c:v>
                      </c:pt>
                      <c:pt idx="52">
                        <c:v>2</c:v>
                      </c:pt>
                      <c:pt idx="53">
                        <c:v>2</c:v>
                      </c:pt>
                      <c:pt idx="54">
                        <c:v>3</c:v>
                      </c:pt>
                      <c:pt idx="55">
                        <c:v>3</c:v>
                      </c:pt>
                      <c:pt idx="56">
                        <c:v>1</c:v>
                      </c:pt>
                      <c:pt idx="57">
                        <c:v>2</c:v>
                      </c:pt>
                      <c:pt idx="58">
                        <c:v>3</c:v>
                      </c:pt>
                      <c:pt idx="59">
                        <c:v>4</c:v>
                      </c:pt>
                      <c:pt idx="60">
                        <c:v>3</c:v>
                      </c:pt>
                      <c:pt idx="61">
                        <c:v>4</c:v>
                      </c:pt>
                      <c:pt idx="62">
                        <c:v>6</c:v>
                      </c:pt>
                      <c:pt idx="63">
                        <c:v>8</c:v>
                      </c:pt>
                      <c:pt idx="64" formatCode="General">
                        <c:v>6</c:v>
                      </c:pt>
                      <c:pt idx="65" formatCode="General">
                        <c:v>5</c:v>
                      </c:pt>
                      <c:pt idx="66" formatCode="General">
                        <c:v>9</c:v>
                      </c:pt>
                      <c:pt idx="67" formatCode="General">
                        <c:v>7</c:v>
                      </c:pt>
                      <c:pt idx="68" formatCode="General">
                        <c:v>7</c:v>
                      </c:pt>
                      <c:pt idx="69" formatCode="General">
                        <c:v>5</c:v>
                      </c:pt>
                      <c:pt idx="70" formatCode="General">
                        <c:v>16</c:v>
                      </c:pt>
                      <c:pt idx="71" formatCode="General">
                        <c:v>2</c:v>
                      </c:pt>
                      <c:pt idx="72" formatCode="General">
                        <c:v>2</c:v>
                      </c:pt>
                      <c:pt idx="73" formatCode="General">
                        <c:v>3</c:v>
                      </c:pt>
                      <c:pt idx="74" formatCode="General">
                        <c:v>2</c:v>
                      </c:pt>
                      <c:pt idx="75" formatCode="General">
                        <c:v>2</c:v>
                      </c:pt>
                      <c:pt idx="76" formatCode="General">
                        <c:v>4</c:v>
                      </c:pt>
                      <c:pt idx="77" formatCode="General">
                        <c:v>4</c:v>
                      </c:pt>
                      <c:pt idx="78" formatCode="General">
                        <c:v>2</c:v>
                      </c:pt>
                      <c:pt idx="79" formatCode="General">
                        <c:v>1</c:v>
                      </c:pt>
                      <c:pt idx="80" formatCode="General">
                        <c:v>1</c:v>
                      </c:pt>
                      <c:pt idx="81" formatCode="General">
                        <c:v>0</c:v>
                      </c:pt>
                      <c:pt idx="82" formatCode="General">
                        <c:v>2</c:v>
                      </c:pt>
                      <c:pt idx="83" formatCode="General">
                        <c:v>1</c:v>
                      </c:pt>
                      <c:pt idx="84" formatCode="General">
                        <c:v>2</c:v>
                      </c:pt>
                      <c:pt idx="85" formatCode="General">
                        <c:v>2</c:v>
                      </c:pt>
                      <c:pt idx="86" formatCode="General">
                        <c:v>2</c:v>
                      </c:pt>
                      <c:pt idx="87" formatCode="General">
                        <c:v>1</c:v>
                      </c:pt>
                      <c:pt idx="88" formatCode="General">
                        <c:v>2</c:v>
                      </c:pt>
                      <c:pt idx="89" formatCode="General">
                        <c:v>0</c:v>
                      </c:pt>
                      <c:pt idx="90" formatCode="General">
                        <c:v>3</c:v>
                      </c:pt>
                      <c:pt idx="91" formatCode="General">
                        <c:v>4</c:v>
                      </c:pt>
                      <c:pt idx="92" formatCode="General">
                        <c:v>4</c:v>
                      </c:pt>
                      <c:pt idx="93" formatCode="General">
                        <c:v>4</c:v>
                      </c:pt>
                      <c:pt idx="94" formatCode="General">
                        <c:v>5</c:v>
                      </c:pt>
                      <c:pt idx="95" formatCode="General">
                        <c:v>5</c:v>
                      </c:pt>
                      <c:pt idx="96" formatCode="General">
                        <c:v>5</c:v>
                      </c:pt>
                    </c:numCache>
                  </c:numRef>
                </c:val>
                <c:extLst xmlns:c15="http://schemas.microsoft.com/office/drawing/2012/chart">
                  <c:ext xmlns:c16="http://schemas.microsoft.com/office/drawing/2014/chart" uri="{C3380CC4-5D6E-409C-BE32-E72D297353CC}">
                    <c16:uniqueId val="{00000055-B5D4-40D4-AF13-0B53CA72FB94}"/>
                  </c:ext>
                </c:extLst>
              </c15:ser>
            </c15:filteredBarSeries>
            <c15:filteredBarSeries>
              <c15:ser>
                <c:idx val="86"/>
                <c:order val="86"/>
                <c:tx>
                  <c:strRef>
                    <c:extLst xmlns:c15="http://schemas.microsoft.com/office/drawing/2012/chart">
                      <c:ext xmlns:c15="http://schemas.microsoft.com/office/drawing/2012/chart" uri="{02D57815-91ED-43cb-92C2-25804820EDAC}">
                        <c15:formulaRef>
                          <c15:sqref>'Table for graphs 24-25 '!$A$88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'!$B$88:$DB$88</c15:sqref>
                        </c15:formulaRef>
                      </c:ext>
                    </c:extLst>
                    <c:numCache>
                      <c:formatCode>0</c:formatCode>
                      <c:ptCount val="105"/>
                      <c:pt idx="0">
                        <c:v>21</c:v>
                      </c:pt>
                      <c:pt idx="1">
                        <c:v>23</c:v>
                      </c:pt>
                      <c:pt idx="2">
                        <c:v>14</c:v>
                      </c:pt>
                      <c:pt idx="3">
                        <c:v>18</c:v>
                      </c:pt>
                      <c:pt idx="4">
                        <c:v>20</c:v>
                      </c:pt>
                      <c:pt idx="5">
                        <c:v>14</c:v>
                      </c:pt>
                      <c:pt idx="6">
                        <c:v>16</c:v>
                      </c:pt>
                      <c:pt idx="7">
                        <c:v>14</c:v>
                      </c:pt>
                      <c:pt idx="8">
                        <c:v>16</c:v>
                      </c:pt>
                      <c:pt idx="9">
                        <c:v>19</c:v>
                      </c:pt>
                      <c:pt idx="10">
                        <c:v>19</c:v>
                      </c:pt>
                      <c:pt idx="11">
                        <c:v>16</c:v>
                      </c:pt>
                      <c:pt idx="12">
                        <c:v>12</c:v>
                      </c:pt>
                      <c:pt idx="13">
                        <c:v>18</c:v>
                      </c:pt>
                      <c:pt idx="14">
                        <c:v>17</c:v>
                      </c:pt>
                      <c:pt idx="15">
                        <c:v>18</c:v>
                      </c:pt>
                      <c:pt idx="16">
                        <c:v>16</c:v>
                      </c:pt>
                      <c:pt idx="17">
                        <c:v>15</c:v>
                      </c:pt>
                      <c:pt idx="18">
                        <c:v>15</c:v>
                      </c:pt>
                      <c:pt idx="19">
                        <c:v>29</c:v>
                      </c:pt>
                      <c:pt idx="20">
                        <c:v>35</c:v>
                      </c:pt>
                      <c:pt idx="21">
                        <c:v>37</c:v>
                      </c:pt>
                      <c:pt idx="22">
                        <c:v>44</c:v>
                      </c:pt>
                      <c:pt idx="23">
                        <c:v>36</c:v>
                      </c:pt>
                      <c:pt idx="24">
                        <c:v>31</c:v>
                      </c:pt>
                      <c:pt idx="25">
                        <c:v>38</c:v>
                      </c:pt>
                      <c:pt idx="26">
                        <c:v>50</c:v>
                      </c:pt>
                      <c:pt idx="27">
                        <c:v>45</c:v>
                      </c:pt>
                      <c:pt idx="28">
                        <c:v>42</c:v>
                      </c:pt>
                      <c:pt idx="29">
                        <c:v>43</c:v>
                      </c:pt>
                      <c:pt idx="30">
                        <c:v>42</c:v>
                      </c:pt>
                      <c:pt idx="31">
                        <c:v>42</c:v>
                      </c:pt>
                      <c:pt idx="32">
                        <c:v>35</c:v>
                      </c:pt>
                      <c:pt idx="33">
                        <c:v>38</c:v>
                      </c:pt>
                      <c:pt idx="34">
                        <c:v>36</c:v>
                      </c:pt>
                      <c:pt idx="35">
                        <c:v>30</c:v>
                      </c:pt>
                      <c:pt idx="36">
                        <c:v>19</c:v>
                      </c:pt>
                      <c:pt idx="37">
                        <c:v>22</c:v>
                      </c:pt>
                      <c:pt idx="38">
                        <c:v>24</c:v>
                      </c:pt>
                      <c:pt idx="39">
                        <c:v>26</c:v>
                      </c:pt>
                      <c:pt idx="40">
                        <c:v>20</c:v>
                      </c:pt>
                      <c:pt idx="41">
                        <c:v>20</c:v>
                      </c:pt>
                      <c:pt idx="42">
                        <c:v>17</c:v>
                      </c:pt>
                      <c:pt idx="43">
                        <c:v>13</c:v>
                      </c:pt>
                      <c:pt idx="44">
                        <c:v>14</c:v>
                      </c:pt>
                      <c:pt idx="45">
                        <c:v>16</c:v>
                      </c:pt>
                      <c:pt idx="46">
                        <c:v>13</c:v>
                      </c:pt>
                      <c:pt idx="47">
                        <c:v>13</c:v>
                      </c:pt>
                      <c:pt idx="48">
                        <c:v>12</c:v>
                      </c:pt>
                      <c:pt idx="49">
                        <c:v>9</c:v>
                      </c:pt>
                      <c:pt idx="50">
                        <c:v>13</c:v>
                      </c:pt>
                      <c:pt idx="51">
                        <c:v>14</c:v>
                      </c:pt>
                      <c:pt idx="52">
                        <c:v>19</c:v>
                      </c:pt>
                      <c:pt idx="53">
                        <c:v>17</c:v>
                      </c:pt>
                      <c:pt idx="54">
                        <c:v>18</c:v>
                      </c:pt>
                      <c:pt idx="55">
                        <c:v>18</c:v>
                      </c:pt>
                      <c:pt idx="56">
                        <c:v>20</c:v>
                      </c:pt>
                      <c:pt idx="57">
                        <c:v>22</c:v>
                      </c:pt>
                      <c:pt idx="58">
                        <c:v>19</c:v>
                      </c:pt>
                      <c:pt idx="59">
                        <c:v>17</c:v>
                      </c:pt>
                      <c:pt idx="60">
                        <c:v>21</c:v>
                      </c:pt>
                      <c:pt idx="61">
                        <c:v>21</c:v>
                      </c:pt>
                      <c:pt idx="62">
                        <c:v>17</c:v>
                      </c:pt>
                      <c:pt idx="63">
                        <c:v>12</c:v>
                      </c:pt>
                      <c:pt idx="64" formatCode="General">
                        <c:v>19</c:v>
                      </c:pt>
                      <c:pt idx="65" formatCode="General">
                        <c:v>21</c:v>
                      </c:pt>
                      <c:pt idx="66" formatCode="General">
                        <c:v>24</c:v>
                      </c:pt>
                      <c:pt idx="67" formatCode="General">
                        <c:v>28</c:v>
                      </c:pt>
                      <c:pt idx="68" formatCode="General">
                        <c:v>30</c:v>
                      </c:pt>
                      <c:pt idx="69" formatCode="General">
                        <c:v>38</c:v>
                      </c:pt>
                      <c:pt idx="70" formatCode="General">
                        <c:v>54</c:v>
                      </c:pt>
                      <c:pt idx="71" formatCode="General">
                        <c:v>47</c:v>
                      </c:pt>
                      <c:pt idx="72" formatCode="General">
                        <c:v>37</c:v>
                      </c:pt>
                      <c:pt idx="73" formatCode="General">
                        <c:v>43</c:v>
                      </c:pt>
                      <c:pt idx="74" formatCode="General">
                        <c:v>75</c:v>
                      </c:pt>
                      <c:pt idx="75" formatCode="General">
                        <c:v>100</c:v>
                      </c:pt>
                      <c:pt idx="76" formatCode="General">
                        <c:v>110</c:v>
                      </c:pt>
                      <c:pt idx="77" formatCode="General">
                        <c:v>115</c:v>
                      </c:pt>
                      <c:pt idx="78" formatCode="General">
                        <c:v>140</c:v>
                      </c:pt>
                      <c:pt idx="79" formatCode="General">
                        <c:v>143</c:v>
                      </c:pt>
                      <c:pt idx="80" formatCode="General">
                        <c:v>143</c:v>
                      </c:pt>
                      <c:pt idx="81" formatCode="General">
                        <c:v>103</c:v>
                      </c:pt>
                      <c:pt idx="82" formatCode="General">
                        <c:v>115</c:v>
                      </c:pt>
                      <c:pt idx="83" formatCode="General">
                        <c:v>116</c:v>
                      </c:pt>
                      <c:pt idx="84" formatCode="General">
                        <c:v>128</c:v>
                      </c:pt>
                      <c:pt idx="85" formatCode="General">
                        <c:v>75</c:v>
                      </c:pt>
                      <c:pt idx="86" formatCode="General">
                        <c:v>87</c:v>
                      </c:pt>
                      <c:pt idx="87" formatCode="General">
                        <c:v>108</c:v>
                      </c:pt>
                      <c:pt idx="88" formatCode="General">
                        <c:v>116</c:v>
                      </c:pt>
                      <c:pt idx="89" formatCode="General">
                        <c:v>106</c:v>
                      </c:pt>
                      <c:pt idx="90" formatCode="General">
                        <c:v>125</c:v>
                      </c:pt>
                      <c:pt idx="91" formatCode="General">
                        <c:v>135</c:v>
                      </c:pt>
                      <c:pt idx="92" formatCode="General">
                        <c:v>148</c:v>
                      </c:pt>
                      <c:pt idx="93" formatCode="General">
                        <c:v>128</c:v>
                      </c:pt>
                      <c:pt idx="94" formatCode="General">
                        <c:v>75</c:v>
                      </c:pt>
                      <c:pt idx="95" formatCode="General">
                        <c:v>72</c:v>
                      </c:pt>
                      <c:pt idx="96" formatCode="General">
                        <c:v>56</c:v>
                      </c:pt>
                    </c:numCache>
                  </c:numRef>
                </c:val>
                <c:extLst xmlns:c15="http://schemas.microsoft.com/office/drawing/2012/chart">
                  <c:ext xmlns:c16="http://schemas.microsoft.com/office/drawing/2014/chart" uri="{C3380CC4-5D6E-409C-BE32-E72D297353CC}">
                    <c16:uniqueId val="{00000056-B5D4-40D4-AF13-0B53CA72FB94}"/>
                  </c:ext>
                </c:extLst>
              </c15:ser>
            </c15:filteredBarSeries>
            <c15:filteredBarSeries>
              <c15:ser>
                <c:idx val="87"/>
                <c:order val="87"/>
                <c:tx>
                  <c:strRef>
                    <c:extLst xmlns:c15="http://schemas.microsoft.com/office/drawing/2012/chart">
                      <c:ext xmlns:c15="http://schemas.microsoft.com/office/drawing/2012/chart" uri="{02D57815-91ED-43cb-92C2-25804820EDAC}">
                        <c15:formulaRef>
                          <c15:sqref>'Table for graphs 24-25 '!$A$89</c15:sqref>
                        </c15:formulaRef>
                      </c:ext>
                    </c:extLst>
                    <c:strCache>
                      <c:ptCount val="1"/>
                      <c:pt idx="0">
                        <c:v>Upper Gastrointestinal - Reported Backlog Total</c:v>
                      </c:pt>
                    </c:strCache>
                  </c:strRef>
                </c:tx>
                <c:spPr>
                  <a:solidFill>
                    <a:schemeClr val="accent5">
                      <a:tint val="4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'!$B$89:$DB$89</c15:sqref>
                        </c15:formulaRef>
                      </c:ext>
                    </c:extLst>
                    <c:numCache>
                      <c:formatCode>0</c:formatCode>
                      <c:ptCount val="105"/>
                      <c:pt idx="0">
                        <c:v>45</c:v>
                      </c:pt>
                      <c:pt idx="1">
                        <c:v>49</c:v>
                      </c:pt>
                      <c:pt idx="2">
                        <c:v>41</c:v>
                      </c:pt>
                      <c:pt idx="3">
                        <c:v>42</c:v>
                      </c:pt>
                      <c:pt idx="4">
                        <c:v>50</c:v>
                      </c:pt>
                      <c:pt idx="5">
                        <c:v>56</c:v>
                      </c:pt>
                      <c:pt idx="6">
                        <c:v>40</c:v>
                      </c:pt>
                      <c:pt idx="7">
                        <c:v>38</c:v>
                      </c:pt>
                      <c:pt idx="8">
                        <c:v>47</c:v>
                      </c:pt>
                      <c:pt idx="9">
                        <c:v>47</c:v>
                      </c:pt>
                      <c:pt idx="10">
                        <c:v>44</c:v>
                      </c:pt>
                      <c:pt idx="11">
                        <c:v>37</c:v>
                      </c:pt>
                      <c:pt idx="12">
                        <c:v>45</c:v>
                      </c:pt>
                      <c:pt idx="13">
                        <c:v>45</c:v>
                      </c:pt>
                      <c:pt idx="14">
                        <c:v>36</c:v>
                      </c:pt>
                      <c:pt idx="15">
                        <c:v>36</c:v>
                      </c:pt>
                      <c:pt idx="16">
                        <c:v>28</c:v>
                      </c:pt>
                      <c:pt idx="17">
                        <c:v>25</c:v>
                      </c:pt>
                      <c:pt idx="18">
                        <c:v>26</c:v>
                      </c:pt>
                      <c:pt idx="19">
                        <c:v>33</c:v>
                      </c:pt>
                      <c:pt idx="20">
                        <c:v>36</c:v>
                      </c:pt>
                      <c:pt idx="21">
                        <c:v>40</c:v>
                      </c:pt>
                      <c:pt idx="22">
                        <c:v>36</c:v>
                      </c:pt>
                      <c:pt idx="23">
                        <c:v>45</c:v>
                      </c:pt>
                      <c:pt idx="24">
                        <c:v>43</c:v>
                      </c:pt>
                      <c:pt idx="25">
                        <c:v>42</c:v>
                      </c:pt>
                      <c:pt idx="26">
                        <c:v>45</c:v>
                      </c:pt>
                      <c:pt idx="27">
                        <c:v>43</c:v>
                      </c:pt>
                      <c:pt idx="28">
                        <c:v>34</c:v>
                      </c:pt>
                      <c:pt idx="29">
                        <c:v>34</c:v>
                      </c:pt>
                      <c:pt idx="30">
                        <c:v>29</c:v>
                      </c:pt>
                      <c:pt idx="31">
                        <c:v>28</c:v>
                      </c:pt>
                      <c:pt idx="32">
                        <c:v>25</c:v>
                      </c:pt>
                      <c:pt idx="33">
                        <c:v>26</c:v>
                      </c:pt>
                      <c:pt idx="34">
                        <c:v>30</c:v>
                      </c:pt>
                      <c:pt idx="35">
                        <c:v>32</c:v>
                      </c:pt>
                      <c:pt idx="36">
                        <c:v>26</c:v>
                      </c:pt>
                      <c:pt idx="37">
                        <c:v>31</c:v>
                      </c:pt>
                      <c:pt idx="38">
                        <c:v>36</c:v>
                      </c:pt>
                      <c:pt idx="39">
                        <c:v>41</c:v>
                      </c:pt>
                      <c:pt idx="40">
                        <c:v>37</c:v>
                      </c:pt>
                      <c:pt idx="41">
                        <c:v>36</c:v>
                      </c:pt>
                      <c:pt idx="42">
                        <c:v>34</c:v>
                      </c:pt>
                      <c:pt idx="43">
                        <c:v>32</c:v>
                      </c:pt>
                      <c:pt idx="44">
                        <c:v>34</c:v>
                      </c:pt>
                      <c:pt idx="45">
                        <c:v>32</c:v>
                      </c:pt>
                      <c:pt idx="46">
                        <c:v>31</c:v>
                      </c:pt>
                      <c:pt idx="47">
                        <c:v>27</c:v>
                      </c:pt>
                      <c:pt idx="48">
                        <c:v>21</c:v>
                      </c:pt>
                      <c:pt idx="49">
                        <c:v>16</c:v>
                      </c:pt>
                      <c:pt idx="50">
                        <c:v>17</c:v>
                      </c:pt>
                      <c:pt idx="51">
                        <c:v>16</c:v>
                      </c:pt>
                      <c:pt idx="52">
                        <c:v>21</c:v>
                      </c:pt>
                      <c:pt idx="53">
                        <c:v>15</c:v>
                      </c:pt>
                      <c:pt idx="54">
                        <c:v>18</c:v>
                      </c:pt>
                      <c:pt idx="55">
                        <c:v>20</c:v>
                      </c:pt>
                      <c:pt idx="56">
                        <c:v>24</c:v>
                      </c:pt>
                      <c:pt idx="57">
                        <c:v>24</c:v>
                      </c:pt>
                      <c:pt idx="58">
                        <c:v>25</c:v>
                      </c:pt>
                      <c:pt idx="59">
                        <c:v>22</c:v>
                      </c:pt>
                      <c:pt idx="60">
                        <c:v>20</c:v>
                      </c:pt>
                      <c:pt idx="61">
                        <c:v>17</c:v>
                      </c:pt>
                      <c:pt idx="62">
                        <c:v>15</c:v>
                      </c:pt>
                      <c:pt idx="63">
                        <c:v>14</c:v>
                      </c:pt>
                      <c:pt idx="64" formatCode="General">
                        <c:v>16</c:v>
                      </c:pt>
                      <c:pt idx="65" formatCode="General">
                        <c:v>20</c:v>
                      </c:pt>
                      <c:pt idx="66" formatCode="General">
                        <c:v>18</c:v>
                      </c:pt>
                      <c:pt idx="67" formatCode="General">
                        <c:v>20</c:v>
                      </c:pt>
                      <c:pt idx="68" formatCode="General">
                        <c:v>18</c:v>
                      </c:pt>
                      <c:pt idx="69" formatCode="General">
                        <c:v>19</c:v>
                      </c:pt>
                      <c:pt idx="70" formatCode="General">
                        <c:v>36</c:v>
                      </c:pt>
                      <c:pt idx="71" formatCode="General">
                        <c:v>18</c:v>
                      </c:pt>
                      <c:pt idx="72" formatCode="General">
                        <c:v>24</c:v>
                      </c:pt>
                      <c:pt idx="73" formatCode="General">
                        <c:v>21</c:v>
                      </c:pt>
                      <c:pt idx="74" formatCode="General">
                        <c:v>23</c:v>
                      </c:pt>
                      <c:pt idx="75" formatCode="General">
                        <c:v>22</c:v>
                      </c:pt>
                      <c:pt idx="76" formatCode="General">
                        <c:v>31</c:v>
                      </c:pt>
                      <c:pt idx="77" formatCode="General">
                        <c:v>27</c:v>
                      </c:pt>
                      <c:pt idx="78" formatCode="General">
                        <c:v>22</c:v>
                      </c:pt>
                      <c:pt idx="79" formatCode="General">
                        <c:v>24</c:v>
                      </c:pt>
                      <c:pt idx="80" formatCode="General">
                        <c:v>24</c:v>
                      </c:pt>
                      <c:pt idx="81" formatCode="General">
                        <c:v>25</c:v>
                      </c:pt>
                      <c:pt idx="82" formatCode="General">
                        <c:v>26</c:v>
                      </c:pt>
                      <c:pt idx="83" formatCode="General">
                        <c:v>22</c:v>
                      </c:pt>
                      <c:pt idx="84" formatCode="General">
                        <c:v>18</c:v>
                      </c:pt>
                      <c:pt idx="85" formatCode="General">
                        <c:v>22</c:v>
                      </c:pt>
                      <c:pt idx="86" formatCode="General">
                        <c:v>25</c:v>
                      </c:pt>
                      <c:pt idx="87" formatCode="General">
                        <c:v>23</c:v>
                      </c:pt>
                      <c:pt idx="88" formatCode="General">
                        <c:v>28</c:v>
                      </c:pt>
                      <c:pt idx="89" formatCode="General">
                        <c:v>24</c:v>
                      </c:pt>
                      <c:pt idx="90" formatCode="General">
                        <c:v>31</c:v>
                      </c:pt>
                      <c:pt idx="91" formatCode="General">
                        <c:v>33</c:v>
                      </c:pt>
                      <c:pt idx="92" formatCode="General">
                        <c:v>34</c:v>
                      </c:pt>
                      <c:pt idx="93" formatCode="General">
                        <c:v>25</c:v>
                      </c:pt>
                      <c:pt idx="94" formatCode="General">
                        <c:v>23</c:v>
                      </c:pt>
                      <c:pt idx="95" formatCode="General">
                        <c:v>23</c:v>
                      </c:pt>
                      <c:pt idx="96" formatCode="General">
                        <c:v>26</c:v>
                      </c:pt>
                    </c:numCache>
                  </c:numRef>
                </c:val>
                <c:extLst xmlns:c15="http://schemas.microsoft.com/office/drawing/2012/chart">
                  <c:ext xmlns:c16="http://schemas.microsoft.com/office/drawing/2014/chart" uri="{C3380CC4-5D6E-409C-BE32-E72D297353CC}">
                    <c16:uniqueId val="{00000057-B5D4-40D4-AF13-0B53CA72FB94}"/>
                  </c:ext>
                </c:extLst>
              </c15:ser>
            </c15:filteredBarSeries>
            <c15:filteredBarSeries>
              <c15:ser>
                <c:idx val="88"/>
                <c:order val="88"/>
                <c:tx>
                  <c:strRef>
                    <c:extLst xmlns:c15="http://schemas.microsoft.com/office/drawing/2012/chart">
                      <c:ext xmlns:c15="http://schemas.microsoft.com/office/drawing/2012/chart" uri="{02D57815-91ED-43cb-92C2-25804820EDAC}">
                        <c15:formulaRef>
                          <c15:sqref>'Table for graphs 24-25 '!$A$90</c15:sqref>
                        </c15:formulaRef>
                      </c:ext>
                    </c:extLst>
                    <c:strCache>
                      <c:ptCount val="1"/>
                      <c:pt idx="0">
                        <c:v>Urological - Reported Backlog Total</c:v>
                      </c:pt>
                    </c:strCache>
                  </c:strRef>
                </c:tx>
                <c:spPr>
                  <a:solidFill>
                    <a:schemeClr val="accent5">
                      <a:tint val="3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'!$B$90:$DB$90</c15:sqref>
                        </c15:formulaRef>
                      </c:ext>
                    </c:extLst>
                    <c:numCache>
                      <c:formatCode>0</c:formatCode>
                      <c:ptCount val="105"/>
                      <c:pt idx="0">
                        <c:v>53</c:v>
                      </c:pt>
                      <c:pt idx="1">
                        <c:v>53</c:v>
                      </c:pt>
                      <c:pt idx="2">
                        <c:v>56</c:v>
                      </c:pt>
                      <c:pt idx="3">
                        <c:v>48</c:v>
                      </c:pt>
                      <c:pt idx="4">
                        <c:v>51</c:v>
                      </c:pt>
                      <c:pt idx="5">
                        <c:v>60</c:v>
                      </c:pt>
                      <c:pt idx="6">
                        <c:v>54</c:v>
                      </c:pt>
                      <c:pt idx="7">
                        <c:v>61</c:v>
                      </c:pt>
                      <c:pt idx="8">
                        <c:v>52</c:v>
                      </c:pt>
                      <c:pt idx="9">
                        <c:v>58</c:v>
                      </c:pt>
                      <c:pt idx="10">
                        <c:v>56</c:v>
                      </c:pt>
                      <c:pt idx="11">
                        <c:v>51</c:v>
                      </c:pt>
                      <c:pt idx="12">
                        <c:v>51</c:v>
                      </c:pt>
                      <c:pt idx="13">
                        <c:v>50</c:v>
                      </c:pt>
                      <c:pt idx="14">
                        <c:v>45</c:v>
                      </c:pt>
                      <c:pt idx="15">
                        <c:v>46</c:v>
                      </c:pt>
                      <c:pt idx="16">
                        <c:v>49</c:v>
                      </c:pt>
                      <c:pt idx="17">
                        <c:v>56</c:v>
                      </c:pt>
                      <c:pt idx="18">
                        <c:v>55</c:v>
                      </c:pt>
                      <c:pt idx="19">
                        <c:v>56</c:v>
                      </c:pt>
                      <c:pt idx="20">
                        <c:v>46</c:v>
                      </c:pt>
                      <c:pt idx="21">
                        <c:v>46</c:v>
                      </c:pt>
                      <c:pt idx="22">
                        <c:v>52</c:v>
                      </c:pt>
                      <c:pt idx="23">
                        <c:v>57</c:v>
                      </c:pt>
                      <c:pt idx="24">
                        <c:v>55</c:v>
                      </c:pt>
                      <c:pt idx="25">
                        <c:v>52</c:v>
                      </c:pt>
                      <c:pt idx="26">
                        <c:v>53</c:v>
                      </c:pt>
                      <c:pt idx="27">
                        <c:v>53</c:v>
                      </c:pt>
                      <c:pt idx="28">
                        <c:v>54</c:v>
                      </c:pt>
                      <c:pt idx="29">
                        <c:v>55</c:v>
                      </c:pt>
                      <c:pt idx="30">
                        <c:v>53</c:v>
                      </c:pt>
                      <c:pt idx="31">
                        <c:v>53</c:v>
                      </c:pt>
                      <c:pt idx="32">
                        <c:v>53</c:v>
                      </c:pt>
                      <c:pt idx="33">
                        <c:v>51</c:v>
                      </c:pt>
                      <c:pt idx="34">
                        <c:v>44</c:v>
                      </c:pt>
                      <c:pt idx="35">
                        <c:v>45</c:v>
                      </c:pt>
                      <c:pt idx="36">
                        <c:v>47</c:v>
                      </c:pt>
                      <c:pt idx="37">
                        <c:v>46</c:v>
                      </c:pt>
                      <c:pt idx="38">
                        <c:v>49</c:v>
                      </c:pt>
                      <c:pt idx="39">
                        <c:v>54</c:v>
                      </c:pt>
                      <c:pt idx="40">
                        <c:v>56</c:v>
                      </c:pt>
                      <c:pt idx="41">
                        <c:v>60</c:v>
                      </c:pt>
                      <c:pt idx="42">
                        <c:v>64</c:v>
                      </c:pt>
                      <c:pt idx="43">
                        <c:v>64</c:v>
                      </c:pt>
                      <c:pt idx="44">
                        <c:v>60</c:v>
                      </c:pt>
                      <c:pt idx="45">
                        <c:v>56</c:v>
                      </c:pt>
                      <c:pt idx="46">
                        <c:v>51</c:v>
                      </c:pt>
                      <c:pt idx="47">
                        <c:v>51</c:v>
                      </c:pt>
                      <c:pt idx="48">
                        <c:v>51</c:v>
                      </c:pt>
                      <c:pt idx="49">
                        <c:v>41</c:v>
                      </c:pt>
                      <c:pt idx="50">
                        <c:v>40</c:v>
                      </c:pt>
                      <c:pt idx="51">
                        <c:v>46</c:v>
                      </c:pt>
                      <c:pt idx="52">
                        <c:v>46</c:v>
                      </c:pt>
                      <c:pt idx="53">
                        <c:v>50</c:v>
                      </c:pt>
                      <c:pt idx="54">
                        <c:v>42</c:v>
                      </c:pt>
                      <c:pt idx="55">
                        <c:v>39</c:v>
                      </c:pt>
                      <c:pt idx="56">
                        <c:v>36</c:v>
                      </c:pt>
                      <c:pt idx="57">
                        <c:v>41</c:v>
                      </c:pt>
                      <c:pt idx="58">
                        <c:v>43</c:v>
                      </c:pt>
                      <c:pt idx="59">
                        <c:v>40</c:v>
                      </c:pt>
                      <c:pt idx="60">
                        <c:v>43</c:v>
                      </c:pt>
                      <c:pt idx="61">
                        <c:v>43</c:v>
                      </c:pt>
                      <c:pt idx="62">
                        <c:v>48</c:v>
                      </c:pt>
                      <c:pt idx="63">
                        <c:v>40</c:v>
                      </c:pt>
                      <c:pt idx="64" formatCode="General">
                        <c:v>33</c:v>
                      </c:pt>
                      <c:pt idx="65" formatCode="General">
                        <c:v>35</c:v>
                      </c:pt>
                      <c:pt idx="66" formatCode="General">
                        <c:v>36</c:v>
                      </c:pt>
                      <c:pt idx="67" formatCode="General">
                        <c:v>31</c:v>
                      </c:pt>
                      <c:pt idx="68" formatCode="General">
                        <c:v>33</c:v>
                      </c:pt>
                      <c:pt idx="69" formatCode="General">
                        <c:v>38</c:v>
                      </c:pt>
                      <c:pt idx="70" formatCode="General">
                        <c:v>69</c:v>
                      </c:pt>
                      <c:pt idx="71" formatCode="General">
                        <c:v>33</c:v>
                      </c:pt>
                      <c:pt idx="72" formatCode="General">
                        <c:v>32</c:v>
                      </c:pt>
                      <c:pt idx="73" formatCode="General">
                        <c:v>39</c:v>
                      </c:pt>
                      <c:pt idx="74" formatCode="General">
                        <c:v>43</c:v>
                      </c:pt>
                      <c:pt idx="75" formatCode="General">
                        <c:v>36</c:v>
                      </c:pt>
                      <c:pt idx="76" formatCode="General">
                        <c:v>38</c:v>
                      </c:pt>
                      <c:pt idx="77" formatCode="General">
                        <c:v>45</c:v>
                      </c:pt>
                      <c:pt idx="78" formatCode="General">
                        <c:v>46</c:v>
                      </c:pt>
                      <c:pt idx="79" formatCode="General">
                        <c:v>38</c:v>
                      </c:pt>
                      <c:pt idx="80" formatCode="General">
                        <c:v>38</c:v>
                      </c:pt>
                      <c:pt idx="81" formatCode="General">
                        <c:v>29</c:v>
                      </c:pt>
                      <c:pt idx="82" formatCode="General">
                        <c:v>32</c:v>
                      </c:pt>
                      <c:pt idx="83" formatCode="General">
                        <c:v>30</c:v>
                      </c:pt>
                      <c:pt idx="84" formatCode="General">
                        <c:v>27</c:v>
                      </c:pt>
                      <c:pt idx="85" formatCode="General">
                        <c:v>29</c:v>
                      </c:pt>
                      <c:pt idx="86" formatCode="General">
                        <c:v>29</c:v>
                      </c:pt>
                      <c:pt idx="87" formatCode="General">
                        <c:v>29</c:v>
                      </c:pt>
                      <c:pt idx="88" formatCode="General">
                        <c:v>29</c:v>
                      </c:pt>
                      <c:pt idx="89" formatCode="General">
                        <c:v>24</c:v>
                      </c:pt>
                      <c:pt idx="90" formatCode="General">
                        <c:v>26</c:v>
                      </c:pt>
                      <c:pt idx="91" formatCode="General">
                        <c:v>32</c:v>
                      </c:pt>
                      <c:pt idx="92" formatCode="General">
                        <c:v>36</c:v>
                      </c:pt>
                      <c:pt idx="93" formatCode="General">
                        <c:v>41</c:v>
                      </c:pt>
                      <c:pt idx="94" formatCode="General">
                        <c:v>38</c:v>
                      </c:pt>
                      <c:pt idx="95" formatCode="General">
                        <c:v>42</c:v>
                      </c:pt>
                      <c:pt idx="96" formatCode="General">
                        <c:v>39</c:v>
                      </c:pt>
                    </c:numCache>
                  </c:numRef>
                </c:val>
                <c:extLst xmlns:c15="http://schemas.microsoft.com/office/drawing/2012/chart">
                  <c:ext xmlns:c16="http://schemas.microsoft.com/office/drawing/2014/chart" uri="{C3380CC4-5D6E-409C-BE32-E72D297353CC}">
                    <c16:uniqueId val="{00000058-B5D4-40D4-AF13-0B53CA72FB94}"/>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24-25 '!$A$92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'!$B$92:$DB$92</c15:sqref>
                        </c15:formulaRef>
                      </c:ext>
                    </c:extLst>
                    <c:numCache>
                      <c:formatCode>General</c:formatCode>
                      <c:ptCount val="105"/>
                      <c:pt idx="53" formatCode="0">
                        <c:v>-0.40000000000000568</c:v>
                      </c:pt>
                      <c:pt idx="54" formatCode="0">
                        <c:v>13.147500000000008</c:v>
                      </c:pt>
                      <c:pt idx="55" formatCode="0">
                        <c:v>15.991500000000002</c:v>
                      </c:pt>
                      <c:pt idx="56" formatCode="0">
                        <c:v>11.540999999999997</c:v>
                      </c:pt>
                      <c:pt idx="57" formatCode="0">
                        <c:v>43.991243750000024</c:v>
                      </c:pt>
                      <c:pt idx="58" formatCode="0">
                        <c:v>65.970468750000009</c:v>
                      </c:pt>
                      <c:pt idx="59" formatCode="0">
                        <c:v>41.322505625000019</c:v>
                      </c:pt>
                      <c:pt idx="60" formatCode="0">
                        <c:v>50.016827437500012</c:v>
                      </c:pt>
                      <c:pt idx="61" formatCode="0">
                        <c:v>39.749267056250005</c:v>
                      </c:pt>
                      <c:pt idx="62" formatCode="0">
                        <c:v>44.927315636874994</c:v>
                      </c:pt>
                      <c:pt idx="63" formatCode="0">
                        <c:v>29.271283513062485</c:v>
                      </c:pt>
                      <c:pt idx="64" formatCode="0">
                        <c:v>37.516565545618732</c:v>
                      </c:pt>
                      <c:pt idx="65" formatCode="0">
                        <c:v>47.612631358962801</c:v>
                      </c:pt>
                      <c:pt idx="66" formatCode="0">
                        <c:v>74.626545513691525</c:v>
                      </c:pt>
                      <c:pt idx="67" formatCode="0">
                        <c:v>78.199420513691535</c:v>
                      </c:pt>
                      <c:pt idx="68" formatCode="0">
                        <c:v>75.766511451381973</c:v>
                      </c:pt>
                      <c:pt idx="69" formatCode="0">
                        <c:v>103.14728208458786</c:v>
                      </c:pt>
                      <c:pt idx="70" formatCode="0">
                        <c:v>74.335175663601234</c:v>
                      </c:pt>
                      <c:pt idx="71" formatCode="0">
                        <c:v>68.044227294121981</c:v>
                      </c:pt>
                      <c:pt idx="72" formatCode="0">
                        <c:v>67.230396481749239</c:v>
                      </c:pt>
                      <c:pt idx="73" formatCode="0">
                        <c:v>76.489781108027444</c:v>
                      </c:pt>
                      <c:pt idx="74" formatCode="0">
                        <c:v>98.738031662398214</c:v>
                      </c:pt>
                      <c:pt idx="75" formatCode="0">
                        <c:v>95.436515344070528</c:v>
                      </c:pt>
                      <c:pt idx="76" formatCode="0">
                        <c:v>131.79477326997622</c:v>
                      </c:pt>
                      <c:pt idx="77" formatCode="0">
                        <c:v>140.79687736238975</c:v>
                      </c:pt>
                      <c:pt idx="78" formatCode="0">
                        <c:v>154.98679686351176</c:v>
                      </c:pt>
                      <c:pt idx="79" formatCode="0">
                        <c:v>160.46337329602025</c:v>
                      </c:pt>
                      <c:pt idx="80" formatCode="0">
                        <c:v>119.77805851269073</c:v>
                      </c:pt>
                      <c:pt idx="81" formatCode="0">
                        <c:v>122.59124758843672</c:v>
                      </c:pt>
                      <c:pt idx="82" formatCode="0">
                        <c:v>171.0680901462012</c:v>
                      </c:pt>
                      <c:pt idx="83" formatCode="0">
                        <c:v>146.77891446369739</c:v>
                      </c:pt>
                      <c:pt idx="84" formatCode="0">
                        <c:v>151.60653208665374</c:v>
                      </c:pt>
                      <c:pt idx="85" formatCode="0">
                        <c:v>93.245628202668769</c:v>
                      </c:pt>
                      <c:pt idx="86" formatCode="0">
                        <c:v>117.67013701936673</c:v>
                      </c:pt>
                      <c:pt idx="87" formatCode="0">
                        <c:v>142.8278178444113</c:v>
                      </c:pt>
                      <c:pt idx="88" formatCode="0">
                        <c:v>160.49429791174936</c:v>
                      </c:pt>
                      <c:pt idx="89" formatCode="0">
                        <c:v>137.29647884368285</c:v>
                      </c:pt>
                      <c:pt idx="90" formatCode="0">
                        <c:v>162.65251751932811</c:v>
                      </c:pt>
                      <c:pt idx="91" formatCode="0">
                        <c:v>185.73762602100186</c:v>
                      </c:pt>
                      <c:pt idx="92" formatCode="0">
                        <c:v>198.29147456037234</c:v>
                      </c:pt>
                      <c:pt idx="93" formatCode="0">
                        <c:v>187.62147297556049</c:v>
                      </c:pt>
                      <c:pt idx="94" formatCode="0">
                        <c:v>130.62147297556049</c:v>
                      </c:pt>
                      <c:pt idx="95" formatCode="0">
                        <c:v>133.05073874304466</c:v>
                      </c:pt>
                      <c:pt idx="96" formatCode="0">
                        <c:v>122.45630916888803</c:v>
                      </c:pt>
                    </c:numCache>
                  </c:numRef>
                </c:val>
                <c:extLst xmlns:c15="http://schemas.microsoft.com/office/drawing/2012/chart">
                  <c:ext xmlns:c16="http://schemas.microsoft.com/office/drawing/2014/chart" uri="{C3380CC4-5D6E-409C-BE32-E72D297353CC}">
                    <c16:uniqueId val="{0000005A-B5D4-40D4-AF13-0B53CA72FB94}"/>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24-25 '!$A$93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'!$B$93:$DB$93</c15:sqref>
                        </c15:formulaRef>
                      </c:ext>
                    </c:extLst>
                    <c:numCache>
                      <c:formatCode>General</c:formatCode>
                      <c:ptCount val="105"/>
                      <c:pt idx="53" formatCode="0%">
                        <c:v>-1.9665683382497821E-3</c:v>
                      </c:pt>
                      <c:pt idx="54" formatCode="0%">
                        <c:v>6.7474115035732196E-2</c:v>
                      </c:pt>
                      <c:pt idx="55" formatCode="0%">
                        <c:v>8.2426800887589982E-2</c:v>
                      </c:pt>
                      <c:pt idx="56" formatCode="0%">
                        <c:v>6.0595718763618397E-2</c:v>
                      </c:pt>
                      <c:pt idx="57" formatCode="0%">
                        <c:v>0.2377792524076818</c:v>
                      </c:pt>
                      <c:pt idx="58" formatCode="0%">
                        <c:v>0.36644248469652119</c:v>
                      </c:pt>
                      <c:pt idx="59" formatCode="0%">
                        <c:v>0.23126866519783557</c:v>
                      </c:pt>
                      <c:pt idx="60" formatCode="0%">
                        <c:v>0.25784106310244487</c:v>
                      </c:pt>
                      <c:pt idx="61" formatCode="0%">
                        <c:v>0.20151644793931034</c:v>
                      </c:pt>
                      <c:pt idx="62" formatCode="0%">
                        <c:v>0.23031064438137039</c:v>
                      </c:pt>
                      <c:pt idx="63" formatCode="0%">
                        <c:v>0.15427966865035828</c:v>
                      </c:pt>
                      <c:pt idx="64" formatCode="0%">
                        <c:v>0.19799390724391247</c:v>
                      </c:pt>
                      <c:pt idx="65" formatCode="0%">
                        <c:v>0.26249143871306418</c:v>
                      </c:pt>
                      <c:pt idx="66" formatCode="0%">
                        <c:v>0.4380174466656051</c:v>
                      </c:pt>
                      <c:pt idx="67" formatCode="0%">
                        <c:v>0.45784048712762171</c:v>
                      </c:pt>
                      <c:pt idx="68" formatCode="0%">
                        <c:v>0.44247484585861085</c:v>
                      </c:pt>
                      <c:pt idx="69" formatCode="0%">
                        <c:v>0.60727483993488951</c:v>
                      </c:pt>
                      <c:pt idx="70" formatCode="0%">
                        <c:v>0.42803818186928699</c:v>
                      </c:pt>
                      <c:pt idx="71" formatCode="0%">
                        <c:v>0.360106634053659</c:v>
                      </c:pt>
                      <c:pt idx="72" formatCode="0%">
                        <c:v>0.35241671231610733</c:v>
                      </c:pt>
                      <c:pt idx="73" formatCode="0%">
                        <c:v>0.39123162738767736</c:v>
                      </c:pt>
                      <c:pt idx="74" formatCode="0%">
                        <c:v>0.47870207221521099</c:v>
                      </c:pt>
                      <c:pt idx="75" formatCode="0%">
                        <c:v>0.44068609025061461</c:v>
                      </c:pt>
                      <c:pt idx="76" formatCode="0%">
                        <c:v>0.66160298820167651</c:v>
                      </c:pt>
                      <c:pt idx="77" formatCode="0%">
                        <c:v>0.74024482568904448</c:v>
                      </c:pt>
                      <c:pt idx="78" formatCode="0%">
                        <c:v>0.83770668382609781</c:v>
                      </c:pt>
                      <c:pt idx="79" formatCode="0%">
                        <c:v>0.92466573969851351</c:v>
                      </c:pt>
                      <c:pt idx="80" formatCode="0%">
                        <c:v>0.7036581621977368</c:v>
                      </c:pt>
                      <c:pt idx="81" formatCode="0%">
                        <c:v>0.75483153320318463</c:v>
                      </c:pt>
                      <c:pt idx="82" formatCode="0%">
                        <c:v>1.1334123467456778</c:v>
                      </c:pt>
                      <c:pt idx="83" formatCode="0%">
                        <c:v>0.9335828840197512</c:v>
                      </c:pt>
                      <c:pt idx="84" formatCode="0%">
                        <c:v>1.0285837916221932</c:v>
                      </c:pt>
                      <c:pt idx="85" formatCode="0%">
                        <c:v>0.63974498365184607</c:v>
                      </c:pt>
                      <c:pt idx="86" formatCode="0%">
                        <c:v>0.85684303810862306</c:v>
                      </c:pt>
                      <c:pt idx="87" formatCode="0%">
                        <c:v>1.1595785293792553</c:v>
                      </c:pt>
                      <c:pt idx="88" formatCode="0%">
                        <c:v>1.3429844359495928</c:v>
                      </c:pt>
                      <c:pt idx="89" formatCode="0%">
                        <c:v>1.1189285975646546</c:v>
                      </c:pt>
                      <c:pt idx="90" formatCode="0%">
                        <c:v>1.2106852656708946</c:v>
                      </c:pt>
                      <c:pt idx="91" formatCode="0%">
                        <c:v>1.2118931816001615</c:v>
                      </c:pt>
                      <c:pt idx="92" formatCode="0%">
                        <c:v>1.2186913625122096</c:v>
                      </c:pt>
                      <c:pt idx="93" formatCode="0%">
                        <c:v>1.2644786057530903</c:v>
                      </c:pt>
                      <c:pt idx="94" formatCode="0%">
                        <c:v>0.88032598513426241</c:v>
                      </c:pt>
                      <c:pt idx="95" formatCode="0%">
                        <c:v>0.95754909050575887</c:v>
                      </c:pt>
                      <c:pt idx="96" formatCode="0%">
                        <c:v>0.9754079106501875</c:v>
                      </c:pt>
                    </c:numCache>
                  </c:numRef>
                </c:val>
                <c:extLst xmlns:c15="http://schemas.microsoft.com/office/drawing/2012/chart">
                  <c:ext xmlns:c16="http://schemas.microsoft.com/office/drawing/2014/chart" uri="{C3380CC4-5D6E-409C-BE32-E72D297353CC}">
                    <c16:uniqueId val="{0000005B-B5D4-40D4-AF13-0B53CA72FB94}"/>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24-25 '!$A$94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'!$B$94:$DB$94</c15:sqref>
                        </c15:formulaRef>
                      </c:ext>
                    </c:extLst>
                    <c:numCache>
                      <c:formatCode>0</c:formatCode>
                      <c:ptCount val="105"/>
                      <c:pt idx="1">
                        <c:v>46</c:v>
                      </c:pt>
                      <c:pt idx="2">
                        <c:v>-47</c:v>
                      </c:pt>
                      <c:pt idx="3">
                        <c:v>-3</c:v>
                      </c:pt>
                      <c:pt idx="4">
                        <c:v>22</c:v>
                      </c:pt>
                      <c:pt idx="5">
                        <c:v>2</c:v>
                      </c:pt>
                      <c:pt idx="6">
                        <c:v>-17</c:v>
                      </c:pt>
                      <c:pt idx="7">
                        <c:v>-6</c:v>
                      </c:pt>
                      <c:pt idx="8">
                        <c:v>26</c:v>
                      </c:pt>
                      <c:pt idx="9">
                        <c:v>0</c:v>
                      </c:pt>
                      <c:pt idx="10">
                        <c:v>-12</c:v>
                      </c:pt>
                      <c:pt idx="11">
                        <c:v>-17</c:v>
                      </c:pt>
                      <c:pt idx="12">
                        <c:v>-5</c:v>
                      </c:pt>
                      <c:pt idx="13">
                        <c:v>-27</c:v>
                      </c:pt>
                      <c:pt idx="14">
                        <c:v>-28</c:v>
                      </c:pt>
                      <c:pt idx="15">
                        <c:v>3</c:v>
                      </c:pt>
                      <c:pt idx="16">
                        <c:v>5</c:v>
                      </c:pt>
                      <c:pt idx="17">
                        <c:v>-10</c:v>
                      </c:pt>
                      <c:pt idx="18">
                        <c:v>8</c:v>
                      </c:pt>
                      <c:pt idx="19">
                        <c:v>26</c:v>
                      </c:pt>
                      <c:pt idx="20">
                        <c:v>8</c:v>
                      </c:pt>
                      <c:pt idx="21">
                        <c:v>3</c:v>
                      </c:pt>
                      <c:pt idx="22">
                        <c:v>20</c:v>
                      </c:pt>
                      <c:pt idx="23">
                        <c:v>29</c:v>
                      </c:pt>
                      <c:pt idx="24">
                        <c:v>-38</c:v>
                      </c:pt>
                      <c:pt idx="25">
                        <c:v>-17</c:v>
                      </c:pt>
                      <c:pt idx="26">
                        <c:v>-2</c:v>
                      </c:pt>
                      <c:pt idx="27">
                        <c:v>-31</c:v>
                      </c:pt>
                      <c:pt idx="28">
                        <c:v>-2</c:v>
                      </c:pt>
                      <c:pt idx="29">
                        <c:v>5</c:v>
                      </c:pt>
                      <c:pt idx="30">
                        <c:v>-16</c:v>
                      </c:pt>
                      <c:pt idx="31">
                        <c:v>-12</c:v>
                      </c:pt>
                      <c:pt idx="32">
                        <c:v>-13</c:v>
                      </c:pt>
                      <c:pt idx="33">
                        <c:v>7</c:v>
                      </c:pt>
                      <c:pt idx="34">
                        <c:v>-13</c:v>
                      </c:pt>
                      <c:pt idx="35">
                        <c:v>-22</c:v>
                      </c:pt>
                      <c:pt idx="36">
                        <c:v>-4</c:v>
                      </c:pt>
                      <c:pt idx="37">
                        <c:v>5</c:v>
                      </c:pt>
                      <c:pt idx="38">
                        <c:v>10</c:v>
                      </c:pt>
                      <c:pt idx="39">
                        <c:v>31</c:v>
                      </c:pt>
                      <c:pt idx="40">
                        <c:v>-3</c:v>
                      </c:pt>
                      <c:pt idx="41">
                        <c:v>-10</c:v>
                      </c:pt>
                      <c:pt idx="42">
                        <c:v>5</c:v>
                      </c:pt>
                      <c:pt idx="43">
                        <c:v>4</c:v>
                      </c:pt>
                      <c:pt idx="44">
                        <c:v>-22</c:v>
                      </c:pt>
                      <c:pt idx="45">
                        <c:v>-18</c:v>
                      </c:pt>
                      <c:pt idx="46">
                        <c:v>-9</c:v>
                      </c:pt>
                      <c:pt idx="47">
                        <c:v>-7</c:v>
                      </c:pt>
                      <c:pt idx="48">
                        <c:v>-23</c:v>
                      </c:pt>
                      <c:pt idx="49">
                        <c:v>-26</c:v>
                      </c:pt>
                      <c:pt idx="50">
                        <c:v>-2</c:v>
                      </c:pt>
                      <c:pt idx="51">
                        <c:v>12</c:v>
                      </c:pt>
                      <c:pt idx="52">
                        <c:v>3</c:v>
                      </c:pt>
                      <c:pt idx="53">
                        <c:v>-6</c:v>
                      </c:pt>
                      <c:pt idx="54">
                        <c:v>5</c:v>
                      </c:pt>
                      <c:pt idx="55">
                        <c:v>2</c:v>
                      </c:pt>
                      <c:pt idx="56">
                        <c:v>-8</c:v>
                      </c:pt>
                      <c:pt idx="57">
                        <c:v>27</c:v>
                      </c:pt>
                      <c:pt idx="58">
                        <c:v>17</c:v>
                      </c:pt>
                      <c:pt idx="59">
                        <c:v>-26</c:v>
                      </c:pt>
                      <c:pt idx="60">
                        <c:v>24</c:v>
                      </c:pt>
                      <c:pt idx="61">
                        <c:v>-7</c:v>
                      </c:pt>
                      <c:pt idx="62">
                        <c:v>3</c:v>
                      </c:pt>
                      <c:pt idx="63">
                        <c:v>-21</c:v>
                      </c:pt>
                      <c:pt idx="64">
                        <c:v>8</c:v>
                      </c:pt>
                      <c:pt idx="65">
                        <c:v>2</c:v>
                      </c:pt>
                      <c:pt idx="66">
                        <c:v>16</c:v>
                      </c:pt>
                      <c:pt idx="67">
                        <c:v>4</c:v>
                      </c:pt>
                      <c:pt idx="68">
                        <c:v>-2</c:v>
                      </c:pt>
                      <c:pt idx="69">
                        <c:v>26</c:v>
                      </c:pt>
                      <c:pt idx="70">
                        <c:v>-25</c:v>
                      </c:pt>
                      <c:pt idx="71">
                        <c:v>9</c:v>
                      </c:pt>
                      <c:pt idx="72">
                        <c:v>1</c:v>
                      </c:pt>
                      <c:pt idx="73">
                        <c:v>14</c:v>
                      </c:pt>
                      <c:pt idx="74">
                        <c:v>33</c:v>
                      </c:pt>
                      <c:pt idx="75">
                        <c:v>7</c:v>
                      </c:pt>
                      <c:pt idx="76">
                        <c:v>19</c:v>
                      </c:pt>
                      <c:pt idx="77">
                        <c:v>0</c:v>
                      </c:pt>
                      <c:pt idx="78">
                        <c:v>9</c:v>
                      </c:pt>
                      <c:pt idx="79">
                        <c:v>-6</c:v>
                      </c:pt>
                      <c:pt idx="80">
                        <c:v>-44</c:v>
                      </c:pt>
                      <c:pt idx="81">
                        <c:v>-5</c:v>
                      </c:pt>
                      <c:pt idx="82">
                        <c:v>37</c:v>
                      </c:pt>
                      <c:pt idx="83">
                        <c:v>-18</c:v>
                      </c:pt>
                      <c:pt idx="84">
                        <c:v>-5</c:v>
                      </c:pt>
                      <c:pt idx="85">
                        <c:v>-60</c:v>
                      </c:pt>
                      <c:pt idx="86">
                        <c:v>16</c:v>
                      </c:pt>
                      <c:pt idx="87">
                        <c:v>11</c:v>
                      </c:pt>
                      <c:pt idx="88">
                        <c:v>14</c:v>
                      </c:pt>
                      <c:pt idx="89">
                        <c:v>-20</c:v>
                      </c:pt>
                      <c:pt idx="90">
                        <c:v>37</c:v>
                      </c:pt>
                      <c:pt idx="91">
                        <c:v>42</c:v>
                      </c:pt>
                      <c:pt idx="92">
                        <c:v>22</c:v>
                      </c:pt>
                      <c:pt idx="93">
                        <c:v>-25</c:v>
                      </c:pt>
                      <c:pt idx="94">
                        <c:v>-57</c:v>
                      </c:pt>
                      <c:pt idx="95">
                        <c:v>-7</c:v>
                      </c:pt>
                      <c:pt idx="96">
                        <c:v>-24</c:v>
                      </c:pt>
                    </c:numCache>
                  </c:numRef>
                </c:val>
                <c:extLst xmlns:c15="http://schemas.microsoft.com/office/drawing/2012/chart">
                  <c:ext xmlns:c16="http://schemas.microsoft.com/office/drawing/2014/chart" uri="{C3380CC4-5D6E-409C-BE32-E72D297353CC}">
                    <c16:uniqueId val="{0000005C-B5D4-40D4-AF13-0B53CA72FB94}"/>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24-25 '!$A$95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'!$B$95:$DB$95</c15:sqref>
                        </c15:formulaRef>
                      </c:ext>
                    </c:extLst>
                    <c:numCache>
                      <c:formatCode>0%</c:formatCode>
                      <c:ptCount val="105"/>
                      <c:pt idx="1">
                        <c:v>0.11764705882352941</c:v>
                      </c:pt>
                      <c:pt idx="2">
                        <c:v>-0.10755148741418764</c:v>
                      </c:pt>
                      <c:pt idx="3">
                        <c:v>-7.6923076923076927E-3</c:v>
                      </c:pt>
                      <c:pt idx="4">
                        <c:v>5.6847545219638244E-2</c:v>
                      </c:pt>
                      <c:pt idx="5">
                        <c:v>4.8899755501222494E-3</c:v>
                      </c:pt>
                      <c:pt idx="6">
                        <c:v>-4.1362530413625302E-2</c:v>
                      </c:pt>
                      <c:pt idx="7">
                        <c:v>-1.5228426395939087E-2</c:v>
                      </c:pt>
                      <c:pt idx="8">
                        <c:v>6.7010309278350513E-2</c:v>
                      </c:pt>
                      <c:pt idx="9">
                        <c:v>0</c:v>
                      </c:pt>
                      <c:pt idx="10">
                        <c:v>-2.8985507246376812E-2</c:v>
                      </c:pt>
                      <c:pt idx="11">
                        <c:v>-4.228855721393035E-2</c:v>
                      </c:pt>
                      <c:pt idx="12">
                        <c:v>-1.2987012987012988E-2</c:v>
                      </c:pt>
                      <c:pt idx="13">
                        <c:v>-7.1052631578947367E-2</c:v>
                      </c:pt>
                      <c:pt idx="14">
                        <c:v>-7.9320113314447591E-2</c:v>
                      </c:pt>
                      <c:pt idx="15">
                        <c:v>9.2307692307692316E-3</c:v>
                      </c:pt>
                      <c:pt idx="16">
                        <c:v>1.524390243902439E-2</c:v>
                      </c:pt>
                      <c:pt idx="17">
                        <c:v>-3.003003003003003E-2</c:v>
                      </c:pt>
                      <c:pt idx="18">
                        <c:v>2.4767801857585141E-2</c:v>
                      </c:pt>
                      <c:pt idx="19">
                        <c:v>7.8549848942598186E-2</c:v>
                      </c:pt>
                      <c:pt idx="20">
                        <c:v>2.2408963585434174E-2</c:v>
                      </c:pt>
                      <c:pt idx="21">
                        <c:v>8.21917808219178E-3</c:v>
                      </c:pt>
                      <c:pt idx="22">
                        <c:v>5.434782608695652E-2</c:v>
                      </c:pt>
                      <c:pt idx="23">
                        <c:v>7.4742268041237112E-2</c:v>
                      </c:pt>
                      <c:pt idx="24">
                        <c:v>-9.1127098321342928E-2</c:v>
                      </c:pt>
                      <c:pt idx="25">
                        <c:v>-4.4854881266490766E-2</c:v>
                      </c:pt>
                      <c:pt idx="26">
                        <c:v>-5.5248618784530384E-3</c:v>
                      </c:pt>
                      <c:pt idx="27">
                        <c:v>-8.611111111111111E-2</c:v>
                      </c:pt>
                      <c:pt idx="28">
                        <c:v>-6.0790273556231003E-3</c:v>
                      </c:pt>
                      <c:pt idx="29">
                        <c:v>1.5290519877675841E-2</c:v>
                      </c:pt>
                      <c:pt idx="30">
                        <c:v>-4.8192771084337352E-2</c:v>
                      </c:pt>
                      <c:pt idx="31">
                        <c:v>-3.7974683544303799E-2</c:v>
                      </c:pt>
                      <c:pt idx="32">
                        <c:v>-4.2763157894736843E-2</c:v>
                      </c:pt>
                      <c:pt idx="33">
                        <c:v>2.4054982817869417E-2</c:v>
                      </c:pt>
                      <c:pt idx="34">
                        <c:v>-4.3624161073825503E-2</c:v>
                      </c:pt>
                      <c:pt idx="35">
                        <c:v>-7.7192982456140355E-2</c:v>
                      </c:pt>
                      <c:pt idx="36">
                        <c:v>-1.5209125475285171E-2</c:v>
                      </c:pt>
                      <c:pt idx="37">
                        <c:v>1.9305019305019305E-2</c:v>
                      </c:pt>
                      <c:pt idx="38">
                        <c:v>3.787878787878788E-2</c:v>
                      </c:pt>
                      <c:pt idx="39">
                        <c:v>0.11313868613138686</c:v>
                      </c:pt>
                      <c:pt idx="40">
                        <c:v>-9.8360655737704927E-3</c:v>
                      </c:pt>
                      <c:pt idx="41">
                        <c:v>-3.3112582781456956E-2</c:v>
                      </c:pt>
                      <c:pt idx="42">
                        <c:v>1.7123287671232876E-2</c:v>
                      </c:pt>
                      <c:pt idx="43">
                        <c:v>1.3468013468013467E-2</c:v>
                      </c:pt>
                      <c:pt idx="44">
                        <c:v>-7.3089700996677748E-2</c:v>
                      </c:pt>
                      <c:pt idx="45">
                        <c:v>-6.4516129032258063E-2</c:v>
                      </c:pt>
                      <c:pt idx="46">
                        <c:v>-3.4482758620689655E-2</c:v>
                      </c:pt>
                      <c:pt idx="47">
                        <c:v>-2.7777777777777776E-2</c:v>
                      </c:pt>
                      <c:pt idx="48">
                        <c:v>-9.3877551020408165E-2</c:v>
                      </c:pt>
                      <c:pt idx="49">
                        <c:v>-0.11711711711711711</c:v>
                      </c:pt>
                      <c:pt idx="50">
                        <c:v>-1.020408163265306E-2</c:v>
                      </c:pt>
                      <c:pt idx="51">
                        <c:v>6.1855670103092786E-2</c:v>
                      </c:pt>
                      <c:pt idx="52">
                        <c:v>1.4563106796116505E-2</c:v>
                      </c:pt>
                      <c:pt idx="53">
                        <c:v>-2.8708133971291867E-2</c:v>
                      </c:pt>
                      <c:pt idx="54">
                        <c:v>2.4630541871921183E-2</c:v>
                      </c:pt>
                      <c:pt idx="55">
                        <c:v>9.6153846153846159E-3</c:v>
                      </c:pt>
                      <c:pt idx="56">
                        <c:v>-3.8095238095238099E-2</c:v>
                      </c:pt>
                      <c:pt idx="57">
                        <c:v>0.13366336633663367</c:v>
                      </c:pt>
                      <c:pt idx="58">
                        <c:v>7.4235807860262015E-2</c:v>
                      </c:pt>
                      <c:pt idx="59">
                        <c:v>-0.10569105691056911</c:v>
                      </c:pt>
                      <c:pt idx="60">
                        <c:v>0.10909090909090909</c:v>
                      </c:pt>
                      <c:pt idx="61">
                        <c:v>-2.8688524590163935E-2</c:v>
                      </c:pt>
                      <c:pt idx="62">
                        <c:v>1.2658227848101266E-2</c:v>
                      </c:pt>
                      <c:pt idx="63">
                        <c:v>-8.7499999999999994E-2</c:v>
                      </c:pt>
                      <c:pt idx="64">
                        <c:v>3.6529680365296802E-2</c:v>
                      </c:pt>
                      <c:pt idx="65">
                        <c:v>8.8105726872246704E-3</c:v>
                      </c:pt>
                      <c:pt idx="66">
                        <c:v>6.9868995633187769E-2</c:v>
                      </c:pt>
                      <c:pt idx="67">
                        <c:v>1.6326530612244899E-2</c:v>
                      </c:pt>
                      <c:pt idx="68">
                        <c:v>-8.0321285140562242E-3</c:v>
                      </c:pt>
                      <c:pt idx="69">
                        <c:v>0.10526315789473684</c:v>
                      </c:pt>
                      <c:pt idx="70">
                        <c:v>-9.1575091575091569E-2</c:v>
                      </c:pt>
                      <c:pt idx="71">
                        <c:v>3.6290322580645164E-2</c:v>
                      </c:pt>
                      <c:pt idx="72">
                        <c:v>3.8910505836575876E-3</c:v>
                      </c:pt>
                      <c:pt idx="73">
                        <c:v>5.4263565891472867E-2</c:v>
                      </c:pt>
                      <c:pt idx="74">
                        <c:v>0.12132352941176471</c:v>
                      </c:pt>
                      <c:pt idx="75">
                        <c:v>2.2950819672131147E-2</c:v>
                      </c:pt>
                      <c:pt idx="76">
                        <c:v>6.0897435897435896E-2</c:v>
                      </c:pt>
                      <c:pt idx="77">
                        <c:v>0</c:v>
                      </c:pt>
                      <c:pt idx="78">
                        <c:v>2.7190332326283987E-2</c:v>
                      </c:pt>
                      <c:pt idx="79">
                        <c:v>-1.7647058823529412E-2</c:v>
                      </c:pt>
                      <c:pt idx="80">
                        <c:v>-0.1317365269461078</c:v>
                      </c:pt>
                      <c:pt idx="81">
                        <c:v>-1.7241379310344827E-2</c:v>
                      </c:pt>
                      <c:pt idx="82">
                        <c:v>0.12982456140350876</c:v>
                      </c:pt>
                      <c:pt idx="83">
                        <c:v>-5.5900621118012424E-2</c:v>
                      </c:pt>
                      <c:pt idx="84">
                        <c:v>-1.6447368421052631E-2</c:v>
                      </c:pt>
                      <c:pt idx="85">
                        <c:v>-0.20066889632107024</c:v>
                      </c:pt>
                      <c:pt idx="86">
                        <c:v>6.6945606694560664E-2</c:v>
                      </c:pt>
                      <c:pt idx="87">
                        <c:v>4.3137254901960784E-2</c:v>
                      </c:pt>
                      <c:pt idx="88">
                        <c:v>5.2631578947368418E-2</c:v>
                      </c:pt>
                      <c:pt idx="89">
                        <c:v>-7.1428571428571425E-2</c:v>
                      </c:pt>
                      <c:pt idx="90">
                        <c:v>0.1423076923076923</c:v>
                      </c:pt>
                      <c:pt idx="91">
                        <c:v>0.14141414141414141</c:v>
                      </c:pt>
                      <c:pt idx="92">
                        <c:v>6.4896755162241887E-2</c:v>
                      </c:pt>
                      <c:pt idx="93">
                        <c:v>-6.9252077562326875E-2</c:v>
                      </c:pt>
                      <c:pt idx="94">
                        <c:v>-0.16964285714285715</c:v>
                      </c:pt>
                      <c:pt idx="95">
                        <c:v>-2.5089605734767026E-2</c:v>
                      </c:pt>
                      <c:pt idx="96">
                        <c:v>-8.8235294117647065E-2</c:v>
                      </c:pt>
                    </c:numCache>
                  </c:numRef>
                </c:val>
                <c:extLst xmlns:c15="http://schemas.microsoft.com/office/drawing/2012/chart">
                  <c:ext xmlns:c16="http://schemas.microsoft.com/office/drawing/2014/chart" uri="{C3380CC4-5D6E-409C-BE32-E72D297353CC}">
                    <c16:uniqueId val="{0000005D-B5D4-40D4-AF13-0B53CA72FB94}"/>
                  </c:ext>
                </c:extLst>
              </c15:ser>
            </c15:filteredBarSeries>
          </c:ext>
        </c:extLst>
      </c:barChart>
      <c:lineChart>
        <c:grouping val="standard"/>
        <c:varyColors val="0"/>
        <c:ser>
          <c:idx val="37"/>
          <c:order val="37"/>
          <c:tx>
            <c:strRef>
              <c:f>'Table for graphs 24-25 '!$A$39</c:f>
              <c:strCache>
                <c:ptCount val="1"/>
                <c:pt idx="0">
                  <c:v>Lower Gastrointestinal - Trajectory Total</c:v>
                </c:pt>
              </c:strCache>
              <c:extLst xmlns:c15="http://schemas.microsoft.com/office/drawing/2012/chart"/>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extLst xmlns:c15="http://schemas.microsoft.com/office/drawing/2012/chart"/>
            </c:numRef>
          </c:cat>
          <c:val>
            <c:numRef>
              <c:f>'Table for graphs 24-25 '!$B$39:$DB$39</c:f>
              <c:numCache>
                <c:formatCode>General</c:formatCode>
                <c:ptCount val="105"/>
                <c:pt idx="53" formatCode="0">
                  <c:v>39.950000000000003</c:v>
                </c:pt>
                <c:pt idx="54" formatCode="0">
                  <c:v>38.952500000000001</c:v>
                </c:pt>
                <c:pt idx="55" formatCode="0">
                  <c:v>37.952500000000001</c:v>
                </c:pt>
                <c:pt idx="56" formatCode="0">
                  <c:v>37.002499999999998</c:v>
                </c:pt>
                <c:pt idx="57" formatCode="0">
                  <c:v>37.002499999999998</c:v>
                </c:pt>
                <c:pt idx="58" formatCode="0">
                  <c:v>36.054874999999996</c:v>
                </c:pt>
                <c:pt idx="59" formatCode="0">
                  <c:v>36.054874999999996</c:v>
                </c:pt>
                <c:pt idx="60" formatCode="0">
                  <c:v>37.85761875</c:v>
                </c:pt>
                <c:pt idx="61" formatCode="0">
                  <c:v>37.85761875</c:v>
                </c:pt>
                <c:pt idx="62" formatCode="0">
                  <c:v>36.909993749999998</c:v>
                </c:pt>
                <c:pt idx="63" formatCode="0">
                  <c:v>35.96473781249999</c:v>
                </c:pt>
                <c:pt idx="64" formatCode="0">
                  <c:v>35.96473781249999</c:v>
                </c:pt>
                <c:pt idx="65" formatCode="0">
                  <c:v>33.268507781249994</c:v>
                </c:pt>
                <c:pt idx="66" formatCode="0">
                  <c:v>29.180500912499994</c:v>
                </c:pt>
                <c:pt idx="67" formatCode="0">
                  <c:v>29.180500912499994</c:v>
                </c:pt>
                <c:pt idx="68" formatCode="0">
                  <c:v>27.887390789999994</c:v>
                </c:pt>
                <c:pt idx="69" formatCode="0">
                  <c:v>27.305491234874992</c:v>
                </c:pt>
                <c:pt idx="70" formatCode="0">
                  <c:v>28.411100389612493</c:v>
                </c:pt>
                <c:pt idx="71" formatCode="0">
                  <c:v>30.644125393468123</c:v>
                </c:pt>
                <c:pt idx="72" formatCode="0">
                  <c:v>31.537842376280622</c:v>
                </c:pt>
                <c:pt idx="73" formatCode="0">
                  <c:v>32.814820950002435</c:v>
                </c:pt>
                <c:pt idx="74" formatCode="0">
                  <c:v>34.455561997502556</c:v>
                </c:pt>
                <c:pt idx="75" formatCode="0">
                  <c:v>36.426207944604123</c:v>
                </c:pt>
                <c:pt idx="76" formatCode="0">
                  <c:v>32.78358715014371</c:v>
                </c:pt>
                <c:pt idx="77" formatCode="0">
                  <c:v>31.144407792636525</c:v>
                </c:pt>
                <c:pt idx="78" formatCode="0">
                  <c:v>30.217711536012015</c:v>
                </c:pt>
                <c:pt idx="79" formatCode="0">
                  <c:v>27.826464515418131</c:v>
                </c:pt>
                <c:pt idx="80" formatCode="0">
                  <c:v>27.826464515418131</c:v>
                </c:pt>
                <c:pt idx="81" formatCode="0">
                  <c:v>27.826464515418131</c:v>
                </c:pt>
                <c:pt idx="82" formatCode="0">
                  <c:v>25.043818063876316</c:v>
                </c:pt>
                <c:pt idx="83" formatCode="0">
                  <c:v>25.756910833348879</c:v>
                </c:pt>
                <c:pt idx="84" formatCode="0">
                  <c:v>23.929967157960178</c:v>
                </c:pt>
                <c:pt idx="85" formatCode="0">
                  <c:v>23.929967157960178</c:v>
                </c:pt>
                <c:pt idx="86" formatCode="0">
                  <c:v>21.536970442164161</c:v>
                </c:pt>
                <c:pt idx="87" formatCode="0">
                  <c:v>18.743094364153755</c:v>
                </c:pt>
                <c:pt idx="88" formatCode="0">
                  <c:v>17.412937106463271</c:v>
                </c:pt>
                <c:pt idx="89" formatCode="0">
                  <c:v>17.412937106463271</c:v>
                </c:pt>
                <c:pt idx="90" formatCode="0">
                  <c:v>19.480715385617863</c:v>
                </c:pt>
                <c:pt idx="91" formatCode="0">
                  <c:v>21.782489209714164</c:v>
                </c:pt>
                <c:pt idx="92" formatCode="0">
                  <c:v>23.960738130685584</c:v>
                </c:pt>
                <c:pt idx="93" formatCode="0">
                  <c:v>23.06587134828326</c:v>
                </c:pt>
                <c:pt idx="94" formatCode="0">
                  <c:v>23.06587134828326</c:v>
                </c:pt>
                <c:pt idx="95" formatCode="0">
                  <c:v>20.889121153817221</c:v>
                </c:pt>
                <c:pt idx="96" formatCode="0">
                  <c:v>19.278360945493034</c:v>
                </c:pt>
                <c:pt idx="97" formatCode="0">
                  <c:v>17.347986773223873</c:v>
                </c:pt>
                <c:pt idx="98" formatCode="0">
                  <c:v>16.738309067894548</c:v>
                </c:pt>
                <c:pt idx="99" formatCode="0">
                  <c:v>15.927437719806544</c:v>
                </c:pt>
                <c:pt idx="100" formatCode="0">
                  <c:v>18.082038730440374</c:v>
                </c:pt>
                <c:pt idx="101" formatCode="0">
                  <c:v>16.142897820869926</c:v>
                </c:pt>
                <c:pt idx="102" formatCode="0">
                  <c:v>15.369732920874316</c:v>
                </c:pt>
                <c:pt idx="103" formatCode="0">
                  <c:v>14.270886405451066</c:v>
                </c:pt>
                <c:pt idx="104" formatCode="0">
                  <c:v>15.259848269331993</c:v>
                </c:pt>
              </c:numCache>
              <c:extLst xmlns:c15="http://schemas.microsoft.com/office/drawing/2012/chart"/>
            </c:numRef>
          </c:val>
          <c:smooth val="0"/>
          <c:extLst xmlns:c15="http://schemas.microsoft.com/office/drawing/2012/chart">
            <c:ext xmlns:c16="http://schemas.microsoft.com/office/drawing/2014/chart" uri="{C3380CC4-5D6E-409C-BE32-E72D297353CC}">
              <c16:uniqueId val="{00000002-B5D4-40D4-AF13-0B53CA72FB94}"/>
            </c:ext>
          </c:extLst>
        </c:ser>
        <c:ser>
          <c:idx val="82"/>
          <c:order val="82"/>
          <c:tx>
            <c:strRef>
              <c:f>'Table for graphs 24-25 '!$A$84</c:f>
              <c:strCache>
                <c:ptCount val="1"/>
                <c:pt idx="0">
                  <c:v>Lower Gastrointestinal - Reported Backlog Total</c:v>
                </c:pt>
              </c:strCache>
              <c:extLst xmlns:c15="http://schemas.microsoft.com/office/drawing/2012/chart"/>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extLst xmlns:c15="http://schemas.microsoft.com/office/drawing/2012/chart"/>
            </c:numRef>
          </c:cat>
          <c:val>
            <c:numRef>
              <c:f>'Table for graphs 24-25 '!$B$84:$DB$84</c:f>
              <c:numCache>
                <c:formatCode>0</c:formatCode>
                <c:ptCount val="105"/>
                <c:pt idx="0">
                  <c:v>77</c:v>
                </c:pt>
                <c:pt idx="1">
                  <c:v>82</c:v>
                </c:pt>
                <c:pt idx="2">
                  <c:v>85</c:v>
                </c:pt>
                <c:pt idx="3">
                  <c:v>81</c:v>
                </c:pt>
                <c:pt idx="4">
                  <c:v>79</c:v>
                </c:pt>
                <c:pt idx="5">
                  <c:v>69</c:v>
                </c:pt>
                <c:pt idx="6">
                  <c:v>69</c:v>
                </c:pt>
                <c:pt idx="7">
                  <c:v>68</c:v>
                </c:pt>
                <c:pt idx="8">
                  <c:v>71</c:v>
                </c:pt>
                <c:pt idx="9">
                  <c:v>77</c:v>
                </c:pt>
                <c:pt idx="10">
                  <c:v>73</c:v>
                </c:pt>
                <c:pt idx="11">
                  <c:v>65</c:v>
                </c:pt>
                <c:pt idx="12">
                  <c:v>68</c:v>
                </c:pt>
                <c:pt idx="13">
                  <c:v>59</c:v>
                </c:pt>
                <c:pt idx="14">
                  <c:v>55</c:v>
                </c:pt>
                <c:pt idx="15">
                  <c:v>51</c:v>
                </c:pt>
                <c:pt idx="16">
                  <c:v>62</c:v>
                </c:pt>
                <c:pt idx="17">
                  <c:v>66</c:v>
                </c:pt>
                <c:pt idx="18">
                  <c:v>71</c:v>
                </c:pt>
                <c:pt idx="19">
                  <c:v>75</c:v>
                </c:pt>
                <c:pt idx="20">
                  <c:v>74</c:v>
                </c:pt>
                <c:pt idx="21">
                  <c:v>58</c:v>
                </c:pt>
                <c:pt idx="22">
                  <c:v>67</c:v>
                </c:pt>
                <c:pt idx="23">
                  <c:v>77</c:v>
                </c:pt>
                <c:pt idx="24">
                  <c:v>76</c:v>
                </c:pt>
                <c:pt idx="25">
                  <c:v>69</c:v>
                </c:pt>
                <c:pt idx="26">
                  <c:v>60</c:v>
                </c:pt>
                <c:pt idx="27">
                  <c:v>49</c:v>
                </c:pt>
                <c:pt idx="28">
                  <c:v>47</c:v>
                </c:pt>
                <c:pt idx="29">
                  <c:v>45</c:v>
                </c:pt>
                <c:pt idx="30">
                  <c:v>47</c:v>
                </c:pt>
                <c:pt idx="31">
                  <c:v>40</c:v>
                </c:pt>
                <c:pt idx="32">
                  <c:v>37</c:v>
                </c:pt>
                <c:pt idx="33">
                  <c:v>37</c:v>
                </c:pt>
                <c:pt idx="34">
                  <c:v>40</c:v>
                </c:pt>
                <c:pt idx="35">
                  <c:v>37</c:v>
                </c:pt>
                <c:pt idx="36">
                  <c:v>36</c:v>
                </c:pt>
                <c:pt idx="37">
                  <c:v>34</c:v>
                </c:pt>
                <c:pt idx="38">
                  <c:v>43</c:v>
                </c:pt>
                <c:pt idx="39">
                  <c:v>54</c:v>
                </c:pt>
                <c:pt idx="40">
                  <c:v>52</c:v>
                </c:pt>
                <c:pt idx="41">
                  <c:v>53</c:v>
                </c:pt>
                <c:pt idx="42">
                  <c:v>53</c:v>
                </c:pt>
                <c:pt idx="43">
                  <c:v>60</c:v>
                </c:pt>
                <c:pt idx="44">
                  <c:v>52</c:v>
                </c:pt>
                <c:pt idx="45">
                  <c:v>43</c:v>
                </c:pt>
                <c:pt idx="46">
                  <c:v>43</c:v>
                </c:pt>
                <c:pt idx="47">
                  <c:v>41</c:v>
                </c:pt>
                <c:pt idx="48">
                  <c:v>40</c:v>
                </c:pt>
                <c:pt idx="49">
                  <c:v>40</c:v>
                </c:pt>
                <c:pt idx="50">
                  <c:v>36</c:v>
                </c:pt>
                <c:pt idx="51">
                  <c:v>43</c:v>
                </c:pt>
                <c:pt idx="52">
                  <c:v>41</c:v>
                </c:pt>
                <c:pt idx="53">
                  <c:v>38</c:v>
                </c:pt>
                <c:pt idx="54">
                  <c:v>35</c:v>
                </c:pt>
                <c:pt idx="55">
                  <c:v>32</c:v>
                </c:pt>
                <c:pt idx="56">
                  <c:v>30</c:v>
                </c:pt>
                <c:pt idx="57">
                  <c:v>52</c:v>
                </c:pt>
                <c:pt idx="58">
                  <c:v>60</c:v>
                </c:pt>
                <c:pt idx="59">
                  <c:v>54</c:v>
                </c:pt>
                <c:pt idx="60">
                  <c:v>61</c:v>
                </c:pt>
                <c:pt idx="61">
                  <c:v>59</c:v>
                </c:pt>
                <c:pt idx="62">
                  <c:v>56</c:v>
                </c:pt>
                <c:pt idx="63">
                  <c:v>49</c:v>
                </c:pt>
                <c:pt idx="64" formatCode="General">
                  <c:v>62</c:v>
                </c:pt>
                <c:pt idx="65" formatCode="General">
                  <c:v>62</c:v>
                </c:pt>
                <c:pt idx="66" formatCode="General">
                  <c:v>69</c:v>
                </c:pt>
                <c:pt idx="67" formatCode="General">
                  <c:v>66</c:v>
                </c:pt>
                <c:pt idx="68" formatCode="General">
                  <c:v>62</c:v>
                </c:pt>
                <c:pt idx="69" formatCode="General">
                  <c:v>69</c:v>
                </c:pt>
                <c:pt idx="70" formatCode="General">
                  <c:v>63</c:v>
                </c:pt>
                <c:pt idx="71" formatCode="General">
                  <c:v>58</c:v>
                </c:pt>
                <c:pt idx="72" formatCode="General">
                  <c:v>63</c:v>
                </c:pt>
                <c:pt idx="73" formatCode="General">
                  <c:v>69</c:v>
                </c:pt>
                <c:pt idx="74" formatCode="General">
                  <c:v>69</c:v>
                </c:pt>
                <c:pt idx="75" formatCode="General">
                  <c:v>65</c:v>
                </c:pt>
                <c:pt idx="76" formatCode="General">
                  <c:v>60</c:v>
                </c:pt>
                <c:pt idx="77" formatCode="General">
                  <c:v>58</c:v>
                </c:pt>
                <c:pt idx="78" formatCode="General">
                  <c:v>47</c:v>
                </c:pt>
                <c:pt idx="79" formatCode="General">
                  <c:v>47</c:v>
                </c:pt>
                <c:pt idx="80" formatCode="General">
                  <c:v>47</c:v>
                </c:pt>
                <c:pt idx="81" formatCode="General">
                  <c:v>49</c:v>
                </c:pt>
                <c:pt idx="82" formatCode="General">
                  <c:v>58</c:v>
                </c:pt>
                <c:pt idx="83" formatCode="General">
                  <c:v>55</c:v>
                </c:pt>
                <c:pt idx="84" formatCode="General">
                  <c:v>51</c:v>
                </c:pt>
                <c:pt idx="85" formatCode="General">
                  <c:v>44</c:v>
                </c:pt>
                <c:pt idx="86" formatCode="General">
                  <c:v>45</c:v>
                </c:pt>
                <c:pt idx="87" formatCode="General">
                  <c:v>40</c:v>
                </c:pt>
                <c:pt idx="88" formatCode="General">
                  <c:v>38</c:v>
                </c:pt>
                <c:pt idx="89" formatCode="General">
                  <c:v>37</c:v>
                </c:pt>
                <c:pt idx="90" formatCode="General">
                  <c:v>38</c:v>
                </c:pt>
                <c:pt idx="91" formatCode="General">
                  <c:v>48</c:v>
                </c:pt>
                <c:pt idx="92" formatCode="General">
                  <c:v>52</c:v>
                </c:pt>
                <c:pt idx="93" formatCode="General">
                  <c:v>53</c:v>
                </c:pt>
                <c:pt idx="94" formatCode="General">
                  <c:v>51</c:v>
                </c:pt>
                <c:pt idx="95" formatCode="General">
                  <c:v>45</c:v>
                </c:pt>
                <c:pt idx="96" formatCode="General">
                  <c:v>42</c:v>
                </c:pt>
              </c:numCache>
              <c:extLst xmlns:c15="http://schemas.microsoft.com/office/drawing/2012/chart"/>
            </c:numRef>
          </c:val>
          <c:smooth val="0"/>
          <c:extLst xmlns:c15="http://schemas.microsoft.com/office/drawing/2012/chart">
            <c:ext xmlns:c16="http://schemas.microsoft.com/office/drawing/2014/chart" uri="{C3380CC4-5D6E-409C-BE32-E72D297353CC}">
              <c16:uniqueId val="{00000003-B5D4-40D4-AF13-0B53CA72FB94}"/>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24-25 '!$A$2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'!$B$2:$DB$2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c:ext xmlns:c16="http://schemas.microsoft.com/office/drawing/2014/chart" uri="{C3380CC4-5D6E-409C-BE32-E72D297353CC}">
                    <c16:uniqueId val="{00000004-B5D4-40D4-AF13-0B53CA72FB94}"/>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24-25 '!$A$3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'!$B$3:$DB$3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5-B5D4-40D4-AF13-0B53CA72FB94}"/>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24-25 '!$A$4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'!$B$4:$DB$4</c15:sqref>
                        </c15:formulaRef>
                      </c:ext>
                    </c:extLst>
                    <c:numCache>
                      <c:formatCode>General</c:formatCode>
                      <c:ptCount val="105"/>
                      <c:pt idx="53" formatCode="0">
                        <c:v>11</c:v>
                      </c:pt>
                      <c:pt idx="54" formatCode="0">
                        <c:v>11</c:v>
                      </c:pt>
                      <c:pt idx="55" formatCode="0">
                        <c:v>12.100000000000001</c:v>
                      </c:pt>
                      <c:pt idx="56" formatCode="0">
                        <c:v>12.100000000000001</c:v>
                      </c:pt>
                      <c:pt idx="57" formatCode="0">
                        <c:v>10.890000000000002</c:v>
                      </c:pt>
                      <c:pt idx="58" formatCode="0">
                        <c:v>10.890000000000002</c:v>
                      </c:pt>
                      <c:pt idx="59" formatCode="0">
                        <c:v>10.890000000000002</c:v>
                      </c:pt>
                      <c:pt idx="60" formatCode="0">
                        <c:v>11.979000000000003</c:v>
                      </c:pt>
                      <c:pt idx="61" formatCode="0">
                        <c:v>13.176900000000003</c:v>
                      </c:pt>
                      <c:pt idx="62" formatCode="0">
                        <c:v>11.859210000000003</c:v>
                      </c:pt>
                      <c:pt idx="63" formatCode="0">
                        <c:v>10.673289000000002</c:v>
                      </c:pt>
                      <c:pt idx="64" formatCode="0">
                        <c:v>10.673289000000002</c:v>
                      </c:pt>
                      <c:pt idx="65" formatCode="0">
                        <c:v>9.6059601000000026</c:v>
                      </c:pt>
                      <c:pt idx="66" formatCode="0">
                        <c:v>8.6453640900000028</c:v>
                      </c:pt>
                      <c:pt idx="67" formatCode="0">
                        <c:v>8.6453640900000028</c:v>
                      </c:pt>
                      <c:pt idx="68" formatCode="0">
                        <c:v>9.509900499000004</c:v>
                      </c:pt>
                      <c:pt idx="69" formatCode="0">
                        <c:v>10.460890548900005</c:v>
                      </c:pt>
                      <c:pt idx="70" formatCode="0">
                        <c:v>10.460890548900005</c:v>
                      </c:pt>
                      <c:pt idx="71" formatCode="0">
                        <c:v>12.030024131235006</c:v>
                      </c:pt>
                      <c:pt idx="72" formatCode="0">
                        <c:v>10.827021718111506</c:v>
                      </c:pt>
                      <c:pt idx="73" formatCode="0">
                        <c:v>10.827021718111506</c:v>
                      </c:pt>
                      <c:pt idx="74" formatCode="0">
                        <c:v>11.909723889922658</c:v>
                      </c:pt>
                      <c:pt idx="75" formatCode="0">
                        <c:v>13.100696278914924</c:v>
                      </c:pt>
                      <c:pt idx="76" formatCode="0">
                        <c:v>11.135591837077685</c:v>
                      </c:pt>
                      <c:pt idx="77" formatCode="0">
                        <c:v>10.022032653369918</c:v>
                      </c:pt>
                      <c:pt idx="78" formatCode="0">
                        <c:v>10.022032653369918</c:v>
                      </c:pt>
                      <c:pt idx="79" formatCode="0">
                        <c:v>10.022032653369918</c:v>
                      </c:pt>
                      <c:pt idx="80" formatCode="0">
                        <c:v>10.022032653369918</c:v>
                      </c:pt>
                      <c:pt idx="81" formatCode="0">
                        <c:v>10.022032653369918</c:v>
                      </c:pt>
                      <c:pt idx="82" formatCode="0">
                        <c:v>9.0198293880329263</c:v>
                      </c:pt>
                      <c:pt idx="83" formatCode="0">
                        <c:v>9.0198293880329263</c:v>
                      </c:pt>
                      <c:pt idx="84" formatCode="0">
                        <c:v>8.1178464492296332</c:v>
                      </c:pt>
                      <c:pt idx="85" formatCode="0">
                        <c:v>8.1178464492296332</c:v>
                      </c:pt>
                      <c:pt idx="86" formatCode="0">
                        <c:v>6.9001694818451877</c:v>
                      </c:pt>
                      <c:pt idx="87" formatCode="0">
                        <c:v>5.8651440595684097</c:v>
                      </c:pt>
                      <c:pt idx="88" formatCode="0">
                        <c:v>5.8651440595684097</c:v>
                      </c:pt>
                      <c:pt idx="89" formatCode="0">
                        <c:v>6.7449156685036709</c:v>
                      </c:pt>
                      <c:pt idx="90" formatCode="0">
                        <c:v>8.0938988022044054</c:v>
                      </c:pt>
                      <c:pt idx="91" formatCode="0">
                        <c:v>10.76488540693186</c:v>
                      </c:pt>
                      <c:pt idx="92" formatCode="0">
                        <c:v>13.456106758664825</c:v>
                      </c:pt>
                      <c:pt idx="93" formatCode="0">
                        <c:v>10.76488540693186</c:v>
                      </c:pt>
                      <c:pt idx="94" formatCode="0">
                        <c:v>9.6883968662386746</c:v>
                      </c:pt>
                      <c:pt idx="95" formatCode="0">
                        <c:v>9.6883968662386746</c:v>
                      </c:pt>
                      <c:pt idx="96" formatCode="0">
                        <c:v>8.2351373363028735</c:v>
                      </c:pt>
                      <c:pt idx="97" formatCode="0">
                        <c:v>7.4116236026725861</c:v>
                      </c:pt>
                      <c:pt idx="98" formatCode="0">
                        <c:v>7.4116236026725861</c:v>
                      </c:pt>
                      <c:pt idx="99" formatCode="0">
                        <c:v>7.4116236026725861</c:v>
                      </c:pt>
                      <c:pt idx="100" formatCode="0">
                        <c:v>8.1527859629398449</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06-B5D4-40D4-AF13-0B53CA72FB94}"/>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24-25 '!$A$5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'!$B$5:$DB$5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7-B5D4-40D4-AF13-0B53CA72FB94}"/>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24-25 '!$A$6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'!$B$6:$DB$6</c15:sqref>
                        </c15:formulaRef>
                      </c:ext>
                    </c:extLst>
                    <c:numCache>
                      <c:formatCode>General</c:formatCode>
                      <c:ptCount val="105"/>
                      <c:pt idx="53" formatCode="0">
                        <c:v>19</c:v>
                      </c:pt>
                      <c:pt idx="54" formatCode="0">
                        <c:v>18.05</c:v>
                      </c:pt>
                      <c:pt idx="55" formatCode="0">
                        <c:v>18.952500000000001</c:v>
                      </c:pt>
                      <c:pt idx="56" formatCode="0">
                        <c:v>18.004874999999998</c:v>
                      </c:pt>
                      <c:pt idx="57" formatCode="0">
                        <c:v>17.104631249999997</c:v>
                      </c:pt>
                      <c:pt idx="58" formatCode="0">
                        <c:v>17.104631249999997</c:v>
                      </c:pt>
                      <c:pt idx="59" formatCode="0">
                        <c:v>18.815094374999997</c:v>
                      </c:pt>
                      <c:pt idx="60" formatCode="0">
                        <c:v>20.696603812499998</c:v>
                      </c:pt>
                      <c:pt idx="61" formatCode="0">
                        <c:v>22.766264193750001</c:v>
                      </c:pt>
                      <c:pt idx="62" formatCode="0">
                        <c:v>25.042890613125003</c:v>
                      </c:pt>
                      <c:pt idx="63" formatCode="0">
                        <c:v>27.547179674437505</c:v>
                      </c:pt>
                      <c:pt idx="64" formatCode="0">
                        <c:v>30.301897641881258</c:v>
                      </c:pt>
                      <c:pt idx="65" formatCode="0">
                        <c:v>28.786802759787193</c:v>
                      </c:pt>
                      <c:pt idx="66" formatCode="0">
                        <c:v>25.908122483808473</c:v>
                      </c:pt>
                      <c:pt idx="67" formatCode="0">
                        <c:v>25.908122483808473</c:v>
                      </c:pt>
                      <c:pt idx="68" formatCode="0">
                        <c:v>24.612716359618048</c:v>
                      </c:pt>
                      <c:pt idx="69" formatCode="0">
                        <c:v>23.382080541637144</c:v>
                      </c:pt>
                      <c:pt idx="70" formatCode="0">
                        <c:v>24.083542957886259</c:v>
                      </c:pt>
                      <c:pt idx="71" formatCode="0">
                        <c:v>26.491897253674885</c:v>
                      </c:pt>
                      <c:pt idx="72" formatCode="0">
                        <c:v>27.816492116358631</c:v>
                      </c:pt>
                      <c:pt idx="73" formatCode="0">
                        <c:v>27.816492116358631</c:v>
                      </c:pt>
                      <c:pt idx="74" formatCode="0">
                        <c:v>29.207316722176564</c:v>
                      </c:pt>
                      <c:pt idx="75" formatCode="0">
                        <c:v>30.667682558285392</c:v>
                      </c:pt>
                      <c:pt idx="76" formatCode="0">
                        <c:v>29.134298430371121</c:v>
                      </c:pt>
                      <c:pt idx="77" formatCode="0">
                        <c:v>27.677583508852564</c:v>
                      </c:pt>
                      <c:pt idx="78" formatCode="0">
                        <c:v>27.677583508852564</c:v>
                      </c:pt>
                      <c:pt idx="79" formatCode="0">
                        <c:v>26.293704333409934</c:v>
                      </c:pt>
                      <c:pt idx="80" formatCode="0">
                        <c:v>24.979019116739437</c:v>
                      </c:pt>
                      <c:pt idx="81" formatCode="0">
                        <c:v>22.481117205065495</c:v>
                      </c:pt>
                      <c:pt idx="82" formatCode="0">
                        <c:v>20.233005484558944</c:v>
                      </c:pt>
                      <c:pt idx="83" formatCode="0">
                        <c:v>21.244655758786891</c:v>
                      </c:pt>
                      <c:pt idx="84" formatCode="0">
                        <c:v>19.120190182908203</c:v>
                      </c:pt>
                      <c:pt idx="85" formatCode="0">
                        <c:v>19.120190182908203</c:v>
                      </c:pt>
                      <c:pt idx="86" formatCode="0">
                        <c:v>18.164180673762793</c:v>
                      </c:pt>
                      <c:pt idx="87" formatCode="0">
                        <c:v>16.347762606386514</c:v>
                      </c:pt>
                      <c:pt idx="88" formatCode="0">
                        <c:v>16.347762606386514</c:v>
                      </c:pt>
                      <c:pt idx="89" formatCode="0">
                        <c:v>16.347762606386514</c:v>
                      </c:pt>
                      <c:pt idx="90" formatCode="0">
                        <c:v>17.16515073670584</c:v>
                      </c:pt>
                      <c:pt idx="91" formatCode="0">
                        <c:v>18.881665810376425</c:v>
                      </c:pt>
                      <c:pt idx="92" formatCode="0">
                        <c:v>19.825749100895248</c:v>
                      </c:pt>
                      <c:pt idx="93" formatCode="0">
                        <c:v>17.843174190805723</c:v>
                      </c:pt>
                      <c:pt idx="94" formatCode="0">
                        <c:v>17.843174190805723</c:v>
                      </c:pt>
                      <c:pt idx="95" formatCode="0">
                        <c:v>17.843174190805723</c:v>
                      </c:pt>
                      <c:pt idx="96" formatCode="0">
                        <c:v>16.951015481265436</c:v>
                      </c:pt>
                      <c:pt idx="97" formatCode="0">
                        <c:v>16.951015481265436</c:v>
                      </c:pt>
                      <c:pt idx="98" formatCode="0">
                        <c:v>13.560812385012349</c:v>
                      </c:pt>
                      <c:pt idx="99" formatCode="0">
                        <c:v>12.882771765761731</c:v>
                      </c:pt>
                      <c:pt idx="100" formatCode="0">
                        <c:v>14.815187530625989</c:v>
                      </c:pt>
                      <c:pt idx="101" formatCode="0">
                        <c:v>13.333668777563391</c:v>
                      </c:pt>
                      <c:pt idx="102" formatCode="0">
                        <c:v>12.000301899807052</c:v>
                      </c:pt>
                      <c:pt idx="103" formatCode="0">
                        <c:v>12.000301899807052</c:v>
                      </c:pt>
                      <c:pt idx="104" formatCode="0">
                        <c:v>12.000301899807052</c:v>
                      </c:pt>
                    </c:numCache>
                  </c:numRef>
                </c:val>
                <c:smooth val="0"/>
                <c:extLst xmlns:c15="http://schemas.microsoft.com/office/drawing/2012/chart">
                  <c:ext xmlns:c16="http://schemas.microsoft.com/office/drawing/2014/chart" uri="{C3380CC4-5D6E-409C-BE32-E72D297353CC}">
                    <c16:uniqueId val="{00000008-B5D4-40D4-AF13-0B53CA72FB94}"/>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24-25 '!$A$7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'!$B$7:$DB$7</c15:sqref>
                        </c15:formulaRef>
                      </c:ext>
                    </c:extLst>
                    <c:numCache>
                      <c:formatCode>General</c:formatCode>
                      <c:ptCount val="105"/>
                      <c:pt idx="53" formatCode="0">
                        <c:v>4</c:v>
                      </c:pt>
                      <c:pt idx="54" formatCode="0">
                        <c:v>4</c:v>
                      </c:pt>
                      <c:pt idx="55" formatCode="0">
                        <c:v>4</c:v>
                      </c:pt>
                      <c:pt idx="56" formatCode="0">
                        <c:v>3.6</c:v>
                      </c:pt>
                      <c:pt idx="57" formatCode="0">
                        <c:v>3.9600000000000004</c:v>
                      </c:pt>
                      <c:pt idx="58" formatCode="0">
                        <c:v>2.97</c:v>
                      </c:pt>
                      <c:pt idx="59" formatCode="0">
                        <c:v>2.97</c:v>
                      </c:pt>
                      <c:pt idx="60" formatCode="0">
                        <c:v>3.5640000000000001</c:v>
                      </c:pt>
                      <c:pt idx="61" formatCode="0">
                        <c:v>3.5640000000000001</c:v>
                      </c:pt>
                      <c:pt idx="62" formatCode="0">
                        <c:v>3.5640000000000001</c:v>
                      </c:pt>
                      <c:pt idx="63" formatCode="0">
                        <c:v>4.0985999999999994</c:v>
                      </c:pt>
                      <c:pt idx="64" formatCode="0">
                        <c:v>4.0985999999999994</c:v>
                      </c:pt>
                      <c:pt idx="65" formatCode="0">
                        <c:v>3.0739499999999995</c:v>
                      </c:pt>
                      <c:pt idx="66" formatCode="0">
                        <c:v>3.0739499999999995</c:v>
                      </c:pt>
                      <c:pt idx="67" formatCode="0">
                        <c:v>3.0739499999999995</c:v>
                      </c:pt>
                      <c:pt idx="68" formatCode="0">
                        <c:v>3.0739499999999995</c:v>
                      </c:pt>
                      <c:pt idx="69" formatCode="0">
                        <c:v>4.6109249999999991</c:v>
                      </c:pt>
                      <c:pt idx="70" formatCode="0">
                        <c:v>5.5331099999999989</c:v>
                      </c:pt>
                      <c:pt idx="71" formatCode="0">
                        <c:v>6.6397319999999986</c:v>
                      </c:pt>
                      <c:pt idx="72" formatCode="0">
                        <c:v>6.6397319999999986</c:v>
                      </c:pt>
                      <c:pt idx="73" formatCode="0">
                        <c:v>5.9757587999999986</c:v>
                      </c:pt>
                      <c:pt idx="74" formatCode="0">
                        <c:v>6.5733346799999985</c:v>
                      </c:pt>
                      <c:pt idx="75" formatCode="0">
                        <c:v>6.5733346799999985</c:v>
                      </c:pt>
                      <c:pt idx="76" formatCode="0">
                        <c:v>6.5733346799999985</c:v>
                      </c:pt>
                      <c:pt idx="77" formatCode="0">
                        <c:v>6.5733346799999985</c:v>
                      </c:pt>
                      <c:pt idx="78" formatCode="0">
                        <c:v>6.5733346799999985</c:v>
                      </c:pt>
                      <c:pt idx="79" formatCode="0">
                        <c:v>5.9160012119999985</c:v>
                      </c:pt>
                      <c:pt idx="80" formatCode="0">
                        <c:v>5.9160012119999985</c:v>
                      </c:pt>
                      <c:pt idx="81" formatCode="0">
                        <c:v>5.9160012119999985</c:v>
                      </c:pt>
                      <c:pt idx="82" formatCode="0">
                        <c:v>5.9160012119999985</c:v>
                      </c:pt>
                      <c:pt idx="83" formatCode="0">
                        <c:v>5.9160012119999985</c:v>
                      </c:pt>
                      <c:pt idx="84" formatCode="0">
                        <c:v>5.6202011513999981</c:v>
                      </c:pt>
                      <c:pt idx="85" formatCode="0">
                        <c:v>5.3391910938299976</c:v>
                      </c:pt>
                      <c:pt idx="86" formatCode="0">
                        <c:v>5.0722315391384978</c:v>
                      </c:pt>
                      <c:pt idx="87" formatCode="0">
                        <c:v>4.8186199621815726</c:v>
                      </c:pt>
                      <c:pt idx="88" formatCode="0">
                        <c:v>4.577688964072494</c:v>
                      </c:pt>
                      <c:pt idx="89" formatCode="0">
                        <c:v>4.577688964072494</c:v>
                      </c:pt>
                      <c:pt idx="90" formatCode="0">
                        <c:v>5.493226756886993</c:v>
                      </c:pt>
                      <c:pt idx="91" formatCode="0">
                        <c:v>7.1411947839530914</c:v>
                      </c:pt>
                      <c:pt idx="92" formatCode="0">
                        <c:v>6.0700155663601274</c:v>
                      </c:pt>
                      <c:pt idx="93" formatCode="0">
                        <c:v>6.0700155663601274</c:v>
                      </c:pt>
                      <c:pt idx="94" formatCode="0">
                        <c:v>6.0700155663601274</c:v>
                      </c:pt>
                      <c:pt idx="95" formatCode="0">
                        <c:v>6.0700155663601274</c:v>
                      </c:pt>
                      <c:pt idx="96" formatCode="0">
                        <c:v>4.8560124530881019</c:v>
                      </c:pt>
                      <c:pt idx="97" formatCode="0">
                        <c:v>4.8560124530881019</c:v>
                      </c:pt>
                      <c:pt idx="98" formatCode="0">
                        <c:v>4.8560124530881019</c:v>
                      </c:pt>
                      <c:pt idx="99" formatCode="0">
                        <c:v>4.8560124530881019</c:v>
                      </c:pt>
                      <c:pt idx="100" formatCode="0">
                        <c:v>5.8272149437057221</c:v>
                      </c:pt>
                      <c:pt idx="101" formatCode="0">
                        <c:v>5.8272149437057221</c:v>
                      </c:pt>
                      <c:pt idx="102" formatCode="0">
                        <c:v>5.8272149437057221</c:v>
                      </c:pt>
                      <c:pt idx="103" formatCode="0">
                        <c:v>5.8272149437057221</c:v>
                      </c:pt>
                      <c:pt idx="104" formatCode="0">
                        <c:v>6.9926579324468667</c:v>
                      </c:pt>
                    </c:numCache>
                  </c:numRef>
                </c:val>
                <c:smooth val="0"/>
                <c:extLst xmlns:c15="http://schemas.microsoft.com/office/drawing/2012/chart">
                  <c:ext xmlns:c16="http://schemas.microsoft.com/office/drawing/2014/chart" uri="{C3380CC4-5D6E-409C-BE32-E72D297353CC}">
                    <c16:uniqueId val="{00000009-B5D4-40D4-AF13-0B53CA72FB94}"/>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24-25 '!$A$8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'!$B$8:$DB$8</c15:sqref>
                        </c15:formulaRef>
                      </c:ext>
                    </c:extLst>
                    <c:numCache>
                      <c:formatCode>General</c:formatCode>
                      <c:ptCount val="105"/>
                      <c:pt idx="53" formatCode="0">
                        <c:v>6</c:v>
                      </c:pt>
                      <c:pt idx="54" formatCode="0">
                        <c:v>4.8000000000000007</c:v>
                      </c:pt>
                      <c:pt idx="55" formatCode="0">
                        <c:v>6.0000000000000009</c:v>
                      </c:pt>
                      <c:pt idx="56" formatCode="0">
                        <c:v>4.8000000000000007</c:v>
                      </c:pt>
                      <c:pt idx="57" formatCode="0">
                        <c:v>4.8000000000000007</c:v>
                      </c:pt>
                      <c:pt idx="58" formatCode="0">
                        <c:v>4.8000000000000007</c:v>
                      </c:pt>
                      <c:pt idx="59" formatCode="0">
                        <c:v>4.8000000000000007</c:v>
                      </c:pt>
                      <c:pt idx="60" formatCode="0">
                        <c:v>6.0000000000000009</c:v>
                      </c:pt>
                      <c:pt idx="61" formatCode="0">
                        <c:v>6.0000000000000009</c:v>
                      </c:pt>
                      <c:pt idx="62" formatCode="0">
                        <c:v>6.0000000000000009</c:v>
                      </c:pt>
                      <c:pt idx="63" formatCode="0">
                        <c:v>4.8000000000000007</c:v>
                      </c:pt>
                      <c:pt idx="64" formatCode="0">
                        <c:v>4.8000000000000007</c:v>
                      </c:pt>
                      <c:pt idx="65" formatCode="0">
                        <c:v>4.3200000000000012</c:v>
                      </c:pt>
                      <c:pt idx="66" formatCode="0">
                        <c:v>4.3200000000000012</c:v>
                      </c:pt>
                      <c:pt idx="67" formatCode="0">
                        <c:v>4.3200000000000012</c:v>
                      </c:pt>
                      <c:pt idx="68" formatCode="0">
                        <c:v>4.7520000000000016</c:v>
                      </c:pt>
                      <c:pt idx="69" formatCode="0">
                        <c:v>4.7520000000000016</c:v>
                      </c:pt>
                      <c:pt idx="70" formatCode="0">
                        <c:v>4.7520000000000016</c:v>
                      </c:pt>
                      <c:pt idx="71" formatCode="0">
                        <c:v>5.2272000000000025</c:v>
                      </c:pt>
                      <c:pt idx="72" formatCode="0">
                        <c:v>6.2726400000000027</c:v>
                      </c:pt>
                      <c:pt idx="73" formatCode="0">
                        <c:v>6.2726400000000027</c:v>
                      </c:pt>
                      <c:pt idx="74" formatCode="0">
                        <c:v>6.2726400000000027</c:v>
                      </c:pt>
                      <c:pt idx="75" formatCode="0">
                        <c:v>7.2135360000000022</c:v>
                      </c:pt>
                      <c:pt idx="76" formatCode="0">
                        <c:v>5.7708288000000021</c:v>
                      </c:pt>
                      <c:pt idx="77" formatCode="0">
                        <c:v>4.9052044800000019</c:v>
                      </c:pt>
                      <c:pt idx="78" formatCode="0">
                        <c:v>5.3957249280000026</c:v>
                      </c:pt>
                      <c:pt idx="79" formatCode="0">
                        <c:v>4.8561524352000021</c:v>
                      </c:pt>
                      <c:pt idx="80" formatCode="0">
                        <c:v>4.8561524352000021</c:v>
                      </c:pt>
                      <c:pt idx="81" formatCode="0">
                        <c:v>4.8561524352000021</c:v>
                      </c:pt>
                      <c:pt idx="82" formatCode="0">
                        <c:v>4.1277295699200014</c:v>
                      </c:pt>
                      <c:pt idx="83" formatCode="0">
                        <c:v>4.5405025269120021</c:v>
                      </c:pt>
                      <c:pt idx="84" formatCode="0">
                        <c:v>4.086452274220802</c:v>
                      </c:pt>
                      <c:pt idx="85" formatCode="0">
                        <c:v>4.086452274220802</c:v>
                      </c:pt>
                      <c:pt idx="86" formatCode="0">
                        <c:v>4.086452274220802</c:v>
                      </c:pt>
                      <c:pt idx="87" formatCode="0">
                        <c:v>3.2691618193766416</c:v>
                      </c:pt>
                      <c:pt idx="88" formatCode="0">
                        <c:v>3.2691618193766416</c:v>
                      </c:pt>
                      <c:pt idx="89" formatCode="0">
                        <c:v>3.2691618193766416</c:v>
                      </c:pt>
                      <c:pt idx="90" formatCode="0">
                        <c:v>3.7595360922831378</c:v>
                      </c:pt>
                      <c:pt idx="91" formatCode="0">
                        <c:v>4.6994201153539219</c:v>
                      </c:pt>
                      <c:pt idx="92" formatCode="0">
                        <c:v>5.6393041384247065</c:v>
                      </c:pt>
                      <c:pt idx="93" formatCode="0">
                        <c:v>4.7934085176610006</c:v>
                      </c:pt>
                      <c:pt idx="94" formatCode="0">
                        <c:v>5.5124197953101506</c:v>
                      </c:pt>
                      <c:pt idx="95" formatCode="0">
                        <c:v>5.5124197953101506</c:v>
                      </c:pt>
                      <c:pt idx="96" formatCode="0">
                        <c:v>4.961177815779136</c:v>
                      </c:pt>
                      <c:pt idx="97" formatCode="0">
                        <c:v>4.4650600342012225</c:v>
                      </c:pt>
                      <c:pt idx="98" formatCode="0">
                        <c:v>3.572048027360978</c:v>
                      </c:pt>
                      <c:pt idx="99" formatCode="0">
                        <c:v>2.5004336191526844</c:v>
                      </c:pt>
                      <c:pt idx="100" formatCode="0">
                        <c:v>2.5004336191526844</c:v>
                      </c:pt>
                      <c:pt idx="101" formatCode="0">
                        <c:v>2.2503902572374161</c:v>
                      </c:pt>
                      <c:pt idx="102" formatCode="0">
                        <c:v>2.0253512315136746</c:v>
                      </c:pt>
                      <c:pt idx="103" formatCode="0">
                        <c:v>2.0253512315136746</c:v>
                      </c:pt>
                      <c:pt idx="104" formatCode="0">
                        <c:v>2.227886354665042</c:v>
                      </c:pt>
                    </c:numCache>
                  </c:numRef>
                </c:val>
                <c:smooth val="0"/>
                <c:extLst xmlns:c15="http://schemas.microsoft.com/office/drawing/2012/chart">
                  <c:ext xmlns:c16="http://schemas.microsoft.com/office/drawing/2014/chart" uri="{C3380CC4-5D6E-409C-BE32-E72D297353CC}">
                    <c16:uniqueId val="{0000000A-B5D4-40D4-AF13-0B53CA72FB94}"/>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24-25 '!$A$9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'!$B$9:$DB$9</c15:sqref>
                        </c15:formulaRef>
                      </c:ext>
                    </c:extLst>
                    <c:numCache>
                      <c:formatCode>General</c:formatCode>
                      <c:ptCount val="105"/>
                      <c:pt idx="53" formatCode="0">
                        <c:v>20</c:v>
                      </c:pt>
                      <c:pt idx="54" formatCode="0">
                        <c:v>20</c:v>
                      </c:pt>
                      <c:pt idx="55" formatCode="0">
                        <c:v>19</c:v>
                      </c:pt>
                      <c:pt idx="56" formatCode="0">
                        <c:v>18.05</c:v>
                      </c:pt>
                      <c:pt idx="57" formatCode="0">
                        <c:v>18.05</c:v>
                      </c:pt>
                      <c:pt idx="58" formatCode="0">
                        <c:v>18.05</c:v>
                      </c:pt>
                      <c:pt idx="59" formatCode="0">
                        <c:v>18.05</c:v>
                      </c:pt>
                      <c:pt idx="60" formatCode="0">
                        <c:v>18.952500000000001</c:v>
                      </c:pt>
                      <c:pt idx="61" formatCode="0">
                        <c:v>18.952500000000001</c:v>
                      </c:pt>
                      <c:pt idx="62" formatCode="0">
                        <c:v>18.004874999999998</c:v>
                      </c:pt>
                      <c:pt idx="63" formatCode="0">
                        <c:v>18.004874999999998</c:v>
                      </c:pt>
                      <c:pt idx="64" formatCode="0">
                        <c:v>18.004874999999998</c:v>
                      </c:pt>
                      <c:pt idx="65" formatCode="0">
                        <c:v>17.104631249999997</c:v>
                      </c:pt>
                      <c:pt idx="66" formatCode="0">
                        <c:v>16.249399687499995</c:v>
                      </c:pt>
                      <c:pt idx="67" formatCode="0">
                        <c:v>16.249399687499995</c:v>
                      </c:pt>
                      <c:pt idx="68" formatCode="0">
                        <c:v>16.249399687499995</c:v>
                      </c:pt>
                      <c:pt idx="69" formatCode="0">
                        <c:v>16.249399687499995</c:v>
                      </c:pt>
                      <c:pt idx="70" formatCode="0">
                        <c:v>16.249399687499995</c:v>
                      </c:pt>
                      <c:pt idx="71" formatCode="0">
                        <c:v>17.874339656249997</c:v>
                      </c:pt>
                      <c:pt idx="72" formatCode="0">
                        <c:v>18.768056639062497</c:v>
                      </c:pt>
                      <c:pt idx="73" formatCode="0">
                        <c:v>18.768056639062497</c:v>
                      </c:pt>
                      <c:pt idx="74" formatCode="0">
                        <c:v>19.706459471015624</c:v>
                      </c:pt>
                      <c:pt idx="75" formatCode="0">
                        <c:v>21.677105418117186</c:v>
                      </c:pt>
                      <c:pt idx="76" formatCode="0">
                        <c:v>19.509394876305468</c:v>
                      </c:pt>
                      <c:pt idx="77" formatCode="0">
                        <c:v>18.533925132490193</c:v>
                      </c:pt>
                      <c:pt idx="78" formatCode="0">
                        <c:v>17.607228875865683</c:v>
                      </c:pt>
                      <c:pt idx="79" formatCode="0">
                        <c:v>15.846505988279116</c:v>
                      </c:pt>
                      <c:pt idx="80" formatCode="0">
                        <c:v>15.846505988279116</c:v>
                      </c:pt>
                      <c:pt idx="81" formatCode="0">
                        <c:v>15.846505988279116</c:v>
                      </c:pt>
                      <c:pt idx="82" formatCode="0">
                        <c:v>14.261855389451204</c:v>
                      </c:pt>
                      <c:pt idx="83" formatCode="0">
                        <c:v>14.974948158923766</c:v>
                      </c:pt>
                      <c:pt idx="84" formatCode="0">
                        <c:v>14.226200750977577</c:v>
                      </c:pt>
                      <c:pt idx="85" formatCode="0">
                        <c:v>14.226200750977577</c:v>
                      </c:pt>
                      <c:pt idx="86" formatCode="0">
                        <c:v>12.80358067587982</c:v>
                      </c:pt>
                      <c:pt idx="87" formatCode="0">
                        <c:v>10.883043574497847</c:v>
                      </c:pt>
                      <c:pt idx="88" formatCode="0">
                        <c:v>10.338891395772954</c:v>
                      </c:pt>
                      <c:pt idx="89" formatCode="0">
                        <c:v>10.338891395772954</c:v>
                      </c:pt>
                      <c:pt idx="90" formatCode="0">
                        <c:v>12.406669674927544</c:v>
                      </c:pt>
                      <c:pt idx="91" formatCode="0">
                        <c:v>13.647336642420299</c:v>
                      </c:pt>
                      <c:pt idx="92" formatCode="0">
                        <c:v>15.012070306662331</c:v>
                      </c:pt>
                      <c:pt idx="93" formatCode="0">
                        <c:v>15.012070306662331</c:v>
                      </c:pt>
                      <c:pt idx="94" formatCode="0">
                        <c:v>14.261466791329214</c:v>
                      </c:pt>
                      <c:pt idx="95" formatCode="0">
                        <c:v>12.835320112196293</c:v>
                      </c:pt>
                      <c:pt idx="96" formatCode="0">
                        <c:v>12.835320112196293</c:v>
                      </c:pt>
                      <c:pt idx="97" formatCode="0">
                        <c:v>12.193554106586477</c:v>
                      </c:pt>
                      <c:pt idx="98" formatCode="0">
                        <c:v>11.583876401257152</c:v>
                      </c:pt>
                      <c:pt idx="99" formatCode="0">
                        <c:v>10.77300505316915</c:v>
                      </c:pt>
                      <c:pt idx="100" formatCode="0">
                        <c:v>12.92760606380298</c:v>
                      </c:pt>
                      <c:pt idx="101" formatCode="0">
                        <c:v>10.988465154232532</c:v>
                      </c:pt>
                      <c:pt idx="102" formatCode="0">
                        <c:v>10.988465154232532</c:v>
                      </c:pt>
                      <c:pt idx="103" formatCode="0">
                        <c:v>9.8896186388092797</c:v>
                      </c:pt>
                      <c:pt idx="104" formatCode="0">
                        <c:v>10.878580502690209</c:v>
                      </c:pt>
                    </c:numCache>
                  </c:numRef>
                </c:val>
                <c:smooth val="0"/>
                <c:extLst xmlns:c15="http://schemas.microsoft.com/office/drawing/2012/chart">
                  <c:ext xmlns:c16="http://schemas.microsoft.com/office/drawing/2014/chart" uri="{C3380CC4-5D6E-409C-BE32-E72D297353CC}">
                    <c16:uniqueId val="{0000000B-B5D4-40D4-AF13-0B53CA72FB94}"/>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24-25 '!$A$10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'!$B$10:$DB$10</c15:sqref>
                        </c15:formulaRef>
                      </c:ext>
                    </c:extLst>
                    <c:numCache>
                      <c:formatCode>General</c:formatCode>
                      <c:ptCount val="105"/>
                      <c:pt idx="53" formatCode="0">
                        <c:v>7.2</c:v>
                      </c:pt>
                      <c:pt idx="54" formatCode="0">
                        <c:v>7.2</c:v>
                      </c:pt>
                      <c:pt idx="55" formatCode="0">
                        <c:v>7.9200000000000008</c:v>
                      </c:pt>
                      <c:pt idx="56" formatCode="0">
                        <c:v>7.9200000000000008</c:v>
                      </c:pt>
                      <c:pt idx="57" formatCode="0">
                        <c:v>7.9200000000000008</c:v>
                      </c:pt>
                      <c:pt idx="58" formatCode="0">
                        <c:v>7.128000000000001</c:v>
                      </c:pt>
                      <c:pt idx="59" formatCode="0">
                        <c:v>7.128000000000001</c:v>
                      </c:pt>
                      <c:pt idx="60" formatCode="0">
                        <c:v>7.8408000000000015</c:v>
                      </c:pt>
                      <c:pt idx="61" formatCode="0">
                        <c:v>7.8408000000000015</c:v>
                      </c:pt>
                      <c:pt idx="62" formatCode="0">
                        <c:v>7.8408000000000015</c:v>
                      </c:pt>
                      <c:pt idx="63" formatCode="0">
                        <c:v>7.0567200000000012</c:v>
                      </c:pt>
                      <c:pt idx="64" formatCode="0">
                        <c:v>7.0567200000000012</c:v>
                      </c:pt>
                      <c:pt idx="65" formatCode="0">
                        <c:v>6.3510480000000014</c:v>
                      </c:pt>
                      <c:pt idx="66" formatCode="0">
                        <c:v>6.3510480000000014</c:v>
                      </c:pt>
                      <c:pt idx="67" formatCode="0">
                        <c:v>6.3510480000000014</c:v>
                      </c:pt>
                      <c:pt idx="68" formatCode="0">
                        <c:v>6.3510480000000014</c:v>
                      </c:pt>
                      <c:pt idx="69" formatCode="0">
                        <c:v>6.3510480000000014</c:v>
                      </c:pt>
                      <c:pt idx="70" formatCode="0">
                        <c:v>6.3510480000000014</c:v>
                      </c:pt>
                      <c:pt idx="71" formatCode="0">
                        <c:v>6.9861528000000019</c:v>
                      </c:pt>
                      <c:pt idx="72" formatCode="0">
                        <c:v>7.6847680800000031</c:v>
                      </c:pt>
                      <c:pt idx="73" formatCode="0">
                        <c:v>7.6847680800000031</c:v>
                      </c:pt>
                      <c:pt idx="74" formatCode="0">
                        <c:v>8.453244888000004</c:v>
                      </c:pt>
                      <c:pt idx="75" formatCode="0">
                        <c:v>8.453244888000004</c:v>
                      </c:pt>
                      <c:pt idx="76" formatCode="0">
                        <c:v>8.453244888000004</c:v>
                      </c:pt>
                      <c:pt idx="77" formatCode="0">
                        <c:v>7.6079203992000037</c:v>
                      </c:pt>
                      <c:pt idx="78" formatCode="0">
                        <c:v>7.6079203992000037</c:v>
                      </c:pt>
                      <c:pt idx="79" formatCode="0">
                        <c:v>6.8471283592800036</c:v>
                      </c:pt>
                      <c:pt idx="80" formatCode="0">
                        <c:v>6.8471283592800036</c:v>
                      </c:pt>
                      <c:pt idx="81" formatCode="0">
                        <c:v>7.5318411952080044</c:v>
                      </c:pt>
                      <c:pt idx="82" formatCode="0">
                        <c:v>6.778657075687204</c:v>
                      </c:pt>
                      <c:pt idx="83" formatCode="0">
                        <c:v>8.1343884908246444</c:v>
                      </c:pt>
                      <c:pt idx="84" formatCode="0">
                        <c:v>7.7276690662834122</c:v>
                      </c:pt>
                      <c:pt idx="85" formatCode="0">
                        <c:v>8.5004359729117542</c:v>
                      </c:pt>
                      <c:pt idx="86" formatCode="0">
                        <c:v>8.5004359729117542</c:v>
                      </c:pt>
                      <c:pt idx="87" formatCode="0">
                        <c:v>7.6503923756205792</c:v>
                      </c:pt>
                      <c:pt idx="88" formatCode="0">
                        <c:v>7.6503923756205792</c:v>
                      </c:pt>
                      <c:pt idx="89" formatCode="0">
                        <c:v>9.1804708507446939</c:v>
                      </c:pt>
                      <c:pt idx="90" formatCode="0">
                        <c:v>10.098517935819164</c:v>
                      </c:pt>
                      <c:pt idx="91" formatCode="0">
                        <c:v>11.108369729401081</c:v>
                      </c:pt>
                      <c:pt idx="92" formatCode="0">
                        <c:v>12.219206702341191</c:v>
                      </c:pt>
                      <c:pt idx="93" formatCode="0">
                        <c:v>11.608246367224131</c:v>
                      </c:pt>
                      <c:pt idx="94" formatCode="0">
                        <c:v>11.608246367224131</c:v>
                      </c:pt>
                      <c:pt idx="95" formatCode="0">
                        <c:v>11.608246367224131</c:v>
                      </c:pt>
                      <c:pt idx="96" formatCode="0">
                        <c:v>10.447421730501718</c:v>
                      </c:pt>
                      <c:pt idx="97" formatCode="0">
                        <c:v>9.4026795574515472</c:v>
                      </c:pt>
                      <c:pt idx="98" formatCode="0">
                        <c:v>8.4624116017063926</c:v>
                      </c:pt>
                      <c:pt idx="99" formatCode="0">
                        <c:v>8.4624116017063926</c:v>
                      </c:pt>
                      <c:pt idx="100" formatCode="0">
                        <c:v>9.3086527618770329</c:v>
                      </c:pt>
                      <c:pt idx="101" formatCode="0">
                        <c:v>6.9814895714077743</c:v>
                      </c:pt>
                      <c:pt idx="102" formatCode="0">
                        <c:v>6.9814895714077743</c:v>
                      </c:pt>
                      <c:pt idx="103" formatCode="0">
                        <c:v>6.9814895714077743</c:v>
                      </c:pt>
                      <c:pt idx="104" formatCode="0">
                        <c:v>7.6796385285485522</c:v>
                      </c:pt>
                    </c:numCache>
                  </c:numRef>
                </c:val>
                <c:smooth val="0"/>
                <c:extLst xmlns:c15="http://schemas.microsoft.com/office/drawing/2012/chart">
                  <c:ext xmlns:c16="http://schemas.microsoft.com/office/drawing/2014/chart" uri="{C3380CC4-5D6E-409C-BE32-E72D297353CC}">
                    <c16:uniqueId val="{0000000C-B5D4-40D4-AF13-0B53CA72FB94}"/>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24-25 '!$A$11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'!$B$11:$DB$11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D-B5D4-40D4-AF13-0B53CA72FB94}"/>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24-25 '!$A$12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'!$B$12:$DB$12</c15:sqref>
                        </c15:formulaRef>
                      </c:ext>
                    </c:extLst>
                    <c:numCache>
                      <c:formatCode>General</c:formatCode>
                      <c:ptCount val="105"/>
                      <c:pt idx="53" formatCode="0">
                        <c:v>0</c:v>
                      </c:pt>
                      <c:pt idx="54" formatCode="0">
                        <c:v>1</c:v>
                      </c:pt>
                      <c:pt idx="55" formatCode="0">
                        <c:v>1</c:v>
                      </c:pt>
                      <c:pt idx="56" formatCode="0">
                        <c:v>2</c:v>
                      </c:pt>
                      <c:pt idx="57" formatCode="0">
                        <c:v>2</c:v>
                      </c:pt>
                      <c:pt idx="58" formatCode="0">
                        <c:v>2</c:v>
                      </c:pt>
                      <c:pt idx="59" formatCode="0">
                        <c:v>2</c:v>
                      </c:pt>
                      <c:pt idx="60" formatCode="0">
                        <c:v>3</c:v>
                      </c:pt>
                      <c:pt idx="61" formatCode="0">
                        <c:v>3</c:v>
                      </c:pt>
                      <c:pt idx="62" formatCode="0">
                        <c:v>2</c:v>
                      </c:pt>
                      <c:pt idx="63" formatCode="0">
                        <c:v>1</c:v>
                      </c:pt>
                      <c:pt idx="64" formatCode="0">
                        <c:v>1</c:v>
                      </c:pt>
                      <c:pt idx="65" formatCode="0">
                        <c:v>1</c:v>
                      </c:pt>
                      <c:pt idx="66" formatCode="0">
                        <c:v>1</c:v>
                      </c:pt>
                      <c:pt idx="67" formatCode="0">
                        <c:v>1</c:v>
                      </c:pt>
                      <c:pt idx="68" formatCode="0">
                        <c:v>1</c:v>
                      </c:pt>
                      <c:pt idx="69" formatCode="0">
                        <c:v>2</c:v>
                      </c:pt>
                      <c:pt idx="70" formatCode="0">
                        <c:v>2</c:v>
                      </c:pt>
                      <c:pt idx="71" formatCode="0">
                        <c:v>2</c:v>
                      </c:pt>
                      <c:pt idx="72" formatCode="0">
                        <c:v>2</c:v>
                      </c:pt>
                      <c:pt idx="73" formatCode="0">
                        <c:v>2</c:v>
                      </c:pt>
                      <c:pt idx="74" formatCode="0">
                        <c:v>3</c:v>
                      </c:pt>
                      <c:pt idx="75" formatCode="0">
                        <c:v>4</c:v>
                      </c:pt>
                      <c:pt idx="76" formatCode="0">
                        <c:v>4</c:v>
                      </c:pt>
                      <c:pt idx="77" formatCode="0">
                        <c:v>4</c:v>
                      </c:pt>
                      <c:pt idx="78" formatCode="0">
                        <c:v>4</c:v>
                      </c:pt>
                      <c:pt idx="79" formatCode="0">
                        <c:v>3</c:v>
                      </c:pt>
                      <c:pt idx="80" formatCode="0">
                        <c:v>3</c:v>
                      </c:pt>
                      <c:pt idx="81" formatCode="0">
                        <c:v>3</c:v>
                      </c:pt>
                      <c:pt idx="82" formatCode="0">
                        <c:v>3</c:v>
                      </c:pt>
                      <c:pt idx="83" formatCode="0">
                        <c:v>4</c:v>
                      </c:pt>
                      <c:pt idx="84" formatCode="0">
                        <c:v>4</c:v>
                      </c:pt>
                      <c:pt idx="85" formatCode="0">
                        <c:v>4</c:v>
                      </c:pt>
                      <c:pt idx="86" formatCode="0">
                        <c:v>4</c:v>
                      </c:pt>
                      <c:pt idx="87" formatCode="0">
                        <c:v>4</c:v>
                      </c:pt>
                      <c:pt idx="88" formatCode="0">
                        <c:v>4</c:v>
                      </c:pt>
                      <c:pt idx="89" formatCode="0">
                        <c:v>4</c:v>
                      </c:pt>
                      <c:pt idx="90" formatCode="0">
                        <c:v>4</c:v>
                      </c:pt>
                      <c:pt idx="91" formatCode="0">
                        <c:v>5</c:v>
                      </c:pt>
                      <c:pt idx="92" formatCode="0">
                        <c:v>6</c:v>
                      </c:pt>
                      <c:pt idx="93" formatCode="0">
                        <c:v>5</c:v>
                      </c:pt>
                      <c:pt idx="94" formatCode="0">
                        <c:v>5</c:v>
                      </c:pt>
                      <c:pt idx="95" formatCode="0">
                        <c:v>5</c:v>
                      </c:pt>
                      <c:pt idx="96" formatCode="0">
                        <c:v>4</c:v>
                      </c:pt>
                      <c:pt idx="97" formatCode="0">
                        <c:v>3</c:v>
                      </c:pt>
                      <c:pt idx="98" formatCode="0">
                        <c:v>3</c:v>
                      </c:pt>
                      <c:pt idx="99" formatCode="0">
                        <c:v>3</c:v>
                      </c:pt>
                      <c:pt idx="100" formatCode="0">
                        <c:v>4</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0E-B5D4-40D4-AF13-0B53CA72FB94}"/>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24-25 '!$A$13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'!$B$13:$DB$13</c15:sqref>
                        </c15:formulaRef>
                      </c:ext>
                    </c:extLst>
                    <c:numCache>
                      <c:formatCode>General</c:formatCode>
                      <c:ptCount val="105"/>
                      <c:pt idx="53" formatCode="0">
                        <c:v>11</c:v>
                      </c:pt>
                      <c:pt idx="54" formatCode="0">
                        <c:v>10</c:v>
                      </c:pt>
                      <c:pt idx="55" formatCode="0">
                        <c:v>10</c:v>
                      </c:pt>
                      <c:pt idx="56" formatCode="0">
                        <c:v>11</c:v>
                      </c:pt>
                      <c:pt idx="57" formatCode="0">
                        <c:v>10</c:v>
                      </c:pt>
                      <c:pt idx="58" formatCode="0">
                        <c:v>9</c:v>
                      </c:pt>
                      <c:pt idx="59" formatCode="0">
                        <c:v>9</c:v>
                      </c:pt>
                      <c:pt idx="60" formatCode="0">
                        <c:v>10</c:v>
                      </c:pt>
                      <c:pt idx="61" formatCode="0">
                        <c:v>10</c:v>
                      </c:pt>
                      <c:pt idx="62" formatCode="0">
                        <c:v>10</c:v>
                      </c:pt>
                      <c:pt idx="63" formatCode="0">
                        <c:v>9</c:v>
                      </c:pt>
                      <c:pt idx="64" formatCode="0">
                        <c:v>8</c:v>
                      </c:pt>
                      <c:pt idx="65" formatCode="0">
                        <c:v>8</c:v>
                      </c:pt>
                      <c:pt idx="66" formatCode="0">
                        <c:v>8</c:v>
                      </c:pt>
                      <c:pt idx="67" formatCode="0">
                        <c:v>9</c:v>
                      </c:pt>
                      <c:pt idx="68" formatCode="0">
                        <c:v>10</c:v>
                      </c:pt>
                      <c:pt idx="69" formatCode="0">
                        <c:v>11</c:v>
                      </c:pt>
                      <c:pt idx="70" formatCode="0">
                        <c:v>11</c:v>
                      </c:pt>
                      <c:pt idx="71" formatCode="0">
                        <c:v>13</c:v>
                      </c:pt>
                      <c:pt idx="72" formatCode="0">
                        <c:v>12</c:v>
                      </c:pt>
                      <c:pt idx="73" formatCode="0">
                        <c:v>13</c:v>
                      </c:pt>
                      <c:pt idx="74" formatCode="0">
                        <c:v>11</c:v>
                      </c:pt>
                      <c:pt idx="75" formatCode="0">
                        <c:v>10</c:v>
                      </c:pt>
                      <c:pt idx="76" formatCode="0">
                        <c:v>11</c:v>
                      </c:pt>
                      <c:pt idx="77" formatCode="0">
                        <c:v>11</c:v>
                      </c:pt>
                      <c:pt idx="78" formatCode="0">
                        <c:v>11</c:v>
                      </c:pt>
                      <c:pt idx="79" formatCode="0">
                        <c:v>11</c:v>
                      </c:pt>
                      <c:pt idx="80" formatCode="0">
                        <c:v>11</c:v>
                      </c:pt>
                      <c:pt idx="81" formatCode="0">
                        <c:v>10</c:v>
                      </c:pt>
                      <c:pt idx="82" formatCode="0">
                        <c:v>9</c:v>
                      </c:pt>
                      <c:pt idx="83" formatCode="0">
                        <c:v>9</c:v>
                      </c:pt>
                      <c:pt idx="84" formatCode="0">
                        <c:v>9</c:v>
                      </c:pt>
                      <c:pt idx="85" formatCode="0">
                        <c:v>9</c:v>
                      </c:pt>
                      <c:pt idx="86" formatCode="0">
                        <c:v>9</c:v>
                      </c:pt>
                      <c:pt idx="87" formatCode="0">
                        <c:v>9</c:v>
                      </c:pt>
                      <c:pt idx="88" formatCode="0">
                        <c:v>9</c:v>
                      </c:pt>
                      <c:pt idx="89" formatCode="0">
                        <c:v>10</c:v>
                      </c:pt>
                      <c:pt idx="90" formatCode="0">
                        <c:v>11</c:v>
                      </c:pt>
                      <c:pt idx="91" formatCode="0">
                        <c:v>12</c:v>
                      </c:pt>
                      <c:pt idx="92" formatCode="0">
                        <c:v>13</c:v>
                      </c:pt>
                      <c:pt idx="93" formatCode="0">
                        <c:v>11</c:v>
                      </c:pt>
                      <c:pt idx="94" formatCode="0">
                        <c:v>10</c:v>
                      </c:pt>
                      <c:pt idx="95" formatCode="0">
                        <c:v>9</c:v>
                      </c:pt>
                      <c:pt idx="96" formatCode="0">
                        <c:v>9</c:v>
                      </c:pt>
                      <c:pt idx="97" formatCode="0">
                        <c:v>9</c:v>
                      </c:pt>
                      <c:pt idx="98" formatCode="0">
                        <c:v>9</c:v>
                      </c:pt>
                      <c:pt idx="99" formatCode="0">
                        <c:v>9</c:v>
                      </c:pt>
                      <c:pt idx="100" formatCode="0">
                        <c:v>9</c:v>
                      </c:pt>
                      <c:pt idx="101" formatCode="0">
                        <c:v>9</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0F-B5D4-40D4-AF13-0B53CA72FB94}"/>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24-25 '!$A$14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'!$B$14:$DB$14</c15:sqref>
                        </c15:formulaRef>
                      </c:ext>
                    </c:extLst>
                    <c:numCache>
                      <c:formatCode>General</c:formatCode>
                      <c:ptCount val="105"/>
                      <c:pt idx="53" formatCode="0">
                        <c:v>11</c:v>
                      </c:pt>
                      <c:pt idx="54" formatCode="0">
                        <c:v>11</c:v>
                      </c:pt>
                      <c:pt idx="55" formatCode="0">
                        <c:v>11</c:v>
                      </c:pt>
                      <c:pt idx="56" formatCode="0">
                        <c:v>11</c:v>
                      </c:pt>
                      <c:pt idx="57" formatCode="0">
                        <c:v>11</c:v>
                      </c:pt>
                      <c:pt idx="58" formatCode="0">
                        <c:v>10</c:v>
                      </c:pt>
                      <c:pt idx="59" formatCode="0">
                        <c:v>10</c:v>
                      </c:pt>
                      <c:pt idx="60" formatCode="0">
                        <c:v>11</c:v>
                      </c:pt>
                      <c:pt idx="61" formatCode="0">
                        <c:v>11</c:v>
                      </c:pt>
                      <c:pt idx="62" formatCode="0">
                        <c:v>10</c:v>
                      </c:pt>
                      <c:pt idx="63" formatCode="0">
                        <c:v>9</c:v>
                      </c:pt>
                      <c:pt idx="64" formatCode="0">
                        <c:v>9</c:v>
                      </c:pt>
                      <c:pt idx="65" formatCode="0">
                        <c:v>9</c:v>
                      </c:pt>
                      <c:pt idx="66" formatCode="0">
                        <c:v>9</c:v>
                      </c:pt>
                      <c:pt idx="67" formatCode="0">
                        <c:v>10</c:v>
                      </c:pt>
                      <c:pt idx="68" formatCode="0">
                        <c:v>10</c:v>
                      </c:pt>
                      <c:pt idx="69" formatCode="0">
                        <c:v>10</c:v>
                      </c:pt>
                      <c:pt idx="70" formatCode="0">
                        <c:v>10</c:v>
                      </c:pt>
                      <c:pt idx="71" formatCode="0">
                        <c:v>11</c:v>
                      </c:pt>
                      <c:pt idx="72" formatCode="0">
                        <c:v>10</c:v>
                      </c:pt>
                      <c:pt idx="73" formatCode="0">
                        <c:v>11</c:v>
                      </c:pt>
                      <c:pt idx="74" formatCode="0">
                        <c:v>11</c:v>
                      </c:pt>
                      <c:pt idx="75" formatCode="0">
                        <c:v>10</c:v>
                      </c:pt>
                      <c:pt idx="76" formatCode="0">
                        <c:v>11</c:v>
                      </c:pt>
                      <c:pt idx="77" formatCode="0">
                        <c:v>12</c:v>
                      </c:pt>
                      <c:pt idx="78" formatCode="0">
                        <c:v>10</c:v>
                      </c:pt>
                      <c:pt idx="79" formatCode="0">
                        <c:v>9</c:v>
                      </c:pt>
                      <c:pt idx="80" formatCode="0">
                        <c:v>9</c:v>
                      </c:pt>
                      <c:pt idx="81" formatCode="0">
                        <c:v>8</c:v>
                      </c:pt>
                      <c:pt idx="82" formatCode="0">
                        <c:v>8</c:v>
                      </c:pt>
                      <c:pt idx="83" formatCode="0">
                        <c:v>8</c:v>
                      </c:pt>
                      <c:pt idx="84" formatCode="0">
                        <c:v>8</c:v>
                      </c:pt>
                      <c:pt idx="85" formatCode="0">
                        <c:v>8</c:v>
                      </c:pt>
                      <c:pt idx="86" formatCode="0">
                        <c:v>7</c:v>
                      </c:pt>
                      <c:pt idx="87" formatCode="0">
                        <c:v>7</c:v>
                      </c:pt>
                      <c:pt idx="88" formatCode="0">
                        <c:v>6</c:v>
                      </c:pt>
                      <c:pt idx="89" formatCode="0">
                        <c:v>6</c:v>
                      </c:pt>
                      <c:pt idx="90" formatCode="0">
                        <c:v>7</c:v>
                      </c:pt>
                      <c:pt idx="91" formatCode="0">
                        <c:v>8</c:v>
                      </c:pt>
                      <c:pt idx="92" formatCode="0">
                        <c:v>8</c:v>
                      </c:pt>
                      <c:pt idx="93" formatCode="0">
                        <c:v>8</c:v>
                      </c:pt>
                      <c:pt idx="94" formatCode="0">
                        <c:v>8</c:v>
                      </c:pt>
                      <c:pt idx="95" formatCode="0">
                        <c:v>7</c:v>
                      </c:pt>
                      <c:pt idx="96" formatCode="0">
                        <c:v>6</c:v>
                      </c:pt>
                      <c:pt idx="97" formatCode="0">
                        <c:v>6</c:v>
                      </c:pt>
                      <c:pt idx="98" formatCode="0">
                        <c:v>6</c:v>
                      </c:pt>
                      <c:pt idx="99" formatCode="0">
                        <c:v>6</c:v>
                      </c:pt>
                      <c:pt idx="100" formatCode="0">
                        <c:v>7</c:v>
                      </c:pt>
                      <c:pt idx="101" formatCode="0">
                        <c:v>7</c:v>
                      </c:pt>
                      <c:pt idx="102" formatCode="0">
                        <c:v>7</c:v>
                      </c:pt>
                      <c:pt idx="103" formatCode="0">
                        <c:v>7</c:v>
                      </c:pt>
                      <c:pt idx="104" formatCode="0">
                        <c:v>8</c:v>
                      </c:pt>
                    </c:numCache>
                  </c:numRef>
                </c:val>
                <c:smooth val="0"/>
                <c:extLst xmlns:c15="http://schemas.microsoft.com/office/drawing/2012/chart">
                  <c:ext xmlns:c16="http://schemas.microsoft.com/office/drawing/2014/chart" uri="{C3380CC4-5D6E-409C-BE32-E72D297353CC}">
                    <c16:uniqueId val="{00000010-B5D4-40D4-AF13-0B53CA72FB94}"/>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24-25 '!$A$15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'!$B$15:$DB$15</c15:sqref>
                        </c15:formulaRef>
                      </c:ext>
                    </c:extLst>
                    <c:numCache>
                      <c:formatCode>General</c:formatCode>
                      <c:ptCount val="105"/>
                      <c:pt idx="53" formatCode="0">
                        <c:v>24</c:v>
                      </c:pt>
                      <c:pt idx="54" formatCode="0">
                        <c:v>24</c:v>
                      </c:pt>
                      <c:pt idx="55" formatCode="0">
                        <c:v>24</c:v>
                      </c:pt>
                      <c:pt idx="56" formatCode="0">
                        <c:v>24</c:v>
                      </c:pt>
                      <c:pt idx="57" formatCode="0">
                        <c:v>23</c:v>
                      </c:pt>
                      <c:pt idx="58" formatCode="0">
                        <c:v>23</c:v>
                      </c:pt>
                      <c:pt idx="59" formatCode="0">
                        <c:v>22</c:v>
                      </c:pt>
                      <c:pt idx="60" formatCode="0">
                        <c:v>22</c:v>
                      </c:pt>
                      <c:pt idx="61" formatCode="0">
                        <c:v>22</c:v>
                      </c:pt>
                      <c:pt idx="62" formatCode="0">
                        <c:v>21</c:v>
                      </c:pt>
                      <c:pt idx="63" formatCode="0">
                        <c:v>21</c:v>
                      </c:pt>
                      <c:pt idx="64" formatCode="0">
                        <c:v>20</c:v>
                      </c:pt>
                      <c:pt idx="65" formatCode="0">
                        <c:v>20</c:v>
                      </c:pt>
                      <c:pt idx="66" formatCode="0">
                        <c:v>20</c:v>
                      </c:pt>
                      <c:pt idx="67" formatCode="0">
                        <c:v>20</c:v>
                      </c:pt>
                      <c:pt idx="68" formatCode="0">
                        <c:v>21</c:v>
                      </c:pt>
                      <c:pt idx="69" formatCode="0">
                        <c:v>20</c:v>
                      </c:pt>
                      <c:pt idx="70" formatCode="0">
                        <c:v>20</c:v>
                      </c:pt>
                      <c:pt idx="71" formatCode="0">
                        <c:v>21</c:v>
                      </c:pt>
                      <c:pt idx="72" formatCode="0">
                        <c:v>20</c:v>
                      </c:pt>
                      <c:pt idx="73" formatCode="0">
                        <c:v>21</c:v>
                      </c:pt>
                      <c:pt idx="74" formatCode="0">
                        <c:v>21</c:v>
                      </c:pt>
                      <c:pt idx="75" formatCode="0">
                        <c:v>23</c:v>
                      </c:pt>
                      <c:pt idx="76" formatCode="0">
                        <c:v>22</c:v>
                      </c:pt>
                      <c:pt idx="77" formatCode="0">
                        <c:v>21</c:v>
                      </c:pt>
                      <c:pt idx="78" formatCode="0">
                        <c:v>20</c:v>
                      </c:pt>
                      <c:pt idx="79" formatCode="0">
                        <c:v>20</c:v>
                      </c:pt>
                      <c:pt idx="80" formatCode="0">
                        <c:v>20</c:v>
                      </c:pt>
                      <c:pt idx="81" formatCode="0">
                        <c:v>18</c:v>
                      </c:pt>
                      <c:pt idx="82" formatCode="0">
                        <c:v>17</c:v>
                      </c:pt>
                      <c:pt idx="83" formatCode="0">
                        <c:v>17</c:v>
                      </c:pt>
                      <c:pt idx="84" formatCode="0">
                        <c:v>16</c:v>
                      </c:pt>
                      <c:pt idx="85" formatCode="0">
                        <c:v>15</c:v>
                      </c:pt>
                      <c:pt idx="86" formatCode="0">
                        <c:v>14</c:v>
                      </c:pt>
                      <c:pt idx="87" formatCode="0">
                        <c:v>12</c:v>
                      </c:pt>
                      <c:pt idx="88" formatCode="0">
                        <c:v>11</c:v>
                      </c:pt>
                      <c:pt idx="89" formatCode="0">
                        <c:v>11</c:v>
                      </c:pt>
                      <c:pt idx="90" formatCode="0">
                        <c:v>12</c:v>
                      </c:pt>
                      <c:pt idx="91" formatCode="0">
                        <c:v>14</c:v>
                      </c:pt>
                      <c:pt idx="92" formatCode="0">
                        <c:v>14</c:v>
                      </c:pt>
                      <c:pt idx="93" formatCode="0">
                        <c:v>14</c:v>
                      </c:pt>
                      <c:pt idx="94" formatCode="0">
                        <c:v>13</c:v>
                      </c:pt>
                      <c:pt idx="95" formatCode="0">
                        <c:v>13</c:v>
                      </c:pt>
                      <c:pt idx="96" formatCode="0">
                        <c:v>12</c:v>
                      </c:pt>
                      <c:pt idx="97" formatCode="0">
                        <c:v>11</c:v>
                      </c:pt>
                      <c:pt idx="98" formatCode="0">
                        <c:v>10</c:v>
                      </c:pt>
                      <c:pt idx="99" formatCode="0">
                        <c:v>10</c:v>
                      </c:pt>
                      <c:pt idx="100" formatCode="0">
                        <c:v>11</c:v>
                      </c:pt>
                      <c:pt idx="101" formatCode="0">
                        <c:v>9</c:v>
                      </c:pt>
                      <c:pt idx="102" formatCode="0">
                        <c:v>8</c:v>
                      </c:pt>
                      <c:pt idx="103" formatCode="0">
                        <c:v>7</c:v>
                      </c:pt>
                      <c:pt idx="104" formatCode="0">
                        <c:v>7</c:v>
                      </c:pt>
                    </c:numCache>
                  </c:numRef>
                </c:val>
                <c:smooth val="0"/>
                <c:extLst xmlns:c15="http://schemas.microsoft.com/office/drawing/2012/chart">
                  <c:ext xmlns:c16="http://schemas.microsoft.com/office/drawing/2014/chart" uri="{C3380CC4-5D6E-409C-BE32-E72D297353CC}">
                    <c16:uniqueId val="{00000011-B5D4-40D4-AF13-0B53CA72FB94}"/>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24-25 '!$A$16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'!$B$16:$DB$16</c15:sqref>
                        </c15:formulaRef>
                      </c:ext>
                    </c:extLst>
                    <c:numCache>
                      <c:formatCode>General</c:formatCode>
                      <c:ptCount val="105"/>
                      <c:pt idx="53" formatCode="0">
                        <c:v>113.2</c:v>
                      </c:pt>
                      <c:pt idx="54" formatCode="0">
                        <c:v>111.05</c:v>
                      </c:pt>
                      <c:pt idx="55" formatCode="0">
                        <c:v>113.9725</c:v>
                      </c:pt>
                      <c:pt idx="56" formatCode="0">
                        <c:v>112.474875</c:v>
                      </c:pt>
                      <c:pt idx="57" formatCode="0">
                        <c:v>108.72463125</c:v>
                      </c:pt>
                      <c:pt idx="58" formatCode="0">
                        <c:v>104.94263124999999</c:v>
                      </c:pt>
                      <c:pt idx="59" formatCode="0">
                        <c:v>105.65309437499999</c:v>
                      </c:pt>
                      <c:pt idx="60" formatCode="0">
                        <c:v>115.0329038125</c:v>
                      </c:pt>
                      <c:pt idx="61" formatCode="0">
                        <c:v>118.30046419375</c:v>
                      </c:pt>
                      <c:pt idx="62" formatCode="0">
                        <c:v>115.31177561312501</c:v>
                      </c:pt>
                      <c:pt idx="63" formatCode="0">
                        <c:v>112.1806636744375</c:v>
                      </c:pt>
                      <c:pt idx="64" formatCode="0">
                        <c:v>112.93538164188125</c:v>
                      </c:pt>
                      <c:pt idx="65" formatCode="0">
                        <c:v>108.24239210978719</c:v>
                      </c:pt>
                      <c:pt idx="66" formatCode="0">
                        <c:v>103.54788426130847</c:v>
                      </c:pt>
                      <c:pt idx="67" formatCode="0">
                        <c:v>104.54788426130847</c:v>
                      </c:pt>
                      <c:pt idx="68" formatCode="0">
                        <c:v>106.54901454611804</c:v>
                      </c:pt>
                      <c:pt idx="69" formatCode="0">
                        <c:v>108.80634377803715</c:v>
                      </c:pt>
                      <c:pt idx="70" formatCode="0">
                        <c:v>110.42999119428626</c:v>
                      </c:pt>
                      <c:pt idx="71" formatCode="0">
                        <c:v>122.24934584115988</c:v>
                      </c:pt>
                      <c:pt idx="72" formatCode="0">
                        <c:v>122.00871055353264</c:v>
                      </c:pt>
                      <c:pt idx="73" formatCode="0">
                        <c:v>124.34473735353264</c:v>
                      </c:pt>
                      <c:pt idx="74" formatCode="0">
                        <c:v>128.12271965111483</c:v>
                      </c:pt>
                      <c:pt idx="75" formatCode="0">
                        <c:v>134.68559982331752</c:v>
                      </c:pt>
                      <c:pt idx="76" formatCode="0">
                        <c:v>128.57669351175429</c:v>
                      </c:pt>
                      <c:pt idx="77" formatCode="0">
                        <c:v>123.32000085391267</c:v>
                      </c:pt>
                      <c:pt idx="78" formatCode="0">
                        <c:v>119.88382504528816</c:v>
                      </c:pt>
                      <c:pt idx="79" formatCode="0">
                        <c:v>112.78152498153898</c:v>
                      </c:pt>
                      <c:pt idx="80" formatCode="0">
                        <c:v>111.46683976486848</c:v>
                      </c:pt>
                      <c:pt idx="81" formatCode="0">
                        <c:v>105.65365068912253</c:v>
                      </c:pt>
                      <c:pt idx="82" formatCode="0">
                        <c:v>97.337078119650272</c:v>
                      </c:pt>
                      <c:pt idx="83" formatCode="0">
                        <c:v>101.83032553548023</c:v>
                      </c:pt>
                      <c:pt idx="84" formatCode="0">
                        <c:v>95.898559875019629</c:v>
                      </c:pt>
                      <c:pt idx="85" formatCode="0">
                        <c:v>95.390316724077962</c:v>
                      </c:pt>
                      <c:pt idx="86" formatCode="0">
                        <c:v>89.52705061775886</c:v>
                      </c:pt>
                      <c:pt idx="87" formatCode="0">
                        <c:v>80.83412439763157</c:v>
                      </c:pt>
                      <c:pt idx="88" formatCode="0">
                        <c:v>78.049041220797591</c:v>
                      </c:pt>
                      <c:pt idx="89" formatCode="0">
                        <c:v>81.458891304856962</c:v>
                      </c:pt>
                      <c:pt idx="90" formatCode="0">
                        <c:v>91.016999998827089</c:v>
                      </c:pt>
                      <c:pt idx="91" formatCode="0">
                        <c:v>105.24287248843667</c:v>
                      </c:pt>
                      <c:pt idx="92" formatCode="0">
                        <c:v>113.22245257334843</c:v>
                      </c:pt>
                      <c:pt idx="93" formatCode="0">
                        <c:v>104.09180035564518</c:v>
                      </c:pt>
                      <c:pt idx="94" formatCode="0">
                        <c:v>100.98371957726802</c:v>
                      </c:pt>
                      <c:pt idx="95" formatCode="0">
                        <c:v>97.557572898135106</c:v>
                      </c:pt>
                      <c:pt idx="96" formatCode="0">
                        <c:v>89.286084929133551</c:v>
                      </c:pt>
                      <c:pt idx="97" formatCode="0">
                        <c:v>84.279945235265373</c:v>
                      </c:pt>
                      <c:pt idx="98" formatCode="0">
                        <c:v>77.446784471097558</c:v>
                      </c:pt>
                      <c:pt idx="99" formatCode="0">
                        <c:v>74.886258095550644</c:v>
                      </c:pt>
                      <c:pt idx="100" formatCode="0">
                        <c:v>84.531880882104247</c:v>
                      </c:pt>
                      <c:pt idx="101" formatCode="0">
                        <c:v>73.903457474498722</c:v>
                      </c:pt>
                      <c:pt idx="102" formatCode="0">
                        <c:v>71.692828693983444</c:v>
                      </c:pt>
                      <c:pt idx="103" formatCode="0">
                        <c:v>69.006981589228531</c:v>
                      </c:pt>
                      <c:pt idx="104" formatCode="0">
                        <c:v>75.382821848139002</c:v>
                      </c:pt>
                    </c:numCache>
                  </c:numRef>
                </c:val>
                <c:smooth val="0"/>
                <c:extLst xmlns:c15="http://schemas.microsoft.com/office/drawing/2012/chart">
                  <c:ext xmlns:c16="http://schemas.microsoft.com/office/drawing/2014/chart" uri="{C3380CC4-5D6E-409C-BE32-E72D297353CC}">
                    <c16:uniqueId val="{00000012-B5D4-40D4-AF13-0B53CA72FB94}"/>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24-25 '!$A$17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'!$B$17:$DB$17</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3-B5D4-40D4-AF13-0B53CA72FB94}"/>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24-25 '!$A$18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'!$B$18:$DB$18</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4-B5D4-40D4-AF13-0B53CA72FB94}"/>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24-25 '!$A$19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'!$B$19:$DB$19</c15:sqref>
                        </c15:formulaRef>
                      </c:ext>
                    </c:extLst>
                    <c:numCache>
                      <c:formatCode>General</c:formatCode>
                      <c:ptCount val="105"/>
                      <c:pt idx="53" formatCode="0">
                        <c:v>5</c:v>
                      </c:pt>
                      <c:pt idx="54" formatCode="0">
                        <c:v>4.25</c:v>
                      </c:pt>
                      <c:pt idx="55" formatCode="0">
                        <c:v>3.1875</c:v>
                      </c:pt>
                      <c:pt idx="56" formatCode="0">
                        <c:v>2.1356249999999997</c:v>
                      </c:pt>
                      <c:pt idx="57" formatCode="0">
                        <c:v>2.1356249999999997</c:v>
                      </c:pt>
                      <c:pt idx="58" formatCode="0">
                        <c:v>2.1356249999999997</c:v>
                      </c:pt>
                      <c:pt idx="59" formatCode="0">
                        <c:v>2.1356249999999997</c:v>
                      </c:pt>
                      <c:pt idx="60" formatCode="0">
                        <c:v>4.2712499999999993</c:v>
                      </c:pt>
                      <c:pt idx="61" formatCode="0">
                        <c:v>4.2712499999999993</c:v>
                      </c:pt>
                      <c:pt idx="62" formatCode="0">
                        <c:v>4.2712499999999993</c:v>
                      </c:pt>
                      <c:pt idx="63" formatCode="0">
                        <c:v>4.2712499999999993</c:v>
                      </c:pt>
                      <c:pt idx="64" formatCode="0">
                        <c:v>4.2712499999999993</c:v>
                      </c:pt>
                      <c:pt idx="65" formatCode="0">
                        <c:v>4.2712499999999993</c:v>
                      </c:pt>
                      <c:pt idx="66" formatCode="0">
                        <c:v>4.2712499999999993</c:v>
                      </c:pt>
                      <c:pt idx="67" formatCode="0">
                        <c:v>4.6983749999999995</c:v>
                      </c:pt>
                      <c:pt idx="68" formatCode="0">
                        <c:v>4.6983749999999995</c:v>
                      </c:pt>
                      <c:pt idx="69" formatCode="0">
                        <c:v>4.6983749999999995</c:v>
                      </c:pt>
                      <c:pt idx="70" formatCode="0">
                        <c:v>4.6983749999999995</c:v>
                      </c:pt>
                      <c:pt idx="71" formatCode="0">
                        <c:v>5.6380499999999989</c:v>
                      </c:pt>
                      <c:pt idx="72" formatCode="0">
                        <c:v>5.6380499999999989</c:v>
                      </c:pt>
                      <c:pt idx="73" formatCode="0">
                        <c:v>6.7656599999999987</c:v>
                      </c:pt>
                      <c:pt idx="74" formatCode="0">
                        <c:v>6.7656599999999987</c:v>
                      </c:pt>
                      <c:pt idx="75" formatCode="0">
                        <c:v>7.4422259999999989</c:v>
                      </c:pt>
                      <c:pt idx="76" formatCode="0">
                        <c:v>6.6980033999999993</c:v>
                      </c:pt>
                      <c:pt idx="77" formatCode="0">
                        <c:v>6.0282030599999992</c:v>
                      </c:pt>
                      <c:pt idx="78" formatCode="0">
                        <c:v>5.4253827539999993</c:v>
                      </c:pt>
                      <c:pt idx="79" formatCode="0">
                        <c:v>4.3403062031999999</c:v>
                      </c:pt>
                      <c:pt idx="80" formatCode="0">
                        <c:v>4.3403062031999999</c:v>
                      </c:pt>
                      <c:pt idx="81" formatCode="0">
                        <c:v>4.3403062031999999</c:v>
                      </c:pt>
                      <c:pt idx="82" formatCode="0">
                        <c:v>4.3403062031999999</c:v>
                      </c:pt>
                      <c:pt idx="83" formatCode="0">
                        <c:v>4.3403062031999999</c:v>
                      </c:pt>
                      <c:pt idx="84" formatCode="0">
                        <c:v>4.3403062031999999</c:v>
                      </c:pt>
                      <c:pt idx="85" formatCode="0">
                        <c:v>4.3403062031999999</c:v>
                      </c:pt>
                      <c:pt idx="86" formatCode="0">
                        <c:v>3.47224496256</c:v>
                      </c:pt>
                      <c:pt idx="87" formatCode="0">
                        <c:v>2.9514082181759997</c:v>
                      </c:pt>
                      <c:pt idx="88" formatCode="0">
                        <c:v>2.9514082181759997</c:v>
                      </c:pt>
                      <c:pt idx="89" formatCode="0">
                        <c:v>2.9514082181759997</c:v>
                      </c:pt>
                      <c:pt idx="90" formatCode="0">
                        <c:v>2.9514082181759997</c:v>
                      </c:pt>
                      <c:pt idx="91" formatCode="0">
                        <c:v>2.9514082181759997</c:v>
                      </c:pt>
                      <c:pt idx="92" formatCode="0">
                        <c:v>2.9514082181759997</c:v>
                      </c:pt>
                      <c:pt idx="93" formatCode="0">
                        <c:v>2.9514082181759997</c:v>
                      </c:pt>
                      <c:pt idx="94" formatCode="0">
                        <c:v>2.3611265745407999</c:v>
                      </c:pt>
                      <c:pt idx="95" formatCode="0">
                        <c:v>2.3611265745407999</c:v>
                      </c:pt>
                      <c:pt idx="96" formatCode="0">
                        <c:v>1.1805632872703999</c:v>
                      </c:pt>
                      <c:pt idx="97" formatCode="0">
                        <c:v>1.1805632872703999</c:v>
                      </c:pt>
                      <c:pt idx="98" formatCode="0">
                        <c:v>1.1805632872703999</c:v>
                      </c:pt>
                      <c:pt idx="99" formatCode="0">
                        <c:v>1.1805632872703999</c:v>
                      </c:pt>
                      <c:pt idx="100" formatCode="0">
                        <c:v>1.1805632872703999</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5-B5D4-40D4-AF13-0B53CA72FB94}"/>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24-25 '!$A$20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'!$B$20:$DB$20</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6-B5D4-40D4-AF13-0B53CA72FB94}"/>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24-25 '!$A$21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'!$B$21:$DB$21</c15:sqref>
                        </c15:formulaRef>
                      </c:ext>
                    </c:extLst>
                    <c:numCache>
                      <c:formatCode>General</c:formatCode>
                      <c:ptCount val="105"/>
                      <c:pt idx="53" formatCode="0">
                        <c:v>10</c:v>
                      </c:pt>
                      <c:pt idx="54" formatCode="0">
                        <c:v>9.8000000000000007</c:v>
                      </c:pt>
                      <c:pt idx="55" formatCode="0">
                        <c:v>9.9960000000000004</c:v>
                      </c:pt>
                      <c:pt idx="56" formatCode="0">
                        <c:v>9.9960000000000004</c:v>
                      </c:pt>
                      <c:pt idx="57" formatCode="0">
                        <c:v>9.9960000000000004</c:v>
                      </c:pt>
                      <c:pt idx="58" formatCode="0">
                        <c:v>8.9964000000000013</c:v>
                      </c:pt>
                      <c:pt idx="59" formatCode="0">
                        <c:v>8.9964000000000013</c:v>
                      </c:pt>
                      <c:pt idx="60" formatCode="0">
                        <c:v>8.9964000000000013</c:v>
                      </c:pt>
                      <c:pt idx="61" formatCode="0">
                        <c:v>8.9964000000000013</c:v>
                      </c:pt>
                      <c:pt idx="62" formatCode="0">
                        <c:v>9.8960400000000028</c:v>
                      </c:pt>
                      <c:pt idx="63" formatCode="0">
                        <c:v>9.8960400000000028</c:v>
                      </c:pt>
                      <c:pt idx="64" formatCode="0">
                        <c:v>9.8960400000000028</c:v>
                      </c:pt>
                      <c:pt idx="65" formatCode="0">
                        <c:v>9.8960400000000028</c:v>
                      </c:pt>
                      <c:pt idx="66" formatCode="0">
                        <c:v>9.8960400000000028</c:v>
                      </c:pt>
                      <c:pt idx="67" formatCode="0">
                        <c:v>9.8960400000000028</c:v>
                      </c:pt>
                      <c:pt idx="68" formatCode="0">
                        <c:v>8.9064360000000029</c:v>
                      </c:pt>
                      <c:pt idx="69" formatCode="0">
                        <c:v>8.9064360000000029</c:v>
                      </c:pt>
                      <c:pt idx="70" formatCode="0">
                        <c:v>9.7970796000000036</c:v>
                      </c:pt>
                      <c:pt idx="71" formatCode="0">
                        <c:v>9.7970796000000036</c:v>
                      </c:pt>
                      <c:pt idx="72" formatCode="0">
                        <c:v>9.7970796000000036</c:v>
                      </c:pt>
                      <c:pt idx="73" formatCode="0">
                        <c:v>9.7970796000000036</c:v>
                      </c:pt>
                      <c:pt idx="74" formatCode="0">
                        <c:v>10.776787560000004</c:v>
                      </c:pt>
                      <c:pt idx="75" formatCode="0">
                        <c:v>10.776787560000004</c:v>
                      </c:pt>
                      <c:pt idx="76" formatCode="0">
                        <c:v>9.6991088040000033</c:v>
                      </c:pt>
                      <c:pt idx="77" formatCode="0">
                        <c:v>9.1171622757600019</c:v>
                      </c:pt>
                      <c:pt idx="78" formatCode="0">
                        <c:v>9.1171622757600019</c:v>
                      </c:pt>
                      <c:pt idx="79" formatCode="0">
                        <c:v>8.2054460481840028</c:v>
                      </c:pt>
                      <c:pt idx="80" formatCode="0">
                        <c:v>8.2054460481840028</c:v>
                      </c:pt>
                      <c:pt idx="81" formatCode="0">
                        <c:v>8.2054460481840028</c:v>
                      </c:pt>
                      <c:pt idx="82" formatCode="0">
                        <c:v>7.9592826667384822</c:v>
                      </c:pt>
                      <c:pt idx="83" formatCode="0">
                        <c:v>8.7552109334123305</c:v>
                      </c:pt>
                      <c:pt idx="84" formatCode="0">
                        <c:v>8.7552109334123305</c:v>
                      </c:pt>
                      <c:pt idx="85" formatCode="0">
                        <c:v>8.7552109334123305</c:v>
                      </c:pt>
                      <c:pt idx="86" formatCode="0">
                        <c:v>8.7552109334123305</c:v>
                      </c:pt>
                      <c:pt idx="87" formatCode="0">
                        <c:v>7.879689840071098</c:v>
                      </c:pt>
                      <c:pt idx="88" formatCode="0">
                        <c:v>7.879689840071098</c:v>
                      </c:pt>
                      <c:pt idx="89" formatCode="0">
                        <c:v>8.6676588240782078</c:v>
                      </c:pt>
                      <c:pt idx="90" formatCode="0">
                        <c:v>8.6676588240782078</c:v>
                      </c:pt>
                      <c:pt idx="91" formatCode="0">
                        <c:v>9.5344247064860301</c:v>
                      </c:pt>
                      <c:pt idx="92" formatCode="0">
                        <c:v>9.5344247064860301</c:v>
                      </c:pt>
                      <c:pt idx="93" formatCode="0">
                        <c:v>9.5344247064860301</c:v>
                      </c:pt>
                      <c:pt idx="94" formatCode="0">
                        <c:v>8.5809822358374266</c:v>
                      </c:pt>
                      <c:pt idx="95" formatCode="0">
                        <c:v>8.5809822358374266</c:v>
                      </c:pt>
                      <c:pt idx="96" formatCode="0">
                        <c:v>8.5809822358374266</c:v>
                      </c:pt>
                      <c:pt idx="97" formatCode="0">
                        <c:v>7.7228840122536839</c:v>
                      </c:pt>
                      <c:pt idx="98" formatCode="0">
                        <c:v>7.7228840122536839</c:v>
                      </c:pt>
                      <c:pt idx="99" formatCode="0">
                        <c:v>7.7228840122536839</c:v>
                      </c:pt>
                      <c:pt idx="100" formatCode="0">
                        <c:v>7.7228840122536839</c:v>
                      </c:pt>
                      <c:pt idx="101" formatCode="0">
                        <c:v>6.9505956110283158</c:v>
                      </c:pt>
                      <c:pt idx="102" formatCode="0">
                        <c:v>6.9505956110283158</c:v>
                      </c:pt>
                      <c:pt idx="103" formatCode="0">
                        <c:v>6.2555360499254844</c:v>
                      </c:pt>
                      <c:pt idx="104" formatCode="0">
                        <c:v>5.3172056424366616</c:v>
                      </c:pt>
                    </c:numCache>
                  </c:numRef>
                </c:val>
                <c:smooth val="0"/>
                <c:extLst xmlns:c15="http://schemas.microsoft.com/office/drawing/2012/chart">
                  <c:ext xmlns:c16="http://schemas.microsoft.com/office/drawing/2014/chart" uri="{C3380CC4-5D6E-409C-BE32-E72D297353CC}">
                    <c16:uniqueId val="{00000017-B5D4-40D4-AF13-0B53CA72FB94}"/>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24-25 '!$A$22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'!$B$22:$DB$22</c15:sqref>
                        </c15:formulaRef>
                      </c:ext>
                    </c:extLst>
                    <c:numCache>
                      <c:formatCode>General</c:formatCode>
                      <c:ptCount val="105"/>
                      <c:pt idx="53" formatCode="0">
                        <c:v>4</c:v>
                      </c:pt>
                      <c:pt idx="54" formatCode="0">
                        <c:v>4</c:v>
                      </c:pt>
                      <c:pt idx="55" formatCode="0">
                        <c:v>4</c:v>
                      </c:pt>
                      <c:pt idx="56" formatCode="0">
                        <c:v>4</c:v>
                      </c:pt>
                      <c:pt idx="57" formatCode="0">
                        <c:v>3.4</c:v>
                      </c:pt>
                      <c:pt idx="58" formatCode="0">
                        <c:v>4.25</c:v>
                      </c:pt>
                      <c:pt idx="59" formatCode="0">
                        <c:v>3.1875</c:v>
                      </c:pt>
                      <c:pt idx="60" formatCode="0">
                        <c:v>3.1875</c:v>
                      </c:pt>
                      <c:pt idx="61" formatCode="0">
                        <c:v>3.1875</c:v>
                      </c:pt>
                      <c:pt idx="62" formatCode="0">
                        <c:v>3.1875</c:v>
                      </c:pt>
                      <c:pt idx="63" formatCode="0">
                        <c:v>2.5500000000000003</c:v>
                      </c:pt>
                      <c:pt idx="64" formatCode="0">
                        <c:v>2.5500000000000003</c:v>
                      </c:pt>
                      <c:pt idx="65" formatCode="0">
                        <c:v>3.8250000000000002</c:v>
                      </c:pt>
                      <c:pt idx="66" formatCode="0">
                        <c:v>2.8687500000000004</c:v>
                      </c:pt>
                      <c:pt idx="67" formatCode="0">
                        <c:v>2.8687500000000004</c:v>
                      </c:pt>
                      <c:pt idx="68" formatCode="0">
                        <c:v>2.8687500000000004</c:v>
                      </c:pt>
                      <c:pt idx="69" formatCode="0">
                        <c:v>1.9220625</c:v>
                      </c:pt>
                      <c:pt idx="70" formatCode="0">
                        <c:v>2.1142687500000004</c:v>
                      </c:pt>
                      <c:pt idx="71" formatCode="0">
                        <c:v>2.2199821875000003</c:v>
                      </c:pt>
                      <c:pt idx="72" formatCode="0">
                        <c:v>2.2199821875000003</c:v>
                      </c:pt>
                      <c:pt idx="73" formatCode="0">
                        <c:v>2.2199821875000003</c:v>
                      </c:pt>
                      <c:pt idx="74" formatCode="0">
                        <c:v>2.2199821875000003</c:v>
                      </c:pt>
                      <c:pt idx="75" formatCode="0">
                        <c:v>2.5529795156250001</c:v>
                      </c:pt>
                      <c:pt idx="76" formatCode="0">
                        <c:v>2.1700325882812499</c:v>
                      </c:pt>
                      <c:pt idx="77" formatCode="0">
                        <c:v>2.1700325882812499</c:v>
                      </c:pt>
                      <c:pt idx="78" formatCode="0">
                        <c:v>2.1700325882812499</c:v>
                      </c:pt>
                      <c:pt idx="79" formatCode="0">
                        <c:v>2.1700325882812499</c:v>
                      </c:pt>
                      <c:pt idx="80" formatCode="0">
                        <c:v>2.1700325882812499</c:v>
                      </c:pt>
                      <c:pt idx="81" formatCode="0">
                        <c:v>2.1700325882812499</c:v>
                      </c:pt>
                      <c:pt idx="82" formatCode="0">
                        <c:v>1.4539218341484372</c:v>
                      </c:pt>
                      <c:pt idx="83" formatCode="0">
                        <c:v>1.4539218341484372</c:v>
                      </c:pt>
                      <c:pt idx="84" formatCode="0">
                        <c:v>1.3085296507335935</c:v>
                      </c:pt>
                      <c:pt idx="85" formatCode="0">
                        <c:v>1.1776766856602341</c:v>
                      </c:pt>
                      <c:pt idx="86" formatCode="0">
                        <c:v>1.0599090170942107</c:v>
                      </c:pt>
                      <c:pt idx="87" formatCode="0">
                        <c:v>0.95391811538478966</c:v>
                      </c:pt>
                      <c:pt idx="88" formatCode="0">
                        <c:v>0.85852630384631068</c:v>
                      </c:pt>
                      <c:pt idx="89" formatCode="0">
                        <c:v>0.85852630384631068</c:v>
                      </c:pt>
                      <c:pt idx="90" formatCode="0">
                        <c:v>0.94437893423094177</c:v>
                      </c:pt>
                      <c:pt idx="91" formatCode="0">
                        <c:v>1.13325472107713</c:v>
                      </c:pt>
                      <c:pt idx="92" formatCode="0">
                        <c:v>0.56662736053856499</c:v>
                      </c:pt>
                      <c:pt idx="93" formatCode="0">
                        <c:v>0.56662736053856499</c:v>
                      </c:pt>
                      <c:pt idx="94" formatCode="0">
                        <c:v>0.56662736053856499</c:v>
                      </c:pt>
                      <c:pt idx="95" formatCode="0">
                        <c:v>0.56662736053856499</c:v>
                      </c:pt>
                      <c:pt idx="96" formatCode="0">
                        <c:v>0.56662736053856499</c:v>
                      </c:pt>
                      <c:pt idx="97" formatCode="0">
                        <c:v>0.56662736053856499</c:v>
                      </c:pt>
                      <c:pt idx="98" formatCode="0">
                        <c:v>0.56662736053856499</c:v>
                      </c:pt>
                      <c:pt idx="99" formatCode="0">
                        <c:v>0.56662736053856499</c:v>
                      </c:pt>
                      <c:pt idx="100" formatCode="0">
                        <c:v>1.13325472107713</c:v>
                      </c:pt>
                      <c:pt idx="101" formatCode="0">
                        <c:v>0.56662736053856499</c:v>
                      </c:pt>
                      <c:pt idx="102" formatCode="0">
                        <c:v>0.56662736053856499</c:v>
                      </c:pt>
                      <c:pt idx="103" formatCode="0">
                        <c:v>0.56662736053856499</c:v>
                      </c:pt>
                      <c:pt idx="104" formatCode="0">
                        <c:v>0.56662736053856499</c:v>
                      </c:pt>
                    </c:numCache>
                  </c:numRef>
                </c:val>
                <c:smooth val="0"/>
                <c:extLst xmlns:c15="http://schemas.microsoft.com/office/drawing/2012/chart">
                  <c:ext xmlns:c16="http://schemas.microsoft.com/office/drawing/2014/chart" uri="{C3380CC4-5D6E-409C-BE32-E72D297353CC}">
                    <c16:uniqueId val="{00000018-B5D4-40D4-AF13-0B53CA72FB94}"/>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24-25 '!$A$23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'!$B$23:$DB$23</c15:sqref>
                        </c15:formulaRef>
                      </c:ext>
                    </c:extLst>
                    <c:numCache>
                      <c:formatCode>General</c:formatCode>
                      <c:ptCount val="105"/>
                      <c:pt idx="53" formatCode="0">
                        <c:v>2.25</c:v>
                      </c:pt>
                      <c:pt idx="54" formatCode="0">
                        <c:v>1.8</c:v>
                      </c:pt>
                      <c:pt idx="55" formatCode="0">
                        <c:v>0.9</c:v>
                      </c:pt>
                      <c:pt idx="56" formatCode="0">
                        <c:v>0.9</c:v>
                      </c:pt>
                      <c:pt idx="57" formatCode="0">
                        <c:v>0.9</c:v>
                      </c:pt>
                      <c:pt idx="58" formatCode="0">
                        <c:v>1.8</c:v>
                      </c:pt>
                      <c:pt idx="59" formatCode="0">
                        <c:v>1.8</c:v>
                      </c:pt>
                      <c:pt idx="60" formatCode="0">
                        <c:v>2.7</c:v>
                      </c:pt>
                      <c:pt idx="61" formatCode="0">
                        <c:v>2.7</c:v>
                      </c:pt>
                      <c:pt idx="62" formatCode="0">
                        <c:v>2.7</c:v>
                      </c:pt>
                      <c:pt idx="63" formatCode="0">
                        <c:v>4.0500000000000007</c:v>
                      </c:pt>
                      <c:pt idx="64" formatCode="0">
                        <c:v>4.0500000000000007</c:v>
                      </c:pt>
                      <c:pt idx="65" formatCode="0">
                        <c:v>4.0500000000000007</c:v>
                      </c:pt>
                      <c:pt idx="66" formatCode="0">
                        <c:v>2.7135000000000002</c:v>
                      </c:pt>
                      <c:pt idx="67" formatCode="0">
                        <c:v>2.7135000000000002</c:v>
                      </c:pt>
                      <c:pt idx="68" formatCode="0">
                        <c:v>2.7135000000000002</c:v>
                      </c:pt>
                      <c:pt idx="69" formatCode="0">
                        <c:v>1.8180449999999999</c:v>
                      </c:pt>
                      <c:pt idx="70" formatCode="0">
                        <c:v>1.8180449999999999</c:v>
                      </c:pt>
                      <c:pt idx="71" formatCode="0">
                        <c:v>2.6361652499999999</c:v>
                      </c:pt>
                      <c:pt idx="72" formatCode="0">
                        <c:v>3.6906313499999994</c:v>
                      </c:pt>
                      <c:pt idx="73" formatCode="0">
                        <c:v>3.6906313499999994</c:v>
                      </c:pt>
                      <c:pt idx="74" formatCode="0">
                        <c:v>4.9823523224999997</c:v>
                      </c:pt>
                      <c:pt idx="75" formatCode="0">
                        <c:v>4.9823523224999997</c:v>
                      </c:pt>
                      <c:pt idx="76" formatCode="0">
                        <c:v>3.4876466257499996</c:v>
                      </c:pt>
                      <c:pt idx="77" formatCode="0">
                        <c:v>3.4876466257499996</c:v>
                      </c:pt>
                      <c:pt idx="78" formatCode="0">
                        <c:v>2.3367232392524997</c:v>
                      </c:pt>
                      <c:pt idx="79" formatCode="0">
                        <c:v>2.3367232392524997</c:v>
                      </c:pt>
                      <c:pt idx="80" formatCode="0">
                        <c:v>2.3367232392524997</c:v>
                      </c:pt>
                      <c:pt idx="81" formatCode="0">
                        <c:v>2.3367232392524997</c:v>
                      </c:pt>
                      <c:pt idx="82" formatCode="0">
                        <c:v>2.3367232392524997</c:v>
                      </c:pt>
                      <c:pt idx="83" formatCode="0">
                        <c:v>2.3367232392524997</c:v>
                      </c:pt>
                      <c:pt idx="84" formatCode="0">
                        <c:v>2.3367232392524997</c:v>
                      </c:pt>
                      <c:pt idx="85" formatCode="0">
                        <c:v>2.3367232392524997</c:v>
                      </c:pt>
                      <c:pt idx="86" formatCode="0">
                        <c:v>2.3367232392524997</c:v>
                      </c:pt>
                      <c:pt idx="87" formatCode="0">
                        <c:v>2.3367232392524997</c:v>
                      </c:pt>
                      <c:pt idx="88" formatCode="0">
                        <c:v>2.3367232392524997</c:v>
                      </c:pt>
                      <c:pt idx="89" formatCode="0">
                        <c:v>2.3367232392524997</c:v>
                      </c:pt>
                      <c:pt idx="90" formatCode="0">
                        <c:v>2.3367232392524997</c:v>
                      </c:pt>
                      <c:pt idx="91" formatCode="0">
                        <c:v>3.0377402110282499</c:v>
                      </c:pt>
                      <c:pt idx="92" formatCode="0">
                        <c:v>2.4301921688226003</c:v>
                      </c:pt>
                      <c:pt idx="93" formatCode="0">
                        <c:v>2.4301921688226003</c:v>
                      </c:pt>
                      <c:pt idx="94" formatCode="0">
                        <c:v>2.4301921688226003</c:v>
                      </c:pt>
                      <c:pt idx="95" formatCode="0">
                        <c:v>2.4301921688226003</c:v>
                      </c:pt>
                      <c:pt idx="96" formatCode="0">
                        <c:v>2.1871729519403402</c:v>
                      </c:pt>
                      <c:pt idx="97" formatCode="0">
                        <c:v>2.077814304343323</c:v>
                      </c:pt>
                      <c:pt idx="98" formatCode="0">
                        <c:v>1.9739235891261568</c:v>
                      </c:pt>
                      <c:pt idx="99" formatCode="0">
                        <c:v>1.9739235891261568</c:v>
                      </c:pt>
                      <c:pt idx="100" formatCode="0">
                        <c:v>1.9739235891261568</c:v>
                      </c:pt>
                      <c:pt idx="101" formatCode="0">
                        <c:v>1.9739235891261568</c:v>
                      </c:pt>
                      <c:pt idx="102" formatCode="0">
                        <c:v>1.9739235891261568</c:v>
                      </c:pt>
                      <c:pt idx="103" formatCode="0">
                        <c:v>1.9739235891261568</c:v>
                      </c:pt>
                      <c:pt idx="104" formatCode="0">
                        <c:v>1.9739235891261568</c:v>
                      </c:pt>
                    </c:numCache>
                  </c:numRef>
                </c:val>
                <c:smooth val="0"/>
                <c:extLst xmlns:c15="http://schemas.microsoft.com/office/drawing/2012/chart">
                  <c:ext xmlns:c16="http://schemas.microsoft.com/office/drawing/2014/chart" uri="{C3380CC4-5D6E-409C-BE32-E72D297353CC}">
                    <c16:uniqueId val="{00000019-B5D4-40D4-AF13-0B53CA72FB94}"/>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24-25 '!$A$24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'!$B$24:$DB$24</c15:sqref>
                        </c15:formulaRef>
                      </c:ext>
                    </c:extLst>
                    <c:numCache>
                      <c:formatCode>General</c:formatCode>
                      <c:ptCount val="105"/>
                      <c:pt idx="53" formatCode="0">
                        <c:v>19.95</c:v>
                      </c:pt>
                      <c:pt idx="54" formatCode="0">
                        <c:v>18.952499999999997</c:v>
                      </c:pt>
                      <c:pt idx="55" formatCode="0">
                        <c:v>18.952499999999997</c:v>
                      </c:pt>
                      <c:pt idx="56" formatCode="0">
                        <c:v>18.952499999999997</c:v>
                      </c:pt>
                      <c:pt idx="57" formatCode="0">
                        <c:v>18.952499999999997</c:v>
                      </c:pt>
                      <c:pt idx="58" formatCode="0">
                        <c:v>18.004874999999995</c:v>
                      </c:pt>
                      <c:pt idx="59" formatCode="0">
                        <c:v>18.004874999999995</c:v>
                      </c:pt>
                      <c:pt idx="60" formatCode="0">
                        <c:v>18.905118749999996</c:v>
                      </c:pt>
                      <c:pt idx="61" formatCode="0">
                        <c:v>18.905118749999996</c:v>
                      </c:pt>
                      <c:pt idx="62" formatCode="0">
                        <c:v>18.905118749999996</c:v>
                      </c:pt>
                      <c:pt idx="63" formatCode="0">
                        <c:v>17.959862812499995</c:v>
                      </c:pt>
                      <c:pt idx="64" formatCode="0">
                        <c:v>17.959862812499995</c:v>
                      </c:pt>
                      <c:pt idx="65" formatCode="0">
                        <c:v>16.163876531249997</c:v>
                      </c:pt>
                      <c:pt idx="66" formatCode="0">
                        <c:v>12.931101224999999</c:v>
                      </c:pt>
                      <c:pt idx="67" formatCode="0">
                        <c:v>12.931101224999999</c:v>
                      </c:pt>
                      <c:pt idx="68" formatCode="0">
                        <c:v>11.637991102499999</c:v>
                      </c:pt>
                      <c:pt idx="69" formatCode="0">
                        <c:v>11.056091547374999</c:v>
                      </c:pt>
                      <c:pt idx="70" formatCode="0">
                        <c:v>12.161700702112499</c:v>
                      </c:pt>
                      <c:pt idx="71" formatCode="0">
                        <c:v>12.769785737218125</c:v>
                      </c:pt>
                      <c:pt idx="72" formatCode="0">
                        <c:v>12.769785737218125</c:v>
                      </c:pt>
                      <c:pt idx="73" formatCode="0">
                        <c:v>14.046764310939938</c:v>
                      </c:pt>
                      <c:pt idx="74" formatCode="0">
                        <c:v>14.749102526486936</c:v>
                      </c:pt>
                      <c:pt idx="75" formatCode="0">
                        <c:v>14.749102526486936</c:v>
                      </c:pt>
                      <c:pt idx="76" formatCode="0">
                        <c:v>13.274192273838244</c:v>
                      </c:pt>
                      <c:pt idx="77" formatCode="0">
                        <c:v>12.610482660146332</c:v>
                      </c:pt>
                      <c:pt idx="78" formatCode="0">
                        <c:v>12.610482660146332</c:v>
                      </c:pt>
                      <c:pt idx="79" formatCode="0">
                        <c:v>11.979958527139015</c:v>
                      </c:pt>
                      <c:pt idx="80" formatCode="0">
                        <c:v>11.979958527139015</c:v>
                      </c:pt>
                      <c:pt idx="81" formatCode="0">
                        <c:v>11.979958527139015</c:v>
                      </c:pt>
                      <c:pt idx="82" formatCode="0">
                        <c:v>10.781962674425113</c:v>
                      </c:pt>
                      <c:pt idx="83" formatCode="0">
                        <c:v>10.781962674425113</c:v>
                      </c:pt>
                      <c:pt idx="84" formatCode="0">
                        <c:v>9.7037664069826022</c:v>
                      </c:pt>
                      <c:pt idx="85" formatCode="0">
                        <c:v>9.7037664069826022</c:v>
                      </c:pt>
                      <c:pt idx="86" formatCode="0">
                        <c:v>8.7333897662843416</c:v>
                      </c:pt>
                      <c:pt idx="87" formatCode="0">
                        <c:v>7.860050789655908</c:v>
                      </c:pt>
                      <c:pt idx="88" formatCode="0">
                        <c:v>7.0740457106903172</c:v>
                      </c:pt>
                      <c:pt idx="89" formatCode="0">
                        <c:v>7.0740457106903172</c:v>
                      </c:pt>
                      <c:pt idx="90" formatCode="0">
                        <c:v>7.0740457106903172</c:v>
                      </c:pt>
                      <c:pt idx="91" formatCode="0">
                        <c:v>8.1351525672938649</c:v>
                      </c:pt>
                      <c:pt idx="92" formatCode="0">
                        <c:v>8.0538010416209271</c:v>
                      </c:pt>
                      <c:pt idx="93" formatCode="0">
                        <c:v>8.0538010416209271</c:v>
                      </c:pt>
                      <c:pt idx="94" formatCode="0">
                        <c:v>8.0538010416209271</c:v>
                      </c:pt>
                      <c:pt idx="95" formatCode="0">
                        <c:v>8.0538010416209271</c:v>
                      </c:pt>
                      <c:pt idx="96" formatCode="0">
                        <c:v>6.4430408332967417</c:v>
                      </c:pt>
                      <c:pt idx="97" formatCode="0">
                        <c:v>5.1544326666373941</c:v>
                      </c:pt>
                      <c:pt idx="98" formatCode="0">
                        <c:v>5.1544326666373941</c:v>
                      </c:pt>
                      <c:pt idx="99" formatCode="0">
                        <c:v>5.1544326666373941</c:v>
                      </c:pt>
                      <c:pt idx="100" formatCode="0">
                        <c:v>5.1544326666373941</c:v>
                      </c:pt>
                      <c:pt idx="101" formatCode="0">
                        <c:v>5.1544326666373941</c:v>
                      </c:pt>
                      <c:pt idx="102" formatCode="0">
                        <c:v>4.381267766641785</c:v>
                      </c:pt>
                      <c:pt idx="103" formatCode="0">
                        <c:v>4.381267766641785</c:v>
                      </c:pt>
                      <c:pt idx="104" formatCode="0">
                        <c:v>4.381267766641785</c:v>
                      </c:pt>
                    </c:numCache>
                  </c:numRef>
                </c:val>
                <c:smooth val="0"/>
                <c:extLst xmlns:c15="http://schemas.microsoft.com/office/drawing/2012/chart">
                  <c:ext xmlns:c16="http://schemas.microsoft.com/office/drawing/2014/chart" uri="{C3380CC4-5D6E-409C-BE32-E72D297353CC}">
                    <c16:uniqueId val="{0000001A-B5D4-40D4-AF13-0B53CA72FB94}"/>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24-25 '!$A$25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'!$B$25:$DB$25</c15:sqref>
                        </c15:formulaRef>
                      </c:ext>
                    </c:extLst>
                    <c:numCache>
                      <c:formatCode>General</c:formatCode>
                      <c:ptCount val="105"/>
                      <c:pt idx="53" formatCode="0">
                        <c:v>10</c:v>
                      </c:pt>
                      <c:pt idx="54" formatCode="0">
                        <c:v>10</c:v>
                      </c:pt>
                      <c:pt idx="55" formatCode="0">
                        <c:v>10</c:v>
                      </c:pt>
                      <c:pt idx="56" formatCode="0">
                        <c:v>11</c:v>
                      </c:pt>
                      <c:pt idx="57" formatCode="0">
                        <c:v>9.9</c:v>
                      </c:pt>
                      <c:pt idx="58" formatCode="0">
                        <c:v>9.9</c:v>
                      </c:pt>
                      <c:pt idx="59" formatCode="0">
                        <c:v>9.9</c:v>
                      </c:pt>
                      <c:pt idx="60" formatCode="0">
                        <c:v>10.89</c:v>
                      </c:pt>
                      <c:pt idx="61" formatCode="0">
                        <c:v>10.89</c:v>
                      </c:pt>
                      <c:pt idx="62" formatCode="0">
                        <c:v>9.8010000000000002</c:v>
                      </c:pt>
                      <c:pt idx="63" formatCode="0">
                        <c:v>8.8209</c:v>
                      </c:pt>
                      <c:pt idx="64" formatCode="0">
                        <c:v>8.8209</c:v>
                      </c:pt>
                      <c:pt idx="65" formatCode="0">
                        <c:v>7.9388100000000001</c:v>
                      </c:pt>
                      <c:pt idx="66" formatCode="0">
                        <c:v>7.1449290000000003</c:v>
                      </c:pt>
                      <c:pt idx="67" formatCode="0">
                        <c:v>7.1449290000000003</c:v>
                      </c:pt>
                      <c:pt idx="68" formatCode="0">
                        <c:v>7.859421900000001</c:v>
                      </c:pt>
                      <c:pt idx="69" formatCode="0">
                        <c:v>8.6453640900000011</c:v>
                      </c:pt>
                      <c:pt idx="70" formatCode="0">
                        <c:v>8.6453640900000011</c:v>
                      </c:pt>
                      <c:pt idx="71" formatCode="0">
                        <c:v>8.6453640900000011</c:v>
                      </c:pt>
                      <c:pt idx="72" formatCode="0">
                        <c:v>8.6453640900000011</c:v>
                      </c:pt>
                      <c:pt idx="73" formatCode="0">
                        <c:v>8.6453640900000011</c:v>
                      </c:pt>
                      <c:pt idx="74" formatCode="0">
                        <c:v>8.6453640900000011</c:v>
                      </c:pt>
                      <c:pt idx="75" formatCode="0">
                        <c:v>10.374436908000002</c:v>
                      </c:pt>
                      <c:pt idx="76" formatCode="0">
                        <c:v>8.2995495264000017</c:v>
                      </c:pt>
                      <c:pt idx="77" formatCode="0">
                        <c:v>7.469594573760002</c:v>
                      </c:pt>
                      <c:pt idx="78" formatCode="0">
                        <c:v>7.469594573760002</c:v>
                      </c:pt>
                      <c:pt idx="79" formatCode="0">
                        <c:v>6.7226351163840024</c:v>
                      </c:pt>
                      <c:pt idx="80" formatCode="0">
                        <c:v>6.7226351163840024</c:v>
                      </c:pt>
                      <c:pt idx="81" formatCode="0">
                        <c:v>6.7226351163840024</c:v>
                      </c:pt>
                      <c:pt idx="82" formatCode="0">
                        <c:v>6.7226351163840024</c:v>
                      </c:pt>
                      <c:pt idx="83" formatCode="0">
                        <c:v>6.7226351163840024</c:v>
                      </c:pt>
                      <c:pt idx="84" formatCode="0">
                        <c:v>6.0503716047456022</c:v>
                      </c:pt>
                      <c:pt idx="85" formatCode="0">
                        <c:v>6.0503716047456022</c:v>
                      </c:pt>
                      <c:pt idx="86" formatCode="0">
                        <c:v>5.4453344442710421</c:v>
                      </c:pt>
                      <c:pt idx="87" formatCode="0">
                        <c:v>4.3562675554168342</c:v>
                      </c:pt>
                      <c:pt idx="88" formatCode="0">
                        <c:v>4.3562675554168342</c:v>
                      </c:pt>
                      <c:pt idx="89" formatCode="0">
                        <c:v>4.3562675554168342</c:v>
                      </c:pt>
                      <c:pt idx="90" formatCode="0">
                        <c:v>4.3562675554168342</c:v>
                      </c:pt>
                      <c:pt idx="91" formatCode="0">
                        <c:v>5.2275210665002012</c:v>
                      </c:pt>
                      <c:pt idx="92" formatCode="0">
                        <c:v>5.7502731731502221</c:v>
                      </c:pt>
                      <c:pt idx="93" formatCode="0">
                        <c:v>5.7502731731502221</c:v>
                      </c:pt>
                      <c:pt idx="94" formatCode="0">
                        <c:v>5.1752458558352004</c:v>
                      </c:pt>
                      <c:pt idx="95" formatCode="0">
                        <c:v>4.3989589774599205</c:v>
                      </c:pt>
                      <c:pt idx="96" formatCode="0">
                        <c:v>3.2992192330949406</c:v>
                      </c:pt>
                      <c:pt idx="97" formatCode="0">
                        <c:v>2.3094534631664581</c:v>
                      </c:pt>
                      <c:pt idx="98" formatCode="0">
                        <c:v>2.3094534631664581</c:v>
                      </c:pt>
                      <c:pt idx="99" formatCode="0">
                        <c:v>2.3094534631664581</c:v>
                      </c:pt>
                      <c:pt idx="100" formatCode="0">
                        <c:v>2.3094534631664581</c:v>
                      </c:pt>
                      <c:pt idx="101" formatCode="0">
                        <c:v>2.3094534631664581</c:v>
                      </c:pt>
                      <c:pt idx="102" formatCode="0">
                        <c:v>2.3094534631664581</c:v>
                      </c:pt>
                      <c:pt idx="103" formatCode="0">
                        <c:v>2.3094534631664581</c:v>
                      </c:pt>
                      <c:pt idx="104" formatCode="0">
                        <c:v>2.3094534631664581</c:v>
                      </c:pt>
                    </c:numCache>
                  </c:numRef>
                </c:val>
                <c:smooth val="0"/>
                <c:extLst xmlns:c15="http://schemas.microsoft.com/office/drawing/2012/chart">
                  <c:ext xmlns:c16="http://schemas.microsoft.com/office/drawing/2014/chart" uri="{C3380CC4-5D6E-409C-BE32-E72D297353CC}">
                    <c16:uniqueId val="{0000001B-B5D4-40D4-AF13-0B53CA72FB94}"/>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24-25 '!$A$26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'!$B$26:$DB$26</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C-B5D4-40D4-AF13-0B53CA72FB94}"/>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24-25 '!$A$27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'!$B$27:$DB$27</c15:sqref>
                        </c15:formulaRef>
                      </c:ext>
                    </c:extLst>
                    <c:numCache>
                      <c:formatCode>General</c:formatCode>
                      <c:ptCount val="105"/>
                      <c:pt idx="53" formatCode="0">
                        <c:v>2</c:v>
                      </c:pt>
                      <c:pt idx="54" formatCode="0">
                        <c:v>1</c:v>
                      </c:pt>
                      <c:pt idx="55" formatCode="0">
                        <c:v>1</c:v>
                      </c:pt>
                      <c:pt idx="56" formatCode="0">
                        <c:v>1</c:v>
                      </c:pt>
                      <c:pt idx="57" formatCode="0">
                        <c:v>0</c:v>
                      </c:pt>
                      <c:pt idx="58" formatCode="0">
                        <c:v>0</c:v>
                      </c:pt>
                      <c:pt idx="59" formatCode="0">
                        <c:v>0</c:v>
                      </c:pt>
                      <c:pt idx="60" formatCode="0">
                        <c:v>0</c:v>
                      </c:pt>
                      <c:pt idx="61" formatCode="0">
                        <c:v>0</c:v>
                      </c:pt>
                      <c:pt idx="62" formatCode="0">
                        <c:v>1</c:v>
                      </c:pt>
                      <c:pt idx="63" formatCode="0">
                        <c:v>1</c:v>
                      </c:pt>
                      <c:pt idx="64" formatCode="0">
                        <c:v>1</c:v>
                      </c:pt>
                      <c:pt idx="65" formatCode="0">
                        <c:v>1</c:v>
                      </c:pt>
                      <c:pt idx="66" formatCode="0">
                        <c:v>1</c:v>
                      </c:pt>
                      <c:pt idx="67" formatCode="0">
                        <c:v>0</c:v>
                      </c:pt>
                      <c:pt idx="68" formatCode="0">
                        <c:v>0</c:v>
                      </c:pt>
                      <c:pt idx="69" formatCode="0">
                        <c:v>0</c:v>
                      </c:pt>
                      <c:pt idx="70" formatCode="0">
                        <c:v>0</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0</c:v>
                      </c:pt>
                      <c:pt idx="88" formatCode="0">
                        <c:v>0</c:v>
                      </c:pt>
                      <c:pt idx="89" formatCode="0">
                        <c:v>0</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D-B5D4-40D4-AF13-0B53CA72FB94}"/>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24-25 '!$A$28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'!$B$28:$DB$28</c15:sqref>
                        </c15:formulaRef>
                      </c:ext>
                    </c:extLst>
                    <c:numCache>
                      <c:formatCode>General</c:formatCode>
                      <c:ptCount val="105"/>
                      <c:pt idx="53" formatCode="0">
                        <c:v>7</c:v>
                      </c:pt>
                      <c:pt idx="54" formatCode="0">
                        <c:v>6</c:v>
                      </c:pt>
                      <c:pt idx="55" formatCode="0">
                        <c:v>5</c:v>
                      </c:pt>
                      <c:pt idx="56" formatCode="0">
                        <c:v>4</c:v>
                      </c:pt>
                      <c:pt idx="57" formatCode="0">
                        <c:v>4</c:v>
                      </c:pt>
                      <c:pt idx="58" formatCode="0">
                        <c:v>4</c:v>
                      </c:pt>
                      <c:pt idx="59" formatCode="0">
                        <c:v>3</c:v>
                      </c:pt>
                      <c:pt idx="60" formatCode="0">
                        <c:v>4</c:v>
                      </c:pt>
                      <c:pt idx="61" formatCode="0">
                        <c:v>4</c:v>
                      </c:pt>
                      <c:pt idx="62" formatCode="0">
                        <c:v>3</c:v>
                      </c:pt>
                      <c:pt idx="63" formatCode="0">
                        <c:v>3</c:v>
                      </c:pt>
                      <c:pt idx="64" formatCode="0">
                        <c:v>3</c:v>
                      </c:pt>
                      <c:pt idx="65" formatCode="0">
                        <c:v>3</c:v>
                      </c:pt>
                      <c:pt idx="66" formatCode="0">
                        <c:v>3</c:v>
                      </c:pt>
                      <c:pt idx="67" formatCode="0">
                        <c:v>3</c:v>
                      </c:pt>
                      <c:pt idx="68" formatCode="0">
                        <c:v>3</c:v>
                      </c:pt>
                      <c:pt idx="69" formatCode="0">
                        <c:v>2</c:v>
                      </c:pt>
                      <c:pt idx="70" formatCode="0">
                        <c:v>3</c:v>
                      </c:pt>
                      <c:pt idx="71" formatCode="0">
                        <c:v>3</c:v>
                      </c:pt>
                      <c:pt idx="72" formatCode="0">
                        <c:v>3</c:v>
                      </c:pt>
                      <c:pt idx="73" formatCode="0">
                        <c:v>3</c:v>
                      </c:pt>
                      <c:pt idx="74" formatCode="0">
                        <c:v>4</c:v>
                      </c:pt>
                      <c:pt idx="75" formatCode="0">
                        <c:v>4</c:v>
                      </c:pt>
                      <c:pt idx="76" formatCode="0">
                        <c:v>4</c:v>
                      </c:pt>
                      <c:pt idx="77" formatCode="0">
                        <c:v>4</c:v>
                      </c:pt>
                      <c:pt idx="78" formatCode="0">
                        <c:v>4</c:v>
                      </c:pt>
                      <c:pt idx="79" formatCode="0">
                        <c:v>4</c:v>
                      </c:pt>
                      <c:pt idx="80" formatCode="0">
                        <c:v>4</c:v>
                      </c:pt>
                      <c:pt idx="81" formatCode="0">
                        <c:v>4</c:v>
                      </c:pt>
                      <c:pt idx="82" formatCode="0">
                        <c:v>4</c:v>
                      </c:pt>
                      <c:pt idx="83" formatCode="0">
                        <c:v>4</c:v>
                      </c:pt>
                      <c:pt idx="84" formatCode="0">
                        <c:v>3</c:v>
                      </c:pt>
                      <c:pt idx="85" formatCode="0">
                        <c:v>2</c:v>
                      </c:pt>
                      <c:pt idx="86" formatCode="0">
                        <c:v>2</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2</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E-B5D4-40D4-AF13-0B53CA72FB94}"/>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24-25 '!$A$29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'!$B$29:$DB$29</c15:sqref>
                        </c15:formulaRef>
                      </c:ext>
                    </c:extLst>
                    <c:numCache>
                      <c:formatCode>General</c:formatCode>
                      <c:ptCount val="105"/>
                      <c:pt idx="53" formatCode="0">
                        <c:v>9</c:v>
                      </c:pt>
                      <c:pt idx="54" formatCode="0">
                        <c:v>8</c:v>
                      </c:pt>
                      <c:pt idx="55" formatCode="0">
                        <c:v>8</c:v>
                      </c:pt>
                      <c:pt idx="56" formatCode="0">
                        <c:v>7</c:v>
                      </c:pt>
                      <c:pt idx="57" formatCode="0">
                        <c:v>7</c:v>
                      </c:pt>
                      <c:pt idx="58" formatCode="0">
                        <c:v>7</c:v>
                      </c:pt>
                      <c:pt idx="59" formatCode="0">
                        <c:v>7</c:v>
                      </c:pt>
                      <c:pt idx="60" formatCode="0">
                        <c:v>7</c:v>
                      </c:pt>
                      <c:pt idx="61" formatCode="0">
                        <c:v>7</c:v>
                      </c:pt>
                      <c:pt idx="62" formatCode="0">
                        <c:v>8</c:v>
                      </c:pt>
                      <c:pt idx="63" formatCode="0">
                        <c:v>8</c:v>
                      </c:pt>
                      <c:pt idx="64" formatCode="0">
                        <c:v>7</c:v>
                      </c:pt>
                      <c:pt idx="65" formatCode="0">
                        <c:v>6</c:v>
                      </c:pt>
                      <c:pt idx="66" formatCode="0">
                        <c:v>6</c:v>
                      </c:pt>
                      <c:pt idx="67" formatCode="0">
                        <c:v>6</c:v>
                      </c:pt>
                      <c:pt idx="68" formatCode="0">
                        <c:v>6</c:v>
                      </c:pt>
                      <c:pt idx="69" formatCode="0">
                        <c:v>6</c:v>
                      </c:pt>
                      <c:pt idx="70" formatCode="0">
                        <c:v>6</c:v>
                      </c:pt>
                      <c:pt idx="71" formatCode="0">
                        <c:v>6</c:v>
                      </c:pt>
                      <c:pt idx="72" formatCode="0">
                        <c:v>7</c:v>
                      </c:pt>
                      <c:pt idx="73" formatCode="0">
                        <c:v>7</c:v>
                      </c:pt>
                      <c:pt idx="74" formatCode="0">
                        <c:v>7</c:v>
                      </c:pt>
                      <c:pt idx="75" formatCode="0">
                        <c:v>7</c:v>
                      </c:pt>
                      <c:pt idx="76" formatCode="0">
                        <c:v>7</c:v>
                      </c:pt>
                      <c:pt idx="77" formatCode="0">
                        <c:v>7</c:v>
                      </c:pt>
                      <c:pt idx="78" formatCode="0">
                        <c:v>7</c:v>
                      </c:pt>
                      <c:pt idx="79" formatCode="0">
                        <c:v>7</c:v>
                      </c:pt>
                      <c:pt idx="80" formatCode="0">
                        <c:v>6</c:v>
                      </c:pt>
                      <c:pt idx="81" formatCode="0">
                        <c:v>5</c:v>
                      </c:pt>
                      <c:pt idx="82" formatCode="0">
                        <c:v>5</c:v>
                      </c:pt>
                      <c:pt idx="83" formatCode="0">
                        <c:v>6</c:v>
                      </c:pt>
                      <c:pt idx="84" formatCode="0">
                        <c:v>6</c:v>
                      </c:pt>
                      <c:pt idx="85" formatCode="0">
                        <c:v>6</c:v>
                      </c:pt>
                      <c:pt idx="86" formatCode="0">
                        <c:v>6</c:v>
                      </c:pt>
                      <c:pt idx="87" formatCode="0">
                        <c:v>6</c:v>
                      </c:pt>
                      <c:pt idx="88" formatCode="0">
                        <c:v>6</c:v>
                      </c:pt>
                      <c:pt idx="89" formatCode="0">
                        <c:v>5</c:v>
                      </c:pt>
                      <c:pt idx="90" formatCode="0">
                        <c:v>6</c:v>
                      </c:pt>
                      <c:pt idx="91" formatCode="0">
                        <c:v>6</c:v>
                      </c:pt>
                      <c:pt idx="92" formatCode="0">
                        <c:v>4</c:v>
                      </c:pt>
                      <c:pt idx="93" formatCode="0">
                        <c:v>4</c:v>
                      </c:pt>
                      <c:pt idx="94" formatCode="0">
                        <c:v>4</c:v>
                      </c:pt>
                      <c:pt idx="95" formatCode="0">
                        <c:v>4</c:v>
                      </c:pt>
                      <c:pt idx="96" formatCode="0">
                        <c:v>4</c:v>
                      </c:pt>
                      <c:pt idx="97" formatCode="0">
                        <c:v>3</c:v>
                      </c:pt>
                      <c:pt idx="98" formatCode="0">
                        <c:v>3</c:v>
                      </c:pt>
                      <c:pt idx="99" formatCode="0">
                        <c:v>4</c:v>
                      </c:pt>
                      <c:pt idx="100" formatCode="0">
                        <c:v>3</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1F-B5D4-40D4-AF13-0B53CA72FB94}"/>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24-25 '!$A$30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'!$B$30:$DB$30</c15:sqref>
                        </c15:formulaRef>
                      </c:ext>
                    </c:extLst>
                    <c:numCache>
                      <c:formatCode>General</c:formatCode>
                      <c:ptCount val="105"/>
                      <c:pt idx="53" formatCode="0">
                        <c:v>21</c:v>
                      </c:pt>
                      <c:pt idx="54" formatCode="0">
                        <c:v>20</c:v>
                      </c:pt>
                      <c:pt idx="55" formatCode="0">
                        <c:v>19</c:v>
                      </c:pt>
                      <c:pt idx="56" formatCode="0">
                        <c:v>19</c:v>
                      </c:pt>
                      <c:pt idx="57" formatCode="0">
                        <c:v>20</c:v>
                      </c:pt>
                      <c:pt idx="58" formatCode="0">
                        <c:v>19</c:v>
                      </c:pt>
                      <c:pt idx="59" formatCode="0">
                        <c:v>19</c:v>
                      </c:pt>
                      <c:pt idx="60" formatCode="0">
                        <c:v>19</c:v>
                      </c:pt>
                      <c:pt idx="61" formatCode="0">
                        <c:v>19</c:v>
                      </c:pt>
                      <c:pt idx="62" formatCode="0">
                        <c:v>19</c:v>
                      </c:pt>
                      <c:pt idx="63" formatCode="0">
                        <c:v>18</c:v>
                      </c:pt>
                      <c:pt idx="64" formatCode="0">
                        <c:v>18</c:v>
                      </c:pt>
                      <c:pt idx="65" formatCode="0">
                        <c:v>17</c:v>
                      </c:pt>
                      <c:pt idx="66" formatCode="0">
                        <c:v>17</c:v>
                      </c:pt>
                      <c:pt idx="67" formatCode="0">
                        <c:v>17</c:v>
                      </c:pt>
                      <c:pt idx="68" formatCode="0">
                        <c:v>17</c:v>
                      </c:pt>
                      <c:pt idx="69" formatCode="0">
                        <c:v>16</c:v>
                      </c:pt>
                      <c:pt idx="70" formatCode="0">
                        <c:v>15</c:v>
                      </c:pt>
                      <c:pt idx="71" formatCode="0">
                        <c:v>15</c:v>
                      </c:pt>
                      <c:pt idx="72" formatCode="0">
                        <c:v>15</c:v>
                      </c:pt>
                      <c:pt idx="73" formatCode="0">
                        <c:v>15</c:v>
                      </c:pt>
                      <c:pt idx="74" formatCode="0">
                        <c:v>17</c:v>
                      </c:pt>
                      <c:pt idx="75" formatCode="0">
                        <c:v>18</c:v>
                      </c:pt>
                      <c:pt idx="76" formatCode="0">
                        <c:v>15</c:v>
                      </c:pt>
                      <c:pt idx="77" formatCode="0">
                        <c:v>14</c:v>
                      </c:pt>
                      <c:pt idx="78" formatCode="0">
                        <c:v>14</c:v>
                      </c:pt>
                      <c:pt idx="79" formatCode="0">
                        <c:v>13</c:v>
                      </c:pt>
                      <c:pt idx="80" formatCode="0">
                        <c:v>12</c:v>
                      </c:pt>
                      <c:pt idx="81" formatCode="0">
                        <c:v>11</c:v>
                      </c:pt>
                      <c:pt idx="82" formatCode="0">
                        <c:v>10</c:v>
                      </c:pt>
                      <c:pt idx="83" formatCode="0">
                        <c:v>10</c:v>
                      </c:pt>
                      <c:pt idx="84" formatCode="0">
                        <c:v>9</c:v>
                      </c:pt>
                      <c:pt idx="85" formatCode="0">
                        <c:v>9</c:v>
                      </c:pt>
                      <c:pt idx="86" formatCode="0">
                        <c:v>9</c:v>
                      </c:pt>
                      <c:pt idx="87" formatCode="0">
                        <c:v>9</c:v>
                      </c:pt>
                      <c:pt idx="88" formatCode="0">
                        <c:v>9</c:v>
                      </c:pt>
                      <c:pt idx="89" formatCode="0">
                        <c:v>9</c:v>
                      </c:pt>
                      <c:pt idx="90" formatCode="0">
                        <c:v>9</c:v>
                      </c:pt>
                      <c:pt idx="91" formatCode="0">
                        <c:v>10</c:v>
                      </c:pt>
                      <c:pt idx="92" formatCode="0">
                        <c:v>9</c:v>
                      </c:pt>
                      <c:pt idx="93" formatCode="0">
                        <c:v>9</c:v>
                      </c:pt>
                      <c:pt idx="94" formatCode="0">
                        <c:v>9</c:v>
                      </c:pt>
                      <c:pt idx="95" formatCode="0">
                        <c:v>9</c:v>
                      </c:pt>
                      <c:pt idx="96" formatCode="0">
                        <c:v>8</c:v>
                      </c:pt>
                      <c:pt idx="97" formatCode="0">
                        <c:v>8</c:v>
                      </c:pt>
                      <c:pt idx="98" formatCode="0">
                        <c:v>8</c:v>
                      </c:pt>
                      <c:pt idx="99" formatCode="0">
                        <c:v>7</c:v>
                      </c:pt>
                      <c:pt idx="100" formatCode="0">
                        <c:v>8</c:v>
                      </c:pt>
                      <c:pt idx="101" formatCode="0">
                        <c:v>7</c:v>
                      </c:pt>
                      <c:pt idx="102" formatCode="0">
                        <c:v>6</c:v>
                      </c:pt>
                      <c:pt idx="103" formatCode="0">
                        <c:v>6</c:v>
                      </c:pt>
                      <c:pt idx="104" formatCode="0">
                        <c:v>5</c:v>
                      </c:pt>
                    </c:numCache>
                  </c:numRef>
                </c:val>
                <c:smooth val="0"/>
                <c:extLst xmlns:c15="http://schemas.microsoft.com/office/drawing/2012/chart">
                  <c:ext xmlns:c16="http://schemas.microsoft.com/office/drawing/2014/chart" uri="{C3380CC4-5D6E-409C-BE32-E72D297353CC}">
                    <c16:uniqueId val="{00000020-B5D4-40D4-AF13-0B53CA72FB94}"/>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24-25 '!$A$31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'!$B$31:$DB$31</c15:sqref>
                        </c15:formulaRef>
                      </c:ext>
                    </c:extLst>
                    <c:numCache>
                      <c:formatCode>General</c:formatCode>
                      <c:ptCount val="105"/>
                      <c:pt idx="53" formatCode="0">
                        <c:v>90.2</c:v>
                      </c:pt>
                      <c:pt idx="54" formatCode="0">
                        <c:v>83.802499999999995</c:v>
                      </c:pt>
                      <c:pt idx="55" formatCode="0">
                        <c:v>80.036000000000001</c:v>
                      </c:pt>
                      <c:pt idx="56" formatCode="0">
                        <c:v>77.984124999999992</c:v>
                      </c:pt>
                      <c:pt idx="57" formatCode="0">
                        <c:v>76.284124999999989</c:v>
                      </c:pt>
                      <c:pt idx="58" formatCode="0">
                        <c:v>75.086899999999986</c:v>
                      </c:pt>
                      <c:pt idx="59" formatCode="0">
                        <c:v>73.024399999999986</c:v>
                      </c:pt>
                      <c:pt idx="60" formatCode="0">
                        <c:v>78.950268749999992</c:v>
                      </c:pt>
                      <c:pt idx="61" formatCode="0">
                        <c:v>78.950268749999992</c:v>
                      </c:pt>
                      <c:pt idx="62" formatCode="0">
                        <c:v>79.760908749999999</c:v>
                      </c:pt>
                      <c:pt idx="63" formatCode="0">
                        <c:v>77.548052812500003</c:v>
                      </c:pt>
                      <c:pt idx="64" formatCode="0">
                        <c:v>76.548052812500003</c:v>
                      </c:pt>
                      <c:pt idx="65" formatCode="0">
                        <c:v>73.144976531249995</c:v>
                      </c:pt>
                      <c:pt idx="66" formatCode="0">
                        <c:v>66.825570225000007</c:v>
                      </c:pt>
                      <c:pt idx="67" formatCode="0">
                        <c:v>66.252695224999997</c:v>
                      </c:pt>
                      <c:pt idx="68" formatCode="0">
                        <c:v>64.684474002499996</c:v>
                      </c:pt>
                      <c:pt idx="69" formatCode="0">
                        <c:v>61.046374137375004</c:v>
                      </c:pt>
                      <c:pt idx="70" formatCode="0">
                        <c:v>63.234833142112507</c:v>
                      </c:pt>
                      <c:pt idx="71" formatCode="0">
                        <c:v>66.706426864718139</c:v>
                      </c:pt>
                      <c:pt idx="72" formatCode="0">
                        <c:v>68.760892964718124</c:v>
                      </c:pt>
                      <c:pt idx="73" formatCode="0">
                        <c:v>71.165481538439934</c:v>
                      </c:pt>
                      <c:pt idx="74" formatCode="0">
                        <c:v>78.139248686486937</c:v>
                      </c:pt>
                      <c:pt idx="75" formatCode="0">
                        <c:v>81.87788483261194</c:v>
                      </c:pt>
                      <c:pt idx="76" formatCode="0">
                        <c:v>70.628533218269496</c:v>
                      </c:pt>
                      <c:pt idx="77" formatCode="0">
                        <c:v>66.88312178369759</c:v>
                      </c:pt>
                      <c:pt idx="78" formatCode="0">
                        <c:v>65.129378091200081</c:v>
                      </c:pt>
                      <c:pt idx="79" formatCode="0">
                        <c:v>60.75510172244077</c:v>
                      </c:pt>
                      <c:pt idx="80" formatCode="0">
                        <c:v>58.75510172244077</c:v>
                      </c:pt>
                      <c:pt idx="81" formatCode="0">
                        <c:v>56.75510172244077</c:v>
                      </c:pt>
                      <c:pt idx="82" formatCode="0">
                        <c:v>53.594831734148535</c:v>
                      </c:pt>
                      <c:pt idx="83" formatCode="0">
                        <c:v>55.390760000822382</c:v>
                      </c:pt>
                      <c:pt idx="84" formatCode="0">
                        <c:v>51.494908038326628</c:v>
                      </c:pt>
                      <c:pt idx="85" formatCode="0">
                        <c:v>50.364055073253269</c:v>
                      </c:pt>
                      <c:pt idx="86" formatCode="0">
                        <c:v>47.80281236287442</c:v>
                      </c:pt>
                      <c:pt idx="87" formatCode="0">
                        <c:v>42.338057757957131</c:v>
                      </c:pt>
                      <c:pt idx="88" formatCode="0">
                        <c:v>41.45666086745306</c:v>
                      </c:pt>
                      <c:pt idx="89" formatCode="0">
                        <c:v>41.244629851460175</c:v>
                      </c:pt>
                      <c:pt idx="90" formatCode="0">
                        <c:v>43.330482481844804</c:v>
                      </c:pt>
                      <c:pt idx="91" formatCode="0">
                        <c:v>48.019501490561481</c:v>
                      </c:pt>
                      <c:pt idx="92" formatCode="0">
                        <c:v>44.286726668794344</c:v>
                      </c:pt>
                      <c:pt idx="93" formatCode="0">
                        <c:v>44.286726668794344</c:v>
                      </c:pt>
                      <c:pt idx="94" formatCode="0">
                        <c:v>42.16797523719552</c:v>
                      </c:pt>
                      <c:pt idx="95" formatCode="0">
                        <c:v>41.39168835882024</c:v>
                      </c:pt>
                      <c:pt idx="96" formatCode="0">
                        <c:v>36.257605901978415</c:v>
                      </c:pt>
                      <c:pt idx="97" formatCode="0">
                        <c:v>32.011775094209824</c:v>
                      </c:pt>
                      <c:pt idx="98" formatCode="0">
                        <c:v>31.907884378992659</c:v>
                      </c:pt>
                      <c:pt idx="99" formatCode="0">
                        <c:v>31.907884378992659</c:v>
                      </c:pt>
                      <c:pt idx="100" formatCode="0">
                        <c:v>32.474511739531223</c:v>
                      </c:pt>
                      <c:pt idx="101" formatCode="0">
                        <c:v>29.955032690496889</c:v>
                      </c:pt>
                      <c:pt idx="102" formatCode="0">
                        <c:v>27.181867790501283</c:v>
                      </c:pt>
                      <c:pt idx="103" formatCode="0">
                        <c:v>26.486808229398449</c:v>
                      </c:pt>
                      <c:pt idx="104" formatCode="0">
                        <c:v>24.548477821909628</c:v>
                      </c:pt>
                    </c:numCache>
                  </c:numRef>
                </c:val>
                <c:smooth val="0"/>
                <c:extLst xmlns:c15="http://schemas.microsoft.com/office/drawing/2012/chart">
                  <c:ext xmlns:c16="http://schemas.microsoft.com/office/drawing/2014/chart" uri="{C3380CC4-5D6E-409C-BE32-E72D297353CC}">
                    <c16:uniqueId val="{00000021-B5D4-40D4-AF13-0B53CA72FB94}"/>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24-25 '!$A$32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'!$B$32:$DB$32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2-B5D4-40D4-AF13-0B53CA72FB94}"/>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24-25 '!$A$33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'!$B$33:$DB$33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3-B5D4-40D4-AF13-0B53CA72FB94}"/>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24-25 '!$A$34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'!$B$34:$DB$34</c15:sqref>
                        </c15:formulaRef>
                      </c:ext>
                    </c:extLst>
                    <c:numCache>
                      <c:formatCode>General</c:formatCode>
                      <c:ptCount val="105"/>
                      <c:pt idx="53" formatCode="0">
                        <c:v>16</c:v>
                      </c:pt>
                      <c:pt idx="54" formatCode="0">
                        <c:v>15.25</c:v>
                      </c:pt>
                      <c:pt idx="55" formatCode="0">
                        <c:v>15.287500000000001</c:v>
                      </c:pt>
                      <c:pt idx="56" formatCode="0">
                        <c:v>14.235625000000001</c:v>
                      </c:pt>
                      <c:pt idx="57" formatCode="0">
                        <c:v>13.025625000000002</c:v>
                      </c:pt>
                      <c:pt idx="58" formatCode="0">
                        <c:v>13.025625000000002</c:v>
                      </c:pt>
                      <c:pt idx="59" formatCode="0">
                        <c:v>13.025625000000002</c:v>
                      </c:pt>
                      <c:pt idx="60" formatCode="0">
                        <c:v>16.250250000000001</c:v>
                      </c:pt>
                      <c:pt idx="61" formatCode="0">
                        <c:v>17.448150000000002</c:v>
                      </c:pt>
                      <c:pt idx="62" formatCode="0">
                        <c:v>16.130460000000003</c:v>
                      </c:pt>
                      <c:pt idx="63" formatCode="0">
                        <c:v>14.944539000000002</c:v>
                      </c:pt>
                      <c:pt idx="64" formatCode="0">
                        <c:v>14.944539000000002</c:v>
                      </c:pt>
                      <c:pt idx="65" formatCode="0">
                        <c:v>13.877210100000003</c:v>
                      </c:pt>
                      <c:pt idx="66" formatCode="0">
                        <c:v>12.916614090000003</c:v>
                      </c:pt>
                      <c:pt idx="67" formatCode="0">
                        <c:v>13.343739090000003</c:v>
                      </c:pt>
                      <c:pt idx="68" formatCode="0">
                        <c:v>14.208275499000003</c:v>
                      </c:pt>
                      <c:pt idx="69" formatCode="0">
                        <c:v>15.159265548900006</c:v>
                      </c:pt>
                      <c:pt idx="70" formatCode="0">
                        <c:v>15.159265548900006</c:v>
                      </c:pt>
                      <c:pt idx="71" formatCode="0">
                        <c:v>17.668074131235006</c:v>
                      </c:pt>
                      <c:pt idx="72" formatCode="0">
                        <c:v>16.465071718111506</c:v>
                      </c:pt>
                      <c:pt idx="73" formatCode="0">
                        <c:v>17.592681718111507</c:v>
                      </c:pt>
                      <c:pt idx="74" formatCode="0">
                        <c:v>18.675383889922657</c:v>
                      </c:pt>
                      <c:pt idx="75" formatCode="0">
                        <c:v>20.542922278914922</c:v>
                      </c:pt>
                      <c:pt idx="76" formatCode="0">
                        <c:v>17.833595237077684</c:v>
                      </c:pt>
                      <c:pt idx="77" formatCode="0">
                        <c:v>16.050235713369915</c:v>
                      </c:pt>
                      <c:pt idx="78" formatCode="0">
                        <c:v>15.447415407369917</c:v>
                      </c:pt>
                      <c:pt idx="79" formatCode="0">
                        <c:v>14.362338856569917</c:v>
                      </c:pt>
                      <c:pt idx="80" formatCode="0">
                        <c:v>14.362338856569917</c:v>
                      </c:pt>
                      <c:pt idx="81" formatCode="0">
                        <c:v>14.362338856569917</c:v>
                      </c:pt>
                      <c:pt idx="82" formatCode="0">
                        <c:v>13.360135591232925</c:v>
                      </c:pt>
                      <c:pt idx="83" formatCode="0">
                        <c:v>13.360135591232925</c:v>
                      </c:pt>
                      <c:pt idx="84" formatCode="0">
                        <c:v>12.458152652429632</c:v>
                      </c:pt>
                      <c:pt idx="85" formatCode="0">
                        <c:v>12.458152652429632</c:v>
                      </c:pt>
                      <c:pt idx="86" formatCode="0">
                        <c:v>10.372414444405187</c:v>
                      </c:pt>
                      <c:pt idx="87" formatCode="0">
                        <c:v>8.8165522777444103</c:v>
                      </c:pt>
                      <c:pt idx="88" formatCode="0">
                        <c:v>8.8165522777444103</c:v>
                      </c:pt>
                      <c:pt idx="89" formatCode="0">
                        <c:v>9.6963238866796715</c:v>
                      </c:pt>
                      <c:pt idx="90" formatCode="0">
                        <c:v>11.045307020380406</c:v>
                      </c:pt>
                      <c:pt idx="91" formatCode="0">
                        <c:v>13.716293625107859</c:v>
                      </c:pt>
                      <c:pt idx="92" formatCode="0">
                        <c:v>17.145367031384826</c:v>
                      </c:pt>
                      <c:pt idx="93" formatCode="0">
                        <c:v>13.716293625107859</c:v>
                      </c:pt>
                      <c:pt idx="94" formatCode="0">
                        <c:v>13.716293625107859</c:v>
                      </c:pt>
                      <c:pt idx="95" formatCode="0">
                        <c:v>12.049523440779474</c:v>
                      </c:pt>
                      <c:pt idx="96" formatCode="0">
                        <c:v>9.4157006235732741</c:v>
                      </c:pt>
                      <c:pt idx="97" formatCode="0">
                        <c:v>8.5921868899429867</c:v>
                      </c:pt>
                      <c:pt idx="98" formatCode="0">
                        <c:v>8.5921868899429867</c:v>
                      </c:pt>
                      <c:pt idx="99" formatCode="0">
                        <c:v>8.5921868899429867</c:v>
                      </c:pt>
                      <c:pt idx="100" formatCode="0">
                        <c:v>9.3333492502102455</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24-B5D4-40D4-AF13-0B53CA72FB94}"/>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24-25 '!$A$35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'!$B$35:$DB$35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5-B5D4-40D4-AF13-0B53CA72FB94}"/>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24-25 '!$A$36</c15:sqref>
                        </c15:formulaRef>
                      </c:ext>
                    </c:extLst>
                    <c:strCache>
                      <c:ptCount val="1"/>
                      <c:pt idx="0">
                        <c:v>Gynaecological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'!$B$36:$DB$36</c15:sqref>
                        </c15:formulaRef>
                      </c:ext>
                    </c:extLst>
                    <c:numCache>
                      <c:formatCode>General</c:formatCode>
                      <c:ptCount val="105"/>
                      <c:pt idx="53" formatCode="0">
                        <c:v>29</c:v>
                      </c:pt>
                      <c:pt idx="54" formatCode="0">
                        <c:v>27.85</c:v>
                      </c:pt>
                      <c:pt idx="55" formatCode="0">
                        <c:v>28.948500000000003</c:v>
                      </c:pt>
                      <c:pt idx="56" formatCode="0">
                        <c:v>28.000875000000001</c:v>
                      </c:pt>
                      <c:pt idx="57" formatCode="0">
                        <c:v>27.100631249999999</c:v>
                      </c:pt>
                      <c:pt idx="58" formatCode="0">
                        <c:v>26.101031249999998</c:v>
                      </c:pt>
                      <c:pt idx="59" formatCode="0">
                        <c:v>27.811494374999999</c:v>
                      </c:pt>
                      <c:pt idx="60" formatCode="0">
                        <c:v>29.693003812499999</c:v>
                      </c:pt>
                      <c:pt idx="61" formatCode="0">
                        <c:v>31.762664193750002</c:v>
                      </c:pt>
                      <c:pt idx="62" formatCode="0">
                        <c:v>34.938930613125009</c:v>
                      </c:pt>
                      <c:pt idx="63" formatCode="0">
                        <c:v>37.443219674437508</c:v>
                      </c:pt>
                      <c:pt idx="64" formatCode="0">
                        <c:v>40.197937641881261</c:v>
                      </c:pt>
                      <c:pt idx="65" formatCode="0">
                        <c:v>38.682842759787192</c:v>
                      </c:pt>
                      <c:pt idx="66" formatCode="0">
                        <c:v>35.804162483808476</c:v>
                      </c:pt>
                      <c:pt idx="67" formatCode="0">
                        <c:v>35.804162483808476</c:v>
                      </c:pt>
                      <c:pt idx="68" formatCode="0">
                        <c:v>33.519152359618047</c:v>
                      </c:pt>
                      <c:pt idx="69" formatCode="0">
                        <c:v>32.288516541637151</c:v>
                      </c:pt>
                      <c:pt idx="70" formatCode="0">
                        <c:v>33.880622557886262</c:v>
                      </c:pt>
                      <c:pt idx="71" formatCode="0">
                        <c:v>36.288976853674889</c:v>
                      </c:pt>
                      <c:pt idx="72" formatCode="0">
                        <c:v>37.613571716358635</c:v>
                      </c:pt>
                      <c:pt idx="73" formatCode="0">
                        <c:v>37.613571716358635</c:v>
                      </c:pt>
                      <c:pt idx="74" formatCode="0">
                        <c:v>39.984104282176567</c:v>
                      </c:pt>
                      <c:pt idx="75" formatCode="0">
                        <c:v>41.444470118285395</c:v>
                      </c:pt>
                      <c:pt idx="76" formatCode="0">
                        <c:v>38.833407234371123</c:v>
                      </c:pt>
                      <c:pt idx="77" formatCode="0">
                        <c:v>36.794745784612566</c:v>
                      </c:pt>
                      <c:pt idx="78" formatCode="0">
                        <c:v>36.794745784612566</c:v>
                      </c:pt>
                      <c:pt idx="79" formatCode="0">
                        <c:v>34.499150381593935</c:v>
                      </c:pt>
                      <c:pt idx="80" formatCode="0">
                        <c:v>33.184465164923438</c:v>
                      </c:pt>
                      <c:pt idx="81" formatCode="0">
                        <c:v>30.686563253249496</c:v>
                      </c:pt>
                      <c:pt idx="82" formatCode="0">
                        <c:v>28.192288151297426</c:v>
                      </c:pt>
                      <c:pt idx="83" formatCode="0">
                        <c:v>29.99986669219922</c:v>
                      </c:pt>
                      <c:pt idx="84" formatCode="0">
                        <c:v>27.875401116320532</c:v>
                      </c:pt>
                      <c:pt idx="85" formatCode="0">
                        <c:v>27.875401116320532</c:v>
                      </c:pt>
                      <c:pt idx="86" formatCode="0">
                        <c:v>26.919391607175122</c:v>
                      </c:pt>
                      <c:pt idx="87" formatCode="0">
                        <c:v>24.227452446457612</c:v>
                      </c:pt>
                      <c:pt idx="88" formatCode="0">
                        <c:v>24.227452446457612</c:v>
                      </c:pt>
                      <c:pt idx="89" formatCode="0">
                        <c:v>25.01542143046472</c:v>
                      </c:pt>
                      <c:pt idx="90" formatCode="0">
                        <c:v>25.83280956078405</c:v>
                      </c:pt>
                      <c:pt idx="91" formatCode="0">
                        <c:v>28.416090516862454</c:v>
                      </c:pt>
                      <c:pt idx="92" formatCode="0">
                        <c:v>29.36017380738128</c:v>
                      </c:pt>
                      <c:pt idx="93" formatCode="0">
                        <c:v>27.377598897291755</c:v>
                      </c:pt>
                      <c:pt idx="94" formatCode="0">
                        <c:v>27.377598897291755</c:v>
                      </c:pt>
                      <c:pt idx="95" formatCode="0">
                        <c:v>26.424156426643151</c:v>
                      </c:pt>
                      <c:pt idx="96" formatCode="0">
                        <c:v>25.531997717102861</c:v>
                      </c:pt>
                      <c:pt idx="97" formatCode="0">
                        <c:v>24.673899493519119</c:v>
                      </c:pt>
                      <c:pt idx="98" formatCode="0">
                        <c:v>21.283696397266034</c:v>
                      </c:pt>
                      <c:pt idx="99" formatCode="0">
                        <c:v>20.605655778015414</c:v>
                      </c:pt>
                      <c:pt idx="100" formatCode="0">
                        <c:v>22.538071542879674</c:v>
                      </c:pt>
                      <c:pt idx="101" formatCode="0">
                        <c:v>20.284264388591708</c:v>
                      </c:pt>
                      <c:pt idx="102" formatCode="0">
                        <c:v>18.950897510835368</c:v>
                      </c:pt>
                      <c:pt idx="103" formatCode="0">
                        <c:v>18.255837949732538</c:v>
                      </c:pt>
                      <c:pt idx="104" formatCode="0">
                        <c:v>17.317507542243714</c:v>
                      </c:pt>
                    </c:numCache>
                  </c:numRef>
                </c:val>
                <c:smooth val="0"/>
                <c:extLst xmlns:c15="http://schemas.microsoft.com/office/drawing/2012/chart">
                  <c:ext xmlns:c16="http://schemas.microsoft.com/office/drawing/2014/chart" uri="{C3380CC4-5D6E-409C-BE32-E72D297353CC}">
                    <c16:uniqueId val="{00000026-B5D4-40D4-AF13-0B53CA72FB94}"/>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24-25 '!$A$37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'!$B$37:$DB$37</c15:sqref>
                        </c15:formulaRef>
                      </c:ext>
                    </c:extLst>
                    <c:numCache>
                      <c:formatCode>General</c:formatCode>
                      <c:ptCount val="105"/>
                      <c:pt idx="53" formatCode="0">
                        <c:v>8</c:v>
                      </c:pt>
                      <c:pt idx="54" formatCode="0">
                        <c:v>8</c:v>
                      </c:pt>
                      <c:pt idx="55" formatCode="0">
                        <c:v>8</c:v>
                      </c:pt>
                      <c:pt idx="56" formatCode="0">
                        <c:v>7.6</c:v>
                      </c:pt>
                      <c:pt idx="57" formatCode="0">
                        <c:v>7.36</c:v>
                      </c:pt>
                      <c:pt idx="58" formatCode="0">
                        <c:v>7.2200000000000006</c:v>
                      </c:pt>
                      <c:pt idx="59" formatCode="0">
                        <c:v>6.1575000000000006</c:v>
                      </c:pt>
                      <c:pt idx="60" formatCode="0">
                        <c:v>6.7515000000000001</c:v>
                      </c:pt>
                      <c:pt idx="61" formatCode="0">
                        <c:v>6.7515000000000001</c:v>
                      </c:pt>
                      <c:pt idx="62" formatCode="0">
                        <c:v>6.7515000000000001</c:v>
                      </c:pt>
                      <c:pt idx="63" formatCode="0">
                        <c:v>6.6486000000000001</c:v>
                      </c:pt>
                      <c:pt idx="64" formatCode="0">
                        <c:v>6.6486000000000001</c:v>
                      </c:pt>
                      <c:pt idx="65" formatCode="0">
                        <c:v>6.8989499999999992</c:v>
                      </c:pt>
                      <c:pt idx="66" formatCode="0">
                        <c:v>5.9427000000000003</c:v>
                      </c:pt>
                      <c:pt idx="67" formatCode="0">
                        <c:v>5.9427000000000003</c:v>
                      </c:pt>
                      <c:pt idx="68" formatCode="0">
                        <c:v>5.9427000000000003</c:v>
                      </c:pt>
                      <c:pt idx="69" formatCode="0">
                        <c:v>6.5329874999999991</c:v>
                      </c:pt>
                      <c:pt idx="70" formatCode="0">
                        <c:v>7.6473787499999997</c:v>
                      </c:pt>
                      <c:pt idx="71" formatCode="0">
                        <c:v>8.8597141874999998</c:v>
                      </c:pt>
                      <c:pt idx="72" formatCode="0">
                        <c:v>8.8597141874999998</c:v>
                      </c:pt>
                      <c:pt idx="73" formatCode="0">
                        <c:v>8.1957409874999989</c:v>
                      </c:pt>
                      <c:pt idx="74" formatCode="0">
                        <c:v>8.7933168674999997</c:v>
                      </c:pt>
                      <c:pt idx="75" formatCode="0">
                        <c:v>9.1263141956249996</c:v>
                      </c:pt>
                      <c:pt idx="76" formatCode="0">
                        <c:v>8.7433672682812489</c:v>
                      </c:pt>
                      <c:pt idx="77" formatCode="0">
                        <c:v>8.7433672682812489</c:v>
                      </c:pt>
                      <c:pt idx="78" formatCode="0">
                        <c:v>8.7433672682812489</c:v>
                      </c:pt>
                      <c:pt idx="79" formatCode="0">
                        <c:v>8.086033800281248</c:v>
                      </c:pt>
                      <c:pt idx="80" formatCode="0">
                        <c:v>8.086033800281248</c:v>
                      </c:pt>
                      <c:pt idx="81" formatCode="0">
                        <c:v>8.086033800281248</c:v>
                      </c:pt>
                      <c:pt idx="82" formatCode="0">
                        <c:v>7.3699230461484362</c:v>
                      </c:pt>
                      <c:pt idx="83" formatCode="0">
                        <c:v>7.3699230461484362</c:v>
                      </c:pt>
                      <c:pt idx="84" formatCode="0">
                        <c:v>6.9287308021335914</c:v>
                      </c:pt>
                      <c:pt idx="85" formatCode="0">
                        <c:v>6.5168677794902319</c:v>
                      </c:pt>
                      <c:pt idx="86" formatCode="0">
                        <c:v>6.1321405562327085</c:v>
                      </c:pt>
                      <c:pt idx="87" formatCode="0">
                        <c:v>5.7725380775663622</c:v>
                      </c:pt>
                      <c:pt idx="88" formatCode="0">
                        <c:v>5.4362152679188043</c:v>
                      </c:pt>
                      <c:pt idx="89" formatCode="0">
                        <c:v>5.4362152679188043</c:v>
                      </c:pt>
                      <c:pt idx="90" formatCode="0">
                        <c:v>6.4376056911179349</c:v>
                      </c:pt>
                      <c:pt idx="91" formatCode="0">
                        <c:v>8.2744495050302209</c:v>
                      </c:pt>
                      <c:pt idx="92" formatCode="0">
                        <c:v>7.2032702874372578</c:v>
                      </c:pt>
                      <c:pt idx="93" formatCode="0">
                        <c:v>6.6366429268986922</c:v>
                      </c:pt>
                      <c:pt idx="94" formatCode="0">
                        <c:v>6.6366429268986922</c:v>
                      </c:pt>
                      <c:pt idx="95" formatCode="0">
                        <c:v>6.6366429268986922</c:v>
                      </c:pt>
                      <c:pt idx="96" formatCode="0">
                        <c:v>5.4226398136266667</c:v>
                      </c:pt>
                      <c:pt idx="97" formatCode="0">
                        <c:v>5.4226398136266667</c:v>
                      </c:pt>
                      <c:pt idx="98" formatCode="0">
                        <c:v>5.4226398136266667</c:v>
                      </c:pt>
                      <c:pt idx="99" formatCode="0">
                        <c:v>5.4226398136266667</c:v>
                      </c:pt>
                      <c:pt idx="100" formatCode="0">
                        <c:v>6.9604696647828526</c:v>
                      </c:pt>
                      <c:pt idx="101" formatCode="0">
                        <c:v>6.3938423042442869</c:v>
                      </c:pt>
                      <c:pt idx="102" formatCode="0">
                        <c:v>6.3938423042442869</c:v>
                      </c:pt>
                      <c:pt idx="103" formatCode="0">
                        <c:v>6.3938423042442869</c:v>
                      </c:pt>
                      <c:pt idx="104" formatCode="0">
                        <c:v>7.5592852929854315</c:v>
                      </c:pt>
                    </c:numCache>
                  </c:numRef>
                </c:val>
                <c:smooth val="0"/>
                <c:extLst xmlns:c15="http://schemas.microsoft.com/office/drawing/2012/chart">
                  <c:ext xmlns:c16="http://schemas.microsoft.com/office/drawing/2014/chart" uri="{C3380CC4-5D6E-409C-BE32-E72D297353CC}">
                    <c16:uniqueId val="{00000027-B5D4-40D4-AF13-0B53CA72FB94}"/>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24-25 '!$A$38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'!$B$38:$DB$38</c15:sqref>
                        </c15:formulaRef>
                      </c:ext>
                    </c:extLst>
                    <c:numCache>
                      <c:formatCode>General</c:formatCode>
                      <c:ptCount val="105"/>
                      <c:pt idx="53" formatCode="0">
                        <c:v>8.25</c:v>
                      </c:pt>
                      <c:pt idx="54" formatCode="0">
                        <c:v>6.6000000000000005</c:v>
                      </c:pt>
                      <c:pt idx="55" formatCode="0">
                        <c:v>6.9000000000000012</c:v>
                      </c:pt>
                      <c:pt idx="56" formatCode="0">
                        <c:v>5.7000000000000011</c:v>
                      </c:pt>
                      <c:pt idx="57" formatCode="0">
                        <c:v>5.7000000000000011</c:v>
                      </c:pt>
                      <c:pt idx="58" formatCode="0">
                        <c:v>6.6000000000000005</c:v>
                      </c:pt>
                      <c:pt idx="59" formatCode="0">
                        <c:v>6.6000000000000005</c:v>
                      </c:pt>
                      <c:pt idx="60" formatCode="0">
                        <c:v>8.7000000000000011</c:v>
                      </c:pt>
                      <c:pt idx="61" formatCode="0">
                        <c:v>8.7000000000000011</c:v>
                      </c:pt>
                      <c:pt idx="62" formatCode="0">
                        <c:v>8.7000000000000011</c:v>
                      </c:pt>
                      <c:pt idx="63" formatCode="0">
                        <c:v>8.8500000000000014</c:v>
                      </c:pt>
                      <c:pt idx="64" formatCode="0">
                        <c:v>8.8500000000000014</c:v>
                      </c:pt>
                      <c:pt idx="65" formatCode="0">
                        <c:v>8.370000000000001</c:v>
                      </c:pt>
                      <c:pt idx="66" formatCode="0">
                        <c:v>7.0335000000000019</c:v>
                      </c:pt>
                      <c:pt idx="67" formatCode="0">
                        <c:v>7.0335000000000019</c:v>
                      </c:pt>
                      <c:pt idx="68" formatCode="0">
                        <c:v>7.4655000000000022</c:v>
                      </c:pt>
                      <c:pt idx="69" formatCode="0">
                        <c:v>6.5700450000000012</c:v>
                      </c:pt>
                      <c:pt idx="70" formatCode="0">
                        <c:v>6.5700450000000012</c:v>
                      </c:pt>
                      <c:pt idx="71" formatCode="0">
                        <c:v>7.8633652500000029</c:v>
                      </c:pt>
                      <c:pt idx="72" formatCode="0">
                        <c:v>9.963271350000003</c:v>
                      </c:pt>
                      <c:pt idx="73" formatCode="0">
                        <c:v>9.963271350000003</c:v>
                      </c:pt>
                      <c:pt idx="74" formatCode="0">
                        <c:v>11.254992322500001</c:v>
                      </c:pt>
                      <c:pt idx="75" formatCode="0">
                        <c:v>12.195888322500002</c:v>
                      </c:pt>
                      <c:pt idx="76" formatCode="0">
                        <c:v>9.2584754257500013</c:v>
                      </c:pt>
                      <c:pt idx="77" formatCode="0">
                        <c:v>8.392851105750001</c:v>
                      </c:pt>
                      <c:pt idx="78" formatCode="0">
                        <c:v>7.7324481672525023</c:v>
                      </c:pt>
                      <c:pt idx="79" formatCode="0">
                        <c:v>7.1928756744525018</c:v>
                      </c:pt>
                      <c:pt idx="80" formatCode="0">
                        <c:v>7.1928756744525018</c:v>
                      </c:pt>
                      <c:pt idx="81" formatCode="0">
                        <c:v>7.1928756744525018</c:v>
                      </c:pt>
                      <c:pt idx="82" formatCode="0">
                        <c:v>6.4644528091725011</c:v>
                      </c:pt>
                      <c:pt idx="83" formatCode="0">
                        <c:v>6.8772257661645018</c:v>
                      </c:pt>
                      <c:pt idx="84" formatCode="0">
                        <c:v>6.4231755134733017</c:v>
                      </c:pt>
                      <c:pt idx="85" formatCode="0">
                        <c:v>6.4231755134733017</c:v>
                      </c:pt>
                      <c:pt idx="86" formatCode="0">
                        <c:v>6.4231755134733017</c:v>
                      </c:pt>
                      <c:pt idx="87" formatCode="0">
                        <c:v>5.6058850586291413</c:v>
                      </c:pt>
                      <c:pt idx="88" formatCode="0">
                        <c:v>5.6058850586291413</c:v>
                      </c:pt>
                      <c:pt idx="89" formatCode="0">
                        <c:v>5.6058850586291413</c:v>
                      </c:pt>
                      <c:pt idx="90" formatCode="0">
                        <c:v>6.0962593315356379</c:v>
                      </c:pt>
                      <c:pt idx="91" formatCode="0">
                        <c:v>7.7371603263821722</c:v>
                      </c:pt>
                      <c:pt idx="92" formatCode="0">
                        <c:v>8.0694963072473058</c:v>
                      </c:pt>
                      <c:pt idx="93" formatCode="0">
                        <c:v>7.2236006864836009</c:v>
                      </c:pt>
                      <c:pt idx="94" formatCode="0">
                        <c:v>7.2236006864836009</c:v>
                      </c:pt>
                      <c:pt idx="95" formatCode="0">
                        <c:v>7.9426119641327508</c:v>
                      </c:pt>
                      <c:pt idx="96" formatCode="0">
                        <c:v>7.1483507677194762</c:v>
                      </c:pt>
                      <c:pt idx="97" formatCode="0">
                        <c:v>6.5428743385445456</c:v>
                      </c:pt>
                      <c:pt idx="98" formatCode="0">
                        <c:v>5.5459716164871349</c:v>
                      </c:pt>
                      <c:pt idx="99" formatCode="0">
                        <c:v>4.4743572082788408</c:v>
                      </c:pt>
                      <c:pt idx="100" formatCode="0">
                        <c:v>4.4743572082788408</c:v>
                      </c:pt>
                      <c:pt idx="101" formatCode="0">
                        <c:v>4.2243138463635734</c:v>
                      </c:pt>
                      <c:pt idx="102" formatCode="0">
                        <c:v>3.9992748206398314</c:v>
                      </c:pt>
                      <c:pt idx="103" formatCode="0">
                        <c:v>3.9992748206398314</c:v>
                      </c:pt>
                      <c:pt idx="104" formatCode="0">
                        <c:v>4.2018099437911989</c:v>
                      </c:pt>
                    </c:numCache>
                  </c:numRef>
                </c:val>
                <c:smooth val="0"/>
                <c:extLst xmlns:c15="http://schemas.microsoft.com/office/drawing/2012/chart">
                  <c:ext xmlns:c16="http://schemas.microsoft.com/office/drawing/2014/chart" uri="{C3380CC4-5D6E-409C-BE32-E72D297353CC}">
                    <c16:uniqueId val="{00000028-B5D4-40D4-AF13-0B53CA72FB94}"/>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24-25 '!$A$40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'!$B$40:$DB$40</c15:sqref>
                        </c15:formulaRef>
                      </c:ext>
                    </c:extLst>
                    <c:numCache>
                      <c:formatCode>General</c:formatCode>
                      <c:ptCount val="105"/>
                      <c:pt idx="53" formatCode="0">
                        <c:v>17.2</c:v>
                      </c:pt>
                      <c:pt idx="54" formatCode="0">
                        <c:v>17.2</c:v>
                      </c:pt>
                      <c:pt idx="55" formatCode="0">
                        <c:v>17.920000000000002</c:v>
                      </c:pt>
                      <c:pt idx="56" formatCode="0">
                        <c:v>18.920000000000002</c:v>
                      </c:pt>
                      <c:pt idx="57" formatCode="0">
                        <c:v>17.82</c:v>
                      </c:pt>
                      <c:pt idx="58" formatCode="0">
                        <c:v>17.028000000000002</c:v>
                      </c:pt>
                      <c:pt idx="59" formatCode="0">
                        <c:v>17.028000000000002</c:v>
                      </c:pt>
                      <c:pt idx="60" formatCode="0">
                        <c:v>18.730800000000002</c:v>
                      </c:pt>
                      <c:pt idx="61" formatCode="0">
                        <c:v>18.730800000000002</c:v>
                      </c:pt>
                      <c:pt idx="62" formatCode="0">
                        <c:v>17.641800000000003</c:v>
                      </c:pt>
                      <c:pt idx="63" formatCode="0">
                        <c:v>15.87762</c:v>
                      </c:pt>
                      <c:pt idx="64" formatCode="0">
                        <c:v>15.87762</c:v>
                      </c:pt>
                      <c:pt idx="65" formatCode="0">
                        <c:v>14.289858000000002</c:v>
                      </c:pt>
                      <c:pt idx="66" formatCode="0">
                        <c:v>13.495977000000002</c:v>
                      </c:pt>
                      <c:pt idx="67" formatCode="0">
                        <c:v>13.495977000000002</c:v>
                      </c:pt>
                      <c:pt idx="68" formatCode="0">
                        <c:v>14.210469900000003</c:v>
                      </c:pt>
                      <c:pt idx="69" formatCode="0">
                        <c:v>14.996412090000003</c:v>
                      </c:pt>
                      <c:pt idx="70" formatCode="0">
                        <c:v>14.996412090000003</c:v>
                      </c:pt>
                      <c:pt idx="71" formatCode="0">
                        <c:v>15.631516890000004</c:v>
                      </c:pt>
                      <c:pt idx="72" formatCode="0">
                        <c:v>16.330132170000006</c:v>
                      </c:pt>
                      <c:pt idx="73" formatCode="0">
                        <c:v>16.330132170000006</c:v>
                      </c:pt>
                      <c:pt idx="74" formatCode="0">
                        <c:v>17.098608978000005</c:v>
                      </c:pt>
                      <c:pt idx="75" formatCode="0">
                        <c:v>18.827681796000007</c:v>
                      </c:pt>
                      <c:pt idx="76" formatCode="0">
                        <c:v>16.752794414400007</c:v>
                      </c:pt>
                      <c:pt idx="77" formatCode="0">
                        <c:v>15.077514972960007</c:v>
                      </c:pt>
                      <c:pt idx="78" formatCode="0">
                        <c:v>15.077514972960007</c:v>
                      </c:pt>
                      <c:pt idx="79" formatCode="0">
                        <c:v>13.569763475664006</c:v>
                      </c:pt>
                      <c:pt idx="80" formatCode="0">
                        <c:v>13.569763475664006</c:v>
                      </c:pt>
                      <c:pt idx="81" formatCode="0">
                        <c:v>14.254476311592008</c:v>
                      </c:pt>
                      <c:pt idx="82" formatCode="0">
                        <c:v>13.501292192071206</c:v>
                      </c:pt>
                      <c:pt idx="83" formatCode="0">
                        <c:v>14.857023607208646</c:v>
                      </c:pt>
                      <c:pt idx="84" formatCode="0">
                        <c:v>13.778040671029014</c:v>
                      </c:pt>
                      <c:pt idx="85" formatCode="0">
                        <c:v>14.550807577657356</c:v>
                      </c:pt>
                      <c:pt idx="86" formatCode="0">
                        <c:v>13.945770417182796</c:v>
                      </c:pt>
                      <c:pt idx="87" formatCode="0">
                        <c:v>12.006659931037413</c:v>
                      </c:pt>
                      <c:pt idx="88" formatCode="0">
                        <c:v>12.006659931037413</c:v>
                      </c:pt>
                      <c:pt idx="89" formatCode="0">
                        <c:v>13.536738406161529</c:v>
                      </c:pt>
                      <c:pt idx="90" formatCode="0">
                        <c:v>14.454785491235999</c:v>
                      </c:pt>
                      <c:pt idx="91" formatCode="0">
                        <c:v>16.335890795901282</c:v>
                      </c:pt>
                      <c:pt idx="92" formatCode="0">
                        <c:v>17.969479875491412</c:v>
                      </c:pt>
                      <c:pt idx="93" formatCode="0">
                        <c:v>17.358519540374353</c:v>
                      </c:pt>
                      <c:pt idx="94" formatCode="0">
                        <c:v>17.358519540374353</c:v>
                      </c:pt>
                      <c:pt idx="95" formatCode="0">
                        <c:v>16.007205344684053</c:v>
                      </c:pt>
                      <c:pt idx="96" formatCode="0">
                        <c:v>13.746640963596658</c:v>
                      </c:pt>
                      <c:pt idx="97" formatCode="0">
                        <c:v>11.712133020618005</c:v>
                      </c:pt>
                      <c:pt idx="98" formatCode="0">
                        <c:v>10.77186506487285</c:v>
                      </c:pt>
                      <c:pt idx="99" formatCode="0">
                        <c:v>10.77186506487285</c:v>
                      </c:pt>
                      <c:pt idx="100" formatCode="0">
                        <c:v>11.618106225043491</c:v>
                      </c:pt>
                      <c:pt idx="101" formatCode="0">
                        <c:v>9.2909430345742319</c:v>
                      </c:pt>
                      <c:pt idx="102" formatCode="0">
                        <c:v>9.2909430345742319</c:v>
                      </c:pt>
                      <c:pt idx="103" formatCode="0">
                        <c:v>9.2909430345742319</c:v>
                      </c:pt>
                      <c:pt idx="104" formatCode="0">
                        <c:v>9.9890919917150107</c:v>
                      </c:pt>
                    </c:numCache>
                  </c:numRef>
                </c:val>
                <c:smooth val="0"/>
                <c:extLst xmlns:c15="http://schemas.microsoft.com/office/drawing/2012/chart">
                  <c:ext xmlns:c16="http://schemas.microsoft.com/office/drawing/2014/chart" uri="{C3380CC4-5D6E-409C-BE32-E72D297353CC}">
                    <c16:uniqueId val="{00000029-B5D4-40D4-AF13-0B53CA72FB94}"/>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24-25 '!$A$41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'!$B$41:$DB$41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A-B5D4-40D4-AF13-0B53CA72FB94}"/>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24-25 '!$A$42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'!$B$42:$DB$42</c15:sqref>
                        </c15:formulaRef>
                      </c:ext>
                    </c:extLst>
                    <c:numCache>
                      <c:formatCode>General</c:formatCode>
                      <c:ptCount val="105"/>
                      <c:pt idx="53" formatCode="0">
                        <c:v>2</c:v>
                      </c:pt>
                      <c:pt idx="54" formatCode="0">
                        <c:v>2</c:v>
                      </c:pt>
                      <c:pt idx="55" formatCode="0">
                        <c:v>2</c:v>
                      </c:pt>
                      <c:pt idx="56" formatCode="0">
                        <c:v>3</c:v>
                      </c:pt>
                      <c:pt idx="57" formatCode="0">
                        <c:v>2</c:v>
                      </c:pt>
                      <c:pt idx="58" formatCode="0">
                        <c:v>2</c:v>
                      </c:pt>
                      <c:pt idx="59" formatCode="0">
                        <c:v>2</c:v>
                      </c:pt>
                      <c:pt idx="60" formatCode="0">
                        <c:v>3</c:v>
                      </c:pt>
                      <c:pt idx="61" formatCode="0">
                        <c:v>3</c:v>
                      </c:pt>
                      <c:pt idx="62" formatCode="0">
                        <c:v>3</c:v>
                      </c:pt>
                      <c:pt idx="63" formatCode="0">
                        <c:v>2</c:v>
                      </c:pt>
                      <c:pt idx="64" formatCode="0">
                        <c:v>2</c:v>
                      </c:pt>
                      <c:pt idx="65" formatCode="0">
                        <c:v>2</c:v>
                      </c:pt>
                      <c:pt idx="66" formatCode="0">
                        <c:v>2</c:v>
                      </c:pt>
                      <c:pt idx="67" formatCode="0">
                        <c:v>1</c:v>
                      </c:pt>
                      <c:pt idx="68" formatCode="0">
                        <c:v>1</c:v>
                      </c:pt>
                      <c:pt idx="69" formatCode="0">
                        <c:v>2</c:v>
                      </c:pt>
                      <c:pt idx="70" formatCode="0">
                        <c:v>2</c:v>
                      </c:pt>
                      <c:pt idx="71" formatCode="0">
                        <c:v>3</c:v>
                      </c:pt>
                      <c:pt idx="72" formatCode="0">
                        <c:v>3</c:v>
                      </c:pt>
                      <c:pt idx="73" formatCode="0">
                        <c:v>3</c:v>
                      </c:pt>
                      <c:pt idx="74" formatCode="0">
                        <c:v>4</c:v>
                      </c:pt>
                      <c:pt idx="75" formatCode="0">
                        <c:v>5</c:v>
                      </c:pt>
                      <c:pt idx="76" formatCode="0">
                        <c:v>5</c:v>
                      </c:pt>
                      <c:pt idx="77" formatCode="0">
                        <c:v>5</c:v>
                      </c:pt>
                      <c:pt idx="78" formatCode="0">
                        <c:v>5</c:v>
                      </c:pt>
                      <c:pt idx="79" formatCode="0">
                        <c:v>4</c:v>
                      </c:pt>
                      <c:pt idx="80" formatCode="0">
                        <c:v>4</c:v>
                      </c:pt>
                      <c:pt idx="81" formatCode="0">
                        <c:v>4</c:v>
                      </c:pt>
                      <c:pt idx="82" formatCode="0">
                        <c:v>4</c:v>
                      </c:pt>
                      <c:pt idx="83" formatCode="0">
                        <c:v>5</c:v>
                      </c:pt>
                      <c:pt idx="84" formatCode="0">
                        <c:v>5</c:v>
                      </c:pt>
                      <c:pt idx="85" formatCode="0">
                        <c:v>5</c:v>
                      </c:pt>
                      <c:pt idx="86" formatCode="0">
                        <c:v>5</c:v>
                      </c:pt>
                      <c:pt idx="87" formatCode="0">
                        <c:v>4</c:v>
                      </c:pt>
                      <c:pt idx="88" formatCode="0">
                        <c:v>4</c:v>
                      </c:pt>
                      <c:pt idx="89" formatCode="0">
                        <c:v>4</c:v>
                      </c:pt>
                      <c:pt idx="90" formatCode="0">
                        <c:v>5</c:v>
                      </c:pt>
                      <c:pt idx="91" formatCode="0">
                        <c:v>6</c:v>
                      </c:pt>
                      <c:pt idx="92" formatCode="0">
                        <c:v>7</c:v>
                      </c:pt>
                      <c:pt idx="93" formatCode="0">
                        <c:v>6</c:v>
                      </c:pt>
                      <c:pt idx="94" formatCode="0">
                        <c:v>6</c:v>
                      </c:pt>
                      <c:pt idx="95" formatCode="0">
                        <c:v>6</c:v>
                      </c:pt>
                      <c:pt idx="96" formatCode="0">
                        <c:v>5</c:v>
                      </c:pt>
                      <c:pt idx="97" formatCode="0">
                        <c:v>4</c:v>
                      </c:pt>
                      <c:pt idx="98" formatCode="0">
                        <c:v>4</c:v>
                      </c:pt>
                      <c:pt idx="99" formatCode="0">
                        <c:v>4</c:v>
                      </c:pt>
                      <c:pt idx="100" formatCode="0">
                        <c:v>5</c:v>
                      </c:pt>
                      <c:pt idx="101" formatCode="0">
                        <c:v>4</c:v>
                      </c:pt>
                      <c:pt idx="102" formatCode="0">
                        <c:v>4</c:v>
                      </c:pt>
                      <c:pt idx="103" formatCode="0">
                        <c:v>4</c:v>
                      </c:pt>
                      <c:pt idx="104" formatCode="0">
                        <c:v>4</c:v>
                      </c:pt>
                    </c:numCache>
                  </c:numRef>
                </c:val>
                <c:smooth val="0"/>
                <c:extLst xmlns:c15="http://schemas.microsoft.com/office/drawing/2012/chart">
                  <c:ext xmlns:c16="http://schemas.microsoft.com/office/drawing/2014/chart" uri="{C3380CC4-5D6E-409C-BE32-E72D297353CC}">
                    <c16:uniqueId val="{0000002B-B5D4-40D4-AF13-0B53CA72FB94}"/>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24-25 '!$A$43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'!$B$43:$DB$43</c15:sqref>
                        </c15:formulaRef>
                      </c:ext>
                    </c:extLst>
                    <c:numCache>
                      <c:formatCode>General</c:formatCode>
                      <c:ptCount val="105"/>
                      <c:pt idx="53" formatCode="0">
                        <c:v>18</c:v>
                      </c:pt>
                      <c:pt idx="54" formatCode="0">
                        <c:v>16</c:v>
                      </c:pt>
                      <c:pt idx="55" formatCode="0">
                        <c:v>15</c:v>
                      </c:pt>
                      <c:pt idx="56" formatCode="0">
                        <c:v>15</c:v>
                      </c:pt>
                      <c:pt idx="57" formatCode="0">
                        <c:v>14</c:v>
                      </c:pt>
                      <c:pt idx="58" formatCode="0">
                        <c:v>13</c:v>
                      </c:pt>
                      <c:pt idx="59" formatCode="0">
                        <c:v>12</c:v>
                      </c:pt>
                      <c:pt idx="60" formatCode="0">
                        <c:v>14</c:v>
                      </c:pt>
                      <c:pt idx="61" formatCode="0">
                        <c:v>14</c:v>
                      </c:pt>
                      <c:pt idx="62" formatCode="0">
                        <c:v>13</c:v>
                      </c:pt>
                      <c:pt idx="63" formatCode="0">
                        <c:v>12</c:v>
                      </c:pt>
                      <c:pt idx="64" formatCode="0">
                        <c:v>11</c:v>
                      </c:pt>
                      <c:pt idx="65" formatCode="0">
                        <c:v>11</c:v>
                      </c:pt>
                      <c:pt idx="66" formatCode="0">
                        <c:v>11</c:v>
                      </c:pt>
                      <c:pt idx="67" formatCode="0">
                        <c:v>12</c:v>
                      </c:pt>
                      <c:pt idx="68" formatCode="0">
                        <c:v>13</c:v>
                      </c:pt>
                      <c:pt idx="69" formatCode="0">
                        <c:v>13</c:v>
                      </c:pt>
                      <c:pt idx="70" formatCode="0">
                        <c:v>14</c:v>
                      </c:pt>
                      <c:pt idx="71" formatCode="0">
                        <c:v>16</c:v>
                      </c:pt>
                      <c:pt idx="72" formatCode="0">
                        <c:v>15</c:v>
                      </c:pt>
                      <c:pt idx="73" formatCode="0">
                        <c:v>16</c:v>
                      </c:pt>
                      <c:pt idx="74" formatCode="0">
                        <c:v>15</c:v>
                      </c:pt>
                      <c:pt idx="75" formatCode="0">
                        <c:v>14</c:v>
                      </c:pt>
                      <c:pt idx="76" formatCode="0">
                        <c:v>15</c:v>
                      </c:pt>
                      <c:pt idx="77" formatCode="0">
                        <c:v>15</c:v>
                      </c:pt>
                      <c:pt idx="78" formatCode="0">
                        <c:v>15</c:v>
                      </c:pt>
                      <c:pt idx="79" formatCode="0">
                        <c:v>15</c:v>
                      </c:pt>
                      <c:pt idx="80" formatCode="0">
                        <c:v>15</c:v>
                      </c:pt>
                      <c:pt idx="81" formatCode="0">
                        <c:v>14</c:v>
                      </c:pt>
                      <c:pt idx="82" formatCode="0">
                        <c:v>13</c:v>
                      </c:pt>
                      <c:pt idx="83" formatCode="0">
                        <c:v>13</c:v>
                      </c:pt>
                      <c:pt idx="84" formatCode="0">
                        <c:v>12</c:v>
                      </c:pt>
                      <c:pt idx="85" formatCode="0">
                        <c:v>11</c:v>
                      </c:pt>
                      <c:pt idx="86" formatCode="0">
                        <c:v>11</c:v>
                      </c:pt>
                      <c:pt idx="87" formatCode="0">
                        <c:v>10</c:v>
                      </c:pt>
                      <c:pt idx="88" formatCode="0">
                        <c:v>10</c:v>
                      </c:pt>
                      <c:pt idx="89" formatCode="0">
                        <c:v>11</c:v>
                      </c:pt>
                      <c:pt idx="90" formatCode="0">
                        <c:v>12</c:v>
                      </c:pt>
                      <c:pt idx="91" formatCode="0">
                        <c:v>13</c:v>
                      </c:pt>
                      <c:pt idx="92" formatCode="0">
                        <c:v>15</c:v>
                      </c:pt>
                      <c:pt idx="93" formatCode="0">
                        <c:v>12</c:v>
                      </c:pt>
                      <c:pt idx="94" formatCode="0">
                        <c:v>12</c:v>
                      </c:pt>
                      <c:pt idx="95" formatCode="0">
                        <c:v>10</c:v>
                      </c:pt>
                      <c:pt idx="96" formatCode="0">
                        <c:v>10</c:v>
                      </c:pt>
                      <c:pt idx="97" formatCode="0">
                        <c:v>10</c:v>
                      </c:pt>
                      <c:pt idx="98" formatCode="0">
                        <c:v>10</c:v>
                      </c:pt>
                      <c:pt idx="99" formatCode="0">
                        <c:v>10</c:v>
                      </c:pt>
                      <c:pt idx="100" formatCode="0">
                        <c:v>10</c:v>
                      </c:pt>
                      <c:pt idx="101" formatCode="0">
                        <c:v>11</c:v>
                      </c:pt>
                      <c:pt idx="102" formatCode="0">
                        <c:v>11</c:v>
                      </c:pt>
                      <c:pt idx="103" formatCode="0">
                        <c:v>11</c:v>
                      </c:pt>
                      <c:pt idx="104" formatCode="0">
                        <c:v>12</c:v>
                      </c:pt>
                    </c:numCache>
                  </c:numRef>
                </c:val>
                <c:smooth val="0"/>
                <c:extLst xmlns:c15="http://schemas.microsoft.com/office/drawing/2012/chart">
                  <c:ext xmlns:c16="http://schemas.microsoft.com/office/drawing/2014/chart" uri="{C3380CC4-5D6E-409C-BE32-E72D297353CC}">
                    <c16:uniqueId val="{0000002C-B5D4-40D4-AF13-0B53CA72FB94}"/>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24-25 '!$A$44</c15:sqref>
                        </c15:formulaRef>
                      </c:ext>
                    </c:extLst>
                    <c:strCache>
                      <c:ptCount val="1"/>
                      <c:pt idx="0">
                        <c:v>Upper Gastrointestinal - Trajectory Total</c:v>
                      </c:pt>
                    </c:strCache>
                  </c:strRef>
                </c:tx>
                <c:spPr>
                  <a:ln w="28575" cap="rnd">
                    <a:solidFill>
                      <a:schemeClr val="accent5">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'!$B$44:$DB$44</c15:sqref>
                        </c15:formulaRef>
                      </c:ext>
                    </c:extLst>
                    <c:numCache>
                      <c:formatCode>General</c:formatCode>
                      <c:ptCount val="105"/>
                      <c:pt idx="53" formatCode="0">
                        <c:v>20</c:v>
                      </c:pt>
                      <c:pt idx="54" formatCode="0">
                        <c:v>19</c:v>
                      </c:pt>
                      <c:pt idx="55" formatCode="0">
                        <c:v>19</c:v>
                      </c:pt>
                      <c:pt idx="56" formatCode="0">
                        <c:v>18</c:v>
                      </c:pt>
                      <c:pt idx="57" formatCode="0">
                        <c:v>18</c:v>
                      </c:pt>
                      <c:pt idx="58" formatCode="0">
                        <c:v>17</c:v>
                      </c:pt>
                      <c:pt idx="59" formatCode="0">
                        <c:v>17</c:v>
                      </c:pt>
                      <c:pt idx="60" formatCode="0">
                        <c:v>18</c:v>
                      </c:pt>
                      <c:pt idx="61" formatCode="0">
                        <c:v>18</c:v>
                      </c:pt>
                      <c:pt idx="62" formatCode="0">
                        <c:v>18</c:v>
                      </c:pt>
                      <c:pt idx="63" formatCode="0">
                        <c:v>17</c:v>
                      </c:pt>
                      <c:pt idx="64" formatCode="0">
                        <c:v>16</c:v>
                      </c:pt>
                      <c:pt idx="65" formatCode="0">
                        <c:v>15</c:v>
                      </c:pt>
                      <c:pt idx="66" formatCode="0">
                        <c:v>15</c:v>
                      </c:pt>
                      <c:pt idx="67" formatCode="0">
                        <c:v>16</c:v>
                      </c:pt>
                      <c:pt idx="68" formatCode="0">
                        <c:v>16</c:v>
                      </c:pt>
                      <c:pt idx="69" formatCode="0">
                        <c:v>16</c:v>
                      </c:pt>
                      <c:pt idx="70" formatCode="0">
                        <c:v>16</c:v>
                      </c:pt>
                      <c:pt idx="71" formatCode="0">
                        <c:v>17</c:v>
                      </c:pt>
                      <c:pt idx="72" formatCode="0">
                        <c:v>17</c:v>
                      </c:pt>
                      <c:pt idx="73" formatCode="0">
                        <c:v>18</c:v>
                      </c:pt>
                      <c:pt idx="74" formatCode="0">
                        <c:v>18</c:v>
                      </c:pt>
                      <c:pt idx="75" formatCode="0">
                        <c:v>17</c:v>
                      </c:pt>
                      <c:pt idx="76" formatCode="0">
                        <c:v>18</c:v>
                      </c:pt>
                      <c:pt idx="77" formatCode="0">
                        <c:v>19</c:v>
                      </c:pt>
                      <c:pt idx="78" formatCode="0">
                        <c:v>17</c:v>
                      </c:pt>
                      <c:pt idx="79" formatCode="0">
                        <c:v>16</c:v>
                      </c:pt>
                      <c:pt idx="80" formatCode="0">
                        <c:v>15</c:v>
                      </c:pt>
                      <c:pt idx="81" formatCode="0">
                        <c:v>13</c:v>
                      </c:pt>
                      <c:pt idx="82" formatCode="0">
                        <c:v>13</c:v>
                      </c:pt>
                      <c:pt idx="83" formatCode="0">
                        <c:v>14</c:v>
                      </c:pt>
                      <c:pt idx="84" formatCode="0">
                        <c:v>14</c:v>
                      </c:pt>
                      <c:pt idx="85" formatCode="0">
                        <c:v>14</c:v>
                      </c:pt>
                      <c:pt idx="86" formatCode="0">
                        <c:v>13</c:v>
                      </c:pt>
                      <c:pt idx="87" formatCode="0">
                        <c:v>13</c:v>
                      </c:pt>
                      <c:pt idx="88" formatCode="0">
                        <c:v>12</c:v>
                      </c:pt>
                      <c:pt idx="89" formatCode="0">
                        <c:v>11</c:v>
                      </c:pt>
                      <c:pt idx="90" formatCode="0">
                        <c:v>13</c:v>
                      </c:pt>
                      <c:pt idx="91" formatCode="0">
                        <c:v>14</c:v>
                      </c:pt>
                      <c:pt idx="92" formatCode="0">
                        <c:v>13</c:v>
                      </c:pt>
                      <c:pt idx="93" formatCode="0">
                        <c:v>12</c:v>
                      </c:pt>
                      <c:pt idx="94" formatCode="0">
                        <c:v>12</c:v>
                      </c:pt>
                      <c:pt idx="95" formatCode="0">
                        <c:v>11</c:v>
                      </c:pt>
                      <c:pt idx="96" formatCode="0">
                        <c:v>10</c:v>
                      </c:pt>
                      <c:pt idx="97" formatCode="0">
                        <c:v>9</c:v>
                      </c:pt>
                      <c:pt idx="98" formatCode="0">
                        <c:v>9</c:v>
                      </c:pt>
                      <c:pt idx="99" formatCode="0">
                        <c:v>10</c:v>
                      </c:pt>
                      <c:pt idx="100" formatCode="0">
                        <c:v>10</c:v>
                      </c:pt>
                      <c:pt idx="101" formatCode="0">
                        <c:v>10</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2D-B5D4-40D4-AF13-0B53CA72FB94}"/>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24-25 '!$A$45</c15:sqref>
                        </c15:formulaRef>
                      </c:ext>
                    </c:extLst>
                    <c:strCache>
                      <c:ptCount val="1"/>
                      <c:pt idx="0">
                        <c:v>Urological - Trajectory Total</c:v>
                      </c:pt>
                    </c:strCache>
                  </c:strRef>
                </c:tx>
                <c:spPr>
                  <a:ln w="28575" cap="rnd">
                    <a:solidFill>
                      <a:schemeClr val="accent5">
                        <a:shade val="9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'!$B$45:$DB$45</c15:sqref>
                        </c15:formulaRef>
                      </c:ext>
                    </c:extLst>
                    <c:numCache>
                      <c:formatCode>General</c:formatCode>
                      <c:ptCount val="105"/>
                      <c:pt idx="53" formatCode="0">
                        <c:v>45</c:v>
                      </c:pt>
                      <c:pt idx="54" formatCode="0">
                        <c:v>44</c:v>
                      </c:pt>
                      <c:pt idx="55" formatCode="0">
                        <c:v>43</c:v>
                      </c:pt>
                      <c:pt idx="56" formatCode="0">
                        <c:v>43</c:v>
                      </c:pt>
                      <c:pt idx="57" formatCode="0">
                        <c:v>43</c:v>
                      </c:pt>
                      <c:pt idx="58" formatCode="0">
                        <c:v>42</c:v>
                      </c:pt>
                      <c:pt idx="59" formatCode="0">
                        <c:v>41</c:v>
                      </c:pt>
                      <c:pt idx="60" formatCode="0">
                        <c:v>41</c:v>
                      </c:pt>
                      <c:pt idx="61" formatCode="0">
                        <c:v>41</c:v>
                      </c:pt>
                      <c:pt idx="62" formatCode="0">
                        <c:v>40</c:v>
                      </c:pt>
                      <c:pt idx="63" formatCode="0">
                        <c:v>39</c:v>
                      </c:pt>
                      <c:pt idx="64" formatCode="0">
                        <c:v>38</c:v>
                      </c:pt>
                      <c:pt idx="65" formatCode="0">
                        <c:v>37</c:v>
                      </c:pt>
                      <c:pt idx="66" formatCode="0">
                        <c:v>37</c:v>
                      </c:pt>
                      <c:pt idx="67" formatCode="0">
                        <c:v>37</c:v>
                      </c:pt>
                      <c:pt idx="68" formatCode="0">
                        <c:v>38</c:v>
                      </c:pt>
                      <c:pt idx="69" formatCode="0">
                        <c:v>36</c:v>
                      </c:pt>
                      <c:pt idx="70" formatCode="0">
                        <c:v>35</c:v>
                      </c:pt>
                      <c:pt idx="71" formatCode="0">
                        <c:v>36</c:v>
                      </c:pt>
                      <c:pt idx="72" formatCode="0">
                        <c:v>35</c:v>
                      </c:pt>
                      <c:pt idx="73" formatCode="0">
                        <c:v>36</c:v>
                      </c:pt>
                      <c:pt idx="74" formatCode="0">
                        <c:v>38</c:v>
                      </c:pt>
                      <c:pt idx="75" formatCode="0">
                        <c:v>41</c:v>
                      </c:pt>
                      <c:pt idx="76" formatCode="0">
                        <c:v>37</c:v>
                      </c:pt>
                      <c:pt idx="77" formatCode="0">
                        <c:v>35</c:v>
                      </c:pt>
                      <c:pt idx="78" formatCode="0">
                        <c:v>34</c:v>
                      </c:pt>
                      <c:pt idx="79" formatCode="0">
                        <c:v>33</c:v>
                      </c:pt>
                      <c:pt idx="80" formatCode="0">
                        <c:v>32</c:v>
                      </c:pt>
                      <c:pt idx="81" formatCode="0">
                        <c:v>29</c:v>
                      </c:pt>
                      <c:pt idx="82" formatCode="0">
                        <c:v>27</c:v>
                      </c:pt>
                      <c:pt idx="83" formatCode="0">
                        <c:v>27</c:v>
                      </c:pt>
                      <c:pt idx="84" formatCode="0">
                        <c:v>25</c:v>
                      </c:pt>
                      <c:pt idx="85" formatCode="0">
                        <c:v>24</c:v>
                      </c:pt>
                      <c:pt idx="86" formatCode="0">
                        <c:v>23</c:v>
                      </c:pt>
                      <c:pt idx="87" formatCode="0">
                        <c:v>21</c:v>
                      </c:pt>
                      <c:pt idx="88" formatCode="0">
                        <c:v>20</c:v>
                      </c:pt>
                      <c:pt idx="89" formatCode="0">
                        <c:v>20</c:v>
                      </c:pt>
                      <c:pt idx="90" formatCode="0">
                        <c:v>21</c:v>
                      </c:pt>
                      <c:pt idx="91" formatCode="0">
                        <c:v>24</c:v>
                      </c:pt>
                      <c:pt idx="92" formatCode="0">
                        <c:v>24</c:v>
                      </c:pt>
                      <c:pt idx="93" formatCode="0">
                        <c:v>23</c:v>
                      </c:pt>
                      <c:pt idx="94" formatCode="0">
                        <c:v>23</c:v>
                      </c:pt>
                      <c:pt idx="95" formatCode="0">
                        <c:v>22</c:v>
                      </c:pt>
                      <c:pt idx="96" formatCode="0">
                        <c:v>20</c:v>
                      </c:pt>
                      <c:pt idx="97" formatCode="0">
                        <c:v>19</c:v>
                      </c:pt>
                      <c:pt idx="98" formatCode="0">
                        <c:v>18</c:v>
                      </c:pt>
                      <c:pt idx="99" formatCode="0">
                        <c:v>17</c:v>
                      </c:pt>
                      <c:pt idx="100" formatCode="0">
                        <c:v>19</c:v>
                      </c:pt>
                      <c:pt idx="101" formatCode="0">
                        <c:v>16</c:v>
                      </c:pt>
                      <c:pt idx="102" formatCode="0">
                        <c:v>14</c:v>
                      </c:pt>
                      <c:pt idx="103" formatCode="0">
                        <c:v>13</c:v>
                      </c:pt>
                      <c:pt idx="104" formatCode="0">
                        <c:v>12</c:v>
                      </c:pt>
                    </c:numCache>
                  </c:numRef>
                </c:val>
                <c:smooth val="0"/>
                <c:extLst xmlns:c15="http://schemas.microsoft.com/office/drawing/2012/chart">
                  <c:ext xmlns:c16="http://schemas.microsoft.com/office/drawing/2014/chart" uri="{C3380CC4-5D6E-409C-BE32-E72D297353CC}">
                    <c16:uniqueId val="{0000002E-B5D4-40D4-AF13-0B53CA72FB94}"/>
                  </c:ext>
                </c:extLst>
              </c15:ser>
            </c15:filteredLineSeries>
            <c15:filteredLineSeries>
              <c15:ser>
                <c:idx val="44"/>
                <c:order val="44"/>
                <c:tx>
                  <c:strRef>
                    <c:extLst xmlns:c15="http://schemas.microsoft.com/office/drawing/2012/chart">
                      <c:ext xmlns:c15="http://schemas.microsoft.com/office/drawing/2012/chart" uri="{02D57815-91ED-43cb-92C2-25804820EDAC}">
                        <c15:formulaRef>
                          <c15:sqref>'Table for graphs 24-25 '!$A$46</c15:sqref>
                        </c15:formulaRef>
                      </c:ext>
                    </c:extLst>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'!$B$46:$DB$46</c15:sqref>
                        </c15:formulaRef>
                      </c:ext>
                    </c:extLst>
                    <c:numCache>
                      <c:formatCode>General</c:formatCode>
                      <c:ptCount val="105"/>
                      <c:pt idx="53" formatCode="0">
                        <c:v>203.4</c:v>
                      </c:pt>
                      <c:pt idx="54" formatCode="0">
                        <c:v>194.85249999999999</c:v>
                      </c:pt>
                      <c:pt idx="55" formatCode="0">
                        <c:v>194.0085</c:v>
                      </c:pt>
                      <c:pt idx="56" formatCode="0">
                        <c:v>190.459</c:v>
                      </c:pt>
                      <c:pt idx="57" formatCode="0">
                        <c:v>185.00875624999998</c:v>
                      </c:pt>
                      <c:pt idx="58" formatCode="0">
                        <c:v>180.02953124999999</c:v>
                      </c:pt>
                      <c:pt idx="59" formatCode="0">
                        <c:v>178.67749437499998</c:v>
                      </c:pt>
                      <c:pt idx="60" formatCode="0">
                        <c:v>193.98317256249999</c:v>
                      </c:pt>
                      <c:pt idx="61" formatCode="0">
                        <c:v>197.25073294374999</c:v>
                      </c:pt>
                      <c:pt idx="62" formatCode="0">
                        <c:v>195.07268436312501</c:v>
                      </c:pt>
                      <c:pt idx="63" formatCode="0">
                        <c:v>189.72871648693751</c:v>
                      </c:pt>
                      <c:pt idx="64" formatCode="0">
                        <c:v>189.48343445438127</c:v>
                      </c:pt>
                      <c:pt idx="65" formatCode="0">
                        <c:v>181.3873686410372</c:v>
                      </c:pt>
                      <c:pt idx="66" formatCode="0">
                        <c:v>170.37345448630847</c:v>
                      </c:pt>
                      <c:pt idx="67" formatCode="0">
                        <c:v>170.80057948630846</c:v>
                      </c:pt>
                      <c:pt idx="68" formatCode="0">
                        <c:v>171.23348854861803</c:v>
                      </c:pt>
                      <c:pt idx="69" formatCode="0">
                        <c:v>169.85271791541214</c:v>
                      </c:pt>
                      <c:pt idx="70" formatCode="0">
                        <c:v>173.66482433639877</c:v>
                      </c:pt>
                      <c:pt idx="71" formatCode="0">
                        <c:v>188.95577270587802</c:v>
                      </c:pt>
                      <c:pt idx="72" formatCode="0">
                        <c:v>190.76960351825076</c:v>
                      </c:pt>
                      <c:pt idx="73" formatCode="0">
                        <c:v>195.51021889197256</c:v>
                      </c:pt>
                      <c:pt idx="74" formatCode="0">
                        <c:v>206.26196833760179</c:v>
                      </c:pt>
                      <c:pt idx="75" formatCode="0">
                        <c:v>216.56348465592947</c:v>
                      </c:pt>
                      <c:pt idx="76" formatCode="0">
                        <c:v>199.20522673002378</c:v>
                      </c:pt>
                      <c:pt idx="77" formatCode="0">
                        <c:v>190.20312263761025</c:v>
                      </c:pt>
                      <c:pt idx="78" formatCode="0">
                        <c:v>185.01320313648824</c:v>
                      </c:pt>
                      <c:pt idx="79" formatCode="0">
                        <c:v>173.53662670397975</c:v>
                      </c:pt>
                      <c:pt idx="80" formatCode="0">
                        <c:v>170.22194148730927</c:v>
                      </c:pt>
                      <c:pt idx="81" formatCode="0">
                        <c:v>162.40875241156328</c:v>
                      </c:pt>
                      <c:pt idx="82" formatCode="0">
                        <c:v>150.9319098537988</c:v>
                      </c:pt>
                      <c:pt idx="83" formatCode="0">
                        <c:v>157.22108553630261</c:v>
                      </c:pt>
                      <c:pt idx="84" formatCode="0">
                        <c:v>147.39346791334626</c:v>
                      </c:pt>
                      <c:pt idx="85" formatCode="0">
                        <c:v>145.75437179733123</c:v>
                      </c:pt>
                      <c:pt idx="86" formatCode="0">
                        <c:v>137.32986298063327</c:v>
                      </c:pt>
                      <c:pt idx="87" formatCode="0">
                        <c:v>123.1721821555887</c:v>
                      </c:pt>
                      <c:pt idx="88" formatCode="0">
                        <c:v>119.50570208825064</c:v>
                      </c:pt>
                      <c:pt idx="89" formatCode="0">
                        <c:v>122.70352115631714</c:v>
                      </c:pt>
                      <c:pt idx="90" formatCode="0">
                        <c:v>134.34748248067189</c:v>
                      </c:pt>
                      <c:pt idx="91" formatCode="0">
                        <c:v>153.26237397899814</c:v>
                      </c:pt>
                      <c:pt idx="92" formatCode="0">
                        <c:v>162.70852543962766</c:v>
                      </c:pt>
                      <c:pt idx="93" formatCode="0">
                        <c:v>148.37852702443951</c:v>
                      </c:pt>
                      <c:pt idx="94" formatCode="0">
                        <c:v>148.37852702443951</c:v>
                      </c:pt>
                      <c:pt idx="95" formatCode="0">
                        <c:v>138.94926125695534</c:v>
                      </c:pt>
                      <c:pt idx="96" formatCode="0">
                        <c:v>125.54369083111197</c:v>
                      </c:pt>
                      <c:pt idx="97" formatCode="0">
                        <c:v>116.2917203294752</c:v>
                      </c:pt>
                      <c:pt idx="98" formatCode="0">
                        <c:v>109.35466885009022</c:v>
                      </c:pt>
                      <c:pt idx="99" formatCode="0">
                        <c:v>106.79414247454331</c:v>
                      </c:pt>
                      <c:pt idx="100" formatCode="0">
                        <c:v>117.00639262163547</c:v>
                      </c:pt>
                      <c:pt idx="101" formatCode="0">
                        <c:v>103.85849016499562</c:v>
                      </c:pt>
                      <c:pt idx="102" formatCode="0">
                        <c:v>98.87469648448473</c:v>
                      </c:pt>
                      <c:pt idx="103" formatCode="0">
                        <c:v>95.493789818626979</c:v>
                      </c:pt>
                      <c:pt idx="104" formatCode="0">
                        <c:v>99.931299670048631</c:v>
                      </c:pt>
                    </c:numCache>
                  </c:numRef>
                </c:val>
                <c:smooth val="0"/>
                <c:extLst xmlns:c15="http://schemas.microsoft.com/office/drawing/2012/chart">
                  <c:ext xmlns:c16="http://schemas.microsoft.com/office/drawing/2014/chart" uri="{C3380CC4-5D6E-409C-BE32-E72D297353CC}">
                    <c16:uniqueId val="{0000002F-B5D4-40D4-AF13-0B53CA72FB94}"/>
                  </c:ext>
                </c:extLst>
              </c15:ser>
            </c15:filteredLineSeries>
            <c15:filteredLineSeries>
              <c15:ser>
                <c:idx val="79"/>
                <c:order val="79"/>
                <c:tx>
                  <c:strRef>
                    <c:extLst xmlns:c15="http://schemas.microsoft.com/office/drawing/2012/chart">
                      <c:ext xmlns:c15="http://schemas.microsoft.com/office/drawing/2012/chart" uri="{02D57815-91ED-43cb-92C2-25804820EDAC}">
                        <c15:formulaRef>
                          <c15:sqref>'Table for graphs 24-25 '!$A$81</c15:sqref>
                        </c15:formulaRef>
                      </c:ext>
                    </c:extLst>
                    <c:strCache>
                      <c:ptCount val="1"/>
                      <c:pt idx="0">
                        <c:v>Gynaecological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'!$B$81:$DB$81</c15:sqref>
                        </c15:formulaRef>
                      </c:ext>
                    </c:extLst>
                    <c:numCache>
                      <c:formatCode>0</c:formatCode>
                      <c:ptCount val="105"/>
                      <c:pt idx="0">
                        <c:v>112</c:v>
                      </c:pt>
                      <c:pt idx="1">
                        <c:v>124</c:v>
                      </c:pt>
                      <c:pt idx="2">
                        <c:v>111</c:v>
                      </c:pt>
                      <c:pt idx="3">
                        <c:v>110</c:v>
                      </c:pt>
                      <c:pt idx="4">
                        <c:v>116</c:v>
                      </c:pt>
                      <c:pt idx="5">
                        <c:v>118</c:v>
                      </c:pt>
                      <c:pt idx="6">
                        <c:v>115</c:v>
                      </c:pt>
                      <c:pt idx="7">
                        <c:v>111</c:v>
                      </c:pt>
                      <c:pt idx="8">
                        <c:v>122</c:v>
                      </c:pt>
                      <c:pt idx="9">
                        <c:v>115</c:v>
                      </c:pt>
                      <c:pt idx="10">
                        <c:v>101</c:v>
                      </c:pt>
                      <c:pt idx="11">
                        <c:v>109</c:v>
                      </c:pt>
                      <c:pt idx="12">
                        <c:v>106</c:v>
                      </c:pt>
                      <c:pt idx="13">
                        <c:v>90</c:v>
                      </c:pt>
                      <c:pt idx="14">
                        <c:v>93</c:v>
                      </c:pt>
                      <c:pt idx="15">
                        <c:v>100</c:v>
                      </c:pt>
                      <c:pt idx="16">
                        <c:v>93</c:v>
                      </c:pt>
                      <c:pt idx="17">
                        <c:v>81</c:v>
                      </c:pt>
                      <c:pt idx="18">
                        <c:v>88</c:v>
                      </c:pt>
                      <c:pt idx="19">
                        <c:v>90</c:v>
                      </c:pt>
                      <c:pt idx="20">
                        <c:v>94</c:v>
                      </c:pt>
                      <c:pt idx="21">
                        <c:v>98</c:v>
                      </c:pt>
                      <c:pt idx="22">
                        <c:v>99</c:v>
                      </c:pt>
                      <c:pt idx="23">
                        <c:v>105</c:v>
                      </c:pt>
                      <c:pt idx="24">
                        <c:v>81</c:v>
                      </c:pt>
                      <c:pt idx="25">
                        <c:v>75</c:v>
                      </c:pt>
                      <c:pt idx="26">
                        <c:v>64</c:v>
                      </c:pt>
                      <c:pt idx="27">
                        <c:v>59</c:v>
                      </c:pt>
                      <c:pt idx="28">
                        <c:v>67</c:v>
                      </c:pt>
                      <c:pt idx="29">
                        <c:v>71</c:v>
                      </c:pt>
                      <c:pt idx="30">
                        <c:v>68</c:v>
                      </c:pt>
                      <c:pt idx="31">
                        <c:v>64</c:v>
                      </c:pt>
                      <c:pt idx="32">
                        <c:v>63</c:v>
                      </c:pt>
                      <c:pt idx="33">
                        <c:v>60</c:v>
                      </c:pt>
                      <c:pt idx="34">
                        <c:v>55</c:v>
                      </c:pt>
                      <c:pt idx="35">
                        <c:v>52</c:v>
                      </c:pt>
                      <c:pt idx="36">
                        <c:v>54</c:v>
                      </c:pt>
                      <c:pt idx="37">
                        <c:v>58</c:v>
                      </c:pt>
                      <c:pt idx="38">
                        <c:v>50</c:v>
                      </c:pt>
                      <c:pt idx="39">
                        <c:v>55</c:v>
                      </c:pt>
                      <c:pt idx="40">
                        <c:v>60</c:v>
                      </c:pt>
                      <c:pt idx="41">
                        <c:v>47</c:v>
                      </c:pt>
                      <c:pt idx="42">
                        <c:v>50</c:v>
                      </c:pt>
                      <c:pt idx="43">
                        <c:v>50</c:v>
                      </c:pt>
                      <c:pt idx="44">
                        <c:v>41</c:v>
                      </c:pt>
                      <c:pt idx="45">
                        <c:v>46</c:v>
                      </c:pt>
                      <c:pt idx="46">
                        <c:v>40</c:v>
                      </c:pt>
                      <c:pt idx="47">
                        <c:v>40</c:v>
                      </c:pt>
                      <c:pt idx="48">
                        <c:v>34</c:v>
                      </c:pt>
                      <c:pt idx="49">
                        <c:v>31</c:v>
                      </c:pt>
                      <c:pt idx="50">
                        <c:v>32</c:v>
                      </c:pt>
                      <c:pt idx="51">
                        <c:v>32</c:v>
                      </c:pt>
                      <c:pt idx="52">
                        <c:v>30</c:v>
                      </c:pt>
                      <c:pt idx="53">
                        <c:v>36</c:v>
                      </c:pt>
                      <c:pt idx="54">
                        <c:v>43</c:v>
                      </c:pt>
                      <c:pt idx="55">
                        <c:v>43</c:v>
                      </c:pt>
                      <c:pt idx="56">
                        <c:v>40</c:v>
                      </c:pt>
                      <c:pt idx="57">
                        <c:v>36</c:v>
                      </c:pt>
                      <c:pt idx="58">
                        <c:v>37</c:v>
                      </c:pt>
                      <c:pt idx="59">
                        <c:v>35</c:v>
                      </c:pt>
                      <c:pt idx="60">
                        <c:v>39</c:v>
                      </c:pt>
                      <c:pt idx="61">
                        <c:v>39</c:v>
                      </c:pt>
                      <c:pt idx="62">
                        <c:v>42</c:v>
                      </c:pt>
                      <c:pt idx="63">
                        <c:v>41</c:v>
                      </c:pt>
                      <c:pt idx="64" formatCode="General">
                        <c:v>43</c:v>
                      </c:pt>
                      <c:pt idx="65" formatCode="General">
                        <c:v>37</c:v>
                      </c:pt>
                      <c:pt idx="66" formatCode="General">
                        <c:v>38</c:v>
                      </c:pt>
                      <c:pt idx="67" formatCode="General">
                        <c:v>39</c:v>
                      </c:pt>
                      <c:pt idx="68" formatCode="General">
                        <c:v>35</c:v>
                      </c:pt>
                      <c:pt idx="69" formatCode="General">
                        <c:v>40</c:v>
                      </c:pt>
                      <c:pt idx="70" formatCode="General">
                        <c:v>73</c:v>
                      </c:pt>
                      <c:pt idx="71" formatCode="General">
                        <c:v>41</c:v>
                      </c:pt>
                      <c:pt idx="72" formatCode="General">
                        <c:v>42</c:v>
                      </c:pt>
                      <c:pt idx="73" formatCode="General">
                        <c:v>38</c:v>
                      </c:pt>
                      <c:pt idx="74" formatCode="General">
                        <c:v>38</c:v>
                      </c:pt>
                      <c:pt idx="75" formatCode="General">
                        <c:v>32</c:v>
                      </c:pt>
                      <c:pt idx="76" formatCode="General">
                        <c:v>30</c:v>
                      </c:pt>
                      <c:pt idx="77" formatCode="General">
                        <c:v>31</c:v>
                      </c:pt>
                      <c:pt idx="78" formatCode="General">
                        <c:v>33</c:v>
                      </c:pt>
                      <c:pt idx="79" formatCode="General">
                        <c:v>27</c:v>
                      </c:pt>
                      <c:pt idx="80" formatCode="General">
                        <c:v>27</c:v>
                      </c:pt>
                      <c:pt idx="81" formatCode="General">
                        <c:v>31</c:v>
                      </c:pt>
                      <c:pt idx="82" formatCode="General">
                        <c:v>35</c:v>
                      </c:pt>
                      <c:pt idx="83" formatCode="General">
                        <c:v>35</c:v>
                      </c:pt>
                      <c:pt idx="84" formatCode="General">
                        <c:v>34</c:v>
                      </c:pt>
                      <c:pt idx="85" formatCode="General">
                        <c:v>28</c:v>
                      </c:pt>
                      <c:pt idx="86" formatCode="General">
                        <c:v>32</c:v>
                      </c:pt>
                      <c:pt idx="87" formatCode="General">
                        <c:v>30</c:v>
                      </c:pt>
                      <c:pt idx="88" formatCode="General">
                        <c:v>28</c:v>
                      </c:pt>
                      <c:pt idx="89" formatCode="General">
                        <c:v>29</c:v>
                      </c:pt>
                      <c:pt idx="90" formatCode="General">
                        <c:v>27</c:v>
                      </c:pt>
                      <c:pt idx="91" formatCode="General">
                        <c:v>30</c:v>
                      </c:pt>
                      <c:pt idx="92" formatCode="General">
                        <c:v>30</c:v>
                      </c:pt>
                      <c:pt idx="93" formatCode="General">
                        <c:v>27</c:v>
                      </c:pt>
                      <c:pt idx="94" formatCode="General">
                        <c:v>30</c:v>
                      </c:pt>
                      <c:pt idx="95" formatCode="General">
                        <c:v>30</c:v>
                      </c:pt>
                      <c:pt idx="96" formatCode="General">
                        <c:v>27</c:v>
                      </c:pt>
                    </c:numCache>
                  </c:numRef>
                </c:val>
                <c:smooth val="0"/>
                <c:extLst xmlns:c15="http://schemas.microsoft.com/office/drawing/2012/chart">
                  <c:ext xmlns:c16="http://schemas.microsoft.com/office/drawing/2014/chart" uri="{C3380CC4-5D6E-409C-BE32-E72D297353CC}">
                    <c16:uniqueId val="{00000050-B5D4-40D4-AF13-0B53CA72FB94}"/>
                  </c:ext>
                </c:extLst>
              </c15:ser>
            </c15:filteredLineSeries>
            <c15:filteredLineSeries>
              <c15:ser>
                <c:idx val="89"/>
                <c:order val="89"/>
                <c:tx>
                  <c:strRef>
                    <c:extLst xmlns:c15="http://schemas.microsoft.com/office/drawing/2012/chart">
                      <c:ext xmlns:c15="http://schemas.microsoft.com/office/drawing/2012/chart" uri="{02D57815-91ED-43cb-92C2-25804820EDAC}">
                        <c15:formulaRef>
                          <c15:sqref>'Table for graphs 24-25 '!$A$91</c15:sqref>
                        </c15:formulaRef>
                      </c:ext>
                    </c:extLst>
                    <c:strCache>
                      <c:ptCount val="1"/>
                      <c:pt idx="0">
                        <c:v>Total Reported Backlog All Sites</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'!$B$91:$DB$91</c15:sqref>
                        </c15:formulaRef>
                      </c:ext>
                    </c:extLst>
                    <c:numCache>
                      <c:formatCode>0</c:formatCode>
                      <c:ptCount val="105"/>
                      <c:pt idx="0">
                        <c:v>391</c:v>
                      </c:pt>
                      <c:pt idx="1">
                        <c:v>437</c:v>
                      </c:pt>
                      <c:pt idx="2">
                        <c:v>390</c:v>
                      </c:pt>
                      <c:pt idx="3">
                        <c:v>387</c:v>
                      </c:pt>
                      <c:pt idx="4">
                        <c:v>409</c:v>
                      </c:pt>
                      <c:pt idx="5">
                        <c:v>411</c:v>
                      </c:pt>
                      <c:pt idx="6">
                        <c:v>394</c:v>
                      </c:pt>
                      <c:pt idx="7">
                        <c:v>388</c:v>
                      </c:pt>
                      <c:pt idx="8">
                        <c:v>414</c:v>
                      </c:pt>
                      <c:pt idx="9">
                        <c:v>414</c:v>
                      </c:pt>
                      <c:pt idx="10">
                        <c:v>402</c:v>
                      </c:pt>
                      <c:pt idx="11">
                        <c:v>385</c:v>
                      </c:pt>
                      <c:pt idx="12">
                        <c:v>380</c:v>
                      </c:pt>
                      <c:pt idx="13">
                        <c:v>353</c:v>
                      </c:pt>
                      <c:pt idx="14">
                        <c:v>325</c:v>
                      </c:pt>
                      <c:pt idx="15">
                        <c:v>328</c:v>
                      </c:pt>
                      <c:pt idx="16">
                        <c:v>333</c:v>
                      </c:pt>
                      <c:pt idx="17">
                        <c:v>323</c:v>
                      </c:pt>
                      <c:pt idx="18">
                        <c:v>331</c:v>
                      </c:pt>
                      <c:pt idx="19">
                        <c:v>357</c:v>
                      </c:pt>
                      <c:pt idx="20">
                        <c:v>365</c:v>
                      </c:pt>
                      <c:pt idx="21">
                        <c:v>368</c:v>
                      </c:pt>
                      <c:pt idx="22">
                        <c:v>388</c:v>
                      </c:pt>
                      <c:pt idx="23">
                        <c:v>417</c:v>
                      </c:pt>
                      <c:pt idx="24">
                        <c:v>379</c:v>
                      </c:pt>
                      <c:pt idx="25">
                        <c:v>362</c:v>
                      </c:pt>
                      <c:pt idx="26">
                        <c:v>360</c:v>
                      </c:pt>
                      <c:pt idx="27">
                        <c:v>329</c:v>
                      </c:pt>
                      <c:pt idx="28">
                        <c:v>327</c:v>
                      </c:pt>
                      <c:pt idx="29">
                        <c:v>332</c:v>
                      </c:pt>
                      <c:pt idx="30">
                        <c:v>316</c:v>
                      </c:pt>
                      <c:pt idx="31">
                        <c:v>304</c:v>
                      </c:pt>
                      <c:pt idx="32">
                        <c:v>291</c:v>
                      </c:pt>
                      <c:pt idx="33">
                        <c:v>298</c:v>
                      </c:pt>
                      <c:pt idx="34">
                        <c:v>285</c:v>
                      </c:pt>
                      <c:pt idx="35">
                        <c:v>263</c:v>
                      </c:pt>
                      <c:pt idx="36">
                        <c:v>259</c:v>
                      </c:pt>
                      <c:pt idx="37">
                        <c:v>264</c:v>
                      </c:pt>
                      <c:pt idx="38">
                        <c:v>274</c:v>
                      </c:pt>
                      <c:pt idx="39">
                        <c:v>305</c:v>
                      </c:pt>
                      <c:pt idx="40">
                        <c:v>302</c:v>
                      </c:pt>
                      <c:pt idx="41">
                        <c:v>292</c:v>
                      </c:pt>
                      <c:pt idx="42">
                        <c:v>297</c:v>
                      </c:pt>
                      <c:pt idx="43">
                        <c:v>301</c:v>
                      </c:pt>
                      <c:pt idx="44">
                        <c:v>279</c:v>
                      </c:pt>
                      <c:pt idx="45">
                        <c:v>261</c:v>
                      </c:pt>
                      <c:pt idx="46">
                        <c:v>252</c:v>
                      </c:pt>
                      <c:pt idx="47">
                        <c:v>245</c:v>
                      </c:pt>
                      <c:pt idx="48">
                        <c:v>222</c:v>
                      </c:pt>
                      <c:pt idx="49">
                        <c:v>196</c:v>
                      </c:pt>
                      <c:pt idx="50">
                        <c:v>194</c:v>
                      </c:pt>
                      <c:pt idx="51">
                        <c:v>206</c:v>
                      </c:pt>
                      <c:pt idx="52">
                        <c:v>209</c:v>
                      </c:pt>
                      <c:pt idx="53">
                        <c:v>203</c:v>
                      </c:pt>
                      <c:pt idx="54">
                        <c:v>208</c:v>
                      </c:pt>
                      <c:pt idx="55">
                        <c:v>210</c:v>
                      </c:pt>
                      <c:pt idx="56">
                        <c:v>202</c:v>
                      </c:pt>
                      <c:pt idx="57">
                        <c:v>229</c:v>
                      </c:pt>
                      <c:pt idx="58">
                        <c:v>246</c:v>
                      </c:pt>
                      <c:pt idx="59">
                        <c:v>220</c:v>
                      </c:pt>
                      <c:pt idx="60">
                        <c:v>244</c:v>
                      </c:pt>
                      <c:pt idx="61">
                        <c:v>237</c:v>
                      </c:pt>
                      <c:pt idx="62">
                        <c:v>240</c:v>
                      </c:pt>
                      <c:pt idx="63">
                        <c:v>219</c:v>
                      </c:pt>
                      <c:pt idx="64">
                        <c:v>227</c:v>
                      </c:pt>
                      <c:pt idx="65">
                        <c:v>229</c:v>
                      </c:pt>
                      <c:pt idx="66">
                        <c:v>245</c:v>
                      </c:pt>
                      <c:pt idx="67">
                        <c:v>249</c:v>
                      </c:pt>
                      <c:pt idx="68">
                        <c:v>247</c:v>
                      </c:pt>
                      <c:pt idx="69">
                        <c:v>273</c:v>
                      </c:pt>
                      <c:pt idx="70">
                        <c:v>248</c:v>
                      </c:pt>
                      <c:pt idx="71">
                        <c:v>257</c:v>
                      </c:pt>
                      <c:pt idx="72">
                        <c:v>258</c:v>
                      </c:pt>
                      <c:pt idx="73">
                        <c:v>272</c:v>
                      </c:pt>
                      <c:pt idx="74">
                        <c:v>305</c:v>
                      </c:pt>
                      <c:pt idx="75">
                        <c:v>312</c:v>
                      </c:pt>
                      <c:pt idx="76">
                        <c:v>331</c:v>
                      </c:pt>
                      <c:pt idx="77">
                        <c:v>331</c:v>
                      </c:pt>
                      <c:pt idx="78">
                        <c:v>340</c:v>
                      </c:pt>
                      <c:pt idx="79">
                        <c:v>334</c:v>
                      </c:pt>
                      <c:pt idx="80">
                        <c:v>290</c:v>
                      </c:pt>
                      <c:pt idx="81">
                        <c:v>285</c:v>
                      </c:pt>
                      <c:pt idx="82">
                        <c:v>322</c:v>
                      </c:pt>
                      <c:pt idx="83">
                        <c:v>304</c:v>
                      </c:pt>
                      <c:pt idx="84">
                        <c:v>299</c:v>
                      </c:pt>
                      <c:pt idx="85">
                        <c:v>239</c:v>
                      </c:pt>
                      <c:pt idx="86">
                        <c:v>255</c:v>
                      </c:pt>
                      <c:pt idx="87">
                        <c:v>266</c:v>
                      </c:pt>
                      <c:pt idx="88">
                        <c:v>280</c:v>
                      </c:pt>
                      <c:pt idx="89">
                        <c:v>260</c:v>
                      </c:pt>
                      <c:pt idx="90">
                        <c:v>297</c:v>
                      </c:pt>
                      <c:pt idx="91">
                        <c:v>339</c:v>
                      </c:pt>
                      <c:pt idx="92">
                        <c:v>361</c:v>
                      </c:pt>
                      <c:pt idx="93">
                        <c:v>336</c:v>
                      </c:pt>
                      <c:pt idx="94">
                        <c:v>279</c:v>
                      </c:pt>
                      <c:pt idx="95">
                        <c:v>272</c:v>
                      </c:pt>
                      <c:pt idx="96">
                        <c:v>248</c:v>
                      </c:pt>
                    </c:numCache>
                  </c:numRef>
                </c:val>
                <c:smooth val="0"/>
                <c:extLst xmlns:c15="http://schemas.microsoft.com/office/drawing/2012/chart">
                  <c:ext xmlns:c16="http://schemas.microsoft.com/office/drawing/2014/chart" uri="{C3380CC4-5D6E-409C-BE32-E72D297353CC}">
                    <c16:uniqueId val="{00000059-B5D4-40D4-AF13-0B53CA72FB94}"/>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832628528719E-2"/>
          <c:y val="0.89771246103262359"/>
          <c:w val="0.96211775868718619"/>
          <c:h val="7.3406672541383583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December 2024 Breaches,</a:t>
            </a:r>
            <a:r>
              <a:rPr lang="en-US" baseline="0" dirty="0"/>
              <a:t> n=80</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Sheet3!$B$1</c:f>
              <c:strCache>
                <c:ptCount val="1"/>
                <c:pt idx="0">
                  <c:v>Dec 24</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7BF-4695-8A8F-5236CC6D818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7BF-4695-8A8F-5236CC6D818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7BF-4695-8A8F-5236CC6D818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7BF-4695-8A8F-5236CC6D818E}"/>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D7BF-4695-8A8F-5236CC6D818E}"/>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D7BF-4695-8A8F-5236CC6D818E}"/>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D7BF-4695-8A8F-5236CC6D818E}"/>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D7BF-4695-8A8F-5236CC6D818E}"/>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D7BF-4695-8A8F-5236CC6D818E}"/>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D7BF-4695-8A8F-5236CC6D818E}"/>
              </c:ext>
            </c:extLst>
          </c:dPt>
          <c:dLbls>
            <c:dLbl>
              <c:idx val="7"/>
              <c:layout>
                <c:manualLayout>
                  <c:x val="-2.1447719167355654E-2"/>
                  <c:y val="-1.6931216931216932E-2"/>
                </c:manualLayout>
              </c:layout>
              <c:dLblPos val="bestFi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F-D7BF-4695-8A8F-5236CC6D818E}"/>
                </c:ext>
              </c:extLst>
            </c:dLbl>
            <c:dLbl>
              <c:idx val="8"/>
              <c:layout>
                <c:manualLayout>
                  <c:x val="-2.1447719167355678E-2"/>
                  <c:y val="-6.3492063492063516E-2"/>
                </c:manualLayout>
              </c:layout>
              <c:dLblPos val="bestFi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11-D7BF-4695-8A8F-5236CC6D818E}"/>
                </c:ext>
              </c:extLst>
            </c:dLbl>
            <c:dLbl>
              <c:idx val="9"/>
              <c:layout>
                <c:manualLayout>
                  <c:x val="5.0044678057163144E-2"/>
                  <c:y val="-1.2698412698412717E-2"/>
                </c:manualLayout>
              </c:layout>
              <c:dLblPos val="bestFi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13-D7BF-4695-8A8F-5236CC6D818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Sheet3!$A$2:$A$11</c:f>
              <c:strCache>
                <c:ptCount val="10"/>
                <c:pt idx="0">
                  <c:v>Skin(c)</c:v>
                </c:pt>
                <c:pt idx="1">
                  <c:v>Urological</c:v>
                </c:pt>
                <c:pt idx="2">
                  <c:v>Lower Gastrointestinal</c:v>
                </c:pt>
                <c:pt idx="3">
                  <c:v>Gynaecological</c:v>
                </c:pt>
                <c:pt idx="4">
                  <c:v>Breast</c:v>
                </c:pt>
                <c:pt idx="5">
                  <c:v>Upper Gastrointestinal</c:v>
                </c:pt>
                <c:pt idx="6">
                  <c:v>Head and neck</c:v>
                </c:pt>
                <c:pt idx="7">
                  <c:v>Haematological</c:v>
                </c:pt>
                <c:pt idx="8">
                  <c:v>Lung</c:v>
                </c:pt>
                <c:pt idx="9">
                  <c:v>Sarcoma</c:v>
                </c:pt>
              </c:strCache>
            </c:strRef>
          </c:cat>
          <c:val>
            <c:numRef>
              <c:f>Sheet3!$B$2:$B$11</c:f>
              <c:numCache>
                <c:formatCode>General</c:formatCode>
                <c:ptCount val="10"/>
                <c:pt idx="0">
                  <c:v>23</c:v>
                </c:pt>
                <c:pt idx="1">
                  <c:v>11</c:v>
                </c:pt>
                <c:pt idx="2">
                  <c:v>10</c:v>
                </c:pt>
                <c:pt idx="3">
                  <c:v>8</c:v>
                </c:pt>
                <c:pt idx="4">
                  <c:v>7</c:v>
                </c:pt>
                <c:pt idx="5">
                  <c:v>7</c:v>
                </c:pt>
                <c:pt idx="6">
                  <c:v>5</c:v>
                </c:pt>
                <c:pt idx="7">
                  <c:v>4</c:v>
                </c:pt>
                <c:pt idx="8">
                  <c:v>4</c:v>
                </c:pt>
                <c:pt idx="9">
                  <c:v>1</c:v>
                </c:pt>
              </c:numCache>
            </c:numRef>
          </c:val>
          <c:extLst>
            <c:ext xmlns:c16="http://schemas.microsoft.com/office/drawing/2014/chart" uri="{C3380CC4-5D6E-409C-BE32-E72D297353CC}">
              <c16:uniqueId val="{00000014-D7BF-4695-8A8F-5236CC6D818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Lower GI</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9920944759943408E-2"/>
          <c:y val="0.21952665695191195"/>
          <c:w val="0.79729742354239308"/>
          <c:h val="0.56118747801618007"/>
        </c:manualLayout>
      </c:layout>
      <c:barChart>
        <c:barDir val="col"/>
        <c:grouping val="clustered"/>
        <c:varyColors val="0"/>
        <c:ser>
          <c:idx val="5"/>
          <c:order val="5"/>
          <c:tx>
            <c:strRef>
              <c:f>'POS to DTT (2)'!$A$8</c:f>
              <c:strCache>
                <c:ptCount val="1"/>
                <c:pt idx="0">
                  <c:v>Lower GI - Median Days</c:v>
                </c:pt>
              </c:strCache>
              <c:extLst xmlns:c15="http://schemas.microsoft.com/office/drawing/2012/chart"/>
            </c:strRef>
          </c:tx>
          <c:spPr>
            <a:solidFill>
              <a:schemeClr val="accent1">
                <a:tint val="58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(2)'!$B$8:$T$8</c:f>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pt idx="14">
                  <c:v>42</c:v>
                </c:pt>
                <c:pt idx="15">
                  <c:v>30</c:v>
                </c:pt>
              </c:numCache>
              <c:extLst xmlns:c15="http://schemas.microsoft.com/office/drawing/2012/chart"/>
            </c:numRef>
          </c:val>
          <c:extLst>
            <c:ext xmlns:c16="http://schemas.microsoft.com/office/drawing/2014/chart" uri="{C3380CC4-5D6E-409C-BE32-E72D297353CC}">
              <c16:uniqueId val="{00000000-F8E1-4358-82DB-0F0F5136D275}"/>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pt idx="14">
                        <c:v>24</c:v>
                      </c:pt>
                      <c:pt idx="15">
                        <c:v>28</c:v>
                      </c:pt>
                    </c:numCache>
                  </c:numRef>
                </c:val>
                <c:extLst>
                  <c:ext xmlns:c16="http://schemas.microsoft.com/office/drawing/2014/chart" uri="{C3380CC4-5D6E-409C-BE32-E72D297353CC}">
                    <c16:uniqueId val="{00000002-F8E1-4358-82DB-0F0F5136D275}"/>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pt idx="14">
                        <c:v>32</c:v>
                      </c:pt>
                      <c:pt idx="15">
                        <c:v>48</c:v>
                      </c:pt>
                    </c:numCache>
                  </c:numRef>
                </c:val>
                <c:extLst xmlns:c15="http://schemas.microsoft.com/office/drawing/2012/chart">
                  <c:ext xmlns:c16="http://schemas.microsoft.com/office/drawing/2014/chart" uri="{C3380CC4-5D6E-409C-BE32-E72D297353CC}">
                    <c16:uniqueId val="{00000003-F8E1-4358-82DB-0F0F5136D275}"/>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pt idx="14">
                        <c:v>39</c:v>
                      </c:pt>
                      <c:pt idx="15">
                        <c:v>73</c:v>
                      </c:pt>
                    </c:numCache>
                  </c:numRef>
                </c:val>
                <c:extLst xmlns:c15="http://schemas.microsoft.com/office/drawing/2012/chart">
                  <c:ext xmlns:c16="http://schemas.microsoft.com/office/drawing/2014/chart" uri="{C3380CC4-5D6E-409C-BE32-E72D297353CC}">
                    <c16:uniqueId val="{00000004-F8E1-4358-82DB-0F0F5136D275}"/>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pt idx="14">
                        <c:v>37</c:v>
                      </c:pt>
                      <c:pt idx="15">
                        <c:v>42</c:v>
                      </c:pt>
                    </c:numCache>
                  </c:numRef>
                </c:val>
                <c:extLst xmlns:c15="http://schemas.microsoft.com/office/drawing/2012/chart">
                  <c:ext xmlns:c16="http://schemas.microsoft.com/office/drawing/2014/chart" uri="{C3380CC4-5D6E-409C-BE32-E72D297353CC}">
                    <c16:uniqueId val="{00000005-F8E1-4358-82DB-0F0F5136D275}"/>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pt idx="14">
                        <c:v>53</c:v>
                      </c:pt>
                      <c:pt idx="15">
                        <c:v>32</c:v>
                      </c:pt>
                    </c:numCache>
                  </c:numRef>
                </c:val>
                <c:extLst xmlns:c15="http://schemas.microsoft.com/office/drawing/2012/chart">
                  <c:ext xmlns:c16="http://schemas.microsoft.com/office/drawing/2014/chart" uri="{C3380CC4-5D6E-409C-BE32-E72D297353CC}">
                    <c16:uniqueId val="{00000006-F8E1-4358-82DB-0F0F5136D275}"/>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pt idx="14">
                        <c:v>13</c:v>
                      </c:pt>
                      <c:pt idx="15">
                        <c:v>21</c:v>
                      </c:pt>
                    </c:numCache>
                  </c:numRef>
                </c:val>
                <c:extLst xmlns:c15="http://schemas.microsoft.com/office/drawing/2012/chart">
                  <c:ext xmlns:c16="http://schemas.microsoft.com/office/drawing/2014/chart" uri="{C3380CC4-5D6E-409C-BE32-E72D297353CC}">
                    <c16:uniqueId val="{00000007-F8E1-4358-82DB-0F0F5136D275}"/>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pt idx="14">
                        <c:v>27</c:v>
                      </c:pt>
                      <c:pt idx="15">
                        <c:v>38</c:v>
                      </c:pt>
                    </c:numCache>
                  </c:numRef>
                </c:val>
                <c:extLst xmlns:c15="http://schemas.microsoft.com/office/drawing/2012/chart">
                  <c:ext xmlns:c16="http://schemas.microsoft.com/office/drawing/2014/chart" uri="{C3380CC4-5D6E-409C-BE32-E72D297353CC}">
                    <c16:uniqueId val="{00000008-F8E1-4358-82DB-0F0F5136D275}"/>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pt idx="14">
                        <c:v>48</c:v>
                      </c:pt>
                    </c:numCache>
                  </c:numRef>
                </c:val>
                <c:extLst xmlns:c15="http://schemas.microsoft.com/office/drawing/2012/chart">
                  <c:ext xmlns:c16="http://schemas.microsoft.com/office/drawing/2014/chart" uri="{C3380CC4-5D6E-409C-BE32-E72D297353CC}">
                    <c16:uniqueId val="{00000009-F8E1-4358-82DB-0F0F5136D275}"/>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pt idx="14">
                        <c:v>29</c:v>
                      </c:pt>
                      <c:pt idx="15">
                        <c:v>33</c:v>
                      </c:pt>
                    </c:numCache>
                  </c:numRef>
                </c:val>
                <c:extLst xmlns:c15="http://schemas.microsoft.com/office/drawing/2012/chart">
                  <c:ext xmlns:c16="http://schemas.microsoft.com/office/drawing/2014/chart" uri="{C3380CC4-5D6E-409C-BE32-E72D297353CC}">
                    <c16:uniqueId val="{0000000A-F8E1-4358-82DB-0F0F5136D275}"/>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pt idx="14">
                        <c:v>31</c:v>
                      </c:pt>
                      <c:pt idx="15">
                        <c:v>34</c:v>
                      </c:pt>
                    </c:numCache>
                  </c:numRef>
                </c:val>
                <c:extLst xmlns:c15="http://schemas.microsoft.com/office/drawing/2012/chart">
                  <c:ext xmlns:c16="http://schemas.microsoft.com/office/drawing/2014/chart" uri="{C3380CC4-5D6E-409C-BE32-E72D297353CC}">
                    <c16:uniqueId val="{0000000B-F8E1-4358-82DB-0F0F5136D275}"/>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pt idx="14">
                        <c:v>59</c:v>
                      </c:pt>
                      <c:pt idx="15">
                        <c:v>50</c:v>
                      </c:pt>
                    </c:numCache>
                  </c:numRef>
                </c:val>
                <c:extLst xmlns:c15="http://schemas.microsoft.com/office/drawing/2012/chart">
                  <c:ext xmlns:c16="http://schemas.microsoft.com/office/drawing/2014/chart" uri="{C3380CC4-5D6E-409C-BE32-E72D297353CC}">
                    <c16:uniqueId val="{0000000C-F8E1-4358-82DB-0F0F5136D275}"/>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pt idx="14">
                        <c:v>77</c:v>
                      </c:pt>
                      <c:pt idx="15">
                        <c:v>81</c:v>
                      </c:pt>
                    </c:numCache>
                  </c:numRef>
                </c:val>
                <c:extLst xmlns:c15="http://schemas.microsoft.com/office/drawing/2012/chart">
                  <c:ext xmlns:c16="http://schemas.microsoft.com/office/drawing/2014/chart" uri="{C3380CC4-5D6E-409C-BE32-E72D297353CC}">
                    <c16:uniqueId val="{0000000D-F8E1-4358-82DB-0F0F5136D275}"/>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pt idx="14">
                        <c:v>68</c:v>
                      </c:pt>
                      <c:pt idx="15">
                        <c:v>56</c:v>
                      </c:pt>
                    </c:numCache>
                  </c:numRef>
                </c:val>
                <c:extLst xmlns:c15="http://schemas.microsoft.com/office/drawing/2012/chart">
                  <c:ext xmlns:c16="http://schemas.microsoft.com/office/drawing/2014/chart" uri="{C3380CC4-5D6E-409C-BE32-E72D297353CC}">
                    <c16:uniqueId val="{0000000E-F8E1-4358-82DB-0F0F5136D275}"/>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pt idx="14">
                        <c:v>84</c:v>
                      </c:pt>
                      <c:pt idx="15">
                        <c:v>72</c:v>
                      </c:pt>
                    </c:numCache>
                  </c:numRef>
                </c:val>
                <c:extLst xmlns:c15="http://schemas.microsoft.com/office/drawing/2012/chart">
                  <c:ext xmlns:c16="http://schemas.microsoft.com/office/drawing/2014/chart" uri="{C3380CC4-5D6E-409C-BE32-E72D297353CC}">
                    <c16:uniqueId val="{0000000F-F8E1-4358-82DB-0F0F5136D275}"/>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pt idx="14">
                        <c:v>59</c:v>
                      </c:pt>
                      <c:pt idx="15">
                        <c:v>52</c:v>
                      </c:pt>
                    </c:numCache>
                  </c:numRef>
                </c:val>
                <c:extLst xmlns:c15="http://schemas.microsoft.com/office/drawing/2012/chart">
                  <c:ext xmlns:c16="http://schemas.microsoft.com/office/drawing/2014/chart" uri="{C3380CC4-5D6E-409C-BE32-E72D297353CC}">
                    <c16:uniqueId val="{00000010-F8E1-4358-82DB-0F0F5136D275}"/>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pt idx="14">
                        <c:v>47</c:v>
                      </c:pt>
                      <c:pt idx="15">
                        <c:v>67</c:v>
                      </c:pt>
                    </c:numCache>
                  </c:numRef>
                </c:val>
                <c:extLst xmlns:c15="http://schemas.microsoft.com/office/drawing/2012/chart">
                  <c:ext xmlns:c16="http://schemas.microsoft.com/office/drawing/2014/chart" uri="{C3380CC4-5D6E-409C-BE32-E72D297353CC}">
                    <c16:uniqueId val="{00000011-F8E1-4358-82DB-0F0F5136D275}"/>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pt idx="14">
                        <c:v>43</c:v>
                      </c:pt>
                      <c:pt idx="15">
                        <c:v>59</c:v>
                      </c:pt>
                    </c:numCache>
                  </c:numRef>
                </c:val>
                <c:extLst xmlns:c15="http://schemas.microsoft.com/office/drawing/2012/chart">
                  <c:ext xmlns:c16="http://schemas.microsoft.com/office/drawing/2014/chart" uri="{C3380CC4-5D6E-409C-BE32-E72D297353CC}">
                    <c16:uniqueId val="{00000012-F8E1-4358-82DB-0F0F5136D275}"/>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pt idx="14">
                        <c:v>83</c:v>
                      </c:pt>
                      <c:pt idx="15">
                        <c:v>65</c:v>
                      </c:pt>
                    </c:numCache>
                  </c:numRef>
                </c:val>
                <c:extLst xmlns:c15="http://schemas.microsoft.com/office/drawing/2012/chart">
                  <c:ext xmlns:c16="http://schemas.microsoft.com/office/drawing/2014/chart" uri="{C3380CC4-5D6E-409C-BE32-E72D297353CC}">
                    <c16:uniqueId val="{00000013-F8E1-4358-82DB-0F0F5136D275}"/>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pt idx="14">
                        <c:v>62</c:v>
                      </c:pt>
                      <c:pt idx="15">
                        <c:v>57</c:v>
                      </c:pt>
                    </c:numCache>
                  </c:numRef>
                </c:val>
                <c:extLst xmlns:c15="http://schemas.microsoft.com/office/drawing/2012/chart">
                  <c:ext xmlns:c16="http://schemas.microsoft.com/office/drawing/2014/chart" uri="{C3380CC4-5D6E-409C-BE32-E72D297353CC}">
                    <c16:uniqueId val="{00000014-F8E1-4358-82DB-0F0F5136D275}"/>
                  </c:ext>
                </c:extLst>
              </c15:ser>
            </c15:filteredBarSeries>
          </c:ext>
        </c:extLst>
      </c:barChart>
      <c:lineChart>
        <c:grouping val="standard"/>
        <c:varyColors val="0"/>
        <c:ser>
          <c:idx val="25"/>
          <c:order val="25"/>
          <c:tx>
            <c:strRef>
              <c:f>'POS to DTT (2)'!$A$38</c:f>
              <c:strCache>
                <c:ptCount val="1"/>
                <c:pt idx="0">
                  <c:v>Lower GI - % in 31 days</c:v>
                </c:pt>
              </c:strCache>
              <c:extLst xmlns:c15="http://schemas.microsoft.com/office/drawing/2012/chart"/>
            </c:strRef>
          </c:tx>
          <c:spPr>
            <a:ln w="28575" cap="rnd">
              <a:solidFill>
                <a:schemeClr val="accent1">
                  <a:shade val="5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(2)'!$B$38:$T$38</c:f>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pt idx="14">
                  <c:v>0.45</c:v>
                </c:pt>
                <c:pt idx="15">
                  <c:v>0.52</c:v>
                </c:pt>
              </c:numCache>
              <c:extLst xmlns:c15="http://schemas.microsoft.com/office/drawing/2012/chart"/>
            </c:numRef>
          </c:val>
          <c:smooth val="0"/>
          <c:extLst>
            <c:ext xmlns:c16="http://schemas.microsoft.com/office/drawing/2014/chart" uri="{C3380CC4-5D6E-409C-BE32-E72D297353CC}">
              <c16:uniqueId val="{00000001-F8E1-4358-82DB-0F0F5136D275}"/>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pt idx="14">
                        <c:v>0.76</c:v>
                      </c:pt>
                      <c:pt idx="15">
                        <c:v>0.67</c:v>
                      </c:pt>
                    </c:numCache>
                  </c:numRef>
                </c:val>
                <c:smooth val="0"/>
                <c:extLst>
                  <c:ext xmlns:c16="http://schemas.microsoft.com/office/drawing/2014/chart" uri="{C3380CC4-5D6E-409C-BE32-E72D297353CC}">
                    <c16:uniqueId val="{00000015-F8E1-4358-82DB-0F0F5136D275}"/>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pt idx="14">
                        <c:v>0.4</c:v>
                      </c:pt>
                      <c:pt idx="15">
                        <c:v>0.11</c:v>
                      </c:pt>
                    </c:numCache>
                  </c:numRef>
                </c:val>
                <c:smooth val="0"/>
                <c:extLst xmlns:c15="http://schemas.microsoft.com/office/drawing/2012/chart">
                  <c:ext xmlns:c16="http://schemas.microsoft.com/office/drawing/2014/chart" uri="{C3380CC4-5D6E-409C-BE32-E72D297353CC}">
                    <c16:uniqueId val="{00000016-F8E1-4358-82DB-0F0F5136D275}"/>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pt idx="14">
                        <c:v>0.43</c:v>
                      </c:pt>
                      <c:pt idx="15">
                        <c:v>0.28999999999999998</c:v>
                      </c:pt>
                    </c:numCache>
                  </c:numRef>
                </c:val>
                <c:smooth val="0"/>
                <c:extLst xmlns:c15="http://schemas.microsoft.com/office/drawing/2012/chart">
                  <c:ext xmlns:c16="http://schemas.microsoft.com/office/drawing/2014/chart" uri="{C3380CC4-5D6E-409C-BE32-E72D297353CC}">
                    <c16:uniqueId val="{00000017-F8E1-4358-82DB-0F0F5136D275}"/>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pt idx="14">
                        <c:v>0.47</c:v>
                      </c:pt>
                      <c:pt idx="15">
                        <c:v>0.38</c:v>
                      </c:pt>
                    </c:numCache>
                  </c:numRef>
                </c:val>
                <c:smooth val="0"/>
                <c:extLst xmlns:c15="http://schemas.microsoft.com/office/drawing/2012/chart">
                  <c:ext xmlns:c16="http://schemas.microsoft.com/office/drawing/2014/chart" uri="{C3380CC4-5D6E-409C-BE32-E72D297353CC}">
                    <c16:uniqueId val="{00000018-F8E1-4358-82DB-0F0F5136D275}"/>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pt idx="14">
                        <c:v>0.38</c:v>
                      </c:pt>
                      <c:pt idx="15">
                        <c:v>0.31</c:v>
                      </c:pt>
                    </c:numCache>
                  </c:numRef>
                </c:val>
                <c:smooth val="0"/>
                <c:extLst xmlns:c15="http://schemas.microsoft.com/office/drawing/2012/chart">
                  <c:ext xmlns:c16="http://schemas.microsoft.com/office/drawing/2014/chart" uri="{C3380CC4-5D6E-409C-BE32-E72D297353CC}">
                    <c16:uniqueId val="{00000019-F8E1-4358-82DB-0F0F5136D275}"/>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pt idx="14">
                        <c:v>0.68</c:v>
                      </c:pt>
                      <c:pt idx="15">
                        <c:v>0.56000000000000005</c:v>
                      </c:pt>
                    </c:numCache>
                  </c:numRef>
                </c:val>
                <c:smooth val="0"/>
                <c:extLst xmlns:c15="http://schemas.microsoft.com/office/drawing/2012/chart">
                  <c:ext xmlns:c16="http://schemas.microsoft.com/office/drawing/2014/chart" uri="{C3380CC4-5D6E-409C-BE32-E72D297353CC}">
                    <c16:uniqueId val="{0000001A-F8E1-4358-82DB-0F0F5136D275}"/>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pt idx="14">
                        <c:v>0.56000000000000005</c:v>
                      </c:pt>
                      <c:pt idx="15">
                        <c:v>0.33</c:v>
                      </c:pt>
                    </c:numCache>
                  </c:numRef>
                </c:val>
                <c:smooth val="0"/>
                <c:extLst xmlns:c15="http://schemas.microsoft.com/office/drawing/2012/chart">
                  <c:ext xmlns:c16="http://schemas.microsoft.com/office/drawing/2014/chart" uri="{C3380CC4-5D6E-409C-BE32-E72D297353CC}">
                    <c16:uniqueId val="{0000001B-F8E1-4358-82DB-0F0F5136D275}"/>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pt idx="14">
                        <c:v>0.28000000000000003</c:v>
                      </c:pt>
                      <c:pt idx="15">
                        <c:v>0.33</c:v>
                      </c:pt>
                    </c:numCache>
                  </c:numRef>
                </c:val>
                <c:smooth val="0"/>
                <c:extLst xmlns:c15="http://schemas.microsoft.com/office/drawing/2012/chart">
                  <c:ext xmlns:c16="http://schemas.microsoft.com/office/drawing/2014/chart" uri="{C3380CC4-5D6E-409C-BE32-E72D297353CC}">
                    <c16:uniqueId val="{0000001C-F8E1-4358-82DB-0F0F5136D275}"/>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pt idx="14">
                        <c:v>0.54</c:v>
                      </c:pt>
                      <c:pt idx="15">
                        <c:v>0.47</c:v>
                      </c:pt>
                    </c:numCache>
                  </c:numRef>
                </c:val>
                <c:smooth val="0"/>
                <c:extLst xmlns:c15="http://schemas.microsoft.com/office/drawing/2012/chart">
                  <c:ext xmlns:c16="http://schemas.microsoft.com/office/drawing/2014/chart" uri="{C3380CC4-5D6E-409C-BE32-E72D297353CC}">
                    <c16:uniqueId val="{0000001D-F8E1-4358-82DB-0F0F5136D275}"/>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9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majorUnit val="0.1"/>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Lower GI Performance</a:t>
            </a:r>
          </a:p>
        </c:rich>
      </c:tx>
      <c:overlay val="0"/>
      <c:spPr>
        <a:noFill/>
        <a:ln w="25400">
          <a:noFill/>
        </a:ln>
      </c:spPr>
    </c:title>
    <c:autoTitleDeleted val="0"/>
    <c:plotArea>
      <c:layout>
        <c:manualLayout>
          <c:layoutTarget val="inner"/>
          <c:xMode val="edge"/>
          <c:yMode val="edge"/>
          <c:x val="6.6580927384076991E-2"/>
          <c:y val="0.13467592592592595"/>
          <c:w val="0.84693438320209968"/>
          <c:h val="0.63762357830271221"/>
        </c:manualLayout>
      </c:layout>
      <c:barChart>
        <c:barDir val="col"/>
        <c:grouping val="stacked"/>
        <c:varyColors val="0"/>
        <c:ser>
          <c:idx val="1"/>
          <c:order val="0"/>
          <c:tx>
            <c:strRef>
              <c:f>Sheet2!$A$11</c:f>
              <c:strCache>
                <c:ptCount val="1"/>
                <c:pt idx="0">
                  <c:v>No. of patients treated within target</c:v>
                </c:pt>
              </c:strCache>
            </c:strRef>
          </c:tx>
          <c:spPr>
            <a:solidFill>
              <a:srgbClr val="92D050"/>
            </a:solidFill>
            <a:ln w="25400">
              <a:noFill/>
            </a:ln>
          </c:spPr>
          <c:invertIfNegative val="0"/>
          <c:cat>
            <c:numRef>
              <c:f>Sheet2!$B$9:$V$9</c:f>
              <c:numCache>
                <c:formatCode>mmm\ yy</c:formatCode>
                <c:ptCount val="21"/>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numCache>
            </c:numRef>
          </c:cat>
          <c:val>
            <c:numRef>
              <c:f>Sheet2!$B$11:$V$11</c:f>
              <c:numCache>
                <c:formatCode>General</c:formatCode>
                <c:ptCount val="21"/>
                <c:pt idx="0">
                  <c:v>13</c:v>
                </c:pt>
                <c:pt idx="1">
                  <c:v>7</c:v>
                </c:pt>
                <c:pt idx="2">
                  <c:v>5</c:v>
                </c:pt>
                <c:pt idx="3">
                  <c:v>12</c:v>
                </c:pt>
                <c:pt idx="4">
                  <c:v>8</c:v>
                </c:pt>
                <c:pt idx="5">
                  <c:v>8</c:v>
                </c:pt>
                <c:pt idx="6">
                  <c:v>7</c:v>
                </c:pt>
                <c:pt idx="7">
                  <c:v>21</c:v>
                </c:pt>
                <c:pt idx="8">
                  <c:v>11</c:v>
                </c:pt>
                <c:pt idx="9">
                  <c:v>4</c:v>
                </c:pt>
                <c:pt idx="10">
                  <c:v>9</c:v>
                </c:pt>
                <c:pt idx="11">
                  <c:v>15</c:v>
                </c:pt>
                <c:pt idx="12">
                  <c:v>6</c:v>
                </c:pt>
                <c:pt idx="13">
                  <c:v>11</c:v>
                </c:pt>
                <c:pt idx="14">
                  <c:v>12</c:v>
                </c:pt>
                <c:pt idx="15">
                  <c:v>11</c:v>
                </c:pt>
                <c:pt idx="16">
                  <c:v>9</c:v>
                </c:pt>
                <c:pt idx="17">
                  <c:v>7</c:v>
                </c:pt>
                <c:pt idx="18">
                  <c:v>17</c:v>
                </c:pt>
                <c:pt idx="19">
                  <c:v>10</c:v>
                </c:pt>
                <c:pt idx="20">
                  <c:v>15</c:v>
                </c:pt>
              </c:numCache>
            </c:numRef>
          </c:val>
          <c:extLst>
            <c:ext xmlns:c16="http://schemas.microsoft.com/office/drawing/2014/chart" uri="{C3380CC4-5D6E-409C-BE32-E72D297353CC}">
              <c16:uniqueId val="{00000000-62A1-4FA6-B2F7-9E1280D5DD3F}"/>
            </c:ext>
          </c:extLst>
        </c:ser>
        <c:ser>
          <c:idx val="2"/>
          <c:order val="1"/>
          <c:tx>
            <c:strRef>
              <c:f>Sheet2!$A$12</c:f>
              <c:strCache>
                <c:ptCount val="1"/>
                <c:pt idx="0">
                  <c:v>Patients who breached target</c:v>
                </c:pt>
              </c:strCache>
            </c:strRef>
          </c:tx>
          <c:spPr>
            <a:solidFill>
              <a:srgbClr val="FF0000"/>
            </a:solidFill>
            <a:ln w="25400">
              <a:noFill/>
            </a:ln>
          </c:spPr>
          <c:invertIfNegative val="0"/>
          <c:cat>
            <c:numRef>
              <c:f>Sheet2!$B$9:$V$9</c:f>
              <c:numCache>
                <c:formatCode>mmm\ yy</c:formatCode>
                <c:ptCount val="21"/>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numCache>
            </c:numRef>
          </c:cat>
          <c:val>
            <c:numRef>
              <c:f>Sheet2!$B$12:$V$12</c:f>
              <c:numCache>
                <c:formatCode>General</c:formatCode>
                <c:ptCount val="21"/>
                <c:pt idx="0">
                  <c:v>20</c:v>
                </c:pt>
                <c:pt idx="1">
                  <c:v>14</c:v>
                </c:pt>
                <c:pt idx="2">
                  <c:v>20</c:v>
                </c:pt>
                <c:pt idx="3">
                  <c:v>17</c:v>
                </c:pt>
                <c:pt idx="4">
                  <c:v>16</c:v>
                </c:pt>
                <c:pt idx="5">
                  <c:v>20</c:v>
                </c:pt>
                <c:pt idx="6">
                  <c:v>21</c:v>
                </c:pt>
                <c:pt idx="7">
                  <c:v>20</c:v>
                </c:pt>
                <c:pt idx="8">
                  <c:v>13</c:v>
                </c:pt>
                <c:pt idx="9">
                  <c:v>21</c:v>
                </c:pt>
                <c:pt idx="10">
                  <c:v>23</c:v>
                </c:pt>
                <c:pt idx="11">
                  <c:v>16</c:v>
                </c:pt>
                <c:pt idx="12">
                  <c:v>23</c:v>
                </c:pt>
                <c:pt idx="13">
                  <c:v>9</c:v>
                </c:pt>
                <c:pt idx="14">
                  <c:v>16</c:v>
                </c:pt>
                <c:pt idx="15">
                  <c:v>21</c:v>
                </c:pt>
                <c:pt idx="16">
                  <c:v>12</c:v>
                </c:pt>
                <c:pt idx="17">
                  <c:v>16</c:v>
                </c:pt>
                <c:pt idx="18">
                  <c:v>19</c:v>
                </c:pt>
                <c:pt idx="19">
                  <c:v>10</c:v>
                </c:pt>
                <c:pt idx="20">
                  <c:v>10</c:v>
                </c:pt>
              </c:numCache>
            </c:numRef>
          </c:val>
          <c:extLst>
            <c:ext xmlns:c16="http://schemas.microsoft.com/office/drawing/2014/chart" uri="{C3380CC4-5D6E-409C-BE32-E72D297353CC}">
              <c16:uniqueId val="{00000001-62A1-4FA6-B2F7-9E1280D5DD3F}"/>
            </c:ext>
          </c:extLst>
        </c:ser>
        <c:dLbls>
          <c:showLegendKey val="0"/>
          <c:showVal val="0"/>
          <c:showCatName val="0"/>
          <c:showSerName val="0"/>
          <c:showPercent val="0"/>
          <c:showBubbleSize val="0"/>
        </c:dLbls>
        <c:gapWidth val="150"/>
        <c:overlap val="100"/>
        <c:axId val="823043807"/>
        <c:axId val="1"/>
      </c:barChart>
      <c:lineChart>
        <c:grouping val="standard"/>
        <c:varyColors val="0"/>
        <c:ser>
          <c:idx val="3"/>
          <c:order val="2"/>
          <c:tx>
            <c:strRef>
              <c:f>Sheet2!$A$13</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9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Sheet2!$B$9:$V$9</c:f>
              <c:numCache>
                <c:formatCode>mmm\ yy</c:formatCode>
                <c:ptCount val="21"/>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numCache>
            </c:numRef>
          </c:cat>
          <c:val>
            <c:numRef>
              <c:f>Sheet2!$B$13:$V$13</c:f>
              <c:numCache>
                <c:formatCode>0%</c:formatCode>
                <c:ptCount val="21"/>
                <c:pt idx="0">
                  <c:v>0.39393939393939392</c:v>
                </c:pt>
                <c:pt idx="1">
                  <c:v>0.33333333333333331</c:v>
                </c:pt>
                <c:pt idx="2">
                  <c:v>0.2</c:v>
                </c:pt>
                <c:pt idx="3">
                  <c:v>0.41379310344827586</c:v>
                </c:pt>
                <c:pt idx="4">
                  <c:v>0.33333333333333331</c:v>
                </c:pt>
                <c:pt idx="5">
                  <c:v>0.2857142857142857</c:v>
                </c:pt>
                <c:pt idx="6">
                  <c:v>0.25</c:v>
                </c:pt>
                <c:pt idx="7">
                  <c:v>0.51219512195121952</c:v>
                </c:pt>
                <c:pt idx="8">
                  <c:v>0.45833333333333331</c:v>
                </c:pt>
                <c:pt idx="9">
                  <c:v>0.16</c:v>
                </c:pt>
                <c:pt idx="10">
                  <c:v>0.28125</c:v>
                </c:pt>
                <c:pt idx="11">
                  <c:v>0.4838709677419355</c:v>
                </c:pt>
                <c:pt idx="12">
                  <c:v>0.20689655172413793</c:v>
                </c:pt>
                <c:pt idx="13">
                  <c:v>0.55000000000000004</c:v>
                </c:pt>
                <c:pt idx="14">
                  <c:v>0.42857142857142855</c:v>
                </c:pt>
                <c:pt idx="15">
                  <c:v>0.34375</c:v>
                </c:pt>
                <c:pt idx="16">
                  <c:v>0.42857142857142855</c:v>
                </c:pt>
                <c:pt idx="17">
                  <c:v>0.30434782608695654</c:v>
                </c:pt>
                <c:pt idx="18">
                  <c:v>0.47222222222222221</c:v>
                </c:pt>
                <c:pt idx="19">
                  <c:v>0.5</c:v>
                </c:pt>
                <c:pt idx="20">
                  <c:v>0.6</c:v>
                </c:pt>
              </c:numCache>
            </c:numRef>
          </c:val>
          <c:smooth val="0"/>
          <c:extLst>
            <c:ext xmlns:c16="http://schemas.microsoft.com/office/drawing/2014/chart" uri="{C3380CC4-5D6E-409C-BE32-E72D297353CC}">
              <c16:uniqueId val="{00000002-62A1-4FA6-B2F7-9E1280D5DD3F}"/>
            </c:ext>
          </c:extLst>
        </c:ser>
        <c:dLbls>
          <c:showLegendKey val="0"/>
          <c:showVal val="0"/>
          <c:showCatName val="0"/>
          <c:showSerName val="0"/>
          <c:showPercent val="0"/>
          <c:showBubbleSize val="0"/>
        </c:dLbls>
        <c:marker val="1"/>
        <c:smooth val="0"/>
        <c:axId val="3"/>
        <c:axId val="4"/>
      </c:lineChart>
      <c:dateAx>
        <c:axId val="823043807"/>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date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823043807"/>
        <c:crosses val="autoZero"/>
        <c:crossBetween val="between"/>
      </c:valAx>
      <c:dateAx>
        <c:axId val="3"/>
        <c:scaling>
          <c:orientation val="minMax"/>
        </c:scaling>
        <c:delete val="1"/>
        <c:axPos val="b"/>
        <c:numFmt formatCode="mmm\ yy" sourceLinked="1"/>
        <c:majorTickMark val="out"/>
        <c:minorTickMark val="none"/>
        <c:tickLblPos val="nextTo"/>
        <c:crossAx val="4"/>
        <c:crosses val="autoZero"/>
        <c:auto val="1"/>
        <c:lblOffset val="100"/>
        <c:baseTimeUnit val="months"/>
      </c:dateAx>
      <c:valAx>
        <c:axId val="4"/>
        <c:scaling>
          <c:orientation val="minMax"/>
          <c:max val="1"/>
        </c:scaling>
        <c:delete val="0"/>
        <c:axPos val="r"/>
        <c:numFmt formatCode="0%" sourceLinked="1"/>
        <c:majorTickMark val="out"/>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3"/>
        <c:crosses val="max"/>
        <c:crossBetween val="between"/>
      </c:valAx>
      <c:spPr>
        <a:noFill/>
        <a:ln w="25400">
          <a:noFill/>
        </a:ln>
      </c:spPr>
    </c:plotArea>
    <c:legend>
      <c:legendPos val="r"/>
      <c:layout>
        <c:manualLayout>
          <c:xMode val="edge"/>
          <c:yMode val="edge"/>
          <c:x val="5.8335301837270342E-2"/>
          <c:y val="0.899336176727909"/>
          <c:w val="0.90002930883639543"/>
          <c:h val="6.9446631671041148E-2"/>
        </c:manualLayout>
      </c:layout>
      <c:overlay val="0"/>
      <c:spPr>
        <a:noFill/>
        <a:ln w="25400">
          <a:noFill/>
        </a:ln>
      </c:spPr>
      <c:txPr>
        <a:bodyPr/>
        <a:lstStyle/>
        <a:p>
          <a:pPr>
            <a:defRPr sz="755"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95000"/>
          <a:lumOff val="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Urology - PSA/OPA</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12"/>
          <c:order val="12"/>
          <c:tx>
            <c:strRef>
              <c:f>'First OPA Waits (2)'!$A$14</c:f>
              <c:strCache>
                <c:ptCount val="1"/>
                <c:pt idx="0">
                  <c:v>Urology - PSA/OPA - Median Days</c:v>
                </c:pt>
              </c:strCache>
              <c:extLst xmlns:c15="http://schemas.microsoft.com/office/drawing/2012/chart"/>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(2)'!$B$14:$Q$14</c:f>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pt idx="12">
                  <c:v>7</c:v>
                </c:pt>
                <c:pt idx="13">
                  <c:v>8</c:v>
                </c:pt>
              </c:numCache>
              <c:extLst xmlns:c15="http://schemas.microsoft.com/office/drawing/2012/chart"/>
            </c:numRef>
          </c:val>
          <c:extLst>
            <c:ext xmlns:c16="http://schemas.microsoft.com/office/drawing/2014/chart" uri="{C3380CC4-5D6E-409C-BE32-E72D297353CC}">
              <c16:uniqueId val="{00000000-C4FF-4036-853D-B85304AF4C10}"/>
            </c:ext>
          </c:extLst>
        </c:ser>
        <c:ser>
          <c:idx val="26"/>
          <c:order val="26"/>
          <c:tx>
            <c:strRef>
              <c:f>'First OPA Waits (2)'!$A$28</c:f>
              <c:strCache>
                <c:ptCount val="1"/>
                <c:pt idx="0">
                  <c:v>Urology - PSA/OPA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(2)'!$B$28:$Q$28</c:f>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pt idx="12">
                  <c:v>77</c:v>
                </c:pt>
                <c:pt idx="13">
                  <c:v>84</c:v>
                </c:pt>
              </c:numCache>
              <c:extLst xmlns:c15="http://schemas.microsoft.com/office/drawing/2012/chart"/>
            </c:numRef>
          </c:val>
          <c:extLst>
            <c:ext xmlns:c16="http://schemas.microsoft.com/office/drawing/2014/chart" uri="{C3380CC4-5D6E-409C-BE32-E72D297353CC}">
              <c16:uniqueId val="{00000001-C4FF-4036-853D-B85304AF4C10}"/>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pt idx="12">
                        <c:v>8</c:v>
                      </c:pt>
                      <c:pt idx="13">
                        <c:v>6</c:v>
                      </c:pt>
                    </c:numCache>
                  </c:numRef>
                </c:val>
                <c:extLst>
                  <c:ext xmlns:c16="http://schemas.microsoft.com/office/drawing/2014/chart" uri="{C3380CC4-5D6E-409C-BE32-E72D297353CC}">
                    <c16:uniqueId val="{00000003-C4FF-4036-853D-B85304AF4C10}"/>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pt idx="12">
                        <c:v>9</c:v>
                      </c:pt>
                      <c:pt idx="13">
                        <c:v>10</c:v>
                      </c:pt>
                    </c:numCache>
                  </c:numRef>
                </c:val>
                <c:extLst xmlns:c15="http://schemas.microsoft.com/office/drawing/2012/chart">
                  <c:ext xmlns:c16="http://schemas.microsoft.com/office/drawing/2014/chart" uri="{C3380CC4-5D6E-409C-BE32-E72D297353CC}">
                    <c16:uniqueId val="{00000004-C4FF-4036-853D-B85304AF4C10}"/>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pt idx="12">
                        <c:v>76</c:v>
                      </c:pt>
                      <c:pt idx="13">
                        <c:v>52</c:v>
                      </c:pt>
                    </c:numCache>
                  </c:numRef>
                </c:val>
                <c:extLst xmlns:c15="http://schemas.microsoft.com/office/drawing/2012/chart">
                  <c:ext xmlns:c16="http://schemas.microsoft.com/office/drawing/2014/chart" uri="{C3380CC4-5D6E-409C-BE32-E72D297353CC}">
                    <c16:uniqueId val="{00000005-C4FF-4036-853D-B85304AF4C10}"/>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pt idx="12">
                        <c:v>8</c:v>
                      </c:pt>
                      <c:pt idx="13">
                        <c:v>8</c:v>
                      </c:pt>
                    </c:numCache>
                  </c:numRef>
                </c:val>
                <c:extLst xmlns:c15="http://schemas.microsoft.com/office/drawing/2012/chart">
                  <c:ext xmlns:c16="http://schemas.microsoft.com/office/drawing/2014/chart" uri="{C3380CC4-5D6E-409C-BE32-E72D297353CC}">
                    <c16:uniqueId val="{00000006-C4FF-4036-853D-B85304AF4C10}"/>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pt idx="12">
                        <c:v>8</c:v>
                      </c:pt>
                      <c:pt idx="13">
                        <c:v>7</c:v>
                      </c:pt>
                    </c:numCache>
                  </c:numRef>
                </c:val>
                <c:extLst xmlns:c15="http://schemas.microsoft.com/office/drawing/2012/chart">
                  <c:ext xmlns:c16="http://schemas.microsoft.com/office/drawing/2014/chart" uri="{C3380CC4-5D6E-409C-BE32-E72D297353CC}">
                    <c16:uniqueId val="{00000007-C4FF-4036-853D-B85304AF4C10}"/>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pt idx="12">
                        <c:v>29</c:v>
                      </c:pt>
                      <c:pt idx="13">
                        <c:v>19</c:v>
                      </c:pt>
                    </c:numCache>
                  </c:numRef>
                </c:val>
                <c:extLst xmlns:c15="http://schemas.microsoft.com/office/drawing/2012/chart">
                  <c:ext xmlns:c16="http://schemas.microsoft.com/office/drawing/2014/chart" uri="{C3380CC4-5D6E-409C-BE32-E72D297353CC}">
                    <c16:uniqueId val="{00000008-C4FF-4036-853D-B85304AF4C10}"/>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pt idx="12">
                        <c:v>10</c:v>
                      </c:pt>
                      <c:pt idx="13">
                        <c:v>13</c:v>
                      </c:pt>
                    </c:numCache>
                  </c:numRef>
                </c:val>
                <c:extLst xmlns:c15="http://schemas.microsoft.com/office/drawing/2012/chart">
                  <c:ext xmlns:c16="http://schemas.microsoft.com/office/drawing/2014/chart" uri="{C3380CC4-5D6E-409C-BE32-E72D297353CC}">
                    <c16:uniqueId val="{00000009-C4FF-4036-853D-B85304AF4C10}"/>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pt idx="12">
                        <c:v>8</c:v>
                      </c:pt>
                      <c:pt idx="13">
                        <c:v>14</c:v>
                      </c:pt>
                    </c:numCache>
                  </c:numRef>
                </c:val>
                <c:extLst xmlns:c15="http://schemas.microsoft.com/office/drawing/2012/chart">
                  <c:ext xmlns:c16="http://schemas.microsoft.com/office/drawing/2014/chart" uri="{C3380CC4-5D6E-409C-BE32-E72D297353CC}">
                    <c16:uniqueId val="{0000000A-C4FF-4036-853D-B85304AF4C10}"/>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pt idx="12">
                        <c:v>8</c:v>
                      </c:pt>
                      <c:pt idx="13">
                        <c:v>7</c:v>
                      </c:pt>
                    </c:numCache>
                  </c:numRef>
                </c:val>
                <c:extLst xmlns:c15="http://schemas.microsoft.com/office/drawing/2012/chart">
                  <c:ext xmlns:c16="http://schemas.microsoft.com/office/drawing/2014/chart" uri="{C3380CC4-5D6E-409C-BE32-E72D297353CC}">
                    <c16:uniqueId val="{0000000B-C4FF-4036-853D-B85304AF4C10}"/>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pt idx="12">
                        <c:v>14</c:v>
                      </c:pt>
                      <c:pt idx="13">
                        <c:v>14</c:v>
                      </c:pt>
                    </c:numCache>
                  </c:numRef>
                </c:val>
                <c:extLst xmlns:c15="http://schemas.microsoft.com/office/drawing/2012/chart">
                  <c:ext xmlns:c16="http://schemas.microsoft.com/office/drawing/2014/chart" uri="{C3380CC4-5D6E-409C-BE32-E72D297353CC}">
                    <c16:uniqueId val="{0000000C-C4FF-4036-853D-B85304AF4C10}"/>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pt idx="12">
                        <c:v>20</c:v>
                      </c:pt>
                      <c:pt idx="13">
                        <c:v>24</c:v>
                      </c:pt>
                    </c:numCache>
                  </c:numRef>
                </c:val>
                <c:extLst xmlns:c15="http://schemas.microsoft.com/office/drawing/2012/chart">
                  <c:ext xmlns:c16="http://schemas.microsoft.com/office/drawing/2014/chart" uri="{C3380CC4-5D6E-409C-BE32-E72D297353CC}">
                    <c16:uniqueId val="{0000000D-C4FF-4036-853D-B85304AF4C10}"/>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pt idx="12">
                        <c:v>18</c:v>
                      </c:pt>
                      <c:pt idx="13">
                        <c:v>29</c:v>
                      </c:pt>
                    </c:numCache>
                  </c:numRef>
                </c:val>
                <c:extLst xmlns:c15="http://schemas.microsoft.com/office/drawing/2012/chart">
                  <c:ext xmlns:c16="http://schemas.microsoft.com/office/drawing/2014/chart" uri="{C3380CC4-5D6E-409C-BE32-E72D297353CC}">
                    <c16:uniqueId val="{0000000E-C4FF-4036-853D-B85304AF4C10}"/>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pt idx="12">
                        <c:v>14</c:v>
                      </c:pt>
                      <c:pt idx="13">
                        <c:v>16</c:v>
                      </c:pt>
                    </c:numCache>
                  </c:numRef>
                </c:val>
                <c:extLst xmlns:c15="http://schemas.microsoft.com/office/drawing/2012/chart">
                  <c:ext xmlns:c16="http://schemas.microsoft.com/office/drawing/2014/chart" uri="{C3380CC4-5D6E-409C-BE32-E72D297353CC}">
                    <c16:uniqueId val="{0000000F-C4FF-4036-853D-B85304AF4C10}"/>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pt idx="12">
                        <c:v>180</c:v>
                      </c:pt>
                      <c:pt idx="13">
                        <c:v>274</c:v>
                      </c:pt>
                    </c:numCache>
                  </c:numRef>
                </c:val>
                <c:extLst xmlns:c15="http://schemas.microsoft.com/office/drawing/2012/chart">
                  <c:ext xmlns:c16="http://schemas.microsoft.com/office/drawing/2014/chart" uri="{C3380CC4-5D6E-409C-BE32-E72D297353CC}">
                    <c16:uniqueId val="{00000010-C4FF-4036-853D-B85304AF4C10}"/>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pt idx="12">
                        <c:v>36</c:v>
                      </c:pt>
                      <c:pt idx="13">
                        <c:v>51</c:v>
                      </c:pt>
                    </c:numCache>
                  </c:numRef>
                </c:val>
                <c:extLst xmlns:c15="http://schemas.microsoft.com/office/drawing/2012/chart">
                  <c:ext xmlns:c16="http://schemas.microsoft.com/office/drawing/2014/chart" uri="{C3380CC4-5D6E-409C-BE32-E72D297353CC}">
                    <c16:uniqueId val="{00000011-C4FF-4036-853D-B85304AF4C10}"/>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pt idx="12">
                        <c:v>163</c:v>
                      </c:pt>
                      <c:pt idx="13">
                        <c:v>288</c:v>
                      </c:pt>
                    </c:numCache>
                  </c:numRef>
                </c:val>
                <c:extLst xmlns:c15="http://schemas.microsoft.com/office/drawing/2012/chart">
                  <c:ext xmlns:c16="http://schemas.microsoft.com/office/drawing/2014/chart" uri="{C3380CC4-5D6E-409C-BE32-E72D297353CC}">
                    <c16:uniqueId val="{00000012-C4FF-4036-853D-B85304AF4C10}"/>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pt idx="12">
                        <c:v>54</c:v>
                      </c:pt>
                      <c:pt idx="13">
                        <c:v>69</c:v>
                      </c:pt>
                    </c:numCache>
                  </c:numRef>
                </c:val>
                <c:extLst xmlns:c15="http://schemas.microsoft.com/office/drawing/2012/chart">
                  <c:ext xmlns:c16="http://schemas.microsoft.com/office/drawing/2014/chart" uri="{C3380CC4-5D6E-409C-BE32-E72D297353CC}">
                    <c16:uniqueId val="{00000013-C4FF-4036-853D-B85304AF4C10}"/>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pt idx="12">
                        <c:v>60</c:v>
                      </c:pt>
                      <c:pt idx="13">
                        <c:v>100</c:v>
                      </c:pt>
                    </c:numCache>
                  </c:numRef>
                </c:val>
                <c:extLst xmlns:c15="http://schemas.microsoft.com/office/drawing/2012/chart">
                  <c:ext xmlns:c16="http://schemas.microsoft.com/office/drawing/2014/chart" uri="{C3380CC4-5D6E-409C-BE32-E72D297353CC}">
                    <c16:uniqueId val="{00000014-C4FF-4036-853D-B85304AF4C10}"/>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pt idx="12">
                        <c:v>1</c:v>
                      </c:pt>
                      <c:pt idx="13">
                        <c:v>2</c:v>
                      </c:pt>
                    </c:numCache>
                  </c:numRef>
                </c:val>
                <c:extLst xmlns:c15="http://schemas.microsoft.com/office/drawing/2012/chart">
                  <c:ext xmlns:c16="http://schemas.microsoft.com/office/drawing/2014/chart" uri="{C3380CC4-5D6E-409C-BE32-E72D297353CC}">
                    <c16:uniqueId val="{00000015-C4FF-4036-853D-B85304AF4C10}"/>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pt idx="12">
                        <c:v>46</c:v>
                      </c:pt>
                      <c:pt idx="13">
                        <c:v>68</c:v>
                      </c:pt>
                    </c:numCache>
                  </c:numRef>
                </c:val>
                <c:extLst xmlns:c15="http://schemas.microsoft.com/office/drawing/2012/chart">
                  <c:ext xmlns:c16="http://schemas.microsoft.com/office/drawing/2014/chart" uri="{C3380CC4-5D6E-409C-BE32-E72D297353CC}">
                    <c16:uniqueId val="{00000016-C4FF-4036-853D-B85304AF4C10}"/>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pt idx="12">
                        <c:v>22</c:v>
                      </c:pt>
                      <c:pt idx="13">
                        <c:v>28</c:v>
                      </c:pt>
                    </c:numCache>
                  </c:numRef>
                </c:val>
                <c:extLst xmlns:c15="http://schemas.microsoft.com/office/drawing/2012/chart">
                  <c:ext xmlns:c16="http://schemas.microsoft.com/office/drawing/2014/chart" uri="{C3380CC4-5D6E-409C-BE32-E72D297353CC}">
                    <c16:uniqueId val="{00000017-C4FF-4036-853D-B85304AF4C10}"/>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pt idx="12">
                        <c:v>105</c:v>
                      </c:pt>
                      <c:pt idx="13">
                        <c:v>106</c:v>
                      </c:pt>
                    </c:numCache>
                  </c:numRef>
                </c:val>
                <c:extLst xmlns:c15="http://schemas.microsoft.com/office/drawing/2012/chart">
                  <c:ext xmlns:c16="http://schemas.microsoft.com/office/drawing/2014/chart" uri="{C3380CC4-5D6E-409C-BE32-E72D297353CC}">
                    <c16:uniqueId val="{00000018-C4FF-4036-853D-B85304AF4C10}"/>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pt idx="12">
                        <c:v>11</c:v>
                      </c:pt>
                      <c:pt idx="13">
                        <c:v>10</c:v>
                      </c:pt>
                    </c:numCache>
                  </c:numRef>
                </c:val>
                <c:extLst xmlns:c15="http://schemas.microsoft.com/office/drawing/2012/chart">
                  <c:ext xmlns:c16="http://schemas.microsoft.com/office/drawing/2014/chart" uri="{C3380CC4-5D6E-409C-BE32-E72D297353CC}">
                    <c16:uniqueId val="{00000019-C4FF-4036-853D-B85304AF4C10}"/>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pt idx="12">
                        <c:v>133</c:v>
                      </c:pt>
                      <c:pt idx="13">
                        <c:v>157</c:v>
                      </c:pt>
                    </c:numCache>
                  </c:numRef>
                </c:val>
                <c:extLst xmlns:c15="http://schemas.microsoft.com/office/drawing/2012/chart">
                  <c:ext xmlns:c16="http://schemas.microsoft.com/office/drawing/2014/chart" uri="{C3380CC4-5D6E-409C-BE32-E72D297353CC}">
                    <c16:uniqueId val="{0000001A-C4FF-4036-853D-B85304AF4C10}"/>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pt idx="12">
                        <c:v>13</c:v>
                      </c:pt>
                      <c:pt idx="13">
                        <c:v>16</c:v>
                      </c:pt>
                    </c:numCache>
                  </c:numRef>
                </c:val>
                <c:extLst xmlns:c15="http://schemas.microsoft.com/office/drawing/2012/chart">
                  <c:ext xmlns:c16="http://schemas.microsoft.com/office/drawing/2014/chart" uri="{C3380CC4-5D6E-409C-BE32-E72D297353CC}">
                    <c16:uniqueId val="{0000001B-C4FF-4036-853D-B85304AF4C10}"/>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pt idx="12">
                        <c:v>22</c:v>
                      </c:pt>
                      <c:pt idx="13">
                        <c:v>36</c:v>
                      </c:pt>
                    </c:numCache>
                  </c:numRef>
                </c:val>
                <c:extLst xmlns:c15="http://schemas.microsoft.com/office/drawing/2012/chart">
                  <c:ext xmlns:c16="http://schemas.microsoft.com/office/drawing/2014/chart" uri="{C3380CC4-5D6E-409C-BE32-E72D297353CC}">
                    <c16:uniqueId val="{0000001C-C4FF-4036-853D-B85304AF4C10}"/>
                  </c:ext>
                </c:extLst>
              </c15:ser>
            </c15:filteredBarSeries>
          </c:ext>
        </c:extLst>
      </c:barChart>
      <c:lineChart>
        <c:grouping val="standard"/>
        <c:varyColors val="0"/>
        <c:ser>
          <c:idx val="40"/>
          <c:order val="40"/>
          <c:tx>
            <c:strRef>
              <c:f>'First OPA Waits (2)'!$A$42</c:f>
              <c:strCache>
                <c:ptCount val="1"/>
                <c:pt idx="0">
                  <c:v>Urology - PSA/OPA - % within 2 weeks</c:v>
                </c:pt>
              </c:strCache>
              <c:extLst xmlns:c15="http://schemas.microsoft.com/office/drawing/2012/chart"/>
            </c:strRef>
          </c:tx>
          <c:spPr>
            <a:ln w="28575" cap="rnd">
              <a:solidFill>
                <a:schemeClr val="accent5">
                  <a:shade val="3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(2)'!$B$42:$Q$42</c:f>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pt idx="12">
                  <c:v>0.77</c:v>
                </c:pt>
                <c:pt idx="13">
                  <c:v>0.65</c:v>
                </c:pt>
              </c:numCache>
              <c:extLst xmlns:c15="http://schemas.microsoft.com/office/drawing/2012/chart"/>
            </c:numRef>
          </c:val>
          <c:smooth val="0"/>
          <c:extLst>
            <c:ext xmlns:c16="http://schemas.microsoft.com/office/drawing/2014/chart" uri="{C3380CC4-5D6E-409C-BE32-E72D297353CC}">
              <c16:uniqueId val="{00000002-C4FF-4036-853D-B85304AF4C10}"/>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pt idx="12">
                        <c:v>0.94</c:v>
                      </c:pt>
                      <c:pt idx="13">
                        <c:v>0.97</c:v>
                      </c:pt>
                    </c:numCache>
                  </c:numRef>
                </c:val>
                <c:smooth val="0"/>
                <c:extLst>
                  <c:ext xmlns:c16="http://schemas.microsoft.com/office/drawing/2014/chart" uri="{C3380CC4-5D6E-409C-BE32-E72D297353CC}">
                    <c16:uniqueId val="{0000001D-C4FF-4036-853D-B85304AF4C10}"/>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pt idx="12">
                        <c:v>0.86</c:v>
                      </c:pt>
                      <c:pt idx="13">
                        <c:v>0.69</c:v>
                      </c:pt>
                    </c:numCache>
                  </c:numRef>
                </c:val>
                <c:smooth val="0"/>
                <c:extLst xmlns:c15="http://schemas.microsoft.com/office/drawing/2012/chart">
                  <c:ext xmlns:c16="http://schemas.microsoft.com/office/drawing/2014/chart" uri="{C3380CC4-5D6E-409C-BE32-E72D297353CC}">
                    <c16:uniqueId val="{0000001E-C4FF-4036-853D-B85304AF4C10}"/>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pt idx="12">
                        <c:v>0</c:v>
                      </c:pt>
                      <c:pt idx="13">
                        <c:v>0.05</c:v>
                      </c:pt>
                    </c:numCache>
                  </c:numRef>
                </c:val>
                <c:smooth val="0"/>
                <c:extLst xmlns:c15="http://schemas.microsoft.com/office/drawing/2012/chart">
                  <c:ext xmlns:c16="http://schemas.microsoft.com/office/drawing/2014/chart" uri="{C3380CC4-5D6E-409C-BE32-E72D297353CC}">
                    <c16:uniqueId val="{0000001F-C4FF-4036-853D-B85304AF4C10}"/>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pt idx="12">
                        <c:v>0.83</c:v>
                      </c:pt>
                      <c:pt idx="13">
                        <c:v>0.75</c:v>
                      </c:pt>
                    </c:numCache>
                  </c:numRef>
                </c:val>
                <c:smooth val="0"/>
                <c:extLst xmlns:c15="http://schemas.microsoft.com/office/drawing/2012/chart">
                  <c:ext xmlns:c16="http://schemas.microsoft.com/office/drawing/2014/chart" uri="{C3380CC4-5D6E-409C-BE32-E72D297353CC}">
                    <c16:uniqueId val="{00000020-C4FF-4036-853D-B85304AF4C10}"/>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pt idx="12">
                        <c:v>0.93</c:v>
                      </c:pt>
                      <c:pt idx="13">
                        <c:v>0.84</c:v>
                      </c:pt>
                    </c:numCache>
                  </c:numRef>
                </c:val>
                <c:smooth val="0"/>
                <c:extLst xmlns:c15="http://schemas.microsoft.com/office/drawing/2012/chart">
                  <c:ext xmlns:c16="http://schemas.microsoft.com/office/drawing/2014/chart" uri="{C3380CC4-5D6E-409C-BE32-E72D297353CC}">
                    <c16:uniqueId val="{00000021-C4FF-4036-853D-B85304AF4C10}"/>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pt idx="12">
                        <c:v>0</c:v>
                      </c:pt>
                      <c:pt idx="13">
                        <c:v>0</c:v>
                      </c:pt>
                    </c:numCache>
                  </c:numRef>
                </c:val>
                <c:smooth val="0"/>
                <c:extLst xmlns:c15="http://schemas.microsoft.com/office/drawing/2012/chart">
                  <c:ext xmlns:c16="http://schemas.microsoft.com/office/drawing/2014/chart" uri="{C3380CC4-5D6E-409C-BE32-E72D297353CC}">
                    <c16:uniqueId val="{00000022-C4FF-4036-853D-B85304AF4C10}"/>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pt idx="12">
                        <c:v>0.7</c:v>
                      </c:pt>
                      <c:pt idx="13">
                        <c:v>0.59</c:v>
                      </c:pt>
                    </c:numCache>
                  </c:numRef>
                </c:val>
                <c:smooth val="0"/>
                <c:extLst xmlns:c15="http://schemas.microsoft.com/office/drawing/2012/chart">
                  <c:ext xmlns:c16="http://schemas.microsoft.com/office/drawing/2014/chart" uri="{C3380CC4-5D6E-409C-BE32-E72D297353CC}">
                    <c16:uniqueId val="{00000023-C4FF-4036-853D-B85304AF4C10}"/>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dLbls>
                  <c:dLbl>
                    <c:idx val="1"/>
                    <c:layout>
                      <c:manualLayout>
                        <c:x val="-3.9033333333333337E-2"/>
                        <c:y val="-2.8630208333333372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4-C4FF-4036-853D-B85304AF4C10}"/>
                      </c:ext>
                    </c:extLst>
                  </c:dLbl>
                  <c:dLbl>
                    <c:idx val="3"/>
                    <c:layout>
                      <c:manualLayout>
                        <c:x val="-3.6093518518518573E-2"/>
                        <c:y val="-2.4220486111111151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5-C4FF-4036-853D-B85304AF4C10}"/>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pt idx="12">
                        <c:v>0.86</c:v>
                      </c:pt>
                      <c:pt idx="13">
                        <c:v>0.68</c:v>
                      </c:pt>
                    </c:numCache>
                  </c:numRef>
                </c:val>
                <c:smooth val="0"/>
                <c:extLst xmlns:c15="http://schemas.microsoft.com/office/drawing/2012/chart">
                  <c:ext xmlns:c16="http://schemas.microsoft.com/office/drawing/2014/chart" uri="{C3380CC4-5D6E-409C-BE32-E72D297353CC}">
                    <c16:uniqueId val="{00000026-C4FF-4036-853D-B85304AF4C10}"/>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pt idx="12">
                        <c:v>0.9</c:v>
                      </c:pt>
                      <c:pt idx="13">
                        <c:v>0.85</c:v>
                      </c:pt>
                    </c:numCache>
                  </c:numRef>
                </c:val>
                <c:smooth val="0"/>
                <c:extLst xmlns:c15="http://schemas.microsoft.com/office/drawing/2012/chart">
                  <c:ext xmlns:c16="http://schemas.microsoft.com/office/drawing/2014/chart" uri="{C3380CC4-5D6E-409C-BE32-E72D297353CC}">
                    <c16:uniqueId val="{00000027-C4FF-4036-853D-B85304AF4C10}"/>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pt idx="12">
                        <c:v>0.82</c:v>
                      </c:pt>
                      <c:pt idx="13">
                        <c:v>0.6</c:v>
                      </c:pt>
                    </c:numCache>
                  </c:numRef>
                </c:val>
                <c:smooth val="0"/>
                <c:extLst xmlns:c15="http://schemas.microsoft.com/office/drawing/2012/chart">
                  <c:ext xmlns:c16="http://schemas.microsoft.com/office/drawing/2014/chart" uri="{C3380CC4-5D6E-409C-BE32-E72D297353CC}">
                    <c16:uniqueId val="{00000028-C4FF-4036-853D-B85304AF4C10}"/>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pt idx="12">
                        <c:v>0.28999999999999998</c:v>
                      </c:pt>
                      <c:pt idx="13">
                        <c:v>0.27</c:v>
                      </c:pt>
                    </c:numCache>
                  </c:numRef>
                </c:val>
                <c:smooth val="0"/>
                <c:extLst xmlns:c15="http://schemas.microsoft.com/office/drawing/2012/chart">
                  <c:ext xmlns:c16="http://schemas.microsoft.com/office/drawing/2014/chart" uri="{C3380CC4-5D6E-409C-BE32-E72D297353CC}">
                    <c16:uniqueId val="{00000029-C4FF-4036-853D-B85304AF4C10}"/>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pt idx="12">
                        <c:v>0.23</c:v>
                      </c:pt>
                      <c:pt idx="13">
                        <c:v>0.25</c:v>
                      </c:pt>
                    </c:numCache>
                  </c:numRef>
                </c:val>
                <c:smooth val="0"/>
                <c:extLst xmlns:c15="http://schemas.microsoft.com/office/drawing/2012/chart">
                  <c:ext xmlns:c16="http://schemas.microsoft.com/office/drawing/2014/chart" uri="{C3380CC4-5D6E-409C-BE32-E72D297353CC}">
                    <c16:uniqueId val="{0000002A-C4FF-4036-853D-B85304AF4C10}"/>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pt idx="12">
                        <c:v>0.73</c:v>
                      </c:pt>
                      <c:pt idx="13">
                        <c:v>0.39</c:v>
                      </c:pt>
                    </c:numCache>
                  </c:numRef>
                </c:val>
                <c:smooth val="0"/>
                <c:extLst xmlns:c15="http://schemas.microsoft.com/office/drawing/2012/chart">
                  <c:ext xmlns:c16="http://schemas.microsoft.com/office/drawing/2014/chart" uri="{C3380CC4-5D6E-409C-BE32-E72D297353CC}">
                    <c16:uniqueId val="{0000002B-C4FF-4036-853D-B85304AF4C10}"/>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92380661587319757"/>
          <c:w val="0.95888425925925913"/>
          <c:h val="4.973474168324532E-2"/>
        </c:manualLayout>
      </c:layout>
      <c:overlay val="0"/>
      <c:spPr>
        <a:noFill/>
        <a:ln>
          <a:noFill/>
        </a:ln>
        <a:effectLst/>
      </c:spPr>
      <c:txPr>
        <a:bodyPr rot="0" spcFirstLastPara="1" vertOverflow="ellipsis" vert="horz" wrap="square" anchor="ctr" anchorCtr="1"/>
        <a:lstStyle/>
        <a:p>
          <a:pPr>
            <a:defRPr sz="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Urology - Haematuria</a:t>
            </a:r>
          </a:p>
        </c:rich>
      </c:tx>
      <c:layout>
        <c:manualLayout>
          <c:xMode val="edge"/>
          <c:yMode val="edge"/>
          <c:x val="0.28624072800135691"/>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4339801587301587"/>
          <c:w val="0.82674699074074076"/>
          <c:h val="0.59754955823764555"/>
        </c:manualLayout>
      </c:layout>
      <c:barChart>
        <c:barDir val="col"/>
        <c:grouping val="clustered"/>
        <c:varyColors val="0"/>
        <c:ser>
          <c:idx val="13"/>
          <c:order val="13"/>
          <c:tx>
            <c:strRef>
              <c:f>'First OPA Waits (2)'!$A$15</c:f>
              <c:strCache>
                <c:ptCount val="1"/>
                <c:pt idx="0">
                  <c:v>Urology - Haematuria - Median Days</c:v>
                </c:pt>
              </c:strCache>
              <c:extLst xmlns:c15="http://schemas.microsoft.com/office/drawing/2012/chart"/>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(2)'!$B$15:$Q$15</c:f>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pt idx="12">
                  <c:v>14</c:v>
                </c:pt>
                <c:pt idx="13">
                  <c:v>16</c:v>
                </c:pt>
              </c:numCache>
              <c:extLst xmlns:c15="http://schemas.microsoft.com/office/drawing/2012/chart"/>
            </c:numRef>
          </c:val>
          <c:extLst>
            <c:ext xmlns:c16="http://schemas.microsoft.com/office/drawing/2014/chart" uri="{C3380CC4-5D6E-409C-BE32-E72D297353CC}">
              <c16:uniqueId val="{00000000-3F15-4668-8A3A-7D7A4160A49B}"/>
            </c:ext>
          </c:extLst>
        </c:ser>
        <c:ser>
          <c:idx val="27"/>
          <c:order val="27"/>
          <c:tx>
            <c:strRef>
              <c:f>'First OPA Waits (2)'!$A$29</c:f>
              <c:strCache>
                <c:ptCount val="1"/>
                <c:pt idx="0">
                  <c:v>Urology - Haematuria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(2)'!$B$29:$Q$29</c:f>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pt idx="12">
                  <c:v>22</c:v>
                </c:pt>
                <c:pt idx="13">
                  <c:v>36</c:v>
                </c:pt>
              </c:numCache>
              <c:extLst xmlns:c15="http://schemas.microsoft.com/office/drawing/2012/chart"/>
            </c:numRef>
          </c:val>
          <c:extLst>
            <c:ext xmlns:c16="http://schemas.microsoft.com/office/drawing/2014/chart" uri="{C3380CC4-5D6E-409C-BE32-E72D297353CC}">
              <c16:uniqueId val="{00000001-3F15-4668-8A3A-7D7A4160A49B}"/>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pt idx="12">
                        <c:v>8</c:v>
                      </c:pt>
                      <c:pt idx="13">
                        <c:v>6</c:v>
                      </c:pt>
                    </c:numCache>
                  </c:numRef>
                </c:val>
                <c:extLst>
                  <c:ext xmlns:c16="http://schemas.microsoft.com/office/drawing/2014/chart" uri="{C3380CC4-5D6E-409C-BE32-E72D297353CC}">
                    <c16:uniqueId val="{00000003-3F15-4668-8A3A-7D7A4160A49B}"/>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pt idx="12">
                        <c:v>9</c:v>
                      </c:pt>
                      <c:pt idx="13">
                        <c:v>10</c:v>
                      </c:pt>
                    </c:numCache>
                  </c:numRef>
                </c:val>
                <c:extLst xmlns:c15="http://schemas.microsoft.com/office/drawing/2012/chart">
                  <c:ext xmlns:c16="http://schemas.microsoft.com/office/drawing/2014/chart" uri="{C3380CC4-5D6E-409C-BE32-E72D297353CC}">
                    <c16:uniqueId val="{00000004-3F15-4668-8A3A-7D7A4160A49B}"/>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pt idx="12">
                        <c:v>76</c:v>
                      </c:pt>
                      <c:pt idx="13">
                        <c:v>52</c:v>
                      </c:pt>
                    </c:numCache>
                  </c:numRef>
                </c:val>
                <c:extLst xmlns:c15="http://schemas.microsoft.com/office/drawing/2012/chart">
                  <c:ext xmlns:c16="http://schemas.microsoft.com/office/drawing/2014/chart" uri="{C3380CC4-5D6E-409C-BE32-E72D297353CC}">
                    <c16:uniqueId val="{00000005-3F15-4668-8A3A-7D7A4160A49B}"/>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pt idx="12">
                        <c:v>8</c:v>
                      </c:pt>
                      <c:pt idx="13">
                        <c:v>8</c:v>
                      </c:pt>
                    </c:numCache>
                  </c:numRef>
                </c:val>
                <c:extLst xmlns:c15="http://schemas.microsoft.com/office/drawing/2012/chart">
                  <c:ext xmlns:c16="http://schemas.microsoft.com/office/drawing/2014/chart" uri="{C3380CC4-5D6E-409C-BE32-E72D297353CC}">
                    <c16:uniqueId val="{00000006-3F15-4668-8A3A-7D7A4160A49B}"/>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pt idx="12">
                        <c:v>8</c:v>
                      </c:pt>
                      <c:pt idx="13">
                        <c:v>7</c:v>
                      </c:pt>
                    </c:numCache>
                  </c:numRef>
                </c:val>
                <c:extLst xmlns:c15="http://schemas.microsoft.com/office/drawing/2012/chart">
                  <c:ext xmlns:c16="http://schemas.microsoft.com/office/drawing/2014/chart" uri="{C3380CC4-5D6E-409C-BE32-E72D297353CC}">
                    <c16:uniqueId val="{00000007-3F15-4668-8A3A-7D7A4160A49B}"/>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pt idx="12">
                        <c:v>29</c:v>
                      </c:pt>
                      <c:pt idx="13">
                        <c:v>19</c:v>
                      </c:pt>
                    </c:numCache>
                  </c:numRef>
                </c:val>
                <c:extLst xmlns:c15="http://schemas.microsoft.com/office/drawing/2012/chart">
                  <c:ext xmlns:c16="http://schemas.microsoft.com/office/drawing/2014/chart" uri="{C3380CC4-5D6E-409C-BE32-E72D297353CC}">
                    <c16:uniqueId val="{00000008-3F15-4668-8A3A-7D7A4160A49B}"/>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pt idx="12">
                        <c:v>10</c:v>
                      </c:pt>
                      <c:pt idx="13">
                        <c:v>13</c:v>
                      </c:pt>
                    </c:numCache>
                  </c:numRef>
                </c:val>
                <c:extLst xmlns:c15="http://schemas.microsoft.com/office/drawing/2012/chart">
                  <c:ext xmlns:c16="http://schemas.microsoft.com/office/drawing/2014/chart" uri="{C3380CC4-5D6E-409C-BE32-E72D297353CC}">
                    <c16:uniqueId val="{00000009-3F15-4668-8A3A-7D7A4160A49B}"/>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pt idx="12">
                        <c:v>8</c:v>
                      </c:pt>
                      <c:pt idx="13">
                        <c:v>14</c:v>
                      </c:pt>
                    </c:numCache>
                  </c:numRef>
                </c:val>
                <c:extLst xmlns:c15="http://schemas.microsoft.com/office/drawing/2012/chart">
                  <c:ext xmlns:c16="http://schemas.microsoft.com/office/drawing/2014/chart" uri="{C3380CC4-5D6E-409C-BE32-E72D297353CC}">
                    <c16:uniqueId val="{0000000A-3F15-4668-8A3A-7D7A4160A49B}"/>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pt idx="12">
                        <c:v>8</c:v>
                      </c:pt>
                      <c:pt idx="13">
                        <c:v>7</c:v>
                      </c:pt>
                    </c:numCache>
                  </c:numRef>
                </c:val>
                <c:extLst xmlns:c15="http://schemas.microsoft.com/office/drawing/2012/chart">
                  <c:ext xmlns:c16="http://schemas.microsoft.com/office/drawing/2014/chart" uri="{C3380CC4-5D6E-409C-BE32-E72D297353CC}">
                    <c16:uniqueId val="{0000000B-3F15-4668-8A3A-7D7A4160A49B}"/>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pt idx="12">
                        <c:v>14</c:v>
                      </c:pt>
                      <c:pt idx="13">
                        <c:v>14</c:v>
                      </c:pt>
                    </c:numCache>
                  </c:numRef>
                </c:val>
                <c:extLst xmlns:c15="http://schemas.microsoft.com/office/drawing/2012/chart">
                  <c:ext xmlns:c16="http://schemas.microsoft.com/office/drawing/2014/chart" uri="{C3380CC4-5D6E-409C-BE32-E72D297353CC}">
                    <c16:uniqueId val="{0000000C-3F15-4668-8A3A-7D7A4160A49B}"/>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pt idx="12">
                        <c:v>20</c:v>
                      </c:pt>
                      <c:pt idx="13">
                        <c:v>24</c:v>
                      </c:pt>
                    </c:numCache>
                  </c:numRef>
                </c:val>
                <c:extLst xmlns:c15="http://schemas.microsoft.com/office/drawing/2012/chart">
                  <c:ext xmlns:c16="http://schemas.microsoft.com/office/drawing/2014/chart" uri="{C3380CC4-5D6E-409C-BE32-E72D297353CC}">
                    <c16:uniqueId val="{0000000D-3F15-4668-8A3A-7D7A4160A49B}"/>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pt idx="12">
                        <c:v>18</c:v>
                      </c:pt>
                      <c:pt idx="13">
                        <c:v>29</c:v>
                      </c:pt>
                    </c:numCache>
                  </c:numRef>
                </c:val>
                <c:extLst xmlns:c15="http://schemas.microsoft.com/office/drawing/2012/chart">
                  <c:ext xmlns:c16="http://schemas.microsoft.com/office/drawing/2014/chart" uri="{C3380CC4-5D6E-409C-BE32-E72D297353CC}">
                    <c16:uniqueId val="{0000000E-3F15-4668-8A3A-7D7A4160A49B}"/>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pt idx="12">
                        <c:v>7</c:v>
                      </c:pt>
                      <c:pt idx="13">
                        <c:v>8</c:v>
                      </c:pt>
                    </c:numCache>
                  </c:numRef>
                </c:val>
                <c:extLst xmlns:c15="http://schemas.microsoft.com/office/drawing/2012/chart">
                  <c:ext xmlns:c16="http://schemas.microsoft.com/office/drawing/2014/chart" uri="{C3380CC4-5D6E-409C-BE32-E72D297353CC}">
                    <c16:uniqueId val="{0000000F-3F15-4668-8A3A-7D7A4160A49B}"/>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pt idx="12">
                        <c:v>180</c:v>
                      </c:pt>
                      <c:pt idx="13">
                        <c:v>274</c:v>
                      </c:pt>
                    </c:numCache>
                  </c:numRef>
                </c:val>
                <c:extLst xmlns:c15="http://schemas.microsoft.com/office/drawing/2012/chart">
                  <c:ext xmlns:c16="http://schemas.microsoft.com/office/drawing/2014/chart" uri="{C3380CC4-5D6E-409C-BE32-E72D297353CC}">
                    <c16:uniqueId val="{00000010-3F15-4668-8A3A-7D7A4160A49B}"/>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pt idx="12">
                        <c:v>36</c:v>
                      </c:pt>
                      <c:pt idx="13">
                        <c:v>51</c:v>
                      </c:pt>
                    </c:numCache>
                  </c:numRef>
                </c:val>
                <c:extLst xmlns:c15="http://schemas.microsoft.com/office/drawing/2012/chart">
                  <c:ext xmlns:c16="http://schemas.microsoft.com/office/drawing/2014/chart" uri="{C3380CC4-5D6E-409C-BE32-E72D297353CC}">
                    <c16:uniqueId val="{00000011-3F15-4668-8A3A-7D7A4160A49B}"/>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pt idx="12">
                        <c:v>163</c:v>
                      </c:pt>
                      <c:pt idx="13">
                        <c:v>288</c:v>
                      </c:pt>
                    </c:numCache>
                  </c:numRef>
                </c:val>
                <c:extLst xmlns:c15="http://schemas.microsoft.com/office/drawing/2012/chart">
                  <c:ext xmlns:c16="http://schemas.microsoft.com/office/drawing/2014/chart" uri="{C3380CC4-5D6E-409C-BE32-E72D297353CC}">
                    <c16:uniqueId val="{00000012-3F15-4668-8A3A-7D7A4160A49B}"/>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pt idx="12">
                        <c:v>54</c:v>
                      </c:pt>
                      <c:pt idx="13">
                        <c:v>69</c:v>
                      </c:pt>
                    </c:numCache>
                  </c:numRef>
                </c:val>
                <c:extLst xmlns:c15="http://schemas.microsoft.com/office/drawing/2012/chart">
                  <c:ext xmlns:c16="http://schemas.microsoft.com/office/drawing/2014/chart" uri="{C3380CC4-5D6E-409C-BE32-E72D297353CC}">
                    <c16:uniqueId val="{00000013-3F15-4668-8A3A-7D7A4160A49B}"/>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pt idx="12">
                        <c:v>60</c:v>
                      </c:pt>
                      <c:pt idx="13">
                        <c:v>100</c:v>
                      </c:pt>
                    </c:numCache>
                  </c:numRef>
                </c:val>
                <c:extLst xmlns:c15="http://schemas.microsoft.com/office/drawing/2012/chart">
                  <c:ext xmlns:c16="http://schemas.microsoft.com/office/drawing/2014/chart" uri="{C3380CC4-5D6E-409C-BE32-E72D297353CC}">
                    <c16:uniqueId val="{00000014-3F15-4668-8A3A-7D7A4160A49B}"/>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pt idx="12">
                        <c:v>1</c:v>
                      </c:pt>
                      <c:pt idx="13">
                        <c:v>2</c:v>
                      </c:pt>
                    </c:numCache>
                  </c:numRef>
                </c:val>
                <c:extLst xmlns:c15="http://schemas.microsoft.com/office/drawing/2012/chart">
                  <c:ext xmlns:c16="http://schemas.microsoft.com/office/drawing/2014/chart" uri="{C3380CC4-5D6E-409C-BE32-E72D297353CC}">
                    <c16:uniqueId val="{00000015-3F15-4668-8A3A-7D7A4160A49B}"/>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pt idx="12">
                        <c:v>46</c:v>
                      </c:pt>
                      <c:pt idx="13">
                        <c:v>68</c:v>
                      </c:pt>
                    </c:numCache>
                  </c:numRef>
                </c:val>
                <c:extLst xmlns:c15="http://schemas.microsoft.com/office/drawing/2012/chart">
                  <c:ext xmlns:c16="http://schemas.microsoft.com/office/drawing/2014/chart" uri="{C3380CC4-5D6E-409C-BE32-E72D297353CC}">
                    <c16:uniqueId val="{00000016-3F15-4668-8A3A-7D7A4160A49B}"/>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pt idx="12">
                        <c:v>22</c:v>
                      </c:pt>
                      <c:pt idx="13">
                        <c:v>28</c:v>
                      </c:pt>
                    </c:numCache>
                  </c:numRef>
                </c:val>
                <c:extLst xmlns:c15="http://schemas.microsoft.com/office/drawing/2012/chart">
                  <c:ext xmlns:c16="http://schemas.microsoft.com/office/drawing/2014/chart" uri="{C3380CC4-5D6E-409C-BE32-E72D297353CC}">
                    <c16:uniqueId val="{00000017-3F15-4668-8A3A-7D7A4160A49B}"/>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pt idx="12">
                        <c:v>105</c:v>
                      </c:pt>
                      <c:pt idx="13">
                        <c:v>106</c:v>
                      </c:pt>
                    </c:numCache>
                  </c:numRef>
                </c:val>
                <c:extLst xmlns:c15="http://schemas.microsoft.com/office/drawing/2012/chart">
                  <c:ext xmlns:c16="http://schemas.microsoft.com/office/drawing/2014/chart" uri="{C3380CC4-5D6E-409C-BE32-E72D297353CC}">
                    <c16:uniqueId val="{00000018-3F15-4668-8A3A-7D7A4160A49B}"/>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pt idx="12">
                        <c:v>11</c:v>
                      </c:pt>
                      <c:pt idx="13">
                        <c:v>10</c:v>
                      </c:pt>
                    </c:numCache>
                  </c:numRef>
                </c:val>
                <c:extLst xmlns:c15="http://schemas.microsoft.com/office/drawing/2012/chart">
                  <c:ext xmlns:c16="http://schemas.microsoft.com/office/drawing/2014/chart" uri="{C3380CC4-5D6E-409C-BE32-E72D297353CC}">
                    <c16:uniqueId val="{00000019-3F15-4668-8A3A-7D7A4160A49B}"/>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pt idx="12">
                        <c:v>133</c:v>
                      </c:pt>
                      <c:pt idx="13">
                        <c:v>157</c:v>
                      </c:pt>
                    </c:numCache>
                  </c:numRef>
                </c:val>
                <c:extLst xmlns:c15="http://schemas.microsoft.com/office/drawing/2012/chart">
                  <c:ext xmlns:c16="http://schemas.microsoft.com/office/drawing/2014/chart" uri="{C3380CC4-5D6E-409C-BE32-E72D297353CC}">
                    <c16:uniqueId val="{0000001A-3F15-4668-8A3A-7D7A4160A49B}"/>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pt idx="12">
                        <c:v>13</c:v>
                      </c:pt>
                      <c:pt idx="13">
                        <c:v>16</c:v>
                      </c:pt>
                    </c:numCache>
                  </c:numRef>
                </c:val>
                <c:extLst xmlns:c15="http://schemas.microsoft.com/office/drawing/2012/chart">
                  <c:ext xmlns:c16="http://schemas.microsoft.com/office/drawing/2014/chart" uri="{C3380CC4-5D6E-409C-BE32-E72D297353CC}">
                    <c16:uniqueId val="{0000001B-3F15-4668-8A3A-7D7A4160A49B}"/>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pt idx="12">
                        <c:v>77</c:v>
                      </c:pt>
                      <c:pt idx="13">
                        <c:v>84</c:v>
                      </c:pt>
                    </c:numCache>
                  </c:numRef>
                </c:val>
                <c:extLst xmlns:c15="http://schemas.microsoft.com/office/drawing/2012/chart">
                  <c:ext xmlns:c16="http://schemas.microsoft.com/office/drawing/2014/chart" uri="{C3380CC4-5D6E-409C-BE32-E72D297353CC}">
                    <c16:uniqueId val="{0000001C-3F15-4668-8A3A-7D7A4160A49B}"/>
                  </c:ext>
                </c:extLst>
              </c15:ser>
            </c15:filteredBarSeries>
          </c:ext>
        </c:extLst>
      </c:barChart>
      <c:lineChart>
        <c:grouping val="standard"/>
        <c:varyColors val="0"/>
        <c:ser>
          <c:idx val="41"/>
          <c:order val="41"/>
          <c:tx>
            <c:strRef>
              <c:f>'First OPA Waits (2)'!$A$43</c:f>
              <c:strCache>
                <c:ptCount val="1"/>
                <c:pt idx="0">
                  <c:v>Urology - Haematuria - % within 2 weeks</c:v>
                </c:pt>
              </c:strCache>
              <c:extLst xmlns:c15="http://schemas.microsoft.com/office/drawing/2012/chart"/>
            </c:strRef>
          </c:tx>
          <c:spPr>
            <a:ln w="28575" cap="rnd">
              <a:solidFill>
                <a:schemeClr val="accent5">
                  <a:shade val="33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(2)'!$B$43:$Q$43</c:f>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pt idx="12">
                  <c:v>0.73</c:v>
                </c:pt>
                <c:pt idx="13">
                  <c:v>0.39</c:v>
                </c:pt>
              </c:numCache>
              <c:extLst xmlns:c15="http://schemas.microsoft.com/office/drawing/2012/chart"/>
            </c:numRef>
          </c:val>
          <c:smooth val="0"/>
          <c:extLst>
            <c:ext xmlns:c16="http://schemas.microsoft.com/office/drawing/2014/chart" uri="{C3380CC4-5D6E-409C-BE32-E72D297353CC}">
              <c16:uniqueId val="{00000002-3F15-4668-8A3A-7D7A4160A49B}"/>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pt idx="12">
                        <c:v>0.94</c:v>
                      </c:pt>
                      <c:pt idx="13">
                        <c:v>0.97</c:v>
                      </c:pt>
                    </c:numCache>
                  </c:numRef>
                </c:val>
                <c:smooth val="0"/>
                <c:extLst>
                  <c:ext xmlns:c16="http://schemas.microsoft.com/office/drawing/2014/chart" uri="{C3380CC4-5D6E-409C-BE32-E72D297353CC}">
                    <c16:uniqueId val="{0000001D-3F15-4668-8A3A-7D7A4160A49B}"/>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pt idx="12">
                        <c:v>0.86</c:v>
                      </c:pt>
                      <c:pt idx="13">
                        <c:v>0.69</c:v>
                      </c:pt>
                    </c:numCache>
                  </c:numRef>
                </c:val>
                <c:smooth val="0"/>
                <c:extLst xmlns:c15="http://schemas.microsoft.com/office/drawing/2012/chart">
                  <c:ext xmlns:c16="http://schemas.microsoft.com/office/drawing/2014/chart" uri="{C3380CC4-5D6E-409C-BE32-E72D297353CC}">
                    <c16:uniqueId val="{0000001E-3F15-4668-8A3A-7D7A4160A49B}"/>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pt idx="12">
                        <c:v>0</c:v>
                      </c:pt>
                      <c:pt idx="13">
                        <c:v>0.05</c:v>
                      </c:pt>
                    </c:numCache>
                  </c:numRef>
                </c:val>
                <c:smooth val="0"/>
                <c:extLst xmlns:c15="http://schemas.microsoft.com/office/drawing/2012/chart">
                  <c:ext xmlns:c16="http://schemas.microsoft.com/office/drawing/2014/chart" uri="{C3380CC4-5D6E-409C-BE32-E72D297353CC}">
                    <c16:uniqueId val="{0000001F-3F15-4668-8A3A-7D7A4160A49B}"/>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pt idx="12">
                        <c:v>0.83</c:v>
                      </c:pt>
                      <c:pt idx="13">
                        <c:v>0.75</c:v>
                      </c:pt>
                    </c:numCache>
                  </c:numRef>
                </c:val>
                <c:smooth val="0"/>
                <c:extLst xmlns:c15="http://schemas.microsoft.com/office/drawing/2012/chart">
                  <c:ext xmlns:c16="http://schemas.microsoft.com/office/drawing/2014/chart" uri="{C3380CC4-5D6E-409C-BE32-E72D297353CC}">
                    <c16:uniqueId val="{00000020-3F15-4668-8A3A-7D7A4160A49B}"/>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pt idx="12">
                        <c:v>0.93</c:v>
                      </c:pt>
                      <c:pt idx="13">
                        <c:v>0.84</c:v>
                      </c:pt>
                    </c:numCache>
                  </c:numRef>
                </c:val>
                <c:smooth val="0"/>
                <c:extLst xmlns:c15="http://schemas.microsoft.com/office/drawing/2012/chart">
                  <c:ext xmlns:c16="http://schemas.microsoft.com/office/drawing/2014/chart" uri="{C3380CC4-5D6E-409C-BE32-E72D297353CC}">
                    <c16:uniqueId val="{00000021-3F15-4668-8A3A-7D7A4160A49B}"/>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pt idx="12">
                        <c:v>0</c:v>
                      </c:pt>
                      <c:pt idx="13">
                        <c:v>0</c:v>
                      </c:pt>
                    </c:numCache>
                  </c:numRef>
                </c:val>
                <c:smooth val="0"/>
                <c:extLst xmlns:c15="http://schemas.microsoft.com/office/drawing/2012/chart">
                  <c:ext xmlns:c16="http://schemas.microsoft.com/office/drawing/2014/chart" uri="{C3380CC4-5D6E-409C-BE32-E72D297353CC}">
                    <c16:uniqueId val="{00000022-3F15-4668-8A3A-7D7A4160A49B}"/>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pt idx="12">
                        <c:v>0.7</c:v>
                      </c:pt>
                      <c:pt idx="13">
                        <c:v>0.59</c:v>
                      </c:pt>
                    </c:numCache>
                  </c:numRef>
                </c:val>
                <c:smooth val="0"/>
                <c:extLst xmlns:c15="http://schemas.microsoft.com/office/drawing/2012/chart">
                  <c:ext xmlns:c16="http://schemas.microsoft.com/office/drawing/2014/chart" uri="{C3380CC4-5D6E-409C-BE32-E72D297353CC}">
                    <c16:uniqueId val="{00000023-3F15-4668-8A3A-7D7A4160A49B}"/>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dLbls>
                  <c:dLbl>
                    <c:idx val="1"/>
                    <c:layout>
                      <c:manualLayout>
                        <c:x val="-3.9033333333333337E-2"/>
                        <c:y val="-2.8630208333333372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4-3F15-4668-8A3A-7D7A4160A49B}"/>
                      </c:ext>
                    </c:extLst>
                  </c:dLbl>
                  <c:dLbl>
                    <c:idx val="3"/>
                    <c:layout>
                      <c:manualLayout>
                        <c:x val="-3.6093518518518573E-2"/>
                        <c:y val="-2.4220486111111151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5-3F15-4668-8A3A-7D7A4160A49B}"/>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pt idx="12">
                        <c:v>0.86</c:v>
                      </c:pt>
                      <c:pt idx="13">
                        <c:v>0.68</c:v>
                      </c:pt>
                    </c:numCache>
                  </c:numRef>
                </c:val>
                <c:smooth val="0"/>
                <c:extLst xmlns:c15="http://schemas.microsoft.com/office/drawing/2012/chart">
                  <c:ext xmlns:c16="http://schemas.microsoft.com/office/drawing/2014/chart" uri="{C3380CC4-5D6E-409C-BE32-E72D297353CC}">
                    <c16:uniqueId val="{00000026-3F15-4668-8A3A-7D7A4160A49B}"/>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pt idx="12">
                        <c:v>0.9</c:v>
                      </c:pt>
                      <c:pt idx="13">
                        <c:v>0.85</c:v>
                      </c:pt>
                    </c:numCache>
                  </c:numRef>
                </c:val>
                <c:smooth val="0"/>
                <c:extLst xmlns:c15="http://schemas.microsoft.com/office/drawing/2012/chart">
                  <c:ext xmlns:c16="http://schemas.microsoft.com/office/drawing/2014/chart" uri="{C3380CC4-5D6E-409C-BE32-E72D297353CC}">
                    <c16:uniqueId val="{00000027-3F15-4668-8A3A-7D7A4160A49B}"/>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pt idx="12">
                        <c:v>0.82</c:v>
                      </c:pt>
                      <c:pt idx="13">
                        <c:v>0.6</c:v>
                      </c:pt>
                    </c:numCache>
                  </c:numRef>
                </c:val>
                <c:smooth val="0"/>
                <c:extLst xmlns:c15="http://schemas.microsoft.com/office/drawing/2012/chart">
                  <c:ext xmlns:c16="http://schemas.microsoft.com/office/drawing/2014/chart" uri="{C3380CC4-5D6E-409C-BE32-E72D297353CC}">
                    <c16:uniqueId val="{00000028-3F15-4668-8A3A-7D7A4160A49B}"/>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pt idx="12">
                        <c:v>0.28999999999999998</c:v>
                      </c:pt>
                      <c:pt idx="13">
                        <c:v>0.27</c:v>
                      </c:pt>
                    </c:numCache>
                  </c:numRef>
                </c:val>
                <c:smooth val="0"/>
                <c:extLst xmlns:c15="http://schemas.microsoft.com/office/drawing/2012/chart">
                  <c:ext xmlns:c16="http://schemas.microsoft.com/office/drawing/2014/chart" uri="{C3380CC4-5D6E-409C-BE32-E72D297353CC}">
                    <c16:uniqueId val="{00000029-3F15-4668-8A3A-7D7A4160A49B}"/>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pt idx="12">
                        <c:v>0.23</c:v>
                      </c:pt>
                      <c:pt idx="13">
                        <c:v>0.25</c:v>
                      </c:pt>
                    </c:numCache>
                  </c:numRef>
                </c:val>
                <c:smooth val="0"/>
                <c:extLst xmlns:c15="http://schemas.microsoft.com/office/drawing/2012/chart">
                  <c:ext xmlns:c16="http://schemas.microsoft.com/office/drawing/2014/chart" uri="{C3380CC4-5D6E-409C-BE32-E72D297353CC}">
                    <c16:uniqueId val="{0000002A-3F15-4668-8A3A-7D7A4160A49B}"/>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pt idx="12">
                        <c:v>0.77</c:v>
                      </c:pt>
                      <c:pt idx="13">
                        <c:v>0.65</c:v>
                      </c:pt>
                    </c:numCache>
                  </c:numRef>
                </c:val>
                <c:smooth val="0"/>
                <c:extLst xmlns:c15="http://schemas.microsoft.com/office/drawing/2012/chart">
                  <c:ext xmlns:c16="http://schemas.microsoft.com/office/drawing/2014/chart" uri="{C3380CC4-5D6E-409C-BE32-E72D297353CC}">
                    <c16:uniqueId val="{0000002B-3F15-4668-8A3A-7D7A4160A49B}"/>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351784477231044"/>
          <c:w val="0.95888425925925913"/>
          <c:h val="8.0023998436056981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solidFill>
        <a:schemeClr val="tx1"/>
      </a:solid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Urology Backlog</a:t>
            </a:r>
          </a:p>
        </c:rich>
      </c:tx>
      <c:layout>
        <c:manualLayout>
          <c:xMode val="edge"/>
          <c:yMode val="edge"/>
          <c:x val="0.38237970085470085"/>
          <c:y val="4.3668122270742356E-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9465338289150784E-2"/>
          <c:y val="5.8044724109772454E-2"/>
          <c:w val="0.93146227332766762"/>
          <c:h val="0.69788849135214537"/>
        </c:manualLayout>
      </c:layout>
      <c:barChart>
        <c:barDir val="col"/>
        <c:grouping val="stacked"/>
        <c:varyColors val="0"/>
        <c:ser>
          <c:idx val="58"/>
          <c:order val="58"/>
          <c:tx>
            <c:strRef>
              <c:f>'Table for graphs 24-25 '!$A$60</c:f>
              <c:strCache>
                <c:ptCount val="1"/>
                <c:pt idx="0">
                  <c:v>Urological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'!$B$60:$DB$60</c:f>
              <c:numCache>
                <c:formatCode>0</c:formatCode>
                <c:ptCount val="105"/>
                <c:pt idx="0">
                  <c:v>28</c:v>
                </c:pt>
                <c:pt idx="1">
                  <c:v>30</c:v>
                </c:pt>
                <c:pt idx="2">
                  <c:v>32</c:v>
                </c:pt>
                <c:pt idx="3">
                  <c:v>28</c:v>
                </c:pt>
                <c:pt idx="4">
                  <c:v>32</c:v>
                </c:pt>
                <c:pt idx="5">
                  <c:v>39</c:v>
                </c:pt>
                <c:pt idx="6">
                  <c:v>35</c:v>
                </c:pt>
                <c:pt idx="7">
                  <c:v>40</c:v>
                </c:pt>
                <c:pt idx="8">
                  <c:v>33</c:v>
                </c:pt>
                <c:pt idx="9">
                  <c:v>36</c:v>
                </c:pt>
                <c:pt idx="10">
                  <c:v>32</c:v>
                </c:pt>
                <c:pt idx="11">
                  <c:v>27</c:v>
                </c:pt>
                <c:pt idx="12">
                  <c:v>28</c:v>
                </c:pt>
                <c:pt idx="13">
                  <c:v>28</c:v>
                </c:pt>
                <c:pt idx="14">
                  <c:v>24</c:v>
                </c:pt>
                <c:pt idx="15">
                  <c:v>26</c:v>
                </c:pt>
                <c:pt idx="16">
                  <c:v>29</c:v>
                </c:pt>
                <c:pt idx="17">
                  <c:v>37</c:v>
                </c:pt>
                <c:pt idx="18">
                  <c:v>35</c:v>
                </c:pt>
                <c:pt idx="19">
                  <c:v>40</c:v>
                </c:pt>
                <c:pt idx="20">
                  <c:v>33</c:v>
                </c:pt>
                <c:pt idx="21">
                  <c:v>29</c:v>
                </c:pt>
                <c:pt idx="22">
                  <c:v>33</c:v>
                </c:pt>
                <c:pt idx="23">
                  <c:v>36</c:v>
                </c:pt>
                <c:pt idx="24">
                  <c:v>33</c:v>
                </c:pt>
                <c:pt idx="25">
                  <c:v>29</c:v>
                </c:pt>
                <c:pt idx="26" formatCode="General">
                  <c:v>29</c:v>
                </c:pt>
                <c:pt idx="27">
                  <c:v>32</c:v>
                </c:pt>
                <c:pt idx="28">
                  <c:v>30</c:v>
                </c:pt>
                <c:pt idx="29">
                  <c:v>29</c:v>
                </c:pt>
                <c:pt idx="30">
                  <c:v>28</c:v>
                </c:pt>
                <c:pt idx="31">
                  <c:v>30</c:v>
                </c:pt>
                <c:pt idx="32">
                  <c:v>27</c:v>
                </c:pt>
                <c:pt idx="33">
                  <c:v>27</c:v>
                </c:pt>
                <c:pt idx="34">
                  <c:v>24</c:v>
                </c:pt>
                <c:pt idx="35">
                  <c:v>26</c:v>
                </c:pt>
                <c:pt idx="36">
                  <c:v>27</c:v>
                </c:pt>
                <c:pt idx="37">
                  <c:v>27</c:v>
                </c:pt>
                <c:pt idx="38">
                  <c:v>25</c:v>
                </c:pt>
                <c:pt idx="39">
                  <c:v>27</c:v>
                </c:pt>
                <c:pt idx="40">
                  <c:v>31</c:v>
                </c:pt>
                <c:pt idx="41">
                  <c:v>32</c:v>
                </c:pt>
                <c:pt idx="42">
                  <c:v>40</c:v>
                </c:pt>
                <c:pt idx="43" formatCode="General">
                  <c:v>41</c:v>
                </c:pt>
                <c:pt idx="44">
                  <c:v>37</c:v>
                </c:pt>
                <c:pt idx="45">
                  <c:v>35</c:v>
                </c:pt>
                <c:pt idx="46">
                  <c:v>29</c:v>
                </c:pt>
                <c:pt idx="47">
                  <c:v>28</c:v>
                </c:pt>
                <c:pt idx="48">
                  <c:v>25</c:v>
                </c:pt>
                <c:pt idx="49">
                  <c:v>20</c:v>
                </c:pt>
                <c:pt idx="50">
                  <c:v>20</c:v>
                </c:pt>
                <c:pt idx="51">
                  <c:v>26</c:v>
                </c:pt>
                <c:pt idx="52">
                  <c:v>25</c:v>
                </c:pt>
                <c:pt idx="53">
                  <c:v>30</c:v>
                </c:pt>
                <c:pt idx="54">
                  <c:v>22</c:v>
                </c:pt>
                <c:pt idx="55" formatCode="General">
                  <c:v>21</c:v>
                </c:pt>
                <c:pt idx="56" formatCode="General">
                  <c:v>17</c:v>
                </c:pt>
                <c:pt idx="57" formatCode="General">
                  <c:v>23</c:v>
                </c:pt>
                <c:pt idx="58" formatCode="General">
                  <c:v>24</c:v>
                </c:pt>
                <c:pt idx="59" formatCode="General">
                  <c:v>23</c:v>
                </c:pt>
                <c:pt idx="60" formatCode="General">
                  <c:v>25</c:v>
                </c:pt>
                <c:pt idx="61" formatCode="General">
                  <c:v>24</c:v>
                </c:pt>
                <c:pt idx="62" formatCode="General">
                  <c:v>28</c:v>
                </c:pt>
                <c:pt idx="63" formatCode="General">
                  <c:v>24</c:v>
                </c:pt>
                <c:pt idx="64" formatCode="General">
                  <c:v>19</c:v>
                </c:pt>
                <c:pt idx="65" formatCode="General">
                  <c:v>22</c:v>
                </c:pt>
                <c:pt idx="66" formatCode="General">
                  <c:v>26</c:v>
                </c:pt>
                <c:pt idx="67" formatCode="General">
                  <c:v>22</c:v>
                </c:pt>
                <c:pt idx="68" formatCode="General">
                  <c:v>19</c:v>
                </c:pt>
                <c:pt idx="69" formatCode="General">
                  <c:v>26</c:v>
                </c:pt>
                <c:pt idx="70" formatCode="General">
                  <c:v>20</c:v>
                </c:pt>
                <c:pt idx="71" formatCode="General">
                  <c:v>17</c:v>
                </c:pt>
                <c:pt idx="72" formatCode="General">
                  <c:v>16</c:v>
                </c:pt>
                <c:pt idx="73" formatCode="General">
                  <c:v>26</c:v>
                </c:pt>
                <c:pt idx="74" formatCode="General">
                  <c:v>29</c:v>
                </c:pt>
                <c:pt idx="75" formatCode="General">
                  <c:v>22</c:v>
                </c:pt>
                <c:pt idx="76" formatCode="General">
                  <c:v>26</c:v>
                </c:pt>
                <c:pt idx="77" formatCode="General">
                  <c:v>33</c:v>
                </c:pt>
                <c:pt idx="78" formatCode="General">
                  <c:v>31</c:v>
                </c:pt>
                <c:pt idx="79" formatCode="General">
                  <c:v>23</c:v>
                </c:pt>
                <c:pt idx="80" formatCode="General">
                  <c:v>19</c:v>
                </c:pt>
                <c:pt idx="81" formatCode="General">
                  <c:v>16</c:v>
                </c:pt>
                <c:pt idx="82" formatCode="General">
                  <c:v>17</c:v>
                </c:pt>
                <c:pt idx="83" formatCode="General">
                  <c:v>15</c:v>
                </c:pt>
                <c:pt idx="84" formatCode="General">
                  <c:v>13</c:v>
                </c:pt>
                <c:pt idx="85" formatCode="General">
                  <c:v>20</c:v>
                </c:pt>
                <c:pt idx="86" formatCode="General">
                  <c:v>22</c:v>
                </c:pt>
                <c:pt idx="87" formatCode="General">
                  <c:v>23</c:v>
                </c:pt>
                <c:pt idx="88" formatCode="General">
                  <c:v>19</c:v>
                </c:pt>
                <c:pt idx="89" formatCode="General">
                  <c:v>15</c:v>
                </c:pt>
                <c:pt idx="90" formatCode="General">
                  <c:v>20</c:v>
                </c:pt>
                <c:pt idx="91" formatCode="General">
                  <c:v>24</c:v>
                </c:pt>
                <c:pt idx="92" formatCode="General">
                  <c:v>25</c:v>
                </c:pt>
                <c:pt idx="93" formatCode="General">
                  <c:v>29</c:v>
                </c:pt>
                <c:pt idx="94" formatCode="General">
                  <c:v>29</c:v>
                </c:pt>
                <c:pt idx="95" formatCode="General">
                  <c:v>35</c:v>
                </c:pt>
                <c:pt idx="96" formatCode="General">
                  <c:v>28</c:v>
                </c:pt>
              </c:numCache>
            </c:numRef>
          </c:val>
          <c:extLst>
            <c:ext xmlns:c16="http://schemas.microsoft.com/office/drawing/2014/chart" uri="{C3380CC4-5D6E-409C-BE32-E72D297353CC}">
              <c16:uniqueId val="{00000000-F3B6-4493-9150-7C24F3ED190E}"/>
            </c:ext>
          </c:extLst>
        </c:ser>
        <c:ser>
          <c:idx val="73"/>
          <c:order val="73"/>
          <c:tx>
            <c:strRef>
              <c:f>'Table for graphs 24-25 '!$A$75</c:f>
              <c:strCache>
                <c:ptCount val="1"/>
                <c:pt idx="0">
                  <c:v>Urological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'!$B$75:$DB$75</c:f>
              <c:numCache>
                <c:formatCode>0</c:formatCode>
                <c:ptCount val="105"/>
                <c:pt idx="0">
                  <c:v>25</c:v>
                </c:pt>
                <c:pt idx="1">
                  <c:v>23</c:v>
                </c:pt>
                <c:pt idx="2">
                  <c:v>24</c:v>
                </c:pt>
                <c:pt idx="3">
                  <c:v>20</c:v>
                </c:pt>
                <c:pt idx="4">
                  <c:v>19</c:v>
                </c:pt>
                <c:pt idx="5">
                  <c:v>21</c:v>
                </c:pt>
                <c:pt idx="6">
                  <c:v>19</c:v>
                </c:pt>
                <c:pt idx="7">
                  <c:v>21</c:v>
                </c:pt>
                <c:pt idx="8">
                  <c:v>19</c:v>
                </c:pt>
                <c:pt idx="9">
                  <c:v>22</c:v>
                </c:pt>
                <c:pt idx="10">
                  <c:v>24</c:v>
                </c:pt>
                <c:pt idx="11">
                  <c:v>24</c:v>
                </c:pt>
                <c:pt idx="12">
                  <c:v>23</c:v>
                </c:pt>
                <c:pt idx="13">
                  <c:v>22</c:v>
                </c:pt>
                <c:pt idx="14">
                  <c:v>21</c:v>
                </c:pt>
                <c:pt idx="15">
                  <c:v>20</c:v>
                </c:pt>
                <c:pt idx="16">
                  <c:v>20</c:v>
                </c:pt>
                <c:pt idx="17">
                  <c:v>19</c:v>
                </c:pt>
                <c:pt idx="18">
                  <c:v>20</c:v>
                </c:pt>
                <c:pt idx="19">
                  <c:v>16</c:v>
                </c:pt>
                <c:pt idx="20">
                  <c:v>13</c:v>
                </c:pt>
                <c:pt idx="21">
                  <c:v>17</c:v>
                </c:pt>
                <c:pt idx="22">
                  <c:v>19</c:v>
                </c:pt>
                <c:pt idx="23">
                  <c:v>21</c:v>
                </c:pt>
                <c:pt idx="24">
                  <c:v>22</c:v>
                </c:pt>
                <c:pt idx="25">
                  <c:v>23</c:v>
                </c:pt>
                <c:pt idx="26">
                  <c:v>24</c:v>
                </c:pt>
                <c:pt idx="27">
                  <c:v>21</c:v>
                </c:pt>
                <c:pt idx="28">
                  <c:v>24</c:v>
                </c:pt>
                <c:pt idx="29">
                  <c:v>26</c:v>
                </c:pt>
                <c:pt idx="30">
                  <c:v>25</c:v>
                </c:pt>
                <c:pt idx="31">
                  <c:v>23</c:v>
                </c:pt>
                <c:pt idx="32">
                  <c:v>26</c:v>
                </c:pt>
                <c:pt idx="33">
                  <c:v>24</c:v>
                </c:pt>
                <c:pt idx="34">
                  <c:v>20</c:v>
                </c:pt>
                <c:pt idx="35">
                  <c:v>19</c:v>
                </c:pt>
                <c:pt idx="36">
                  <c:v>20</c:v>
                </c:pt>
                <c:pt idx="37">
                  <c:v>19</c:v>
                </c:pt>
                <c:pt idx="38">
                  <c:v>24</c:v>
                </c:pt>
                <c:pt idx="39">
                  <c:v>27</c:v>
                </c:pt>
                <c:pt idx="40">
                  <c:v>25</c:v>
                </c:pt>
                <c:pt idx="41">
                  <c:v>28</c:v>
                </c:pt>
                <c:pt idx="42">
                  <c:v>24</c:v>
                </c:pt>
                <c:pt idx="43" formatCode="General">
                  <c:v>23</c:v>
                </c:pt>
                <c:pt idx="44">
                  <c:v>23</c:v>
                </c:pt>
                <c:pt idx="45">
                  <c:v>21</c:v>
                </c:pt>
                <c:pt idx="46">
                  <c:v>22</c:v>
                </c:pt>
                <c:pt idx="47">
                  <c:v>23</c:v>
                </c:pt>
                <c:pt idx="48">
                  <c:v>26</c:v>
                </c:pt>
                <c:pt idx="49">
                  <c:v>21</c:v>
                </c:pt>
                <c:pt idx="50">
                  <c:v>20</c:v>
                </c:pt>
                <c:pt idx="51">
                  <c:v>20</c:v>
                </c:pt>
                <c:pt idx="52">
                  <c:v>21</c:v>
                </c:pt>
                <c:pt idx="53" formatCode="General">
                  <c:v>20</c:v>
                </c:pt>
                <c:pt idx="54" formatCode="General">
                  <c:v>20</c:v>
                </c:pt>
                <c:pt idx="55" formatCode="General">
                  <c:v>18</c:v>
                </c:pt>
                <c:pt idx="56" formatCode="General">
                  <c:v>19</c:v>
                </c:pt>
                <c:pt idx="57" formatCode="General">
                  <c:v>18</c:v>
                </c:pt>
                <c:pt idx="58" formatCode="General">
                  <c:v>19</c:v>
                </c:pt>
                <c:pt idx="59" formatCode="General">
                  <c:v>17</c:v>
                </c:pt>
                <c:pt idx="60" formatCode="General">
                  <c:v>18</c:v>
                </c:pt>
                <c:pt idx="61" formatCode="General">
                  <c:v>19</c:v>
                </c:pt>
                <c:pt idx="62" formatCode="General">
                  <c:v>20</c:v>
                </c:pt>
                <c:pt idx="63" formatCode="General">
                  <c:v>16</c:v>
                </c:pt>
                <c:pt idx="64" formatCode="General">
                  <c:v>14</c:v>
                </c:pt>
                <c:pt idx="65" formatCode="General">
                  <c:v>13</c:v>
                </c:pt>
                <c:pt idx="66" formatCode="General">
                  <c:v>10</c:v>
                </c:pt>
                <c:pt idx="67" formatCode="General">
                  <c:v>9</c:v>
                </c:pt>
                <c:pt idx="68" formatCode="General">
                  <c:v>14</c:v>
                </c:pt>
                <c:pt idx="69" formatCode="General">
                  <c:v>12</c:v>
                </c:pt>
                <c:pt idx="70" formatCode="General">
                  <c:v>14</c:v>
                </c:pt>
                <c:pt idx="71" formatCode="General">
                  <c:v>16</c:v>
                </c:pt>
                <c:pt idx="72" formatCode="General">
                  <c:v>16</c:v>
                </c:pt>
                <c:pt idx="73" formatCode="General">
                  <c:v>13</c:v>
                </c:pt>
                <c:pt idx="74" formatCode="General">
                  <c:v>14</c:v>
                </c:pt>
                <c:pt idx="75" formatCode="General">
                  <c:v>14</c:v>
                </c:pt>
                <c:pt idx="76" formatCode="General">
                  <c:v>12</c:v>
                </c:pt>
                <c:pt idx="77" formatCode="General">
                  <c:v>12</c:v>
                </c:pt>
                <c:pt idx="78" formatCode="General">
                  <c:v>15</c:v>
                </c:pt>
                <c:pt idx="79" formatCode="General">
                  <c:v>15</c:v>
                </c:pt>
                <c:pt idx="80" formatCode="General">
                  <c:v>12</c:v>
                </c:pt>
                <c:pt idx="81" formatCode="General">
                  <c:v>13</c:v>
                </c:pt>
                <c:pt idx="82" formatCode="General">
                  <c:v>15</c:v>
                </c:pt>
                <c:pt idx="83" formatCode="General">
                  <c:v>15</c:v>
                </c:pt>
                <c:pt idx="84" formatCode="General">
                  <c:v>14</c:v>
                </c:pt>
                <c:pt idx="85" formatCode="General">
                  <c:v>9</c:v>
                </c:pt>
                <c:pt idx="86" formatCode="General">
                  <c:v>7</c:v>
                </c:pt>
                <c:pt idx="87" formatCode="General">
                  <c:v>6</c:v>
                </c:pt>
                <c:pt idx="88" formatCode="General">
                  <c:v>10</c:v>
                </c:pt>
                <c:pt idx="89" formatCode="General">
                  <c:v>9</c:v>
                </c:pt>
                <c:pt idx="90" formatCode="General">
                  <c:v>6</c:v>
                </c:pt>
                <c:pt idx="91" formatCode="General">
                  <c:v>8</c:v>
                </c:pt>
                <c:pt idx="92" formatCode="General">
                  <c:v>11</c:v>
                </c:pt>
                <c:pt idx="93" formatCode="General">
                  <c:v>12</c:v>
                </c:pt>
                <c:pt idx="94" formatCode="General">
                  <c:v>9</c:v>
                </c:pt>
                <c:pt idx="95" formatCode="General">
                  <c:v>7</c:v>
                </c:pt>
                <c:pt idx="96" formatCode="General">
                  <c:v>11</c:v>
                </c:pt>
              </c:numCache>
            </c:numRef>
          </c:val>
          <c:extLst>
            <c:ext xmlns:c16="http://schemas.microsoft.com/office/drawing/2014/chart" uri="{C3380CC4-5D6E-409C-BE32-E72D297353CC}">
              <c16:uniqueId val="{00000001-F3B6-4493-9150-7C24F3ED190E}"/>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24-25 '!$A$47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'!$B$47:$DB$47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formatCode="General">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formatCode="General">
                        <c:v>1</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c:ext xmlns:c16="http://schemas.microsoft.com/office/drawing/2014/chart" uri="{C3380CC4-5D6E-409C-BE32-E72D297353CC}">
                    <c16:uniqueId val="{00000030-F3B6-4493-9150-7C24F3ED190E}"/>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24-25 '!$A$48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'!$B$48:$DB$48</c15:sqref>
                        </c15:formulaRef>
                      </c:ext>
                    </c:extLst>
                    <c:numCache>
                      <c:formatCode>0</c:formatCode>
                      <c:ptCount val="105"/>
                      <c:pt idx="0">
                        <c:v>2</c:v>
                      </c:pt>
                      <c:pt idx="1">
                        <c:v>1</c:v>
                      </c:pt>
                      <c:pt idx="2">
                        <c:v>1</c:v>
                      </c:pt>
                      <c:pt idx="3">
                        <c:v>1</c:v>
                      </c:pt>
                      <c:pt idx="4">
                        <c:v>1</c:v>
                      </c:pt>
                      <c:pt idx="5">
                        <c:v>1</c:v>
                      </c:pt>
                      <c:pt idx="6">
                        <c:v>1</c:v>
                      </c:pt>
                      <c:pt idx="7">
                        <c:v>2</c:v>
                      </c:pt>
                      <c:pt idx="8">
                        <c:v>2</c:v>
                      </c:pt>
                      <c:pt idx="9">
                        <c:v>1</c:v>
                      </c:pt>
                      <c:pt idx="10">
                        <c:v>1</c:v>
                      </c:pt>
                      <c:pt idx="11">
                        <c:v>2</c:v>
                      </c:pt>
                      <c:pt idx="12">
                        <c:v>2</c:v>
                      </c:pt>
                      <c:pt idx="13">
                        <c:v>1</c:v>
                      </c:pt>
                      <c:pt idx="14">
                        <c:v>0</c:v>
                      </c:pt>
                      <c:pt idx="15">
                        <c:v>0</c:v>
                      </c:pt>
                      <c:pt idx="16">
                        <c:v>0</c:v>
                      </c:pt>
                      <c:pt idx="17">
                        <c:v>0</c:v>
                      </c:pt>
                      <c:pt idx="18">
                        <c:v>1</c:v>
                      </c:pt>
                      <c:pt idx="19">
                        <c:v>1</c:v>
                      </c:pt>
                      <c:pt idx="20">
                        <c:v>1</c:v>
                      </c:pt>
                      <c:pt idx="21">
                        <c:v>1</c:v>
                      </c:pt>
                      <c:pt idx="22">
                        <c:v>1</c:v>
                      </c:pt>
                      <c:pt idx="23">
                        <c:v>0</c:v>
                      </c:pt>
                      <c:pt idx="24">
                        <c:v>0</c:v>
                      </c:pt>
                      <c:pt idx="25">
                        <c:v>0</c:v>
                      </c:pt>
                      <c:pt idx="26" formatCode="General">
                        <c:v>1</c:v>
                      </c:pt>
                      <c:pt idx="27">
                        <c:v>1</c:v>
                      </c:pt>
                      <c:pt idx="28">
                        <c:v>1</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1</c:v>
                      </c:pt>
                      <c:pt idx="93" formatCode="General">
                        <c:v>1</c:v>
                      </c:pt>
                      <c:pt idx="94" formatCode="General">
                        <c:v>1</c:v>
                      </c:pt>
                      <c:pt idx="95" formatCode="General">
                        <c:v>2</c:v>
                      </c:pt>
                      <c:pt idx="96" formatCode="General">
                        <c:v>1</c:v>
                      </c:pt>
                    </c:numCache>
                  </c:numRef>
                </c:val>
                <c:extLst xmlns:c15="http://schemas.microsoft.com/office/drawing/2012/chart">
                  <c:ext xmlns:c16="http://schemas.microsoft.com/office/drawing/2014/chart" uri="{C3380CC4-5D6E-409C-BE32-E72D297353CC}">
                    <c16:uniqueId val="{00000031-F3B6-4493-9150-7C24F3ED190E}"/>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24-25 '!$A$49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'!$B$49:$DB$49</c15:sqref>
                        </c15:formulaRef>
                      </c:ext>
                    </c:extLst>
                    <c:numCache>
                      <c:formatCode>0</c:formatCode>
                      <c:ptCount val="105"/>
                      <c:pt idx="0">
                        <c:v>10</c:v>
                      </c:pt>
                      <c:pt idx="1">
                        <c:v>9</c:v>
                      </c:pt>
                      <c:pt idx="2">
                        <c:v>4</c:v>
                      </c:pt>
                      <c:pt idx="3">
                        <c:v>8</c:v>
                      </c:pt>
                      <c:pt idx="4">
                        <c:v>8</c:v>
                      </c:pt>
                      <c:pt idx="5">
                        <c:v>10</c:v>
                      </c:pt>
                      <c:pt idx="6">
                        <c:v>17</c:v>
                      </c:pt>
                      <c:pt idx="7">
                        <c:v>16</c:v>
                      </c:pt>
                      <c:pt idx="8">
                        <c:v>20</c:v>
                      </c:pt>
                      <c:pt idx="9">
                        <c:v>19</c:v>
                      </c:pt>
                      <c:pt idx="10">
                        <c:v>17</c:v>
                      </c:pt>
                      <c:pt idx="11">
                        <c:v>18</c:v>
                      </c:pt>
                      <c:pt idx="12">
                        <c:v>14</c:v>
                      </c:pt>
                      <c:pt idx="13">
                        <c:v>12</c:v>
                      </c:pt>
                      <c:pt idx="14">
                        <c:v>9</c:v>
                      </c:pt>
                      <c:pt idx="15">
                        <c:v>9</c:v>
                      </c:pt>
                      <c:pt idx="16">
                        <c:v>10</c:v>
                      </c:pt>
                      <c:pt idx="17">
                        <c:v>7</c:v>
                      </c:pt>
                      <c:pt idx="18">
                        <c:v>8</c:v>
                      </c:pt>
                      <c:pt idx="19">
                        <c:v>13</c:v>
                      </c:pt>
                      <c:pt idx="20">
                        <c:v>16</c:v>
                      </c:pt>
                      <c:pt idx="21">
                        <c:v>15</c:v>
                      </c:pt>
                      <c:pt idx="22">
                        <c:v>18</c:v>
                      </c:pt>
                      <c:pt idx="23">
                        <c:v>19</c:v>
                      </c:pt>
                      <c:pt idx="24">
                        <c:v>17</c:v>
                      </c:pt>
                      <c:pt idx="25">
                        <c:v>15</c:v>
                      </c:pt>
                      <c:pt idx="26" formatCode="General">
                        <c:v>14</c:v>
                      </c:pt>
                      <c:pt idx="27">
                        <c:v>18</c:v>
                      </c:pt>
                      <c:pt idx="28">
                        <c:v>21</c:v>
                      </c:pt>
                      <c:pt idx="29">
                        <c:v>24</c:v>
                      </c:pt>
                      <c:pt idx="30">
                        <c:v>23</c:v>
                      </c:pt>
                      <c:pt idx="31">
                        <c:v>26</c:v>
                      </c:pt>
                      <c:pt idx="32">
                        <c:v>24</c:v>
                      </c:pt>
                      <c:pt idx="33">
                        <c:v>24</c:v>
                      </c:pt>
                      <c:pt idx="34">
                        <c:v>25</c:v>
                      </c:pt>
                      <c:pt idx="35">
                        <c:v>19</c:v>
                      </c:pt>
                      <c:pt idx="36">
                        <c:v>21</c:v>
                      </c:pt>
                      <c:pt idx="37">
                        <c:v>15</c:v>
                      </c:pt>
                      <c:pt idx="38">
                        <c:v>14</c:v>
                      </c:pt>
                      <c:pt idx="39">
                        <c:v>13</c:v>
                      </c:pt>
                      <c:pt idx="40">
                        <c:v>15</c:v>
                      </c:pt>
                      <c:pt idx="41">
                        <c:v>19</c:v>
                      </c:pt>
                      <c:pt idx="42">
                        <c:v>19</c:v>
                      </c:pt>
                      <c:pt idx="43" formatCode="General">
                        <c:v>21</c:v>
                      </c:pt>
                      <c:pt idx="44">
                        <c:v>17</c:v>
                      </c:pt>
                      <c:pt idx="45">
                        <c:v>14</c:v>
                      </c:pt>
                      <c:pt idx="46">
                        <c:v>14</c:v>
                      </c:pt>
                      <c:pt idx="47">
                        <c:v>12</c:v>
                      </c:pt>
                      <c:pt idx="48">
                        <c:v>7</c:v>
                      </c:pt>
                      <c:pt idx="49">
                        <c:v>8</c:v>
                      </c:pt>
                      <c:pt idx="50">
                        <c:v>9</c:v>
                      </c:pt>
                      <c:pt idx="51">
                        <c:v>17</c:v>
                      </c:pt>
                      <c:pt idx="52">
                        <c:v>11</c:v>
                      </c:pt>
                      <c:pt idx="53">
                        <c:v>9</c:v>
                      </c:pt>
                      <c:pt idx="54">
                        <c:v>10</c:v>
                      </c:pt>
                      <c:pt idx="55" formatCode="General">
                        <c:v>10</c:v>
                      </c:pt>
                      <c:pt idx="56" formatCode="General">
                        <c:v>8</c:v>
                      </c:pt>
                      <c:pt idx="57" formatCode="General">
                        <c:v>13</c:v>
                      </c:pt>
                      <c:pt idx="58" formatCode="General">
                        <c:v>22</c:v>
                      </c:pt>
                      <c:pt idx="59" formatCode="General">
                        <c:v>17</c:v>
                      </c:pt>
                      <c:pt idx="60" formatCode="General">
                        <c:v>22</c:v>
                      </c:pt>
                      <c:pt idx="61" formatCode="General">
                        <c:v>18</c:v>
                      </c:pt>
                      <c:pt idx="62" formatCode="General">
                        <c:v>15</c:v>
                      </c:pt>
                      <c:pt idx="63" formatCode="General">
                        <c:v>13</c:v>
                      </c:pt>
                      <c:pt idx="64" formatCode="General">
                        <c:v>8</c:v>
                      </c:pt>
                      <c:pt idx="65" formatCode="General">
                        <c:v>10</c:v>
                      </c:pt>
                      <c:pt idx="66" formatCode="General">
                        <c:v>11</c:v>
                      </c:pt>
                      <c:pt idx="67" formatCode="General">
                        <c:v>13</c:v>
                      </c:pt>
                      <c:pt idx="68" formatCode="General">
                        <c:v>13</c:v>
                      </c:pt>
                      <c:pt idx="69" formatCode="General">
                        <c:v>12</c:v>
                      </c:pt>
                      <c:pt idx="70" formatCode="General">
                        <c:v>9</c:v>
                      </c:pt>
                      <c:pt idx="71" formatCode="General">
                        <c:v>15</c:v>
                      </c:pt>
                      <c:pt idx="72" formatCode="General">
                        <c:v>11</c:v>
                      </c:pt>
                      <c:pt idx="73" formatCode="General">
                        <c:v>12</c:v>
                      </c:pt>
                      <c:pt idx="74" formatCode="General">
                        <c:v>5</c:v>
                      </c:pt>
                      <c:pt idx="75" formatCode="General">
                        <c:v>8</c:v>
                      </c:pt>
                      <c:pt idx="76" formatCode="General">
                        <c:v>11</c:v>
                      </c:pt>
                      <c:pt idx="77" formatCode="General">
                        <c:v>6</c:v>
                      </c:pt>
                      <c:pt idx="78" formatCode="General">
                        <c:v>2</c:v>
                      </c:pt>
                      <c:pt idx="79" formatCode="General">
                        <c:v>3</c:v>
                      </c:pt>
                      <c:pt idx="80" formatCode="General">
                        <c:v>5</c:v>
                      </c:pt>
                      <c:pt idx="81" formatCode="General">
                        <c:v>3</c:v>
                      </c:pt>
                      <c:pt idx="82" formatCode="General">
                        <c:v>3</c:v>
                      </c:pt>
                      <c:pt idx="83" formatCode="General">
                        <c:v>4</c:v>
                      </c:pt>
                      <c:pt idx="84" formatCode="General">
                        <c:v>6</c:v>
                      </c:pt>
                      <c:pt idx="85" formatCode="General">
                        <c:v>6</c:v>
                      </c:pt>
                      <c:pt idx="86" formatCode="General">
                        <c:v>6</c:v>
                      </c:pt>
                      <c:pt idx="87" formatCode="General">
                        <c:v>2</c:v>
                      </c:pt>
                      <c:pt idx="88" formatCode="General">
                        <c:v>2</c:v>
                      </c:pt>
                      <c:pt idx="89" formatCode="General">
                        <c:v>4</c:v>
                      </c:pt>
                      <c:pt idx="90" formatCode="General">
                        <c:v>9</c:v>
                      </c:pt>
                      <c:pt idx="91" formatCode="General">
                        <c:v>8</c:v>
                      </c:pt>
                      <c:pt idx="92" formatCode="General">
                        <c:v>5</c:v>
                      </c:pt>
                      <c:pt idx="93" formatCode="General">
                        <c:v>4</c:v>
                      </c:pt>
                      <c:pt idx="94" formatCode="General">
                        <c:v>2</c:v>
                      </c:pt>
                      <c:pt idx="95" formatCode="General">
                        <c:v>2</c:v>
                      </c:pt>
                      <c:pt idx="96" formatCode="General">
                        <c:v>3</c:v>
                      </c:pt>
                    </c:numCache>
                  </c:numRef>
                </c:val>
                <c:extLst xmlns:c15="http://schemas.microsoft.com/office/drawing/2012/chart">
                  <c:ext xmlns:c16="http://schemas.microsoft.com/office/drawing/2014/chart" uri="{C3380CC4-5D6E-409C-BE32-E72D297353CC}">
                    <c16:uniqueId val="{00000032-F3B6-4493-9150-7C24F3ED190E}"/>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24-25 '!$A$50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'!$B$50:$DB$50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formatCode="General">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formatCode="General">
                        <c:v>0</c:v>
                      </c:pt>
                      <c:pt idx="44">
                        <c:v>0</c:v>
                      </c:pt>
                      <c:pt idx="45">
                        <c:v>0</c:v>
                      </c:pt>
                      <c:pt idx="46">
                        <c:v>0</c:v>
                      </c:pt>
                      <c:pt idx="47">
                        <c:v>1</c:v>
                      </c:pt>
                      <c:pt idx="48">
                        <c:v>1</c:v>
                      </c:pt>
                      <c:pt idx="49">
                        <c:v>1</c:v>
                      </c:pt>
                      <c:pt idx="50">
                        <c:v>1</c:v>
                      </c:pt>
                      <c:pt idx="51">
                        <c:v>0</c:v>
                      </c:pt>
                      <c:pt idx="52">
                        <c:v>0</c:v>
                      </c:pt>
                      <c:pt idx="53">
                        <c:v>0</c:v>
                      </c:pt>
                      <c:pt idx="54">
                        <c:v>0</c:v>
                      </c:pt>
                      <c:pt idx="55" formatCode="General">
                        <c:v>0</c:v>
                      </c:pt>
                      <c:pt idx="56" formatCode="General">
                        <c:v>1</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2</c:v>
                      </c:pt>
                      <c:pt idx="81" formatCode="General">
                        <c:v>2</c:v>
                      </c:pt>
                      <c:pt idx="82" formatCode="General">
                        <c:v>2</c:v>
                      </c:pt>
                      <c:pt idx="83" formatCode="General">
                        <c:v>1</c:v>
                      </c:pt>
                      <c:pt idx="84" formatCode="General">
                        <c:v>1</c:v>
                      </c:pt>
                      <c:pt idx="85" formatCode="General">
                        <c:v>2</c:v>
                      </c:pt>
                      <c:pt idx="86" formatCode="General">
                        <c:v>1</c:v>
                      </c:pt>
                      <c:pt idx="87" formatCode="General">
                        <c:v>1</c:v>
                      </c:pt>
                      <c:pt idx="88" formatCode="General">
                        <c:v>2</c:v>
                      </c:pt>
                      <c:pt idx="89" formatCode="General">
                        <c:v>2</c:v>
                      </c:pt>
                      <c:pt idx="90" formatCode="General">
                        <c:v>1</c:v>
                      </c:pt>
                      <c:pt idx="91" formatCode="General">
                        <c:v>0</c:v>
                      </c:pt>
                      <c:pt idx="92" formatCode="General">
                        <c:v>0</c:v>
                      </c:pt>
                      <c:pt idx="93" formatCode="General">
                        <c:v>0</c:v>
                      </c:pt>
                      <c:pt idx="94" formatCode="General">
                        <c:v>0</c:v>
                      </c:pt>
                      <c:pt idx="95" formatCode="General">
                        <c:v>1</c:v>
                      </c:pt>
                      <c:pt idx="96" formatCode="General">
                        <c:v>0</c:v>
                      </c:pt>
                    </c:numCache>
                  </c:numRef>
                </c:val>
                <c:extLst xmlns:c15="http://schemas.microsoft.com/office/drawing/2012/chart">
                  <c:ext xmlns:c16="http://schemas.microsoft.com/office/drawing/2014/chart" uri="{C3380CC4-5D6E-409C-BE32-E72D297353CC}">
                    <c16:uniqueId val="{00000033-F3B6-4493-9150-7C24F3ED190E}"/>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24-25 '!$A$51</c15:sqref>
                        </c15:formulaRef>
                      </c:ext>
                    </c:extLst>
                    <c:strCache>
                      <c:ptCount val="1"/>
                      <c:pt idx="0">
                        <c:v>Gynaecological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'!$B$51:$DB$51</c15:sqref>
                        </c15:formulaRef>
                      </c:ext>
                    </c:extLst>
                    <c:numCache>
                      <c:formatCode>0</c:formatCode>
                      <c:ptCount val="105"/>
                      <c:pt idx="0">
                        <c:v>71</c:v>
                      </c:pt>
                      <c:pt idx="1">
                        <c:v>80</c:v>
                      </c:pt>
                      <c:pt idx="2">
                        <c:v>82</c:v>
                      </c:pt>
                      <c:pt idx="3">
                        <c:v>77</c:v>
                      </c:pt>
                      <c:pt idx="4">
                        <c:v>75</c:v>
                      </c:pt>
                      <c:pt idx="5">
                        <c:v>76</c:v>
                      </c:pt>
                      <c:pt idx="6">
                        <c:v>72</c:v>
                      </c:pt>
                      <c:pt idx="7">
                        <c:v>71</c:v>
                      </c:pt>
                      <c:pt idx="8">
                        <c:v>81</c:v>
                      </c:pt>
                      <c:pt idx="9">
                        <c:v>81</c:v>
                      </c:pt>
                      <c:pt idx="10">
                        <c:v>69</c:v>
                      </c:pt>
                      <c:pt idx="11">
                        <c:v>78</c:v>
                      </c:pt>
                      <c:pt idx="12">
                        <c:v>78</c:v>
                      </c:pt>
                      <c:pt idx="13">
                        <c:v>60</c:v>
                      </c:pt>
                      <c:pt idx="14">
                        <c:v>64</c:v>
                      </c:pt>
                      <c:pt idx="15">
                        <c:v>70</c:v>
                      </c:pt>
                      <c:pt idx="16">
                        <c:v>68</c:v>
                      </c:pt>
                      <c:pt idx="17">
                        <c:v>58</c:v>
                      </c:pt>
                      <c:pt idx="18">
                        <c:v>67</c:v>
                      </c:pt>
                      <c:pt idx="19">
                        <c:v>73</c:v>
                      </c:pt>
                      <c:pt idx="20">
                        <c:v>74</c:v>
                      </c:pt>
                      <c:pt idx="21">
                        <c:v>77</c:v>
                      </c:pt>
                      <c:pt idx="22">
                        <c:v>75</c:v>
                      </c:pt>
                      <c:pt idx="23">
                        <c:v>78</c:v>
                      </c:pt>
                      <c:pt idx="24">
                        <c:v>51</c:v>
                      </c:pt>
                      <c:pt idx="25">
                        <c:v>50</c:v>
                      </c:pt>
                      <c:pt idx="26" formatCode="General">
                        <c:v>37</c:v>
                      </c:pt>
                      <c:pt idx="27">
                        <c:v>33</c:v>
                      </c:pt>
                      <c:pt idx="28">
                        <c:v>37</c:v>
                      </c:pt>
                      <c:pt idx="29">
                        <c:v>37</c:v>
                      </c:pt>
                      <c:pt idx="30">
                        <c:v>35</c:v>
                      </c:pt>
                      <c:pt idx="31">
                        <c:v>31</c:v>
                      </c:pt>
                      <c:pt idx="32">
                        <c:v>35</c:v>
                      </c:pt>
                      <c:pt idx="33">
                        <c:v>35</c:v>
                      </c:pt>
                      <c:pt idx="34">
                        <c:v>29</c:v>
                      </c:pt>
                      <c:pt idx="35">
                        <c:v>30</c:v>
                      </c:pt>
                      <c:pt idx="36">
                        <c:v>36</c:v>
                      </c:pt>
                      <c:pt idx="37">
                        <c:v>38</c:v>
                      </c:pt>
                      <c:pt idx="38">
                        <c:v>27</c:v>
                      </c:pt>
                      <c:pt idx="39">
                        <c:v>28</c:v>
                      </c:pt>
                      <c:pt idx="40">
                        <c:v>34</c:v>
                      </c:pt>
                      <c:pt idx="41">
                        <c:v>27</c:v>
                      </c:pt>
                      <c:pt idx="42">
                        <c:v>28</c:v>
                      </c:pt>
                      <c:pt idx="43" formatCode="General">
                        <c:v>26</c:v>
                      </c:pt>
                      <c:pt idx="44">
                        <c:v>21</c:v>
                      </c:pt>
                      <c:pt idx="45">
                        <c:v>24</c:v>
                      </c:pt>
                      <c:pt idx="46">
                        <c:v>20</c:v>
                      </c:pt>
                      <c:pt idx="47">
                        <c:v>23</c:v>
                      </c:pt>
                      <c:pt idx="48">
                        <c:v>21</c:v>
                      </c:pt>
                      <c:pt idx="49">
                        <c:v>18</c:v>
                      </c:pt>
                      <c:pt idx="50">
                        <c:v>22</c:v>
                      </c:pt>
                      <c:pt idx="51">
                        <c:v>23</c:v>
                      </c:pt>
                      <c:pt idx="52">
                        <c:v>20</c:v>
                      </c:pt>
                      <c:pt idx="53">
                        <c:v>27</c:v>
                      </c:pt>
                      <c:pt idx="54">
                        <c:v>35</c:v>
                      </c:pt>
                      <c:pt idx="55" formatCode="General">
                        <c:v>35</c:v>
                      </c:pt>
                      <c:pt idx="56" formatCode="General">
                        <c:v>31</c:v>
                      </c:pt>
                      <c:pt idx="57" formatCode="General">
                        <c:v>27</c:v>
                      </c:pt>
                      <c:pt idx="58" formatCode="General">
                        <c:v>26</c:v>
                      </c:pt>
                      <c:pt idx="59" formatCode="General">
                        <c:v>26</c:v>
                      </c:pt>
                      <c:pt idx="60" formatCode="General">
                        <c:v>25</c:v>
                      </c:pt>
                      <c:pt idx="61" formatCode="General">
                        <c:v>24</c:v>
                      </c:pt>
                      <c:pt idx="62" formatCode="General">
                        <c:v>25</c:v>
                      </c:pt>
                      <c:pt idx="63" formatCode="General">
                        <c:v>25</c:v>
                      </c:pt>
                      <c:pt idx="64" formatCode="General">
                        <c:v>25</c:v>
                      </c:pt>
                      <c:pt idx="65" formatCode="General">
                        <c:v>19</c:v>
                      </c:pt>
                      <c:pt idx="66" formatCode="General">
                        <c:v>25</c:v>
                      </c:pt>
                      <c:pt idx="67" formatCode="General">
                        <c:v>26</c:v>
                      </c:pt>
                      <c:pt idx="68" formatCode="General">
                        <c:v>21</c:v>
                      </c:pt>
                      <c:pt idx="69" formatCode="General">
                        <c:v>26</c:v>
                      </c:pt>
                      <c:pt idx="70" formatCode="General">
                        <c:v>27</c:v>
                      </c:pt>
                      <c:pt idx="71" formatCode="General">
                        <c:v>27</c:v>
                      </c:pt>
                      <c:pt idx="72" formatCode="General">
                        <c:v>29</c:v>
                      </c:pt>
                      <c:pt idx="73" formatCode="General">
                        <c:v>27</c:v>
                      </c:pt>
                      <c:pt idx="74" formatCode="General">
                        <c:v>26</c:v>
                      </c:pt>
                      <c:pt idx="75" formatCode="General">
                        <c:v>23</c:v>
                      </c:pt>
                      <c:pt idx="76" formatCode="General">
                        <c:v>21</c:v>
                      </c:pt>
                      <c:pt idx="77" formatCode="General">
                        <c:v>20</c:v>
                      </c:pt>
                      <c:pt idx="78" formatCode="General">
                        <c:v>19</c:v>
                      </c:pt>
                      <c:pt idx="79" formatCode="General">
                        <c:v>17</c:v>
                      </c:pt>
                      <c:pt idx="80" formatCode="General">
                        <c:v>21</c:v>
                      </c:pt>
                      <c:pt idx="81" formatCode="General">
                        <c:v>23</c:v>
                      </c:pt>
                      <c:pt idx="82" formatCode="General">
                        <c:v>27</c:v>
                      </c:pt>
                      <c:pt idx="83" formatCode="General">
                        <c:v>25</c:v>
                      </c:pt>
                      <c:pt idx="84" formatCode="General">
                        <c:v>24</c:v>
                      </c:pt>
                      <c:pt idx="85" formatCode="General">
                        <c:v>17</c:v>
                      </c:pt>
                      <c:pt idx="86" formatCode="General">
                        <c:v>22</c:v>
                      </c:pt>
                      <c:pt idx="87" formatCode="General">
                        <c:v>19</c:v>
                      </c:pt>
                      <c:pt idx="88" formatCode="General">
                        <c:v>18</c:v>
                      </c:pt>
                      <c:pt idx="89" formatCode="General">
                        <c:v>18</c:v>
                      </c:pt>
                      <c:pt idx="90" formatCode="General">
                        <c:v>17</c:v>
                      </c:pt>
                      <c:pt idx="91" formatCode="General">
                        <c:v>20</c:v>
                      </c:pt>
                      <c:pt idx="92" formatCode="General">
                        <c:v>21</c:v>
                      </c:pt>
                      <c:pt idx="93" formatCode="General">
                        <c:v>17</c:v>
                      </c:pt>
                      <c:pt idx="94" formatCode="General">
                        <c:v>18</c:v>
                      </c:pt>
                      <c:pt idx="95" formatCode="General">
                        <c:v>20</c:v>
                      </c:pt>
                      <c:pt idx="96" formatCode="General">
                        <c:v>17</c:v>
                      </c:pt>
                    </c:numCache>
                  </c:numRef>
                </c:val>
                <c:extLst xmlns:c15="http://schemas.microsoft.com/office/drawing/2012/chart">
                  <c:ext xmlns:c16="http://schemas.microsoft.com/office/drawing/2014/chart" uri="{C3380CC4-5D6E-409C-BE32-E72D297353CC}">
                    <c16:uniqueId val="{00000034-F3B6-4493-9150-7C24F3ED190E}"/>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24-25 '!$A$52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'!$B$52:$DB$52</c15:sqref>
                        </c15:formulaRef>
                      </c:ext>
                    </c:extLst>
                    <c:numCache>
                      <c:formatCode>0</c:formatCode>
                      <c:ptCount val="105"/>
                      <c:pt idx="0">
                        <c:v>6</c:v>
                      </c:pt>
                      <c:pt idx="1">
                        <c:v>11</c:v>
                      </c:pt>
                      <c:pt idx="2">
                        <c:v>10</c:v>
                      </c:pt>
                      <c:pt idx="3">
                        <c:v>10</c:v>
                      </c:pt>
                      <c:pt idx="4">
                        <c:v>9</c:v>
                      </c:pt>
                      <c:pt idx="5">
                        <c:v>12</c:v>
                      </c:pt>
                      <c:pt idx="6">
                        <c:v>10</c:v>
                      </c:pt>
                      <c:pt idx="7">
                        <c:v>9</c:v>
                      </c:pt>
                      <c:pt idx="8">
                        <c:v>11</c:v>
                      </c:pt>
                      <c:pt idx="9">
                        <c:v>7</c:v>
                      </c:pt>
                      <c:pt idx="10">
                        <c:v>9</c:v>
                      </c:pt>
                      <c:pt idx="11">
                        <c:v>7</c:v>
                      </c:pt>
                      <c:pt idx="12">
                        <c:v>9</c:v>
                      </c:pt>
                      <c:pt idx="13">
                        <c:v>10</c:v>
                      </c:pt>
                      <c:pt idx="14">
                        <c:v>9</c:v>
                      </c:pt>
                      <c:pt idx="15">
                        <c:v>8</c:v>
                      </c:pt>
                      <c:pt idx="16">
                        <c:v>7</c:v>
                      </c:pt>
                      <c:pt idx="17">
                        <c:v>8</c:v>
                      </c:pt>
                      <c:pt idx="18">
                        <c:v>8</c:v>
                      </c:pt>
                      <c:pt idx="19">
                        <c:v>8</c:v>
                      </c:pt>
                      <c:pt idx="20">
                        <c:v>5</c:v>
                      </c:pt>
                      <c:pt idx="21">
                        <c:v>3</c:v>
                      </c:pt>
                      <c:pt idx="22">
                        <c:v>2</c:v>
                      </c:pt>
                      <c:pt idx="23">
                        <c:v>4</c:v>
                      </c:pt>
                      <c:pt idx="24">
                        <c:v>5</c:v>
                      </c:pt>
                      <c:pt idx="25">
                        <c:v>6</c:v>
                      </c:pt>
                      <c:pt idx="26" formatCode="General">
                        <c:v>9</c:v>
                      </c:pt>
                      <c:pt idx="27">
                        <c:v>8</c:v>
                      </c:pt>
                      <c:pt idx="28">
                        <c:v>8</c:v>
                      </c:pt>
                      <c:pt idx="29">
                        <c:v>9</c:v>
                      </c:pt>
                      <c:pt idx="30">
                        <c:v>7</c:v>
                      </c:pt>
                      <c:pt idx="31">
                        <c:v>6</c:v>
                      </c:pt>
                      <c:pt idx="32">
                        <c:v>8</c:v>
                      </c:pt>
                      <c:pt idx="33">
                        <c:v>8</c:v>
                      </c:pt>
                      <c:pt idx="34">
                        <c:v>8</c:v>
                      </c:pt>
                      <c:pt idx="35">
                        <c:v>5</c:v>
                      </c:pt>
                      <c:pt idx="36">
                        <c:v>5</c:v>
                      </c:pt>
                      <c:pt idx="37">
                        <c:v>5</c:v>
                      </c:pt>
                      <c:pt idx="38">
                        <c:v>5</c:v>
                      </c:pt>
                      <c:pt idx="39">
                        <c:v>5</c:v>
                      </c:pt>
                      <c:pt idx="40">
                        <c:v>7</c:v>
                      </c:pt>
                      <c:pt idx="41">
                        <c:v>6</c:v>
                      </c:pt>
                      <c:pt idx="42">
                        <c:v>5</c:v>
                      </c:pt>
                      <c:pt idx="43" formatCode="General">
                        <c:v>3</c:v>
                      </c:pt>
                      <c:pt idx="44">
                        <c:v>2</c:v>
                      </c:pt>
                      <c:pt idx="45">
                        <c:v>1</c:v>
                      </c:pt>
                      <c:pt idx="46">
                        <c:v>3</c:v>
                      </c:pt>
                      <c:pt idx="47">
                        <c:v>3</c:v>
                      </c:pt>
                      <c:pt idx="48">
                        <c:v>3</c:v>
                      </c:pt>
                      <c:pt idx="49">
                        <c:v>3</c:v>
                      </c:pt>
                      <c:pt idx="50">
                        <c:v>3</c:v>
                      </c:pt>
                      <c:pt idx="51">
                        <c:v>4</c:v>
                      </c:pt>
                      <c:pt idx="52">
                        <c:v>4</c:v>
                      </c:pt>
                      <c:pt idx="53">
                        <c:v>6</c:v>
                      </c:pt>
                      <c:pt idx="54">
                        <c:v>4</c:v>
                      </c:pt>
                      <c:pt idx="55" formatCode="General">
                        <c:v>5</c:v>
                      </c:pt>
                      <c:pt idx="56" formatCode="General">
                        <c:v>4</c:v>
                      </c:pt>
                      <c:pt idx="57" formatCode="General">
                        <c:v>4</c:v>
                      </c:pt>
                      <c:pt idx="58" formatCode="General">
                        <c:v>4</c:v>
                      </c:pt>
                      <c:pt idx="59" formatCode="General">
                        <c:v>3</c:v>
                      </c:pt>
                      <c:pt idx="60" formatCode="General">
                        <c:v>4</c:v>
                      </c:pt>
                      <c:pt idx="61" formatCode="General">
                        <c:v>3</c:v>
                      </c:pt>
                      <c:pt idx="62" formatCode="General">
                        <c:v>3</c:v>
                      </c:pt>
                      <c:pt idx="63" formatCode="General">
                        <c:v>2</c:v>
                      </c:pt>
                      <c:pt idx="64" formatCode="General">
                        <c:v>7</c:v>
                      </c:pt>
                      <c:pt idx="65" formatCode="General">
                        <c:v>6</c:v>
                      </c:pt>
                      <c:pt idx="66" formatCode="General">
                        <c:v>6</c:v>
                      </c:pt>
                      <c:pt idx="67" formatCode="General">
                        <c:v>8</c:v>
                      </c:pt>
                      <c:pt idx="68" formatCode="General">
                        <c:v>7</c:v>
                      </c:pt>
                      <c:pt idx="69" formatCode="General">
                        <c:v>8</c:v>
                      </c:pt>
                      <c:pt idx="70" formatCode="General">
                        <c:v>5</c:v>
                      </c:pt>
                      <c:pt idx="71" formatCode="General">
                        <c:v>4</c:v>
                      </c:pt>
                      <c:pt idx="72" formatCode="General">
                        <c:v>4</c:v>
                      </c:pt>
                      <c:pt idx="73" formatCode="General">
                        <c:v>3</c:v>
                      </c:pt>
                      <c:pt idx="74" formatCode="General">
                        <c:v>4</c:v>
                      </c:pt>
                      <c:pt idx="75" formatCode="General">
                        <c:v>3</c:v>
                      </c:pt>
                      <c:pt idx="76" formatCode="General">
                        <c:v>2</c:v>
                      </c:pt>
                      <c:pt idx="77" formatCode="General">
                        <c:v>3</c:v>
                      </c:pt>
                      <c:pt idx="78" formatCode="General">
                        <c:v>6</c:v>
                      </c:pt>
                      <c:pt idx="79" formatCode="General">
                        <c:v>4</c:v>
                      </c:pt>
                      <c:pt idx="80" formatCode="General">
                        <c:v>5</c:v>
                      </c:pt>
                      <c:pt idx="81" formatCode="General">
                        <c:v>4</c:v>
                      </c:pt>
                      <c:pt idx="82" formatCode="General">
                        <c:v>5</c:v>
                      </c:pt>
                      <c:pt idx="83" formatCode="General">
                        <c:v>4</c:v>
                      </c:pt>
                      <c:pt idx="84" formatCode="General">
                        <c:v>3</c:v>
                      </c:pt>
                      <c:pt idx="85" formatCode="General">
                        <c:v>6</c:v>
                      </c:pt>
                      <c:pt idx="86" formatCode="General">
                        <c:v>5</c:v>
                      </c:pt>
                      <c:pt idx="87" formatCode="General">
                        <c:v>4</c:v>
                      </c:pt>
                      <c:pt idx="88" formatCode="General">
                        <c:v>6</c:v>
                      </c:pt>
                      <c:pt idx="89" formatCode="General">
                        <c:v>6</c:v>
                      </c:pt>
                      <c:pt idx="90" formatCode="General">
                        <c:v>6</c:v>
                      </c:pt>
                      <c:pt idx="91" formatCode="General">
                        <c:v>9</c:v>
                      </c:pt>
                      <c:pt idx="92" formatCode="General">
                        <c:v>7</c:v>
                      </c:pt>
                      <c:pt idx="93" formatCode="General">
                        <c:v>7</c:v>
                      </c:pt>
                      <c:pt idx="94" formatCode="General">
                        <c:v>6</c:v>
                      </c:pt>
                      <c:pt idx="95" formatCode="General">
                        <c:v>5</c:v>
                      </c:pt>
                      <c:pt idx="96" formatCode="General">
                        <c:v>7</c:v>
                      </c:pt>
                    </c:numCache>
                  </c:numRef>
                </c:val>
                <c:extLst xmlns:c15="http://schemas.microsoft.com/office/drawing/2012/chart">
                  <c:ext xmlns:c16="http://schemas.microsoft.com/office/drawing/2014/chart" uri="{C3380CC4-5D6E-409C-BE32-E72D297353CC}">
                    <c16:uniqueId val="{00000035-F3B6-4493-9150-7C24F3ED190E}"/>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24-25 '!$A$53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'!$B$53:$DB$53</c15:sqref>
                        </c15:formulaRef>
                      </c:ext>
                    </c:extLst>
                    <c:numCache>
                      <c:formatCode>0</c:formatCode>
                      <c:ptCount val="105"/>
                      <c:pt idx="0">
                        <c:v>11</c:v>
                      </c:pt>
                      <c:pt idx="1">
                        <c:v>23</c:v>
                      </c:pt>
                      <c:pt idx="2">
                        <c:v>18</c:v>
                      </c:pt>
                      <c:pt idx="3">
                        <c:v>17</c:v>
                      </c:pt>
                      <c:pt idx="4">
                        <c:v>11</c:v>
                      </c:pt>
                      <c:pt idx="5">
                        <c:v>16</c:v>
                      </c:pt>
                      <c:pt idx="6">
                        <c:v>10</c:v>
                      </c:pt>
                      <c:pt idx="7">
                        <c:v>14</c:v>
                      </c:pt>
                      <c:pt idx="8">
                        <c:v>12</c:v>
                      </c:pt>
                      <c:pt idx="9">
                        <c:v>10</c:v>
                      </c:pt>
                      <c:pt idx="10">
                        <c:v>13</c:v>
                      </c:pt>
                      <c:pt idx="11">
                        <c:v>8</c:v>
                      </c:pt>
                      <c:pt idx="12">
                        <c:v>6</c:v>
                      </c:pt>
                      <c:pt idx="13">
                        <c:v>10</c:v>
                      </c:pt>
                      <c:pt idx="14">
                        <c:v>14</c:v>
                      </c:pt>
                      <c:pt idx="15">
                        <c:v>9</c:v>
                      </c:pt>
                      <c:pt idx="16">
                        <c:v>13</c:v>
                      </c:pt>
                      <c:pt idx="17">
                        <c:v>11</c:v>
                      </c:pt>
                      <c:pt idx="18">
                        <c:v>9</c:v>
                      </c:pt>
                      <c:pt idx="19">
                        <c:v>7</c:v>
                      </c:pt>
                      <c:pt idx="20">
                        <c:v>13</c:v>
                      </c:pt>
                      <c:pt idx="21">
                        <c:v>20</c:v>
                      </c:pt>
                      <c:pt idx="22">
                        <c:v>22</c:v>
                      </c:pt>
                      <c:pt idx="23">
                        <c:v>25</c:v>
                      </c:pt>
                      <c:pt idx="24">
                        <c:v>28</c:v>
                      </c:pt>
                      <c:pt idx="25">
                        <c:v>21</c:v>
                      </c:pt>
                      <c:pt idx="26" formatCode="General">
                        <c:v>19</c:v>
                      </c:pt>
                      <c:pt idx="27">
                        <c:v>13</c:v>
                      </c:pt>
                      <c:pt idx="28">
                        <c:v>12</c:v>
                      </c:pt>
                      <c:pt idx="29">
                        <c:v>13</c:v>
                      </c:pt>
                      <c:pt idx="30">
                        <c:v>9</c:v>
                      </c:pt>
                      <c:pt idx="31">
                        <c:v>5</c:v>
                      </c:pt>
                      <c:pt idx="32">
                        <c:v>4</c:v>
                      </c:pt>
                      <c:pt idx="33">
                        <c:v>7</c:v>
                      </c:pt>
                      <c:pt idx="34">
                        <c:v>6</c:v>
                      </c:pt>
                      <c:pt idx="35">
                        <c:v>7</c:v>
                      </c:pt>
                      <c:pt idx="36">
                        <c:v>8</c:v>
                      </c:pt>
                      <c:pt idx="37">
                        <c:v>8</c:v>
                      </c:pt>
                      <c:pt idx="38">
                        <c:v>9</c:v>
                      </c:pt>
                      <c:pt idx="39">
                        <c:v>11</c:v>
                      </c:pt>
                      <c:pt idx="40">
                        <c:v>10</c:v>
                      </c:pt>
                      <c:pt idx="41">
                        <c:v>11</c:v>
                      </c:pt>
                      <c:pt idx="42">
                        <c:v>7</c:v>
                      </c:pt>
                      <c:pt idx="43" formatCode="General">
                        <c:v>12</c:v>
                      </c:pt>
                      <c:pt idx="44">
                        <c:v>9</c:v>
                      </c:pt>
                      <c:pt idx="45">
                        <c:v>7</c:v>
                      </c:pt>
                      <c:pt idx="46">
                        <c:v>8</c:v>
                      </c:pt>
                      <c:pt idx="47">
                        <c:v>10</c:v>
                      </c:pt>
                      <c:pt idx="48">
                        <c:v>5</c:v>
                      </c:pt>
                      <c:pt idx="49">
                        <c:v>5</c:v>
                      </c:pt>
                      <c:pt idx="50">
                        <c:v>4</c:v>
                      </c:pt>
                      <c:pt idx="51">
                        <c:v>3</c:v>
                      </c:pt>
                      <c:pt idx="52">
                        <c:v>5</c:v>
                      </c:pt>
                      <c:pt idx="53">
                        <c:v>4</c:v>
                      </c:pt>
                      <c:pt idx="54">
                        <c:v>6</c:v>
                      </c:pt>
                      <c:pt idx="55" formatCode="General">
                        <c:v>9</c:v>
                      </c:pt>
                      <c:pt idx="56" formatCode="General">
                        <c:v>9</c:v>
                      </c:pt>
                      <c:pt idx="57" formatCode="General">
                        <c:v>7</c:v>
                      </c:pt>
                      <c:pt idx="58" formatCode="General">
                        <c:v>5</c:v>
                      </c:pt>
                      <c:pt idx="59" formatCode="General">
                        <c:v>4</c:v>
                      </c:pt>
                      <c:pt idx="60" formatCode="General">
                        <c:v>7</c:v>
                      </c:pt>
                      <c:pt idx="61" formatCode="General">
                        <c:v>5</c:v>
                      </c:pt>
                      <c:pt idx="62" formatCode="General">
                        <c:v>8</c:v>
                      </c:pt>
                      <c:pt idx="63" formatCode="General">
                        <c:v>11</c:v>
                      </c:pt>
                      <c:pt idx="64" formatCode="General">
                        <c:v>8</c:v>
                      </c:pt>
                      <c:pt idx="65" formatCode="General">
                        <c:v>10</c:v>
                      </c:pt>
                      <c:pt idx="66" formatCode="General">
                        <c:v>8</c:v>
                      </c:pt>
                      <c:pt idx="67" formatCode="General">
                        <c:v>12</c:v>
                      </c:pt>
                      <c:pt idx="68" formatCode="General">
                        <c:v>13</c:v>
                      </c:pt>
                      <c:pt idx="69" formatCode="General">
                        <c:v>14</c:v>
                      </c:pt>
                      <c:pt idx="70" formatCode="General">
                        <c:v>10</c:v>
                      </c:pt>
                      <c:pt idx="71" formatCode="General">
                        <c:v>9</c:v>
                      </c:pt>
                      <c:pt idx="72" formatCode="General">
                        <c:v>11</c:v>
                      </c:pt>
                      <c:pt idx="73" formatCode="General">
                        <c:v>13</c:v>
                      </c:pt>
                      <c:pt idx="74" formatCode="General">
                        <c:v>12</c:v>
                      </c:pt>
                      <c:pt idx="75" formatCode="General">
                        <c:v>11</c:v>
                      </c:pt>
                      <c:pt idx="76" formatCode="General">
                        <c:v>12</c:v>
                      </c:pt>
                      <c:pt idx="77" formatCode="General">
                        <c:v>10</c:v>
                      </c:pt>
                      <c:pt idx="78" formatCode="General">
                        <c:v>8</c:v>
                      </c:pt>
                      <c:pt idx="79" formatCode="General">
                        <c:v>12</c:v>
                      </c:pt>
                      <c:pt idx="80" formatCode="General">
                        <c:v>10</c:v>
                      </c:pt>
                      <c:pt idx="81" formatCode="General">
                        <c:v>6</c:v>
                      </c:pt>
                      <c:pt idx="82" formatCode="General">
                        <c:v>10</c:v>
                      </c:pt>
                      <c:pt idx="83" formatCode="General">
                        <c:v>6</c:v>
                      </c:pt>
                      <c:pt idx="84" formatCode="General">
                        <c:v>6</c:v>
                      </c:pt>
                      <c:pt idx="85" formatCode="General">
                        <c:v>4</c:v>
                      </c:pt>
                      <c:pt idx="86" formatCode="General">
                        <c:v>5</c:v>
                      </c:pt>
                      <c:pt idx="87" formatCode="General">
                        <c:v>8</c:v>
                      </c:pt>
                      <c:pt idx="88" formatCode="General">
                        <c:v>9</c:v>
                      </c:pt>
                      <c:pt idx="89" formatCode="General">
                        <c:v>8</c:v>
                      </c:pt>
                      <c:pt idx="90" formatCode="General">
                        <c:v>10</c:v>
                      </c:pt>
                      <c:pt idx="91" formatCode="General">
                        <c:v>12</c:v>
                      </c:pt>
                      <c:pt idx="92" formatCode="General">
                        <c:v>12</c:v>
                      </c:pt>
                      <c:pt idx="93" formatCode="General">
                        <c:v>11</c:v>
                      </c:pt>
                      <c:pt idx="94" formatCode="General">
                        <c:v>11</c:v>
                      </c:pt>
                      <c:pt idx="95" formatCode="General">
                        <c:v>11</c:v>
                      </c:pt>
                      <c:pt idx="96" formatCode="General">
                        <c:v>12</c:v>
                      </c:pt>
                    </c:numCache>
                  </c:numRef>
                </c:val>
                <c:extLst xmlns:c15="http://schemas.microsoft.com/office/drawing/2012/chart">
                  <c:ext xmlns:c16="http://schemas.microsoft.com/office/drawing/2014/chart" uri="{C3380CC4-5D6E-409C-BE32-E72D297353CC}">
                    <c16:uniqueId val="{00000036-F3B6-4493-9150-7C24F3ED190E}"/>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24-25 '!$A$54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'!$B$54:$DB$54</c15:sqref>
                        </c15:formulaRef>
                      </c:ext>
                    </c:extLst>
                    <c:numCache>
                      <c:formatCode>0</c:formatCode>
                      <c:ptCount val="105"/>
                      <c:pt idx="0">
                        <c:v>45</c:v>
                      </c:pt>
                      <c:pt idx="1">
                        <c:v>51</c:v>
                      </c:pt>
                      <c:pt idx="2">
                        <c:v>59</c:v>
                      </c:pt>
                      <c:pt idx="3">
                        <c:v>56</c:v>
                      </c:pt>
                      <c:pt idx="4">
                        <c:v>50</c:v>
                      </c:pt>
                      <c:pt idx="5">
                        <c:v>48</c:v>
                      </c:pt>
                      <c:pt idx="6">
                        <c:v>48</c:v>
                      </c:pt>
                      <c:pt idx="7">
                        <c:v>43</c:v>
                      </c:pt>
                      <c:pt idx="8">
                        <c:v>45</c:v>
                      </c:pt>
                      <c:pt idx="9">
                        <c:v>48</c:v>
                      </c:pt>
                      <c:pt idx="10">
                        <c:v>46</c:v>
                      </c:pt>
                      <c:pt idx="11">
                        <c:v>36</c:v>
                      </c:pt>
                      <c:pt idx="12">
                        <c:v>39</c:v>
                      </c:pt>
                      <c:pt idx="13">
                        <c:v>31</c:v>
                      </c:pt>
                      <c:pt idx="14">
                        <c:v>31</c:v>
                      </c:pt>
                      <c:pt idx="15">
                        <c:v>25</c:v>
                      </c:pt>
                      <c:pt idx="16">
                        <c:v>35</c:v>
                      </c:pt>
                      <c:pt idx="17">
                        <c:v>41</c:v>
                      </c:pt>
                      <c:pt idx="18">
                        <c:v>43</c:v>
                      </c:pt>
                      <c:pt idx="19">
                        <c:v>47</c:v>
                      </c:pt>
                      <c:pt idx="20">
                        <c:v>41</c:v>
                      </c:pt>
                      <c:pt idx="21">
                        <c:v>40</c:v>
                      </c:pt>
                      <c:pt idx="22">
                        <c:v>45</c:v>
                      </c:pt>
                      <c:pt idx="23">
                        <c:v>54</c:v>
                      </c:pt>
                      <c:pt idx="24">
                        <c:v>48</c:v>
                      </c:pt>
                      <c:pt idx="25">
                        <c:v>44</c:v>
                      </c:pt>
                      <c:pt idx="26" formatCode="General">
                        <c:v>37</c:v>
                      </c:pt>
                      <c:pt idx="27">
                        <c:v>29</c:v>
                      </c:pt>
                      <c:pt idx="28">
                        <c:v>31</c:v>
                      </c:pt>
                      <c:pt idx="29">
                        <c:v>32</c:v>
                      </c:pt>
                      <c:pt idx="30">
                        <c:v>29</c:v>
                      </c:pt>
                      <c:pt idx="31">
                        <c:v>25</c:v>
                      </c:pt>
                      <c:pt idx="32">
                        <c:v>20</c:v>
                      </c:pt>
                      <c:pt idx="33">
                        <c:v>20</c:v>
                      </c:pt>
                      <c:pt idx="34">
                        <c:v>21</c:v>
                      </c:pt>
                      <c:pt idx="35">
                        <c:v>22</c:v>
                      </c:pt>
                      <c:pt idx="36">
                        <c:v>24</c:v>
                      </c:pt>
                      <c:pt idx="37">
                        <c:v>24</c:v>
                      </c:pt>
                      <c:pt idx="38">
                        <c:v>35</c:v>
                      </c:pt>
                      <c:pt idx="39">
                        <c:v>43</c:v>
                      </c:pt>
                      <c:pt idx="40">
                        <c:v>39</c:v>
                      </c:pt>
                      <c:pt idx="41">
                        <c:v>39</c:v>
                      </c:pt>
                      <c:pt idx="42">
                        <c:v>36</c:v>
                      </c:pt>
                      <c:pt idx="43" formatCode="General">
                        <c:v>45</c:v>
                      </c:pt>
                      <c:pt idx="44">
                        <c:v>37</c:v>
                      </c:pt>
                      <c:pt idx="45">
                        <c:v>28</c:v>
                      </c:pt>
                      <c:pt idx="46">
                        <c:v>28</c:v>
                      </c:pt>
                      <c:pt idx="47">
                        <c:v>28</c:v>
                      </c:pt>
                      <c:pt idx="48">
                        <c:v>21</c:v>
                      </c:pt>
                      <c:pt idx="49">
                        <c:v>19</c:v>
                      </c:pt>
                      <c:pt idx="50">
                        <c:v>16</c:v>
                      </c:pt>
                      <c:pt idx="51">
                        <c:v>21</c:v>
                      </c:pt>
                      <c:pt idx="52">
                        <c:v>20</c:v>
                      </c:pt>
                      <c:pt idx="53">
                        <c:v>21</c:v>
                      </c:pt>
                      <c:pt idx="54">
                        <c:v>22</c:v>
                      </c:pt>
                      <c:pt idx="55" formatCode="General">
                        <c:v>22</c:v>
                      </c:pt>
                      <c:pt idx="56" formatCode="General">
                        <c:v>21</c:v>
                      </c:pt>
                      <c:pt idx="57" formatCode="General">
                        <c:v>41</c:v>
                      </c:pt>
                      <c:pt idx="58" formatCode="General">
                        <c:v>48</c:v>
                      </c:pt>
                      <c:pt idx="59" formatCode="General">
                        <c:v>40</c:v>
                      </c:pt>
                      <c:pt idx="60" formatCode="General">
                        <c:v>43</c:v>
                      </c:pt>
                      <c:pt idx="61" formatCode="General">
                        <c:v>43</c:v>
                      </c:pt>
                      <c:pt idx="62" formatCode="General">
                        <c:v>38</c:v>
                      </c:pt>
                      <c:pt idx="63" formatCode="General">
                        <c:v>31</c:v>
                      </c:pt>
                      <c:pt idx="64" formatCode="General">
                        <c:v>43</c:v>
                      </c:pt>
                      <c:pt idx="65" formatCode="General">
                        <c:v>38</c:v>
                      </c:pt>
                      <c:pt idx="66" formatCode="General">
                        <c:v>44</c:v>
                      </c:pt>
                      <c:pt idx="67" formatCode="General">
                        <c:v>44</c:v>
                      </c:pt>
                      <c:pt idx="68" formatCode="General">
                        <c:v>37</c:v>
                      </c:pt>
                      <c:pt idx="69" formatCode="General">
                        <c:v>47</c:v>
                      </c:pt>
                      <c:pt idx="70" formatCode="General">
                        <c:v>41</c:v>
                      </c:pt>
                      <c:pt idx="71" formatCode="General">
                        <c:v>37</c:v>
                      </c:pt>
                      <c:pt idx="72" formatCode="General">
                        <c:v>43</c:v>
                      </c:pt>
                      <c:pt idx="73" formatCode="General">
                        <c:v>45</c:v>
                      </c:pt>
                      <c:pt idx="74" formatCode="General">
                        <c:v>44</c:v>
                      </c:pt>
                      <c:pt idx="75" formatCode="General">
                        <c:v>42</c:v>
                      </c:pt>
                      <c:pt idx="76" formatCode="General">
                        <c:v>39</c:v>
                      </c:pt>
                      <c:pt idx="77" formatCode="General">
                        <c:v>39</c:v>
                      </c:pt>
                      <c:pt idx="78" formatCode="General">
                        <c:v>24</c:v>
                      </c:pt>
                      <c:pt idx="79" formatCode="General">
                        <c:v>26</c:v>
                      </c:pt>
                      <c:pt idx="80" formatCode="General">
                        <c:v>26</c:v>
                      </c:pt>
                      <c:pt idx="81" formatCode="General">
                        <c:v>30</c:v>
                      </c:pt>
                      <c:pt idx="82" formatCode="General">
                        <c:v>37</c:v>
                      </c:pt>
                      <c:pt idx="83" formatCode="General">
                        <c:v>36</c:v>
                      </c:pt>
                      <c:pt idx="84" formatCode="General">
                        <c:v>32</c:v>
                      </c:pt>
                      <c:pt idx="85" formatCode="General">
                        <c:v>28</c:v>
                      </c:pt>
                      <c:pt idx="86" formatCode="General">
                        <c:v>32</c:v>
                      </c:pt>
                      <c:pt idx="87" formatCode="General">
                        <c:v>26</c:v>
                      </c:pt>
                      <c:pt idx="88" formatCode="General">
                        <c:v>27</c:v>
                      </c:pt>
                      <c:pt idx="89" formatCode="General">
                        <c:v>26</c:v>
                      </c:pt>
                      <c:pt idx="90" formatCode="General">
                        <c:v>25</c:v>
                      </c:pt>
                      <c:pt idx="91" formatCode="General">
                        <c:v>34</c:v>
                      </c:pt>
                      <c:pt idx="92" formatCode="General">
                        <c:v>36</c:v>
                      </c:pt>
                      <c:pt idx="93" formatCode="General">
                        <c:v>39</c:v>
                      </c:pt>
                      <c:pt idx="94" formatCode="General">
                        <c:v>35</c:v>
                      </c:pt>
                      <c:pt idx="95" formatCode="General">
                        <c:v>32</c:v>
                      </c:pt>
                      <c:pt idx="96" formatCode="General">
                        <c:v>31</c:v>
                      </c:pt>
                    </c:numCache>
                  </c:numRef>
                </c:val>
                <c:extLst xmlns:c15="http://schemas.microsoft.com/office/drawing/2012/chart">
                  <c:ext xmlns:c16="http://schemas.microsoft.com/office/drawing/2014/chart" uri="{C3380CC4-5D6E-409C-BE32-E72D297353CC}">
                    <c16:uniqueId val="{00000037-F3B6-4493-9150-7C24F3ED190E}"/>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24-25 '!$A$55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'!$B$55:$DB$55</c15:sqref>
                        </c15:formulaRef>
                      </c:ext>
                    </c:extLst>
                    <c:numCache>
                      <c:formatCode>0</c:formatCode>
                      <c:ptCount val="105"/>
                      <c:pt idx="0">
                        <c:v>17</c:v>
                      </c:pt>
                      <c:pt idx="1">
                        <c:v>21</c:v>
                      </c:pt>
                      <c:pt idx="2">
                        <c:v>20</c:v>
                      </c:pt>
                      <c:pt idx="3">
                        <c:v>21</c:v>
                      </c:pt>
                      <c:pt idx="4">
                        <c:v>28</c:v>
                      </c:pt>
                      <c:pt idx="5">
                        <c:v>25</c:v>
                      </c:pt>
                      <c:pt idx="6">
                        <c:v>28</c:v>
                      </c:pt>
                      <c:pt idx="7">
                        <c:v>24</c:v>
                      </c:pt>
                      <c:pt idx="8">
                        <c:v>23</c:v>
                      </c:pt>
                      <c:pt idx="9">
                        <c:v>24</c:v>
                      </c:pt>
                      <c:pt idx="10">
                        <c:v>25</c:v>
                      </c:pt>
                      <c:pt idx="11">
                        <c:v>22</c:v>
                      </c:pt>
                      <c:pt idx="12">
                        <c:v>20</c:v>
                      </c:pt>
                      <c:pt idx="13">
                        <c:v>12</c:v>
                      </c:pt>
                      <c:pt idx="14">
                        <c:v>10</c:v>
                      </c:pt>
                      <c:pt idx="15">
                        <c:v>14</c:v>
                      </c:pt>
                      <c:pt idx="16">
                        <c:v>17</c:v>
                      </c:pt>
                      <c:pt idx="17">
                        <c:v>15</c:v>
                      </c:pt>
                      <c:pt idx="18">
                        <c:v>17</c:v>
                      </c:pt>
                      <c:pt idx="19">
                        <c:v>17</c:v>
                      </c:pt>
                      <c:pt idx="20">
                        <c:v>14</c:v>
                      </c:pt>
                      <c:pt idx="21">
                        <c:v>14</c:v>
                      </c:pt>
                      <c:pt idx="22">
                        <c:v>13</c:v>
                      </c:pt>
                      <c:pt idx="23">
                        <c:v>14</c:v>
                      </c:pt>
                      <c:pt idx="24">
                        <c:v>13</c:v>
                      </c:pt>
                      <c:pt idx="25">
                        <c:v>13</c:v>
                      </c:pt>
                      <c:pt idx="26" formatCode="General">
                        <c:v>16</c:v>
                      </c:pt>
                      <c:pt idx="27">
                        <c:v>12</c:v>
                      </c:pt>
                      <c:pt idx="28">
                        <c:v>11</c:v>
                      </c:pt>
                      <c:pt idx="29">
                        <c:v>10</c:v>
                      </c:pt>
                      <c:pt idx="30">
                        <c:v>15</c:v>
                      </c:pt>
                      <c:pt idx="31">
                        <c:v>17</c:v>
                      </c:pt>
                      <c:pt idx="32">
                        <c:v>15</c:v>
                      </c:pt>
                      <c:pt idx="33">
                        <c:v>17</c:v>
                      </c:pt>
                      <c:pt idx="34">
                        <c:v>16</c:v>
                      </c:pt>
                      <c:pt idx="35">
                        <c:v>11</c:v>
                      </c:pt>
                      <c:pt idx="36">
                        <c:v>15</c:v>
                      </c:pt>
                      <c:pt idx="37">
                        <c:v>13</c:v>
                      </c:pt>
                      <c:pt idx="38">
                        <c:v>10</c:v>
                      </c:pt>
                      <c:pt idx="39">
                        <c:v>12</c:v>
                      </c:pt>
                      <c:pt idx="40">
                        <c:v>15</c:v>
                      </c:pt>
                      <c:pt idx="41">
                        <c:v>13</c:v>
                      </c:pt>
                      <c:pt idx="42">
                        <c:v>12</c:v>
                      </c:pt>
                      <c:pt idx="43" formatCode="General">
                        <c:v>13</c:v>
                      </c:pt>
                      <c:pt idx="44">
                        <c:v>17</c:v>
                      </c:pt>
                      <c:pt idx="45">
                        <c:v>11</c:v>
                      </c:pt>
                      <c:pt idx="46">
                        <c:v>14</c:v>
                      </c:pt>
                      <c:pt idx="47">
                        <c:v>12</c:v>
                      </c:pt>
                      <c:pt idx="48">
                        <c:v>10</c:v>
                      </c:pt>
                      <c:pt idx="49">
                        <c:v>7</c:v>
                      </c:pt>
                      <c:pt idx="50">
                        <c:v>7</c:v>
                      </c:pt>
                      <c:pt idx="51">
                        <c:v>7</c:v>
                      </c:pt>
                      <c:pt idx="52">
                        <c:v>8</c:v>
                      </c:pt>
                      <c:pt idx="53">
                        <c:v>11</c:v>
                      </c:pt>
                      <c:pt idx="54">
                        <c:v>13</c:v>
                      </c:pt>
                      <c:pt idx="55" formatCode="General">
                        <c:v>16</c:v>
                      </c:pt>
                      <c:pt idx="56" formatCode="General">
                        <c:v>13</c:v>
                      </c:pt>
                      <c:pt idx="57" formatCode="General">
                        <c:v>11</c:v>
                      </c:pt>
                      <c:pt idx="58" formatCode="General">
                        <c:v>10</c:v>
                      </c:pt>
                      <c:pt idx="59" formatCode="General">
                        <c:v>6</c:v>
                      </c:pt>
                      <c:pt idx="60" formatCode="General">
                        <c:v>8</c:v>
                      </c:pt>
                      <c:pt idx="61" formatCode="General">
                        <c:v>9</c:v>
                      </c:pt>
                      <c:pt idx="62" formatCode="General">
                        <c:v>11</c:v>
                      </c:pt>
                      <c:pt idx="63" formatCode="General">
                        <c:v>8</c:v>
                      </c:pt>
                      <c:pt idx="64" formatCode="General">
                        <c:v>8</c:v>
                      </c:pt>
                      <c:pt idx="65" formatCode="General">
                        <c:v>11</c:v>
                      </c:pt>
                      <c:pt idx="66" formatCode="General">
                        <c:v>13</c:v>
                      </c:pt>
                      <c:pt idx="67" formatCode="General">
                        <c:v>14</c:v>
                      </c:pt>
                      <c:pt idx="68" formatCode="General">
                        <c:v>14</c:v>
                      </c:pt>
                      <c:pt idx="69" formatCode="General">
                        <c:v>16</c:v>
                      </c:pt>
                      <c:pt idx="70" formatCode="General">
                        <c:v>17</c:v>
                      </c:pt>
                      <c:pt idx="71" formatCode="General">
                        <c:v>16</c:v>
                      </c:pt>
                      <c:pt idx="72" formatCode="General">
                        <c:v>16</c:v>
                      </c:pt>
                      <c:pt idx="73" formatCode="General">
                        <c:v>15</c:v>
                      </c:pt>
                      <c:pt idx="74" formatCode="General">
                        <c:v>14</c:v>
                      </c:pt>
                      <c:pt idx="75" formatCode="General">
                        <c:v>13</c:v>
                      </c:pt>
                      <c:pt idx="76" formatCode="General">
                        <c:v>14</c:v>
                      </c:pt>
                      <c:pt idx="77" formatCode="General">
                        <c:v>13</c:v>
                      </c:pt>
                      <c:pt idx="78" formatCode="General">
                        <c:v>12</c:v>
                      </c:pt>
                      <c:pt idx="79" formatCode="General">
                        <c:v>14</c:v>
                      </c:pt>
                      <c:pt idx="80" formatCode="General">
                        <c:v>16</c:v>
                      </c:pt>
                      <c:pt idx="81" formatCode="General">
                        <c:v>17</c:v>
                      </c:pt>
                      <c:pt idx="82" formatCode="General">
                        <c:v>19</c:v>
                      </c:pt>
                      <c:pt idx="83" formatCode="General">
                        <c:v>18</c:v>
                      </c:pt>
                      <c:pt idx="84" formatCode="General">
                        <c:v>12</c:v>
                      </c:pt>
                      <c:pt idx="85" formatCode="General">
                        <c:v>10</c:v>
                      </c:pt>
                      <c:pt idx="86" formatCode="General">
                        <c:v>6</c:v>
                      </c:pt>
                      <c:pt idx="87" formatCode="General">
                        <c:v>9</c:v>
                      </c:pt>
                      <c:pt idx="88" formatCode="General">
                        <c:v>9</c:v>
                      </c:pt>
                      <c:pt idx="89" formatCode="General">
                        <c:v>7</c:v>
                      </c:pt>
                      <c:pt idx="90" formatCode="General">
                        <c:v>9</c:v>
                      </c:pt>
                      <c:pt idx="91" formatCode="General">
                        <c:v>12</c:v>
                      </c:pt>
                      <c:pt idx="92" formatCode="General">
                        <c:v>14</c:v>
                      </c:pt>
                      <c:pt idx="93" formatCode="General">
                        <c:v>18</c:v>
                      </c:pt>
                      <c:pt idx="94" formatCode="General">
                        <c:v>17</c:v>
                      </c:pt>
                      <c:pt idx="95" formatCode="General">
                        <c:v>16</c:v>
                      </c:pt>
                      <c:pt idx="96" formatCode="General">
                        <c:v>16</c:v>
                      </c:pt>
                    </c:numCache>
                  </c:numRef>
                </c:val>
                <c:extLst xmlns:c15="http://schemas.microsoft.com/office/drawing/2012/chart">
                  <c:ext xmlns:c16="http://schemas.microsoft.com/office/drawing/2014/chart" uri="{C3380CC4-5D6E-409C-BE32-E72D297353CC}">
                    <c16:uniqueId val="{00000038-F3B6-4493-9150-7C24F3ED190E}"/>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24-25 '!$A$56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'!$B$56:$DB$56</c15:sqref>
                        </c15:formulaRef>
                      </c:ext>
                    </c:extLst>
                    <c:numCache>
                      <c:formatCode>0</c:formatCode>
                      <c:ptCount val="105"/>
                      <c:pt idx="0">
                        <c:v>1</c:v>
                      </c:pt>
                      <c:pt idx="1">
                        <c:v>2</c:v>
                      </c:pt>
                      <c:pt idx="2">
                        <c:v>1</c:v>
                      </c:pt>
                      <c:pt idx="3">
                        <c:v>1</c:v>
                      </c:pt>
                      <c:pt idx="4">
                        <c:v>4</c:v>
                      </c:pt>
                      <c:pt idx="5">
                        <c:v>2</c:v>
                      </c:pt>
                      <c:pt idx="6">
                        <c:v>4</c:v>
                      </c:pt>
                      <c:pt idx="7">
                        <c:v>3</c:v>
                      </c:pt>
                      <c:pt idx="8">
                        <c:v>4</c:v>
                      </c:pt>
                      <c:pt idx="9">
                        <c:v>3</c:v>
                      </c:pt>
                      <c:pt idx="10">
                        <c:v>4</c:v>
                      </c:pt>
                      <c:pt idx="11">
                        <c:v>1</c:v>
                      </c:pt>
                      <c:pt idx="12">
                        <c:v>3</c:v>
                      </c:pt>
                      <c:pt idx="13">
                        <c:v>5</c:v>
                      </c:pt>
                      <c:pt idx="14">
                        <c:v>3</c:v>
                      </c:pt>
                      <c:pt idx="15">
                        <c:v>2</c:v>
                      </c:pt>
                      <c:pt idx="16">
                        <c:v>3</c:v>
                      </c:pt>
                      <c:pt idx="17">
                        <c:v>2</c:v>
                      </c:pt>
                      <c:pt idx="18">
                        <c:v>0</c:v>
                      </c:pt>
                      <c:pt idx="19">
                        <c:v>1</c:v>
                      </c:pt>
                      <c:pt idx="20">
                        <c:v>1</c:v>
                      </c:pt>
                      <c:pt idx="21">
                        <c:v>1</c:v>
                      </c:pt>
                      <c:pt idx="22">
                        <c:v>1</c:v>
                      </c:pt>
                      <c:pt idx="23">
                        <c:v>4</c:v>
                      </c:pt>
                      <c:pt idx="24">
                        <c:v>4</c:v>
                      </c:pt>
                      <c:pt idx="25">
                        <c:v>5</c:v>
                      </c:pt>
                      <c:pt idx="26" formatCode="General">
                        <c:v>2</c:v>
                      </c:pt>
                      <c:pt idx="27">
                        <c:v>3</c:v>
                      </c:pt>
                      <c:pt idx="28">
                        <c:v>3</c:v>
                      </c:pt>
                      <c:pt idx="29">
                        <c:v>1</c:v>
                      </c:pt>
                      <c:pt idx="30">
                        <c:v>1</c:v>
                      </c:pt>
                      <c:pt idx="31">
                        <c:v>1</c:v>
                      </c:pt>
                      <c:pt idx="32">
                        <c:v>3</c:v>
                      </c:pt>
                      <c:pt idx="33">
                        <c:v>1</c:v>
                      </c:pt>
                      <c:pt idx="34">
                        <c:v>0</c:v>
                      </c:pt>
                      <c:pt idx="35">
                        <c:v>0</c:v>
                      </c:pt>
                      <c:pt idx="36">
                        <c:v>0</c:v>
                      </c:pt>
                      <c:pt idx="37">
                        <c:v>0</c:v>
                      </c:pt>
                      <c:pt idx="38">
                        <c:v>0</c:v>
                      </c:pt>
                      <c:pt idx="39">
                        <c:v>0</c:v>
                      </c:pt>
                      <c:pt idx="40">
                        <c:v>2</c:v>
                      </c:pt>
                      <c:pt idx="41">
                        <c:v>1</c:v>
                      </c:pt>
                      <c:pt idx="42">
                        <c:v>1</c:v>
                      </c:pt>
                      <c:pt idx="43" formatCode="General">
                        <c:v>2</c:v>
                      </c:pt>
                      <c:pt idx="44">
                        <c:v>0</c:v>
                      </c:pt>
                      <c:pt idx="45">
                        <c:v>1</c:v>
                      </c:pt>
                      <c:pt idx="46">
                        <c:v>1</c:v>
                      </c:pt>
                      <c:pt idx="47">
                        <c:v>1</c:v>
                      </c:pt>
                      <c:pt idx="48">
                        <c:v>3</c:v>
                      </c:pt>
                      <c:pt idx="49">
                        <c:v>2</c:v>
                      </c:pt>
                      <c:pt idx="50">
                        <c:v>2</c:v>
                      </c:pt>
                      <c:pt idx="51">
                        <c:v>0</c:v>
                      </c:pt>
                      <c:pt idx="52">
                        <c:v>0</c:v>
                      </c:pt>
                      <c:pt idx="53">
                        <c:v>0</c:v>
                      </c:pt>
                      <c:pt idx="54">
                        <c:v>0</c:v>
                      </c:pt>
                      <c:pt idx="55" formatCode="General">
                        <c:v>0</c:v>
                      </c:pt>
                      <c:pt idx="56" formatCode="General">
                        <c:v>1</c:v>
                      </c:pt>
                      <c:pt idx="57" formatCode="General">
                        <c:v>1</c:v>
                      </c:pt>
                      <c:pt idx="58" formatCode="General">
                        <c:v>1</c:v>
                      </c:pt>
                      <c:pt idx="59" formatCode="General">
                        <c:v>3</c:v>
                      </c:pt>
                      <c:pt idx="60" formatCode="General">
                        <c:v>2</c:v>
                      </c:pt>
                      <c:pt idx="61" formatCode="General">
                        <c:v>2</c:v>
                      </c:pt>
                      <c:pt idx="62" formatCode="General">
                        <c:v>2</c:v>
                      </c:pt>
                      <c:pt idx="63" formatCode="General">
                        <c:v>1</c:v>
                      </c:pt>
                      <c:pt idx="64" formatCode="General">
                        <c:v>1</c:v>
                      </c:pt>
                      <c:pt idx="65" formatCode="General">
                        <c:v>0</c:v>
                      </c:pt>
                      <c:pt idx="66" formatCode="General">
                        <c:v>2</c:v>
                      </c:pt>
                      <c:pt idx="67" formatCode="General">
                        <c:v>1</c:v>
                      </c:pt>
                      <c:pt idx="68" formatCode="General">
                        <c:v>2</c:v>
                      </c:pt>
                      <c:pt idx="69" formatCode="General">
                        <c:v>2</c:v>
                      </c:pt>
                      <c:pt idx="70" formatCode="General">
                        <c:v>1</c:v>
                      </c:pt>
                      <c:pt idx="71" formatCode="General">
                        <c:v>0</c:v>
                      </c:pt>
                      <c:pt idx="72" formatCode="General">
                        <c:v>0</c:v>
                      </c:pt>
                      <c:pt idx="73" formatCode="General">
                        <c:v>1</c:v>
                      </c:pt>
                      <c:pt idx="74" formatCode="General">
                        <c:v>1</c:v>
                      </c:pt>
                      <c:pt idx="75" formatCode="General">
                        <c:v>1</c:v>
                      </c:pt>
                      <c:pt idx="76" formatCode="General">
                        <c:v>0</c:v>
                      </c:pt>
                      <c:pt idx="77" formatCode="General">
                        <c:v>2</c:v>
                      </c:pt>
                      <c:pt idx="78" formatCode="General">
                        <c:v>1</c:v>
                      </c:pt>
                      <c:pt idx="79" formatCode="General">
                        <c:v>1</c:v>
                      </c:pt>
                      <c:pt idx="80" formatCode="General">
                        <c:v>2</c:v>
                      </c:pt>
                      <c:pt idx="81" formatCode="General">
                        <c:v>2</c:v>
                      </c:pt>
                      <c:pt idx="82" formatCode="General">
                        <c:v>2</c:v>
                      </c:pt>
                      <c:pt idx="83" formatCode="General">
                        <c:v>1</c:v>
                      </c:pt>
                      <c:pt idx="84" formatCode="General">
                        <c:v>2</c:v>
                      </c:pt>
                      <c:pt idx="85" formatCode="General">
                        <c:v>1</c:v>
                      </c:pt>
                      <c:pt idx="86" formatCode="General">
                        <c:v>2</c:v>
                      </c:pt>
                      <c:pt idx="87" formatCode="General">
                        <c:v>1</c:v>
                      </c:pt>
                      <c:pt idx="88" formatCode="General">
                        <c:v>2</c:v>
                      </c:pt>
                      <c:pt idx="89" formatCode="General">
                        <c:v>2</c:v>
                      </c:pt>
                      <c:pt idx="90" formatCode="General">
                        <c:v>2</c:v>
                      </c:pt>
                      <c:pt idx="91" formatCode="General">
                        <c:v>4</c:v>
                      </c:pt>
                      <c:pt idx="92" formatCode="General">
                        <c:v>4</c:v>
                      </c:pt>
                      <c:pt idx="93" formatCode="General">
                        <c:v>4</c:v>
                      </c:pt>
                      <c:pt idx="94" formatCode="General">
                        <c:v>3</c:v>
                      </c:pt>
                      <c:pt idx="95" formatCode="General">
                        <c:v>1</c:v>
                      </c:pt>
                      <c:pt idx="96" formatCode="General">
                        <c:v>2</c:v>
                      </c:pt>
                    </c:numCache>
                  </c:numRef>
                </c:val>
                <c:extLst xmlns:c15="http://schemas.microsoft.com/office/drawing/2012/chart">
                  <c:ext xmlns:c16="http://schemas.microsoft.com/office/drawing/2014/chart" uri="{C3380CC4-5D6E-409C-BE32-E72D297353CC}">
                    <c16:uniqueId val="{00000039-F3B6-4493-9150-7C24F3ED190E}"/>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24-25 '!$A$57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'!$B$57:$DB$57</c15:sqref>
                        </c15:formulaRef>
                      </c:ext>
                    </c:extLst>
                    <c:numCache>
                      <c:formatCode>0</c:formatCode>
                      <c:ptCount val="105"/>
                      <c:pt idx="0">
                        <c:v>3</c:v>
                      </c:pt>
                      <c:pt idx="1">
                        <c:v>4</c:v>
                      </c:pt>
                      <c:pt idx="2">
                        <c:v>4</c:v>
                      </c:pt>
                      <c:pt idx="3">
                        <c:v>3</c:v>
                      </c:pt>
                      <c:pt idx="4">
                        <c:v>3</c:v>
                      </c:pt>
                      <c:pt idx="5">
                        <c:v>2</c:v>
                      </c:pt>
                      <c:pt idx="6">
                        <c:v>1</c:v>
                      </c:pt>
                      <c:pt idx="7">
                        <c:v>2</c:v>
                      </c:pt>
                      <c:pt idx="8">
                        <c:v>2</c:v>
                      </c:pt>
                      <c:pt idx="9">
                        <c:v>1</c:v>
                      </c:pt>
                      <c:pt idx="10">
                        <c:v>3</c:v>
                      </c:pt>
                      <c:pt idx="11">
                        <c:v>2</c:v>
                      </c:pt>
                      <c:pt idx="12">
                        <c:v>3</c:v>
                      </c:pt>
                      <c:pt idx="13">
                        <c:v>3</c:v>
                      </c:pt>
                      <c:pt idx="14">
                        <c:v>4</c:v>
                      </c:pt>
                      <c:pt idx="15">
                        <c:v>4</c:v>
                      </c:pt>
                      <c:pt idx="16">
                        <c:v>4</c:v>
                      </c:pt>
                      <c:pt idx="17">
                        <c:v>3</c:v>
                      </c:pt>
                      <c:pt idx="18">
                        <c:v>4</c:v>
                      </c:pt>
                      <c:pt idx="19">
                        <c:v>2</c:v>
                      </c:pt>
                      <c:pt idx="20">
                        <c:v>3</c:v>
                      </c:pt>
                      <c:pt idx="21">
                        <c:v>5</c:v>
                      </c:pt>
                      <c:pt idx="22">
                        <c:v>4</c:v>
                      </c:pt>
                      <c:pt idx="23">
                        <c:v>4</c:v>
                      </c:pt>
                      <c:pt idx="24">
                        <c:v>3</c:v>
                      </c:pt>
                      <c:pt idx="25">
                        <c:v>6</c:v>
                      </c:pt>
                      <c:pt idx="26" formatCode="General">
                        <c:v>5</c:v>
                      </c:pt>
                      <c:pt idx="27">
                        <c:v>3</c:v>
                      </c:pt>
                      <c:pt idx="28">
                        <c:v>2</c:v>
                      </c:pt>
                      <c:pt idx="29">
                        <c:v>3</c:v>
                      </c:pt>
                      <c:pt idx="30">
                        <c:v>2</c:v>
                      </c:pt>
                      <c:pt idx="31">
                        <c:v>2</c:v>
                      </c:pt>
                      <c:pt idx="32">
                        <c:v>2</c:v>
                      </c:pt>
                      <c:pt idx="33">
                        <c:v>2</c:v>
                      </c:pt>
                      <c:pt idx="34">
                        <c:v>0</c:v>
                      </c:pt>
                      <c:pt idx="35">
                        <c:v>0</c:v>
                      </c:pt>
                      <c:pt idx="36">
                        <c:v>3</c:v>
                      </c:pt>
                      <c:pt idx="37">
                        <c:v>4</c:v>
                      </c:pt>
                      <c:pt idx="38">
                        <c:v>5</c:v>
                      </c:pt>
                      <c:pt idx="39">
                        <c:v>5</c:v>
                      </c:pt>
                      <c:pt idx="40">
                        <c:v>6</c:v>
                      </c:pt>
                      <c:pt idx="41">
                        <c:v>4</c:v>
                      </c:pt>
                      <c:pt idx="42">
                        <c:v>1</c:v>
                      </c:pt>
                      <c:pt idx="43" formatCode="General">
                        <c:v>0</c:v>
                      </c:pt>
                      <c:pt idx="44">
                        <c:v>1</c:v>
                      </c:pt>
                      <c:pt idx="45">
                        <c:v>0</c:v>
                      </c:pt>
                      <c:pt idx="46">
                        <c:v>2</c:v>
                      </c:pt>
                      <c:pt idx="47">
                        <c:v>3</c:v>
                      </c:pt>
                      <c:pt idx="48">
                        <c:v>3</c:v>
                      </c:pt>
                      <c:pt idx="49">
                        <c:v>3</c:v>
                      </c:pt>
                      <c:pt idx="50">
                        <c:v>2</c:v>
                      </c:pt>
                      <c:pt idx="51">
                        <c:v>0</c:v>
                      </c:pt>
                      <c:pt idx="52">
                        <c:v>0</c:v>
                      </c:pt>
                      <c:pt idx="53">
                        <c:v>1</c:v>
                      </c:pt>
                      <c:pt idx="54">
                        <c:v>2</c:v>
                      </c:pt>
                      <c:pt idx="55" formatCode="General">
                        <c:v>2</c:v>
                      </c:pt>
                      <c:pt idx="56" formatCode="General">
                        <c:v>1</c:v>
                      </c:pt>
                      <c:pt idx="57" formatCode="General">
                        <c:v>2</c:v>
                      </c:pt>
                      <c:pt idx="58" formatCode="General">
                        <c:v>2</c:v>
                      </c:pt>
                      <c:pt idx="59" formatCode="General">
                        <c:v>3</c:v>
                      </c:pt>
                      <c:pt idx="60" formatCode="General">
                        <c:v>2</c:v>
                      </c:pt>
                      <c:pt idx="61" formatCode="General">
                        <c:v>2</c:v>
                      </c:pt>
                      <c:pt idx="62" formatCode="General">
                        <c:v>3</c:v>
                      </c:pt>
                      <c:pt idx="63" formatCode="General">
                        <c:v>5</c:v>
                      </c:pt>
                      <c:pt idx="64" formatCode="General">
                        <c:v>4</c:v>
                      </c:pt>
                      <c:pt idx="65" formatCode="General">
                        <c:v>5</c:v>
                      </c:pt>
                      <c:pt idx="66" formatCode="General">
                        <c:v>7</c:v>
                      </c:pt>
                      <c:pt idx="67" formatCode="General">
                        <c:v>4</c:v>
                      </c:pt>
                      <c:pt idx="68" formatCode="General">
                        <c:v>5</c:v>
                      </c:pt>
                      <c:pt idx="69" formatCode="General">
                        <c:v>1</c:v>
                      </c:pt>
                      <c:pt idx="70" formatCode="General">
                        <c:v>0</c:v>
                      </c:pt>
                      <c:pt idx="71" formatCode="General">
                        <c:v>0</c:v>
                      </c:pt>
                      <c:pt idx="72" formatCode="General">
                        <c:v>0</c:v>
                      </c:pt>
                      <c:pt idx="73" formatCode="General">
                        <c:v>1</c:v>
                      </c:pt>
                      <c:pt idx="74" formatCode="General">
                        <c:v>2</c:v>
                      </c:pt>
                      <c:pt idx="75" formatCode="General">
                        <c:v>1</c:v>
                      </c:pt>
                      <c:pt idx="76" formatCode="General">
                        <c:v>3</c:v>
                      </c:pt>
                      <c:pt idx="77" formatCode="General">
                        <c:v>3</c:v>
                      </c:pt>
                      <c:pt idx="78" formatCode="General">
                        <c:v>2</c:v>
                      </c:pt>
                      <c:pt idx="79" formatCode="General">
                        <c:v>1</c:v>
                      </c:pt>
                      <c:pt idx="80" formatCode="General">
                        <c:v>0</c:v>
                      </c:pt>
                      <c:pt idx="81" formatCode="General">
                        <c:v>0</c:v>
                      </c:pt>
                      <c:pt idx="82" formatCode="General">
                        <c:v>2</c:v>
                      </c:pt>
                      <c:pt idx="83" formatCode="General">
                        <c:v>1</c:v>
                      </c:pt>
                      <c:pt idx="84" formatCode="General">
                        <c:v>2</c:v>
                      </c:pt>
                      <c:pt idx="85" formatCode="General">
                        <c:v>2</c:v>
                      </c:pt>
                      <c:pt idx="86" formatCode="General">
                        <c:v>2</c:v>
                      </c:pt>
                      <c:pt idx="87" formatCode="General">
                        <c:v>1</c:v>
                      </c:pt>
                      <c:pt idx="88" formatCode="General">
                        <c:v>2</c:v>
                      </c:pt>
                      <c:pt idx="89" formatCode="General">
                        <c:v>0</c:v>
                      </c:pt>
                      <c:pt idx="90" formatCode="General">
                        <c:v>3</c:v>
                      </c:pt>
                      <c:pt idx="91" formatCode="General">
                        <c:v>3</c:v>
                      </c:pt>
                      <c:pt idx="92" formatCode="General">
                        <c:v>3</c:v>
                      </c:pt>
                      <c:pt idx="93" formatCode="General">
                        <c:v>3</c:v>
                      </c:pt>
                      <c:pt idx="94" formatCode="General">
                        <c:v>3</c:v>
                      </c:pt>
                      <c:pt idx="95" formatCode="General">
                        <c:v>2</c:v>
                      </c:pt>
                      <c:pt idx="96" formatCode="General">
                        <c:v>3</c:v>
                      </c:pt>
                    </c:numCache>
                  </c:numRef>
                </c:val>
                <c:extLst xmlns:c15="http://schemas.microsoft.com/office/drawing/2012/chart">
                  <c:ext xmlns:c16="http://schemas.microsoft.com/office/drawing/2014/chart" uri="{C3380CC4-5D6E-409C-BE32-E72D297353CC}">
                    <c16:uniqueId val="{0000003A-F3B6-4493-9150-7C24F3ED190E}"/>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24-25 '!$A$58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'!$B$58:$DB$58</c15:sqref>
                        </c15:formulaRef>
                      </c:ext>
                    </c:extLst>
                    <c:numCache>
                      <c:formatCode>0</c:formatCode>
                      <c:ptCount val="105"/>
                      <c:pt idx="0">
                        <c:v>13</c:v>
                      </c:pt>
                      <c:pt idx="1">
                        <c:v>16</c:v>
                      </c:pt>
                      <c:pt idx="2">
                        <c:v>9</c:v>
                      </c:pt>
                      <c:pt idx="3">
                        <c:v>13</c:v>
                      </c:pt>
                      <c:pt idx="4">
                        <c:v>16</c:v>
                      </c:pt>
                      <c:pt idx="5">
                        <c:v>12</c:v>
                      </c:pt>
                      <c:pt idx="6">
                        <c:v>13</c:v>
                      </c:pt>
                      <c:pt idx="7">
                        <c:v>11</c:v>
                      </c:pt>
                      <c:pt idx="8">
                        <c:v>12</c:v>
                      </c:pt>
                      <c:pt idx="9">
                        <c:v>16</c:v>
                      </c:pt>
                      <c:pt idx="10">
                        <c:v>15</c:v>
                      </c:pt>
                      <c:pt idx="11">
                        <c:v>14</c:v>
                      </c:pt>
                      <c:pt idx="12">
                        <c:v>9</c:v>
                      </c:pt>
                      <c:pt idx="13">
                        <c:v>12</c:v>
                      </c:pt>
                      <c:pt idx="14">
                        <c:v>12</c:v>
                      </c:pt>
                      <c:pt idx="15">
                        <c:v>13</c:v>
                      </c:pt>
                      <c:pt idx="16">
                        <c:v>14</c:v>
                      </c:pt>
                      <c:pt idx="17">
                        <c:v>12</c:v>
                      </c:pt>
                      <c:pt idx="18">
                        <c:v>14</c:v>
                      </c:pt>
                      <c:pt idx="19">
                        <c:v>27</c:v>
                      </c:pt>
                      <c:pt idx="20">
                        <c:v>30</c:v>
                      </c:pt>
                      <c:pt idx="21">
                        <c:v>31</c:v>
                      </c:pt>
                      <c:pt idx="22">
                        <c:v>36</c:v>
                      </c:pt>
                      <c:pt idx="23">
                        <c:v>28</c:v>
                      </c:pt>
                      <c:pt idx="24">
                        <c:v>24</c:v>
                      </c:pt>
                      <c:pt idx="25">
                        <c:v>28</c:v>
                      </c:pt>
                      <c:pt idx="26" formatCode="General">
                        <c:v>41</c:v>
                      </c:pt>
                      <c:pt idx="27">
                        <c:v>37</c:v>
                      </c:pt>
                      <c:pt idx="28">
                        <c:v>36</c:v>
                      </c:pt>
                      <c:pt idx="29">
                        <c:v>36</c:v>
                      </c:pt>
                      <c:pt idx="30">
                        <c:v>36</c:v>
                      </c:pt>
                      <c:pt idx="31">
                        <c:v>30</c:v>
                      </c:pt>
                      <c:pt idx="32">
                        <c:v>28</c:v>
                      </c:pt>
                      <c:pt idx="33">
                        <c:v>29</c:v>
                      </c:pt>
                      <c:pt idx="34">
                        <c:v>27</c:v>
                      </c:pt>
                      <c:pt idx="35">
                        <c:v>22</c:v>
                      </c:pt>
                      <c:pt idx="36">
                        <c:v>13</c:v>
                      </c:pt>
                      <c:pt idx="37">
                        <c:v>16</c:v>
                      </c:pt>
                      <c:pt idx="38">
                        <c:v>16</c:v>
                      </c:pt>
                      <c:pt idx="39">
                        <c:v>18</c:v>
                      </c:pt>
                      <c:pt idx="40">
                        <c:v>12</c:v>
                      </c:pt>
                      <c:pt idx="41">
                        <c:v>11</c:v>
                      </c:pt>
                      <c:pt idx="42">
                        <c:v>11</c:v>
                      </c:pt>
                      <c:pt idx="43" formatCode="General">
                        <c:v>8</c:v>
                      </c:pt>
                      <c:pt idx="44">
                        <c:v>9</c:v>
                      </c:pt>
                      <c:pt idx="45">
                        <c:v>12</c:v>
                      </c:pt>
                      <c:pt idx="46">
                        <c:v>9</c:v>
                      </c:pt>
                      <c:pt idx="47">
                        <c:v>9</c:v>
                      </c:pt>
                      <c:pt idx="48">
                        <c:v>9</c:v>
                      </c:pt>
                      <c:pt idx="49">
                        <c:v>8</c:v>
                      </c:pt>
                      <c:pt idx="50">
                        <c:v>8</c:v>
                      </c:pt>
                      <c:pt idx="51">
                        <c:v>7</c:v>
                      </c:pt>
                      <c:pt idx="52">
                        <c:v>12</c:v>
                      </c:pt>
                      <c:pt idx="53">
                        <c:v>12</c:v>
                      </c:pt>
                      <c:pt idx="54">
                        <c:v>15</c:v>
                      </c:pt>
                      <c:pt idx="55" formatCode="General">
                        <c:v>15</c:v>
                      </c:pt>
                      <c:pt idx="56" formatCode="General">
                        <c:v>17</c:v>
                      </c:pt>
                      <c:pt idx="57" formatCode="General">
                        <c:v>20</c:v>
                      </c:pt>
                      <c:pt idx="58" formatCode="General">
                        <c:v>16</c:v>
                      </c:pt>
                      <c:pt idx="59" formatCode="General">
                        <c:v>13</c:v>
                      </c:pt>
                      <c:pt idx="60" formatCode="General">
                        <c:v>17</c:v>
                      </c:pt>
                      <c:pt idx="61" formatCode="General">
                        <c:v>15</c:v>
                      </c:pt>
                      <c:pt idx="62" formatCode="General">
                        <c:v>12</c:v>
                      </c:pt>
                      <c:pt idx="63" formatCode="General">
                        <c:v>9</c:v>
                      </c:pt>
                      <c:pt idx="64" formatCode="General">
                        <c:v>16</c:v>
                      </c:pt>
                      <c:pt idx="65" formatCode="General">
                        <c:v>19</c:v>
                      </c:pt>
                      <c:pt idx="66" formatCode="General">
                        <c:v>21</c:v>
                      </c:pt>
                      <c:pt idx="67" formatCode="General">
                        <c:v>26</c:v>
                      </c:pt>
                      <c:pt idx="68" formatCode="General">
                        <c:v>27</c:v>
                      </c:pt>
                      <c:pt idx="69" formatCode="General">
                        <c:v>34</c:v>
                      </c:pt>
                      <c:pt idx="70" formatCode="General">
                        <c:v>31</c:v>
                      </c:pt>
                      <c:pt idx="71" formatCode="General">
                        <c:v>41</c:v>
                      </c:pt>
                      <c:pt idx="72" formatCode="General">
                        <c:v>32</c:v>
                      </c:pt>
                      <c:pt idx="73" formatCode="General">
                        <c:v>37</c:v>
                      </c:pt>
                      <c:pt idx="74" formatCode="General">
                        <c:v>70</c:v>
                      </c:pt>
                      <c:pt idx="75" formatCode="General">
                        <c:v>96</c:v>
                      </c:pt>
                      <c:pt idx="76" formatCode="General">
                        <c:v>105</c:v>
                      </c:pt>
                      <c:pt idx="77" formatCode="General">
                        <c:v>112</c:v>
                      </c:pt>
                      <c:pt idx="78" formatCode="General">
                        <c:v>135</c:v>
                      </c:pt>
                      <c:pt idx="79" formatCode="General">
                        <c:v>138</c:v>
                      </c:pt>
                      <c:pt idx="80" formatCode="General">
                        <c:v>104</c:v>
                      </c:pt>
                      <c:pt idx="81" formatCode="General">
                        <c:v>95</c:v>
                      </c:pt>
                      <c:pt idx="82" formatCode="General">
                        <c:v>105</c:v>
                      </c:pt>
                      <c:pt idx="83" formatCode="General">
                        <c:v>107</c:v>
                      </c:pt>
                      <c:pt idx="84" formatCode="General">
                        <c:v>120</c:v>
                      </c:pt>
                      <c:pt idx="85" formatCode="General">
                        <c:v>67</c:v>
                      </c:pt>
                      <c:pt idx="86" formatCode="General">
                        <c:v>73</c:v>
                      </c:pt>
                      <c:pt idx="87" formatCode="General">
                        <c:v>93</c:v>
                      </c:pt>
                      <c:pt idx="88" formatCode="General">
                        <c:v>103</c:v>
                      </c:pt>
                      <c:pt idx="89" formatCode="General">
                        <c:v>94</c:v>
                      </c:pt>
                      <c:pt idx="90" formatCode="General">
                        <c:v>117</c:v>
                      </c:pt>
                      <c:pt idx="91" formatCode="General">
                        <c:v>127</c:v>
                      </c:pt>
                      <c:pt idx="92" formatCode="General">
                        <c:v>138</c:v>
                      </c:pt>
                      <c:pt idx="93" formatCode="General">
                        <c:v>110</c:v>
                      </c:pt>
                      <c:pt idx="94" formatCode="General">
                        <c:v>58</c:v>
                      </c:pt>
                      <c:pt idx="95" formatCode="General">
                        <c:v>50</c:v>
                      </c:pt>
                      <c:pt idx="96" formatCode="General">
                        <c:v>36</c:v>
                      </c:pt>
                    </c:numCache>
                  </c:numRef>
                </c:val>
                <c:extLst xmlns:c15="http://schemas.microsoft.com/office/drawing/2012/chart">
                  <c:ext xmlns:c16="http://schemas.microsoft.com/office/drawing/2014/chart" uri="{C3380CC4-5D6E-409C-BE32-E72D297353CC}">
                    <c16:uniqueId val="{0000003B-F3B6-4493-9150-7C24F3ED190E}"/>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24-25 '!$A$59</c15:sqref>
                        </c15:formulaRef>
                      </c:ext>
                    </c:extLst>
                    <c:strCache>
                      <c:ptCount val="1"/>
                      <c:pt idx="0">
                        <c:v>Upper Gastrointestinal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'!$B$59:$DB$59</c15:sqref>
                        </c15:formulaRef>
                      </c:ext>
                    </c:extLst>
                    <c:numCache>
                      <c:formatCode>0</c:formatCode>
                      <c:ptCount val="105"/>
                      <c:pt idx="0">
                        <c:v>25</c:v>
                      </c:pt>
                      <c:pt idx="1">
                        <c:v>31</c:v>
                      </c:pt>
                      <c:pt idx="2">
                        <c:v>28</c:v>
                      </c:pt>
                      <c:pt idx="3">
                        <c:v>27</c:v>
                      </c:pt>
                      <c:pt idx="4">
                        <c:v>31</c:v>
                      </c:pt>
                      <c:pt idx="5">
                        <c:v>34</c:v>
                      </c:pt>
                      <c:pt idx="6">
                        <c:v>22</c:v>
                      </c:pt>
                      <c:pt idx="7">
                        <c:v>19</c:v>
                      </c:pt>
                      <c:pt idx="8">
                        <c:v>30</c:v>
                      </c:pt>
                      <c:pt idx="9">
                        <c:v>30</c:v>
                      </c:pt>
                      <c:pt idx="10">
                        <c:v>34</c:v>
                      </c:pt>
                      <c:pt idx="11">
                        <c:v>25</c:v>
                      </c:pt>
                      <c:pt idx="12">
                        <c:v>33</c:v>
                      </c:pt>
                      <c:pt idx="13">
                        <c:v>30</c:v>
                      </c:pt>
                      <c:pt idx="14">
                        <c:v>26</c:v>
                      </c:pt>
                      <c:pt idx="15">
                        <c:v>20</c:v>
                      </c:pt>
                      <c:pt idx="16">
                        <c:v>13</c:v>
                      </c:pt>
                      <c:pt idx="17">
                        <c:v>12</c:v>
                      </c:pt>
                      <c:pt idx="18">
                        <c:v>13</c:v>
                      </c:pt>
                      <c:pt idx="19">
                        <c:v>20</c:v>
                      </c:pt>
                      <c:pt idx="20">
                        <c:v>24</c:v>
                      </c:pt>
                      <c:pt idx="21">
                        <c:v>26</c:v>
                      </c:pt>
                      <c:pt idx="22">
                        <c:v>25</c:v>
                      </c:pt>
                      <c:pt idx="23">
                        <c:v>33</c:v>
                      </c:pt>
                      <c:pt idx="24">
                        <c:v>28</c:v>
                      </c:pt>
                      <c:pt idx="25">
                        <c:v>26</c:v>
                      </c:pt>
                      <c:pt idx="26" formatCode="General">
                        <c:v>28</c:v>
                      </c:pt>
                      <c:pt idx="27">
                        <c:v>23</c:v>
                      </c:pt>
                      <c:pt idx="28">
                        <c:v>18</c:v>
                      </c:pt>
                      <c:pt idx="29">
                        <c:v>17</c:v>
                      </c:pt>
                      <c:pt idx="30">
                        <c:v>12</c:v>
                      </c:pt>
                      <c:pt idx="31">
                        <c:v>10</c:v>
                      </c:pt>
                      <c:pt idx="32">
                        <c:v>10</c:v>
                      </c:pt>
                      <c:pt idx="33">
                        <c:v>9</c:v>
                      </c:pt>
                      <c:pt idx="34">
                        <c:v>13</c:v>
                      </c:pt>
                      <c:pt idx="35">
                        <c:v>13</c:v>
                      </c:pt>
                      <c:pt idx="36">
                        <c:v>9</c:v>
                      </c:pt>
                      <c:pt idx="37">
                        <c:v>14</c:v>
                      </c:pt>
                      <c:pt idx="38">
                        <c:v>21</c:v>
                      </c:pt>
                      <c:pt idx="39">
                        <c:v>26</c:v>
                      </c:pt>
                      <c:pt idx="40">
                        <c:v>21</c:v>
                      </c:pt>
                      <c:pt idx="41">
                        <c:v>23</c:v>
                      </c:pt>
                      <c:pt idx="42">
                        <c:v>21</c:v>
                      </c:pt>
                      <c:pt idx="43" formatCode="General">
                        <c:v>20</c:v>
                      </c:pt>
                      <c:pt idx="44">
                        <c:v>19</c:v>
                      </c:pt>
                      <c:pt idx="45">
                        <c:v>18</c:v>
                      </c:pt>
                      <c:pt idx="46">
                        <c:v>19</c:v>
                      </c:pt>
                      <c:pt idx="47">
                        <c:v>16</c:v>
                      </c:pt>
                      <c:pt idx="48">
                        <c:v>13</c:v>
                      </c:pt>
                      <c:pt idx="49">
                        <c:v>9</c:v>
                      </c:pt>
                      <c:pt idx="50">
                        <c:v>8</c:v>
                      </c:pt>
                      <c:pt idx="51">
                        <c:v>8</c:v>
                      </c:pt>
                      <c:pt idx="52">
                        <c:v>12</c:v>
                      </c:pt>
                      <c:pt idx="53">
                        <c:v>8</c:v>
                      </c:pt>
                      <c:pt idx="54">
                        <c:v>11</c:v>
                      </c:pt>
                      <c:pt idx="55" formatCode="General">
                        <c:v>12</c:v>
                      </c:pt>
                      <c:pt idx="56" formatCode="General">
                        <c:v>13</c:v>
                      </c:pt>
                      <c:pt idx="57" formatCode="General">
                        <c:v>12</c:v>
                      </c:pt>
                      <c:pt idx="58" formatCode="General">
                        <c:v>13</c:v>
                      </c:pt>
                      <c:pt idx="59" formatCode="General">
                        <c:v>15</c:v>
                      </c:pt>
                      <c:pt idx="60" formatCode="General">
                        <c:v>13</c:v>
                      </c:pt>
                      <c:pt idx="61" formatCode="General">
                        <c:v>9</c:v>
                      </c:pt>
                      <c:pt idx="62" formatCode="General">
                        <c:v>9</c:v>
                      </c:pt>
                      <c:pt idx="63" formatCode="General">
                        <c:v>9</c:v>
                      </c:pt>
                      <c:pt idx="64" formatCode="General">
                        <c:v>12</c:v>
                      </c:pt>
                      <c:pt idx="65" formatCode="General">
                        <c:v>13</c:v>
                      </c:pt>
                      <c:pt idx="66" formatCode="General">
                        <c:v>11</c:v>
                      </c:pt>
                      <c:pt idx="67" formatCode="General">
                        <c:v>15</c:v>
                      </c:pt>
                      <c:pt idx="68" formatCode="General">
                        <c:v>14</c:v>
                      </c:pt>
                      <c:pt idx="69" formatCode="General">
                        <c:v>12</c:v>
                      </c:pt>
                      <c:pt idx="70" formatCode="General">
                        <c:v>13</c:v>
                      </c:pt>
                      <c:pt idx="71" formatCode="General">
                        <c:v>12</c:v>
                      </c:pt>
                      <c:pt idx="72" formatCode="General">
                        <c:v>17</c:v>
                      </c:pt>
                      <c:pt idx="73" formatCode="General">
                        <c:v>13</c:v>
                      </c:pt>
                      <c:pt idx="74" formatCode="General">
                        <c:v>14</c:v>
                      </c:pt>
                      <c:pt idx="75" formatCode="General">
                        <c:v>14</c:v>
                      </c:pt>
                      <c:pt idx="76" formatCode="General">
                        <c:v>20</c:v>
                      </c:pt>
                      <c:pt idx="77" formatCode="General">
                        <c:v>17</c:v>
                      </c:pt>
                      <c:pt idx="78" formatCode="General">
                        <c:v>12</c:v>
                      </c:pt>
                      <c:pt idx="79" formatCode="General">
                        <c:v>15</c:v>
                      </c:pt>
                      <c:pt idx="80" formatCode="General">
                        <c:v>11</c:v>
                      </c:pt>
                      <c:pt idx="81" formatCode="General">
                        <c:v>11</c:v>
                      </c:pt>
                      <c:pt idx="82" formatCode="General">
                        <c:v>12</c:v>
                      </c:pt>
                      <c:pt idx="83" formatCode="General">
                        <c:v>10</c:v>
                      </c:pt>
                      <c:pt idx="84" formatCode="General">
                        <c:v>10</c:v>
                      </c:pt>
                      <c:pt idx="85" formatCode="General">
                        <c:v>16</c:v>
                      </c:pt>
                      <c:pt idx="86" formatCode="General">
                        <c:v>17</c:v>
                      </c:pt>
                      <c:pt idx="87" formatCode="General">
                        <c:v>14</c:v>
                      </c:pt>
                      <c:pt idx="88" formatCode="General">
                        <c:v>15</c:v>
                      </c:pt>
                      <c:pt idx="89" formatCode="General">
                        <c:v>10</c:v>
                      </c:pt>
                      <c:pt idx="90" formatCode="General">
                        <c:v>17</c:v>
                      </c:pt>
                      <c:pt idx="91" formatCode="General">
                        <c:v>15</c:v>
                      </c:pt>
                      <c:pt idx="92" formatCode="General">
                        <c:v>19</c:v>
                      </c:pt>
                      <c:pt idx="93" formatCode="General">
                        <c:v>12</c:v>
                      </c:pt>
                      <c:pt idx="94" formatCode="General">
                        <c:v>11</c:v>
                      </c:pt>
                      <c:pt idx="95" formatCode="General">
                        <c:v>14</c:v>
                      </c:pt>
                      <c:pt idx="96" formatCode="General">
                        <c:v>15</c:v>
                      </c:pt>
                    </c:numCache>
                  </c:numRef>
                </c:val>
                <c:extLst xmlns:c15="http://schemas.microsoft.com/office/drawing/2012/chart">
                  <c:ext xmlns:c16="http://schemas.microsoft.com/office/drawing/2014/chart" uri="{C3380CC4-5D6E-409C-BE32-E72D297353CC}">
                    <c16:uniqueId val="{0000003C-F3B6-4493-9150-7C24F3ED190E}"/>
                  </c:ext>
                </c:extLst>
              </c15:ser>
            </c15:filteredBarSeries>
            <c15:filteredBarSeries>
              <c15:ser>
                <c:idx val="59"/>
                <c:order val="59"/>
                <c:tx>
                  <c:strRef>
                    <c:extLst xmlns:c15="http://schemas.microsoft.com/office/drawing/2012/chart">
                      <c:ext xmlns:c15="http://schemas.microsoft.com/office/drawing/2012/chart" uri="{02D57815-91ED-43cb-92C2-25804820EDAC}">
                        <c15:formulaRef>
                          <c15:sqref>'Table for graphs 24-25 '!$A$61</c15:sqref>
                        </c15:formulaRef>
                      </c:ext>
                    </c:extLst>
                    <c:strCache>
                      <c:ptCount val="1"/>
                      <c:pt idx="0">
                        <c:v>- Reported 63 - 103 days All Sites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'!$B$61:$DB$61</c15:sqref>
                        </c15:formulaRef>
                      </c:ext>
                    </c:extLst>
                    <c:numCache>
                      <c:formatCode>0</c:formatCode>
                      <c:ptCount val="105"/>
                      <c:pt idx="0">
                        <c:v>232</c:v>
                      </c:pt>
                      <c:pt idx="1">
                        <c:v>279</c:v>
                      </c:pt>
                      <c:pt idx="2">
                        <c:v>268</c:v>
                      </c:pt>
                      <c:pt idx="3">
                        <c:v>262</c:v>
                      </c:pt>
                      <c:pt idx="4">
                        <c:v>268</c:v>
                      </c:pt>
                      <c:pt idx="5">
                        <c:v>277</c:v>
                      </c:pt>
                      <c:pt idx="6">
                        <c:v>261</c:v>
                      </c:pt>
                      <c:pt idx="7">
                        <c:v>254</c:v>
                      </c:pt>
                      <c:pt idx="8">
                        <c:v>275</c:v>
                      </c:pt>
                      <c:pt idx="9">
                        <c:v>276</c:v>
                      </c:pt>
                      <c:pt idx="10">
                        <c:v>268</c:v>
                      </c:pt>
                      <c:pt idx="11">
                        <c:v>240</c:v>
                      </c:pt>
                      <c:pt idx="12">
                        <c:v>244</c:v>
                      </c:pt>
                      <c:pt idx="13">
                        <c:v>214</c:v>
                      </c:pt>
                      <c:pt idx="14">
                        <c:v>206</c:v>
                      </c:pt>
                      <c:pt idx="15">
                        <c:v>200</c:v>
                      </c:pt>
                      <c:pt idx="16">
                        <c:v>213</c:v>
                      </c:pt>
                      <c:pt idx="17">
                        <c:v>206</c:v>
                      </c:pt>
                      <c:pt idx="18">
                        <c:v>219</c:v>
                      </c:pt>
                      <c:pt idx="19">
                        <c:v>256</c:v>
                      </c:pt>
                      <c:pt idx="20">
                        <c:v>255</c:v>
                      </c:pt>
                      <c:pt idx="21">
                        <c:v>263</c:v>
                      </c:pt>
                      <c:pt idx="22">
                        <c:v>275</c:v>
                      </c:pt>
                      <c:pt idx="23">
                        <c:v>300</c:v>
                      </c:pt>
                      <c:pt idx="24">
                        <c:v>255</c:v>
                      </c:pt>
                      <c:pt idx="25">
                        <c:v>245</c:v>
                      </c:pt>
                      <c:pt idx="26">
                        <c:v>238</c:v>
                      </c:pt>
                      <c:pt idx="27">
                        <c:v>212</c:v>
                      </c:pt>
                      <c:pt idx="28">
                        <c:v>210</c:v>
                      </c:pt>
                      <c:pt idx="29">
                        <c:v>212</c:v>
                      </c:pt>
                      <c:pt idx="30">
                        <c:v>197</c:v>
                      </c:pt>
                      <c:pt idx="31">
                        <c:v>183</c:v>
                      </c:pt>
                      <c:pt idx="32">
                        <c:v>176</c:v>
                      </c:pt>
                      <c:pt idx="33">
                        <c:v>180</c:v>
                      </c:pt>
                      <c:pt idx="34">
                        <c:v>169</c:v>
                      </c:pt>
                      <c:pt idx="35">
                        <c:v>156</c:v>
                      </c:pt>
                      <c:pt idx="36">
                        <c:v>162</c:v>
                      </c:pt>
                      <c:pt idx="37">
                        <c:v>165</c:v>
                      </c:pt>
                      <c:pt idx="38">
                        <c:v>168</c:v>
                      </c:pt>
                      <c:pt idx="39">
                        <c:v>188</c:v>
                      </c:pt>
                      <c:pt idx="40">
                        <c:v>192</c:v>
                      </c:pt>
                      <c:pt idx="41">
                        <c:v>186</c:v>
                      </c:pt>
                      <c:pt idx="42">
                        <c:v>182</c:v>
                      </c:pt>
                      <c:pt idx="43">
                        <c:v>192</c:v>
                      </c:pt>
                      <c:pt idx="44">
                        <c:v>169</c:v>
                      </c:pt>
                      <c:pt idx="45">
                        <c:v>151</c:v>
                      </c:pt>
                      <c:pt idx="46">
                        <c:v>147</c:v>
                      </c:pt>
                      <c:pt idx="47">
                        <c:v>146</c:v>
                      </c:pt>
                      <c:pt idx="48">
                        <c:v>121</c:v>
                      </c:pt>
                      <c:pt idx="49">
                        <c:v>103</c:v>
                      </c:pt>
                      <c:pt idx="50">
                        <c:v>102</c:v>
                      </c:pt>
                      <c:pt idx="51">
                        <c:v>116</c:v>
                      </c:pt>
                      <c:pt idx="52">
                        <c:v>117</c:v>
                      </c:pt>
                      <c:pt idx="53">
                        <c:v>129</c:v>
                      </c:pt>
                      <c:pt idx="54">
                        <c:v>140</c:v>
                      </c:pt>
                      <c:pt idx="55">
                        <c:v>147</c:v>
                      </c:pt>
                      <c:pt idx="56">
                        <c:v>136</c:v>
                      </c:pt>
                      <c:pt idx="57">
                        <c:v>161</c:v>
                      </c:pt>
                      <c:pt idx="58">
                        <c:v>171</c:v>
                      </c:pt>
                      <c:pt idx="59">
                        <c:v>153</c:v>
                      </c:pt>
                      <c:pt idx="60">
                        <c:v>168</c:v>
                      </c:pt>
                      <c:pt idx="61">
                        <c:v>154</c:v>
                      </c:pt>
                      <c:pt idx="62">
                        <c:v>154</c:v>
                      </c:pt>
                      <c:pt idx="63">
                        <c:v>138</c:v>
                      </c:pt>
                      <c:pt idx="64">
                        <c:v>151</c:v>
                      </c:pt>
                      <c:pt idx="65">
                        <c:v>154</c:v>
                      </c:pt>
                      <c:pt idx="66">
                        <c:v>174</c:v>
                      </c:pt>
                      <c:pt idx="67">
                        <c:v>185</c:v>
                      </c:pt>
                      <c:pt idx="68">
                        <c:v>172</c:v>
                      </c:pt>
                      <c:pt idx="69">
                        <c:v>198</c:v>
                      </c:pt>
                      <c:pt idx="70">
                        <c:v>174</c:v>
                      </c:pt>
                      <c:pt idx="71">
                        <c:v>178</c:v>
                      </c:pt>
                      <c:pt idx="72">
                        <c:v>180</c:v>
                      </c:pt>
                      <c:pt idx="73">
                        <c:v>194</c:v>
                      </c:pt>
                      <c:pt idx="74">
                        <c:v>221</c:v>
                      </c:pt>
                      <c:pt idx="75">
                        <c:v>235</c:v>
                      </c:pt>
                      <c:pt idx="76">
                        <c:v>254</c:v>
                      </c:pt>
                      <c:pt idx="77">
                        <c:v>259</c:v>
                      </c:pt>
                      <c:pt idx="78">
                        <c:v>255</c:v>
                      </c:pt>
                      <c:pt idx="79">
                        <c:v>258</c:v>
                      </c:pt>
                      <c:pt idx="80">
                        <c:v>222</c:v>
                      </c:pt>
                      <c:pt idx="81">
                        <c:v>210</c:v>
                      </c:pt>
                      <c:pt idx="82">
                        <c:v>242</c:v>
                      </c:pt>
                      <c:pt idx="83">
                        <c:v>229</c:v>
                      </c:pt>
                      <c:pt idx="84">
                        <c:v>232</c:v>
                      </c:pt>
                      <c:pt idx="85">
                        <c:v>179</c:v>
                      </c:pt>
                      <c:pt idx="86">
                        <c:v>193</c:v>
                      </c:pt>
                      <c:pt idx="87">
                        <c:v>201</c:v>
                      </c:pt>
                      <c:pt idx="88">
                        <c:v>214</c:v>
                      </c:pt>
                      <c:pt idx="89">
                        <c:v>192</c:v>
                      </c:pt>
                      <c:pt idx="90">
                        <c:v>236</c:v>
                      </c:pt>
                      <c:pt idx="91">
                        <c:v>268</c:v>
                      </c:pt>
                      <c:pt idx="92">
                        <c:v>285</c:v>
                      </c:pt>
                      <c:pt idx="93">
                        <c:v>255</c:v>
                      </c:pt>
                      <c:pt idx="94">
                        <c:v>194</c:v>
                      </c:pt>
                      <c:pt idx="95">
                        <c:v>191</c:v>
                      </c:pt>
                      <c:pt idx="96">
                        <c:v>171</c:v>
                      </c:pt>
                    </c:numCache>
                  </c:numRef>
                </c:val>
                <c:extLst xmlns:c15="http://schemas.microsoft.com/office/drawing/2012/chart">
                  <c:ext xmlns:c16="http://schemas.microsoft.com/office/drawing/2014/chart" uri="{C3380CC4-5D6E-409C-BE32-E72D297353CC}">
                    <c16:uniqueId val="{0000003D-F3B6-4493-9150-7C24F3ED190E}"/>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24-25 '!$A$62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'!$B$62:$DB$62</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1</c:v>
                      </c:pt>
                      <c:pt idx="49">
                        <c:v>0</c:v>
                      </c:pt>
                      <c:pt idx="50">
                        <c:v>0</c:v>
                      </c:pt>
                      <c:pt idx="51">
                        <c:v>0</c:v>
                      </c:pt>
                      <c:pt idx="52">
                        <c:v>0</c:v>
                      </c:pt>
                      <c:pt idx="53" formatCode="General">
                        <c:v>0</c:v>
                      </c:pt>
                      <c:pt idx="54" formatCode="General">
                        <c:v>0</c:v>
                      </c:pt>
                      <c:pt idx="55" formatCode="General">
                        <c:v>1</c:v>
                      </c:pt>
                      <c:pt idx="56" formatCode="General">
                        <c:v>1</c:v>
                      </c:pt>
                      <c:pt idx="57" formatCode="General">
                        <c:v>1</c:v>
                      </c:pt>
                      <c:pt idx="58" formatCode="General">
                        <c:v>1</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3E-F3B6-4493-9150-7C24F3ED190E}"/>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24-25 '!$A$63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'!$B$63:$DB$63</c15:sqref>
                        </c15:formulaRef>
                      </c:ext>
                    </c:extLst>
                    <c:numCache>
                      <c:formatCode>0</c:formatCode>
                      <c:ptCount val="105"/>
                      <c:pt idx="0">
                        <c:v>0</c:v>
                      </c:pt>
                      <c:pt idx="1">
                        <c:v>0</c:v>
                      </c:pt>
                      <c:pt idx="2">
                        <c:v>0</c:v>
                      </c:pt>
                      <c:pt idx="3">
                        <c:v>0</c:v>
                      </c:pt>
                      <c:pt idx="4">
                        <c:v>0</c:v>
                      </c:pt>
                      <c:pt idx="5">
                        <c:v>0</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0</c:v>
                      </c:pt>
                      <c:pt idx="22">
                        <c:v>0</c:v>
                      </c:pt>
                      <c:pt idx="23">
                        <c:v>1</c:v>
                      </c:pt>
                      <c:pt idx="24">
                        <c:v>1</c:v>
                      </c:pt>
                      <c:pt idx="25">
                        <c:v>0</c:v>
                      </c:pt>
                      <c:pt idx="26">
                        <c:v>1</c:v>
                      </c:pt>
                      <c:pt idx="27">
                        <c:v>1</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1</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3F-F3B6-4493-9150-7C24F3ED190E}"/>
                  </c:ext>
                </c:extLst>
              </c15:ser>
            </c15:filteredBarSeries>
            <c15:filteredBarSeries>
              <c15:ser>
                <c:idx val="62"/>
                <c:order val="62"/>
                <c:tx>
                  <c:strRef>
                    <c:extLst xmlns:c15="http://schemas.microsoft.com/office/drawing/2012/chart">
                      <c:ext xmlns:c15="http://schemas.microsoft.com/office/drawing/2012/chart" uri="{02D57815-91ED-43cb-92C2-25804820EDAC}">
                        <c15:formulaRef>
                          <c15:sqref>'Table for graphs 24-25 '!$A$64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'!$B$64:$DB$64</c15:sqref>
                        </c15:formulaRef>
                      </c:ext>
                    </c:extLst>
                    <c:numCache>
                      <c:formatCode>0</c:formatCode>
                      <c:ptCount val="105"/>
                      <c:pt idx="0">
                        <c:v>1</c:v>
                      </c:pt>
                      <c:pt idx="1">
                        <c:v>2</c:v>
                      </c:pt>
                      <c:pt idx="2">
                        <c:v>3</c:v>
                      </c:pt>
                      <c:pt idx="3">
                        <c:v>2</c:v>
                      </c:pt>
                      <c:pt idx="4">
                        <c:v>5</c:v>
                      </c:pt>
                      <c:pt idx="5">
                        <c:v>3</c:v>
                      </c:pt>
                      <c:pt idx="6">
                        <c:v>2</c:v>
                      </c:pt>
                      <c:pt idx="7">
                        <c:v>1</c:v>
                      </c:pt>
                      <c:pt idx="8">
                        <c:v>1</c:v>
                      </c:pt>
                      <c:pt idx="9">
                        <c:v>1</c:v>
                      </c:pt>
                      <c:pt idx="10">
                        <c:v>2</c:v>
                      </c:pt>
                      <c:pt idx="11">
                        <c:v>3</c:v>
                      </c:pt>
                      <c:pt idx="12">
                        <c:v>3</c:v>
                      </c:pt>
                      <c:pt idx="13">
                        <c:v>2</c:v>
                      </c:pt>
                      <c:pt idx="14">
                        <c:v>4</c:v>
                      </c:pt>
                      <c:pt idx="15">
                        <c:v>5</c:v>
                      </c:pt>
                      <c:pt idx="16">
                        <c:v>4</c:v>
                      </c:pt>
                      <c:pt idx="17">
                        <c:v>2</c:v>
                      </c:pt>
                      <c:pt idx="18">
                        <c:v>2</c:v>
                      </c:pt>
                      <c:pt idx="19">
                        <c:v>1</c:v>
                      </c:pt>
                      <c:pt idx="20">
                        <c:v>0</c:v>
                      </c:pt>
                      <c:pt idx="21">
                        <c:v>1</c:v>
                      </c:pt>
                      <c:pt idx="22">
                        <c:v>2</c:v>
                      </c:pt>
                      <c:pt idx="23">
                        <c:v>1</c:v>
                      </c:pt>
                      <c:pt idx="24">
                        <c:v>1</c:v>
                      </c:pt>
                      <c:pt idx="25">
                        <c:v>2</c:v>
                      </c:pt>
                      <c:pt idx="26">
                        <c:v>2</c:v>
                      </c:pt>
                      <c:pt idx="27">
                        <c:v>2</c:v>
                      </c:pt>
                      <c:pt idx="28">
                        <c:v>5</c:v>
                      </c:pt>
                      <c:pt idx="29">
                        <c:v>5</c:v>
                      </c:pt>
                      <c:pt idx="30">
                        <c:v>4</c:v>
                      </c:pt>
                      <c:pt idx="31">
                        <c:v>3</c:v>
                      </c:pt>
                      <c:pt idx="32">
                        <c:v>4</c:v>
                      </c:pt>
                      <c:pt idx="33">
                        <c:v>5</c:v>
                      </c:pt>
                      <c:pt idx="34">
                        <c:v>7</c:v>
                      </c:pt>
                      <c:pt idx="35">
                        <c:v>7</c:v>
                      </c:pt>
                      <c:pt idx="36">
                        <c:v>6</c:v>
                      </c:pt>
                      <c:pt idx="37">
                        <c:v>7</c:v>
                      </c:pt>
                      <c:pt idx="38">
                        <c:v>4</c:v>
                      </c:pt>
                      <c:pt idx="39">
                        <c:v>6</c:v>
                      </c:pt>
                      <c:pt idx="40">
                        <c:v>3</c:v>
                      </c:pt>
                      <c:pt idx="41">
                        <c:v>5</c:v>
                      </c:pt>
                      <c:pt idx="42">
                        <c:v>7</c:v>
                      </c:pt>
                      <c:pt idx="43" formatCode="General">
                        <c:v>5</c:v>
                      </c:pt>
                      <c:pt idx="44">
                        <c:v>7</c:v>
                      </c:pt>
                      <c:pt idx="45">
                        <c:v>7</c:v>
                      </c:pt>
                      <c:pt idx="46">
                        <c:v>8</c:v>
                      </c:pt>
                      <c:pt idx="47">
                        <c:v>6</c:v>
                      </c:pt>
                      <c:pt idx="48">
                        <c:v>10</c:v>
                      </c:pt>
                      <c:pt idx="49">
                        <c:v>8</c:v>
                      </c:pt>
                      <c:pt idx="50">
                        <c:v>7</c:v>
                      </c:pt>
                      <c:pt idx="51">
                        <c:v>5</c:v>
                      </c:pt>
                      <c:pt idx="52">
                        <c:v>5</c:v>
                      </c:pt>
                      <c:pt idx="53" formatCode="General">
                        <c:v>2</c:v>
                      </c:pt>
                      <c:pt idx="54" formatCode="General">
                        <c:v>2</c:v>
                      </c:pt>
                      <c:pt idx="55" formatCode="General">
                        <c:v>0</c:v>
                      </c:pt>
                      <c:pt idx="56" formatCode="General">
                        <c:v>0</c:v>
                      </c:pt>
                      <c:pt idx="57" formatCode="General">
                        <c:v>0</c:v>
                      </c:pt>
                      <c:pt idx="58" formatCode="General">
                        <c:v>1</c:v>
                      </c:pt>
                      <c:pt idx="59" formatCode="General">
                        <c:v>1</c:v>
                      </c:pt>
                      <c:pt idx="60" formatCode="General">
                        <c:v>1</c:v>
                      </c:pt>
                      <c:pt idx="61" formatCode="General">
                        <c:v>1</c:v>
                      </c:pt>
                      <c:pt idx="62" formatCode="General">
                        <c:v>2</c:v>
                      </c:pt>
                      <c:pt idx="63" formatCode="General">
                        <c:v>5</c:v>
                      </c:pt>
                      <c:pt idx="64" formatCode="General">
                        <c:v>5</c:v>
                      </c:pt>
                      <c:pt idx="65" formatCode="General">
                        <c:v>4</c:v>
                      </c:pt>
                      <c:pt idx="66" formatCode="General">
                        <c:v>3</c:v>
                      </c:pt>
                      <c:pt idx="67" formatCode="General">
                        <c:v>2</c:v>
                      </c:pt>
                      <c:pt idx="68" formatCode="General">
                        <c:v>2</c:v>
                      </c:pt>
                      <c:pt idx="69" formatCode="General">
                        <c:v>1</c:v>
                      </c:pt>
                      <c:pt idx="70" formatCode="General">
                        <c:v>2</c:v>
                      </c:pt>
                      <c:pt idx="71" formatCode="General">
                        <c:v>2</c:v>
                      </c:pt>
                      <c:pt idx="72" formatCode="General">
                        <c:v>2</c:v>
                      </c:pt>
                      <c:pt idx="73" formatCode="General">
                        <c:v>1</c:v>
                      </c:pt>
                      <c:pt idx="74" formatCode="General">
                        <c:v>2</c:v>
                      </c:pt>
                      <c:pt idx="75" formatCode="General">
                        <c:v>2</c:v>
                      </c:pt>
                      <c:pt idx="76" formatCode="General">
                        <c:v>2</c:v>
                      </c:pt>
                      <c:pt idx="77" formatCode="General">
                        <c:v>1</c:v>
                      </c:pt>
                      <c:pt idx="78" formatCode="General">
                        <c:v>0</c:v>
                      </c:pt>
                      <c:pt idx="79" formatCode="General">
                        <c:v>1</c:v>
                      </c:pt>
                      <c:pt idx="80" formatCode="General">
                        <c:v>0</c:v>
                      </c:pt>
                      <c:pt idx="81" formatCode="General">
                        <c:v>1</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0-F3B6-4493-9150-7C24F3ED190E}"/>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24-25 '!$A$65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'!$B$65:$DB$65</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1</c:v>
                      </c:pt>
                      <c:pt idx="82" formatCode="General">
                        <c:v>1</c:v>
                      </c:pt>
                      <c:pt idx="83" formatCode="General">
                        <c:v>1</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1</c:v>
                      </c:pt>
                      <c:pt idx="92" formatCode="General">
                        <c:v>1</c:v>
                      </c:pt>
                      <c:pt idx="93" formatCode="General">
                        <c:v>1</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1-F3B6-4493-9150-7C24F3ED190E}"/>
                  </c:ext>
                </c:extLst>
              </c15:ser>
            </c15:filteredBarSeries>
            <c15:filteredBarSeries>
              <c15:ser>
                <c:idx val="64"/>
                <c:order val="64"/>
                <c:tx>
                  <c:strRef>
                    <c:extLst xmlns:c15="http://schemas.microsoft.com/office/drawing/2012/chart">
                      <c:ext xmlns:c15="http://schemas.microsoft.com/office/drawing/2012/chart" uri="{02D57815-91ED-43cb-92C2-25804820EDAC}">
                        <c15:formulaRef>
                          <c15:sqref>'Table for graphs 24-25 '!$A$66</c15:sqref>
                        </c15:formulaRef>
                      </c:ext>
                    </c:extLst>
                    <c:strCache>
                      <c:ptCount val="1"/>
                      <c:pt idx="0">
                        <c:v>Gynaecological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'!$B$66:$DB$66</c15:sqref>
                        </c15:formulaRef>
                      </c:ext>
                    </c:extLst>
                    <c:numCache>
                      <c:formatCode>0</c:formatCode>
                      <c:ptCount val="105"/>
                      <c:pt idx="0">
                        <c:v>41</c:v>
                      </c:pt>
                      <c:pt idx="1">
                        <c:v>44</c:v>
                      </c:pt>
                      <c:pt idx="2">
                        <c:v>29</c:v>
                      </c:pt>
                      <c:pt idx="3">
                        <c:v>33</c:v>
                      </c:pt>
                      <c:pt idx="4">
                        <c:v>41</c:v>
                      </c:pt>
                      <c:pt idx="5">
                        <c:v>42</c:v>
                      </c:pt>
                      <c:pt idx="6">
                        <c:v>43</c:v>
                      </c:pt>
                      <c:pt idx="7">
                        <c:v>40</c:v>
                      </c:pt>
                      <c:pt idx="8">
                        <c:v>41</c:v>
                      </c:pt>
                      <c:pt idx="9">
                        <c:v>34</c:v>
                      </c:pt>
                      <c:pt idx="10">
                        <c:v>32</c:v>
                      </c:pt>
                      <c:pt idx="11">
                        <c:v>31</c:v>
                      </c:pt>
                      <c:pt idx="12">
                        <c:v>28</c:v>
                      </c:pt>
                      <c:pt idx="13">
                        <c:v>30</c:v>
                      </c:pt>
                      <c:pt idx="14">
                        <c:v>29</c:v>
                      </c:pt>
                      <c:pt idx="15">
                        <c:v>30</c:v>
                      </c:pt>
                      <c:pt idx="16">
                        <c:v>25</c:v>
                      </c:pt>
                      <c:pt idx="17">
                        <c:v>23</c:v>
                      </c:pt>
                      <c:pt idx="18">
                        <c:v>21</c:v>
                      </c:pt>
                      <c:pt idx="19">
                        <c:v>17</c:v>
                      </c:pt>
                      <c:pt idx="20">
                        <c:v>20</c:v>
                      </c:pt>
                      <c:pt idx="21">
                        <c:v>21</c:v>
                      </c:pt>
                      <c:pt idx="22">
                        <c:v>24</c:v>
                      </c:pt>
                      <c:pt idx="23">
                        <c:v>27</c:v>
                      </c:pt>
                      <c:pt idx="24">
                        <c:v>30</c:v>
                      </c:pt>
                      <c:pt idx="25">
                        <c:v>25</c:v>
                      </c:pt>
                      <c:pt idx="26">
                        <c:v>27</c:v>
                      </c:pt>
                      <c:pt idx="27">
                        <c:v>26</c:v>
                      </c:pt>
                      <c:pt idx="28">
                        <c:v>30</c:v>
                      </c:pt>
                      <c:pt idx="29">
                        <c:v>34</c:v>
                      </c:pt>
                      <c:pt idx="30">
                        <c:v>33</c:v>
                      </c:pt>
                      <c:pt idx="31">
                        <c:v>33</c:v>
                      </c:pt>
                      <c:pt idx="32">
                        <c:v>28</c:v>
                      </c:pt>
                      <c:pt idx="33">
                        <c:v>25</c:v>
                      </c:pt>
                      <c:pt idx="34">
                        <c:v>26</c:v>
                      </c:pt>
                      <c:pt idx="35">
                        <c:v>22</c:v>
                      </c:pt>
                      <c:pt idx="36">
                        <c:v>18</c:v>
                      </c:pt>
                      <c:pt idx="37">
                        <c:v>20</c:v>
                      </c:pt>
                      <c:pt idx="38">
                        <c:v>23</c:v>
                      </c:pt>
                      <c:pt idx="39">
                        <c:v>27</c:v>
                      </c:pt>
                      <c:pt idx="40">
                        <c:v>26</c:v>
                      </c:pt>
                      <c:pt idx="41">
                        <c:v>20</c:v>
                      </c:pt>
                      <c:pt idx="42">
                        <c:v>22</c:v>
                      </c:pt>
                      <c:pt idx="43" formatCode="General">
                        <c:v>24</c:v>
                      </c:pt>
                      <c:pt idx="44">
                        <c:v>20</c:v>
                      </c:pt>
                      <c:pt idx="45">
                        <c:v>22</c:v>
                      </c:pt>
                      <c:pt idx="46">
                        <c:v>20</c:v>
                      </c:pt>
                      <c:pt idx="47">
                        <c:v>17</c:v>
                      </c:pt>
                      <c:pt idx="48">
                        <c:v>13</c:v>
                      </c:pt>
                      <c:pt idx="49">
                        <c:v>13</c:v>
                      </c:pt>
                      <c:pt idx="50">
                        <c:v>10</c:v>
                      </c:pt>
                      <c:pt idx="51">
                        <c:v>9</c:v>
                      </c:pt>
                      <c:pt idx="52">
                        <c:v>10</c:v>
                      </c:pt>
                      <c:pt idx="53" formatCode="General">
                        <c:v>9</c:v>
                      </c:pt>
                      <c:pt idx="54" formatCode="General">
                        <c:v>8</c:v>
                      </c:pt>
                      <c:pt idx="55" formatCode="General">
                        <c:v>8</c:v>
                      </c:pt>
                      <c:pt idx="56" formatCode="General">
                        <c:v>9</c:v>
                      </c:pt>
                      <c:pt idx="57" formatCode="General">
                        <c:v>9</c:v>
                      </c:pt>
                      <c:pt idx="58" formatCode="General">
                        <c:v>11</c:v>
                      </c:pt>
                      <c:pt idx="59" formatCode="General">
                        <c:v>9</c:v>
                      </c:pt>
                      <c:pt idx="60" formatCode="General">
                        <c:v>14</c:v>
                      </c:pt>
                      <c:pt idx="61" formatCode="General">
                        <c:v>15</c:v>
                      </c:pt>
                      <c:pt idx="62" formatCode="General">
                        <c:v>17</c:v>
                      </c:pt>
                      <c:pt idx="63" formatCode="General">
                        <c:v>16</c:v>
                      </c:pt>
                      <c:pt idx="64" formatCode="General">
                        <c:v>18</c:v>
                      </c:pt>
                      <c:pt idx="65" formatCode="General">
                        <c:v>18</c:v>
                      </c:pt>
                      <c:pt idx="66" formatCode="General">
                        <c:v>13</c:v>
                      </c:pt>
                      <c:pt idx="67" formatCode="General">
                        <c:v>13</c:v>
                      </c:pt>
                      <c:pt idx="68" formatCode="General">
                        <c:v>14</c:v>
                      </c:pt>
                      <c:pt idx="69" formatCode="General">
                        <c:v>14</c:v>
                      </c:pt>
                      <c:pt idx="70" formatCode="General">
                        <c:v>15</c:v>
                      </c:pt>
                      <c:pt idx="71" formatCode="General">
                        <c:v>14</c:v>
                      </c:pt>
                      <c:pt idx="72" formatCode="General">
                        <c:v>13</c:v>
                      </c:pt>
                      <c:pt idx="73" formatCode="General">
                        <c:v>11</c:v>
                      </c:pt>
                      <c:pt idx="74" formatCode="General">
                        <c:v>12</c:v>
                      </c:pt>
                      <c:pt idx="75" formatCode="General">
                        <c:v>9</c:v>
                      </c:pt>
                      <c:pt idx="76" formatCode="General">
                        <c:v>9</c:v>
                      </c:pt>
                      <c:pt idx="77" formatCode="General">
                        <c:v>11</c:v>
                      </c:pt>
                      <c:pt idx="78" formatCode="General">
                        <c:v>14</c:v>
                      </c:pt>
                      <c:pt idx="79" formatCode="General">
                        <c:v>10</c:v>
                      </c:pt>
                      <c:pt idx="80" formatCode="General">
                        <c:v>7</c:v>
                      </c:pt>
                      <c:pt idx="81" formatCode="General">
                        <c:v>8</c:v>
                      </c:pt>
                      <c:pt idx="82" formatCode="General">
                        <c:v>8</c:v>
                      </c:pt>
                      <c:pt idx="83" formatCode="General">
                        <c:v>10</c:v>
                      </c:pt>
                      <c:pt idx="84" formatCode="General">
                        <c:v>10</c:v>
                      </c:pt>
                      <c:pt idx="85" formatCode="General">
                        <c:v>11</c:v>
                      </c:pt>
                      <c:pt idx="86" formatCode="General">
                        <c:v>10</c:v>
                      </c:pt>
                      <c:pt idx="87" formatCode="General">
                        <c:v>11</c:v>
                      </c:pt>
                      <c:pt idx="88" formatCode="General">
                        <c:v>10</c:v>
                      </c:pt>
                      <c:pt idx="89" formatCode="General">
                        <c:v>11</c:v>
                      </c:pt>
                      <c:pt idx="90" formatCode="General">
                        <c:v>10</c:v>
                      </c:pt>
                      <c:pt idx="91" formatCode="General">
                        <c:v>10</c:v>
                      </c:pt>
                      <c:pt idx="92" formatCode="General">
                        <c:v>9</c:v>
                      </c:pt>
                      <c:pt idx="93" formatCode="General">
                        <c:v>10</c:v>
                      </c:pt>
                      <c:pt idx="94" formatCode="General">
                        <c:v>12</c:v>
                      </c:pt>
                      <c:pt idx="95" formatCode="General">
                        <c:v>10</c:v>
                      </c:pt>
                      <c:pt idx="96" formatCode="General">
                        <c:v>10</c:v>
                      </c:pt>
                    </c:numCache>
                  </c:numRef>
                </c:val>
                <c:extLst xmlns:c15="http://schemas.microsoft.com/office/drawing/2012/chart">
                  <c:ext xmlns:c16="http://schemas.microsoft.com/office/drawing/2014/chart" uri="{C3380CC4-5D6E-409C-BE32-E72D297353CC}">
                    <c16:uniqueId val="{00000042-F3B6-4493-9150-7C24F3ED190E}"/>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24-25 '!$A$67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'!$B$67:$DB$67</c15:sqref>
                        </c15:formulaRef>
                      </c:ext>
                    </c:extLst>
                    <c:numCache>
                      <c:formatCode>0</c:formatCode>
                      <c:ptCount val="105"/>
                      <c:pt idx="0">
                        <c:v>11</c:v>
                      </c:pt>
                      <c:pt idx="1">
                        <c:v>10</c:v>
                      </c:pt>
                      <c:pt idx="2">
                        <c:v>8</c:v>
                      </c:pt>
                      <c:pt idx="3">
                        <c:v>10</c:v>
                      </c:pt>
                      <c:pt idx="4">
                        <c:v>11</c:v>
                      </c:pt>
                      <c:pt idx="5">
                        <c:v>10</c:v>
                      </c:pt>
                      <c:pt idx="6">
                        <c:v>9</c:v>
                      </c:pt>
                      <c:pt idx="7">
                        <c:v>9</c:v>
                      </c:pt>
                      <c:pt idx="8">
                        <c:v>9</c:v>
                      </c:pt>
                      <c:pt idx="9">
                        <c:v>6</c:v>
                      </c:pt>
                      <c:pt idx="10">
                        <c:v>5</c:v>
                      </c:pt>
                      <c:pt idx="11">
                        <c:v>5</c:v>
                      </c:pt>
                      <c:pt idx="12">
                        <c:v>4</c:v>
                      </c:pt>
                      <c:pt idx="13">
                        <c:v>5</c:v>
                      </c:pt>
                      <c:pt idx="14">
                        <c:v>3</c:v>
                      </c:pt>
                      <c:pt idx="15">
                        <c:v>6</c:v>
                      </c:pt>
                      <c:pt idx="16">
                        <c:v>6</c:v>
                      </c:pt>
                      <c:pt idx="17">
                        <c:v>6</c:v>
                      </c:pt>
                      <c:pt idx="18">
                        <c:v>4</c:v>
                      </c:pt>
                      <c:pt idx="19">
                        <c:v>4</c:v>
                      </c:pt>
                      <c:pt idx="20">
                        <c:v>7</c:v>
                      </c:pt>
                      <c:pt idx="21">
                        <c:v>9</c:v>
                      </c:pt>
                      <c:pt idx="22">
                        <c:v>7</c:v>
                      </c:pt>
                      <c:pt idx="23">
                        <c:v>6</c:v>
                      </c:pt>
                      <c:pt idx="24">
                        <c:v>4</c:v>
                      </c:pt>
                      <c:pt idx="25">
                        <c:v>4</c:v>
                      </c:pt>
                      <c:pt idx="26">
                        <c:v>5</c:v>
                      </c:pt>
                      <c:pt idx="27">
                        <c:v>5</c:v>
                      </c:pt>
                      <c:pt idx="28">
                        <c:v>6</c:v>
                      </c:pt>
                      <c:pt idx="29">
                        <c:v>6</c:v>
                      </c:pt>
                      <c:pt idx="30">
                        <c:v>6</c:v>
                      </c:pt>
                      <c:pt idx="31">
                        <c:v>7</c:v>
                      </c:pt>
                      <c:pt idx="32">
                        <c:v>4</c:v>
                      </c:pt>
                      <c:pt idx="33">
                        <c:v>7</c:v>
                      </c:pt>
                      <c:pt idx="34">
                        <c:v>5</c:v>
                      </c:pt>
                      <c:pt idx="35">
                        <c:v>5</c:v>
                      </c:pt>
                      <c:pt idx="36">
                        <c:v>6</c:v>
                      </c:pt>
                      <c:pt idx="37">
                        <c:v>5</c:v>
                      </c:pt>
                      <c:pt idx="38">
                        <c:v>6</c:v>
                      </c:pt>
                      <c:pt idx="39">
                        <c:v>5</c:v>
                      </c:pt>
                      <c:pt idx="40">
                        <c:v>7</c:v>
                      </c:pt>
                      <c:pt idx="41">
                        <c:v>5</c:v>
                      </c:pt>
                      <c:pt idx="42">
                        <c:v>4</c:v>
                      </c:pt>
                      <c:pt idx="43" formatCode="General">
                        <c:v>5</c:v>
                      </c:pt>
                      <c:pt idx="44">
                        <c:v>6</c:v>
                      </c:pt>
                      <c:pt idx="45">
                        <c:v>6</c:v>
                      </c:pt>
                      <c:pt idx="46">
                        <c:v>5</c:v>
                      </c:pt>
                      <c:pt idx="47">
                        <c:v>8</c:v>
                      </c:pt>
                      <c:pt idx="48">
                        <c:v>4</c:v>
                      </c:pt>
                      <c:pt idx="49">
                        <c:v>6</c:v>
                      </c:pt>
                      <c:pt idx="50">
                        <c:v>4</c:v>
                      </c:pt>
                      <c:pt idx="51">
                        <c:v>3</c:v>
                      </c:pt>
                      <c:pt idx="52">
                        <c:v>4</c:v>
                      </c:pt>
                      <c:pt idx="53" formatCode="General">
                        <c:v>3</c:v>
                      </c:pt>
                      <c:pt idx="54" formatCode="General">
                        <c:v>2</c:v>
                      </c:pt>
                      <c:pt idx="55" formatCode="General">
                        <c:v>2</c:v>
                      </c:pt>
                      <c:pt idx="56" formatCode="General">
                        <c:v>3</c:v>
                      </c:pt>
                      <c:pt idx="57" formatCode="General">
                        <c:v>4</c:v>
                      </c:pt>
                      <c:pt idx="58" formatCode="General">
                        <c:v>4</c:v>
                      </c:pt>
                      <c:pt idx="59" formatCode="General">
                        <c:v>3</c:v>
                      </c:pt>
                      <c:pt idx="60" formatCode="General">
                        <c:v>3</c:v>
                      </c:pt>
                      <c:pt idx="61" formatCode="General">
                        <c:v>4</c:v>
                      </c:pt>
                      <c:pt idx="62" formatCode="General">
                        <c:v>3</c:v>
                      </c:pt>
                      <c:pt idx="63" formatCode="General">
                        <c:v>2</c:v>
                      </c:pt>
                      <c:pt idx="64" formatCode="General">
                        <c:v>0</c:v>
                      </c:pt>
                      <c:pt idx="65" formatCode="General">
                        <c:v>0</c:v>
                      </c:pt>
                      <c:pt idx="66" formatCode="General">
                        <c:v>0</c:v>
                      </c:pt>
                      <c:pt idx="67" formatCode="General">
                        <c:v>3</c:v>
                      </c:pt>
                      <c:pt idx="68" formatCode="General">
                        <c:v>2</c:v>
                      </c:pt>
                      <c:pt idx="69" formatCode="General">
                        <c:v>2</c:v>
                      </c:pt>
                      <c:pt idx="70" formatCode="General">
                        <c:v>4</c:v>
                      </c:pt>
                      <c:pt idx="71" formatCode="General">
                        <c:v>5</c:v>
                      </c:pt>
                      <c:pt idx="72" formatCode="General">
                        <c:v>3</c:v>
                      </c:pt>
                      <c:pt idx="73" formatCode="General">
                        <c:v>3</c:v>
                      </c:pt>
                      <c:pt idx="74" formatCode="General">
                        <c:v>3</c:v>
                      </c:pt>
                      <c:pt idx="75" formatCode="General">
                        <c:v>5</c:v>
                      </c:pt>
                      <c:pt idx="76" formatCode="General">
                        <c:v>4</c:v>
                      </c:pt>
                      <c:pt idx="77" formatCode="General">
                        <c:v>5</c:v>
                      </c:pt>
                      <c:pt idx="78" formatCode="General">
                        <c:v>4</c:v>
                      </c:pt>
                      <c:pt idx="79" formatCode="General">
                        <c:v>4</c:v>
                      </c:pt>
                      <c:pt idx="80" formatCode="General">
                        <c:v>3</c:v>
                      </c:pt>
                      <c:pt idx="81" formatCode="General">
                        <c:v>3</c:v>
                      </c:pt>
                      <c:pt idx="82" formatCode="General">
                        <c:v>2</c:v>
                      </c:pt>
                      <c:pt idx="83" formatCode="General">
                        <c:v>2</c:v>
                      </c:pt>
                      <c:pt idx="84" formatCode="General">
                        <c:v>1</c:v>
                      </c:pt>
                      <c:pt idx="85" formatCode="General">
                        <c:v>1</c:v>
                      </c:pt>
                      <c:pt idx="86" formatCode="General">
                        <c:v>2</c:v>
                      </c:pt>
                      <c:pt idx="87" formatCode="General">
                        <c:v>2</c:v>
                      </c:pt>
                      <c:pt idx="88" formatCode="General">
                        <c:v>0</c:v>
                      </c:pt>
                      <c:pt idx="89" formatCode="General">
                        <c:v>2</c:v>
                      </c:pt>
                      <c:pt idx="90" formatCode="General">
                        <c:v>2</c:v>
                      </c:pt>
                      <c:pt idx="91" formatCode="General">
                        <c:v>3</c:v>
                      </c:pt>
                      <c:pt idx="92" formatCode="General">
                        <c:v>5</c:v>
                      </c:pt>
                      <c:pt idx="93" formatCode="General">
                        <c:v>6</c:v>
                      </c:pt>
                      <c:pt idx="94" formatCode="General">
                        <c:v>7</c:v>
                      </c:pt>
                      <c:pt idx="95" formatCode="General">
                        <c:v>6</c:v>
                      </c:pt>
                      <c:pt idx="96" formatCode="General">
                        <c:v>4</c:v>
                      </c:pt>
                    </c:numCache>
                  </c:numRef>
                </c:val>
                <c:extLst xmlns:c15="http://schemas.microsoft.com/office/drawing/2012/chart">
                  <c:ext xmlns:c16="http://schemas.microsoft.com/office/drawing/2014/chart" uri="{C3380CC4-5D6E-409C-BE32-E72D297353CC}">
                    <c16:uniqueId val="{00000043-F3B6-4493-9150-7C24F3ED190E}"/>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24-25 '!$A$68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'!$B$68:$DB$68</c15:sqref>
                        </c15:formulaRef>
                      </c:ext>
                    </c:extLst>
                    <c:numCache>
                      <c:formatCode>0</c:formatCode>
                      <c:ptCount val="105"/>
                      <c:pt idx="0">
                        <c:v>7</c:v>
                      </c:pt>
                      <c:pt idx="1">
                        <c:v>5</c:v>
                      </c:pt>
                      <c:pt idx="2">
                        <c:v>4</c:v>
                      </c:pt>
                      <c:pt idx="3">
                        <c:v>5</c:v>
                      </c:pt>
                      <c:pt idx="4">
                        <c:v>5</c:v>
                      </c:pt>
                      <c:pt idx="5">
                        <c:v>4</c:v>
                      </c:pt>
                      <c:pt idx="6">
                        <c:v>6</c:v>
                      </c:pt>
                      <c:pt idx="7">
                        <c:v>4</c:v>
                      </c:pt>
                      <c:pt idx="8">
                        <c:v>4</c:v>
                      </c:pt>
                      <c:pt idx="9">
                        <c:v>4</c:v>
                      </c:pt>
                      <c:pt idx="10">
                        <c:v>4</c:v>
                      </c:pt>
                      <c:pt idx="11">
                        <c:v>8</c:v>
                      </c:pt>
                      <c:pt idx="12">
                        <c:v>6</c:v>
                      </c:pt>
                      <c:pt idx="13">
                        <c:v>7</c:v>
                      </c:pt>
                      <c:pt idx="14">
                        <c:v>5</c:v>
                      </c:pt>
                      <c:pt idx="15">
                        <c:v>3</c:v>
                      </c:pt>
                      <c:pt idx="16">
                        <c:v>3</c:v>
                      </c:pt>
                      <c:pt idx="17">
                        <c:v>6</c:v>
                      </c:pt>
                      <c:pt idx="18">
                        <c:v>5</c:v>
                      </c:pt>
                      <c:pt idx="19">
                        <c:v>5</c:v>
                      </c:pt>
                      <c:pt idx="20">
                        <c:v>5</c:v>
                      </c:pt>
                      <c:pt idx="21">
                        <c:v>4</c:v>
                      </c:pt>
                      <c:pt idx="22">
                        <c:v>6</c:v>
                      </c:pt>
                      <c:pt idx="23">
                        <c:v>7</c:v>
                      </c:pt>
                      <c:pt idx="24">
                        <c:v>7</c:v>
                      </c:pt>
                      <c:pt idx="25">
                        <c:v>5</c:v>
                      </c:pt>
                      <c:pt idx="26">
                        <c:v>5</c:v>
                      </c:pt>
                      <c:pt idx="27">
                        <c:v>6</c:v>
                      </c:pt>
                      <c:pt idx="28">
                        <c:v>3</c:v>
                      </c:pt>
                      <c:pt idx="29">
                        <c:v>2</c:v>
                      </c:pt>
                      <c:pt idx="30">
                        <c:v>2</c:v>
                      </c:pt>
                      <c:pt idx="31">
                        <c:v>2</c:v>
                      </c:pt>
                      <c:pt idx="32">
                        <c:v>3</c:v>
                      </c:pt>
                      <c:pt idx="33">
                        <c:v>4</c:v>
                      </c:pt>
                      <c:pt idx="34">
                        <c:v>2</c:v>
                      </c:pt>
                      <c:pt idx="35">
                        <c:v>2</c:v>
                      </c:pt>
                      <c:pt idx="36">
                        <c:v>0</c:v>
                      </c:pt>
                      <c:pt idx="37">
                        <c:v>0</c:v>
                      </c:pt>
                      <c:pt idx="38">
                        <c:v>0</c:v>
                      </c:pt>
                      <c:pt idx="39">
                        <c:v>0</c:v>
                      </c:pt>
                      <c:pt idx="40">
                        <c:v>0</c:v>
                      </c:pt>
                      <c:pt idx="41">
                        <c:v>0</c:v>
                      </c:pt>
                      <c:pt idx="42">
                        <c:v>2</c:v>
                      </c:pt>
                      <c:pt idx="43" formatCode="General">
                        <c:v>3</c:v>
                      </c:pt>
                      <c:pt idx="44">
                        <c:v>5</c:v>
                      </c:pt>
                      <c:pt idx="45">
                        <c:v>5</c:v>
                      </c:pt>
                      <c:pt idx="46">
                        <c:v>5</c:v>
                      </c:pt>
                      <c:pt idx="47">
                        <c:v>5</c:v>
                      </c:pt>
                      <c:pt idx="48">
                        <c:v>5</c:v>
                      </c:pt>
                      <c:pt idx="49">
                        <c:v>4</c:v>
                      </c:pt>
                      <c:pt idx="50">
                        <c:v>4</c:v>
                      </c:pt>
                      <c:pt idx="51">
                        <c:v>3</c:v>
                      </c:pt>
                      <c:pt idx="52">
                        <c:v>3</c:v>
                      </c:pt>
                      <c:pt idx="53" formatCode="General">
                        <c:v>2</c:v>
                      </c:pt>
                      <c:pt idx="54" formatCode="General">
                        <c:v>4</c:v>
                      </c:pt>
                      <c:pt idx="55" formatCode="General">
                        <c:v>4</c:v>
                      </c:pt>
                      <c:pt idx="56" formatCode="General">
                        <c:v>3</c:v>
                      </c:pt>
                      <c:pt idx="57" formatCode="General">
                        <c:v>2</c:v>
                      </c:pt>
                      <c:pt idx="58" formatCode="General">
                        <c:v>1</c:v>
                      </c:pt>
                      <c:pt idx="59" formatCode="General">
                        <c:v>1</c:v>
                      </c:pt>
                      <c:pt idx="60" formatCode="General">
                        <c:v>1</c:v>
                      </c:pt>
                      <c:pt idx="61" formatCode="General">
                        <c:v>1</c:v>
                      </c:pt>
                      <c:pt idx="62" formatCode="General">
                        <c:v>3</c:v>
                      </c:pt>
                      <c:pt idx="63" formatCode="General">
                        <c:v>4</c:v>
                      </c:pt>
                      <c:pt idx="64" formatCode="General">
                        <c:v>3</c:v>
                      </c:pt>
                      <c:pt idx="65" formatCode="General">
                        <c:v>1</c:v>
                      </c:pt>
                      <c:pt idx="66" formatCode="General">
                        <c:v>3</c:v>
                      </c:pt>
                      <c:pt idx="67" formatCode="General">
                        <c:v>2</c:v>
                      </c:pt>
                      <c:pt idx="68" formatCode="General">
                        <c:v>3</c:v>
                      </c:pt>
                      <c:pt idx="69" formatCode="General">
                        <c:v>2</c:v>
                      </c:pt>
                      <c:pt idx="70" formatCode="General">
                        <c:v>2</c:v>
                      </c:pt>
                      <c:pt idx="71" formatCode="General">
                        <c:v>3</c:v>
                      </c:pt>
                      <c:pt idx="72" formatCode="General">
                        <c:v>3</c:v>
                      </c:pt>
                      <c:pt idx="73" formatCode="General">
                        <c:v>4</c:v>
                      </c:pt>
                      <c:pt idx="74" formatCode="General">
                        <c:v>6</c:v>
                      </c:pt>
                      <c:pt idx="75" formatCode="General">
                        <c:v>4</c:v>
                      </c:pt>
                      <c:pt idx="76" formatCode="General">
                        <c:v>4</c:v>
                      </c:pt>
                      <c:pt idx="77" formatCode="General">
                        <c:v>4</c:v>
                      </c:pt>
                      <c:pt idx="78" formatCode="General">
                        <c:v>5</c:v>
                      </c:pt>
                      <c:pt idx="79" formatCode="General">
                        <c:v>4</c:v>
                      </c:pt>
                      <c:pt idx="80" formatCode="General">
                        <c:v>3</c:v>
                      </c:pt>
                      <c:pt idx="81" formatCode="General">
                        <c:v>3</c:v>
                      </c:pt>
                      <c:pt idx="82" formatCode="General">
                        <c:v>3</c:v>
                      </c:pt>
                      <c:pt idx="83" formatCode="General">
                        <c:v>1</c:v>
                      </c:pt>
                      <c:pt idx="84" formatCode="General">
                        <c:v>1</c:v>
                      </c:pt>
                      <c:pt idx="85" formatCode="General">
                        <c:v>3</c:v>
                      </c:pt>
                      <c:pt idx="86" formatCode="General">
                        <c:v>2</c:v>
                      </c:pt>
                      <c:pt idx="87" formatCode="General">
                        <c:v>2</c:v>
                      </c:pt>
                      <c:pt idx="88" formatCode="General">
                        <c:v>2</c:v>
                      </c:pt>
                      <c:pt idx="89" formatCode="General">
                        <c:v>2</c:v>
                      </c:pt>
                      <c:pt idx="90" formatCode="General">
                        <c:v>2</c:v>
                      </c:pt>
                      <c:pt idx="91" formatCode="General">
                        <c:v>2</c:v>
                      </c:pt>
                      <c:pt idx="92" formatCode="General">
                        <c:v>1</c:v>
                      </c:pt>
                      <c:pt idx="93" formatCode="General">
                        <c:v>1</c:v>
                      </c:pt>
                      <c:pt idx="94" formatCode="General">
                        <c:v>4</c:v>
                      </c:pt>
                      <c:pt idx="95" formatCode="General">
                        <c:v>6</c:v>
                      </c:pt>
                      <c:pt idx="96" formatCode="General">
                        <c:v>3</c:v>
                      </c:pt>
                    </c:numCache>
                  </c:numRef>
                </c:val>
                <c:extLst xmlns:c15="http://schemas.microsoft.com/office/drawing/2012/chart">
                  <c:ext xmlns:c16="http://schemas.microsoft.com/office/drawing/2014/chart" uri="{C3380CC4-5D6E-409C-BE32-E72D297353CC}">
                    <c16:uniqueId val="{00000044-F3B6-4493-9150-7C24F3ED190E}"/>
                  </c:ext>
                </c:extLst>
              </c15:ser>
            </c15:filteredBarSeries>
            <c15:filteredBarSeries>
              <c15:ser>
                <c:idx val="67"/>
                <c:order val="67"/>
                <c:tx>
                  <c:strRef>
                    <c:extLst xmlns:c15="http://schemas.microsoft.com/office/drawing/2012/chart">
                      <c:ext xmlns:c15="http://schemas.microsoft.com/office/drawing/2012/chart" uri="{02D57815-91ED-43cb-92C2-25804820EDAC}">
                        <c15:formulaRef>
                          <c15:sqref>'Table for graphs 24-25 '!$A$69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'!$B$69:$DB$69</c15:sqref>
                        </c15:formulaRef>
                      </c:ext>
                    </c:extLst>
                    <c:numCache>
                      <c:formatCode>0</c:formatCode>
                      <c:ptCount val="105"/>
                      <c:pt idx="0">
                        <c:v>32</c:v>
                      </c:pt>
                      <c:pt idx="1">
                        <c:v>31</c:v>
                      </c:pt>
                      <c:pt idx="2">
                        <c:v>26</c:v>
                      </c:pt>
                      <c:pt idx="3">
                        <c:v>25</c:v>
                      </c:pt>
                      <c:pt idx="4">
                        <c:v>29</c:v>
                      </c:pt>
                      <c:pt idx="5">
                        <c:v>21</c:v>
                      </c:pt>
                      <c:pt idx="6">
                        <c:v>21</c:v>
                      </c:pt>
                      <c:pt idx="7">
                        <c:v>25</c:v>
                      </c:pt>
                      <c:pt idx="8">
                        <c:v>26</c:v>
                      </c:pt>
                      <c:pt idx="9">
                        <c:v>29</c:v>
                      </c:pt>
                      <c:pt idx="10">
                        <c:v>27</c:v>
                      </c:pt>
                      <c:pt idx="11">
                        <c:v>29</c:v>
                      </c:pt>
                      <c:pt idx="12">
                        <c:v>29</c:v>
                      </c:pt>
                      <c:pt idx="13">
                        <c:v>28</c:v>
                      </c:pt>
                      <c:pt idx="14">
                        <c:v>24</c:v>
                      </c:pt>
                      <c:pt idx="15">
                        <c:v>26</c:v>
                      </c:pt>
                      <c:pt idx="16">
                        <c:v>27</c:v>
                      </c:pt>
                      <c:pt idx="17">
                        <c:v>25</c:v>
                      </c:pt>
                      <c:pt idx="18">
                        <c:v>28</c:v>
                      </c:pt>
                      <c:pt idx="19">
                        <c:v>28</c:v>
                      </c:pt>
                      <c:pt idx="20">
                        <c:v>33</c:v>
                      </c:pt>
                      <c:pt idx="21">
                        <c:v>18</c:v>
                      </c:pt>
                      <c:pt idx="22">
                        <c:v>22</c:v>
                      </c:pt>
                      <c:pt idx="23">
                        <c:v>23</c:v>
                      </c:pt>
                      <c:pt idx="24">
                        <c:v>28</c:v>
                      </c:pt>
                      <c:pt idx="25">
                        <c:v>25</c:v>
                      </c:pt>
                      <c:pt idx="26">
                        <c:v>23</c:v>
                      </c:pt>
                      <c:pt idx="27">
                        <c:v>20</c:v>
                      </c:pt>
                      <c:pt idx="28">
                        <c:v>16</c:v>
                      </c:pt>
                      <c:pt idx="29">
                        <c:v>13</c:v>
                      </c:pt>
                      <c:pt idx="30">
                        <c:v>18</c:v>
                      </c:pt>
                      <c:pt idx="31">
                        <c:v>15</c:v>
                      </c:pt>
                      <c:pt idx="32">
                        <c:v>17</c:v>
                      </c:pt>
                      <c:pt idx="33">
                        <c:v>17</c:v>
                      </c:pt>
                      <c:pt idx="34">
                        <c:v>19</c:v>
                      </c:pt>
                      <c:pt idx="35">
                        <c:v>15</c:v>
                      </c:pt>
                      <c:pt idx="36">
                        <c:v>12</c:v>
                      </c:pt>
                      <c:pt idx="37">
                        <c:v>10</c:v>
                      </c:pt>
                      <c:pt idx="38">
                        <c:v>8</c:v>
                      </c:pt>
                      <c:pt idx="39">
                        <c:v>11</c:v>
                      </c:pt>
                      <c:pt idx="40">
                        <c:v>13</c:v>
                      </c:pt>
                      <c:pt idx="41">
                        <c:v>14</c:v>
                      </c:pt>
                      <c:pt idx="42">
                        <c:v>17</c:v>
                      </c:pt>
                      <c:pt idx="43" formatCode="General">
                        <c:v>15</c:v>
                      </c:pt>
                      <c:pt idx="44">
                        <c:v>15</c:v>
                      </c:pt>
                      <c:pt idx="45">
                        <c:v>15</c:v>
                      </c:pt>
                      <c:pt idx="46">
                        <c:v>15</c:v>
                      </c:pt>
                      <c:pt idx="47">
                        <c:v>13</c:v>
                      </c:pt>
                      <c:pt idx="48">
                        <c:v>19</c:v>
                      </c:pt>
                      <c:pt idx="49">
                        <c:v>21</c:v>
                      </c:pt>
                      <c:pt idx="50">
                        <c:v>20</c:v>
                      </c:pt>
                      <c:pt idx="51">
                        <c:v>22</c:v>
                      </c:pt>
                      <c:pt idx="52">
                        <c:v>21</c:v>
                      </c:pt>
                      <c:pt idx="53" formatCode="General">
                        <c:v>17</c:v>
                      </c:pt>
                      <c:pt idx="54" formatCode="General">
                        <c:v>13</c:v>
                      </c:pt>
                      <c:pt idx="55" formatCode="General">
                        <c:v>10</c:v>
                      </c:pt>
                      <c:pt idx="56" formatCode="General">
                        <c:v>9</c:v>
                      </c:pt>
                      <c:pt idx="57" formatCode="General">
                        <c:v>11</c:v>
                      </c:pt>
                      <c:pt idx="58" formatCode="General">
                        <c:v>12</c:v>
                      </c:pt>
                      <c:pt idx="59" formatCode="General">
                        <c:v>14</c:v>
                      </c:pt>
                      <c:pt idx="60" formatCode="General">
                        <c:v>18</c:v>
                      </c:pt>
                      <c:pt idx="61" formatCode="General">
                        <c:v>16</c:v>
                      </c:pt>
                      <c:pt idx="62" formatCode="General">
                        <c:v>18</c:v>
                      </c:pt>
                      <c:pt idx="63" formatCode="General">
                        <c:v>18</c:v>
                      </c:pt>
                      <c:pt idx="64" formatCode="General">
                        <c:v>19</c:v>
                      </c:pt>
                      <c:pt idx="65" formatCode="General">
                        <c:v>24</c:v>
                      </c:pt>
                      <c:pt idx="66" formatCode="General">
                        <c:v>25</c:v>
                      </c:pt>
                      <c:pt idx="67" formatCode="General">
                        <c:v>22</c:v>
                      </c:pt>
                      <c:pt idx="68" formatCode="General">
                        <c:v>25</c:v>
                      </c:pt>
                      <c:pt idx="69" formatCode="General">
                        <c:v>10</c:v>
                      </c:pt>
                      <c:pt idx="70" formatCode="General">
                        <c:v>22</c:v>
                      </c:pt>
                      <c:pt idx="71" formatCode="General">
                        <c:v>21</c:v>
                      </c:pt>
                      <c:pt idx="72" formatCode="General">
                        <c:v>20</c:v>
                      </c:pt>
                      <c:pt idx="73" formatCode="General">
                        <c:v>24</c:v>
                      </c:pt>
                      <c:pt idx="74" formatCode="General">
                        <c:v>25</c:v>
                      </c:pt>
                      <c:pt idx="75" formatCode="General">
                        <c:v>23</c:v>
                      </c:pt>
                      <c:pt idx="76" formatCode="General">
                        <c:v>21</c:v>
                      </c:pt>
                      <c:pt idx="77" formatCode="General">
                        <c:v>19</c:v>
                      </c:pt>
                      <c:pt idx="78" formatCode="General">
                        <c:v>23</c:v>
                      </c:pt>
                      <c:pt idx="79" formatCode="General">
                        <c:v>21</c:v>
                      </c:pt>
                      <c:pt idx="80" formatCode="General">
                        <c:v>19</c:v>
                      </c:pt>
                      <c:pt idx="81" formatCode="General">
                        <c:v>19</c:v>
                      </c:pt>
                      <c:pt idx="82" formatCode="General">
                        <c:v>21</c:v>
                      </c:pt>
                      <c:pt idx="83" formatCode="General">
                        <c:v>19</c:v>
                      </c:pt>
                      <c:pt idx="84" formatCode="General">
                        <c:v>19</c:v>
                      </c:pt>
                      <c:pt idx="85" formatCode="General">
                        <c:v>16</c:v>
                      </c:pt>
                      <c:pt idx="86" formatCode="General">
                        <c:v>13</c:v>
                      </c:pt>
                      <c:pt idx="87" formatCode="General">
                        <c:v>14</c:v>
                      </c:pt>
                      <c:pt idx="88" formatCode="General">
                        <c:v>11</c:v>
                      </c:pt>
                      <c:pt idx="89" formatCode="General">
                        <c:v>11</c:v>
                      </c:pt>
                      <c:pt idx="90" formatCode="General">
                        <c:v>13</c:v>
                      </c:pt>
                      <c:pt idx="91" formatCode="General">
                        <c:v>14</c:v>
                      </c:pt>
                      <c:pt idx="92" formatCode="General">
                        <c:v>16</c:v>
                      </c:pt>
                      <c:pt idx="93" formatCode="General">
                        <c:v>14</c:v>
                      </c:pt>
                      <c:pt idx="94" formatCode="General">
                        <c:v>16</c:v>
                      </c:pt>
                      <c:pt idx="95" formatCode="General">
                        <c:v>13</c:v>
                      </c:pt>
                      <c:pt idx="96" formatCode="General">
                        <c:v>11</c:v>
                      </c:pt>
                    </c:numCache>
                  </c:numRef>
                </c:val>
                <c:extLst xmlns:c15="http://schemas.microsoft.com/office/drawing/2012/chart">
                  <c:ext xmlns:c16="http://schemas.microsoft.com/office/drawing/2014/chart" uri="{C3380CC4-5D6E-409C-BE32-E72D297353CC}">
                    <c16:uniqueId val="{00000045-F3B6-4493-9150-7C24F3ED190E}"/>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24-25 '!$A$70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'!$B$70:$DB$70</c15:sqref>
                        </c15:formulaRef>
                      </c:ext>
                    </c:extLst>
                    <c:numCache>
                      <c:formatCode>0</c:formatCode>
                      <c:ptCount val="105"/>
                      <c:pt idx="0">
                        <c:v>9</c:v>
                      </c:pt>
                      <c:pt idx="1">
                        <c:v>7</c:v>
                      </c:pt>
                      <c:pt idx="2">
                        <c:v>7</c:v>
                      </c:pt>
                      <c:pt idx="3">
                        <c:v>7</c:v>
                      </c:pt>
                      <c:pt idx="4">
                        <c:v>7</c:v>
                      </c:pt>
                      <c:pt idx="5">
                        <c:v>7</c:v>
                      </c:pt>
                      <c:pt idx="6">
                        <c:v>9</c:v>
                      </c:pt>
                      <c:pt idx="7">
                        <c:v>10</c:v>
                      </c:pt>
                      <c:pt idx="8">
                        <c:v>15</c:v>
                      </c:pt>
                      <c:pt idx="9">
                        <c:v>18</c:v>
                      </c:pt>
                      <c:pt idx="10">
                        <c:v>22</c:v>
                      </c:pt>
                      <c:pt idx="11">
                        <c:v>24</c:v>
                      </c:pt>
                      <c:pt idx="12">
                        <c:v>24</c:v>
                      </c:pt>
                      <c:pt idx="13">
                        <c:v>20</c:v>
                      </c:pt>
                      <c:pt idx="14">
                        <c:v>16</c:v>
                      </c:pt>
                      <c:pt idx="15">
                        <c:v>15</c:v>
                      </c:pt>
                      <c:pt idx="16">
                        <c:v>13</c:v>
                      </c:pt>
                      <c:pt idx="17">
                        <c:v>12</c:v>
                      </c:pt>
                      <c:pt idx="18">
                        <c:v>12</c:v>
                      </c:pt>
                      <c:pt idx="19">
                        <c:v>10</c:v>
                      </c:pt>
                      <c:pt idx="20">
                        <c:v>10</c:v>
                      </c:pt>
                      <c:pt idx="21">
                        <c:v>12</c:v>
                      </c:pt>
                      <c:pt idx="22">
                        <c:v>12</c:v>
                      </c:pt>
                      <c:pt idx="23">
                        <c:v>10</c:v>
                      </c:pt>
                      <c:pt idx="24">
                        <c:v>9</c:v>
                      </c:pt>
                      <c:pt idx="25">
                        <c:v>7</c:v>
                      </c:pt>
                      <c:pt idx="26">
                        <c:v>7</c:v>
                      </c:pt>
                      <c:pt idx="27">
                        <c:v>7</c:v>
                      </c:pt>
                      <c:pt idx="28">
                        <c:v>8</c:v>
                      </c:pt>
                      <c:pt idx="29">
                        <c:v>8</c:v>
                      </c:pt>
                      <c:pt idx="30">
                        <c:v>6</c:v>
                      </c:pt>
                      <c:pt idx="31">
                        <c:v>6</c:v>
                      </c:pt>
                      <c:pt idx="32">
                        <c:v>9</c:v>
                      </c:pt>
                      <c:pt idx="33">
                        <c:v>8</c:v>
                      </c:pt>
                      <c:pt idx="34">
                        <c:v>9</c:v>
                      </c:pt>
                      <c:pt idx="35">
                        <c:v>8</c:v>
                      </c:pt>
                      <c:pt idx="36">
                        <c:v>9</c:v>
                      </c:pt>
                      <c:pt idx="37">
                        <c:v>12</c:v>
                      </c:pt>
                      <c:pt idx="38">
                        <c:v>15</c:v>
                      </c:pt>
                      <c:pt idx="39">
                        <c:v>14</c:v>
                      </c:pt>
                      <c:pt idx="40">
                        <c:v>10</c:v>
                      </c:pt>
                      <c:pt idx="41">
                        <c:v>10</c:v>
                      </c:pt>
                      <c:pt idx="42">
                        <c:v>15</c:v>
                      </c:pt>
                      <c:pt idx="43" formatCode="General">
                        <c:v>13</c:v>
                      </c:pt>
                      <c:pt idx="44">
                        <c:v>10</c:v>
                      </c:pt>
                      <c:pt idx="45">
                        <c:v>11</c:v>
                      </c:pt>
                      <c:pt idx="46">
                        <c:v>10</c:v>
                      </c:pt>
                      <c:pt idx="47">
                        <c:v>10</c:v>
                      </c:pt>
                      <c:pt idx="48">
                        <c:v>10</c:v>
                      </c:pt>
                      <c:pt idx="49">
                        <c:v>10</c:v>
                      </c:pt>
                      <c:pt idx="50">
                        <c:v>11</c:v>
                      </c:pt>
                      <c:pt idx="51">
                        <c:v>11</c:v>
                      </c:pt>
                      <c:pt idx="52">
                        <c:v>10</c:v>
                      </c:pt>
                      <c:pt idx="53" formatCode="General">
                        <c:v>8</c:v>
                      </c:pt>
                      <c:pt idx="54" formatCode="General">
                        <c:v>8</c:v>
                      </c:pt>
                      <c:pt idx="55" formatCode="General">
                        <c:v>8</c:v>
                      </c:pt>
                      <c:pt idx="56" formatCode="General">
                        <c:v>8</c:v>
                      </c:pt>
                      <c:pt idx="57" formatCode="General">
                        <c:v>8</c:v>
                      </c:pt>
                      <c:pt idx="58" formatCode="General">
                        <c:v>9</c:v>
                      </c:pt>
                      <c:pt idx="59" formatCode="General">
                        <c:v>9</c:v>
                      </c:pt>
                      <c:pt idx="60" formatCode="General">
                        <c:v>8</c:v>
                      </c:pt>
                      <c:pt idx="61" formatCode="General">
                        <c:v>9</c:v>
                      </c:pt>
                      <c:pt idx="62" formatCode="General">
                        <c:v>8</c:v>
                      </c:pt>
                      <c:pt idx="63" formatCode="General">
                        <c:v>7</c:v>
                      </c:pt>
                      <c:pt idx="64" formatCode="General">
                        <c:v>8</c:v>
                      </c:pt>
                      <c:pt idx="65" formatCode="General">
                        <c:v>5</c:v>
                      </c:pt>
                      <c:pt idx="66" formatCode="General">
                        <c:v>4</c:v>
                      </c:pt>
                      <c:pt idx="67" formatCode="General">
                        <c:v>3</c:v>
                      </c:pt>
                      <c:pt idx="68" formatCode="General">
                        <c:v>6</c:v>
                      </c:pt>
                      <c:pt idx="69" formatCode="General">
                        <c:v>19</c:v>
                      </c:pt>
                      <c:pt idx="70" formatCode="General">
                        <c:v>4</c:v>
                      </c:pt>
                      <c:pt idx="71" formatCode="General">
                        <c:v>4</c:v>
                      </c:pt>
                      <c:pt idx="72" formatCode="General">
                        <c:v>7</c:v>
                      </c:pt>
                      <c:pt idx="73" formatCode="General">
                        <c:v>6</c:v>
                      </c:pt>
                      <c:pt idx="74" formatCode="General">
                        <c:v>8</c:v>
                      </c:pt>
                      <c:pt idx="75" formatCode="General">
                        <c:v>7</c:v>
                      </c:pt>
                      <c:pt idx="76" formatCode="General">
                        <c:v>7</c:v>
                      </c:pt>
                      <c:pt idx="77" formatCode="General">
                        <c:v>6</c:v>
                      </c:pt>
                      <c:pt idx="78" formatCode="General">
                        <c:v>9</c:v>
                      </c:pt>
                      <c:pt idx="79" formatCode="General">
                        <c:v>7</c:v>
                      </c:pt>
                      <c:pt idx="80" formatCode="General">
                        <c:v>6</c:v>
                      </c:pt>
                      <c:pt idx="81" formatCode="General">
                        <c:v>4</c:v>
                      </c:pt>
                      <c:pt idx="82" formatCode="General">
                        <c:v>5</c:v>
                      </c:pt>
                      <c:pt idx="83" formatCode="General">
                        <c:v>4</c:v>
                      </c:pt>
                      <c:pt idx="84" formatCode="General">
                        <c:v>5</c:v>
                      </c:pt>
                      <c:pt idx="85" formatCode="General">
                        <c:v>3</c:v>
                      </c:pt>
                      <c:pt idx="86" formatCode="General">
                        <c:v>5</c:v>
                      </c:pt>
                      <c:pt idx="87" formatCode="General">
                        <c:v>5</c:v>
                      </c:pt>
                      <c:pt idx="88" formatCode="General">
                        <c:v>6</c:v>
                      </c:pt>
                      <c:pt idx="89" formatCode="General">
                        <c:v>7</c:v>
                      </c:pt>
                      <c:pt idx="90" formatCode="General">
                        <c:v>5</c:v>
                      </c:pt>
                      <c:pt idx="91" formatCode="General">
                        <c:v>5</c:v>
                      </c:pt>
                      <c:pt idx="92" formatCode="General">
                        <c:v>6</c:v>
                      </c:pt>
                      <c:pt idx="93" formatCode="General">
                        <c:v>4</c:v>
                      </c:pt>
                      <c:pt idx="94" formatCode="General">
                        <c:v>5</c:v>
                      </c:pt>
                      <c:pt idx="95" formatCode="General">
                        <c:v>5</c:v>
                      </c:pt>
                      <c:pt idx="96" formatCode="General">
                        <c:v>5</c:v>
                      </c:pt>
                    </c:numCache>
                  </c:numRef>
                </c:val>
                <c:extLst xmlns:c15="http://schemas.microsoft.com/office/drawing/2012/chart">
                  <c:ext xmlns:c16="http://schemas.microsoft.com/office/drawing/2014/chart" uri="{C3380CC4-5D6E-409C-BE32-E72D297353CC}">
                    <c16:uniqueId val="{00000046-F3B6-4493-9150-7C24F3ED190E}"/>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24-25 '!$A$71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'!$B$71:$DB$71</c15:sqref>
                        </c15:formulaRef>
                      </c:ext>
                    </c:extLst>
                    <c:numCache>
                      <c:formatCode>0</c:formatCode>
                      <c:ptCount val="105"/>
                      <c:pt idx="0">
                        <c:v>2</c:v>
                      </c:pt>
                      <c:pt idx="1">
                        <c:v>7</c:v>
                      </c:pt>
                      <c:pt idx="2">
                        <c:v>0</c:v>
                      </c:pt>
                      <c:pt idx="3">
                        <c:v>1</c:v>
                      </c:pt>
                      <c:pt idx="4">
                        <c:v>0</c:v>
                      </c:pt>
                      <c:pt idx="5">
                        <c:v>1</c:v>
                      </c:pt>
                      <c:pt idx="6">
                        <c:v>1</c:v>
                      </c:pt>
                      <c:pt idx="7">
                        <c:v>1</c:v>
                      </c:pt>
                      <c:pt idx="8">
                        <c:v>1</c:v>
                      </c:pt>
                      <c:pt idx="9">
                        <c:v>2</c:v>
                      </c:pt>
                      <c:pt idx="10">
                        <c:v>2</c:v>
                      </c:pt>
                      <c:pt idx="11">
                        <c:v>4</c:v>
                      </c:pt>
                      <c:pt idx="12">
                        <c:v>1</c:v>
                      </c:pt>
                      <c:pt idx="13">
                        <c:v>1</c:v>
                      </c:pt>
                      <c:pt idx="14">
                        <c:v>1</c:v>
                      </c:pt>
                      <c:pt idx="15">
                        <c:v>1</c:v>
                      </c:pt>
                      <c:pt idx="16">
                        <c:v>2</c:v>
                      </c:pt>
                      <c:pt idx="17">
                        <c:v>2</c:v>
                      </c:pt>
                      <c:pt idx="18">
                        <c:v>2</c:v>
                      </c:pt>
                      <c:pt idx="19">
                        <c:v>1</c:v>
                      </c:pt>
                      <c:pt idx="20">
                        <c:v>1</c:v>
                      </c:pt>
                      <c:pt idx="21">
                        <c:v>1</c:v>
                      </c:pt>
                      <c:pt idx="22">
                        <c:v>0</c:v>
                      </c:pt>
                      <c:pt idx="23">
                        <c:v>0</c:v>
                      </c:pt>
                      <c:pt idx="24">
                        <c:v>0</c:v>
                      </c:pt>
                      <c:pt idx="25">
                        <c:v>0</c:v>
                      </c:pt>
                      <c:pt idx="26">
                        <c:v>1</c:v>
                      </c:pt>
                      <c:pt idx="27">
                        <c:v>0</c:v>
                      </c:pt>
                      <c:pt idx="28">
                        <c:v>0</c:v>
                      </c:pt>
                      <c:pt idx="29">
                        <c:v>1</c:v>
                      </c:pt>
                      <c:pt idx="30">
                        <c:v>2</c:v>
                      </c:pt>
                      <c:pt idx="31">
                        <c:v>2</c:v>
                      </c:pt>
                      <c:pt idx="32">
                        <c:v>2</c:v>
                      </c:pt>
                      <c:pt idx="33">
                        <c:v>2</c:v>
                      </c:pt>
                      <c:pt idx="34">
                        <c:v>1</c:v>
                      </c:pt>
                      <c:pt idx="35">
                        <c:v>1</c:v>
                      </c:pt>
                      <c:pt idx="36">
                        <c:v>1</c:v>
                      </c:pt>
                      <c:pt idx="37">
                        <c:v>1</c:v>
                      </c:pt>
                      <c:pt idx="38">
                        <c:v>1</c:v>
                      </c:pt>
                      <c:pt idx="39">
                        <c:v>1</c:v>
                      </c:pt>
                      <c:pt idx="40">
                        <c:v>1</c:v>
                      </c:pt>
                      <c:pt idx="41">
                        <c:v>0</c:v>
                      </c:pt>
                      <c:pt idx="42">
                        <c:v>0</c:v>
                      </c:pt>
                      <c:pt idx="43" formatCode="General">
                        <c:v>0</c:v>
                      </c:pt>
                      <c:pt idx="44">
                        <c:v>0</c:v>
                      </c:pt>
                      <c:pt idx="45">
                        <c:v>0</c:v>
                      </c:pt>
                      <c:pt idx="46">
                        <c:v>1</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1</c:v>
                      </c:pt>
                      <c:pt idx="58" formatCode="General">
                        <c:v>1</c:v>
                      </c:pt>
                      <c:pt idx="59" formatCode="General">
                        <c:v>1</c:v>
                      </c:pt>
                      <c:pt idx="60" formatCode="General">
                        <c:v>1</c:v>
                      </c:pt>
                      <c:pt idx="61" formatCode="General">
                        <c:v>2</c:v>
                      </c:pt>
                      <c:pt idx="62" formatCode="General">
                        <c:v>1</c:v>
                      </c:pt>
                      <c:pt idx="63" formatCode="General">
                        <c:v>2</c:v>
                      </c:pt>
                      <c:pt idx="64" formatCode="General">
                        <c:v>0</c:v>
                      </c:pt>
                      <c:pt idx="65" formatCode="General">
                        <c:v>1</c:v>
                      </c:pt>
                      <c:pt idx="66" formatCode="General">
                        <c:v>1</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1</c:v>
                      </c:pt>
                      <c:pt idx="77" formatCode="General">
                        <c:v>0</c:v>
                      </c:pt>
                      <c:pt idx="78" formatCode="General">
                        <c:v>0</c:v>
                      </c:pt>
                      <c:pt idx="79" formatCode="General">
                        <c:v>0</c:v>
                      </c:pt>
                      <c:pt idx="80" formatCode="General">
                        <c:v>0</c:v>
                      </c:pt>
                      <c:pt idx="81" formatCode="General">
                        <c:v>1</c:v>
                      </c:pt>
                      <c:pt idx="82" formatCode="General">
                        <c:v>1</c:v>
                      </c:pt>
                      <c:pt idx="83" formatCode="General">
                        <c:v>2</c:v>
                      </c:pt>
                      <c:pt idx="84" formatCode="General">
                        <c:v>1</c:v>
                      </c:pt>
                      <c:pt idx="85" formatCode="General">
                        <c:v>2</c:v>
                      </c:pt>
                      <c:pt idx="86" formatCode="General">
                        <c:v>1</c:v>
                      </c:pt>
                      <c:pt idx="87" formatCode="General">
                        <c:v>1</c:v>
                      </c:pt>
                      <c:pt idx="88" formatCode="General">
                        <c:v>1</c:v>
                      </c:pt>
                      <c:pt idx="89" formatCode="General">
                        <c:v>0</c:v>
                      </c:pt>
                      <c:pt idx="90" formatCode="General">
                        <c:v>1</c:v>
                      </c:pt>
                      <c:pt idx="91" formatCode="General">
                        <c:v>1</c:v>
                      </c:pt>
                      <c:pt idx="92" formatCode="General">
                        <c:v>1</c:v>
                      </c:pt>
                      <c:pt idx="93" formatCode="General">
                        <c:v>1</c:v>
                      </c:pt>
                      <c:pt idx="94" formatCode="General">
                        <c:v>1</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7-F3B6-4493-9150-7C24F3ED190E}"/>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24-25 '!$A$72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'!$B$72:$DB$72</c15:sqref>
                        </c15:formulaRef>
                      </c:ext>
                    </c:extLst>
                    <c:numCache>
                      <c:formatCode>0</c:formatCode>
                      <c:ptCount val="105"/>
                      <c:pt idx="0">
                        <c:v>3</c:v>
                      </c:pt>
                      <c:pt idx="1">
                        <c:v>4</c:v>
                      </c:pt>
                      <c:pt idx="2">
                        <c:v>3</c:v>
                      </c:pt>
                      <c:pt idx="3">
                        <c:v>2</c:v>
                      </c:pt>
                      <c:pt idx="4">
                        <c:v>1</c:v>
                      </c:pt>
                      <c:pt idx="5">
                        <c:v>1</c:v>
                      </c:pt>
                      <c:pt idx="6">
                        <c:v>1</c:v>
                      </c:pt>
                      <c:pt idx="7">
                        <c:v>0</c:v>
                      </c:pt>
                      <c:pt idx="8">
                        <c:v>1</c:v>
                      </c:pt>
                      <c:pt idx="9">
                        <c:v>1</c:v>
                      </c:pt>
                      <c:pt idx="10">
                        <c:v>1</c:v>
                      </c:pt>
                      <c:pt idx="11">
                        <c:v>2</c:v>
                      </c:pt>
                      <c:pt idx="12">
                        <c:v>2</c:v>
                      </c:pt>
                      <c:pt idx="13">
                        <c:v>2</c:v>
                      </c:pt>
                      <c:pt idx="14">
                        <c:v>0</c:v>
                      </c:pt>
                      <c:pt idx="15">
                        <c:v>0</c:v>
                      </c:pt>
                      <c:pt idx="16">
                        <c:v>2</c:v>
                      </c:pt>
                      <c:pt idx="17">
                        <c:v>5</c:v>
                      </c:pt>
                      <c:pt idx="18">
                        <c:v>3</c:v>
                      </c:pt>
                      <c:pt idx="19">
                        <c:v>3</c:v>
                      </c:pt>
                      <c:pt idx="20">
                        <c:v>3</c:v>
                      </c:pt>
                      <c:pt idx="21">
                        <c:v>2</c:v>
                      </c:pt>
                      <c:pt idx="22">
                        <c:v>2</c:v>
                      </c:pt>
                      <c:pt idx="23">
                        <c:v>1</c:v>
                      </c:pt>
                      <c:pt idx="24">
                        <c:v>0</c:v>
                      </c:pt>
                      <c:pt idx="25">
                        <c:v>0</c:v>
                      </c:pt>
                      <c:pt idx="26">
                        <c:v>1</c:v>
                      </c:pt>
                      <c:pt idx="27">
                        <c:v>1</c:v>
                      </c:pt>
                      <c:pt idx="28">
                        <c:v>2</c:v>
                      </c:pt>
                      <c:pt idx="29">
                        <c:v>1</c:v>
                      </c:pt>
                      <c:pt idx="30">
                        <c:v>0</c:v>
                      </c:pt>
                      <c:pt idx="31">
                        <c:v>0</c:v>
                      </c:pt>
                      <c:pt idx="32">
                        <c:v>0</c:v>
                      </c:pt>
                      <c:pt idx="33">
                        <c:v>0</c:v>
                      </c:pt>
                      <c:pt idx="34">
                        <c:v>1</c:v>
                      </c:pt>
                      <c:pt idx="35">
                        <c:v>1</c:v>
                      </c:pt>
                      <c:pt idx="36">
                        <c:v>2</c:v>
                      </c:pt>
                      <c:pt idx="37">
                        <c:v>2</c:v>
                      </c:pt>
                      <c:pt idx="38">
                        <c:v>2</c:v>
                      </c:pt>
                      <c:pt idx="39">
                        <c:v>3</c:v>
                      </c:pt>
                      <c:pt idx="40">
                        <c:v>1</c:v>
                      </c:pt>
                      <c:pt idx="41">
                        <c:v>2</c:v>
                      </c:pt>
                      <c:pt idx="42">
                        <c:v>5</c:v>
                      </c:pt>
                      <c:pt idx="43" formatCode="General">
                        <c:v>4</c:v>
                      </c:pt>
                      <c:pt idx="44">
                        <c:v>4</c:v>
                      </c:pt>
                      <c:pt idx="45">
                        <c:v>4</c:v>
                      </c:pt>
                      <c:pt idx="46">
                        <c:v>3</c:v>
                      </c:pt>
                      <c:pt idx="47">
                        <c:v>2</c:v>
                      </c:pt>
                      <c:pt idx="48">
                        <c:v>2</c:v>
                      </c:pt>
                      <c:pt idx="49">
                        <c:v>2</c:v>
                      </c:pt>
                      <c:pt idx="50">
                        <c:v>2</c:v>
                      </c:pt>
                      <c:pt idx="51">
                        <c:v>2</c:v>
                      </c:pt>
                      <c:pt idx="52">
                        <c:v>2</c:v>
                      </c:pt>
                      <c:pt idx="53" formatCode="General">
                        <c:v>1</c:v>
                      </c:pt>
                      <c:pt idx="54" formatCode="General">
                        <c:v>1</c:v>
                      </c:pt>
                      <c:pt idx="55" formatCode="General">
                        <c:v>1</c:v>
                      </c:pt>
                      <c:pt idx="56" formatCode="General">
                        <c:v>0</c:v>
                      </c:pt>
                      <c:pt idx="57" formatCode="General">
                        <c:v>0</c:v>
                      </c:pt>
                      <c:pt idx="58" formatCode="General">
                        <c:v>1</c:v>
                      </c:pt>
                      <c:pt idx="59" formatCode="General">
                        <c:v>1</c:v>
                      </c:pt>
                      <c:pt idx="60" formatCode="General">
                        <c:v>1</c:v>
                      </c:pt>
                      <c:pt idx="61" formatCode="General">
                        <c:v>2</c:v>
                      </c:pt>
                      <c:pt idx="62" formatCode="General">
                        <c:v>3</c:v>
                      </c:pt>
                      <c:pt idx="63" formatCode="General">
                        <c:v>3</c:v>
                      </c:pt>
                      <c:pt idx="64" formatCode="General">
                        <c:v>2</c:v>
                      </c:pt>
                      <c:pt idx="65" formatCode="General">
                        <c:v>0</c:v>
                      </c:pt>
                      <c:pt idx="66" formatCode="General">
                        <c:v>2</c:v>
                      </c:pt>
                      <c:pt idx="67" formatCode="General">
                        <c:v>3</c:v>
                      </c:pt>
                      <c:pt idx="68" formatCode="General">
                        <c:v>2</c:v>
                      </c:pt>
                      <c:pt idx="69" formatCode="General">
                        <c:v>4</c:v>
                      </c:pt>
                      <c:pt idx="70" formatCode="General">
                        <c:v>2</c:v>
                      </c:pt>
                      <c:pt idx="71" formatCode="General">
                        <c:v>2</c:v>
                      </c:pt>
                      <c:pt idx="72" formatCode="General">
                        <c:v>2</c:v>
                      </c:pt>
                      <c:pt idx="73" formatCode="General">
                        <c:v>2</c:v>
                      </c:pt>
                      <c:pt idx="74" formatCode="General">
                        <c:v>0</c:v>
                      </c:pt>
                      <c:pt idx="75" formatCode="General">
                        <c:v>1</c:v>
                      </c:pt>
                      <c:pt idx="76" formatCode="General">
                        <c:v>1</c:v>
                      </c:pt>
                      <c:pt idx="77" formatCode="General">
                        <c:v>1</c:v>
                      </c:pt>
                      <c:pt idx="78" formatCode="General">
                        <c:v>0</c:v>
                      </c:pt>
                      <c:pt idx="79" formatCode="General">
                        <c:v>0</c:v>
                      </c:pt>
                      <c:pt idx="80" formatCode="General">
                        <c:v>4</c:v>
                      </c:pt>
                      <c:pt idx="81" formatCode="General">
                        <c:v>0</c:v>
                      </c:pt>
                      <c:pt idx="82" formatCode="General">
                        <c:v>0</c:v>
                      </c:pt>
                      <c:pt idx="83"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1</c:v>
                      </c:pt>
                      <c:pt idx="92" formatCode="General">
                        <c:v>1</c:v>
                      </c:pt>
                      <c:pt idx="93" formatCode="General">
                        <c:v>1</c:v>
                      </c:pt>
                      <c:pt idx="94" formatCode="General">
                        <c:v>2</c:v>
                      </c:pt>
                      <c:pt idx="95" formatCode="General">
                        <c:v>3</c:v>
                      </c:pt>
                      <c:pt idx="96" formatCode="General">
                        <c:v>2</c:v>
                      </c:pt>
                    </c:numCache>
                  </c:numRef>
                </c:val>
                <c:extLst xmlns:c15="http://schemas.microsoft.com/office/drawing/2012/chart">
                  <c:ext xmlns:c16="http://schemas.microsoft.com/office/drawing/2014/chart" uri="{C3380CC4-5D6E-409C-BE32-E72D297353CC}">
                    <c16:uniqueId val="{00000048-F3B6-4493-9150-7C24F3ED190E}"/>
                  </c:ext>
                </c:extLst>
              </c15:ser>
            </c15:filteredBarSeries>
            <c15:filteredBarSeries>
              <c15:ser>
                <c:idx val="71"/>
                <c:order val="71"/>
                <c:tx>
                  <c:strRef>
                    <c:extLst xmlns:c15="http://schemas.microsoft.com/office/drawing/2012/chart">
                      <c:ext xmlns:c15="http://schemas.microsoft.com/office/drawing/2012/chart" uri="{02D57815-91ED-43cb-92C2-25804820EDAC}">
                        <c15:formulaRef>
                          <c15:sqref>'Table for graphs 24-25 '!$A$73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'!$B$73:$DB$73</c15:sqref>
                        </c15:formulaRef>
                      </c:ext>
                    </c:extLst>
                    <c:numCache>
                      <c:formatCode>0</c:formatCode>
                      <c:ptCount val="105"/>
                      <c:pt idx="0">
                        <c:v>8</c:v>
                      </c:pt>
                      <c:pt idx="1">
                        <c:v>7</c:v>
                      </c:pt>
                      <c:pt idx="2">
                        <c:v>5</c:v>
                      </c:pt>
                      <c:pt idx="3">
                        <c:v>5</c:v>
                      </c:pt>
                      <c:pt idx="4">
                        <c:v>4</c:v>
                      </c:pt>
                      <c:pt idx="5">
                        <c:v>2</c:v>
                      </c:pt>
                      <c:pt idx="6">
                        <c:v>3</c:v>
                      </c:pt>
                      <c:pt idx="7">
                        <c:v>3</c:v>
                      </c:pt>
                      <c:pt idx="8">
                        <c:v>4</c:v>
                      </c:pt>
                      <c:pt idx="9">
                        <c:v>3</c:v>
                      </c:pt>
                      <c:pt idx="10">
                        <c:v>4</c:v>
                      </c:pt>
                      <c:pt idx="11">
                        <c:v>2</c:v>
                      </c:pt>
                      <c:pt idx="12">
                        <c:v>3</c:v>
                      </c:pt>
                      <c:pt idx="13">
                        <c:v>6</c:v>
                      </c:pt>
                      <c:pt idx="14">
                        <c:v>5</c:v>
                      </c:pt>
                      <c:pt idx="15">
                        <c:v>5</c:v>
                      </c:pt>
                      <c:pt idx="16">
                        <c:v>2</c:v>
                      </c:pt>
                      <c:pt idx="17">
                        <c:v>3</c:v>
                      </c:pt>
                      <c:pt idx="18">
                        <c:v>1</c:v>
                      </c:pt>
                      <c:pt idx="19">
                        <c:v>2</c:v>
                      </c:pt>
                      <c:pt idx="20">
                        <c:v>5</c:v>
                      </c:pt>
                      <c:pt idx="21">
                        <c:v>6</c:v>
                      </c:pt>
                      <c:pt idx="22">
                        <c:v>8</c:v>
                      </c:pt>
                      <c:pt idx="23">
                        <c:v>8</c:v>
                      </c:pt>
                      <c:pt idx="24">
                        <c:v>7</c:v>
                      </c:pt>
                      <c:pt idx="25">
                        <c:v>10</c:v>
                      </c:pt>
                      <c:pt idx="26">
                        <c:v>9</c:v>
                      </c:pt>
                      <c:pt idx="27">
                        <c:v>8</c:v>
                      </c:pt>
                      <c:pt idx="28">
                        <c:v>6</c:v>
                      </c:pt>
                      <c:pt idx="29">
                        <c:v>7</c:v>
                      </c:pt>
                      <c:pt idx="30">
                        <c:v>6</c:v>
                      </c:pt>
                      <c:pt idx="31">
                        <c:v>12</c:v>
                      </c:pt>
                      <c:pt idx="32">
                        <c:v>7</c:v>
                      </c:pt>
                      <c:pt idx="33">
                        <c:v>9</c:v>
                      </c:pt>
                      <c:pt idx="34">
                        <c:v>9</c:v>
                      </c:pt>
                      <c:pt idx="35">
                        <c:v>8</c:v>
                      </c:pt>
                      <c:pt idx="36">
                        <c:v>6</c:v>
                      </c:pt>
                      <c:pt idx="37">
                        <c:v>6</c:v>
                      </c:pt>
                      <c:pt idx="38">
                        <c:v>8</c:v>
                      </c:pt>
                      <c:pt idx="39">
                        <c:v>8</c:v>
                      </c:pt>
                      <c:pt idx="40">
                        <c:v>8</c:v>
                      </c:pt>
                      <c:pt idx="41">
                        <c:v>9</c:v>
                      </c:pt>
                      <c:pt idx="42">
                        <c:v>6</c:v>
                      </c:pt>
                      <c:pt idx="43" formatCode="General">
                        <c:v>5</c:v>
                      </c:pt>
                      <c:pt idx="44">
                        <c:v>5</c:v>
                      </c:pt>
                      <c:pt idx="45">
                        <c:v>4</c:v>
                      </c:pt>
                      <c:pt idx="46">
                        <c:v>4</c:v>
                      </c:pt>
                      <c:pt idx="47">
                        <c:v>4</c:v>
                      </c:pt>
                      <c:pt idx="48">
                        <c:v>3</c:v>
                      </c:pt>
                      <c:pt idx="49">
                        <c:v>1</c:v>
                      </c:pt>
                      <c:pt idx="50">
                        <c:v>5</c:v>
                      </c:pt>
                      <c:pt idx="51">
                        <c:v>7</c:v>
                      </c:pt>
                      <c:pt idx="52">
                        <c:v>7</c:v>
                      </c:pt>
                      <c:pt idx="53" formatCode="General">
                        <c:v>5</c:v>
                      </c:pt>
                      <c:pt idx="54" formatCode="General">
                        <c:v>3</c:v>
                      </c:pt>
                      <c:pt idx="55" formatCode="General">
                        <c:v>3</c:v>
                      </c:pt>
                      <c:pt idx="56" formatCode="General">
                        <c:v>3</c:v>
                      </c:pt>
                      <c:pt idx="57" formatCode="General">
                        <c:v>2</c:v>
                      </c:pt>
                      <c:pt idx="58" formatCode="General">
                        <c:v>3</c:v>
                      </c:pt>
                      <c:pt idx="59" formatCode="General">
                        <c:v>4</c:v>
                      </c:pt>
                      <c:pt idx="60" formatCode="General">
                        <c:v>4</c:v>
                      </c:pt>
                      <c:pt idx="61" formatCode="General">
                        <c:v>6</c:v>
                      </c:pt>
                      <c:pt idx="62" formatCode="General">
                        <c:v>5</c:v>
                      </c:pt>
                      <c:pt idx="63" formatCode="General">
                        <c:v>3</c:v>
                      </c:pt>
                      <c:pt idx="64" formatCode="General">
                        <c:v>3</c:v>
                      </c:pt>
                      <c:pt idx="65" formatCode="General">
                        <c:v>2</c:v>
                      </c:pt>
                      <c:pt idx="66" formatCode="General">
                        <c:v>3</c:v>
                      </c:pt>
                      <c:pt idx="67" formatCode="General">
                        <c:v>2</c:v>
                      </c:pt>
                      <c:pt idx="68" formatCode="General">
                        <c:v>3</c:v>
                      </c:pt>
                      <c:pt idx="69" formatCode="General">
                        <c:v>4</c:v>
                      </c:pt>
                      <c:pt idx="70" formatCode="General">
                        <c:v>3</c:v>
                      </c:pt>
                      <c:pt idx="71" formatCode="General">
                        <c:v>6</c:v>
                      </c:pt>
                      <c:pt idx="72" formatCode="General">
                        <c:v>5</c:v>
                      </c:pt>
                      <c:pt idx="73" formatCode="General">
                        <c:v>6</c:v>
                      </c:pt>
                      <c:pt idx="74" formatCode="General">
                        <c:v>5</c:v>
                      </c:pt>
                      <c:pt idx="75" formatCode="General">
                        <c:v>4</c:v>
                      </c:pt>
                      <c:pt idx="76" formatCode="General">
                        <c:v>5</c:v>
                      </c:pt>
                      <c:pt idx="77" formatCode="General">
                        <c:v>3</c:v>
                      </c:pt>
                      <c:pt idx="78" formatCode="General">
                        <c:v>5</c:v>
                      </c:pt>
                      <c:pt idx="79" formatCode="General">
                        <c:v>5</c:v>
                      </c:pt>
                      <c:pt idx="80" formatCode="General">
                        <c:v>1</c:v>
                      </c:pt>
                      <c:pt idx="81" formatCode="General">
                        <c:v>8</c:v>
                      </c:pt>
                      <c:pt idx="82" formatCode="General">
                        <c:v>10</c:v>
                      </c:pt>
                      <c:pt idx="83" formatCode="General">
                        <c:v>9</c:v>
                      </c:pt>
                      <c:pt idx="84" formatCode="General">
                        <c:v>8</c:v>
                      </c:pt>
                      <c:pt idx="85" formatCode="General">
                        <c:v>8</c:v>
                      </c:pt>
                      <c:pt idx="86" formatCode="General">
                        <c:v>14</c:v>
                      </c:pt>
                      <c:pt idx="87" formatCode="General">
                        <c:v>15</c:v>
                      </c:pt>
                      <c:pt idx="88" formatCode="General">
                        <c:v>13</c:v>
                      </c:pt>
                      <c:pt idx="89" formatCode="General">
                        <c:v>12</c:v>
                      </c:pt>
                      <c:pt idx="90" formatCode="General">
                        <c:v>8</c:v>
                      </c:pt>
                      <c:pt idx="91" formatCode="General">
                        <c:v>8</c:v>
                      </c:pt>
                      <c:pt idx="92" formatCode="General">
                        <c:v>10</c:v>
                      </c:pt>
                      <c:pt idx="93" formatCode="General">
                        <c:v>18</c:v>
                      </c:pt>
                      <c:pt idx="94" formatCode="General">
                        <c:v>17</c:v>
                      </c:pt>
                      <c:pt idx="95" formatCode="General">
                        <c:v>22</c:v>
                      </c:pt>
                      <c:pt idx="96" formatCode="General">
                        <c:v>20</c:v>
                      </c:pt>
                    </c:numCache>
                  </c:numRef>
                </c:val>
                <c:extLst xmlns:c15="http://schemas.microsoft.com/office/drawing/2012/chart">
                  <c:ext xmlns:c16="http://schemas.microsoft.com/office/drawing/2014/chart" uri="{C3380CC4-5D6E-409C-BE32-E72D297353CC}">
                    <c16:uniqueId val="{00000049-F3B6-4493-9150-7C24F3ED190E}"/>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24-25 '!$A$74</c15:sqref>
                        </c15:formulaRef>
                      </c:ext>
                    </c:extLst>
                    <c:strCache>
                      <c:ptCount val="1"/>
                      <c:pt idx="0">
                        <c:v>Upper Gastrointestinal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'!$B$74:$DB$74</c15:sqref>
                        </c15:formulaRef>
                      </c:ext>
                    </c:extLst>
                    <c:numCache>
                      <c:formatCode>0</c:formatCode>
                      <c:ptCount val="105"/>
                      <c:pt idx="0">
                        <c:v>20</c:v>
                      </c:pt>
                      <c:pt idx="1">
                        <c:v>18</c:v>
                      </c:pt>
                      <c:pt idx="2">
                        <c:v>13</c:v>
                      </c:pt>
                      <c:pt idx="3">
                        <c:v>15</c:v>
                      </c:pt>
                      <c:pt idx="4">
                        <c:v>19</c:v>
                      </c:pt>
                      <c:pt idx="5">
                        <c:v>22</c:v>
                      </c:pt>
                      <c:pt idx="6">
                        <c:v>18</c:v>
                      </c:pt>
                      <c:pt idx="7">
                        <c:v>19</c:v>
                      </c:pt>
                      <c:pt idx="8">
                        <c:v>17</c:v>
                      </c:pt>
                      <c:pt idx="9">
                        <c:v>17</c:v>
                      </c:pt>
                      <c:pt idx="10">
                        <c:v>10</c:v>
                      </c:pt>
                      <c:pt idx="11">
                        <c:v>12</c:v>
                      </c:pt>
                      <c:pt idx="12">
                        <c:v>12</c:v>
                      </c:pt>
                      <c:pt idx="13">
                        <c:v>15</c:v>
                      </c:pt>
                      <c:pt idx="14">
                        <c:v>10</c:v>
                      </c:pt>
                      <c:pt idx="15">
                        <c:v>16</c:v>
                      </c:pt>
                      <c:pt idx="16">
                        <c:v>15</c:v>
                      </c:pt>
                      <c:pt idx="17">
                        <c:v>13</c:v>
                      </c:pt>
                      <c:pt idx="18">
                        <c:v>13</c:v>
                      </c:pt>
                      <c:pt idx="19">
                        <c:v>13</c:v>
                      </c:pt>
                      <c:pt idx="20">
                        <c:v>12</c:v>
                      </c:pt>
                      <c:pt idx="21">
                        <c:v>14</c:v>
                      </c:pt>
                      <c:pt idx="22">
                        <c:v>11</c:v>
                      </c:pt>
                      <c:pt idx="23">
                        <c:v>12</c:v>
                      </c:pt>
                      <c:pt idx="24">
                        <c:v>15</c:v>
                      </c:pt>
                      <c:pt idx="25">
                        <c:v>16</c:v>
                      </c:pt>
                      <c:pt idx="26">
                        <c:v>17</c:v>
                      </c:pt>
                      <c:pt idx="27">
                        <c:v>20</c:v>
                      </c:pt>
                      <c:pt idx="28">
                        <c:v>16</c:v>
                      </c:pt>
                      <c:pt idx="29">
                        <c:v>17</c:v>
                      </c:pt>
                      <c:pt idx="30">
                        <c:v>17</c:v>
                      </c:pt>
                      <c:pt idx="31">
                        <c:v>18</c:v>
                      </c:pt>
                      <c:pt idx="32">
                        <c:v>15</c:v>
                      </c:pt>
                      <c:pt idx="33">
                        <c:v>17</c:v>
                      </c:pt>
                      <c:pt idx="34">
                        <c:v>17</c:v>
                      </c:pt>
                      <c:pt idx="35">
                        <c:v>19</c:v>
                      </c:pt>
                      <c:pt idx="36">
                        <c:v>17</c:v>
                      </c:pt>
                      <c:pt idx="37">
                        <c:v>17</c:v>
                      </c:pt>
                      <c:pt idx="38">
                        <c:v>15</c:v>
                      </c:pt>
                      <c:pt idx="39">
                        <c:v>15</c:v>
                      </c:pt>
                      <c:pt idx="40">
                        <c:v>16</c:v>
                      </c:pt>
                      <c:pt idx="41">
                        <c:v>13</c:v>
                      </c:pt>
                      <c:pt idx="42">
                        <c:v>13</c:v>
                      </c:pt>
                      <c:pt idx="43" formatCode="General">
                        <c:v>12</c:v>
                      </c:pt>
                      <c:pt idx="44">
                        <c:v>15</c:v>
                      </c:pt>
                      <c:pt idx="45">
                        <c:v>14</c:v>
                      </c:pt>
                      <c:pt idx="46">
                        <c:v>12</c:v>
                      </c:pt>
                      <c:pt idx="47">
                        <c:v>11</c:v>
                      </c:pt>
                      <c:pt idx="48">
                        <c:v>8</c:v>
                      </c:pt>
                      <c:pt idx="49">
                        <c:v>7</c:v>
                      </c:pt>
                      <c:pt idx="50">
                        <c:v>9</c:v>
                      </c:pt>
                      <c:pt idx="51">
                        <c:v>8</c:v>
                      </c:pt>
                      <c:pt idx="52">
                        <c:v>9</c:v>
                      </c:pt>
                      <c:pt idx="53" formatCode="General">
                        <c:v>7</c:v>
                      </c:pt>
                      <c:pt idx="54" formatCode="General">
                        <c:v>7</c:v>
                      </c:pt>
                      <c:pt idx="55" formatCode="General">
                        <c:v>8</c:v>
                      </c:pt>
                      <c:pt idx="56" formatCode="General">
                        <c:v>11</c:v>
                      </c:pt>
                      <c:pt idx="57" formatCode="General">
                        <c:v>12</c:v>
                      </c:pt>
                      <c:pt idx="58" formatCode="General">
                        <c:v>12</c:v>
                      </c:pt>
                      <c:pt idx="59" formatCode="General">
                        <c:v>7</c:v>
                      </c:pt>
                      <c:pt idx="60" formatCode="General">
                        <c:v>7</c:v>
                      </c:pt>
                      <c:pt idx="61" formatCode="General">
                        <c:v>8</c:v>
                      </c:pt>
                      <c:pt idx="62" formatCode="General">
                        <c:v>6</c:v>
                      </c:pt>
                      <c:pt idx="63" formatCode="General">
                        <c:v>5</c:v>
                      </c:pt>
                      <c:pt idx="64" formatCode="General">
                        <c:v>4</c:v>
                      </c:pt>
                      <c:pt idx="65" formatCode="General">
                        <c:v>7</c:v>
                      </c:pt>
                      <c:pt idx="66" formatCode="General">
                        <c:v>7</c:v>
                      </c:pt>
                      <c:pt idx="67" formatCode="General">
                        <c:v>5</c:v>
                      </c:pt>
                      <c:pt idx="68" formatCode="General">
                        <c:v>4</c:v>
                      </c:pt>
                      <c:pt idx="69" formatCode="General">
                        <c:v>7</c:v>
                      </c:pt>
                      <c:pt idx="70" formatCode="General">
                        <c:v>6</c:v>
                      </c:pt>
                      <c:pt idx="71" formatCode="General">
                        <c:v>6</c:v>
                      </c:pt>
                      <c:pt idx="72" formatCode="General">
                        <c:v>7</c:v>
                      </c:pt>
                      <c:pt idx="73" formatCode="General">
                        <c:v>8</c:v>
                      </c:pt>
                      <c:pt idx="74" formatCode="General">
                        <c:v>9</c:v>
                      </c:pt>
                      <c:pt idx="75" formatCode="General">
                        <c:v>8</c:v>
                      </c:pt>
                      <c:pt idx="76" formatCode="General">
                        <c:v>11</c:v>
                      </c:pt>
                      <c:pt idx="77" formatCode="General">
                        <c:v>10</c:v>
                      </c:pt>
                      <c:pt idx="78" formatCode="General">
                        <c:v>10</c:v>
                      </c:pt>
                      <c:pt idx="79" formatCode="General">
                        <c:v>9</c:v>
                      </c:pt>
                      <c:pt idx="80" formatCode="General">
                        <c:v>13</c:v>
                      </c:pt>
                      <c:pt idx="81" formatCode="General">
                        <c:v>14</c:v>
                      </c:pt>
                      <c:pt idx="82" formatCode="General">
                        <c:v>14</c:v>
                      </c:pt>
                      <c:pt idx="83" formatCode="General">
                        <c:v>12</c:v>
                      </c:pt>
                      <c:pt idx="84" formatCode="General">
                        <c:v>8</c:v>
                      </c:pt>
                      <c:pt idx="85" formatCode="General">
                        <c:v>6</c:v>
                      </c:pt>
                      <c:pt idx="86" formatCode="General">
                        <c:v>8</c:v>
                      </c:pt>
                      <c:pt idx="87" formatCode="General">
                        <c:v>9</c:v>
                      </c:pt>
                      <c:pt idx="88" formatCode="General">
                        <c:v>13</c:v>
                      </c:pt>
                      <c:pt idx="89" formatCode="General">
                        <c:v>14</c:v>
                      </c:pt>
                      <c:pt idx="90" formatCode="General">
                        <c:v>14</c:v>
                      </c:pt>
                      <c:pt idx="91" formatCode="General">
                        <c:v>18</c:v>
                      </c:pt>
                      <c:pt idx="92" formatCode="General">
                        <c:v>15</c:v>
                      </c:pt>
                      <c:pt idx="93" formatCode="General">
                        <c:v>13</c:v>
                      </c:pt>
                      <c:pt idx="94" formatCode="General">
                        <c:v>12</c:v>
                      </c:pt>
                      <c:pt idx="95" formatCode="General">
                        <c:v>9</c:v>
                      </c:pt>
                      <c:pt idx="96" formatCode="General">
                        <c:v>11</c:v>
                      </c:pt>
                    </c:numCache>
                  </c:numRef>
                </c:val>
                <c:extLst xmlns:c15="http://schemas.microsoft.com/office/drawing/2012/chart">
                  <c:ext xmlns:c16="http://schemas.microsoft.com/office/drawing/2014/chart" uri="{C3380CC4-5D6E-409C-BE32-E72D297353CC}">
                    <c16:uniqueId val="{0000004A-F3B6-4493-9150-7C24F3ED190E}"/>
                  </c:ext>
                </c:extLst>
              </c15:ser>
            </c15:filteredBarSeries>
            <c15:filteredBarSeries>
              <c15:ser>
                <c:idx val="74"/>
                <c:order val="74"/>
                <c:tx>
                  <c:strRef>
                    <c:extLst xmlns:c15="http://schemas.microsoft.com/office/drawing/2012/chart">
                      <c:ext xmlns:c15="http://schemas.microsoft.com/office/drawing/2012/chart" uri="{02D57815-91ED-43cb-92C2-25804820EDAC}">
                        <c15:formulaRef>
                          <c15:sqref>'Table for graphs 24-25 '!$A$76</c15:sqref>
                        </c15:formulaRef>
                      </c:ext>
                    </c:extLst>
                    <c:strCache>
                      <c:ptCount val="1"/>
                      <c:pt idx="0">
                        <c:v>Reported &gt;103 days All Sites</c:v>
                      </c:pt>
                    </c:strCache>
                  </c:strRef>
                </c:tx>
                <c:spPr>
                  <a:solidFill>
                    <a:schemeClr val="accent5">
                      <a:lumMod val="20000"/>
                      <a:lumOff val="80000"/>
                    </a:schemeClr>
                  </a:solidFill>
                  <a:ln w="28575">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'!$B$76:$DB$76</c15:sqref>
                        </c15:formulaRef>
                      </c:ext>
                    </c:extLst>
                    <c:numCache>
                      <c:formatCode>0</c:formatCode>
                      <c:ptCount val="105"/>
                      <c:pt idx="0">
                        <c:v>159</c:v>
                      </c:pt>
                      <c:pt idx="1">
                        <c:v>158</c:v>
                      </c:pt>
                      <c:pt idx="2">
                        <c:v>122</c:v>
                      </c:pt>
                      <c:pt idx="3">
                        <c:v>125</c:v>
                      </c:pt>
                      <c:pt idx="4">
                        <c:v>141</c:v>
                      </c:pt>
                      <c:pt idx="5">
                        <c:v>134</c:v>
                      </c:pt>
                      <c:pt idx="6">
                        <c:v>133</c:v>
                      </c:pt>
                      <c:pt idx="7">
                        <c:v>134</c:v>
                      </c:pt>
                      <c:pt idx="8">
                        <c:v>139</c:v>
                      </c:pt>
                      <c:pt idx="9">
                        <c:v>138</c:v>
                      </c:pt>
                      <c:pt idx="10">
                        <c:v>134</c:v>
                      </c:pt>
                      <c:pt idx="11">
                        <c:v>145</c:v>
                      </c:pt>
                      <c:pt idx="12">
                        <c:v>136</c:v>
                      </c:pt>
                      <c:pt idx="13">
                        <c:v>139</c:v>
                      </c:pt>
                      <c:pt idx="14">
                        <c:v>119</c:v>
                      </c:pt>
                      <c:pt idx="15">
                        <c:v>128</c:v>
                      </c:pt>
                      <c:pt idx="16">
                        <c:v>120</c:v>
                      </c:pt>
                      <c:pt idx="17">
                        <c:v>117</c:v>
                      </c:pt>
                      <c:pt idx="18">
                        <c:v>112</c:v>
                      </c:pt>
                      <c:pt idx="19">
                        <c:v>101</c:v>
                      </c:pt>
                      <c:pt idx="20">
                        <c:v>110</c:v>
                      </c:pt>
                      <c:pt idx="21">
                        <c:v>105</c:v>
                      </c:pt>
                      <c:pt idx="22">
                        <c:v>113</c:v>
                      </c:pt>
                      <c:pt idx="23">
                        <c:v>117</c:v>
                      </c:pt>
                      <c:pt idx="24">
                        <c:v>124</c:v>
                      </c:pt>
                      <c:pt idx="25">
                        <c:v>117</c:v>
                      </c:pt>
                      <c:pt idx="26">
                        <c:v>122</c:v>
                      </c:pt>
                      <c:pt idx="27">
                        <c:v>117</c:v>
                      </c:pt>
                      <c:pt idx="28">
                        <c:v>117</c:v>
                      </c:pt>
                      <c:pt idx="29">
                        <c:v>120</c:v>
                      </c:pt>
                      <c:pt idx="30">
                        <c:v>119</c:v>
                      </c:pt>
                      <c:pt idx="31">
                        <c:v>121</c:v>
                      </c:pt>
                      <c:pt idx="32">
                        <c:v>115</c:v>
                      </c:pt>
                      <c:pt idx="33">
                        <c:v>118</c:v>
                      </c:pt>
                      <c:pt idx="34">
                        <c:v>116</c:v>
                      </c:pt>
                      <c:pt idx="35">
                        <c:v>107</c:v>
                      </c:pt>
                      <c:pt idx="36">
                        <c:v>97</c:v>
                      </c:pt>
                      <c:pt idx="37">
                        <c:v>99</c:v>
                      </c:pt>
                      <c:pt idx="38">
                        <c:v>106</c:v>
                      </c:pt>
                      <c:pt idx="39">
                        <c:v>117</c:v>
                      </c:pt>
                      <c:pt idx="40">
                        <c:v>110</c:v>
                      </c:pt>
                      <c:pt idx="41">
                        <c:v>106</c:v>
                      </c:pt>
                      <c:pt idx="42">
                        <c:v>115</c:v>
                      </c:pt>
                      <c:pt idx="43">
                        <c:v>109</c:v>
                      </c:pt>
                      <c:pt idx="44">
                        <c:v>110</c:v>
                      </c:pt>
                      <c:pt idx="45">
                        <c:v>110</c:v>
                      </c:pt>
                      <c:pt idx="46">
                        <c:v>105</c:v>
                      </c:pt>
                      <c:pt idx="47">
                        <c:v>99</c:v>
                      </c:pt>
                      <c:pt idx="48">
                        <c:v>101</c:v>
                      </c:pt>
                      <c:pt idx="49">
                        <c:v>93</c:v>
                      </c:pt>
                      <c:pt idx="50">
                        <c:v>92</c:v>
                      </c:pt>
                      <c:pt idx="51">
                        <c:v>90</c:v>
                      </c:pt>
                      <c:pt idx="52">
                        <c:v>92</c:v>
                      </c:pt>
                      <c:pt idx="53">
                        <c:v>74</c:v>
                      </c:pt>
                      <c:pt idx="54">
                        <c:v>68</c:v>
                      </c:pt>
                      <c:pt idx="55">
                        <c:v>63</c:v>
                      </c:pt>
                      <c:pt idx="56">
                        <c:v>66</c:v>
                      </c:pt>
                      <c:pt idx="57">
                        <c:v>68</c:v>
                      </c:pt>
                      <c:pt idx="58">
                        <c:v>75</c:v>
                      </c:pt>
                      <c:pt idx="59">
                        <c:v>67</c:v>
                      </c:pt>
                      <c:pt idx="60">
                        <c:v>76</c:v>
                      </c:pt>
                      <c:pt idx="61">
                        <c:v>83</c:v>
                      </c:pt>
                      <c:pt idx="62">
                        <c:v>86</c:v>
                      </c:pt>
                      <c:pt idx="63">
                        <c:v>81</c:v>
                      </c:pt>
                      <c:pt idx="64">
                        <c:v>76</c:v>
                      </c:pt>
                      <c:pt idx="65">
                        <c:v>75</c:v>
                      </c:pt>
                      <c:pt idx="66">
                        <c:v>71</c:v>
                      </c:pt>
                      <c:pt idx="67">
                        <c:v>64</c:v>
                      </c:pt>
                      <c:pt idx="68">
                        <c:v>75</c:v>
                      </c:pt>
                      <c:pt idx="69">
                        <c:v>75</c:v>
                      </c:pt>
                      <c:pt idx="70">
                        <c:v>74</c:v>
                      </c:pt>
                      <c:pt idx="71">
                        <c:v>79</c:v>
                      </c:pt>
                      <c:pt idx="72">
                        <c:v>78</c:v>
                      </c:pt>
                      <c:pt idx="73">
                        <c:v>78</c:v>
                      </c:pt>
                      <c:pt idx="74">
                        <c:v>84</c:v>
                      </c:pt>
                      <c:pt idx="75">
                        <c:v>77</c:v>
                      </c:pt>
                      <c:pt idx="76">
                        <c:v>77</c:v>
                      </c:pt>
                      <c:pt idx="77">
                        <c:v>72</c:v>
                      </c:pt>
                      <c:pt idx="78">
                        <c:v>85</c:v>
                      </c:pt>
                      <c:pt idx="79">
                        <c:v>76</c:v>
                      </c:pt>
                      <c:pt idx="80">
                        <c:v>68</c:v>
                      </c:pt>
                      <c:pt idx="81">
                        <c:v>75</c:v>
                      </c:pt>
                      <c:pt idx="82">
                        <c:v>80</c:v>
                      </c:pt>
                      <c:pt idx="83">
                        <c:v>75</c:v>
                      </c:pt>
                      <c:pt idx="84">
                        <c:v>67</c:v>
                      </c:pt>
                      <c:pt idx="85">
                        <c:v>60</c:v>
                      </c:pt>
                      <c:pt idx="86">
                        <c:v>62</c:v>
                      </c:pt>
                      <c:pt idx="87">
                        <c:v>65</c:v>
                      </c:pt>
                      <c:pt idx="88">
                        <c:v>66</c:v>
                      </c:pt>
                      <c:pt idx="89">
                        <c:v>68</c:v>
                      </c:pt>
                      <c:pt idx="90">
                        <c:v>61</c:v>
                      </c:pt>
                      <c:pt idx="91">
                        <c:v>71</c:v>
                      </c:pt>
                      <c:pt idx="92">
                        <c:v>76</c:v>
                      </c:pt>
                      <c:pt idx="93">
                        <c:v>81</c:v>
                      </c:pt>
                      <c:pt idx="94">
                        <c:v>85</c:v>
                      </c:pt>
                      <c:pt idx="95">
                        <c:v>81</c:v>
                      </c:pt>
                      <c:pt idx="96">
                        <c:v>77</c:v>
                      </c:pt>
                    </c:numCache>
                  </c:numRef>
                </c:val>
                <c:extLst xmlns:c15="http://schemas.microsoft.com/office/drawing/2012/chart">
                  <c:ext xmlns:c16="http://schemas.microsoft.com/office/drawing/2014/chart" uri="{C3380CC4-5D6E-409C-BE32-E72D297353CC}">
                    <c16:uniqueId val="{0000004B-F3B6-4493-9150-7C24F3ED190E}"/>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24-25 '!$A$77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'!$B$77:$DB$77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c:v>1</c:v>
                      </c:pt>
                      <c:pt idx="44">
                        <c:v>0</c:v>
                      </c:pt>
                      <c:pt idx="45">
                        <c:v>0</c:v>
                      </c:pt>
                      <c:pt idx="46">
                        <c:v>0</c:v>
                      </c:pt>
                      <c:pt idx="47">
                        <c:v>0</c:v>
                      </c:pt>
                      <c:pt idx="48">
                        <c:v>1</c:v>
                      </c:pt>
                      <c:pt idx="49">
                        <c:v>0</c:v>
                      </c:pt>
                      <c:pt idx="50">
                        <c:v>0</c:v>
                      </c:pt>
                      <c:pt idx="51">
                        <c:v>0</c:v>
                      </c:pt>
                      <c:pt idx="52">
                        <c:v>0</c:v>
                      </c:pt>
                      <c:pt idx="53">
                        <c:v>0</c:v>
                      </c:pt>
                      <c:pt idx="54">
                        <c:v>0</c:v>
                      </c:pt>
                      <c:pt idx="55">
                        <c:v>1</c:v>
                      </c:pt>
                      <c:pt idx="56">
                        <c:v>1</c:v>
                      </c:pt>
                      <c:pt idx="57">
                        <c:v>1</c:v>
                      </c:pt>
                      <c:pt idx="58">
                        <c:v>1</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C-F3B6-4493-9150-7C24F3ED190E}"/>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24-25 '!$A$78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'!$B$78:$DB$78</c15:sqref>
                        </c15:formulaRef>
                      </c:ext>
                    </c:extLst>
                    <c:numCache>
                      <c:formatCode>0</c:formatCode>
                      <c:ptCount val="105"/>
                      <c:pt idx="0">
                        <c:v>2</c:v>
                      </c:pt>
                      <c:pt idx="1">
                        <c:v>1</c:v>
                      </c:pt>
                      <c:pt idx="2">
                        <c:v>1</c:v>
                      </c:pt>
                      <c:pt idx="3">
                        <c:v>1</c:v>
                      </c:pt>
                      <c:pt idx="4">
                        <c:v>1</c:v>
                      </c:pt>
                      <c:pt idx="5">
                        <c:v>1</c:v>
                      </c:pt>
                      <c:pt idx="6">
                        <c:v>2</c:v>
                      </c:pt>
                      <c:pt idx="7">
                        <c:v>3</c:v>
                      </c:pt>
                      <c:pt idx="8">
                        <c:v>3</c:v>
                      </c:pt>
                      <c:pt idx="9">
                        <c:v>2</c:v>
                      </c:pt>
                      <c:pt idx="10">
                        <c:v>2</c:v>
                      </c:pt>
                      <c:pt idx="11">
                        <c:v>3</c:v>
                      </c:pt>
                      <c:pt idx="12">
                        <c:v>3</c:v>
                      </c:pt>
                      <c:pt idx="13">
                        <c:v>2</c:v>
                      </c:pt>
                      <c:pt idx="14">
                        <c:v>1</c:v>
                      </c:pt>
                      <c:pt idx="15">
                        <c:v>1</c:v>
                      </c:pt>
                      <c:pt idx="16">
                        <c:v>1</c:v>
                      </c:pt>
                      <c:pt idx="17">
                        <c:v>1</c:v>
                      </c:pt>
                      <c:pt idx="18">
                        <c:v>2</c:v>
                      </c:pt>
                      <c:pt idx="19">
                        <c:v>2</c:v>
                      </c:pt>
                      <c:pt idx="20">
                        <c:v>2</c:v>
                      </c:pt>
                      <c:pt idx="21">
                        <c:v>1</c:v>
                      </c:pt>
                      <c:pt idx="22">
                        <c:v>1</c:v>
                      </c:pt>
                      <c:pt idx="23">
                        <c:v>1</c:v>
                      </c:pt>
                      <c:pt idx="24">
                        <c:v>1</c:v>
                      </c:pt>
                      <c:pt idx="25">
                        <c:v>0</c:v>
                      </c:pt>
                      <c:pt idx="26">
                        <c:v>2</c:v>
                      </c:pt>
                      <c:pt idx="27">
                        <c:v>2</c:v>
                      </c:pt>
                      <c:pt idx="28">
                        <c:v>2</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1</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1</c:v>
                      </c:pt>
                      <c:pt idx="93" formatCode="General">
                        <c:v>1</c:v>
                      </c:pt>
                      <c:pt idx="94" formatCode="General">
                        <c:v>1</c:v>
                      </c:pt>
                      <c:pt idx="95" formatCode="General">
                        <c:v>2</c:v>
                      </c:pt>
                      <c:pt idx="96" formatCode="General">
                        <c:v>1</c:v>
                      </c:pt>
                    </c:numCache>
                  </c:numRef>
                </c:val>
                <c:extLst xmlns:c15="http://schemas.microsoft.com/office/drawing/2012/chart">
                  <c:ext xmlns:c16="http://schemas.microsoft.com/office/drawing/2014/chart" uri="{C3380CC4-5D6E-409C-BE32-E72D297353CC}">
                    <c16:uniqueId val="{0000004D-F3B6-4493-9150-7C24F3ED190E}"/>
                  </c:ext>
                </c:extLst>
              </c15:ser>
            </c15:filteredBarSeries>
            <c15:filteredBarSeries>
              <c15:ser>
                <c:idx val="77"/>
                <c:order val="77"/>
                <c:tx>
                  <c:strRef>
                    <c:extLst xmlns:c15="http://schemas.microsoft.com/office/drawing/2012/chart">
                      <c:ext xmlns:c15="http://schemas.microsoft.com/office/drawing/2012/chart" uri="{02D57815-91ED-43cb-92C2-25804820EDAC}">
                        <c15:formulaRef>
                          <c15:sqref>'Table for graphs 24-25 '!$A$79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'!$B$79:$DB$79</c15:sqref>
                        </c15:formulaRef>
                      </c:ext>
                    </c:extLst>
                    <c:numCache>
                      <c:formatCode>0</c:formatCode>
                      <c:ptCount val="105"/>
                      <c:pt idx="0">
                        <c:v>11</c:v>
                      </c:pt>
                      <c:pt idx="1">
                        <c:v>11</c:v>
                      </c:pt>
                      <c:pt idx="2">
                        <c:v>7</c:v>
                      </c:pt>
                      <c:pt idx="3">
                        <c:v>10</c:v>
                      </c:pt>
                      <c:pt idx="4">
                        <c:v>13</c:v>
                      </c:pt>
                      <c:pt idx="5">
                        <c:v>13</c:v>
                      </c:pt>
                      <c:pt idx="6">
                        <c:v>19</c:v>
                      </c:pt>
                      <c:pt idx="7">
                        <c:v>17</c:v>
                      </c:pt>
                      <c:pt idx="8">
                        <c:v>21</c:v>
                      </c:pt>
                      <c:pt idx="9">
                        <c:v>20</c:v>
                      </c:pt>
                      <c:pt idx="10">
                        <c:v>19</c:v>
                      </c:pt>
                      <c:pt idx="11">
                        <c:v>21</c:v>
                      </c:pt>
                      <c:pt idx="12">
                        <c:v>17</c:v>
                      </c:pt>
                      <c:pt idx="13">
                        <c:v>14</c:v>
                      </c:pt>
                      <c:pt idx="14">
                        <c:v>13</c:v>
                      </c:pt>
                      <c:pt idx="15">
                        <c:v>14</c:v>
                      </c:pt>
                      <c:pt idx="16">
                        <c:v>14</c:v>
                      </c:pt>
                      <c:pt idx="17">
                        <c:v>9</c:v>
                      </c:pt>
                      <c:pt idx="18">
                        <c:v>10</c:v>
                      </c:pt>
                      <c:pt idx="19">
                        <c:v>14</c:v>
                      </c:pt>
                      <c:pt idx="20">
                        <c:v>16</c:v>
                      </c:pt>
                      <c:pt idx="21">
                        <c:v>16</c:v>
                      </c:pt>
                      <c:pt idx="22">
                        <c:v>20</c:v>
                      </c:pt>
                      <c:pt idx="23">
                        <c:v>20</c:v>
                      </c:pt>
                      <c:pt idx="24">
                        <c:v>18</c:v>
                      </c:pt>
                      <c:pt idx="25">
                        <c:v>17</c:v>
                      </c:pt>
                      <c:pt idx="26">
                        <c:v>16</c:v>
                      </c:pt>
                      <c:pt idx="27">
                        <c:v>20</c:v>
                      </c:pt>
                      <c:pt idx="28">
                        <c:v>26</c:v>
                      </c:pt>
                      <c:pt idx="29">
                        <c:v>29</c:v>
                      </c:pt>
                      <c:pt idx="30">
                        <c:v>27</c:v>
                      </c:pt>
                      <c:pt idx="31">
                        <c:v>29</c:v>
                      </c:pt>
                      <c:pt idx="32">
                        <c:v>28</c:v>
                      </c:pt>
                      <c:pt idx="33">
                        <c:v>29</c:v>
                      </c:pt>
                      <c:pt idx="34">
                        <c:v>32</c:v>
                      </c:pt>
                      <c:pt idx="35">
                        <c:v>26</c:v>
                      </c:pt>
                      <c:pt idx="36">
                        <c:v>27</c:v>
                      </c:pt>
                      <c:pt idx="37">
                        <c:v>22</c:v>
                      </c:pt>
                      <c:pt idx="38">
                        <c:v>18</c:v>
                      </c:pt>
                      <c:pt idx="39">
                        <c:v>19</c:v>
                      </c:pt>
                      <c:pt idx="40">
                        <c:v>18</c:v>
                      </c:pt>
                      <c:pt idx="41">
                        <c:v>24</c:v>
                      </c:pt>
                      <c:pt idx="42">
                        <c:v>26</c:v>
                      </c:pt>
                      <c:pt idx="43">
                        <c:v>26</c:v>
                      </c:pt>
                      <c:pt idx="44">
                        <c:v>24</c:v>
                      </c:pt>
                      <c:pt idx="45">
                        <c:v>21</c:v>
                      </c:pt>
                      <c:pt idx="46">
                        <c:v>22</c:v>
                      </c:pt>
                      <c:pt idx="47">
                        <c:v>18</c:v>
                      </c:pt>
                      <c:pt idx="48">
                        <c:v>17</c:v>
                      </c:pt>
                      <c:pt idx="49">
                        <c:v>16</c:v>
                      </c:pt>
                      <c:pt idx="50">
                        <c:v>16</c:v>
                      </c:pt>
                      <c:pt idx="51">
                        <c:v>22</c:v>
                      </c:pt>
                      <c:pt idx="52">
                        <c:v>16</c:v>
                      </c:pt>
                      <c:pt idx="53">
                        <c:v>11</c:v>
                      </c:pt>
                      <c:pt idx="54">
                        <c:v>12</c:v>
                      </c:pt>
                      <c:pt idx="55">
                        <c:v>10</c:v>
                      </c:pt>
                      <c:pt idx="56">
                        <c:v>8</c:v>
                      </c:pt>
                      <c:pt idx="57">
                        <c:v>13</c:v>
                      </c:pt>
                      <c:pt idx="58">
                        <c:v>23</c:v>
                      </c:pt>
                      <c:pt idx="59">
                        <c:v>18</c:v>
                      </c:pt>
                      <c:pt idx="60">
                        <c:v>23</c:v>
                      </c:pt>
                      <c:pt idx="61">
                        <c:v>19</c:v>
                      </c:pt>
                      <c:pt idx="62">
                        <c:v>17</c:v>
                      </c:pt>
                      <c:pt idx="63">
                        <c:v>18</c:v>
                      </c:pt>
                      <c:pt idx="64" formatCode="General">
                        <c:v>13</c:v>
                      </c:pt>
                      <c:pt idx="65" formatCode="General">
                        <c:v>14</c:v>
                      </c:pt>
                      <c:pt idx="66" formatCode="General">
                        <c:v>14</c:v>
                      </c:pt>
                      <c:pt idx="67" formatCode="General">
                        <c:v>15</c:v>
                      </c:pt>
                      <c:pt idx="68" formatCode="General">
                        <c:v>15</c:v>
                      </c:pt>
                      <c:pt idx="69" formatCode="General">
                        <c:v>13</c:v>
                      </c:pt>
                      <c:pt idx="70" formatCode="General">
                        <c:v>29</c:v>
                      </c:pt>
                      <c:pt idx="71" formatCode="General">
                        <c:v>17</c:v>
                      </c:pt>
                      <c:pt idx="72" formatCode="General">
                        <c:v>13</c:v>
                      </c:pt>
                      <c:pt idx="73" formatCode="General">
                        <c:v>13</c:v>
                      </c:pt>
                      <c:pt idx="74" formatCode="General">
                        <c:v>7</c:v>
                      </c:pt>
                      <c:pt idx="75" formatCode="General">
                        <c:v>10</c:v>
                      </c:pt>
                      <c:pt idx="76" formatCode="General">
                        <c:v>13</c:v>
                      </c:pt>
                      <c:pt idx="77" formatCode="General">
                        <c:v>7</c:v>
                      </c:pt>
                      <c:pt idx="78" formatCode="General">
                        <c:v>2</c:v>
                      </c:pt>
                      <c:pt idx="79" formatCode="General">
                        <c:v>4</c:v>
                      </c:pt>
                      <c:pt idx="80" formatCode="General">
                        <c:v>4</c:v>
                      </c:pt>
                      <c:pt idx="81" formatCode="General">
                        <c:v>4</c:v>
                      </c:pt>
                      <c:pt idx="82" formatCode="General">
                        <c:v>3</c:v>
                      </c:pt>
                      <c:pt idx="83" formatCode="General">
                        <c:v>4</c:v>
                      </c:pt>
                      <c:pt idx="84" formatCode="General">
                        <c:v>6</c:v>
                      </c:pt>
                      <c:pt idx="85" formatCode="General">
                        <c:v>6</c:v>
                      </c:pt>
                      <c:pt idx="86" formatCode="General">
                        <c:v>6</c:v>
                      </c:pt>
                      <c:pt idx="87" formatCode="General">
                        <c:v>2</c:v>
                      </c:pt>
                      <c:pt idx="88" formatCode="General">
                        <c:v>2</c:v>
                      </c:pt>
                      <c:pt idx="89" formatCode="General">
                        <c:v>4</c:v>
                      </c:pt>
                      <c:pt idx="90" formatCode="General">
                        <c:v>9</c:v>
                      </c:pt>
                      <c:pt idx="91" formatCode="General">
                        <c:v>8</c:v>
                      </c:pt>
                      <c:pt idx="92" formatCode="General">
                        <c:v>5</c:v>
                      </c:pt>
                      <c:pt idx="93" formatCode="General">
                        <c:v>4</c:v>
                      </c:pt>
                      <c:pt idx="94" formatCode="General">
                        <c:v>2</c:v>
                      </c:pt>
                      <c:pt idx="95" formatCode="General">
                        <c:v>2</c:v>
                      </c:pt>
                      <c:pt idx="96" formatCode="General">
                        <c:v>3</c:v>
                      </c:pt>
                    </c:numCache>
                  </c:numRef>
                </c:val>
                <c:extLst xmlns:c15="http://schemas.microsoft.com/office/drawing/2012/chart">
                  <c:ext xmlns:c16="http://schemas.microsoft.com/office/drawing/2014/chart" uri="{C3380CC4-5D6E-409C-BE32-E72D297353CC}">
                    <c16:uniqueId val="{0000004E-F3B6-4493-9150-7C24F3ED190E}"/>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24-25 '!$A$80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'!$B$80:$DB$80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c:v>0</c:v>
                      </c:pt>
                      <c:pt idx="44">
                        <c:v>0</c:v>
                      </c:pt>
                      <c:pt idx="45">
                        <c:v>0</c:v>
                      </c:pt>
                      <c:pt idx="46">
                        <c:v>0</c:v>
                      </c:pt>
                      <c:pt idx="47">
                        <c:v>1</c:v>
                      </c:pt>
                      <c:pt idx="48">
                        <c:v>1</c:v>
                      </c:pt>
                      <c:pt idx="49">
                        <c:v>1</c:v>
                      </c:pt>
                      <c:pt idx="50">
                        <c:v>1</c:v>
                      </c:pt>
                      <c:pt idx="51">
                        <c:v>0</c:v>
                      </c:pt>
                      <c:pt idx="52">
                        <c:v>0</c:v>
                      </c:pt>
                      <c:pt idx="53">
                        <c:v>0</c:v>
                      </c:pt>
                      <c:pt idx="54">
                        <c:v>0</c:v>
                      </c:pt>
                      <c:pt idx="55">
                        <c:v>0</c:v>
                      </c:pt>
                      <c:pt idx="56">
                        <c:v>1</c:v>
                      </c:pt>
                      <c:pt idx="57">
                        <c:v>0</c:v>
                      </c:pt>
                      <c:pt idx="58">
                        <c:v>0</c:v>
                      </c:pt>
                      <c:pt idx="59">
                        <c:v>0</c:v>
                      </c:pt>
                      <c:pt idx="60">
                        <c:v>0</c:v>
                      </c:pt>
                      <c:pt idx="61">
                        <c:v>0</c:v>
                      </c:pt>
                      <c:pt idx="62">
                        <c:v>0</c:v>
                      </c:pt>
                      <c:pt idx="63">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3</c:v>
                      </c:pt>
                      <c:pt idx="81" formatCode="General">
                        <c:v>3</c:v>
                      </c:pt>
                      <c:pt idx="82" formatCode="General">
                        <c:v>3</c:v>
                      </c:pt>
                      <c:pt idx="83" formatCode="General">
                        <c:v>2</c:v>
                      </c:pt>
                      <c:pt idx="84" formatCode="General">
                        <c:v>1</c:v>
                      </c:pt>
                      <c:pt idx="85" formatCode="General">
                        <c:v>2</c:v>
                      </c:pt>
                      <c:pt idx="86" formatCode="General">
                        <c:v>1</c:v>
                      </c:pt>
                      <c:pt idx="87" formatCode="General">
                        <c:v>1</c:v>
                      </c:pt>
                      <c:pt idx="88" formatCode="General">
                        <c:v>2</c:v>
                      </c:pt>
                      <c:pt idx="89" formatCode="General">
                        <c:v>2</c:v>
                      </c:pt>
                      <c:pt idx="90" formatCode="General">
                        <c:v>1</c:v>
                      </c:pt>
                      <c:pt idx="91" formatCode="General">
                        <c:v>1</c:v>
                      </c:pt>
                      <c:pt idx="92" formatCode="General">
                        <c:v>1</c:v>
                      </c:pt>
                      <c:pt idx="93" formatCode="General">
                        <c:v>1</c:v>
                      </c:pt>
                      <c:pt idx="94" formatCode="General">
                        <c:v>0</c:v>
                      </c:pt>
                      <c:pt idx="95" formatCode="General">
                        <c:v>1</c:v>
                      </c:pt>
                      <c:pt idx="96" formatCode="General">
                        <c:v>0</c:v>
                      </c:pt>
                    </c:numCache>
                  </c:numRef>
                </c:val>
                <c:extLst xmlns:c15="http://schemas.microsoft.com/office/drawing/2012/chart">
                  <c:ext xmlns:c16="http://schemas.microsoft.com/office/drawing/2014/chart" uri="{C3380CC4-5D6E-409C-BE32-E72D297353CC}">
                    <c16:uniqueId val="{0000004F-F3B6-4493-9150-7C24F3ED190E}"/>
                  </c:ext>
                </c:extLst>
              </c15:ser>
            </c15:filteredBarSeries>
            <c15:filteredBarSeries>
              <c15:ser>
                <c:idx val="80"/>
                <c:order val="80"/>
                <c:tx>
                  <c:strRef>
                    <c:extLst xmlns:c15="http://schemas.microsoft.com/office/drawing/2012/chart">
                      <c:ext xmlns:c15="http://schemas.microsoft.com/office/drawing/2012/chart" uri="{02D57815-91ED-43cb-92C2-25804820EDAC}">
                        <c15:formulaRef>
                          <c15:sqref>'Table for graphs 24-25 '!$A$82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'!$B$82:$DB$82</c15:sqref>
                        </c15:formulaRef>
                      </c:ext>
                    </c:extLst>
                    <c:numCache>
                      <c:formatCode>0</c:formatCode>
                      <c:ptCount val="105"/>
                      <c:pt idx="0">
                        <c:v>17</c:v>
                      </c:pt>
                      <c:pt idx="1">
                        <c:v>21</c:v>
                      </c:pt>
                      <c:pt idx="2">
                        <c:v>18</c:v>
                      </c:pt>
                      <c:pt idx="3">
                        <c:v>20</c:v>
                      </c:pt>
                      <c:pt idx="4">
                        <c:v>20</c:v>
                      </c:pt>
                      <c:pt idx="5">
                        <c:v>22</c:v>
                      </c:pt>
                      <c:pt idx="6">
                        <c:v>19</c:v>
                      </c:pt>
                      <c:pt idx="7">
                        <c:v>18</c:v>
                      </c:pt>
                      <c:pt idx="8">
                        <c:v>20</c:v>
                      </c:pt>
                      <c:pt idx="9">
                        <c:v>13</c:v>
                      </c:pt>
                      <c:pt idx="10">
                        <c:v>14</c:v>
                      </c:pt>
                      <c:pt idx="11">
                        <c:v>12</c:v>
                      </c:pt>
                      <c:pt idx="12">
                        <c:v>13</c:v>
                      </c:pt>
                      <c:pt idx="13">
                        <c:v>15</c:v>
                      </c:pt>
                      <c:pt idx="14">
                        <c:v>12</c:v>
                      </c:pt>
                      <c:pt idx="15">
                        <c:v>14</c:v>
                      </c:pt>
                      <c:pt idx="16">
                        <c:v>13</c:v>
                      </c:pt>
                      <c:pt idx="17">
                        <c:v>14</c:v>
                      </c:pt>
                      <c:pt idx="18">
                        <c:v>12</c:v>
                      </c:pt>
                      <c:pt idx="19">
                        <c:v>12</c:v>
                      </c:pt>
                      <c:pt idx="20">
                        <c:v>12</c:v>
                      </c:pt>
                      <c:pt idx="21">
                        <c:v>12</c:v>
                      </c:pt>
                      <c:pt idx="22">
                        <c:v>9</c:v>
                      </c:pt>
                      <c:pt idx="23">
                        <c:v>10</c:v>
                      </c:pt>
                      <c:pt idx="24">
                        <c:v>9</c:v>
                      </c:pt>
                      <c:pt idx="25">
                        <c:v>10</c:v>
                      </c:pt>
                      <c:pt idx="26">
                        <c:v>14</c:v>
                      </c:pt>
                      <c:pt idx="27">
                        <c:v>13</c:v>
                      </c:pt>
                      <c:pt idx="28">
                        <c:v>14</c:v>
                      </c:pt>
                      <c:pt idx="29">
                        <c:v>15</c:v>
                      </c:pt>
                      <c:pt idx="30">
                        <c:v>13</c:v>
                      </c:pt>
                      <c:pt idx="31">
                        <c:v>13</c:v>
                      </c:pt>
                      <c:pt idx="32">
                        <c:v>12</c:v>
                      </c:pt>
                      <c:pt idx="33">
                        <c:v>15</c:v>
                      </c:pt>
                      <c:pt idx="34">
                        <c:v>13</c:v>
                      </c:pt>
                      <c:pt idx="35">
                        <c:v>10</c:v>
                      </c:pt>
                      <c:pt idx="36">
                        <c:v>11</c:v>
                      </c:pt>
                      <c:pt idx="37">
                        <c:v>10</c:v>
                      </c:pt>
                      <c:pt idx="38">
                        <c:v>11</c:v>
                      </c:pt>
                      <c:pt idx="39">
                        <c:v>10</c:v>
                      </c:pt>
                      <c:pt idx="40">
                        <c:v>14</c:v>
                      </c:pt>
                      <c:pt idx="41">
                        <c:v>11</c:v>
                      </c:pt>
                      <c:pt idx="42">
                        <c:v>9</c:v>
                      </c:pt>
                      <c:pt idx="43">
                        <c:v>8</c:v>
                      </c:pt>
                      <c:pt idx="44">
                        <c:v>8</c:v>
                      </c:pt>
                      <c:pt idx="45">
                        <c:v>7</c:v>
                      </c:pt>
                      <c:pt idx="46">
                        <c:v>8</c:v>
                      </c:pt>
                      <c:pt idx="47">
                        <c:v>11</c:v>
                      </c:pt>
                      <c:pt idx="48">
                        <c:v>7</c:v>
                      </c:pt>
                      <c:pt idx="49">
                        <c:v>9</c:v>
                      </c:pt>
                      <c:pt idx="50">
                        <c:v>7</c:v>
                      </c:pt>
                      <c:pt idx="51">
                        <c:v>7</c:v>
                      </c:pt>
                      <c:pt idx="52">
                        <c:v>8</c:v>
                      </c:pt>
                      <c:pt idx="53">
                        <c:v>9</c:v>
                      </c:pt>
                      <c:pt idx="54">
                        <c:v>6</c:v>
                      </c:pt>
                      <c:pt idx="55">
                        <c:v>7</c:v>
                      </c:pt>
                      <c:pt idx="56">
                        <c:v>7</c:v>
                      </c:pt>
                      <c:pt idx="57">
                        <c:v>8</c:v>
                      </c:pt>
                      <c:pt idx="58">
                        <c:v>8</c:v>
                      </c:pt>
                      <c:pt idx="59">
                        <c:v>6</c:v>
                      </c:pt>
                      <c:pt idx="60">
                        <c:v>7</c:v>
                      </c:pt>
                      <c:pt idx="61">
                        <c:v>7</c:v>
                      </c:pt>
                      <c:pt idx="62">
                        <c:v>6</c:v>
                      </c:pt>
                      <c:pt idx="63">
                        <c:v>4</c:v>
                      </c:pt>
                      <c:pt idx="64" formatCode="General">
                        <c:v>7</c:v>
                      </c:pt>
                      <c:pt idx="65" formatCode="General">
                        <c:v>6</c:v>
                      </c:pt>
                      <c:pt idx="66" formatCode="General">
                        <c:v>6</c:v>
                      </c:pt>
                      <c:pt idx="67" formatCode="General">
                        <c:v>11</c:v>
                      </c:pt>
                      <c:pt idx="68" formatCode="General">
                        <c:v>9</c:v>
                      </c:pt>
                      <c:pt idx="69" formatCode="General">
                        <c:v>10</c:v>
                      </c:pt>
                      <c:pt idx="70" formatCode="General">
                        <c:v>15</c:v>
                      </c:pt>
                      <c:pt idx="71" formatCode="General">
                        <c:v>9</c:v>
                      </c:pt>
                      <c:pt idx="72" formatCode="General">
                        <c:v>7</c:v>
                      </c:pt>
                      <c:pt idx="73" formatCode="General">
                        <c:v>6</c:v>
                      </c:pt>
                      <c:pt idx="74" formatCode="General">
                        <c:v>7</c:v>
                      </c:pt>
                      <c:pt idx="75" formatCode="General">
                        <c:v>8</c:v>
                      </c:pt>
                      <c:pt idx="76" formatCode="General">
                        <c:v>6</c:v>
                      </c:pt>
                      <c:pt idx="77" formatCode="General">
                        <c:v>8</c:v>
                      </c:pt>
                      <c:pt idx="78" formatCode="General">
                        <c:v>10</c:v>
                      </c:pt>
                      <c:pt idx="79" formatCode="General">
                        <c:v>8</c:v>
                      </c:pt>
                      <c:pt idx="80" formatCode="General">
                        <c:v>8</c:v>
                      </c:pt>
                      <c:pt idx="81" formatCode="General">
                        <c:v>7</c:v>
                      </c:pt>
                      <c:pt idx="82" formatCode="General">
                        <c:v>7</c:v>
                      </c:pt>
                      <c:pt idx="83" formatCode="General">
                        <c:v>6</c:v>
                      </c:pt>
                      <c:pt idx="84" formatCode="General">
                        <c:v>4</c:v>
                      </c:pt>
                      <c:pt idx="85" formatCode="General">
                        <c:v>7</c:v>
                      </c:pt>
                      <c:pt idx="86" formatCode="General">
                        <c:v>7</c:v>
                      </c:pt>
                      <c:pt idx="87" formatCode="General">
                        <c:v>6</c:v>
                      </c:pt>
                      <c:pt idx="88" formatCode="General">
                        <c:v>6</c:v>
                      </c:pt>
                      <c:pt idx="89" formatCode="General">
                        <c:v>8</c:v>
                      </c:pt>
                      <c:pt idx="90" formatCode="General">
                        <c:v>8</c:v>
                      </c:pt>
                      <c:pt idx="91" formatCode="General">
                        <c:v>12</c:v>
                      </c:pt>
                      <c:pt idx="92" formatCode="General">
                        <c:v>12</c:v>
                      </c:pt>
                      <c:pt idx="93" formatCode="General">
                        <c:v>13</c:v>
                      </c:pt>
                      <c:pt idx="94" formatCode="General">
                        <c:v>13</c:v>
                      </c:pt>
                      <c:pt idx="95" formatCode="General">
                        <c:v>11</c:v>
                      </c:pt>
                      <c:pt idx="96" formatCode="General">
                        <c:v>11</c:v>
                      </c:pt>
                    </c:numCache>
                  </c:numRef>
                </c:val>
                <c:extLst xmlns:c15="http://schemas.microsoft.com/office/drawing/2012/chart">
                  <c:ext xmlns:c16="http://schemas.microsoft.com/office/drawing/2014/chart" uri="{C3380CC4-5D6E-409C-BE32-E72D297353CC}">
                    <c16:uniqueId val="{00000051-F3B6-4493-9150-7C24F3ED190E}"/>
                  </c:ext>
                </c:extLst>
              </c15:ser>
            </c15:filteredBarSeries>
            <c15:filteredBarSeries>
              <c15:ser>
                <c:idx val="81"/>
                <c:order val="81"/>
                <c:tx>
                  <c:strRef>
                    <c:extLst xmlns:c15="http://schemas.microsoft.com/office/drawing/2012/chart">
                      <c:ext xmlns:c15="http://schemas.microsoft.com/office/drawing/2012/chart" uri="{02D57815-91ED-43cb-92C2-25804820EDAC}">
                        <c15:formulaRef>
                          <c15:sqref>'Table for graphs 24-25 '!$A$83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'!$B$83:$DB$83</c15:sqref>
                        </c15:formulaRef>
                      </c:ext>
                    </c:extLst>
                    <c:numCache>
                      <c:formatCode>0</c:formatCode>
                      <c:ptCount val="105"/>
                      <c:pt idx="0">
                        <c:v>18</c:v>
                      </c:pt>
                      <c:pt idx="1">
                        <c:v>28</c:v>
                      </c:pt>
                      <c:pt idx="2">
                        <c:v>22</c:v>
                      </c:pt>
                      <c:pt idx="3">
                        <c:v>22</c:v>
                      </c:pt>
                      <c:pt idx="4">
                        <c:v>16</c:v>
                      </c:pt>
                      <c:pt idx="5">
                        <c:v>20</c:v>
                      </c:pt>
                      <c:pt idx="6">
                        <c:v>16</c:v>
                      </c:pt>
                      <c:pt idx="7">
                        <c:v>18</c:v>
                      </c:pt>
                      <c:pt idx="8">
                        <c:v>16</c:v>
                      </c:pt>
                      <c:pt idx="9">
                        <c:v>14</c:v>
                      </c:pt>
                      <c:pt idx="10">
                        <c:v>17</c:v>
                      </c:pt>
                      <c:pt idx="11">
                        <c:v>16</c:v>
                      </c:pt>
                      <c:pt idx="12">
                        <c:v>12</c:v>
                      </c:pt>
                      <c:pt idx="13">
                        <c:v>17</c:v>
                      </c:pt>
                      <c:pt idx="14">
                        <c:v>19</c:v>
                      </c:pt>
                      <c:pt idx="15">
                        <c:v>12</c:v>
                      </c:pt>
                      <c:pt idx="16">
                        <c:v>16</c:v>
                      </c:pt>
                      <c:pt idx="17">
                        <c:v>17</c:v>
                      </c:pt>
                      <c:pt idx="18">
                        <c:v>14</c:v>
                      </c:pt>
                      <c:pt idx="19">
                        <c:v>12</c:v>
                      </c:pt>
                      <c:pt idx="20">
                        <c:v>18</c:v>
                      </c:pt>
                      <c:pt idx="21">
                        <c:v>24</c:v>
                      </c:pt>
                      <c:pt idx="22">
                        <c:v>28</c:v>
                      </c:pt>
                      <c:pt idx="23">
                        <c:v>32</c:v>
                      </c:pt>
                      <c:pt idx="24">
                        <c:v>35</c:v>
                      </c:pt>
                      <c:pt idx="25">
                        <c:v>26</c:v>
                      </c:pt>
                      <c:pt idx="26">
                        <c:v>24</c:v>
                      </c:pt>
                      <c:pt idx="27">
                        <c:v>19</c:v>
                      </c:pt>
                      <c:pt idx="28">
                        <c:v>15</c:v>
                      </c:pt>
                      <c:pt idx="29">
                        <c:v>15</c:v>
                      </c:pt>
                      <c:pt idx="30">
                        <c:v>11</c:v>
                      </c:pt>
                      <c:pt idx="31">
                        <c:v>7</c:v>
                      </c:pt>
                      <c:pt idx="32">
                        <c:v>7</c:v>
                      </c:pt>
                      <c:pt idx="33">
                        <c:v>11</c:v>
                      </c:pt>
                      <c:pt idx="34">
                        <c:v>8</c:v>
                      </c:pt>
                      <c:pt idx="35">
                        <c:v>9</c:v>
                      </c:pt>
                      <c:pt idx="36">
                        <c:v>8</c:v>
                      </c:pt>
                      <c:pt idx="37">
                        <c:v>8</c:v>
                      </c:pt>
                      <c:pt idx="38">
                        <c:v>9</c:v>
                      </c:pt>
                      <c:pt idx="39">
                        <c:v>11</c:v>
                      </c:pt>
                      <c:pt idx="40">
                        <c:v>10</c:v>
                      </c:pt>
                      <c:pt idx="41">
                        <c:v>11</c:v>
                      </c:pt>
                      <c:pt idx="42">
                        <c:v>9</c:v>
                      </c:pt>
                      <c:pt idx="43">
                        <c:v>15</c:v>
                      </c:pt>
                      <c:pt idx="44">
                        <c:v>14</c:v>
                      </c:pt>
                      <c:pt idx="45">
                        <c:v>12</c:v>
                      </c:pt>
                      <c:pt idx="46">
                        <c:v>13</c:v>
                      </c:pt>
                      <c:pt idx="47">
                        <c:v>15</c:v>
                      </c:pt>
                      <c:pt idx="48">
                        <c:v>10</c:v>
                      </c:pt>
                      <c:pt idx="49">
                        <c:v>9</c:v>
                      </c:pt>
                      <c:pt idx="50">
                        <c:v>8</c:v>
                      </c:pt>
                      <c:pt idx="51">
                        <c:v>6</c:v>
                      </c:pt>
                      <c:pt idx="52">
                        <c:v>8</c:v>
                      </c:pt>
                      <c:pt idx="53">
                        <c:v>6</c:v>
                      </c:pt>
                      <c:pt idx="54">
                        <c:v>10</c:v>
                      </c:pt>
                      <c:pt idx="55">
                        <c:v>13</c:v>
                      </c:pt>
                      <c:pt idx="56">
                        <c:v>12</c:v>
                      </c:pt>
                      <c:pt idx="57">
                        <c:v>9</c:v>
                      </c:pt>
                      <c:pt idx="58">
                        <c:v>6</c:v>
                      </c:pt>
                      <c:pt idx="59">
                        <c:v>5</c:v>
                      </c:pt>
                      <c:pt idx="60">
                        <c:v>8</c:v>
                      </c:pt>
                      <c:pt idx="61">
                        <c:v>6</c:v>
                      </c:pt>
                      <c:pt idx="62">
                        <c:v>11</c:v>
                      </c:pt>
                      <c:pt idx="63">
                        <c:v>15</c:v>
                      </c:pt>
                      <c:pt idx="64" formatCode="General">
                        <c:v>11</c:v>
                      </c:pt>
                      <c:pt idx="65" formatCode="General">
                        <c:v>11</c:v>
                      </c:pt>
                      <c:pt idx="66" formatCode="General">
                        <c:v>11</c:v>
                      </c:pt>
                      <c:pt idx="67" formatCode="General">
                        <c:v>14</c:v>
                      </c:pt>
                      <c:pt idx="68" formatCode="General">
                        <c:v>16</c:v>
                      </c:pt>
                      <c:pt idx="69" formatCode="General">
                        <c:v>16</c:v>
                      </c:pt>
                      <c:pt idx="70" formatCode="General">
                        <c:v>27</c:v>
                      </c:pt>
                      <c:pt idx="71" formatCode="General">
                        <c:v>12</c:v>
                      </c:pt>
                      <c:pt idx="72" formatCode="General">
                        <c:v>14</c:v>
                      </c:pt>
                      <c:pt idx="73" formatCode="General">
                        <c:v>17</c:v>
                      </c:pt>
                      <c:pt idx="74" formatCode="General">
                        <c:v>18</c:v>
                      </c:pt>
                      <c:pt idx="75" formatCode="General">
                        <c:v>15</c:v>
                      </c:pt>
                      <c:pt idx="76" formatCode="General">
                        <c:v>16</c:v>
                      </c:pt>
                      <c:pt idx="77" formatCode="General">
                        <c:v>14</c:v>
                      </c:pt>
                      <c:pt idx="78" formatCode="General">
                        <c:v>13</c:v>
                      </c:pt>
                      <c:pt idx="79" formatCode="General">
                        <c:v>16</c:v>
                      </c:pt>
                      <c:pt idx="80" formatCode="General">
                        <c:v>16</c:v>
                      </c:pt>
                      <c:pt idx="81" formatCode="General">
                        <c:v>9</c:v>
                      </c:pt>
                      <c:pt idx="82" formatCode="General">
                        <c:v>13</c:v>
                      </c:pt>
                      <c:pt idx="83" formatCode="General">
                        <c:v>7</c:v>
                      </c:pt>
                      <c:pt idx="84" formatCode="General">
                        <c:v>7</c:v>
                      </c:pt>
                      <c:pt idx="85" formatCode="General">
                        <c:v>7</c:v>
                      </c:pt>
                      <c:pt idx="86" formatCode="General">
                        <c:v>7</c:v>
                      </c:pt>
                      <c:pt idx="87" formatCode="General">
                        <c:v>10</c:v>
                      </c:pt>
                      <c:pt idx="88" formatCode="General">
                        <c:v>11</c:v>
                      </c:pt>
                      <c:pt idx="89" formatCode="General">
                        <c:v>10</c:v>
                      </c:pt>
                      <c:pt idx="90" formatCode="General">
                        <c:v>12</c:v>
                      </c:pt>
                      <c:pt idx="91" formatCode="General">
                        <c:v>14</c:v>
                      </c:pt>
                      <c:pt idx="92" formatCode="General">
                        <c:v>13</c:v>
                      </c:pt>
                      <c:pt idx="93" formatCode="General">
                        <c:v>12</c:v>
                      </c:pt>
                      <c:pt idx="94" formatCode="General">
                        <c:v>15</c:v>
                      </c:pt>
                      <c:pt idx="95" formatCode="General">
                        <c:v>17</c:v>
                      </c:pt>
                      <c:pt idx="96" formatCode="General">
                        <c:v>15</c:v>
                      </c:pt>
                    </c:numCache>
                  </c:numRef>
                </c:val>
                <c:extLst xmlns:c15="http://schemas.microsoft.com/office/drawing/2012/chart">
                  <c:ext xmlns:c16="http://schemas.microsoft.com/office/drawing/2014/chart" uri="{C3380CC4-5D6E-409C-BE32-E72D297353CC}">
                    <c16:uniqueId val="{00000052-F3B6-4493-9150-7C24F3ED190E}"/>
                  </c:ext>
                </c:extLst>
              </c15:ser>
            </c15:filteredBarSeries>
            <c15:filteredBarSeries>
              <c15:ser>
                <c:idx val="82"/>
                <c:order val="82"/>
                <c:tx>
                  <c:strRef>
                    <c:extLst xmlns:c15="http://schemas.microsoft.com/office/drawing/2012/chart">
                      <c:ext xmlns:c15="http://schemas.microsoft.com/office/drawing/2012/chart" uri="{02D57815-91ED-43cb-92C2-25804820EDAC}">
                        <c15:formulaRef>
                          <c15:sqref>'Table for graphs 24-25 '!$A$84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'!$B$84:$DB$84</c15:sqref>
                        </c15:formulaRef>
                      </c:ext>
                    </c:extLst>
                    <c:numCache>
                      <c:formatCode>0</c:formatCode>
                      <c:ptCount val="105"/>
                      <c:pt idx="0">
                        <c:v>77</c:v>
                      </c:pt>
                      <c:pt idx="1">
                        <c:v>82</c:v>
                      </c:pt>
                      <c:pt idx="2">
                        <c:v>85</c:v>
                      </c:pt>
                      <c:pt idx="3">
                        <c:v>81</c:v>
                      </c:pt>
                      <c:pt idx="4">
                        <c:v>79</c:v>
                      </c:pt>
                      <c:pt idx="5">
                        <c:v>69</c:v>
                      </c:pt>
                      <c:pt idx="6">
                        <c:v>69</c:v>
                      </c:pt>
                      <c:pt idx="7">
                        <c:v>68</c:v>
                      </c:pt>
                      <c:pt idx="8">
                        <c:v>71</c:v>
                      </c:pt>
                      <c:pt idx="9">
                        <c:v>77</c:v>
                      </c:pt>
                      <c:pt idx="10">
                        <c:v>73</c:v>
                      </c:pt>
                      <c:pt idx="11">
                        <c:v>65</c:v>
                      </c:pt>
                      <c:pt idx="12">
                        <c:v>68</c:v>
                      </c:pt>
                      <c:pt idx="13">
                        <c:v>59</c:v>
                      </c:pt>
                      <c:pt idx="14">
                        <c:v>55</c:v>
                      </c:pt>
                      <c:pt idx="15">
                        <c:v>51</c:v>
                      </c:pt>
                      <c:pt idx="16">
                        <c:v>62</c:v>
                      </c:pt>
                      <c:pt idx="17">
                        <c:v>66</c:v>
                      </c:pt>
                      <c:pt idx="18">
                        <c:v>71</c:v>
                      </c:pt>
                      <c:pt idx="19">
                        <c:v>75</c:v>
                      </c:pt>
                      <c:pt idx="20">
                        <c:v>74</c:v>
                      </c:pt>
                      <c:pt idx="21">
                        <c:v>58</c:v>
                      </c:pt>
                      <c:pt idx="22">
                        <c:v>67</c:v>
                      </c:pt>
                      <c:pt idx="23">
                        <c:v>77</c:v>
                      </c:pt>
                      <c:pt idx="24">
                        <c:v>76</c:v>
                      </c:pt>
                      <c:pt idx="25">
                        <c:v>69</c:v>
                      </c:pt>
                      <c:pt idx="26">
                        <c:v>60</c:v>
                      </c:pt>
                      <c:pt idx="27">
                        <c:v>49</c:v>
                      </c:pt>
                      <c:pt idx="28">
                        <c:v>47</c:v>
                      </c:pt>
                      <c:pt idx="29">
                        <c:v>45</c:v>
                      </c:pt>
                      <c:pt idx="30">
                        <c:v>47</c:v>
                      </c:pt>
                      <c:pt idx="31">
                        <c:v>40</c:v>
                      </c:pt>
                      <c:pt idx="32">
                        <c:v>37</c:v>
                      </c:pt>
                      <c:pt idx="33">
                        <c:v>37</c:v>
                      </c:pt>
                      <c:pt idx="34">
                        <c:v>40</c:v>
                      </c:pt>
                      <c:pt idx="35">
                        <c:v>37</c:v>
                      </c:pt>
                      <c:pt idx="36">
                        <c:v>36</c:v>
                      </c:pt>
                      <c:pt idx="37">
                        <c:v>34</c:v>
                      </c:pt>
                      <c:pt idx="38">
                        <c:v>43</c:v>
                      </c:pt>
                      <c:pt idx="39">
                        <c:v>54</c:v>
                      </c:pt>
                      <c:pt idx="40">
                        <c:v>52</c:v>
                      </c:pt>
                      <c:pt idx="41">
                        <c:v>53</c:v>
                      </c:pt>
                      <c:pt idx="42">
                        <c:v>53</c:v>
                      </c:pt>
                      <c:pt idx="43">
                        <c:v>60</c:v>
                      </c:pt>
                      <c:pt idx="44">
                        <c:v>52</c:v>
                      </c:pt>
                      <c:pt idx="45">
                        <c:v>43</c:v>
                      </c:pt>
                      <c:pt idx="46">
                        <c:v>43</c:v>
                      </c:pt>
                      <c:pt idx="47">
                        <c:v>41</c:v>
                      </c:pt>
                      <c:pt idx="48">
                        <c:v>40</c:v>
                      </c:pt>
                      <c:pt idx="49">
                        <c:v>40</c:v>
                      </c:pt>
                      <c:pt idx="50">
                        <c:v>36</c:v>
                      </c:pt>
                      <c:pt idx="51">
                        <c:v>43</c:v>
                      </c:pt>
                      <c:pt idx="52">
                        <c:v>41</c:v>
                      </c:pt>
                      <c:pt idx="53">
                        <c:v>38</c:v>
                      </c:pt>
                      <c:pt idx="54">
                        <c:v>35</c:v>
                      </c:pt>
                      <c:pt idx="55">
                        <c:v>32</c:v>
                      </c:pt>
                      <c:pt idx="56">
                        <c:v>30</c:v>
                      </c:pt>
                      <c:pt idx="57">
                        <c:v>52</c:v>
                      </c:pt>
                      <c:pt idx="58">
                        <c:v>60</c:v>
                      </c:pt>
                      <c:pt idx="59">
                        <c:v>54</c:v>
                      </c:pt>
                      <c:pt idx="60">
                        <c:v>61</c:v>
                      </c:pt>
                      <c:pt idx="61">
                        <c:v>59</c:v>
                      </c:pt>
                      <c:pt idx="62">
                        <c:v>56</c:v>
                      </c:pt>
                      <c:pt idx="63">
                        <c:v>49</c:v>
                      </c:pt>
                      <c:pt idx="64" formatCode="General">
                        <c:v>62</c:v>
                      </c:pt>
                      <c:pt idx="65" formatCode="General">
                        <c:v>62</c:v>
                      </c:pt>
                      <c:pt idx="66" formatCode="General">
                        <c:v>69</c:v>
                      </c:pt>
                      <c:pt idx="67" formatCode="General">
                        <c:v>66</c:v>
                      </c:pt>
                      <c:pt idx="68" formatCode="General">
                        <c:v>62</c:v>
                      </c:pt>
                      <c:pt idx="69" formatCode="General">
                        <c:v>69</c:v>
                      </c:pt>
                      <c:pt idx="70" formatCode="General">
                        <c:v>63</c:v>
                      </c:pt>
                      <c:pt idx="71" formatCode="General">
                        <c:v>58</c:v>
                      </c:pt>
                      <c:pt idx="72" formatCode="General">
                        <c:v>63</c:v>
                      </c:pt>
                      <c:pt idx="73" formatCode="General">
                        <c:v>69</c:v>
                      </c:pt>
                      <c:pt idx="74" formatCode="General">
                        <c:v>69</c:v>
                      </c:pt>
                      <c:pt idx="75" formatCode="General">
                        <c:v>65</c:v>
                      </c:pt>
                      <c:pt idx="76" formatCode="General">
                        <c:v>60</c:v>
                      </c:pt>
                      <c:pt idx="77" formatCode="General">
                        <c:v>58</c:v>
                      </c:pt>
                      <c:pt idx="78" formatCode="General">
                        <c:v>47</c:v>
                      </c:pt>
                      <c:pt idx="79" formatCode="General">
                        <c:v>47</c:v>
                      </c:pt>
                      <c:pt idx="80" formatCode="General">
                        <c:v>47</c:v>
                      </c:pt>
                      <c:pt idx="81" formatCode="General">
                        <c:v>49</c:v>
                      </c:pt>
                      <c:pt idx="82" formatCode="General">
                        <c:v>58</c:v>
                      </c:pt>
                      <c:pt idx="83" formatCode="General">
                        <c:v>55</c:v>
                      </c:pt>
                      <c:pt idx="84" formatCode="General">
                        <c:v>51</c:v>
                      </c:pt>
                      <c:pt idx="85" formatCode="General">
                        <c:v>44</c:v>
                      </c:pt>
                      <c:pt idx="86" formatCode="General">
                        <c:v>45</c:v>
                      </c:pt>
                      <c:pt idx="87" formatCode="General">
                        <c:v>40</c:v>
                      </c:pt>
                      <c:pt idx="88" formatCode="General">
                        <c:v>38</c:v>
                      </c:pt>
                      <c:pt idx="89" formatCode="General">
                        <c:v>37</c:v>
                      </c:pt>
                      <c:pt idx="90" formatCode="General">
                        <c:v>38</c:v>
                      </c:pt>
                      <c:pt idx="91" formatCode="General">
                        <c:v>48</c:v>
                      </c:pt>
                      <c:pt idx="92" formatCode="General">
                        <c:v>52</c:v>
                      </c:pt>
                      <c:pt idx="93" formatCode="General">
                        <c:v>53</c:v>
                      </c:pt>
                      <c:pt idx="94" formatCode="General">
                        <c:v>51</c:v>
                      </c:pt>
                      <c:pt idx="95" formatCode="General">
                        <c:v>45</c:v>
                      </c:pt>
                      <c:pt idx="96" formatCode="General">
                        <c:v>42</c:v>
                      </c:pt>
                    </c:numCache>
                  </c:numRef>
                </c:val>
                <c:extLst xmlns:c15="http://schemas.microsoft.com/office/drawing/2012/chart">
                  <c:ext xmlns:c16="http://schemas.microsoft.com/office/drawing/2014/chart" uri="{C3380CC4-5D6E-409C-BE32-E72D297353CC}">
                    <c16:uniqueId val="{00000053-F3B6-4493-9150-7C24F3ED190E}"/>
                  </c:ext>
                </c:extLst>
              </c15:ser>
            </c15:filteredBarSeries>
            <c15:filteredBarSeries>
              <c15:ser>
                <c:idx val="83"/>
                <c:order val="83"/>
                <c:tx>
                  <c:strRef>
                    <c:extLst xmlns:c15="http://schemas.microsoft.com/office/drawing/2012/chart">
                      <c:ext xmlns:c15="http://schemas.microsoft.com/office/drawing/2012/chart" uri="{02D57815-91ED-43cb-92C2-25804820EDAC}">
                        <c15:formulaRef>
                          <c15:sqref>'Table for graphs 24-25 '!$A$85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'!$B$85:$DB$85</c15:sqref>
                        </c15:formulaRef>
                      </c:ext>
                    </c:extLst>
                    <c:numCache>
                      <c:formatCode>0</c:formatCode>
                      <c:ptCount val="105"/>
                      <c:pt idx="0">
                        <c:v>26</c:v>
                      </c:pt>
                      <c:pt idx="1">
                        <c:v>28</c:v>
                      </c:pt>
                      <c:pt idx="2">
                        <c:v>27</c:v>
                      </c:pt>
                      <c:pt idx="3">
                        <c:v>28</c:v>
                      </c:pt>
                      <c:pt idx="4">
                        <c:v>35</c:v>
                      </c:pt>
                      <c:pt idx="5">
                        <c:v>32</c:v>
                      </c:pt>
                      <c:pt idx="6">
                        <c:v>37</c:v>
                      </c:pt>
                      <c:pt idx="7">
                        <c:v>34</c:v>
                      </c:pt>
                      <c:pt idx="8">
                        <c:v>38</c:v>
                      </c:pt>
                      <c:pt idx="9">
                        <c:v>42</c:v>
                      </c:pt>
                      <c:pt idx="10">
                        <c:v>47</c:v>
                      </c:pt>
                      <c:pt idx="11">
                        <c:v>46</c:v>
                      </c:pt>
                      <c:pt idx="12">
                        <c:v>44</c:v>
                      </c:pt>
                      <c:pt idx="13">
                        <c:v>32</c:v>
                      </c:pt>
                      <c:pt idx="14">
                        <c:v>26</c:v>
                      </c:pt>
                      <c:pt idx="15">
                        <c:v>29</c:v>
                      </c:pt>
                      <c:pt idx="16">
                        <c:v>30</c:v>
                      </c:pt>
                      <c:pt idx="17">
                        <c:v>27</c:v>
                      </c:pt>
                      <c:pt idx="18">
                        <c:v>29</c:v>
                      </c:pt>
                      <c:pt idx="19">
                        <c:v>27</c:v>
                      </c:pt>
                      <c:pt idx="20">
                        <c:v>24</c:v>
                      </c:pt>
                      <c:pt idx="21">
                        <c:v>26</c:v>
                      </c:pt>
                      <c:pt idx="22">
                        <c:v>25</c:v>
                      </c:pt>
                      <c:pt idx="23">
                        <c:v>24</c:v>
                      </c:pt>
                      <c:pt idx="24">
                        <c:v>22</c:v>
                      </c:pt>
                      <c:pt idx="25">
                        <c:v>20</c:v>
                      </c:pt>
                      <c:pt idx="26">
                        <c:v>23</c:v>
                      </c:pt>
                      <c:pt idx="27">
                        <c:v>19</c:v>
                      </c:pt>
                      <c:pt idx="28">
                        <c:v>19</c:v>
                      </c:pt>
                      <c:pt idx="29">
                        <c:v>18</c:v>
                      </c:pt>
                      <c:pt idx="30">
                        <c:v>21</c:v>
                      </c:pt>
                      <c:pt idx="31">
                        <c:v>23</c:v>
                      </c:pt>
                      <c:pt idx="32">
                        <c:v>24</c:v>
                      </c:pt>
                      <c:pt idx="33">
                        <c:v>25</c:v>
                      </c:pt>
                      <c:pt idx="34">
                        <c:v>25</c:v>
                      </c:pt>
                      <c:pt idx="35">
                        <c:v>19</c:v>
                      </c:pt>
                      <c:pt idx="36">
                        <c:v>24</c:v>
                      </c:pt>
                      <c:pt idx="37">
                        <c:v>25</c:v>
                      </c:pt>
                      <c:pt idx="38">
                        <c:v>25</c:v>
                      </c:pt>
                      <c:pt idx="39">
                        <c:v>26</c:v>
                      </c:pt>
                      <c:pt idx="40">
                        <c:v>25</c:v>
                      </c:pt>
                      <c:pt idx="41">
                        <c:v>23</c:v>
                      </c:pt>
                      <c:pt idx="42">
                        <c:v>27</c:v>
                      </c:pt>
                      <c:pt idx="43">
                        <c:v>26</c:v>
                      </c:pt>
                      <c:pt idx="44">
                        <c:v>27</c:v>
                      </c:pt>
                      <c:pt idx="45">
                        <c:v>22</c:v>
                      </c:pt>
                      <c:pt idx="46">
                        <c:v>24</c:v>
                      </c:pt>
                      <c:pt idx="47">
                        <c:v>22</c:v>
                      </c:pt>
                      <c:pt idx="48">
                        <c:v>20</c:v>
                      </c:pt>
                      <c:pt idx="49">
                        <c:v>17</c:v>
                      </c:pt>
                      <c:pt idx="50">
                        <c:v>18</c:v>
                      </c:pt>
                      <c:pt idx="51">
                        <c:v>18</c:v>
                      </c:pt>
                      <c:pt idx="52">
                        <c:v>18</c:v>
                      </c:pt>
                      <c:pt idx="53">
                        <c:v>19</c:v>
                      </c:pt>
                      <c:pt idx="54">
                        <c:v>21</c:v>
                      </c:pt>
                      <c:pt idx="55">
                        <c:v>24</c:v>
                      </c:pt>
                      <c:pt idx="56">
                        <c:v>21</c:v>
                      </c:pt>
                      <c:pt idx="57">
                        <c:v>19</c:v>
                      </c:pt>
                      <c:pt idx="58">
                        <c:v>19</c:v>
                      </c:pt>
                      <c:pt idx="59">
                        <c:v>15</c:v>
                      </c:pt>
                      <c:pt idx="60">
                        <c:v>16</c:v>
                      </c:pt>
                      <c:pt idx="61">
                        <c:v>18</c:v>
                      </c:pt>
                      <c:pt idx="62">
                        <c:v>19</c:v>
                      </c:pt>
                      <c:pt idx="63">
                        <c:v>15</c:v>
                      </c:pt>
                      <c:pt idx="64" formatCode="General">
                        <c:v>16</c:v>
                      </c:pt>
                      <c:pt idx="65" formatCode="General">
                        <c:v>16</c:v>
                      </c:pt>
                      <c:pt idx="66" formatCode="General">
                        <c:v>17</c:v>
                      </c:pt>
                      <c:pt idx="67" formatCode="General">
                        <c:v>17</c:v>
                      </c:pt>
                      <c:pt idx="68" formatCode="General">
                        <c:v>20</c:v>
                      </c:pt>
                      <c:pt idx="69" formatCode="General">
                        <c:v>23</c:v>
                      </c:pt>
                      <c:pt idx="70" formatCode="General">
                        <c:v>37</c:v>
                      </c:pt>
                      <c:pt idx="71" formatCode="General">
                        <c:v>20</c:v>
                      </c:pt>
                      <c:pt idx="72" formatCode="General">
                        <c:v>23</c:v>
                      </c:pt>
                      <c:pt idx="73" formatCode="General">
                        <c:v>21</c:v>
                      </c:pt>
                      <c:pt idx="74" formatCode="General">
                        <c:v>22</c:v>
                      </c:pt>
                      <c:pt idx="75" formatCode="General">
                        <c:v>20</c:v>
                      </c:pt>
                      <c:pt idx="76" formatCode="General">
                        <c:v>21</c:v>
                      </c:pt>
                      <c:pt idx="77" formatCode="General">
                        <c:v>19</c:v>
                      </c:pt>
                      <c:pt idx="78" formatCode="General">
                        <c:v>21</c:v>
                      </c:pt>
                      <c:pt idx="79" formatCode="General">
                        <c:v>21</c:v>
                      </c:pt>
                      <c:pt idx="80" formatCode="General">
                        <c:v>21</c:v>
                      </c:pt>
                      <c:pt idx="81" formatCode="General">
                        <c:v>21</c:v>
                      </c:pt>
                      <c:pt idx="82" formatCode="General">
                        <c:v>24</c:v>
                      </c:pt>
                      <c:pt idx="83" formatCode="General">
                        <c:v>22</c:v>
                      </c:pt>
                      <c:pt idx="84" formatCode="General">
                        <c:v>17</c:v>
                      </c:pt>
                      <c:pt idx="85" formatCode="General">
                        <c:v>13</c:v>
                      </c:pt>
                      <c:pt idx="86" formatCode="General">
                        <c:v>11</c:v>
                      </c:pt>
                      <c:pt idx="87" formatCode="General">
                        <c:v>14</c:v>
                      </c:pt>
                      <c:pt idx="88" formatCode="General">
                        <c:v>15</c:v>
                      </c:pt>
                      <c:pt idx="89" formatCode="General">
                        <c:v>14</c:v>
                      </c:pt>
                      <c:pt idx="90" formatCode="General">
                        <c:v>14</c:v>
                      </c:pt>
                      <c:pt idx="91" formatCode="General">
                        <c:v>17</c:v>
                      </c:pt>
                      <c:pt idx="92" formatCode="General">
                        <c:v>20</c:v>
                      </c:pt>
                      <c:pt idx="93" formatCode="General">
                        <c:v>22</c:v>
                      </c:pt>
                      <c:pt idx="94" formatCode="General">
                        <c:v>22</c:v>
                      </c:pt>
                      <c:pt idx="95" formatCode="General">
                        <c:v>21</c:v>
                      </c:pt>
                      <c:pt idx="96" formatCode="General">
                        <c:v>21</c:v>
                      </c:pt>
                    </c:numCache>
                  </c:numRef>
                </c:val>
                <c:extLst xmlns:c15="http://schemas.microsoft.com/office/drawing/2012/chart">
                  <c:ext xmlns:c16="http://schemas.microsoft.com/office/drawing/2014/chart" uri="{C3380CC4-5D6E-409C-BE32-E72D297353CC}">
                    <c16:uniqueId val="{00000054-F3B6-4493-9150-7C24F3ED190E}"/>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24-25 '!$A$86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'!$B$86:$DB$86</c15:sqref>
                        </c15:formulaRef>
                      </c:ext>
                    </c:extLst>
                    <c:numCache>
                      <c:formatCode>0</c:formatCode>
                      <c:ptCount val="105"/>
                      <c:pt idx="0">
                        <c:v>3</c:v>
                      </c:pt>
                      <c:pt idx="1">
                        <c:v>9</c:v>
                      </c:pt>
                      <c:pt idx="2">
                        <c:v>1</c:v>
                      </c:pt>
                      <c:pt idx="3">
                        <c:v>2</c:v>
                      </c:pt>
                      <c:pt idx="4">
                        <c:v>4</c:v>
                      </c:pt>
                      <c:pt idx="5">
                        <c:v>3</c:v>
                      </c:pt>
                      <c:pt idx="6">
                        <c:v>5</c:v>
                      </c:pt>
                      <c:pt idx="7">
                        <c:v>4</c:v>
                      </c:pt>
                      <c:pt idx="8">
                        <c:v>5</c:v>
                      </c:pt>
                      <c:pt idx="9">
                        <c:v>5</c:v>
                      </c:pt>
                      <c:pt idx="10">
                        <c:v>6</c:v>
                      </c:pt>
                      <c:pt idx="11">
                        <c:v>5</c:v>
                      </c:pt>
                      <c:pt idx="12">
                        <c:v>4</c:v>
                      </c:pt>
                      <c:pt idx="13">
                        <c:v>6</c:v>
                      </c:pt>
                      <c:pt idx="14">
                        <c:v>4</c:v>
                      </c:pt>
                      <c:pt idx="15">
                        <c:v>3</c:v>
                      </c:pt>
                      <c:pt idx="16">
                        <c:v>5</c:v>
                      </c:pt>
                      <c:pt idx="17">
                        <c:v>4</c:v>
                      </c:pt>
                      <c:pt idx="18">
                        <c:v>2</c:v>
                      </c:pt>
                      <c:pt idx="19">
                        <c:v>2</c:v>
                      </c:pt>
                      <c:pt idx="20">
                        <c:v>2</c:v>
                      </c:pt>
                      <c:pt idx="21">
                        <c:v>2</c:v>
                      </c:pt>
                      <c:pt idx="22">
                        <c:v>1</c:v>
                      </c:pt>
                      <c:pt idx="23">
                        <c:v>4</c:v>
                      </c:pt>
                      <c:pt idx="24">
                        <c:v>4</c:v>
                      </c:pt>
                      <c:pt idx="25">
                        <c:v>5</c:v>
                      </c:pt>
                      <c:pt idx="26">
                        <c:v>3</c:v>
                      </c:pt>
                      <c:pt idx="27">
                        <c:v>3</c:v>
                      </c:pt>
                      <c:pt idx="28">
                        <c:v>3</c:v>
                      </c:pt>
                      <c:pt idx="29">
                        <c:v>2</c:v>
                      </c:pt>
                      <c:pt idx="30">
                        <c:v>3</c:v>
                      </c:pt>
                      <c:pt idx="31">
                        <c:v>3</c:v>
                      </c:pt>
                      <c:pt idx="32">
                        <c:v>5</c:v>
                      </c:pt>
                      <c:pt idx="33">
                        <c:v>3</c:v>
                      </c:pt>
                      <c:pt idx="34">
                        <c:v>1</c:v>
                      </c:pt>
                      <c:pt idx="35">
                        <c:v>1</c:v>
                      </c:pt>
                      <c:pt idx="36">
                        <c:v>1</c:v>
                      </c:pt>
                      <c:pt idx="37">
                        <c:v>1</c:v>
                      </c:pt>
                      <c:pt idx="38">
                        <c:v>1</c:v>
                      </c:pt>
                      <c:pt idx="39">
                        <c:v>1</c:v>
                      </c:pt>
                      <c:pt idx="40">
                        <c:v>3</c:v>
                      </c:pt>
                      <c:pt idx="41">
                        <c:v>1</c:v>
                      </c:pt>
                      <c:pt idx="42">
                        <c:v>1</c:v>
                      </c:pt>
                      <c:pt idx="43">
                        <c:v>2</c:v>
                      </c:pt>
                      <c:pt idx="44">
                        <c:v>0</c:v>
                      </c:pt>
                      <c:pt idx="45">
                        <c:v>1</c:v>
                      </c:pt>
                      <c:pt idx="46">
                        <c:v>2</c:v>
                      </c:pt>
                      <c:pt idx="47">
                        <c:v>1</c:v>
                      </c:pt>
                      <c:pt idx="48">
                        <c:v>3</c:v>
                      </c:pt>
                      <c:pt idx="49">
                        <c:v>2</c:v>
                      </c:pt>
                      <c:pt idx="50">
                        <c:v>2</c:v>
                      </c:pt>
                      <c:pt idx="51">
                        <c:v>0</c:v>
                      </c:pt>
                      <c:pt idx="52">
                        <c:v>0</c:v>
                      </c:pt>
                      <c:pt idx="53">
                        <c:v>0</c:v>
                      </c:pt>
                      <c:pt idx="54">
                        <c:v>0</c:v>
                      </c:pt>
                      <c:pt idx="55">
                        <c:v>0</c:v>
                      </c:pt>
                      <c:pt idx="56">
                        <c:v>1</c:v>
                      </c:pt>
                      <c:pt idx="57">
                        <c:v>2</c:v>
                      </c:pt>
                      <c:pt idx="58">
                        <c:v>2</c:v>
                      </c:pt>
                      <c:pt idx="59">
                        <c:v>4</c:v>
                      </c:pt>
                      <c:pt idx="60">
                        <c:v>3</c:v>
                      </c:pt>
                      <c:pt idx="61">
                        <c:v>4</c:v>
                      </c:pt>
                      <c:pt idx="62">
                        <c:v>3</c:v>
                      </c:pt>
                      <c:pt idx="63">
                        <c:v>3</c:v>
                      </c:pt>
                      <c:pt idx="64" formatCode="General">
                        <c:v>1</c:v>
                      </c:pt>
                      <c:pt idx="65" formatCode="General">
                        <c:v>1</c:v>
                      </c:pt>
                      <c:pt idx="66" formatCode="General">
                        <c:v>3</c:v>
                      </c:pt>
                      <c:pt idx="67" formatCode="General">
                        <c:v>1</c:v>
                      </c:pt>
                      <c:pt idx="68" formatCode="General">
                        <c:v>2</c:v>
                      </c:pt>
                      <c:pt idx="69" formatCode="General">
                        <c:v>2</c:v>
                      </c:pt>
                      <c:pt idx="70" formatCode="General">
                        <c:v>5</c:v>
                      </c:pt>
                      <c:pt idx="71" formatCode="General">
                        <c:v>0</c:v>
                      </c:pt>
                      <c:pt idx="72" formatCode="General">
                        <c:v>0</c:v>
                      </c:pt>
                      <c:pt idx="73" formatCode="General">
                        <c:v>1</c:v>
                      </c:pt>
                      <c:pt idx="74" formatCode="General">
                        <c:v>1</c:v>
                      </c:pt>
                      <c:pt idx="75" formatCode="General">
                        <c:v>1</c:v>
                      </c:pt>
                      <c:pt idx="76" formatCode="General">
                        <c:v>1</c:v>
                      </c:pt>
                      <c:pt idx="77" formatCode="General">
                        <c:v>2</c:v>
                      </c:pt>
                      <c:pt idx="78" formatCode="General">
                        <c:v>1</c:v>
                      </c:pt>
                      <c:pt idx="79" formatCode="General">
                        <c:v>1</c:v>
                      </c:pt>
                      <c:pt idx="80" formatCode="General">
                        <c:v>1</c:v>
                      </c:pt>
                      <c:pt idx="81" formatCode="General">
                        <c:v>3</c:v>
                      </c:pt>
                      <c:pt idx="82" formatCode="General">
                        <c:v>3</c:v>
                      </c:pt>
                      <c:pt idx="83" formatCode="General">
                        <c:v>3</c:v>
                      </c:pt>
                      <c:pt idx="84" formatCode="General">
                        <c:v>3</c:v>
                      </c:pt>
                      <c:pt idx="85" formatCode="General">
                        <c:v>3</c:v>
                      </c:pt>
                      <c:pt idx="86" formatCode="General">
                        <c:v>3</c:v>
                      </c:pt>
                      <c:pt idx="87" formatCode="General">
                        <c:v>2</c:v>
                      </c:pt>
                      <c:pt idx="88" formatCode="General">
                        <c:v>3</c:v>
                      </c:pt>
                      <c:pt idx="89" formatCode="General">
                        <c:v>2</c:v>
                      </c:pt>
                      <c:pt idx="90" formatCode="General">
                        <c:v>3</c:v>
                      </c:pt>
                      <c:pt idx="91" formatCode="General">
                        <c:v>5</c:v>
                      </c:pt>
                      <c:pt idx="92" formatCode="General">
                        <c:v>5</c:v>
                      </c:pt>
                      <c:pt idx="93" formatCode="General">
                        <c:v>5</c:v>
                      </c:pt>
                      <c:pt idx="94" formatCode="General">
                        <c:v>4</c:v>
                      </c:pt>
                      <c:pt idx="95" formatCode="General">
                        <c:v>1</c:v>
                      </c:pt>
                      <c:pt idx="96" formatCode="General">
                        <c:v>2</c:v>
                      </c:pt>
                    </c:numCache>
                  </c:numRef>
                </c:val>
                <c:extLst xmlns:c15="http://schemas.microsoft.com/office/drawing/2012/chart">
                  <c:ext xmlns:c16="http://schemas.microsoft.com/office/drawing/2014/chart" uri="{C3380CC4-5D6E-409C-BE32-E72D297353CC}">
                    <c16:uniqueId val="{00000055-F3B6-4493-9150-7C24F3ED190E}"/>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24-25 '!$A$87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'!$B$87:$DB$87</c15:sqref>
                        </c15:formulaRef>
                      </c:ext>
                    </c:extLst>
                    <c:numCache>
                      <c:formatCode>0</c:formatCode>
                      <c:ptCount val="105"/>
                      <c:pt idx="0">
                        <c:v>6</c:v>
                      </c:pt>
                      <c:pt idx="1">
                        <c:v>8</c:v>
                      </c:pt>
                      <c:pt idx="2">
                        <c:v>7</c:v>
                      </c:pt>
                      <c:pt idx="3">
                        <c:v>5</c:v>
                      </c:pt>
                      <c:pt idx="4">
                        <c:v>4</c:v>
                      </c:pt>
                      <c:pt idx="5">
                        <c:v>3</c:v>
                      </c:pt>
                      <c:pt idx="6">
                        <c:v>2</c:v>
                      </c:pt>
                      <c:pt idx="7">
                        <c:v>2</c:v>
                      </c:pt>
                      <c:pt idx="8">
                        <c:v>3</c:v>
                      </c:pt>
                      <c:pt idx="9">
                        <c:v>2</c:v>
                      </c:pt>
                      <c:pt idx="10">
                        <c:v>4</c:v>
                      </c:pt>
                      <c:pt idx="11">
                        <c:v>4</c:v>
                      </c:pt>
                      <c:pt idx="12">
                        <c:v>5</c:v>
                      </c:pt>
                      <c:pt idx="13">
                        <c:v>5</c:v>
                      </c:pt>
                      <c:pt idx="14">
                        <c:v>4</c:v>
                      </c:pt>
                      <c:pt idx="15">
                        <c:v>4</c:v>
                      </c:pt>
                      <c:pt idx="16">
                        <c:v>6</c:v>
                      </c:pt>
                      <c:pt idx="17">
                        <c:v>8</c:v>
                      </c:pt>
                      <c:pt idx="18">
                        <c:v>7</c:v>
                      </c:pt>
                      <c:pt idx="19">
                        <c:v>5</c:v>
                      </c:pt>
                      <c:pt idx="20">
                        <c:v>6</c:v>
                      </c:pt>
                      <c:pt idx="21">
                        <c:v>7</c:v>
                      </c:pt>
                      <c:pt idx="22">
                        <c:v>6</c:v>
                      </c:pt>
                      <c:pt idx="23">
                        <c:v>5</c:v>
                      </c:pt>
                      <c:pt idx="24">
                        <c:v>3</c:v>
                      </c:pt>
                      <c:pt idx="25">
                        <c:v>6</c:v>
                      </c:pt>
                      <c:pt idx="26">
                        <c:v>6</c:v>
                      </c:pt>
                      <c:pt idx="27">
                        <c:v>4</c:v>
                      </c:pt>
                      <c:pt idx="28">
                        <c:v>4</c:v>
                      </c:pt>
                      <c:pt idx="29">
                        <c:v>4</c:v>
                      </c:pt>
                      <c:pt idx="30">
                        <c:v>2</c:v>
                      </c:pt>
                      <c:pt idx="31">
                        <c:v>2</c:v>
                      </c:pt>
                      <c:pt idx="32">
                        <c:v>2</c:v>
                      </c:pt>
                      <c:pt idx="33">
                        <c:v>2</c:v>
                      </c:pt>
                      <c:pt idx="34">
                        <c:v>1</c:v>
                      </c:pt>
                      <c:pt idx="35">
                        <c:v>1</c:v>
                      </c:pt>
                      <c:pt idx="36">
                        <c:v>5</c:v>
                      </c:pt>
                      <c:pt idx="37">
                        <c:v>6</c:v>
                      </c:pt>
                      <c:pt idx="38">
                        <c:v>7</c:v>
                      </c:pt>
                      <c:pt idx="39">
                        <c:v>8</c:v>
                      </c:pt>
                      <c:pt idx="40">
                        <c:v>7</c:v>
                      </c:pt>
                      <c:pt idx="41">
                        <c:v>6</c:v>
                      </c:pt>
                      <c:pt idx="42">
                        <c:v>6</c:v>
                      </c:pt>
                      <c:pt idx="43">
                        <c:v>4</c:v>
                      </c:pt>
                      <c:pt idx="44">
                        <c:v>5</c:v>
                      </c:pt>
                      <c:pt idx="45">
                        <c:v>4</c:v>
                      </c:pt>
                      <c:pt idx="46">
                        <c:v>5</c:v>
                      </c:pt>
                      <c:pt idx="47">
                        <c:v>5</c:v>
                      </c:pt>
                      <c:pt idx="48">
                        <c:v>5</c:v>
                      </c:pt>
                      <c:pt idx="49">
                        <c:v>5</c:v>
                      </c:pt>
                      <c:pt idx="50">
                        <c:v>4</c:v>
                      </c:pt>
                      <c:pt idx="51">
                        <c:v>2</c:v>
                      </c:pt>
                      <c:pt idx="52">
                        <c:v>2</c:v>
                      </c:pt>
                      <c:pt idx="53">
                        <c:v>2</c:v>
                      </c:pt>
                      <c:pt idx="54">
                        <c:v>3</c:v>
                      </c:pt>
                      <c:pt idx="55">
                        <c:v>3</c:v>
                      </c:pt>
                      <c:pt idx="56">
                        <c:v>1</c:v>
                      </c:pt>
                      <c:pt idx="57">
                        <c:v>2</c:v>
                      </c:pt>
                      <c:pt idx="58">
                        <c:v>3</c:v>
                      </c:pt>
                      <c:pt idx="59">
                        <c:v>4</c:v>
                      </c:pt>
                      <c:pt idx="60">
                        <c:v>3</c:v>
                      </c:pt>
                      <c:pt idx="61">
                        <c:v>4</c:v>
                      </c:pt>
                      <c:pt idx="62">
                        <c:v>6</c:v>
                      </c:pt>
                      <c:pt idx="63">
                        <c:v>8</c:v>
                      </c:pt>
                      <c:pt idx="64" formatCode="General">
                        <c:v>6</c:v>
                      </c:pt>
                      <c:pt idx="65" formatCode="General">
                        <c:v>5</c:v>
                      </c:pt>
                      <c:pt idx="66" formatCode="General">
                        <c:v>9</c:v>
                      </c:pt>
                      <c:pt idx="67" formatCode="General">
                        <c:v>7</c:v>
                      </c:pt>
                      <c:pt idx="68" formatCode="General">
                        <c:v>7</c:v>
                      </c:pt>
                      <c:pt idx="69" formatCode="General">
                        <c:v>5</c:v>
                      </c:pt>
                      <c:pt idx="70" formatCode="General">
                        <c:v>16</c:v>
                      </c:pt>
                      <c:pt idx="71" formatCode="General">
                        <c:v>2</c:v>
                      </c:pt>
                      <c:pt idx="72" formatCode="General">
                        <c:v>2</c:v>
                      </c:pt>
                      <c:pt idx="73" formatCode="General">
                        <c:v>3</c:v>
                      </c:pt>
                      <c:pt idx="74" formatCode="General">
                        <c:v>2</c:v>
                      </c:pt>
                      <c:pt idx="75" formatCode="General">
                        <c:v>2</c:v>
                      </c:pt>
                      <c:pt idx="76" formatCode="General">
                        <c:v>4</c:v>
                      </c:pt>
                      <c:pt idx="77" formatCode="General">
                        <c:v>4</c:v>
                      </c:pt>
                      <c:pt idx="78" formatCode="General">
                        <c:v>2</c:v>
                      </c:pt>
                      <c:pt idx="79" formatCode="General">
                        <c:v>1</c:v>
                      </c:pt>
                      <c:pt idx="80" formatCode="General">
                        <c:v>1</c:v>
                      </c:pt>
                      <c:pt idx="81" formatCode="General">
                        <c:v>0</c:v>
                      </c:pt>
                      <c:pt idx="82" formatCode="General">
                        <c:v>2</c:v>
                      </c:pt>
                      <c:pt idx="83" formatCode="General">
                        <c:v>1</c:v>
                      </c:pt>
                      <c:pt idx="84" formatCode="General">
                        <c:v>2</c:v>
                      </c:pt>
                      <c:pt idx="85" formatCode="General">
                        <c:v>2</c:v>
                      </c:pt>
                      <c:pt idx="86" formatCode="General">
                        <c:v>2</c:v>
                      </c:pt>
                      <c:pt idx="87" formatCode="General">
                        <c:v>1</c:v>
                      </c:pt>
                      <c:pt idx="88" formatCode="General">
                        <c:v>2</c:v>
                      </c:pt>
                      <c:pt idx="89" formatCode="General">
                        <c:v>0</c:v>
                      </c:pt>
                      <c:pt idx="90" formatCode="General">
                        <c:v>3</c:v>
                      </c:pt>
                      <c:pt idx="91" formatCode="General">
                        <c:v>4</c:v>
                      </c:pt>
                      <c:pt idx="92" formatCode="General">
                        <c:v>4</c:v>
                      </c:pt>
                      <c:pt idx="93" formatCode="General">
                        <c:v>4</c:v>
                      </c:pt>
                      <c:pt idx="94" formatCode="General">
                        <c:v>5</c:v>
                      </c:pt>
                      <c:pt idx="95" formatCode="General">
                        <c:v>5</c:v>
                      </c:pt>
                      <c:pt idx="96" formatCode="General">
                        <c:v>5</c:v>
                      </c:pt>
                    </c:numCache>
                  </c:numRef>
                </c:val>
                <c:extLst xmlns:c15="http://schemas.microsoft.com/office/drawing/2012/chart">
                  <c:ext xmlns:c16="http://schemas.microsoft.com/office/drawing/2014/chart" uri="{C3380CC4-5D6E-409C-BE32-E72D297353CC}">
                    <c16:uniqueId val="{00000056-F3B6-4493-9150-7C24F3ED190E}"/>
                  </c:ext>
                </c:extLst>
              </c15:ser>
            </c15:filteredBarSeries>
            <c15:filteredBarSeries>
              <c15:ser>
                <c:idx val="86"/>
                <c:order val="86"/>
                <c:tx>
                  <c:strRef>
                    <c:extLst xmlns:c15="http://schemas.microsoft.com/office/drawing/2012/chart">
                      <c:ext xmlns:c15="http://schemas.microsoft.com/office/drawing/2012/chart" uri="{02D57815-91ED-43cb-92C2-25804820EDAC}">
                        <c15:formulaRef>
                          <c15:sqref>'Table for graphs 24-25 '!$A$88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'!$B$88:$DB$88</c15:sqref>
                        </c15:formulaRef>
                      </c:ext>
                    </c:extLst>
                    <c:numCache>
                      <c:formatCode>0</c:formatCode>
                      <c:ptCount val="105"/>
                      <c:pt idx="0">
                        <c:v>21</c:v>
                      </c:pt>
                      <c:pt idx="1">
                        <c:v>23</c:v>
                      </c:pt>
                      <c:pt idx="2">
                        <c:v>14</c:v>
                      </c:pt>
                      <c:pt idx="3">
                        <c:v>18</c:v>
                      </c:pt>
                      <c:pt idx="4">
                        <c:v>20</c:v>
                      </c:pt>
                      <c:pt idx="5">
                        <c:v>14</c:v>
                      </c:pt>
                      <c:pt idx="6">
                        <c:v>16</c:v>
                      </c:pt>
                      <c:pt idx="7">
                        <c:v>14</c:v>
                      </c:pt>
                      <c:pt idx="8">
                        <c:v>16</c:v>
                      </c:pt>
                      <c:pt idx="9">
                        <c:v>19</c:v>
                      </c:pt>
                      <c:pt idx="10">
                        <c:v>19</c:v>
                      </c:pt>
                      <c:pt idx="11">
                        <c:v>16</c:v>
                      </c:pt>
                      <c:pt idx="12">
                        <c:v>12</c:v>
                      </c:pt>
                      <c:pt idx="13">
                        <c:v>18</c:v>
                      </c:pt>
                      <c:pt idx="14">
                        <c:v>17</c:v>
                      </c:pt>
                      <c:pt idx="15">
                        <c:v>18</c:v>
                      </c:pt>
                      <c:pt idx="16">
                        <c:v>16</c:v>
                      </c:pt>
                      <c:pt idx="17">
                        <c:v>15</c:v>
                      </c:pt>
                      <c:pt idx="18">
                        <c:v>15</c:v>
                      </c:pt>
                      <c:pt idx="19">
                        <c:v>29</c:v>
                      </c:pt>
                      <c:pt idx="20">
                        <c:v>35</c:v>
                      </c:pt>
                      <c:pt idx="21">
                        <c:v>37</c:v>
                      </c:pt>
                      <c:pt idx="22">
                        <c:v>44</c:v>
                      </c:pt>
                      <c:pt idx="23">
                        <c:v>36</c:v>
                      </c:pt>
                      <c:pt idx="24">
                        <c:v>31</c:v>
                      </c:pt>
                      <c:pt idx="25">
                        <c:v>38</c:v>
                      </c:pt>
                      <c:pt idx="26">
                        <c:v>50</c:v>
                      </c:pt>
                      <c:pt idx="27">
                        <c:v>45</c:v>
                      </c:pt>
                      <c:pt idx="28">
                        <c:v>42</c:v>
                      </c:pt>
                      <c:pt idx="29">
                        <c:v>43</c:v>
                      </c:pt>
                      <c:pt idx="30">
                        <c:v>42</c:v>
                      </c:pt>
                      <c:pt idx="31">
                        <c:v>42</c:v>
                      </c:pt>
                      <c:pt idx="32">
                        <c:v>35</c:v>
                      </c:pt>
                      <c:pt idx="33">
                        <c:v>38</c:v>
                      </c:pt>
                      <c:pt idx="34">
                        <c:v>36</c:v>
                      </c:pt>
                      <c:pt idx="35">
                        <c:v>30</c:v>
                      </c:pt>
                      <c:pt idx="36">
                        <c:v>19</c:v>
                      </c:pt>
                      <c:pt idx="37">
                        <c:v>22</c:v>
                      </c:pt>
                      <c:pt idx="38">
                        <c:v>24</c:v>
                      </c:pt>
                      <c:pt idx="39">
                        <c:v>26</c:v>
                      </c:pt>
                      <c:pt idx="40">
                        <c:v>20</c:v>
                      </c:pt>
                      <c:pt idx="41">
                        <c:v>20</c:v>
                      </c:pt>
                      <c:pt idx="42">
                        <c:v>17</c:v>
                      </c:pt>
                      <c:pt idx="43">
                        <c:v>13</c:v>
                      </c:pt>
                      <c:pt idx="44">
                        <c:v>14</c:v>
                      </c:pt>
                      <c:pt idx="45">
                        <c:v>16</c:v>
                      </c:pt>
                      <c:pt idx="46">
                        <c:v>13</c:v>
                      </c:pt>
                      <c:pt idx="47">
                        <c:v>13</c:v>
                      </c:pt>
                      <c:pt idx="48">
                        <c:v>12</c:v>
                      </c:pt>
                      <c:pt idx="49">
                        <c:v>9</c:v>
                      </c:pt>
                      <c:pt idx="50">
                        <c:v>13</c:v>
                      </c:pt>
                      <c:pt idx="51">
                        <c:v>14</c:v>
                      </c:pt>
                      <c:pt idx="52">
                        <c:v>19</c:v>
                      </c:pt>
                      <c:pt idx="53">
                        <c:v>17</c:v>
                      </c:pt>
                      <c:pt idx="54">
                        <c:v>18</c:v>
                      </c:pt>
                      <c:pt idx="55">
                        <c:v>18</c:v>
                      </c:pt>
                      <c:pt idx="56">
                        <c:v>20</c:v>
                      </c:pt>
                      <c:pt idx="57">
                        <c:v>22</c:v>
                      </c:pt>
                      <c:pt idx="58">
                        <c:v>19</c:v>
                      </c:pt>
                      <c:pt idx="59">
                        <c:v>17</c:v>
                      </c:pt>
                      <c:pt idx="60">
                        <c:v>21</c:v>
                      </c:pt>
                      <c:pt idx="61">
                        <c:v>21</c:v>
                      </c:pt>
                      <c:pt idx="62">
                        <c:v>17</c:v>
                      </c:pt>
                      <c:pt idx="63">
                        <c:v>12</c:v>
                      </c:pt>
                      <c:pt idx="64" formatCode="General">
                        <c:v>19</c:v>
                      </c:pt>
                      <c:pt idx="65" formatCode="General">
                        <c:v>21</c:v>
                      </c:pt>
                      <c:pt idx="66" formatCode="General">
                        <c:v>24</c:v>
                      </c:pt>
                      <c:pt idx="67" formatCode="General">
                        <c:v>28</c:v>
                      </c:pt>
                      <c:pt idx="68" formatCode="General">
                        <c:v>30</c:v>
                      </c:pt>
                      <c:pt idx="69" formatCode="General">
                        <c:v>38</c:v>
                      </c:pt>
                      <c:pt idx="70" formatCode="General">
                        <c:v>54</c:v>
                      </c:pt>
                      <c:pt idx="71" formatCode="General">
                        <c:v>47</c:v>
                      </c:pt>
                      <c:pt idx="72" formatCode="General">
                        <c:v>37</c:v>
                      </c:pt>
                      <c:pt idx="73" formatCode="General">
                        <c:v>43</c:v>
                      </c:pt>
                      <c:pt idx="74" formatCode="General">
                        <c:v>75</c:v>
                      </c:pt>
                      <c:pt idx="75" formatCode="General">
                        <c:v>100</c:v>
                      </c:pt>
                      <c:pt idx="76" formatCode="General">
                        <c:v>110</c:v>
                      </c:pt>
                      <c:pt idx="77" formatCode="General">
                        <c:v>115</c:v>
                      </c:pt>
                      <c:pt idx="78" formatCode="General">
                        <c:v>140</c:v>
                      </c:pt>
                      <c:pt idx="79" formatCode="General">
                        <c:v>143</c:v>
                      </c:pt>
                      <c:pt idx="80" formatCode="General">
                        <c:v>143</c:v>
                      </c:pt>
                      <c:pt idx="81" formatCode="General">
                        <c:v>103</c:v>
                      </c:pt>
                      <c:pt idx="82" formatCode="General">
                        <c:v>115</c:v>
                      </c:pt>
                      <c:pt idx="83" formatCode="General">
                        <c:v>116</c:v>
                      </c:pt>
                      <c:pt idx="84" formatCode="General">
                        <c:v>128</c:v>
                      </c:pt>
                      <c:pt idx="85" formatCode="General">
                        <c:v>75</c:v>
                      </c:pt>
                      <c:pt idx="86" formatCode="General">
                        <c:v>87</c:v>
                      </c:pt>
                      <c:pt idx="87" formatCode="General">
                        <c:v>108</c:v>
                      </c:pt>
                      <c:pt idx="88" formatCode="General">
                        <c:v>116</c:v>
                      </c:pt>
                      <c:pt idx="89" formatCode="General">
                        <c:v>106</c:v>
                      </c:pt>
                      <c:pt idx="90" formatCode="General">
                        <c:v>125</c:v>
                      </c:pt>
                      <c:pt idx="91" formatCode="General">
                        <c:v>135</c:v>
                      </c:pt>
                      <c:pt idx="92" formatCode="General">
                        <c:v>148</c:v>
                      </c:pt>
                      <c:pt idx="93" formatCode="General">
                        <c:v>128</c:v>
                      </c:pt>
                      <c:pt idx="94" formatCode="General">
                        <c:v>75</c:v>
                      </c:pt>
                      <c:pt idx="95" formatCode="General">
                        <c:v>72</c:v>
                      </c:pt>
                      <c:pt idx="96" formatCode="General">
                        <c:v>56</c:v>
                      </c:pt>
                    </c:numCache>
                  </c:numRef>
                </c:val>
                <c:extLst xmlns:c15="http://schemas.microsoft.com/office/drawing/2012/chart">
                  <c:ext xmlns:c16="http://schemas.microsoft.com/office/drawing/2014/chart" uri="{C3380CC4-5D6E-409C-BE32-E72D297353CC}">
                    <c16:uniqueId val="{00000057-F3B6-4493-9150-7C24F3ED190E}"/>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24-25 '!$A$92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'!$B$92:$DB$92</c15:sqref>
                        </c15:formulaRef>
                      </c:ext>
                    </c:extLst>
                    <c:numCache>
                      <c:formatCode>General</c:formatCode>
                      <c:ptCount val="105"/>
                      <c:pt idx="53" formatCode="0">
                        <c:v>-0.40000000000000568</c:v>
                      </c:pt>
                      <c:pt idx="54" formatCode="0">
                        <c:v>13.147500000000008</c:v>
                      </c:pt>
                      <c:pt idx="55" formatCode="0">
                        <c:v>15.991500000000002</c:v>
                      </c:pt>
                      <c:pt idx="56" formatCode="0">
                        <c:v>11.540999999999997</c:v>
                      </c:pt>
                      <c:pt idx="57" formatCode="0">
                        <c:v>43.991243750000024</c:v>
                      </c:pt>
                      <c:pt idx="58" formatCode="0">
                        <c:v>65.970468750000009</c:v>
                      </c:pt>
                      <c:pt idx="59" formatCode="0">
                        <c:v>41.322505625000019</c:v>
                      </c:pt>
                      <c:pt idx="60" formatCode="0">
                        <c:v>50.016827437500012</c:v>
                      </c:pt>
                      <c:pt idx="61" formatCode="0">
                        <c:v>39.749267056250005</c:v>
                      </c:pt>
                      <c:pt idx="62" formatCode="0">
                        <c:v>44.927315636874994</c:v>
                      </c:pt>
                      <c:pt idx="63" formatCode="0">
                        <c:v>29.271283513062485</c:v>
                      </c:pt>
                      <c:pt idx="64" formatCode="0">
                        <c:v>37.516565545618732</c:v>
                      </c:pt>
                      <c:pt idx="65" formatCode="0">
                        <c:v>47.612631358962801</c:v>
                      </c:pt>
                      <c:pt idx="66" formatCode="0">
                        <c:v>74.626545513691525</c:v>
                      </c:pt>
                      <c:pt idx="67" formatCode="0">
                        <c:v>78.199420513691535</c:v>
                      </c:pt>
                      <c:pt idx="68" formatCode="0">
                        <c:v>75.766511451381973</c:v>
                      </c:pt>
                      <c:pt idx="69" formatCode="0">
                        <c:v>103.14728208458786</c:v>
                      </c:pt>
                      <c:pt idx="70" formatCode="0">
                        <c:v>74.335175663601234</c:v>
                      </c:pt>
                      <c:pt idx="71" formatCode="0">
                        <c:v>68.044227294121981</c:v>
                      </c:pt>
                      <c:pt idx="72" formatCode="0">
                        <c:v>67.230396481749239</c:v>
                      </c:pt>
                      <c:pt idx="73" formatCode="0">
                        <c:v>76.489781108027444</c:v>
                      </c:pt>
                      <c:pt idx="74" formatCode="0">
                        <c:v>98.738031662398214</c:v>
                      </c:pt>
                      <c:pt idx="75" formatCode="0">
                        <c:v>95.436515344070528</c:v>
                      </c:pt>
                      <c:pt idx="76" formatCode="0">
                        <c:v>131.79477326997622</c:v>
                      </c:pt>
                      <c:pt idx="77" formatCode="0">
                        <c:v>140.79687736238975</c:v>
                      </c:pt>
                      <c:pt idx="78" formatCode="0">
                        <c:v>154.98679686351176</c:v>
                      </c:pt>
                      <c:pt idx="79" formatCode="0">
                        <c:v>160.46337329602025</c:v>
                      </c:pt>
                      <c:pt idx="80" formatCode="0">
                        <c:v>119.77805851269073</c:v>
                      </c:pt>
                      <c:pt idx="81" formatCode="0">
                        <c:v>122.59124758843672</c:v>
                      </c:pt>
                      <c:pt idx="82" formatCode="0">
                        <c:v>171.0680901462012</c:v>
                      </c:pt>
                      <c:pt idx="83" formatCode="0">
                        <c:v>146.77891446369739</c:v>
                      </c:pt>
                      <c:pt idx="84" formatCode="0">
                        <c:v>151.60653208665374</c:v>
                      </c:pt>
                      <c:pt idx="85" formatCode="0">
                        <c:v>93.245628202668769</c:v>
                      </c:pt>
                      <c:pt idx="86" formatCode="0">
                        <c:v>117.67013701936673</c:v>
                      </c:pt>
                      <c:pt idx="87" formatCode="0">
                        <c:v>142.8278178444113</c:v>
                      </c:pt>
                      <c:pt idx="88" formatCode="0">
                        <c:v>160.49429791174936</c:v>
                      </c:pt>
                      <c:pt idx="89" formatCode="0">
                        <c:v>137.29647884368285</c:v>
                      </c:pt>
                      <c:pt idx="90" formatCode="0">
                        <c:v>162.65251751932811</c:v>
                      </c:pt>
                      <c:pt idx="91" formatCode="0">
                        <c:v>185.73762602100186</c:v>
                      </c:pt>
                      <c:pt idx="92" formatCode="0">
                        <c:v>198.29147456037234</c:v>
                      </c:pt>
                      <c:pt idx="93" formatCode="0">
                        <c:v>187.62147297556049</c:v>
                      </c:pt>
                      <c:pt idx="94" formatCode="0">
                        <c:v>130.62147297556049</c:v>
                      </c:pt>
                      <c:pt idx="95" formatCode="0">
                        <c:v>133.05073874304466</c:v>
                      </c:pt>
                      <c:pt idx="96" formatCode="0">
                        <c:v>122.45630916888803</c:v>
                      </c:pt>
                    </c:numCache>
                  </c:numRef>
                </c:val>
                <c:extLst xmlns:c15="http://schemas.microsoft.com/office/drawing/2012/chart">
                  <c:ext xmlns:c16="http://schemas.microsoft.com/office/drawing/2014/chart" uri="{C3380CC4-5D6E-409C-BE32-E72D297353CC}">
                    <c16:uniqueId val="{0000005A-F3B6-4493-9150-7C24F3ED190E}"/>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24-25 '!$A$93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'!$B$93:$DB$93</c15:sqref>
                        </c15:formulaRef>
                      </c:ext>
                    </c:extLst>
                    <c:numCache>
                      <c:formatCode>General</c:formatCode>
                      <c:ptCount val="105"/>
                      <c:pt idx="53" formatCode="0%">
                        <c:v>-1.9665683382497821E-3</c:v>
                      </c:pt>
                      <c:pt idx="54" formatCode="0%">
                        <c:v>6.7474115035732196E-2</c:v>
                      </c:pt>
                      <c:pt idx="55" formatCode="0%">
                        <c:v>8.2426800887589982E-2</c:v>
                      </c:pt>
                      <c:pt idx="56" formatCode="0%">
                        <c:v>6.0595718763618397E-2</c:v>
                      </c:pt>
                      <c:pt idx="57" formatCode="0%">
                        <c:v>0.2377792524076818</c:v>
                      </c:pt>
                      <c:pt idx="58" formatCode="0%">
                        <c:v>0.36644248469652119</c:v>
                      </c:pt>
                      <c:pt idx="59" formatCode="0%">
                        <c:v>0.23126866519783557</c:v>
                      </c:pt>
                      <c:pt idx="60" formatCode="0%">
                        <c:v>0.25784106310244487</c:v>
                      </c:pt>
                      <c:pt idx="61" formatCode="0%">
                        <c:v>0.20151644793931034</c:v>
                      </c:pt>
                      <c:pt idx="62" formatCode="0%">
                        <c:v>0.23031064438137039</c:v>
                      </c:pt>
                      <c:pt idx="63" formatCode="0%">
                        <c:v>0.15427966865035828</c:v>
                      </c:pt>
                      <c:pt idx="64" formatCode="0%">
                        <c:v>0.19799390724391247</c:v>
                      </c:pt>
                      <c:pt idx="65" formatCode="0%">
                        <c:v>0.26249143871306418</c:v>
                      </c:pt>
                      <c:pt idx="66" formatCode="0%">
                        <c:v>0.4380174466656051</c:v>
                      </c:pt>
                      <c:pt idx="67" formatCode="0%">
                        <c:v>0.45784048712762171</c:v>
                      </c:pt>
                      <c:pt idx="68" formatCode="0%">
                        <c:v>0.44247484585861085</c:v>
                      </c:pt>
                      <c:pt idx="69" formatCode="0%">
                        <c:v>0.60727483993488951</c:v>
                      </c:pt>
                      <c:pt idx="70" formatCode="0%">
                        <c:v>0.42803818186928699</c:v>
                      </c:pt>
                      <c:pt idx="71" formatCode="0%">
                        <c:v>0.360106634053659</c:v>
                      </c:pt>
                      <c:pt idx="72" formatCode="0%">
                        <c:v>0.35241671231610733</c:v>
                      </c:pt>
                      <c:pt idx="73" formatCode="0%">
                        <c:v>0.39123162738767736</c:v>
                      </c:pt>
                      <c:pt idx="74" formatCode="0%">
                        <c:v>0.47870207221521099</c:v>
                      </c:pt>
                      <c:pt idx="75" formatCode="0%">
                        <c:v>0.44068609025061461</c:v>
                      </c:pt>
                      <c:pt idx="76" formatCode="0%">
                        <c:v>0.66160298820167651</c:v>
                      </c:pt>
                      <c:pt idx="77" formatCode="0%">
                        <c:v>0.74024482568904448</c:v>
                      </c:pt>
                      <c:pt idx="78" formatCode="0%">
                        <c:v>0.83770668382609781</c:v>
                      </c:pt>
                      <c:pt idx="79" formatCode="0%">
                        <c:v>0.92466573969851351</c:v>
                      </c:pt>
                      <c:pt idx="80" formatCode="0%">
                        <c:v>0.7036581621977368</c:v>
                      </c:pt>
                      <c:pt idx="81" formatCode="0%">
                        <c:v>0.75483153320318463</c:v>
                      </c:pt>
                      <c:pt idx="82" formatCode="0%">
                        <c:v>1.1334123467456778</c:v>
                      </c:pt>
                      <c:pt idx="83" formatCode="0%">
                        <c:v>0.9335828840197512</c:v>
                      </c:pt>
                      <c:pt idx="84" formatCode="0%">
                        <c:v>1.0285837916221932</c:v>
                      </c:pt>
                      <c:pt idx="85" formatCode="0%">
                        <c:v>0.63974498365184607</c:v>
                      </c:pt>
                      <c:pt idx="86" formatCode="0%">
                        <c:v>0.85684303810862306</c:v>
                      </c:pt>
                      <c:pt idx="87" formatCode="0%">
                        <c:v>1.1595785293792553</c:v>
                      </c:pt>
                      <c:pt idx="88" formatCode="0%">
                        <c:v>1.3429844359495928</c:v>
                      </c:pt>
                      <c:pt idx="89" formatCode="0%">
                        <c:v>1.1189285975646546</c:v>
                      </c:pt>
                      <c:pt idx="90" formatCode="0%">
                        <c:v>1.2106852656708946</c:v>
                      </c:pt>
                      <c:pt idx="91" formatCode="0%">
                        <c:v>1.2118931816001615</c:v>
                      </c:pt>
                      <c:pt idx="92" formatCode="0%">
                        <c:v>1.2186913625122096</c:v>
                      </c:pt>
                      <c:pt idx="93" formatCode="0%">
                        <c:v>1.2644786057530903</c:v>
                      </c:pt>
                      <c:pt idx="94" formatCode="0%">
                        <c:v>0.88032598513426241</c:v>
                      </c:pt>
                      <c:pt idx="95" formatCode="0%">
                        <c:v>0.95754909050575887</c:v>
                      </c:pt>
                      <c:pt idx="96" formatCode="0%">
                        <c:v>0.9754079106501875</c:v>
                      </c:pt>
                    </c:numCache>
                  </c:numRef>
                </c:val>
                <c:extLst xmlns:c15="http://schemas.microsoft.com/office/drawing/2012/chart">
                  <c:ext xmlns:c16="http://schemas.microsoft.com/office/drawing/2014/chart" uri="{C3380CC4-5D6E-409C-BE32-E72D297353CC}">
                    <c16:uniqueId val="{0000005B-F3B6-4493-9150-7C24F3ED190E}"/>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24-25 '!$A$94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'!$B$94:$DB$94</c15:sqref>
                        </c15:formulaRef>
                      </c:ext>
                    </c:extLst>
                    <c:numCache>
                      <c:formatCode>0</c:formatCode>
                      <c:ptCount val="105"/>
                      <c:pt idx="1">
                        <c:v>46</c:v>
                      </c:pt>
                      <c:pt idx="2">
                        <c:v>-47</c:v>
                      </c:pt>
                      <c:pt idx="3">
                        <c:v>-3</c:v>
                      </c:pt>
                      <c:pt idx="4">
                        <c:v>22</c:v>
                      </c:pt>
                      <c:pt idx="5">
                        <c:v>2</c:v>
                      </c:pt>
                      <c:pt idx="6">
                        <c:v>-17</c:v>
                      </c:pt>
                      <c:pt idx="7">
                        <c:v>-6</c:v>
                      </c:pt>
                      <c:pt idx="8">
                        <c:v>26</c:v>
                      </c:pt>
                      <c:pt idx="9">
                        <c:v>0</c:v>
                      </c:pt>
                      <c:pt idx="10">
                        <c:v>-12</c:v>
                      </c:pt>
                      <c:pt idx="11">
                        <c:v>-17</c:v>
                      </c:pt>
                      <c:pt idx="12">
                        <c:v>-5</c:v>
                      </c:pt>
                      <c:pt idx="13">
                        <c:v>-27</c:v>
                      </c:pt>
                      <c:pt idx="14">
                        <c:v>-28</c:v>
                      </c:pt>
                      <c:pt idx="15">
                        <c:v>3</c:v>
                      </c:pt>
                      <c:pt idx="16">
                        <c:v>5</c:v>
                      </c:pt>
                      <c:pt idx="17">
                        <c:v>-10</c:v>
                      </c:pt>
                      <c:pt idx="18">
                        <c:v>8</c:v>
                      </c:pt>
                      <c:pt idx="19">
                        <c:v>26</c:v>
                      </c:pt>
                      <c:pt idx="20">
                        <c:v>8</c:v>
                      </c:pt>
                      <c:pt idx="21">
                        <c:v>3</c:v>
                      </c:pt>
                      <c:pt idx="22">
                        <c:v>20</c:v>
                      </c:pt>
                      <c:pt idx="23">
                        <c:v>29</c:v>
                      </c:pt>
                      <c:pt idx="24">
                        <c:v>-38</c:v>
                      </c:pt>
                      <c:pt idx="25">
                        <c:v>-17</c:v>
                      </c:pt>
                      <c:pt idx="26">
                        <c:v>-2</c:v>
                      </c:pt>
                      <c:pt idx="27">
                        <c:v>-31</c:v>
                      </c:pt>
                      <c:pt idx="28">
                        <c:v>-2</c:v>
                      </c:pt>
                      <c:pt idx="29">
                        <c:v>5</c:v>
                      </c:pt>
                      <c:pt idx="30">
                        <c:v>-16</c:v>
                      </c:pt>
                      <c:pt idx="31">
                        <c:v>-12</c:v>
                      </c:pt>
                      <c:pt idx="32">
                        <c:v>-13</c:v>
                      </c:pt>
                      <c:pt idx="33">
                        <c:v>7</c:v>
                      </c:pt>
                      <c:pt idx="34">
                        <c:v>-13</c:v>
                      </c:pt>
                      <c:pt idx="35">
                        <c:v>-22</c:v>
                      </c:pt>
                      <c:pt idx="36">
                        <c:v>-4</c:v>
                      </c:pt>
                      <c:pt idx="37">
                        <c:v>5</c:v>
                      </c:pt>
                      <c:pt idx="38">
                        <c:v>10</c:v>
                      </c:pt>
                      <c:pt idx="39">
                        <c:v>31</c:v>
                      </c:pt>
                      <c:pt idx="40">
                        <c:v>-3</c:v>
                      </c:pt>
                      <c:pt idx="41">
                        <c:v>-10</c:v>
                      </c:pt>
                      <c:pt idx="42">
                        <c:v>5</c:v>
                      </c:pt>
                      <c:pt idx="43">
                        <c:v>4</c:v>
                      </c:pt>
                      <c:pt idx="44">
                        <c:v>-22</c:v>
                      </c:pt>
                      <c:pt idx="45">
                        <c:v>-18</c:v>
                      </c:pt>
                      <c:pt idx="46">
                        <c:v>-9</c:v>
                      </c:pt>
                      <c:pt idx="47">
                        <c:v>-7</c:v>
                      </c:pt>
                      <c:pt idx="48">
                        <c:v>-23</c:v>
                      </c:pt>
                      <c:pt idx="49">
                        <c:v>-26</c:v>
                      </c:pt>
                      <c:pt idx="50">
                        <c:v>-2</c:v>
                      </c:pt>
                      <c:pt idx="51">
                        <c:v>12</c:v>
                      </c:pt>
                      <c:pt idx="52">
                        <c:v>3</c:v>
                      </c:pt>
                      <c:pt idx="53">
                        <c:v>-6</c:v>
                      </c:pt>
                      <c:pt idx="54">
                        <c:v>5</c:v>
                      </c:pt>
                      <c:pt idx="55">
                        <c:v>2</c:v>
                      </c:pt>
                      <c:pt idx="56">
                        <c:v>-8</c:v>
                      </c:pt>
                      <c:pt idx="57">
                        <c:v>27</c:v>
                      </c:pt>
                      <c:pt idx="58">
                        <c:v>17</c:v>
                      </c:pt>
                      <c:pt idx="59">
                        <c:v>-26</c:v>
                      </c:pt>
                      <c:pt idx="60">
                        <c:v>24</c:v>
                      </c:pt>
                      <c:pt idx="61">
                        <c:v>-7</c:v>
                      </c:pt>
                      <c:pt idx="62">
                        <c:v>3</c:v>
                      </c:pt>
                      <c:pt idx="63">
                        <c:v>-21</c:v>
                      </c:pt>
                      <c:pt idx="64">
                        <c:v>8</c:v>
                      </c:pt>
                      <c:pt idx="65">
                        <c:v>2</c:v>
                      </c:pt>
                      <c:pt idx="66">
                        <c:v>16</c:v>
                      </c:pt>
                      <c:pt idx="67">
                        <c:v>4</c:v>
                      </c:pt>
                      <c:pt idx="68">
                        <c:v>-2</c:v>
                      </c:pt>
                      <c:pt idx="69">
                        <c:v>26</c:v>
                      </c:pt>
                      <c:pt idx="70">
                        <c:v>-25</c:v>
                      </c:pt>
                      <c:pt idx="71">
                        <c:v>9</c:v>
                      </c:pt>
                      <c:pt idx="72">
                        <c:v>1</c:v>
                      </c:pt>
                      <c:pt idx="73">
                        <c:v>14</c:v>
                      </c:pt>
                      <c:pt idx="74">
                        <c:v>33</c:v>
                      </c:pt>
                      <c:pt idx="75">
                        <c:v>7</c:v>
                      </c:pt>
                      <c:pt idx="76">
                        <c:v>19</c:v>
                      </c:pt>
                      <c:pt idx="77">
                        <c:v>0</c:v>
                      </c:pt>
                      <c:pt idx="78">
                        <c:v>9</c:v>
                      </c:pt>
                      <c:pt idx="79">
                        <c:v>-6</c:v>
                      </c:pt>
                      <c:pt idx="80">
                        <c:v>-44</c:v>
                      </c:pt>
                      <c:pt idx="81">
                        <c:v>-5</c:v>
                      </c:pt>
                      <c:pt idx="82">
                        <c:v>37</c:v>
                      </c:pt>
                      <c:pt idx="83">
                        <c:v>-18</c:v>
                      </c:pt>
                      <c:pt idx="84">
                        <c:v>-5</c:v>
                      </c:pt>
                      <c:pt idx="85">
                        <c:v>-60</c:v>
                      </c:pt>
                      <c:pt idx="86">
                        <c:v>16</c:v>
                      </c:pt>
                      <c:pt idx="87">
                        <c:v>11</c:v>
                      </c:pt>
                      <c:pt idx="88">
                        <c:v>14</c:v>
                      </c:pt>
                      <c:pt idx="89">
                        <c:v>-20</c:v>
                      </c:pt>
                      <c:pt idx="90">
                        <c:v>37</c:v>
                      </c:pt>
                      <c:pt idx="91">
                        <c:v>42</c:v>
                      </c:pt>
                      <c:pt idx="92">
                        <c:v>22</c:v>
                      </c:pt>
                      <c:pt idx="93">
                        <c:v>-25</c:v>
                      </c:pt>
                      <c:pt idx="94">
                        <c:v>-57</c:v>
                      </c:pt>
                      <c:pt idx="95">
                        <c:v>-7</c:v>
                      </c:pt>
                      <c:pt idx="96">
                        <c:v>-24</c:v>
                      </c:pt>
                    </c:numCache>
                  </c:numRef>
                </c:val>
                <c:extLst xmlns:c15="http://schemas.microsoft.com/office/drawing/2012/chart">
                  <c:ext xmlns:c16="http://schemas.microsoft.com/office/drawing/2014/chart" uri="{C3380CC4-5D6E-409C-BE32-E72D297353CC}">
                    <c16:uniqueId val="{0000005C-F3B6-4493-9150-7C24F3ED190E}"/>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24-25 '!$A$95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'!$B$95:$DB$95</c15:sqref>
                        </c15:formulaRef>
                      </c:ext>
                    </c:extLst>
                    <c:numCache>
                      <c:formatCode>0%</c:formatCode>
                      <c:ptCount val="105"/>
                      <c:pt idx="1">
                        <c:v>0.11764705882352941</c:v>
                      </c:pt>
                      <c:pt idx="2">
                        <c:v>-0.10755148741418764</c:v>
                      </c:pt>
                      <c:pt idx="3">
                        <c:v>-7.6923076923076927E-3</c:v>
                      </c:pt>
                      <c:pt idx="4">
                        <c:v>5.6847545219638244E-2</c:v>
                      </c:pt>
                      <c:pt idx="5">
                        <c:v>4.8899755501222494E-3</c:v>
                      </c:pt>
                      <c:pt idx="6">
                        <c:v>-4.1362530413625302E-2</c:v>
                      </c:pt>
                      <c:pt idx="7">
                        <c:v>-1.5228426395939087E-2</c:v>
                      </c:pt>
                      <c:pt idx="8">
                        <c:v>6.7010309278350513E-2</c:v>
                      </c:pt>
                      <c:pt idx="9">
                        <c:v>0</c:v>
                      </c:pt>
                      <c:pt idx="10">
                        <c:v>-2.8985507246376812E-2</c:v>
                      </c:pt>
                      <c:pt idx="11">
                        <c:v>-4.228855721393035E-2</c:v>
                      </c:pt>
                      <c:pt idx="12">
                        <c:v>-1.2987012987012988E-2</c:v>
                      </c:pt>
                      <c:pt idx="13">
                        <c:v>-7.1052631578947367E-2</c:v>
                      </c:pt>
                      <c:pt idx="14">
                        <c:v>-7.9320113314447591E-2</c:v>
                      </c:pt>
                      <c:pt idx="15">
                        <c:v>9.2307692307692316E-3</c:v>
                      </c:pt>
                      <c:pt idx="16">
                        <c:v>1.524390243902439E-2</c:v>
                      </c:pt>
                      <c:pt idx="17">
                        <c:v>-3.003003003003003E-2</c:v>
                      </c:pt>
                      <c:pt idx="18">
                        <c:v>2.4767801857585141E-2</c:v>
                      </c:pt>
                      <c:pt idx="19">
                        <c:v>7.8549848942598186E-2</c:v>
                      </c:pt>
                      <c:pt idx="20">
                        <c:v>2.2408963585434174E-2</c:v>
                      </c:pt>
                      <c:pt idx="21">
                        <c:v>8.21917808219178E-3</c:v>
                      </c:pt>
                      <c:pt idx="22">
                        <c:v>5.434782608695652E-2</c:v>
                      </c:pt>
                      <c:pt idx="23">
                        <c:v>7.4742268041237112E-2</c:v>
                      </c:pt>
                      <c:pt idx="24">
                        <c:v>-9.1127098321342928E-2</c:v>
                      </c:pt>
                      <c:pt idx="25">
                        <c:v>-4.4854881266490766E-2</c:v>
                      </c:pt>
                      <c:pt idx="26">
                        <c:v>-5.5248618784530384E-3</c:v>
                      </c:pt>
                      <c:pt idx="27">
                        <c:v>-8.611111111111111E-2</c:v>
                      </c:pt>
                      <c:pt idx="28">
                        <c:v>-6.0790273556231003E-3</c:v>
                      </c:pt>
                      <c:pt idx="29">
                        <c:v>1.5290519877675841E-2</c:v>
                      </c:pt>
                      <c:pt idx="30">
                        <c:v>-4.8192771084337352E-2</c:v>
                      </c:pt>
                      <c:pt idx="31">
                        <c:v>-3.7974683544303799E-2</c:v>
                      </c:pt>
                      <c:pt idx="32">
                        <c:v>-4.2763157894736843E-2</c:v>
                      </c:pt>
                      <c:pt idx="33">
                        <c:v>2.4054982817869417E-2</c:v>
                      </c:pt>
                      <c:pt idx="34">
                        <c:v>-4.3624161073825503E-2</c:v>
                      </c:pt>
                      <c:pt idx="35">
                        <c:v>-7.7192982456140355E-2</c:v>
                      </c:pt>
                      <c:pt idx="36">
                        <c:v>-1.5209125475285171E-2</c:v>
                      </c:pt>
                      <c:pt idx="37">
                        <c:v>1.9305019305019305E-2</c:v>
                      </c:pt>
                      <c:pt idx="38">
                        <c:v>3.787878787878788E-2</c:v>
                      </c:pt>
                      <c:pt idx="39">
                        <c:v>0.11313868613138686</c:v>
                      </c:pt>
                      <c:pt idx="40">
                        <c:v>-9.8360655737704927E-3</c:v>
                      </c:pt>
                      <c:pt idx="41">
                        <c:v>-3.3112582781456956E-2</c:v>
                      </c:pt>
                      <c:pt idx="42">
                        <c:v>1.7123287671232876E-2</c:v>
                      </c:pt>
                      <c:pt idx="43">
                        <c:v>1.3468013468013467E-2</c:v>
                      </c:pt>
                      <c:pt idx="44">
                        <c:v>-7.3089700996677748E-2</c:v>
                      </c:pt>
                      <c:pt idx="45">
                        <c:v>-6.4516129032258063E-2</c:v>
                      </c:pt>
                      <c:pt idx="46">
                        <c:v>-3.4482758620689655E-2</c:v>
                      </c:pt>
                      <c:pt idx="47">
                        <c:v>-2.7777777777777776E-2</c:v>
                      </c:pt>
                      <c:pt idx="48">
                        <c:v>-9.3877551020408165E-2</c:v>
                      </c:pt>
                      <c:pt idx="49">
                        <c:v>-0.11711711711711711</c:v>
                      </c:pt>
                      <c:pt idx="50">
                        <c:v>-1.020408163265306E-2</c:v>
                      </c:pt>
                      <c:pt idx="51">
                        <c:v>6.1855670103092786E-2</c:v>
                      </c:pt>
                      <c:pt idx="52">
                        <c:v>1.4563106796116505E-2</c:v>
                      </c:pt>
                      <c:pt idx="53">
                        <c:v>-2.8708133971291867E-2</c:v>
                      </c:pt>
                      <c:pt idx="54">
                        <c:v>2.4630541871921183E-2</c:v>
                      </c:pt>
                      <c:pt idx="55">
                        <c:v>9.6153846153846159E-3</c:v>
                      </c:pt>
                      <c:pt idx="56">
                        <c:v>-3.8095238095238099E-2</c:v>
                      </c:pt>
                      <c:pt idx="57">
                        <c:v>0.13366336633663367</c:v>
                      </c:pt>
                      <c:pt idx="58">
                        <c:v>7.4235807860262015E-2</c:v>
                      </c:pt>
                      <c:pt idx="59">
                        <c:v>-0.10569105691056911</c:v>
                      </c:pt>
                      <c:pt idx="60">
                        <c:v>0.10909090909090909</c:v>
                      </c:pt>
                      <c:pt idx="61">
                        <c:v>-2.8688524590163935E-2</c:v>
                      </c:pt>
                      <c:pt idx="62">
                        <c:v>1.2658227848101266E-2</c:v>
                      </c:pt>
                      <c:pt idx="63">
                        <c:v>-8.7499999999999994E-2</c:v>
                      </c:pt>
                      <c:pt idx="64">
                        <c:v>3.6529680365296802E-2</c:v>
                      </c:pt>
                      <c:pt idx="65">
                        <c:v>8.8105726872246704E-3</c:v>
                      </c:pt>
                      <c:pt idx="66">
                        <c:v>6.9868995633187769E-2</c:v>
                      </c:pt>
                      <c:pt idx="67">
                        <c:v>1.6326530612244899E-2</c:v>
                      </c:pt>
                      <c:pt idx="68">
                        <c:v>-8.0321285140562242E-3</c:v>
                      </c:pt>
                      <c:pt idx="69">
                        <c:v>0.10526315789473684</c:v>
                      </c:pt>
                      <c:pt idx="70">
                        <c:v>-9.1575091575091569E-2</c:v>
                      </c:pt>
                      <c:pt idx="71">
                        <c:v>3.6290322580645164E-2</c:v>
                      </c:pt>
                      <c:pt idx="72">
                        <c:v>3.8910505836575876E-3</c:v>
                      </c:pt>
                      <c:pt idx="73">
                        <c:v>5.4263565891472867E-2</c:v>
                      </c:pt>
                      <c:pt idx="74">
                        <c:v>0.12132352941176471</c:v>
                      </c:pt>
                      <c:pt idx="75">
                        <c:v>2.2950819672131147E-2</c:v>
                      </c:pt>
                      <c:pt idx="76">
                        <c:v>6.0897435897435896E-2</c:v>
                      </c:pt>
                      <c:pt idx="77">
                        <c:v>0</c:v>
                      </c:pt>
                      <c:pt idx="78">
                        <c:v>2.7190332326283987E-2</c:v>
                      </c:pt>
                      <c:pt idx="79">
                        <c:v>-1.7647058823529412E-2</c:v>
                      </c:pt>
                      <c:pt idx="80">
                        <c:v>-0.1317365269461078</c:v>
                      </c:pt>
                      <c:pt idx="81">
                        <c:v>-1.7241379310344827E-2</c:v>
                      </c:pt>
                      <c:pt idx="82">
                        <c:v>0.12982456140350876</c:v>
                      </c:pt>
                      <c:pt idx="83">
                        <c:v>-5.5900621118012424E-2</c:v>
                      </c:pt>
                      <c:pt idx="84">
                        <c:v>-1.6447368421052631E-2</c:v>
                      </c:pt>
                      <c:pt idx="85">
                        <c:v>-0.20066889632107024</c:v>
                      </c:pt>
                      <c:pt idx="86">
                        <c:v>6.6945606694560664E-2</c:v>
                      </c:pt>
                      <c:pt idx="87">
                        <c:v>4.3137254901960784E-2</c:v>
                      </c:pt>
                      <c:pt idx="88">
                        <c:v>5.2631578947368418E-2</c:v>
                      </c:pt>
                      <c:pt idx="89">
                        <c:v>-7.1428571428571425E-2</c:v>
                      </c:pt>
                      <c:pt idx="90">
                        <c:v>0.1423076923076923</c:v>
                      </c:pt>
                      <c:pt idx="91">
                        <c:v>0.14141414141414141</c:v>
                      </c:pt>
                      <c:pt idx="92">
                        <c:v>6.4896755162241887E-2</c:v>
                      </c:pt>
                      <c:pt idx="93">
                        <c:v>-6.9252077562326875E-2</c:v>
                      </c:pt>
                      <c:pt idx="94">
                        <c:v>-0.16964285714285715</c:v>
                      </c:pt>
                      <c:pt idx="95">
                        <c:v>-2.5089605734767026E-2</c:v>
                      </c:pt>
                      <c:pt idx="96">
                        <c:v>-8.8235294117647065E-2</c:v>
                      </c:pt>
                    </c:numCache>
                  </c:numRef>
                </c:val>
                <c:extLst xmlns:c15="http://schemas.microsoft.com/office/drawing/2012/chart">
                  <c:ext xmlns:c16="http://schemas.microsoft.com/office/drawing/2014/chart" uri="{C3380CC4-5D6E-409C-BE32-E72D297353CC}">
                    <c16:uniqueId val="{0000005D-F3B6-4493-9150-7C24F3ED190E}"/>
                  </c:ext>
                </c:extLst>
              </c15:ser>
            </c15:filteredBarSeries>
          </c:ext>
        </c:extLst>
      </c:barChart>
      <c:lineChart>
        <c:grouping val="standard"/>
        <c:varyColors val="0"/>
        <c:ser>
          <c:idx val="88"/>
          <c:order val="88"/>
          <c:tx>
            <c:strRef>
              <c:f>'Table for graphs 24-25 '!$A$90</c:f>
              <c:strCache>
                <c:ptCount val="1"/>
                <c:pt idx="0">
                  <c:v>Urological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'!$B$90:$DB$90</c:f>
              <c:numCache>
                <c:formatCode>0</c:formatCode>
                <c:ptCount val="105"/>
                <c:pt idx="0">
                  <c:v>53</c:v>
                </c:pt>
                <c:pt idx="1">
                  <c:v>53</c:v>
                </c:pt>
                <c:pt idx="2">
                  <c:v>56</c:v>
                </c:pt>
                <c:pt idx="3">
                  <c:v>48</c:v>
                </c:pt>
                <c:pt idx="4">
                  <c:v>51</c:v>
                </c:pt>
                <c:pt idx="5">
                  <c:v>60</c:v>
                </c:pt>
                <c:pt idx="6">
                  <c:v>54</c:v>
                </c:pt>
                <c:pt idx="7">
                  <c:v>61</c:v>
                </c:pt>
                <c:pt idx="8">
                  <c:v>52</c:v>
                </c:pt>
                <c:pt idx="9">
                  <c:v>58</c:v>
                </c:pt>
                <c:pt idx="10">
                  <c:v>56</c:v>
                </c:pt>
                <c:pt idx="11">
                  <c:v>51</c:v>
                </c:pt>
                <c:pt idx="12">
                  <c:v>51</c:v>
                </c:pt>
                <c:pt idx="13">
                  <c:v>50</c:v>
                </c:pt>
                <c:pt idx="14">
                  <c:v>45</c:v>
                </c:pt>
                <c:pt idx="15">
                  <c:v>46</c:v>
                </c:pt>
                <c:pt idx="16">
                  <c:v>49</c:v>
                </c:pt>
                <c:pt idx="17">
                  <c:v>56</c:v>
                </c:pt>
                <c:pt idx="18">
                  <c:v>55</c:v>
                </c:pt>
                <c:pt idx="19">
                  <c:v>56</c:v>
                </c:pt>
                <c:pt idx="20">
                  <c:v>46</c:v>
                </c:pt>
                <c:pt idx="21">
                  <c:v>46</c:v>
                </c:pt>
                <c:pt idx="22">
                  <c:v>52</c:v>
                </c:pt>
                <c:pt idx="23">
                  <c:v>57</c:v>
                </c:pt>
                <c:pt idx="24">
                  <c:v>55</c:v>
                </c:pt>
                <c:pt idx="25">
                  <c:v>52</c:v>
                </c:pt>
                <c:pt idx="26">
                  <c:v>53</c:v>
                </c:pt>
                <c:pt idx="27">
                  <c:v>53</c:v>
                </c:pt>
                <c:pt idx="28">
                  <c:v>54</c:v>
                </c:pt>
                <c:pt idx="29">
                  <c:v>55</c:v>
                </c:pt>
                <c:pt idx="30">
                  <c:v>53</c:v>
                </c:pt>
                <c:pt idx="31">
                  <c:v>53</c:v>
                </c:pt>
                <c:pt idx="32">
                  <c:v>53</c:v>
                </c:pt>
                <c:pt idx="33">
                  <c:v>51</c:v>
                </c:pt>
                <c:pt idx="34">
                  <c:v>44</c:v>
                </c:pt>
                <c:pt idx="35">
                  <c:v>45</c:v>
                </c:pt>
                <c:pt idx="36">
                  <c:v>47</c:v>
                </c:pt>
                <c:pt idx="37">
                  <c:v>46</c:v>
                </c:pt>
                <c:pt idx="38">
                  <c:v>49</c:v>
                </c:pt>
                <c:pt idx="39">
                  <c:v>54</c:v>
                </c:pt>
                <c:pt idx="40">
                  <c:v>56</c:v>
                </c:pt>
                <c:pt idx="41">
                  <c:v>60</c:v>
                </c:pt>
                <c:pt idx="42">
                  <c:v>64</c:v>
                </c:pt>
                <c:pt idx="43">
                  <c:v>64</c:v>
                </c:pt>
                <c:pt idx="44">
                  <c:v>60</c:v>
                </c:pt>
                <c:pt idx="45">
                  <c:v>56</c:v>
                </c:pt>
                <c:pt idx="46">
                  <c:v>51</c:v>
                </c:pt>
                <c:pt idx="47">
                  <c:v>51</c:v>
                </c:pt>
                <c:pt idx="48">
                  <c:v>51</c:v>
                </c:pt>
                <c:pt idx="49">
                  <c:v>41</c:v>
                </c:pt>
                <c:pt idx="50">
                  <c:v>40</c:v>
                </c:pt>
                <c:pt idx="51">
                  <c:v>46</c:v>
                </c:pt>
                <c:pt idx="52">
                  <c:v>46</c:v>
                </c:pt>
                <c:pt idx="53">
                  <c:v>50</c:v>
                </c:pt>
                <c:pt idx="54">
                  <c:v>42</c:v>
                </c:pt>
                <c:pt idx="55">
                  <c:v>39</c:v>
                </c:pt>
                <c:pt idx="56">
                  <c:v>36</c:v>
                </c:pt>
                <c:pt idx="57">
                  <c:v>41</c:v>
                </c:pt>
                <c:pt idx="58">
                  <c:v>43</c:v>
                </c:pt>
                <c:pt idx="59">
                  <c:v>40</c:v>
                </c:pt>
                <c:pt idx="60">
                  <c:v>43</c:v>
                </c:pt>
                <c:pt idx="61">
                  <c:v>43</c:v>
                </c:pt>
                <c:pt idx="62">
                  <c:v>48</c:v>
                </c:pt>
                <c:pt idx="63">
                  <c:v>40</c:v>
                </c:pt>
                <c:pt idx="64" formatCode="General">
                  <c:v>33</c:v>
                </c:pt>
                <c:pt idx="65" formatCode="General">
                  <c:v>35</c:v>
                </c:pt>
                <c:pt idx="66" formatCode="General">
                  <c:v>36</c:v>
                </c:pt>
                <c:pt idx="67" formatCode="General">
                  <c:v>31</c:v>
                </c:pt>
                <c:pt idx="68" formatCode="General">
                  <c:v>33</c:v>
                </c:pt>
                <c:pt idx="69" formatCode="General">
                  <c:v>38</c:v>
                </c:pt>
                <c:pt idx="70" formatCode="General">
                  <c:v>69</c:v>
                </c:pt>
                <c:pt idx="71" formatCode="General">
                  <c:v>33</c:v>
                </c:pt>
                <c:pt idx="72" formatCode="General">
                  <c:v>32</c:v>
                </c:pt>
                <c:pt idx="73" formatCode="General">
                  <c:v>39</c:v>
                </c:pt>
                <c:pt idx="74" formatCode="General">
                  <c:v>43</c:v>
                </c:pt>
                <c:pt idx="75" formatCode="General">
                  <c:v>36</c:v>
                </c:pt>
                <c:pt idx="76" formatCode="General">
                  <c:v>38</c:v>
                </c:pt>
                <c:pt idx="77" formatCode="General">
                  <c:v>45</c:v>
                </c:pt>
                <c:pt idx="78" formatCode="General">
                  <c:v>46</c:v>
                </c:pt>
                <c:pt idx="79" formatCode="General">
                  <c:v>38</c:v>
                </c:pt>
                <c:pt idx="80" formatCode="General">
                  <c:v>38</c:v>
                </c:pt>
                <c:pt idx="81" formatCode="General">
                  <c:v>29</c:v>
                </c:pt>
                <c:pt idx="82" formatCode="General">
                  <c:v>32</c:v>
                </c:pt>
                <c:pt idx="83" formatCode="General">
                  <c:v>30</c:v>
                </c:pt>
                <c:pt idx="84" formatCode="General">
                  <c:v>27</c:v>
                </c:pt>
                <c:pt idx="85" formatCode="General">
                  <c:v>29</c:v>
                </c:pt>
                <c:pt idx="86" formatCode="General">
                  <c:v>29</c:v>
                </c:pt>
                <c:pt idx="87" formatCode="General">
                  <c:v>29</c:v>
                </c:pt>
                <c:pt idx="88" formatCode="General">
                  <c:v>29</c:v>
                </c:pt>
                <c:pt idx="89" formatCode="General">
                  <c:v>24</c:v>
                </c:pt>
                <c:pt idx="90" formatCode="General">
                  <c:v>26</c:v>
                </c:pt>
                <c:pt idx="91" formatCode="General">
                  <c:v>32</c:v>
                </c:pt>
                <c:pt idx="92" formatCode="General">
                  <c:v>36</c:v>
                </c:pt>
                <c:pt idx="93" formatCode="General">
                  <c:v>41</c:v>
                </c:pt>
                <c:pt idx="94" formatCode="General">
                  <c:v>38</c:v>
                </c:pt>
                <c:pt idx="95" formatCode="General">
                  <c:v>42</c:v>
                </c:pt>
                <c:pt idx="96" formatCode="General">
                  <c:v>39</c:v>
                </c:pt>
              </c:numCache>
            </c:numRef>
          </c:val>
          <c:smooth val="0"/>
          <c:extLst>
            <c:ext xmlns:c16="http://schemas.microsoft.com/office/drawing/2014/chart" uri="{C3380CC4-5D6E-409C-BE32-E72D297353CC}">
              <c16:uniqueId val="{00000002-F3B6-4493-9150-7C24F3ED190E}"/>
            </c:ext>
          </c:extLst>
        </c:ser>
        <c:ser>
          <c:idx val="43"/>
          <c:order val="43"/>
          <c:tx>
            <c:strRef>
              <c:f>'Table for graphs 24-25 '!$A$45</c:f>
              <c:strCache>
                <c:ptCount val="1"/>
                <c:pt idx="0">
                  <c:v>Urological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'!$B$45:$DB$45</c:f>
              <c:numCache>
                <c:formatCode>General</c:formatCode>
                <c:ptCount val="105"/>
                <c:pt idx="53" formatCode="0">
                  <c:v>45</c:v>
                </c:pt>
                <c:pt idx="54" formatCode="0">
                  <c:v>44</c:v>
                </c:pt>
                <c:pt idx="55" formatCode="0">
                  <c:v>43</c:v>
                </c:pt>
                <c:pt idx="56" formatCode="0">
                  <c:v>43</c:v>
                </c:pt>
                <c:pt idx="57" formatCode="0">
                  <c:v>43</c:v>
                </c:pt>
                <c:pt idx="58" formatCode="0">
                  <c:v>42</c:v>
                </c:pt>
                <c:pt idx="59" formatCode="0">
                  <c:v>41</c:v>
                </c:pt>
                <c:pt idx="60" formatCode="0">
                  <c:v>41</c:v>
                </c:pt>
                <c:pt idx="61" formatCode="0">
                  <c:v>41</c:v>
                </c:pt>
                <c:pt idx="62" formatCode="0">
                  <c:v>40</c:v>
                </c:pt>
                <c:pt idx="63" formatCode="0">
                  <c:v>39</c:v>
                </c:pt>
                <c:pt idx="64" formatCode="0">
                  <c:v>38</c:v>
                </c:pt>
                <c:pt idx="65" formatCode="0">
                  <c:v>37</c:v>
                </c:pt>
                <c:pt idx="66" formatCode="0">
                  <c:v>37</c:v>
                </c:pt>
                <c:pt idx="67" formatCode="0">
                  <c:v>37</c:v>
                </c:pt>
                <c:pt idx="68" formatCode="0">
                  <c:v>38</c:v>
                </c:pt>
                <c:pt idx="69" formatCode="0">
                  <c:v>36</c:v>
                </c:pt>
                <c:pt idx="70" formatCode="0">
                  <c:v>35</c:v>
                </c:pt>
                <c:pt idx="71" formatCode="0">
                  <c:v>36</c:v>
                </c:pt>
                <c:pt idx="72" formatCode="0">
                  <c:v>35</c:v>
                </c:pt>
                <c:pt idx="73" formatCode="0">
                  <c:v>36</c:v>
                </c:pt>
                <c:pt idx="74" formatCode="0">
                  <c:v>38</c:v>
                </c:pt>
                <c:pt idx="75" formatCode="0">
                  <c:v>41</c:v>
                </c:pt>
                <c:pt idx="76" formatCode="0">
                  <c:v>37</c:v>
                </c:pt>
                <c:pt idx="77" formatCode="0">
                  <c:v>35</c:v>
                </c:pt>
                <c:pt idx="78" formatCode="0">
                  <c:v>34</c:v>
                </c:pt>
                <c:pt idx="79" formatCode="0">
                  <c:v>33</c:v>
                </c:pt>
                <c:pt idx="80" formatCode="0">
                  <c:v>32</c:v>
                </c:pt>
                <c:pt idx="81" formatCode="0">
                  <c:v>29</c:v>
                </c:pt>
                <c:pt idx="82" formatCode="0">
                  <c:v>27</c:v>
                </c:pt>
                <c:pt idx="83" formatCode="0">
                  <c:v>27</c:v>
                </c:pt>
                <c:pt idx="84" formatCode="0">
                  <c:v>25</c:v>
                </c:pt>
                <c:pt idx="85" formatCode="0">
                  <c:v>24</c:v>
                </c:pt>
                <c:pt idx="86" formatCode="0">
                  <c:v>23</c:v>
                </c:pt>
                <c:pt idx="87" formatCode="0">
                  <c:v>21</c:v>
                </c:pt>
                <c:pt idx="88" formatCode="0">
                  <c:v>20</c:v>
                </c:pt>
                <c:pt idx="89" formatCode="0">
                  <c:v>20</c:v>
                </c:pt>
                <c:pt idx="90" formatCode="0">
                  <c:v>21</c:v>
                </c:pt>
                <c:pt idx="91" formatCode="0">
                  <c:v>24</c:v>
                </c:pt>
                <c:pt idx="92" formatCode="0">
                  <c:v>24</c:v>
                </c:pt>
                <c:pt idx="93" formatCode="0">
                  <c:v>23</c:v>
                </c:pt>
                <c:pt idx="94" formatCode="0">
                  <c:v>23</c:v>
                </c:pt>
                <c:pt idx="95" formatCode="0">
                  <c:v>22</c:v>
                </c:pt>
                <c:pt idx="96" formatCode="0">
                  <c:v>20</c:v>
                </c:pt>
                <c:pt idx="97" formatCode="0">
                  <c:v>19</c:v>
                </c:pt>
                <c:pt idx="98" formatCode="0">
                  <c:v>18</c:v>
                </c:pt>
                <c:pt idx="99" formatCode="0">
                  <c:v>17</c:v>
                </c:pt>
                <c:pt idx="100" formatCode="0">
                  <c:v>19</c:v>
                </c:pt>
                <c:pt idx="101" formatCode="0">
                  <c:v>16</c:v>
                </c:pt>
                <c:pt idx="102" formatCode="0">
                  <c:v>14</c:v>
                </c:pt>
                <c:pt idx="103" formatCode="0">
                  <c:v>13</c:v>
                </c:pt>
                <c:pt idx="104" formatCode="0">
                  <c:v>12</c:v>
                </c:pt>
              </c:numCache>
            </c:numRef>
          </c:val>
          <c:smooth val="0"/>
          <c:extLst>
            <c:ext xmlns:c16="http://schemas.microsoft.com/office/drawing/2014/chart" uri="{C3380CC4-5D6E-409C-BE32-E72D297353CC}">
              <c16:uniqueId val="{00000003-F3B6-4493-9150-7C24F3ED190E}"/>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24-25 '!$A$2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'!$B$2:$DB$2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c:ext xmlns:c16="http://schemas.microsoft.com/office/drawing/2014/chart" uri="{C3380CC4-5D6E-409C-BE32-E72D297353CC}">
                    <c16:uniqueId val="{00000004-F3B6-4493-9150-7C24F3ED190E}"/>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24-25 '!$A$3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'!$B$3:$DB$3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5-F3B6-4493-9150-7C24F3ED190E}"/>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24-25 '!$A$4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'!$B$4:$DB$4</c15:sqref>
                        </c15:formulaRef>
                      </c:ext>
                    </c:extLst>
                    <c:numCache>
                      <c:formatCode>General</c:formatCode>
                      <c:ptCount val="105"/>
                      <c:pt idx="53" formatCode="0">
                        <c:v>11</c:v>
                      </c:pt>
                      <c:pt idx="54" formatCode="0">
                        <c:v>11</c:v>
                      </c:pt>
                      <c:pt idx="55" formatCode="0">
                        <c:v>12.100000000000001</c:v>
                      </c:pt>
                      <c:pt idx="56" formatCode="0">
                        <c:v>12.100000000000001</c:v>
                      </c:pt>
                      <c:pt idx="57" formatCode="0">
                        <c:v>10.890000000000002</c:v>
                      </c:pt>
                      <c:pt idx="58" formatCode="0">
                        <c:v>10.890000000000002</c:v>
                      </c:pt>
                      <c:pt idx="59" formatCode="0">
                        <c:v>10.890000000000002</c:v>
                      </c:pt>
                      <c:pt idx="60" formatCode="0">
                        <c:v>11.979000000000003</c:v>
                      </c:pt>
                      <c:pt idx="61" formatCode="0">
                        <c:v>13.176900000000003</c:v>
                      </c:pt>
                      <c:pt idx="62" formatCode="0">
                        <c:v>11.859210000000003</c:v>
                      </c:pt>
                      <c:pt idx="63" formatCode="0">
                        <c:v>10.673289000000002</c:v>
                      </c:pt>
                      <c:pt idx="64" formatCode="0">
                        <c:v>10.673289000000002</c:v>
                      </c:pt>
                      <c:pt idx="65" formatCode="0">
                        <c:v>9.6059601000000026</c:v>
                      </c:pt>
                      <c:pt idx="66" formatCode="0">
                        <c:v>8.6453640900000028</c:v>
                      </c:pt>
                      <c:pt idx="67" formatCode="0">
                        <c:v>8.6453640900000028</c:v>
                      </c:pt>
                      <c:pt idx="68" formatCode="0">
                        <c:v>9.509900499000004</c:v>
                      </c:pt>
                      <c:pt idx="69" formatCode="0">
                        <c:v>10.460890548900005</c:v>
                      </c:pt>
                      <c:pt idx="70" formatCode="0">
                        <c:v>10.460890548900005</c:v>
                      </c:pt>
                      <c:pt idx="71" formatCode="0">
                        <c:v>12.030024131235006</c:v>
                      </c:pt>
                      <c:pt idx="72" formatCode="0">
                        <c:v>10.827021718111506</c:v>
                      </c:pt>
                      <c:pt idx="73" formatCode="0">
                        <c:v>10.827021718111506</c:v>
                      </c:pt>
                      <c:pt idx="74" formatCode="0">
                        <c:v>11.909723889922658</c:v>
                      </c:pt>
                      <c:pt idx="75" formatCode="0">
                        <c:v>13.100696278914924</c:v>
                      </c:pt>
                      <c:pt idx="76" formatCode="0">
                        <c:v>11.135591837077685</c:v>
                      </c:pt>
                      <c:pt idx="77" formatCode="0">
                        <c:v>10.022032653369918</c:v>
                      </c:pt>
                      <c:pt idx="78" formatCode="0">
                        <c:v>10.022032653369918</c:v>
                      </c:pt>
                      <c:pt idx="79" formatCode="0">
                        <c:v>10.022032653369918</c:v>
                      </c:pt>
                      <c:pt idx="80" formatCode="0">
                        <c:v>10.022032653369918</c:v>
                      </c:pt>
                      <c:pt idx="81" formatCode="0">
                        <c:v>10.022032653369918</c:v>
                      </c:pt>
                      <c:pt idx="82" formatCode="0">
                        <c:v>9.0198293880329263</c:v>
                      </c:pt>
                      <c:pt idx="83" formatCode="0">
                        <c:v>9.0198293880329263</c:v>
                      </c:pt>
                      <c:pt idx="84" formatCode="0">
                        <c:v>8.1178464492296332</c:v>
                      </c:pt>
                      <c:pt idx="85" formatCode="0">
                        <c:v>8.1178464492296332</c:v>
                      </c:pt>
                      <c:pt idx="86" formatCode="0">
                        <c:v>6.9001694818451877</c:v>
                      </c:pt>
                      <c:pt idx="87" formatCode="0">
                        <c:v>5.8651440595684097</c:v>
                      </c:pt>
                      <c:pt idx="88" formatCode="0">
                        <c:v>5.8651440595684097</c:v>
                      </c:pt>
                      <c:pt idx="89" formatCode="0">
                        <c:v>6.7449156685036709</c:v>
                      </c:pt>
                      <c:pt idx="90" formatCode="0">
                        <c:v>8.0938988022044054</c:v>
                      </c:pt>
                      <c:pt idx="91" formatCode="0">
                        <c:v>10.76488540693186</c:v>
                      </c:pt>
                      <c:pt idx="92" formatCode="0">
                        <c:v>13.456106758664825</c:v>
                      </c:pt>
                      <c:pt idx="93" formatCode="0">
                        <c:v>10.76488540693186</c:v>
                      </c:pt>
                      <c:pt idx="94" formatCode="0">
                        <c:v>9.6883968662386746</c:v>
                      </c:pt>
                      <c:pt idx="95" formatCode="0">
                        <c:v>9.6883968662386746</c:v>
                      </c:pt>
                      <c:pt idx="96" formatCode="0">
                        <c:v>8.2351373363028735</c:v>
                      </c:pt>
                      <c:pt idx="97" formatCode="0">
                        <c:v>7.4116236026725861</c:v>
                      </c:pt>
                      <c:pt idx="98" formatCode="0">
                        <c:v>7.4116236026725861</c:v>
                      </c:pt>
                      <c:pt idx="99" formatCode="0">
                        <c:v>7.4116236026725861</c:v>
                      </c:pt>
                      <c:pt idx="100" formatCode="0">
                        <c:v>8.1527859629398449</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06-F3B6-4493-9150-7C24F3ED190E}"/>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24-25 '!$A$5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'!$B$5:$DB$5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7-F3B6-4493-9150-7C24F3ED190E}"/>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24-25 '!$A$6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'!$B$6:$DB$6</c15:sqref>
                        </c15:formulaRef>
                      </c:ext>
                    </c:extLst>
                    <c:numCache>
                      <c:formatCode>General</c:formatCode>
                      <c:ptCount val="105"/>
                      <c:pt idx="53" formatCode="0">
                        <c:v>19</c:v>
                      </c:pt>
                      <c:pt idx="54" formatCode="0">
                        <c:v>18.05</c:v>
                      </c:pt>
                      <c:pt idx="55" formatCode="0">
                        <c:v>18.952500000000001</c:v>
                      </c:pt>
                      <c:pt idx="56" formatCode="0">
                        <c:v>18.004874999999998</c:v>
                      </c:pt>
                      <c:pt idx="57" formatCode="0">
                        <c:v>17.104631249999997</c:v>
                      </c:pt>
                      <c:pt idx="58" formatCode="0">
                        <c:v>17.104631249999997</c:v>
                      </c:pt>
                      <c:pt idx="59" formatCode="0">
                        <c:v>18.815094374999997</c:v>
                      </c:pt>
                      <c:pt idx="60" formatCode="0">
                        <c:v>20.696603812499998</c:v>
                      </c:pt>
                      <c:pt idx="61" formatCode="0">
                        <c:v>22.766264193750001</c:v>
                      </c:pt>
                      <c:pt idx="62" formatCode="0">
                        <c:v>25.042890613125003</c:v>
                      </c:pt>
                      <c:pt idx="63" formatCode="0">
                        <c:v>27.547179674437505</c:v>
                      </c:pt>
                      <c:pt idx="64" formatCode="0">
                        <c:v>30.301897641881258</c:v>
                      </c:pt>
                      <c:pt idx="65" formatCode="0">
                        <c:v>28.786802759787193</c:v>
                      </c:pt>
                      <c:pt idx="66" formatCode="0">
                        <c:v>25.908122483808473</c:v>
                      </c:pt>
                      <c:pt idx="67" formatCode="0">
                        <c:v>25.908122483808473</c:v>
                      </c:pt>
                      <c:pt idx="68" formatCode="0">
                        <c:v>24.612716359618048</c:v>
                      </c:pt>
                      <c:pt idx="69" formatCode="0">
                        <c:v>23.382080541637144</c:v>
                      </c:pt>
                      <c:pt idx="70" formatCode="0">
                        <c:v>24.083542957886259</c:v>
                      </c:pt>
                      <c:pt idx="71" formatCode="0">
                        <c:v>26.491897253674885</c:v>
                      </c:pt>
                      <c:pt idx="72" formatCode="0">
                        <c:v>27.816492116358631</c:v>
                      </c:pt>
                      <c:pt idx="73" formatCode="0">
                        <c:v>27.816492116358631</c:v>
                      </c:pt>
                      <c:pt idx="74" formatCode="0">
                        <c:v>29.207316722176564</c:v>
                      </c:pt>
                      <c:pt idx="75" formatCode="0">
                        <c:v>30.667682558285392</c:v>
                      </c:pt>
                      <c:pt idx="76" formatCode="0">
                        <c:v>29.134298430371121</c:v>
                      </c:pt>
                      <c:pt idx="77" formatCode="0">
                        <c:v>27.677583508852564</c:v>
                      </c:pt>
                      <c:pt idx="78" formatCode="0">
                        <c:v>27.677583508852564</c:v>
                      </c:pt>
                      <c:pt idx="79" formatCode="0">
                        <c:v>26.293704333409934</c:v>
                      </c:pt>
                      <c:pt idx="80" formatCode="0">
                        <c:v>24.979019116739437</c:v>
                      </c:pt>
                      <c:pt idx="81" formatCode="0">
                        <c:v>22.481117205065495</c:v>
                      </c:pt>
                      <c:pt idx="82" formatCode="0">
                        <c:v>20.233005484558944</c:v>
                      </c:pt>
                      <c:pt idx="83" formatCode="0">
                        <c:v>21.244655758786891</c:v>
                      </c:pt>
                      <c:pt idx="84" formatCode="0">
                        <c:v>19.120190182908203</c:v>
                      </c:pt>
                      <c:pt idx="85" formatCode="0">
                        <c:v>19.120190182908203</c:v>
                      </c:pt>
                      <c:pt idx="86" formatCode="0">
                        <c:v>18.164180673762793</c:v>
                      </c:pt>
                      <c:pt idx="87" formatCode="0">
                        <c:v>16.347762606386514</c:v>
                      </c:pt>
                      <c:pt idx="88" formatCode="0">
                        <c:v>16.347762606386514</c:v>
                      </c:pt>
                      <c:pt idx="89" formatCode="0">
                        <c:v>16.347762606386514</c:v>
                      </c:pt>
                      <c:pt idx="90" formatCode="0">
                        <c:v>17.16515073670584</c:v>
                      </c:pt>
                      <c:pt idx="91" formatCode="0">
                        <c:v>18.881665810376425</c:v>
                      </c:pt>
                      <c:pt idx="92" formatCode="0">
                        <c:v>19.825749100895248</c:v>
                      </c:pt>
                      <c:pt idx="93" formatCode="0">
                        <c:v>17.843174190805723</c:v>
                      </c:pt>
                      <c:pt idx="94" formatCode="0">
                        <c:v>17.843174190805723</c:v>
                      </c:pt>
                      <c:pt idx="95" formatCode="0">
                        <c:v>17.843174190805723</c:v>
                      </c:pt>
                      <c:pt idx="96" formatCode="0">
                        <c:v>16.951015481265436</c:v>
                      </c:pt>
                      <c:pt idx="97" formatCode="0">
                        <c:v>16.951015481265436</c:v>
                      </c:pt>
                      <c:pt idx="98" formatCode="0">
                        <c:v>13.560812385012349</c:v>
                      </c:pt>
                      <c:pt idx="99" formatCode="0">
                        <c:v>12.882771765761731</c:v>
                      </c:pt>
                      <c:pt idx="100" formatCode="0">
                        <c:v>14.815187530625989</c:v>
                      </c:pt>
                      <c:pt idx="101" formatCode="0">
                        <c:v>13.333668777563391</c:v>
                      </c:pt>
                      <c:pt idx="102" formatCode="0">
                        <c:v>12.000301899807052</c:v>
                      </c:pt>
                      <c:pt idx="103" formatCode="0">
                        <c:v>12.000301899807052</c:v>
                      </c:pt>
                      <c:pt idx="104" formatCode="0">
                        <c:v>12.000301899807052</c:v>
                      </c:pt>
                    </c:numCache>
                  </c:numRef>
                </c:val>
                <c:smooth val="0"/>
                <c:extLst xmlns:c15="http://schemas.microsoft.com/office/drawing/2012/chart">
                  <c:ext xmlns:c16="http://schemas.microsoft.com/office/drawing/2014/chart" uri="{C3380CC4-5D6E-409C-BE32-E72D297353CC}">
                    <c16:uniqueId val="{00000008-F3B6-4493-9150-7C24F3ED190E}"/>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24-25 '!$A$7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'!$B$7:$DB$7</c15:sqref>
                        </c15:formulaRef>
                      </c:ext>
                    </c:extLst>
                    <c:numCache>
                      <c:formatCode>General</c:formatCode>
                      <c:ptCount val="105"/>
                      <c:pt idx="53" formatCode="0">
                        <c:v>4</c:v>
                      </c:pt>
                      <c:pt idx="54" formatCode="0">
                        <c:v>4</c:v>
                      </c:pt>
                      <c:pt idx="55" formatCode="0">
                        <c:v>4</c:v>
                      </c:pt>
                      <c:pt idx="56" formatCode="0">
                        <c:v>3.6</c:v>
                      </c:pt>
                      <c:pt idx="57" formatCode="0">
                        <c:v>3.9600000000000004</c:v>
                      </c:pt>
                      <c:pt idx="58" formatCode="0">
                        <c:v>2.97</c:v>
                      </c:pt>
                      <c:pt idx="59" formatCode="0">
                        <c:v>2.97</c:v>
                      </c:pt>
                      <c:pt idx="60" formatCode="0">
                        <c:v>3.5640000000000001</c:v>
                      </c:pt>
                      <c:pt idx="61" formatCode="0">
                        <c:v>3.5640000000000001</c:v>
                      </c:pt>
                      <c:pt idx="62" formatCode="0">
                        <c:v>3.5640000000000001</c:v>
                      </c:pt>
                      <c:pt idx="63" formatCode="0">
                        <c:v>4.0985999999999994</c:v>
                      </c:pt>
                      <c:pt idx="64" formatCode="0">
                        <c:v>4.0985999999999994</c:v>
                      </c:pt>
                      <c:pt idx="65" formatCode="0">
                        <c:v>3.0739499999999995</c:v>
                      </c:pt>
                      <c:pt idx="66" formatCode="0">
                        <c:v>3.0739499999999995</c:v>
                      </c:pt>
                      <c:pt idx="67" formatCode="0">
                        <c:v>3.0739499999999995</c:v>
                      </c:pt>
                      <c:pt idx="68" formatCode="0">
                        <c:v>3.0739499999999995</c:v>
                      </c:pt>
                      <c:pt idx="69" formatCode="0">
                        <c:v>4.6109249999999991</c:v>
                      </c:pt>
                      <c:pt idx="70" formatCode="0">
                        <c:v>5.5331099999999989</c:v>
                      </c:pt>
                      <c:pt idx="71" formatCode="0">
                        <c:v>6.6397319999999986</c:v>
                      </c:pt>
                      <c:pt idx="72" formatCode="0">
                        <c:v>6.6397319999999986</c:v>
                      </c:pt>
                      <c:pt idx="73" formatCode="0">
                        <c:v>5.9757587999999986</c:v>
                      </c:pt>
                      <c:pt idx="74" formatCode="0">
                        <c:v>6.5733346799999985</c:v>
                      </c:pt>
                      <c:pt idx="75" formatCode="0">
                        <c:v>6.5733346799999985</c:v>
                      </c:pt>
                      <c:pt idx="76" formatCode="0">
                        <c:v>6.5733346799999985</c:v>
                      </c:pt>
                      <c:pt idx="77" formatCode="0">
                        <c:v>6.5733346799999985</c:v>
                      </c:pt>
                      <c:pt idx="78" formatCode="0">
                        <c:v>6.5733346799999985</c:v>
                      </c:pt>
                      <c:pt idx="79" formatCode="0">
                        <c:v>5.9160012119999985</c:v>
                      </c:pt>
                      <c:pt idx="80" formatCode="0">
                        <c:v>5.9160012119999985</c:v>
                      </c:pt>
                      <c:pt idx="81" formatCode="0">
                        <c:v>5.9160012119999985</c:v>
                      </c:pt>
                      <c:pt idx="82" formatCode="0">
                        <c:v>5.9160012119999985</c:v>
                      </c:pt>
                      <c:pt idx="83" formatCode="0">
                        <c:v>5.9160012119999985</c:v>
                      </c:pt>
                      <c:pt idx="84" formatCode="0">
                        <c:v>5.6202011513999981</c:v>
                      </c:pt>
                      <c:pt idx="85" formatCode="0">
                        <c:v>5.3391910938299976</c:v>
                      </c:pt>
                      <c:pt idx="86" formatCode="0">
                        <c:v>5.0722315391384978</c:v>
                      </c:pt>
                      <c:pt idx="87" formatCode="0">
                        <c:v>4.8186199621815726</c:v>
                      </c:pt>
                      <c:pt idx="88" formatCode="0">
                        <c:v>4.577688964072494</c:v>
                      </c:pt>
                      <c:pt idx="89" formatCode="0">
                        <c:v>4.577688964072494</c:v>
                      </c:pt>
                      <c:pt idx="90" formatCode="0">
                        <c:v>5.493226756886993</c:v>
                      </c:pt>
                      <c:pt idx="91" formatCode="0">
                        <c:v>7.1411947839530914</c:v>
                      </c:pt>
                      <c:pt idx="92" formatCode="0">
                        <c:v>6.0700155663601274</c:v>
                      </c:pt>
                      <c:pt idx="93" formatCode="0">
                        <c:v>6.0700155663601274</c:v>
                      </c:pt>
                      <c:pt idx="94" formatCode="0">
                        <c:v>6.0700155663601274</c:v>
                      </c:pt>
                      <c:pt idx="95" formatCode="0">
                        <c:v>6.0700155663601274</c:v>
                      </c:pt>
                      <c:pt idx="96" formatCode="0">
                        <c:v>4.8560124530881019</c:v>
                      </c:pt>
                      <c:pt idx="97" formatCode="0">
                        <c:v>4.8560124530881019</c:v>
                      </c:pt>
                      <c:pt idx="98" formatCode="0">
                        <c:v>4.8560124530881019</c:v>
                      </c:pt>
                      <c:pt idx="99" formatCode="0">
                        <c:v>4.8560124530881019</c:v>
                      </c:pt>
                      <c:pt idx="100" formatCode="0">
                        <c:v>5.8272149437057221</c:v>
                      </c:pt>
                      <c:pt idx="101" formatCode="0">
                        <c:v>5.8272149437057221</c:v>
                      </c:pt>
                      <c:pt idx="102" formatCode="0">
                        <c:v>5.8272149437057221</c:v>
                      </c:pt>
                      <c:pt idx="103" formatCode="0">
                        <c:v>5.8272149437057221</c:v>
                      </c:pt>
                      <c:pt idx="104" formatCode="0">
                        <c:v>6.9926579324468667</c:v>
                      </c:pt>
                    </c:numCache>
                  </c:numRef>
                </c:val>
                <c:smooth val="0"/>
                <c:extLst xmlns:c15="http://schemas.microsoft.com/office/drawing/2012/chart">
                  <c:ext xmlns:c16="http://schemas.microsoft.com/office/drawing/2014/chart" uri="{C3380CC4-5D6E-409C-BE32-E72D297353CC}">
                    <c16:uniqueId val="{00000009-F3B6-4493-9150-7C24F3ED190E}"/>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24-25 '!$A$8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'!$B$8:$DB$8</c15:sqref>
                        </c15:formulaRef>
                      </c:ext>
                    </c:extLst>
                    <c:numCache>
                      <c:formatCode>General</c:formatCode>
                      <c:ptCount val="105"/>
                      <c:pt idx="53" formatCode="0">
                        <c:v>6</c:v>
                      </c:pt>
                      <c:pt idx="54" formatCode="0">
                        <c:v>4.8000000000000007</c:v>
                      </c:pt>
                      <c:pt idx="55" formatCode="0">
                        <c:v>6.0000000000000009</c:v>
                      </c:pt>
                      <c:pt idx="56" formatCode="0">
                        <c:v>4.8000000000000007</c:v>
                      </c:pt>
                      <c:pt idx="57" formatCode="0">
                        <c:v>4.8000000000000007</c:v>
                      </c:pt>
                      <c:pt idx="58" formatCode="0">
                        <c:v>4.8000000000000007</c:v>
                      </c:pt>
                      <c:pt idx="59" formatCode="0">
                        <c:v>4.8000000000000007</c:v>
                      </c:pt>
                      <c:pt idx="60" formatCode="0">
                        <c:v>6.0000000000000009</c:v>
                      </c:pt>
                      <c:pt idx="61" formatCode="0">
                        <c:v>6.0000000000000009</c:v>
                      </c:pt>
                      <c:pt idx="62" formatCode="0">
                        <c:v>6.0000000000000009</c:v>
                      </c:pt>
                      <c:pt idx="63" formatCode="0">
                        <c:v>4.8000000000000007</c:v>
                      </c:pt>
                      <c:pt idx="64" formatCode="0">
                        <c:v>4.8000000000000007</c:v>
                      </c:pt>
                      <c:pt idx="65" formatCode="0">
                        <c:v>4.3200000000000012</c:v>
                      </c:pt>
                      <c:pt idx="66" formatCode="0">
                        <c:v>4.3200000000000012</c:v>
                      </c:pt>
                      <c:pt idx="67" formatCode="0">
                        <c:v>4.3200000000000012</c:v>
                      </c:pt>
                      <c:pt idx="68" formatCode="0">
                        <c:v>4.7520000000000016</c:v>
                      </c:pt>
                      <c:pt idx="69" formatCode="0">
                        <c:v>4.7520000000000016</c:v>
                      </c:pt>
                      <c:pt idx="70" formatCode="0">
                        <c:v>4.7520000000000016</c:v>
                      </c:pt>
                      <c:pt idx="71" formatCode="0">
                        <c:v>5.2272000000000025</c:v>
                      </c:pt>
                      <c:pt idx="72" formatCode="0">
                        <c:v>6.2726400000000027</c:v>
                      </c:pt>
                      <c:pt idx="73" formatCode="0">
                        <c:v>6.2726400000000027</c:v>
                      </c:pt>
                      <c:pt idx="74" formatCode="0">
                        <c:v>6.2726400000000027</c:v>
                      </c:pt>
                      <c:pt idx="75" formatCode="0">
                        <c:v>7.2135360000000022</c:v>
                      </c:pt>
                      <c:pt idx="76" formatCode="0">
                        <c:v>5.7708288000000021</c:v>
                      </c:pt>
                      <c:pt idx="77" formatCode="0">
                        <c:v>4.9052044800000019</c:v>
                      </c:pt>
                      <c:pt idx="78" formatCode="0">
                        <c:v>5.3957249280000026</c:v>
                      </c:pt>
                      <c:pt idx="79" formatCode="0">
                        <c:v>4.8561524352000021</c:v>
                      </c:pt>
                      <c:pt idx="80" formatCode="0">
                        <c:v>4.8561524352000021</c:v>
                      </c:pt>
                      <c:pt idx="81" formatCode="0">
                        <c:v>4.8561524352000021</c:v>
                      </c:pt>
                      <c:pt idx="82" formatCode="0">
                        <c:v>4.1277295699200014</c:v>
                      </c:pt>
                      <c:pt idx="83" formatCode="0">
                        <c:v>4.5405025269120021</c:v>
                      </c:pt>
                      <c:pt idx="84" formatCode="0">
                        <c:v>4.086452274220802</c:v>
                      </c:pt>
                      <c:pt idx="85" formatCode="0">
                        <c:v>4.086452274220802</c:v>
                      </c:pt>
                      <c:pt idx="86" formatCode="0">
                        <c:v>4.086452274220802</c:v>
                      </c:pt>
                      <c:pt idx="87" formatCode="0">
                        <c:v>3.2691618193766416</c:v>
                      </c:pt>
                      <c:pt idx="88" formatCode="0">
                        <c:v>3.2691618193766416</c:v>
                      </c:pt>
                      <c:pt idx="89" formatCode="0">
                        <c:v>3.2691618193766416</c:v>
                      </c:pt>
                      <c:pt idx="90" formatCode="0">
                        <c:v>3.7595360922831378</c:v>
                      </c:pt>
                      <c:pt idx="91" formatCode="0">
                        <c:v>4.6994201153539219</c:v>
                      </c:pt>
                      <c:pt idx="92" formatCode="0">
                        <c:v>5.6393041384247065</c:v>
                      </c:pt>
                      <c:pt idx="93" formatCode="0">
                        <c:v>4.7934085176610006</c:v>
                      </c:pt>
                      <c:pt idx="94" formatCode="0">
                        <c:v>5.5124197953101506</c:v>
                      </c:pt>
                      <c:pt idx="95" formatCode="0">
                        <c:v>5.5124197953101506</c:v>
                      </c:pt>
                      <c:pt idx="96" formatCode="0">
                        <c:v>4.961177815779136</c:v>
                      </c:pt>
                      <c:pt idx="97" formatCode="0">
                        <c:v>4.4650600342012225</c:v>
                      </c:pt>
                      <c:pt idx="98" formatCode="0">
                        <c:v>3.572048027360978</c:v>
                      </c:pt>
                      <c:pt idx="99" formatCode="0">
                        <c:v>2.5004336191526844</c:v>
                      </c:pt>
                      <c:pt idx="100" formatCode="0">
                        <c:v>2.5004336191526844</c:v>
                      </c:pt>
                      <c:pt idx="101" formatCode="0">
                        <c:v>2.2503902572374161</c:v>
                      </c:pt>
                      <c:pt idx="102" formatCode="0">
                        <c:v>2.0253512315136746</c:v>
                      </c:pt>
                      <c:pt idx="103" formatCode="0">
                        <c:v>2.0253512315136746</c:v>
                      </c:pt>
                      <c:pt idx="104" formatCode="0">
                        <c:v>2.227886354665042</c:v>
                      </c:pt>
                    </c:numCache>
                  </c:numRef>
                </c:val>
                <c:smooth val="0"/>
                <c:extLst xmlns:c15="http://schemas.microsoft.com/office/drawing/2012/chart">
                  <c:ext xmlns:c16="http://schemas.microsoft.com/office/drawing/2014/chart" uri="{C3380CC4-5D6E-409C-BE32-E72D297353CC}">
                    <c16:uniqueId val="{0000000A-F3B6-4493-9150-7C24F3ED190E}"/>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24-25 '!$A$9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'!$B$9:$DB$9</c15:sqref>
                        </c15:formulaRef>
                      </c:ext>
                    </c:extLst>
                    <c:numCache>
                      <c:formatCode>General</c:formatCode>
                      <c:ptCount val="105"/>
                      <c:pt idx="53" formatCode="0">
                        <c:v>20</c:v>
                      </c:pt>
                      <c:pt idx="54" formatCode="0">
                        <c:v>20</c:v>
                      </c:pt>
                      <c:pt idx="55" formatCode="0">
                        <c:v>19</c:v>
                      </c:pt>
                      <c:pt idx="56" formatCode="0">
                        <c:v>18.05</c:v>
                      </c:pt>
                      <c:pt idx="57" formatCode="0">
                        <c:v>18.05</c:v>
                      </c:pt>
                      <c:pt idx="58" formatCode="0">
                        <c:v>18.05</c:v>
                      </c:pt>
                      <c:pt idx="59" formatCode="0">
                        <c:v>18.05</c:v>
                      </c:pt>
                      <c:pt idx="60" formatCode="0">
                        <c:v>18.952500000000001</c:v>
                      </c:pt>
                      <c:pt idx="61" formatCode="0">
                        <c:v>18.952500000000001</c:v>
                      </c:pt>
                      <c:pt idx="62" formatCode="0">
                        <c:v>18.004874999999998</c:v>
                      </c:pt>
                      <c:pt idx="63" formatCode="0">
                        <c:v>18.004874999999998</c:v>
                      </c:pt>
                      <c:pt idx="64" formatCode="0">
                        <c:v>18.004874999999998</c:v>
                      </c:pt>
                      <c:pt idx="65" formatCode="0">
                        <c:v>17.104631249999997</c:v>
                      </c:pt>
                      <c:pt idx="66" formatCode="0">
                        <c:v>16.249399687499995</c:v>
                      </c:pt>
                      <c:pt idx="67" formatCode="0">
                        <c:v>16.249399687499995</c:v>
                      </c:pt>
                      <c:pt idx="68" formatCode="0">
                        <c:v>16.249399687499995</c:v>
                      </c:pt>
                      <c:pt idx="69" formatCode="0">
                        <c:v>16.249399687499995</c:v>
                      </c:pt>
                      <c:pt idx="70" formatCode="0">
                        <c:v>16.249399687499995</c:v>
                      </c:pt>
                      <c:pt idx="71" formatCode="0">
                        <c:v>17.874339656249997</c:v>
                      </c:pt>
                      <c:pt idx="72" formatCode="0">
                        <c:v>18.768056639062497</c:v>
                      </c:pt>
                      <c:pt idx="73" formatCode="0">
                        <c:v>18.768056639062497</c:v>
                      </c:pt>
                      <c:pt idx="74" formatCode="0">
                        <c:v>19.706459471015624</c:v>
                      </c:pt>
                      <c:pt idx="75" formatCode="0">
                        <c:v>21.677105418117186</c:v>
                      </c:pt>
                      <c:pt idx="76" formatCode="0">
                        <c:v>19.509394876305468</c:v>
                      </c:pt>
                      <c:pt idx="77" formatCode="0">
                        <c:v>18.533925132490193</c:v>
                      </c:pt>
                      <c:pt idx="78" formatCode="0">
                        <c:v>17.607228875865683</c:v>
                      </c:pt>
                      <c:pt idx="79" formatCode="0">
                        <c:v>15.846505988279116</c:v>
                      </c:pt>
                      <c:pt idx="80" formatCode="0">
                        <c:v>15.846505988279116</c:v>
                      </c:pt>
                      <c:pt idx="81" formatCode="0">
                        <c:v>15.846505988279116</c:v>
                      </c:pt>
                      <c:pt idx="82" formatCode="0">
                        <c:v>14.261855389451204</c:v>
                      </c:pt>
                      <c:pt idx="83" formatCode="0">
                        <c:v>14.974948158923766</c:v>
                      </c:pt>
                      <c:pt idx="84" formatCode="0">
                        <c:v>14.226200750977577</c:v>
                      </c:pt>
                      <c:pt idx="85" formatCode="0">
                        <c:v>14.226200750977577</c:v>
                      </c:pt>
                      <c:pt idx="86" formatCode="0">
                        <c:v>12.80358067587982</c:v>
                      </c:pt>
                      <c:pt idx="87" formatCode="0">
                        <c:v>10.883043574497847</c:v>
                      </c:pt>
                      <c:pt idx="88" formatCode="0">
                        <c:v>10.338891395772954</c:v>
                      </c:pt>
                      <c:pt idx="89" formatCode="0">
                        <c:v>10.338891395772954</c:v>
                      </c:pt>
                      <c:pt idx="90" formatCode="0">
                        <c:v>12.406669674927544</c:v>
                      </c:pt>
                      <c:pt idx="91" formatCode="0">
                        <c:v>13.647336642420299</c:v>
                      </c:pt>
                      <c:pt idx="92" formatCode="0">
                        <c:v>15.012070306662331</c:v>
                      </c:pt>
                      <c:pt idx="93" formatCode="0">
                        <c:v>15.012070306662331</c:v>
                      </c:pt>
                      <c:pt idx="94" formatCode="0">
                        <c:v>14.261466791329214</c:v>
                      </c:pt>
                      <c:pt idx="95" formatCode="0">
                        <c:v>12.835320112196293</c:v>
                      </c:pt>
                      <c:pt idx="96" formatCode="0">
                        <c:v>12.835320112196293</c:v>
                      </c:pt>
                      <c:pt idx="97" formatCode="0">
                        <c:v>12.193554106586477</c:v>
                      </c:pt>
                      <c:pt idx="98" formatCode="0">
                        <c:v>11.583876401257152</c:v>
                      </c:pt>
                      <c:pt idx="99" formatCode="0">
                        <c:v>10.77300505316915</c:v>
                      </c:pt>
                      <c:pt idx="100" formatCode="0">
                        <c:v>12.92760606380298</c:v>
                      </c:pt>
                      <c:pt idx="101" formatCode="0">
                        <c:v>10.988465154232532</c:v>
                      </c:pt>
                      <c:pt idx="102" formatCode="0">
                        <c:v>10.988465154232532</c:v>
                      </c:pt>
                      <c:pt idx="103" formatCode="0">
                        <c:v>9.8896186388092797</c:v>
                      </c:pt>
                      <c:pt idx="104" formatCode="0">
                        <c:v>10.878580502690209</c:v>
                      </c:pt>
                    </c:numCache>
                  </c:numRef>
                </c:val>
                <c:smooth val="0"/>
                <c:extLst xmlns:c15="http://schemas.microsoft.com/office/drawing/2012/chart">
                  <c:ext xmlns:c16="http://schemas.microsoft.com/office/drawing/2014/chart" uri="{C3380CC4-5D6E-409C-BE32-E72D297353CC}">
                    <c16:uniqueId val="{0000000B-F3B6-4493-9150-7C24F3ED190E}"/>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24-25 '!$A$10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'!$B$10:$DB$10</c15:sqref>
                        </c15:formulaRef>
                      </c:ext>
                    </c:extLst>
                    <c:numCache>
                      <c:formatCode>General</c:formatCode>
                      <c:ptCount val="105"/>
                      <c:pt idx="53" formatCode="0">
                        <c:v>7.2</c:v>
                      </c:pt>
                      <c:pt idx="54" formatCode="0">
                        <c:v>7.2</c:v>
                      </c:pt>
                      <c:pt idx="55" formatCode="0">
                        <c:v>7.9200000000000008</c:v>
                      </c:pt>
                      <c:pt idx="56" formatCode="0">
                        <c:v>7.9200000000000008</c:v>
                      </c:pt>
                      <c:pt idx="57" formatCode="0">
                        <c:v>7.9200000000000008</c:v>
                      </c:pt>
                      <c:pt idx="58" formatCode="0">
                        <c:v>7.128000000000001</c:v>
                      </c:pt>
                      <c:pt idx="59" formatCode="0">
                        <c:v>7.128000000000001</c:v>
                      </c:pt>
                      <c:pt idx="60" formatCode="0">
                        <c:v>7.8408000000000015</c:v>
                      </c:pt>
                      <c:pt idx="61" formatCode="0">
                        <c:v>7.8408000000000015</c:v>
                      </c:pt>
                      <c:pt idx="62" formatCode="0">
                        <c:v>7.8408000000000015</c:v>
                      </c:pt>
                      <c:pt idx="63" formatCode="0">
                        <c:v>7.0567200000000012</c:v>
                      </c:pt>
                      <c:pt idx="64" formatCode="0">
                        <c:v>7.0567200000000012</c:v>
                      </c:pt>
                      <c:pt idx="65" formatCode="0">
                        <c:v>6.3510480000000014</c:v>
                      </c:pt>
                      <c:pt idx="66" formatCode="0">
                        <c:v>6.3510480000000014</c:v>
                      </c:pt>
                      <c:pt idx="67" formatCode="0">
                        <c:v>6.3510480000000014</c:v>
                      </c:pt>
                      <c:pt idx="68" formatCode="0">
                        <c:v>6.3510480000000014</c:v>
                      </c:pt>
                      <c:pt idx="69" formatCode="0">
                        <c:v>6.3510480000000014</c:v>
                      </c:pt>
                      <c:pt idx="70" formatCode="0">
                        <c:v>6.3510480000000014</c:v>
                      </c:pt>
                      <c:pt idx="71" formatCode="0">
                        <c:v>6.9861528000000019</c:v>
                      </c:pt>
                      <c:pt idx="72" formatCode="0">
                        <c:v>7.6847680800000031</c:v>
                      </c:pt>
                      <c:pt idx="73" formatCode="0">
                        <c:v>7.6847680800000031</c:v>
                      </c:pt>
                      <c:pt idx="74" formatCode="0">
                        <c:v>8.453244888000004</c:v>
                      </c:pt>
                      <c:pt idx="75" formatCode="0">
                        <c:v>8.453244888000004</c:v>
                      </c:pt>
                      <c:pt idx="76" formatCode="0">
                        <c:v>8.453244888000004</c:v>
                      </c:pt>
                      <c:pt idx="77" formatCode="0">
                        <c:v>7.6079203992000037</c:v>
                      </c:pt>
                      <c:pt idx="78" formatCode="0">
                        <c:v>7.6079203992000037</c:v>
                      </c:pt>
                      <c:pt idx="79" formatCode="0">
                        <c:v>6.8471283592800036</c:v>
                      </c:pt>
                      <c:pt idx="80" formatCode="0">
                        <c:v>6.8471283592800036</c:v>
                      </c:pt>
                      <c:pt idx="81" formatCode="0">
                        <c:v>7.5318411952080044</c:v>
                      </c:pt>
                      <c:pt idx="82" formatCode="0">
                        <c:v>6.778657075687204</c:v>
                      </c:pt>
                      <c:pt idx="83" formatCode="0">
                        <c:v>8.1343884908246444</c:v>
                      </c:pt>
                      <c:pt idx="84" formatCode="0">
                        <c:v>7.7276690662834122</c:v>
                      </c:pt>
                      <c:pt idx="85" formatCode="0">
                        <c:v>8.5004359729117542</c:v>
                      </c:pt>
                      <c:pt idx="86" formatCode="0">
                        <c:v>8.5004359729117542</c:v>
                      </c:pt>
                      <c:pt idx="87" formatCode="0">
                        <c:v>7.6503923756205792</c:v>
                      </c:pt>
                      <c:pt idx="88" formatCode="0">
                        <c:v>7.6503923756205792</c:v>
                      </c:pt>
                      <c:pt idx="89" formatCode="0">
                        <c:v>9.1804708507446939</c:v>
                      </c:pt>
                      <c:pt idx="90" formatCode="0">
                        <c:v>10.098517935819164</c:v>
                      </c:pt>
                      <c:pt idx="91" formatCode="0">
                        <c:v>11.108369729401081</c:v>
                      </c:pt>
                      <c:pt idx="92" formatCode="0">
                        <c:v>12.219206702341191</c:v>
                      </c:pt>
                      <c:pt idx="93" formatCode="0">
                        <c:v>11.608246367224131</c:v>
                      </c:pt>
                      <c:pt idx="94" formatCode="0">
                        <c:v>11.608246367224131</c:v>
                      </c:pt>
                      <c:pt idx="95" formatCode="0">
                        <c:v>11.608246367224131</c:v>
                      </c:pt>
                      <c:pt idx="96" formatCode="0">
                        <c:v>10.447421730501718</c:v>
                      </c:pt>
                      <c:pt idx="97" formatCode="0">
                        <c:v>9.4026795574515472</c:v>
                      </c:pt>
                      <c:pt idx="98" formatCode="0">
                        <c:v>8.4624116017063926</c:v>
                      </c:pt>
                      <c:pt idx="99" formatCode="0">
                        <c:v>8.4624116017063926</c:v>
                      </c:pt>
                      <c:pt idx="100" formatCode="0">
                        <c:v>9.3086527618770329</c:v>
                      </c:pt>
                      <c:pt idx="101" formatCode="0">
                        <c:v>6.9814895714077743</c:v>
                      </c:pt>
                      <c:pt idx="102" formatCode="0">
                        <c:v>6.9814895714077743</c:v>
                      </c:pt>
                      <c:pt idx="103" formatCode="0">
                        <c:v>6.9814895714077743</c:v>
                      </c:pt>
                      <c:pt idx="104" formatCode="0">
                        <c:v>7.6796385285485522</c:v>
                      </c:pt>
                    </c:numCache>
                  </c:numRef>
                </c:val>
                <c:smooth val="0"/>
                <c:extLst xmlns:c15="http://schemas.microsoft.com/office/drawing/2012/chart">
                  <c:ext xmlns:c16="http://schemas.microsoft.com/office/drawing/2014/chart" uri="{C3380CC4-5D6E-409C-BE32-E72D297353CC}">
                    <c16:uniqueId val="{0000000C-F3B6-4493-9150-7C24F3ED190E}"/>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24-25 '!$A$11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'!$B$11:$DB$11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D-F3B6-4493-9150-7C24F3ED190E}"/>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24-25 '!$A$12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'!$B$12:$DB$12</c15:sqref>
                        </c15:formulaRef>
                      </c:ext>
                    </c:extLst>
                    <c:numCache>
                      <c:formatCode>General</c:formatCode>
                      <c:ptCount val="105"/>
                      <c:pt idx="53" formatCode="0">
                        <c:v>0</c:v>
                      </c:pt>
                      <c:pt idx="54" formatCode="0">
                        <c:v>1</c:v>
                      </c:pt>
                      <c:pt idx="55" formatCode="0">
                        <c:v>1</c:v>
                      </c:pt>
                      <c:pt idx="56" formatCode="0">
                        <c:v>2</c:v>
                      </c:pt>
                      <c:pt idx="57" formatCode="0">
                        <c:v>2</c:v>
                      </c:pt>
                      <c:pt idx="58" formatCode="0">
                        <c:v>2</c:v>
                      </c:pt>
                      <c:pt idx="59" formatCode="0">
                        <c:v>2</c:v>
                      </c:pt>
                      <c:pt idx="60" formatCode="0">
                        <c:v>3</c:v>
                      </c:pt>
                      <c:pt idx="61" formatCode="0">
                        <c:v>3</c:v>
                      </c:pt>
                      <c:pt idx="62" formatCode="0">
                        <c:v>2</c:v>
                      </c:pt>
                      <c:pt idx="63" formatCode="0">
                        <c:v>1</c:v>
                      </c:pt>
                      <c:pt idx="64" formatCode="0">
                        <c:v>1</c:v>
                      </c:pt>
                      <c:pt idx="65" formatCode="0">
                        <c:v>1</c:v>
                      </c:pt>
                      <c:pt idx="66" formatCode="0">
                        <c:v>1</c:v>
                      </c:pt>
                      <c:pt idx="67" formatCode="0">
                        <c:v>1</c:v>
                      </c:pt>
                      <c:pt idx="68" formatCode="0">
                        <c:v>1</c:v>
                      </c:pt>
                      <c:pt idx="69" formatCode="0">
                        <c:v>2</c:v>
                      </c:pt>
                      <c:pt idx="70" formatCode="0">
                        <c:v>2</c:v>
                      </c:pt>
                      <c:pt idx="71" formatCode="0">
                        <c:v>2</c:v>
                      </c:pt>
                      <c:pt idx="72" formatCode="0">
                        <c:v>2</c:v>
                      </c:pt>
                      <c:pt idx="73" formatCode="0">
                        <c:v>2</c:v>
                      </c:pt>
                      <c:pt idx="74" formatCode="0">
                        <c:v>3</c:v>
                      </c:pt>
                      <c:pt idx="75" formatCode="0">
                        <c:v>4</c:v>
                      </c:pt>
                      <c:pt idx="76" formatCode="0">
                        <c:v>4</c:v>
                      </c:pt>
                      <c:pt idx="77" formatCode="0">
                        <c:v>4</c:v>
                      </c:pt>
                      <c:pt idx="78" formatCode="0">
                        <c:v>4</c:v>
                      </c:pt>
                      <c:pt idx="79" formatCode="0">
                        <c:v>3</c:v>
                      </c:pt>
                      <c:pt idx="80" formatCode="0">
                        <c:v>3</c:v>
                      </c:pt>
                      <c:pt idx="81" formatCode="0">
                        <c:v>3</c:v>
                      </c:pt>
                      <c:pt idx="82" formatCode="0">
                        <c:v>3</c:v>
                      </c:pt>
                      <c:pt idx="83" formatCode="0">
                        <c:v>4</c:v>
                      </c:pt>
                      <c:pt idx="84" formatCode="0">
                        <c:v>4</c:v>
                      </c:pt>
                      <c:pt idx="85" formatCode="0">
                        <c:v>4</c:v>
                      </c:pt>
                      <c:pt idx="86" formatCode="0">
                        <c:v>4</c:v>
                      </c:pt>
                      <c:pt idx="87" formatCode="0">
                        <c:v>4</c:v>
                      </c:pt>
                      <c:pt idx="88" formatCode="0">
                        <c:v>4</c:v>
                      </c:pt>
                      <c:pt idx="89" formatCode="0">
                        <c:v>4</c:v>
                      </c:pt>
                      <c:pt idx="90" formatCode="0">
                        <c:v>4</c:v>
                      </c:pt>
                      <c:pt idx="91" formatCode="0">
                        <c:v>5</c:v>
                      </c:pt>
                      <c:pt idx="92" formatCode="0">
                        <c:v>6</c:v>
                      </c:pt>
                      <c:pt idx="93" formatCode="0">
                        <c:v>5</c:v>
                      </c:pt>
                      <c:pt idx="94" formatCode="0">
                        <c:v>5</c:v>
                      </c:pt>
                      <c:pt idx="95" formatCode="0">
                        <c:v>5</c:v>
                      </c:pt>
                      <c:pt idx="96" formatCode="0">
                        <c:v>4</c:v>
                      </c:pt>
                      <c:pt idx="97" formatCode="0">
                        <c:v>3</c:v>
                      </c:pt>
                      <c:pt idx="98" formatCode="0">
                        <c:v>3</c:v>
                      </c:pt>
                      <c:pt idx="99" formatCode="0">
                        <c:v>3</c:v>
                      </c:pt>
                      <c:pt idx="100" formatCode="0">
                        <c:v>4</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0E-F3B6-4493-9150-7C24F3ED190E}"/>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24-25 '!$A$13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'!$B$13:$DB$13</c15:sqref>
                        </c15:formulaRef>
                      </c:ext>
                    </c:extLst>
                    <c:numCache>
                      <c:formatCode>General</c:formatCode>
                      <c:ptCount val="105"/>
                      <c:pt idx="53" formatCode="0">
                        <c:v>11</c:v>
                      </c:pt>
                      <c:pt idx="54" formatCode="0">
                        <c:v>10</c:v>
                      </c:pt>
                      <c:pt idx="55" formatCode="0">
                        <c:v>10</c:v>
                      </c:pt>
                      <c:pt idx="56" formatCode="0">
                        <c:v>11</c:v>
                      </c:pt>
                      <c:pt idx="57" formatCode="0">
                        <c:v>10</c:v>
                      </c:pt>
                      <c:pt idx="58" formatCode="0">
                        <c:v>9</c:v>
                      </c:pt>
                      <c:pt idx="59" formatCode="0">
                        <c:v>9</c:v>
                      </c:pt>
                      <c:pt idx="60" formatCode="0">
                        <c:v>10</c:v>
                      </c:pt>
                      <c:pt idx="61" formatCode="0">
                        <c:v>10</c:v>
                      </c:pt>
                      <c:pt idx="62" formatCode="0">
                        <c:v>10</c:v>
                      </c:pt>
                      <c:pt idx="63" formatCode="0">
                        <c:v>9</c:v>
                      </c:pt>
                      <c:pt idx="64" formatCode="0">
                        <c:v>8</c:v>
                      </c:pt>
                      <c:pt idx="65" formatCode="0">
                        <c:v>8</c:v>
                      </c:pt>
                      <c:pt idx="66" formatCode="0">
                        <c:v>8</c:v>
                      </c:pt>
                      <c:pt idx="67" formatCode="0">
                        <c:v>9</c:v>
                      </c:pt>
                      <c:pt idx="68" formatCode="0">
                        <c:v>10</c:v>
                      </c:pt>
                      <c:pt idx="69" formatCode="0">
                        <c:v>11</c:v>
                      </c:pt>
                      <c:pt idx="70" formatCode="0">
                        <c:v>11</c:v>
                      </c:pt>
                      <c:pt idx="71" formatCode="0">
                        <c:v>13</c:v>
                      </c:pt>
                      <c:pt idx="72" formatCode="0">
                        <c:v>12</c:v>
                      </c:pt>
                      <c:pt idx="73" formatCode="0">
                        <c:v>13</c:v>
                      </c:pt>
                      <c:pt idx="74" formatCode="0">
                        <c:v>11</c:v>
                      </c:pt>
                      <c:pt idx="75" formatCode="0">
                        <c:v>10</c:v>
                      </c:pt>
                      <c:pt idx="76" formatCode="0">
                        <c:v>11</c:v>
                      </c:pt>
                      <c:pt idx="77" formatCode="0">
                        <c:v>11</c:v>
                      </c:pt>
                      <c:pt idx="78" formatCode="0">
                        <c:v>11</c:v>
                      </c:pt>
                      <c:pt idx="79" formatCode="0">
                        <c:v>11</c:v>
                      </c:pt>
                      <c:pt idx="80" formatCode="0">
                        <c:v>11</c:v>
                      </c:pt>
                      <c:pt idx="81" formatCode="0">
                        <c:v>10</c:v>
                      </c:pt>
                      <c:pt idx="82" formatCode="0">
                        <c:v>9</c:v>
                      </c:pt>
                      <c:pt idx="83" formatCode="0">
                        <c:v>9</c:v>
                      </c:pt>
                      <c:pt idx="84" formatCode="0">
                        <c:v>9</c:v>
                      </c:pt>
                      <c:pt idx="85" formatCode="0">
                        <c:v>9</c:v>
                      </c:pt>
                      <c:pt idx="86" formatCode="0">
                        <c:v>9</c:v>
                      </c:pt>
                      <c:pt idx="87" formatCode="0">
                        <c:v>9</c:v>
                      </c:pt>
                      <c:pt idx="88" formatCode="0">
                        <c:v>9</c:v>
                      </c:pt>
                      <c:pt idx="89" formatCode="0">
                        <c:v>10</c:v>
                      </c:pt>
                      <c:pt idx="90" formatCode="0">
                        <c:v>11</c:v>
                      </c:pt>
                      <c:pt idx="91" formatCode="0">
                        <c:v>12</c:v>
                      </c:pt>
                      <c:pt idx="92" formatCode="0">
                        <c:v>13</c:v>
                      </c:pt>
                      <c:pt idx="93" formatCode="0">
                        <c:v>11</c:v>
                      </c:pt>
                      <c:pt idx="94" formatCode="0">
                        <c:v>10</c:v>
                      </c:pt>
                      <c:pt idx="95" formatCode="0">
                        <c:v>9</c:v>
                      </c:pt>
                      <c:pt idx="96" formatCode="0">
                        <c:v>9</c:v>
                      </c:pt>
                      <c:pt idx="97" formatCode="0">
                        <c:v>9</c:v>
                      </c:pt>
                      <c:pt idx="98" formatCode="0">
                        <c:v>9</c:v>
                      </c:pt>
                      <c:pt idx="99" formatCode="0">
                        <c:v>9</c:v>
                      </c:pt>
                      <c:pt idx="100" formatCode="0">
                        <c:v>9</c:v>
                      </c:pt>
                      <c:pt idx="101" formatCode="0">
                        <c:v>9</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0F-F3B6-4493-9150-7C24F3ED190E}"/>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24-25 '!$A$14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'!$B$14:$DB$14</c15:sqref>
                        </c15:formulaRef>
                      </c:ext>
                    </c:extLst>
                    <c:numCache>
                      <c:formatCode>General</c:formatCode>
                      <c:ptCount val="105"/>
                      <c:pt idx="53" formatCode="0">
                        <c:v>11</c:v>
                      </c:pt>
                      <c:pt idx="54" formatCode="0">
                        <c:v>11</c:v>
                      </c:pt>
                      <c:pt idx="55" formatCode="0">
                        <c:v>11</c:v>
                      </c:pt>
                      <c:pt idx="56" formatCode="0">
                        <c:v>11</c:v>
                      </c:pt>
                      <c:pt idx="57" formatCode="0">
                        <c:v>11</c:v>
                      </c:pt>
                      <c:pt idx="58" formatCode="0">
                        <c:v>10</c:v>
                      </c:pt>
                      <c:pt idx="59" formatCode="0">
                        <c:v>10</c:v>
                      </c:pt>
                      <c:pt idx="60" formatCode="0">
                        <c:v>11</c:v>
                      </c:pt>
                      <c:pt idx="61" formatCode="0">
                        <c:v>11</c:v>
                      </c:pt>
                      <c:pt idx="62" formatCode="0">
                        <c:v>10</c:v>
                      </c:pt>
                      <c:pt idx="63" formatCode="0">
                        <c:v>9</c:v>
                      </c:pt>
                      <c:pt idx="64" formatCode="0">
                        <c:v>9</c:v>
                      </c:pt>
                      <c:pt idx="65" formatCode="0">
                        <c:v>9</c:v>
                      </c:pt>
                      <c:pt idx="66" formatCode="0">
                        <c:v>9</c:v>
                      </c:pt>
                      <c:pt idx="67" formatCode="0">
                        <c:v>10</c:v>
                      </c:pt>
                      <c:pt idx="68" formatCode="0">
                        <c:v>10</c:v>
                      </c:pt>
                      <c:pt idx="69" formatCode="0">
                        <c:v>10</c:v>
                      </c:pt>
                      <c:pt idx="70" formatCode="0">
                        <c:v>10</c:v>
                      </c:pt>
                      <c:pt idx="71" formatCode="0">
                        <c:v>11</c:v>
                      </c:pt>
                      <c:pt idx="72" formatCode="0">
                        <c:v>10</c:v>
                      </c:pt>
                      <c:pt idx="73" formatCode="0">
                        <c:v>11</c:v>
                      </c:pt>
                      <c:pt idx="74" formatCode="0">
                        <c:v>11</c:v>
                      </c:pt>
                      <c:pt idx="75" formatCode="0">
                        <c:v>10</c:v>
                      </c:pt>
                      <c:pt idx="76" formatCode="0">
                        <c:v>11</c:v>
                      </c:pt>
                      <c:pt idx="77" formatCode="0">
                        <c:v>12</c:v>
                      </c:pt>
                      <c:pt idx="78" formatCode="0">
                        <c:v>10</c:v>
                      </c:pt>
                      <c:pt idx="79" formatCode="0">
                        <c:v>9</c:v>
                      </c:pt>
                      <c:pt idx="80" formatCode="0">
                        <c:v>9</c:v>
                      </c:pt>
                      <c:pt idx="81" formatCode="0">
                        <c:v>8</c:v>
                      </c:pt>
                      <c:pt idx="82" formatCode="0">
                        <c:v>8</c:v>
                      </c:pt>
                      <c:pt idx="83" formatCode="0">
                        <c:v>8</c:v>
                      </c:pt>
                      <c:pt idx="84" formatCode="0">
                        <c:v>8</c:v>
                      </c:pt>
                      <c:pt idx="85" formatCode="0">
                        <c:v>8</c:v>
                      </c:pt>
                      <c:pt idx="86" formatCode="0">
                        <c:v>7</c:v>
                      </c:pt>
                      <c:pt idx="87" formatCode="0">
                        <c:v>7</c:v>
                      </c:pt>
                      <c:pt idx="88" formatCode="0">
                        <c:v>6</c:v>
                      </c:pt>
                      <c:pt idx="89" formatCode="0">
                        <c:v>6</c:v>
                      </c:pt>
                      <c:pt idx="90" formatCode="0">
                        <c:v>7</c:v>
                      </c:pt>
                      <c:pt idx="91" formatCode="0">
                        <c:v>8</c:v>
                      </c:pt>
                      <c:pt idx="92" formatCode="0">
                        <c:v>8</c:v>
                      </c:pt>
                      <c:pt idx="93" formatCode="0">
                        <c:v>8</c:v>
                      </c:pt>
                      <c:pt idx="94" formatCode="0">
                        <c:v>8</c:v>
                      </c:pt>
                      <c:pt idx="95" formatCode="0">
                        <c:v>7</c:v>
                      </c:pt>
                      <c:pt idx="96" formatCode="0">
                        <c:v>6</c:v>
                      </c:pt>
                      <c:pt idx="97" formatCode="0">
                        <c:v>6</c:v>
                      </c:pt>
                      <c:pt idx="98" formatCode="0">
                        <c:v>6</c:v>
                      </c:pt>
                      <c:pt idx="99" formatCode="0">
                        <c:v>6</c:v>
                      </c:pt>
                      <c:pt idx="100" formatCode="0">
                        <c:v>7</c:v>
                      </c:pt>
                      <c:pt idx="101" formatCode="0">
                        <c:v>7</c:v>
                      </c:pt>
                      <c:pt idx="102" formatCode="0">
                        <c:v>7</c:v>
                      </c:pt>
                      <c:pt idx="103" formatCode="0">
                        <c:v>7</c:v>
                      </c:pt>
                      <c:pt idx="104" formatCode="0">
                        <c:v>8</c:v>
                      </c:pt>
                    </c:numCache>
                  </c:numRef>
                </c:val>
                <c:smooth val="0"/>
                <c:extLst xmlns:c15="http://schemas.microsoft.com/office/drawing/2012/chart">
                  <c:ext xmlns:c16="http://schemas.microsoft.com/office/drawing/2014/chart" uri="{C3380CC4-5D6E-409C-BE32-E72D297353CC}">
                    <c16:uniqueId val="{00000010-F3B6-4493-9150-7C24F3ED190E}"/>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24-25 '!$A$15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'!$B$15:$DB$15</c15:sqref>
                        </c15:formulaRef>
                      </c:ext>
                    </c:extLst>
                    <c:numCache>
                      <c:formatCode>General</c:formatCode>
                      <c:ptCount val="105"/>
                      <c:pt idx="53" formatCode="0">
                        <c:v>24</c:v>
                      </c:pt>
                      <c:pt idx="54" formatCode="0">
                        <c:v>24</c:v>
                      </c:pt>
                      <c:pt idx="55" formatCode="0">
                        <c:v>24</c:v>
                      </c:pt>
                      <c:pt idx="56" formatCode="0">
                        <c:v>24</c:v>
                      </c:pt>
                      <c:pt idx="57" formatCode="0">
                        <c:v>23</c:v>
                      </c:pt>
                      <c:pt idx="58" formatCode="0">
                        <c:v>23</c:v>
                      </c:pt>
                      <c:pt idx="59" formatCode="0">
                        <c:v>22</c:v>
                      </c:pt>
                      <c:pt idx="60" formatCode="0">
                        <c:v>22</c:v>
                      </c:pt>
                      <c:pt idx="61" formatCode="0">
                        <c:v>22</c:v>
                      </c:pt>
                      <c:pt idx="62" formatCode="0">
                        <c:v>21</c:v>
                      </c:pt>
                      <c:pt idx="63" formatCode="0">
                        <c:v>21</c:v>
                      </c:pt>
                      <c:pt idx="64" formatCode="0">
                        <c:v>20</c:v>
                      </c:pt>
                      <c:pt idx="65" formatCode="0">
                        <c:v>20</c:v>
                      </c:pt>
                      <c:pt idx="66" formatCode="0">
                        <c:v>20</c:v>
                      </c:pt>
                      <c:pt idx="67" formatCode="0">
                        <c:v>20</c:v>
                      </c:pt>
                      <c:pt idx="68" formatCode="0">
                        <c:v>21</c:v>
                      </c:pt>
                      <c:pt idx="69" formatCode="0">
                        <c:v>20</c:v>
                      </c:pt>
                      <c:pt idx="70" formatCode="0">
                        <c:v>20</c:v>
                      </c:pt>
                      <c:pt idx="71" formatCode="0">
                        <c:v>21</c:v>
                      </c:pt>
                      <c:pt idx="72" formatCode="0">
                        <c:v>20</c:v>
                      </c:pt>
                      <c:pt idx="73" formatCode="0">
                        <c:v>21</c:v>
                      </c:pt>
                      <c:pt idx="74" formatCode="0">
                        <c:v>21</c:v>
                      </c:pt>
                      <c:pt idx="75" formatCode="0">
                        <c:v>23</c:v>
                      </c:pt>
                      <c:pt idx="76" formatCode="0">
                        <c:v>22</c:v>
                      </c:pt>
                      <c:pt idx="77" formatCode="0">
                        <c:v>21</c:v>
                      </c:pt>
                      <c:pt idx="78" formatCode="0">
                        <c:v>20</c:v>
                      </c:pt>
                      <c:pt idx="79" formatCode="0">
                        <c:v>20</c:v>
                      </c:pt>
                      <c:pt idx="80" formatCode="0">
                        <c:v>20</c:v>
                      </c:pt>
                      <c:pt idx="81" formatCode="0">
                        <c:v>18</c:v>
                      </c:pt>
                      <c:pt idx="82" formatCode="0">
                        <c:v>17</c:v>
                      </c:pt>
                      <c:pt idx="83" formatCode="0">
                        <c:v>17</c:v>
                      </c:pt>
                      <c:pt idx="84" formatCode="0">
                        <c:v>16</c:v>
                      </c:pt>
                      <c:pt idx="85" formatCode="0">
                        <c:v>15</c:v>
                      </c:pt>
                      <c:pt idx="86" formatCode="0">
                        <c:v>14</c:v>
                      </c:pt>
                      <c:pt idx="87" formatCode="0">
                        <c:v>12</c:v>
                      </c:pt>
                      <c:pt idx="88" formatCode="0">
                        <c:v>11</c:v>
                      </c:pt>
                      <c:pt idx="89" formatCode="0">
                        <c:v>11</c:v>
                      </c:pt>
                      <c:pt idx="90" formatCode="0">
                        <c:v>12</c:v>
                      </c:pt>
                      <c:pt idx="91" formatCode="0">
                        <c:v>14</c:v>
                      </c:pt>
                      <c:pt idx="92" formatCode="0">
                        <c:v>14</c:v>
                      </c:pt>
                      <c:pt idx="93" formatCode="0">
                        <c:v>14</c:v>
                      </c:pt>
                      <c:pt idx="94" formatCode="0">
                        <c:v>13</c:v>
                      </c:pt>
                      <c:pt idx="95" formatCode="0">
                        <c:v>13</c:v>
                      </c:pt>
                      <c:pt idx="96" formatCode="0">
                        <c:v>12</c:v>
                      </c:pt>
                      <c:pt idx="97" formatCode="0">
                        <c:v>11</c:v>
                      </c:pt>
                      <c:pt idx="98" formatCode="0">
                        <c:v>10</c:v>
                      </c:pt>
                      <c:pt idx="99" formatCode="0">
                        <c:v>10</c:v>
                      </c:pt>
                      <c:pt idx="100" formatCode="0">
                        <c:v>11</c:v>
                      </c:pt>
                      <c:pt idx="101" formatCode="0">
                        <c:v>9</c:v>
                      </c:pt>
                      <c:pt idx="102" formatCode="0">
                        <c:v>8</c:v>
                      </c:pt>
                      <c:pt idx="103" formatCode="0">
                        <c:v>7</c:v>
                      </c:pt>
                      <c:pt idx="104" formatCode="0">
                        <c:v>7</c:v>
                      </c:pt>
                    </c:numCache>
                  </c:numRef>
                </c:val>
                <c:smooth val="0"/>
                <c:extLst xmlns:c15="http://schemas.microsoft.com/office/drawing/2012/chart">
                  <c:ext xmlns:c16="http://schemas.microsoft.com/office/drawing/2014/chart" uri="{C3380CC4-5D6E-409C-BE32-E72D297353CC}">
                    <c16:uniqueId val="{00000011-F3B6-4493-9150-7C24F3ED190E}"/>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24-25 '!$A$16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'!$B$16:$DB$16</c15:sqref>
                        </c15:formulaRef>
                      </c:ext>
                    </c:extLst>
                    <c:numCache>
                      <c:formatCode>General</c:formatCode>
                      <c:ptCount val="105"/>
                      <c:pt idx="53" formatCode="0">
                        <c:v>113.2</c:v>
                      </c:pt>
                      <c:pt idx="54" formatCode="0">
                        <c:v>111.05</c:v>
                      </c:pt>
                      <c:pt idx="55" formatCode="0">
                        <c:v>113.9725</c:v>
                      </c:pt>
                      <c:pt idx="56" formatCode="0">
                        <c:v>112.474875</c:v>
                      </c:pt>
                      <c:pt idx="57" formatCode="0">
                        <c:v>108.72463125</c:v>
                      </c:pt>
                      <c:pt idx="58" formatCode="0">
                        <c:v>104.94263124999999</c:v>
                      </c:pt>
                      <c:pt idx="59" formatCode="0">
                        <c:v>105.65309437499999</c:v>
                      </c:pt>
                      <c:pt idx="60" formatCode="0">
                        <c:v>115.0329038125</c:v>
                      </c:pt>
                      <c:pt idx="61" formatCode="0">
                        <c:v>118.30046419375</c:v>
                      </c:pt>
                      <c:pt idx="62" formatCode="0">
                        <c:v>115.31177561312501</c:v>
                      </c:pt>
                      <c:pt idx="63" formatCode="0">
                        <c:v>112.1806636744375</c:v>
                      </c:pt>
                      <c:pt idx="64" formatCode="0">
                        <c:v>112.93538164188125</c:v>
                      </c:pt>
                      <c:pt idx="65" formatCode="0">
                        <c:v>108.24239210978719</c:v>
                      </c:pt>
                      <c:pt idx="66" formatCode="0">
                        <c:v>103.54788426130847</c:v>
                      </c:pt>
                      <c:pt idx="67" formatCode="0">
                        <c:v>104.54788426130847</c:v>
                      </c:pt>
                      <c:pt idx="68" formatCode="0">
                        <c:v>106.54901454611804</c:v>
                      </c:pt>
                      <c:pt idx="69" formatCode="0">
                        <c:v>108.80634377803715</c:v>
                      </c:pt>
                      <c:pt idx="70" formatCode="0">
                        <c:v>110.42999119428626</c:v>
                      </c:pt>
                      <c:pt idx="71" formatCode="0">
                        <c:v>122.24934584115988</c:v>
                      </c:pt>
                      <c:pt idx="72" formatCode="0">
                        <c:v>122.00871055353264</c:v>
                      </c:pt>
                      <c:pt idx="73" formatCode="0">
                        <c:v>124.34473735353264</c:v>
                      </c:pt>
                      <c:pt idx="74" formatCode="0">
                        <c:v>128.12271965111483</c:v>
                      </c:pt>
                      <c:pt idx="75" formatCode="0">
                        <c:v>134.68559982331752</c:v>
                      </c:pt>
                      <c:pt idx="76" formatCode="0">
                        <c:v>128.57669351175429</c:v>
                      </c:pt>
                      <c:pt idx="77" formatCode="0">
                        <c:v>123.32000085391267</c:v>
                      </c:pt>
                      <c:pt idx="78" formatCode="0">
                        <c:v>119.88382504528816</c:v>
                      </c:pt>
                      <c:pt idx="79" formatCode="0">
                        <c:v>112.78152498153898</c:v>
                      </c:pt>
                      <c:pt idx="80" formatCode="0">
                        <c:v>111.46683976486848</c:v>
                      </c:pt>
                      <c:pt idx="81" formatCode="0">
                        <c:v>105.65365068912253</c:v>
                      </c:pt>
                      <c:pt idx="82" formatCode="0">
                        <c:v>97.337078119650272</c:v>
                      </c:pt>
                      <c:pt idx="83" formatCode="0">
                        <c:v>101.83032553548023</c:v>
                      </c:pt>
                      <c:pt idx="84" formatCode="0">
                        <c:v>95.898559875019629</c:v>
                      </c:pt>
                      <c:pt idx="85" formatCode="0">
                        <c:v>95.390316724077962</c:v>
                      </c:pt>
                      <c:pt idx="86" formatCode="0">
                        <c:v>89.52705061775886</c:v>
                      </c:pt>
                      <c:pt idx="87" formatCode="0">
                        <c:v>80.83412439763157</c:v>
                      </c:pt>
                      <c:pt idx="88" formatCode="0">
                        <c:v>78.049041220797591</c:v>
                      </c:pt>
                      <c:pt idx="89" formatCode="0">
                        <c:v>81.458891304856962</c:v>
                      </c:pt>
                      <c:pt idx="90" formatCode="0">
                        <c:v>91.016999998827089</c:v>
                      </c:pt>
                      <c:pt idx="91" formatCode="0">
                        <c:v>105.24287248843667</c:v>
                      </c:pt>
                      <c:pt idx="92" formatCode="0">
                        <c:v>113.22245257334843</c:v>
                      </c:pt>
                      <c:pt idx="93" formatCode="0">
                        <c:v>104.09180035564518</c:v>
                      </c:pt>
                      <c:pt idx="94" formatCode="0">
                        <c:v>100.98371957726802</c:v>
                      </c:pt>
                      <c:pt idx="95" formatCode="0">
                        <c:v>97.557572898135106</c:v>
                      </c:pt>
                      <c:pt idx="96" formatCode="0">
                        <c:v>89.286084929133551</c:v>
                      </c:pt>
                      <c:pt idx="97" formatCode="0">
                        <c:v>84.279945235265373</c:v>
                      </c:pt>
                      <c:pt idx="98" formatCode="0">
                        <c:v>77.446784471097558</c:v>
                      </c:pt>
                      <c:pt idx="99" formatCode="0">
                        <c:v>74.886258095550644</c:v>
                      </c:pt>
                      <c:pt idx="100" formatCode="0">
                        <c:v>84.531880882104247</c:v>
                      </c:pt>
                      <c:pt idx="101" formatCode="0">
                        <c:v>73.903457474498722</c:v>
                      </c:pt>
                      <c:pt idx="102" formatCode="0">
                        <c:v>71.692828693983444</c:v>
                      </c:pt>
                      <c:pt idx="103" formatCode="0">
                        <c:v>69.006981589228531</c:v>
                      </c:pt>
                      <c:pt idx="104" formatCode="0">
                        <c:v>75.382821848139002</c:v>
                      </c:pt>
                    </c:numCache>
                  </c:numRef>
                </c:val>
                <c:smooth val="0"/>
                <c:extLst xmlns:c15="http://schemas.microsoft.com/office/drawing/2012/chart">
                  <c:ext xmlns:c16="http://schemas.microsoft.com/office/drawing/2014/chart" uri="{C3380CC4-5D6E-409C-BE32-E72D297353CC}">
                    <c16:uniqueId val="{00000012-F3B6-4493-9150-7C24F3ED190E}"/>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24-25 '!$A$17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'!$B$17:$DB$17</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3-F3B6-4493-9150-7C24F3ED190E}"/>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24-25 '!$A$18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'!$B$18:$DB$18</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4-F3B6-4493-9150-7C24F3ED190E}"/>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24-25 '!$A$19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'!$B$19:$DB$19</c15:sqref>
                        </c15:formulaRef>
                      </c:ext>
                    </c:extLst>
                    <c:numCache>
                      <c:formatCode>General</c:formatCode>
                      <c:ptCount val="105"/>
                      <c:pt idx="53" formatCode="0">
                        <c:v>5</c:v>
                      </c:pt>
                      <c:pt idx="54" formatCode="0">
                        <c:v>4.25</c:v>
                      </c:pt>
                      <c:pt idx="55" formatCode="0">
                        <c:v>3.1875</c:v>
                      </c:pt>
                      <c:pt idx="56" formatCode="0">
                        <c:v>2.1356249999999997</c:v>
                      </c:pt>
                      <c:pt idx="57" formatCode="0">
                        <c:v>2.1356249999999997</c:v>
                      </c:pt>
                      <c:pt idx="58" formatCode="0">
                        <c:v>2.1356249999999997</c:v>
                      </c:pt>
                      <c:pt idx="59" formatCode="0">
                        <c:v>2.1356249999999997</c:v>
                      </c:pt>
                      <c:pt idx="60" formatCode="0">
                        <c:v>4.2712499999999993</c:v>
                      </c:pt>
                      <c:pt idx="61" formatCode="0">
                        <c:v>4.2712499999999993</c:v>
                      </c:pt>
                      <c:pt idx="62" formatCode="0">
                        <c:v>4.2712499999999993</c:v>
                      </c:pt>
                      <c:pt idx="63" formatCode="0">
                        <c:v>4.2712499999999993</c:v>
                      </c:pt>
                      <c:pt idx="64" formatCode="0">
                        <c:v>4.2712499999999993</c:v>
                      </c:pt>
                      <c:pt idx="65" formatCode="0">
                        <c:v>4.2712499999999993</c:v>
                      </c:pt>
                      <c:pt idx="66" formatCode="0">
                        <c:v>4.2712499999999993</c:v>
                      </c:pt>
                      <c:pt idx="67" formatCode="0">
                        <c:v>4.6983749999999995</c:v>
                      </c:pt>
                      <c:pt idx="68" formatCode="0">
                        <c:v>4.6983749999999995</c:v>
                      </c:pt>
                      <c:pt idx="69" formatCode="0">
                        <c:v>4.6983749999999995</c:v>
                      </c:pt>
                      <c:pt idx="70" formatCode="0">
                        <c:v>4.6983749999999995</c:v>
                      </c:pt>
                      <c:pt idx="71" formatCode="0">
                        <c:v>5.6380499999999989</c:v>
                      </c:pt>
                      <c:pt idx="72" formatCode="0">
                        <c:v>5.6380499999999989</c:v>
                      </c:pt>
                      <c:pt idx="73" formatCode="0">
                        <c:v>6.7656599999999987</c:v>
                      </c:pt>
                      <c:pt idx="74" formatCode="0">
                        <c:v>6.7656599999999987</c:v>
                      </c:pt>
                      <c:pt idx="75" formatCode="0">
                        <c:v>7.4422259999999989</c:v>
                      </c:pt>
                      <c:pt idx="76" formatCode="0">
                        <c:v>6.6980033999999993</c:v>
                      </c:pt>
                      <c:pt idx="77" formatCode="0">
                        <c:v>6.0282030599999992</c:v>
                      </c:pt>
                      <c:pt idx="78" formatCode="0">
                        <c:v>5.4253827539999993</c:v>
                      </c:pt>
                      <c:pt idx="79" formatCode="0">
                        <c:v>4.3403062031999999</c:v>
                      </c:pt>
                      <c:pt idx="80" formatCode="0">
                        <c:v>4.3403062031999999</c:v>
                      </c:pt>
                      <c:pt idx="81" formatCode="0">
                        <c:v>4.3403062031999999</c:v>
                      </c:pt>
                      <c:pt idx="82" formatCode="0">
                        <c:v>4.3403062031999999</c:v>
                      </c:pt>
                      <c:pt idx="83" formatCode="0">
                        <c:v>4.3403062031999999</c:v>
                      </c:pt>
                      <c:pt idx="84" formatCode="0">
                        <c:v>4.3403062031999999</c:v>
                      </c:pt>
                      <c:pt idx="85" formatCode="0">
                        <c:v>4.3403062031999999</c:v>
                      </c:pt>
                      <c:pt idx="86" formatCode="0">
                        <c:v>3.47224496256</c:v>
                      </c:pt>
                      <c:pt idx="87" formatCode="0">
                        <c:v>2.9514082181759997</c:v>
                      </c:pt>
                      <c:pt idx="88" formatCode="0">
                        <c:v>2.9514082181759997</c:v>
                      </c:pt>
                      <c:pt idx="89" formatCode="0">
                        <c:v>2.9514082181759997</c:v>
                      </c:pt>
                      <c:pt idx="90" formatCode="0">
                        <c:v>2.9514082181759997</c:v>
                      </c:pt>
                      <c:pt idx="91" formatCode="0">
                        <c:v>2.9514082181759997</c:v>
                      </c:pt>
                      <c:pt idx="92" formatCode="0">
                        <c:v>2.9514082181759997</c:v>
                      </c:pt>
                      <c:pt idx="93" formatCode="0">
                        <c:v>2.9514082181759997</c:v>
                      </c:pt>
                      <c:pt idx="94" formatCode="0">
                        <c:v>2.3611265745407999</c:v>
                      </c:pt>
                      <c:pt idx="95" formatCode="0">
                        <c:v>2.3611265745407999</c:v>
                      </c:pt>
                      <c:pt idx="96" formatCode="0">
                        <c:v>1.1805632872703999</c:v>
                      </c:pt>
                      <c:pt idx="97" formatCode="0">
                        <c:v>1.1805632872703999</c:v>
                      </c:pt>
                      <c:pt idx="98" formatCode="0">
                        <c:v>1.1805632872703999</c:v>
                      </c:pt>
                      <c:pt idx="99" formatCode="0">
                        <c:v>1.1805632872703999</c:v>
                      </c:pt>
                      <c:pt idx="100" formatCode="0">
                        <c:v>1.1805632872703999</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5-F3B6-4493-9150-7C24F3ED190E}"/>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24-25 '!$A$20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'!$B$20:$DB$20</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6-F3B6-4493-9150-7C24F3ED190E}"/>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24-25 '!$A$21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'!$B$21:$DB$21</c15:sqref>
                        </c15:formulaRef>
                      </c:ext>
                    </c:extLst>
                    <c:numCache>
                      <c:formatCode>General</c:formatCode>
                      <c:ptCount val="105"/>
                      <c:pt idx="53" formatCode="0">
                        <c:v>10</c:v>
                      </c:pt>
                      <c:pt idx="54" formatCode="0">
                        <c:v>9.8000000000000007</c:v>
                      </c:pt>
                      <c:pt idx="55" formatCode="0">
                        <c:v>9.9960000000000004</c:v>
                      </c:pt>
                      <c:pt idx="56" formatCode="0">
                        <c:v>9.9960000000000004</c:v>
                      </c:pt>
                      <c:pt idx="57" formatCode="0">
                        <c:v>9.9960000000000004</c:v>
                      </c:pt>
                      <c:pt idx="58" formatCode="0">
                        <c:v>8.9964000000000013</c:v>
                      </c:pt>
                      <c:pt idx="59" formatCode="0">
                        <c:v>8.9964000000000013</c:v>
                      </c:pt>
                      <c:pt idx="60" formatCode="0">
                        <c:v>8.9964000000000013</c:v>
                      </c:pt>
                      <c:pt idx="61" formatCode="0">
                        <c:v>8.9964000000000013</c:v>
                      </c:pt>
                      <c:pt idx="62" formatCode="0">
                        <c:v>9.8960400000000028</c:v>
                      </c:pt>
                      <c:pt idx="63" formatCode="0">
                        <c:v>9.8960400000000028</c:v>
                      </c:pt>
                      <c:pt idx="64" formatCode="0">
                        <c:v>9.8960400000000028</c:v>
                      </c:pt>
                      <c:pt idx="65" formatCode="0">
                        <c:v>9.8960400000000028</c:v>
                      </c:pt>
                      <c:pt idx="66" formatCode="0">
                        <c:v>9.8960400000000028</c:v>
                      </c:pt>
                      <c:pt idx="67" formatCode="0">
                        <c:v>9.8960400000000028</c:v>
                      </c:pt>
                      <c:pt idx="68" formatCode="0">
                        <c:v>8.9064360000000029</c:v>
                      </c:pt>
                      <c:pt idx="69" formatCode="0">
                        <c:v>8.9064360000000029</c:v>
                      </c:pt>
                      <c:pt idx="70" formatCode="0">
                        <c:v>9.7970796000000036</c:v>
                      </c:pt>
                      <c:pt idx="71" formatCode="0">
                        <c:v>9.7970796000000036</c:v>
                      </c:pt>
                      <c:pt idx="72" formatCode="0">
                        <c:v>9.7970796000000036</c:v>
                      </c:pt>
                      <c:pt idx="73" formatCode="0">
                        <c:v>9.7970796000000036</c:v>
                      </c:pt>
                      <c:pt idx="74" formatCode="0">
                        <c:v>10.776787560000004</c:v>
                      </c:pt>
                      <c:pt idx="75" formatCode="0">
                        <c:v>10.776787560000004</c:v>
                      </c:pt>
                      <c:pt idx="76" formatCode="0">
                        <c:v>9.6991088040000033</c:v>
                      </c:pt>
                      <c:pt idx="77" formatCode="0">
                        <c:v>9.1171622757600019</c:v>
                      </c:pt>
                      <c:pt idx="78" formatCode="0">
                        <c:v>9.1171622757600019</c:v>
                      </c:pt>
                      <c:pt idx="79" formatCode="0">
                        <c:v>8.2054460481840028</c:v>
                      </c:pt>
                      <c:pt idx="80" formatCode="0">
                        <c:v>8.2054460481840028</c:v>
                      </c:pt>
                      <c:pt idx="81" formatCode="0">
                        <c:v>8.2054460481840028</c:v>
                      </c:pt>
                      <c:pt idx="82" formatCode="0">
                        <c:v>7.9592826667384822</c:v>
                      </c:pt>
                      <c:pt idx="83" formatCode="0">
                        <c:v>8.7552109334123305</c:v>
                      </c:pt>
                      <c:pt idx="84" formatCode="0">
                        <c:v>8.7552109334123305</c:v>
                      </c:pt>
                      <c:pt idx="85" formatCode="0">
                        <c:v>8.7552109334123305</c:v>
                      </c:pt>
                      <c:pt idx="86" formatCode="0">
                        <c:v>8.7552109334123305</c:v>
                      </c:pt>
                      <c:pt idx="87" formatCode="0">
                        <c:v>7.879689840071098</c:v>
                      </c:pt>
                      <c:pt idx="88" formatCode="0">
                        <c:v>7.879689840071098</c:v>
                      </c:pt>
                      <c:pt idx="89" formatCode="0">
                        <c:v>8.6676588240782078</c:v>
                      </c:pt>
                      <c:pt idx="90" formatCode="0">
                        <c:v>8.6676588240782078</c:v>
                      </c:pt>
                      <c:pt idx="91" formatCode="0">
                        <c:v>9.5344247064860301</c:v>
                      </c:pt>
                      <c:pt idx="92" formatCode="0">
                        <c:v>9.5344247064860301</c:v>
                      </c:pt>
                      <c:pt idx="93" formatCode="0">
                        <c:v>9.5344247064860301</c:v>
                      </c:pt>
                      <c:pt idx="94" formatCode="0">
                        <c:v>8.5809822358374266</c:v>
                      </c:pt>
                      <c:pt idx="95" formatCode="0">
                        <c:v>8.5809822358374266</c:v>
                      </c:pt>
                      <c:pt idx="96" formatCode="0">
                        <c:v>8.5809822358374266</c:v>
                      </c:pt>
                      <c:pt idx="97" formatCode="0">
                        <c:v>7.7228840122536839</c:v>
                      </c:pt>
                      <c:pt idx="98" formatCode="0">
                        <c:v>7.7228840122536839</c:v>
                      </c:pt>
                      <c:pt idx="99" formatCode="0">
                        <c:v>7.7228840122536839</c:v>
                      </c:pt>
                      <c:pt idx="100" formatCode="0">
                        <c:v>7.7228840122536839</c:v>
                      </c:pt>
                      <c:pt idx="101" formatCode="0">
                        <c:v>6.9505956110283158</c:v>
                      </c:pt>
                      <c:pt idx="102" formatCode="0">
                        <c:v>6.9505956110283158</c:v>
                      </c:pt>
                      <c:pt idx="103" formatCode="0">
                        <c:v>6.2555360499254844</c:v>
                      </c:pt>
                      <c:pt idx="104" formatCode="0">
                        <c:v>5.3172056424366616</c:v>
                      </c:pt>
                    </c:numCache>
                  </c:numRef>
                </c:val>
                <c:smooth val="0"/>
                <c:extLst xmlns:c15="http://schemas.microsoft.com/office/drawing/2012/chart">
                  <c:ext xmlns:c16="http://schemas.microsoft.com/office/drawing/2014/chart" uri="{C3380CC4-5D6E-409C-BE32-E72D297353CC}">
                    <c16:uniqueId val="{00000017-F3B6-4493-9150-7C24F3ED190E}"/>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24-25 '!$A$22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'!$B$22:$DB$22</c15:sqref>
                        </c15:formulaRef>
                      </c:ext>
                    </c:extLst>
                    <c:numCache>
                      <c:formatCode>General</c:formatCode>
                      <c:ptCount val="105"/>
                      <c:pt idx="53" formatCode="0">
                        <c:v>4</c:v>
                      </c:pt>
                      <c:pt idx="54" formatCode="0">
                        <c:v>4</c:v>
                      </c:pt>
                      <c:pt idx="55" formatCode="0">
                        <c:v>4</c:v>
                      </c:pt>
                      <c:pt idx="56" formatCode="0">
                        <c:v>4</c:v>
                      </c:pt>
                      <c:pt idx="57" formatCode="0">
                        <c:v>3.4</c:v>
                      </c:pt>
                      <c:pt idx="58" formatCode="0">
                        <c:v>4.25</c:v>
                      </c:pt>
                      <c:pt idx="59" formatCode="0">
                        <c:v>3.1875</c:v>
                      </c:pt>
                      <c:pt idx="60" formatCode="0">
                        <c:v>3.1875</c:v>
                      </c:pt>
                      <c:pt idx="61" formatCode="0">
                        <c:v>3.1875</c:v>
                      </c:pt>
                      <c:pt idx="62" formatCode="0">
                        <c:v>3.1875</c:v>
                      </c:pt>
                      <c:pt idx="63" formatCode="0">
                        <c:v>2.5500000000000003</c:v>
                      </c:pt>
                      <c:pt idx="64" formatCode="0">
                        <c:v>2.5500000000000003</c:v>
                      </c:pt>
                      <c:pt idx="65" formatCode="0">
                        <c:v>3.8250000000000002</c:v>
                      </c:pt>
                      <c:pt idx="66" formatCode="0">
                        <c:v>2.8687500000000004</c:v>
                      </c:pt>
                      <c:pt idx="67" formatCode="0">
                        <c:v>2.8687500000000004</c:v>
                      </c:pt>
                      <c:pt idx="68" formatCode="0">
                        <c:v>2.8687500000000004</c:v>
                      </c:pt>
                      <c:pt idx="69" formatCode="0">
                        <c:v>1.9220625</c:v>
                      </c:pt>
                      <c:pt idx="70" formatCode="0">
                        <c:v>2.1142687500000004</c:v>
                      </c:pt>
                      <c:pt idx="71" formatCode="0">
                        <c:v>2.2199821875000003</c:v>
                      </c:pt>
                      <c:pt idx="72" formatCode="0">
                        <c:v>2.2199821875000003</c:v>
                      </c:pt>
                      <c:pt idx="73" formatCode="0">
                        <c:v>2.2199821875000003</c:v>
                      </c:pt>
                      <c:pt idx="74" formatCode="0">
                        <c:v>2.2199821875000003</c:v>
                      </c:pt>
                      <c:pt idx="75" formatCode="0">
                        <c:v>2.5529795156250001</c:v>
                      </c:pt>
                      <c:pt idx="76" formatCode="0">
                        <c:v>2.1700325882812499</c:v>
                      </c:pt>
                      <c:pt idx="77" formatCode="0">
                        <c:v>2.1700325882812499</c:v>
                      </c:pt>
                      <c:pt idx="78" formatCode="0">
                        <c:v>2.1700325882812499</c:v>
                      </c:pt>
                      <c:pt idx="79" formatCode="0">
                        <c:v>2.1700325882812499</c:v>
                      </c:pt>
                      <c:pt idx="80" formatCode="0">
                        <c:v>2.1700325882812499</c:v>
                      </c:pt>
                      <c:pt idx="81" formatCode="0">
                        <c:v>2.1700325882812499</c:v>
                      </c:pt>
                      <c:pt idx="82" formatCode="0">
                        <c:v>1.4539218341484372</c:v>
                      </c:pt>
                      <c:pt idx="83" formatCode="0">
                        <c:v>1.4539218341484372</c:v>
                      </c:pt>
                      <c:pt idx="84" formatCode="0">
                        <c:v>1.3085296507335935</c:v>
                      </c:pt>
                      <c:pt idx="85" formatCode="0">
                        <c:v>1.1776766856602341</c:v>
                      </c:pt>
                      <c:pt idx="86" formatCode="0">
                        <c:v>1.0599090170942107</c:v>
                      </c:pt>
                      <c:pt idx="87" formatCode="0">
                        <c:v>0.95391811538478966</c:v>
                      </c:pt>
                      <c:pt idx="88" formatCode="0">
                        <c:v>0.85852630384631068</c:v>
                      </c:pt>
                      <c:pt idx="89" formatCode="0">
                        <c:v>0.85852630384631068</c:v>
                      </c:pt>
                      <c:pt idx="90" formatCode="0">
                        <c:v>0.94437893423094177</c:v>
                      </c:pt>
                      <c:pt idx="91" formatCode="0">
                        <c:v>1.13325472107713</c:v>
                      </c:pt>
                      <c:pt idx="92" formatCode="0">
                        <c:v>0.56662736053856499</c:v>
                      </c:pt>
                      <c:pt idx="93" formatCode="0">
                        <c:v>0.56662736053856499</c:v>
                      </c:pt>
                      <c:pt idx="94" formatCode="0">
                        <c:v>0.56662736053856499</c:v>
                      </c:pt>
                      <c:pt idx="95" formatCode="0">
                        <c:v>0.56662736053856499</c:v>
                      </c:pt>
                      <c:pt idx="96" formatCode="0">
                        <c:v>0.56662736053856499</c:v>
                      </c:pt>
                      <c:pt idx="97" formatCode="0">
                        <c:v>0.56662736053856499</c:v>
                      </c:pt>
                      <c:pt idx="98" formatCode="0">
                        <c:v>0.56662736053856499</c:v>
                      </c:pt>
                      <c:pt idx="99" formatCode="0">
                        <c:v>0.56662736053856499</c:v>
                      </c:pt>
                      <c:pt idx="100" formatCode="0">
                        <c:v>1.13325472107713</c:v>
                      </c:pt>
                      <c:pt idx="101" formatCode="0">
                        <c:v>0.56662736053856499</c:v>
                      </c:pt>
                      <c:pt idx="102" formatCode="0">
                        <c:v>0.56662736053856499</c:v>
                      </c:pt>
                      <c:pt idx="103" formatCode="0">
                        <c:v>0.56662736053856499</c:v>
                      </c:pt>
                      <c:pt idx="104" formatCode="0">
                        <c:v>0.56662736053856499</c:v>
                      </c:pt>
                    </c:numCache>
                  </c:numRef>
                </c:val>
                <c:smooth val="0"/>
                <c:extLst xmlns:c15="http://schemas.microsoft.com/office/drawing/2012/chart">
                  <c:ext xmlns:c16="http://schemas.microsoft.com/office/drawing/2014/chart" uri="{C3380CC4-5D6E-409C-BE32-E72D297353CC}">
                    <c16:uniqueId val="{00000018-F3B6-4493-9150-7C24F3ED190E}"/>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24-25 '!$A$23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'!$B$23:$DB$23</c15:sqref>
                        </c15:formulaRef>
                      </c:ext>
                    </c:extLst>
                    <c:numCache>
                      <c:formatCode>General</c:formatCode>
                      <c:ptCount val="105"/>
                      <c:pt idx="53" formatCode="0">
                        <c:v>2.25</c:v>
                      </c:pt>
                      <c:pt idx="54" formatCode="0">
                        <c:v>1.8</c:v>
                      </c:pt>
                      <c:pt idx="55" formatCode="0">
                        <c:v>0.9</c:v>
                      </c:pt>
                      <c:pt idx="56" formatCode="0">
                        <c:v>0.9</c:v>
                      </c:pt>
                      <c:pt idx="57" formatCode="0">
                        <c:v>0.9</c:v>
                      </c:pt>
                      <c:pt idx="58" formatCode="0">
                        <c:v>1.8</c:v>
                      </c:pt>
                      <c:pt idx="59" formatCode="0">
                        <c:v>1.8</c:v>
                      </c:pt>
                      <c:pt idx="60" formatCode="0">
                        <c:v>2.7</c:v>
                      </c:pt>
                      <c:pt idx="61" formatCode="0">
                        <c:v>2.7</c:v>
                      </c:pt>
                      <c:pt idx="62" formatCode="0">
                        <c:v>2.7</c:v>
                      </c:pt>
                      <c:pt idx="63" formatCode="0">
                        <c:v>4.0500000000000007</c:v>
                      </c:pt>
                      <c:pt idx="64" formatCode="0">
                        <c:v>4.0500000000000007</c:v>
                      </c:pt>
                      <c:pt idx="65" formatCode="0">
                        <c:v>4.0500000000000007</c:v>
                      </c:pt>
                      <c:pt idx="66" formatCode="0">
                        <c:v>2.7135000000000002</c:v>
                      </c:pt>
                      <c:pt idx="67" formatCode="0">
                        <c:v>2.7135000000000002</c:v>
                      </c:pt>
                      <c:pt idx="68" formatCode="0">
                        <c:v>2.7135000000000002</c:v>
                      </c:pt>
                      <c:pt idx="69" formatCode="0">
                        <c:v>1.8180449999999999</c:v>
                      </c:pt>
                      <c:pt idx="70" formatCode="0">
                        <c:v>1.8180449999999999</c:v>
                      </c:pt>
                      <c:pt idx="71" formatCode="0">
                        <c:v>2.6361652499999999</c:v>
                      </c:pt>
                      <c:pt idx="72" formatCode="0">
                        <c:v>3.6906313499999994</c:v>
                      </c:pt>
                      <c:pt idx="73" formatCode="0">
                        <c:v>3.6906313499999994</c:v>
                      </c:pt>
                      <c:pt idx="74" formatCode="0">
                        <c:v>4.9823523224999997</c:v>
                      </c:pt>
                      <c:pt idx="75" formatCode="0">
                        <c:v>4.9823523224999997</c:v>
                      </c:pt>
                      <c:pt idx="76" formatCode="0">
                        <c:v>3.4876466257499996</c:v>
                      </c:pt>
                      <c:pt idx="77" formatCode="0">
                        <c:v>3.4876466257499996</c:v>
                      </c:pt>
                      <c:pt idx="78" formatCode="0">
                        <c:v>2.3367232392524997</c:v>
                      </c:pt>
                      <c:pt idx="79" formatCode="0">
                        <c:v>2.3367232392524997</c:v>
                      </c:pt>
                      <c:pt idx="80" formatCode="0">
                        <c:v>2.3367232392524997</c:v>
                      </c:pt>
                      <c:pt idx="81" formatCode="0">
                        <c:v>2.3367232392524997</c:v>
                      </c:pt>
                      <c:pt idx="82" formatCode="0">
                        <c:v>2.3367232392524997</c:v>
                      </c:pt>
                      <c:pt idx="83" formatCode="0">
                        <c:v>2.3367232392524997</c:v>
                      </c:pt>
                      <c:pt idx="84" formatCode="0">
                        <c:v>2.3367232392524997</c:v>
                      </c:pt>
                      <c:pt idx="85" formatCode="0">
                        <c:v>2.3367232392524997</c:v>
                      </c:pt>
                      <c:pt idx="86" formatCode="0">
                        <c:v>2.3367232392524997</c:v>
                      </c:pt>
                      <c:pt idx="87" formatCode="0">
                        <c:v>2.3367232392524997</c:v>
                      </c:pt>
                      <c:pt idx="88" formatCode="0">
                        <c:v>2.3367232392524997</c:v>
                      </c:pt>
                      <c:pt idx="89" formatCode="0">
                        <c:v>2.3367232392524997</c:v>
                      </c:pt>
                      <c:pt idx="90" formatCode="0">
                        <c:v>2.3367232392524997</c:v>
                      </c:pt>
                      <c:pt idx="91" formatCode="0">
                        <c:v>3.0377402110282499</c:v>
                      </c:pt>
                      <c:pt idx="92" formatCode="0">
                        <c:v>2.4301921688226003</c:v>
                      </c:pt>
                      <c:pt idx="93" formatCode="0">
                        <c:v>2.4301921688226003</c:v>
                      </c:pt>
                      <c:pt idx="94" formatCode="0">
                        <c:v>2.4301921688226003</c:v>
                      </c:pt>
                      <c:pt idx="95" formatCode="0">
                        <c:v>2.4301921688226003</c:v>
                      </c:pt>
                      <c:pt idx="96" formatCode="0">
                        <c:v>2.1871729519403402</c:v>
                      </c:pt>
                      <c:pt idx="97" formatCode="0">
                        <c:v>2.077814304343323</c:v>
                      </c:pt>
                      <c:pt idx="98" formatCode="0">
                        <c:v>1.9739235891261568</c:v>
                      </c:pt>
                      <c:pt idx="99" formatCode="0">
                        <c:v>1.9739235891261568</c:v>
                      </c:pt>
                      <c:pt idx="100" formatCode="0">
                        <c:v>1.9739235891261568</c:v>
                      </c:pt>
                      <c:pt idx="101" formatCode="0">
                        <c:v>1.9739235891261568</c:v>
                      </c:pt>
                      <c:pt idx="102" formatCode="0">
                        <c:v>1.9739235891261568</c:v>
                      </c:pt>
                      <c:pt idx="103" formatCode="0">
                        <c:v>1.9739235891261568</c:v>
                      </c:pt>
                      <c:pt idx="104" formatCode="0">
                        <c:v>1.9739235891261568</c:v>
                      </c:pt>
                    </c:numCache>
                  </c:numRef>
                </c:val>
                <c:smooth val="0"/>
                <c:extLst xmlns:c15="http://schemas.microsoft.com/office/drawing/2012/chart">
                  <c:ext xmlns:c16="http://schemas.microsoft.com/office/drawing/2014/chart" uri="{C3380CC4-5D6E-409C-BE32-E72D297353CC}">
                    <c16:uniqueId val="{00000019-F3B6-4493-9150-7C24F3ED190E}"/>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24-25 '!$A$24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'!$B$24:$DB$24</c15:sqref>
                        </c15:formulaRef>
                      </c:ext>
                    </c:extLst>
                    <c:numCache>
                      <c:formatCode>General</c:formatCode>
                      <c:ptCount val="105"/>
                      <c:pt idx="53" formatCode="0">
                        <c:v>19.95</c:v>
                      </c:pt>
                      <c:pt idx="54" formatCode="0">
                        <c:v>18.952499999999997</c:v>
                      </c:pt>
                      <c:pt idx="55" formatCode="0">
                        <c:v>18.952499999999997</c:v>
                      </c:pt>
                      <c:pt idx="56" formatCode="0">
                        <c:v>18.952499999999997</c:v>
                      </c:pt>
                      <c:pt idx="57" formatCode="0">
                        <c:v>18.952499999999997</c:v>
                      </c:pt>
                      <c:pt idx="58" formatCode="0">
                        <c:v>18.004874999999995</c:v>
                      </c:pt>
                      <c:pt idx="59" formatCode="0">
                        <c:v>18.004874999999995</c:v>
                      </c:pt>
                      <c:pt idx="60" formatCode="0">
                        <c:v>18.905118749999996</c:v>
                      </c:pt>
                      <c:pt idx="61" formatCode="0">
                        <c:v>18.905118749999996</c:v>
                      </c:pt>
                      <c:pt idx="62" formatCode="0">
                        <c:v>18.905118749999996</c:v>
                      </c:pt>
                      <c:pt idx="63" formatCode="0">
                        <c:v>17.959862812499995</c:v>
                      </c:pt>
                      <c:pt idx="64" formatCode="0">
                        <c:v>17.959862812499995</c:v>
                      </c:pt>
                      <c:pt idx="65" formatCode="0">
                        <c:v>16.163876531249997</c:v>
                      </c:pt>
                      <c:pt idx="66" formatCode="0">
                        <c:v>12.931101224999999</c:v>
                      </c:pt>
                      <c:pt idx="67" formatCode="0">
                        <c:v>12.931101224999999</c:v>
                      </c:pt>
                      <c:pt idx="68" formatCode="0">
                        <c:v>11.637991102499999</c:v>
                      </c:pt>
                      <c:pt idx="69" formatCode="0">
                        <c:v>11.056091547374999</c:v>
                      </c:pt>
                      <c:pt idx="70" formatCode="0">
                        <c:v>12.161700702112499</c:v>
                      </c:pt>
                      <c:pt idx="71" formatCode="0">
                        <c:v>12.769785737218125</c:v>
                      </c:pt>
                      <c:pt idx="72" formatCode="0">
                        <c:v>12.769785737218125</c:v>
                      </c:pt>
                      <c:pt idx="73" formatCode="0">
                        <c:v>14.046764310939938</c:v>
                      </c:pt>
                      <c:pt idx="74" formatCode="0">
                        <c:v>14.749102526486936</c:v>
                      </c:pt>
                      <c:pt idx="75" formatCode="0">
                        <c:v>14.749102526486936</c:v>
                      </c:pt>
                      <c:pt idx="76" formatCode="0">
                        <c:v>13.274192273838244</c:v>
                      </c:pt>
                      <c:pt idx="77" formatCode="0">
                        <c:v>12.610482660146332</c:v>
                      </c:pt>
                      <c:pt idx="78" formatCode="0">
                        <c:v>12.610482660146332</c:v>
                      </c:pt>
                      <c:pt idx="79" formatCode="0">
                        <c:v>11.979958527139015</c:v>
                      </c:pt>
                      <c:pt idx="80" formatCode="0">
                        <c:v>11.979958527139015</c:v>
                      </c:pt>
                      <c:pt idx="81" formatCode="0">
                        <c:v>11.979958527139015</c:v>
                      </c:pt>
                      <c:pt idx="82" formatCode="0">
                        <c:v>10.781962674425113</c:v>
                      </c:pt>
                      <c:pt idx="83" formatCode="0">
                        <c:v>10.781962674425113</c:v>
                      </c:pt>
                      <c:pt idx="84" formatCode="0">
                        <c:v>9.7037664069826022</c:v>
                      </c:pt>
                      <c:pt idx="85" formatCode="0">
                        <c:v>9.7037664069826022</c:v>
                      </c:pt>
                      <c:pt idx="86" formatCode="0">
                        <c:v>8.7333897662843416</c:v>
                      </c:pt>
                      <c:pt idx="87" formatCode="0">
                        <c:v>7.860050789655908</c:v>
                      </c:pt>
                      <c:pt idx="88" formatCode="0">
                        <c:v>7.0740457106903172</c:v>
                      </c:pt>
                      <c:pt idx="89" formatCode="0">
                        <c:v>7.0740457106903172</c:v>
                      </c:pt>
                      <c:pt idx="90" formatCode="0">
                        <c:v>7.0740457106903172</c:v>
                      </c:pt>
                      <c:pt idx="91" formatCode="0">
                        <c:v>8.1351525672938649</c:v>
                      </c:pt>
                      <c:pt idx="92" formatCode="0">
                        <c:v>8.0538010416209271</c:v>
                      </c:pt>
                      <c:pt idx="93" formatCode="0">
                        <c:v>8.0538010416209271</c:v>
                      </c:pt>
                      <c:pt idx="94" formatCode="0">
                        <c:v>8.0538010416209271</c:v>
                      </c:pt>
                      <c:pt idx="95" formatCode="0">
                        <c:v>8.0538010416209271</c:v>
                      </c:pt>
                      <c:pt idx="96" formatCode="0">
                        <c:v>6.4430408332967417</c:v>
                      </c:pt>
                      <c:pt idx="97" formatCode="0">
                        <c:v>5.1544326666373941</c:v>
                      </c:pt>
                      <c:pt idx="98" formatCode="0">
                        <c:v>5.1544326666373941</c:v>
                      </c:pt>
                      <c:pt idx="99" formatCode="0">
                        <c:v>5.1544326666373941</c:v>
                      </c:pt>
                      <c:pt idx="100" formatCode="0">
                        <c:v>5.1544326666373941</c:v>
                      </c:pt>
                      <c:pt idx="101" formatCode="0">
                        <c:v>5.1544326666373941</c:v>
                      </c:pt>
                      <c:pt idx="102" formatCode="0">
                        <c:v>4.381267766641785</c:v>
                      </c:pt>
                      <c:pt idx="103" formatCode="0">
                        <c:v>4.381267766641785</c:v>
                      </c:pt>
                      <c:pt idx="104" formatCode="0">
                        <c:v>4.381267766641785</c:v>
                      </c:pt>
                    </c:numCache>
                  </c:numRef>
                </c:val>
                <c:smooth val="0"/>
                <c:extLst xmlns:c15="http://schemas.microsoft.com/office/drawing/2012/chart">
                  <c:ext xmlns:c16="http://schemas.microsoft.com/office/drawing/2014/chart" uri="{C3380CC4-5D6E-409C-BE32-E72D297353CC}">
                    <c16:uniqueId val="{0000001A-F3B6-4493-9150-7C24F3ED190E}"/>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24-25 '!$A$25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'!$B$25:$DB$25</c15:sqref>
                        </c15:formulaRef>
                      </c:ext>
                    </c:extLst>
                    <c:numCache>
                      <c:formatCode>General</c:formatCode>
                      <c:ptCount val="105"/>
                      <c:pt idx="53" formatCode="0">
                        <c:v>10</c:v>
                      </c:pt>
                      <c:pt idx="54" formatCode="0">
                        <c:v>10</c:v>
                      </c:pt>
                      <c:pt idx="55" formatCode="0">
                        <c:v>10</c:v>
                      </c:pt>
                      <c:pt idx="56" formatCode="0">
                        <c:v>11</c:v>
                      </c:pt>
                      <c:pt idx="57" formatCode="0">
                        <c:v>9.9</c:v>
                      </c:pt>
                      <c:pt idx="58" formatCode="0">
                        <c:v>9.9</c:v>
                      </c:pt>
                      <c:pt idx="59" formatCode="0">
                        <c:v>9.9</c:v>
                      </c:pt>
                      <c:pt idx="60" formatCode="0">
                        <c:v>10.89</c:v>
                      </c:pt>
                      <c:pt idx="61" formatCode="0">
                        <c:v>10.89</c:v>
                      </c:pt>
                      <c:pt idx="62" formatCode="0">
                        <c:v>9.8010000000000002</c:v>
                      </c:pt>
                      <c:pt idx="63" formatCode="0">
                        <c:v>8.8209</c:v>
                      </c:pt>
                      <c:pt idx="64" formatCode="0">
                        <c:v>8.8209</c:v>
                      </c:pt>
                      <c:pt idx="65" formatCode="0">
                        <c:v>7.9388100000000001</c:v>
                      </c:pt>
                      <c:pt idx="66" formatCode="0">
                        <c:v>7.1449290000000003</c:v>
                      </c:pt>
                      <c:pt idx="67" formatCode="0">
                        <c:v>7.1449290000000003</c:v>
                      </c:pt>
                      <c:pt idx="68" formatCode="0">
                        <c:v>7.859421900000001</c:v>
                      </c:pt>
                      <c:pt idx="69" formatCode="0">
                        <c:v>8.6453640900000011</c:v>
                      </c:pt>
                      <c:pt idx="70" formatCode="0">
                        <c:v>8.6453640900000011</c:v>
                      </c:pt>
                      <c:pt idx="71" formatCode="0">
                        <c:v>8.6453640900000011</c:v>
                      </c:pt>
                      <c:pt idx="72" formatCode="0">
                        <c:v>8.6453640900000011</c:v>
                      </c:pt>
                      <c:pt idx="73" formatCode="0">
                        <c:v>8.6453640900000011</c:v>
                      </c:pt>
                      <c:pt idx="74" formatCode="0">
                        <c:v>8.6453640900000011</c:v>
                      </c:pt>
                      <c:pt idx="75" formatCode="0">
                        <c:v>10.374436908000002</c:v>
                      </c:pt>
                      <c:pt idx="76" formatCode="0">
                        <c:v>8.2995495264000017</c:v>
                      </c:pt>
                      <c:pt idx="77" formatCode="0">
                        <c:v>7.469594573760002</c:v>
                      </c:pt>
                      <c:pt idx="78" formatCode="0">
                        <c:v>7.469594573760002</c:v>
                      </c:pt>
                      <c:pt idx="79" formatCode="0">
                        <c:v>6.7226351163840024</c:v>
                      </c:pt>
                      <c:pt idx="80" formatCode="0">
                        <c:v>6.7226351163840024</c:v>
                      </c:pt>
                      <c:pt idx="81" formatCode="0">
                        <c:v>6.7226351163840024</c:v>
                      </c:pt>
                      <c:pt idx="82" formatCode="0">
                        <c:v>6.7226351163840024</c:v>
                      </c:pt>
                      <c:pt idx="83" formatCode="0">
                        <c:v>6.7226351163840024</c:v>
                      </c:pt>
                      <c:pt idx="84" formatCode="0">
                        <c:v>6.0503716047456022</c:v>
                      </c:pt>
                      <c:pt idx="85" formatCode="0">
                        <c:v>6.0503716047456022</c:v>
                      </c:pt>
                      <c:pt idx="86" formatCode="0">
                        <c:v>5.4453344442710421</c:v>
                      </c:pt>
                      <c:pt idx="87" formatCode="0">
                        <c:v>4.3562675554168342</c:v>
                      </c:pt>
                      <c:pt idx="88" formatCode="0">
                        <c:v>4.3562675554168342</c:v>
                      </c:pt>
                      <c:pt idx="89" formatCode="0">
                        <c:v>4.3562675554168342</c:v>
                      </c:pt>
                      <c:pt idx="90" formatCode="0">
                        <c:v>4.3562675554168342</c:v>
                      </c:pt>
                      <c:pt idx="91" formatCode="0">
                        <c:v>5.2275210665002012</c:v>
                      </c:pt>
                      <c:pt idx="92" formatCode="0">
                        <c:v>5.7502731731502221</c:v>
                      </c:pt>
                      <c:pt idx="93" formatCode="0">
                        <c:v>5.7502731731502221</c:v>
                      </c:pt>
                      <c:pt idx="94" formatCode="0">
                        <c:v>5.1752458558352004</c:v>
                      </c:pt>
                      <c:pt idx="95" formatCode="0">
                        <c:v>4.3989589774599205</c:v>
                      </c:pt>
                      <c:pt idx="96" formatCode="0">
                        <c:v>3.2992192330949406</c:v>
                      </c:pt>
                      <c:pt idx="97" formatCode="0">
                        <c:v>2.3094534631664581</c:v>
                      </c:pt>
                      <c:pt idx="98" formatCode="0">
                        <c:v>2.3094534631664581</c:v>
                      </c:pt>
                      <c:pt idx="99" formatCode="0">
                        <c:v>2.3094534631664581</c:v>
                      </c:pt>
                      <c:pt idx="100" formatCode="0">
                        <c:v>2.3094534631664581</c:v>
                      </c:pt>
                      <c:pt idx="101" formatCode="0">
                        <c:v>2.3094534631664581</c:v>
                      </c:pt>
                      <c:pt idx="102" formatCode="0">
                        <c:v>2.3094534631664581</c:v>
                      </c:pt>
                      <c:pt idx="103" formatCode="0">
                        <c:v>2.3094534631664581</c:v>
                      </c:pt>
                      <c:pt idx="104" formatCode="0">
                        <c:v>2.3094534631664581</c:v>
                      </c:pt>
                    </c:numCache>
                  </c:numRef>
                </c:val>
                <c:smooth val="0"/>
                <c:extLst xmlns:c15="http://schemas.microsoft.com/office/drawing/2012/chart">
                  <c:ext xmlns:c16="http://schemas.microsoft.com/office/drawing/2014/chart" uri="{C3380CC4-5D6E-409C-BE32-E72D297353CC}">
                    <c16:uniqueId val="{0000001B-F3B6-4493-9150-7C24F3ED190E}"/>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24-25 '!$A$26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'!$B$26:$DB$26</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C-F3B6-4493-9150-7C24F3ED190E}"/>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24-25 '!$A$27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'!$B$27:$DB$27</c15:sqref>
                        </c15:formulaRef>
                      </c:ext>
                    </c:extLst>
                    <c:numCache>
                      <c:formatCode>General</c:formatCode>
                      <c:ptCount val="105"/>
                      <c:pt idx="53" formatCode="0">
                        <c:v>2</c:v>
                      </c:pt>
                      <c:pt idx="54" formatCode="0">
                        <c:v>1</c:v>
                      </c:pt>
                      <c:pt idx="55" formatCode="0">
                        <c:v>1</c:v>
                      </c:pt>
                      <c:pt idx="56" formatCode="0">
                        <c:v>1</c:v>
                      </c:pt>
                      <c:pt idx="57" formatCode="0">
                        <c:v>0</c:v>
                      </c:pt>
                      <c:pt idx="58" formatCode="0">
                        <c:v>0</c:v>
                      </c:pt>
                      <c:pt idx="59" formatCode="0">
                        <c:v>0</c:v>
                      </c:pt>
                      <c:pt idx="60" formatCode="0">
                        <c:v>0</c:v>
                      </c:pt>
                      <c:pt idx="61" formatCode="0">
                        <c:v>0</c:v>
                      </c:pt>
                      <c:pt idx="62" formatCode="0">
                        <c:v>1</c:v>
                      </c:pt>
                      <c:pt idx="63" formatCode="0">
                        <c:v>1</c:v>
                      </c:pt>
                      <c:pt idx="64" formatCode="0">
                        <c:v>1</c:v>
                      </c:pt>
                      <c:pt idx="65" formatCode="0">
                        <c:v>1</c:v>
                      </c:pt>
                      <c:pt idx="66" formatCode="0">
                        <c:v>1</c:v>
                      </c:pt>
                      <c:pt idx="67" formatCode="0">
                        <c:v>0</c:v>
                      </c:pt>
                      <c:pt idx="68" formatCode="0">
                        <c:v>0</c:v>
                      </c:pt>
                      <c:pt idx="69" formatCode="0">
                        <c:v>0</c:v>
                      </c:pt>
                      <c:pt idx="70" formatCode="0">
                        <c:v>0</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0</c:v>
                      </c:pt>
                      <c:pt idx="88" formatCode="0">
                        <c:v>0</c:v>
                      </c:pt>
                      <c:pt idx="89" formatCode="0">
                        <c:v>0</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D-F3B6-4493-9150-7C24F3ED190E}"/>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24-25 '!$A$28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'!$B$28:$DB$28</c15:sqref>
                        </c15:formulaRef>
                      </c:ext>
                    </c:extLst>
                    <c:numCache>
                      <c:formatCode>General</c:formatCode>
                      <c:ptCount val="105"/>
                      <c:pt idx="53" formatCode="0">
                        <c:v>7</c:v>
                      </c:pt>
                      <c:pt idx="54" formatCode="0">
                        <c:v>6</c:v>
                      </c:pt>
                      <c:pt idx="55" formatCode="0">
                        <c:v>5</c:v>
                      </c:pt>
                      <c:pt idx="56" formatCode="0">
                        <c:v>4</c:v>
                      </c:pt>
                      <c:pt idx="57" formatCode="0">
                        <c:v>4</c:v>
                      </c:pt>
                      <c:pt idx="58" formatCode="0">
                        <c:v>4</c:v>
                      </c:pt>
                      <c:pt idx="59" formatCode="0">
                        <c:v>3</c:v>
                      </c:pt>
                      <c:pt idx="60" formatCode="0">
                        <c:v>4</c:v>
                      </c:pt>
                      <c:pt idx="61" formatCode="0">
                        <c:v>4</c:v>
                      </c:pt>
                      <c:pt idx="62" formatCode="0">
                        <c:v>3</c:v>
                      </c:pt>
                      <c:pt idx="63" formatCode="0">
                        <c:v>3</c:v>
                      </c:pt>
                      <c:pt idx="64" formatCode="0">
                        <c:v>3</c:v>
                      </c:pt>
                      <c:pt idx="65" formatCode="0">
                        <c:v>3</c:v>
                      </c:pt>
                      <c:pt idx="66" formatCode="0">
                        <c:v>3</c:v>
                      </c:pt>
                      <c:pt idx="67" formatCode="0">
                        <c:v>3</c:v>
                      </c:pt>
                      <c:pt idx="68" formatCode="0">
                        <c:v>3</c:v>
                      </c:pt>
                      <c:pt idx="69" formatCode="0">
                        <c:v>2</c:v>
                      </c:pt>
                      <c:pt idx="70" formatCode="0">
                        <c:v>3</c:v>
                      </c:pt>
                      <c:pt idx="71" formatCode="0">
                        <c:v>3</c:v>
                      </c:pt>
                      <c:pt idx="72" formatCode="0">
                        <c:v>3</c:v>
                      </c:pt>
                      <c:pt idx="73" formatCode="0">
                        <c:v>3</c:v>
                      </c:pt>
                      <c:pt idx="74" formatCode="0">
                        <c:v>4</c:v>
                      </c:pt>
                      <c:pt idx="75" formatCode="0">
                        <c:v>4</c:v>
                      </c:pt>
                      <c:pt idx="76" formatCode="0">
                        <c:v>4</c:v>
                      </c:pt>
                      <c:pt idx="77" formatCode="0">
                        <c:v>4</c:v>
                      </c:pt>
                      <c:pt idx="78" formatCode="0">
                        <c:v>4</c:v>
                      </c:pt>
                      <c:pt idx="79" formatCode="0">
                        <c:v>4</c:v>
                      </c:pt>
                      <c:pt idx="80" formatCode="0">
                        <c:v>4</c:v>
                      </c:pt>
                      <c:pt idx="81" formatCode="0">
                        <c:v>4</c:v>
                      </c:pt>
                      <c:pt idx="82" formatCode="0">
                        <c:v>4</c:v>
                      </c:pt>
                      <c:pt idx="83" formatCode="0">
                        <c:v>4</c:v>
                      </c:pt>
                      <c:pt idx="84" formatCode="0">
                        <c:v>3</c:v>
                      </c:pt>
                      <c:pt idx="85" formatCode="0">
                        <c:v>2</c:v>
                      </c:pt>
                      <c:pt idx="86" formatCode="0">
                        <c:v>2</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2</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E-F3B6-4493-9150-7C24F3ED190E}"/>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24-25 '!$A$29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'!$B$29:$DB$29</c15:sqref>
                        </c15:formulaRef>
                      </c:ext>
                    </c:extLst>
                    <c:numCache>
                      <c:formatCode>General</c:formatCode>
                      <c:ptCount val="105"/>
                      <c:pt idx="53" formatCode="0">
                        <c:v>9</c:v>
                      </c:pt>
                      <c:pt idx="54" formatCode="0">
                        <c:v>8</c:v>
                      </c:pt>
                      <c:pt idx="55" formatCode="0">
                        <c:v>8</c:v>
                      </c:pt>
                      <c:pt idx="56" formatCode="0">
                        <c:v>7</c:v>
                      </c:pt>
                      <c:pt idx="57" formatCode="0">
                        <c:v>7</c:v>
                      </c:pt>
                      <c:pt idx="58" formatCode="0">
                        <c:v>7</c:v>
                      </c:pt>
                      <c:pt idx="59" formatCode="0">
                        <c:v>7</c:v>
                      </c:pt>
                      <c:pt idx="60" formatCode="0">
                        <c:v>7</c:v>
                      </c:pt>
                      <c:pt idx="61" formatCode="0">
                        <c:v>7</c:v>
                      </c:pt>
                      <c:pt idx="62" formatCode="0">
                        <c:v>8</c:v>
                      </c:pt>
                      <c:pt idx="63" formatCode="0">
                        <c:v>8</c:v>
                      </c:pt>
                      <c:pt idx="64" formatCode="0">
                        <c:v>7</c:v>
                      </c:pt>
                      <c:pt idx="65" formatCode="0">
                        <c:v>6</c:v>
                      </c:pt>
                      <c:pt idx="66" formatCode="0">
                        <c:v>6</c:v>
                      </c:pt>
                      <c:pt idx="67" formatCode="0">
                        <c:v>6</c:v>
                      </c:pt>
                      <c:pt idx="68" formatCode="0">
                        <c:v>6</c:v>
                      </c:pt>
                      <c:pt idx="69" formatCode="0">
                        <c:v>6</c:v>
                      </c:pt>
                      <c:pt idx="70" formatCode="0">
                        <c:v>6</c:v>
                      </c:pt>
                      <c:pt idx="71" formatCode="0">
                        <c:v>6</c:v>
                      </c:pt>
                      <c:pt idx="72" formatCode="0">
                        <c:v>7</c:v>
                      </c:pt>
                      <c:pt idx="73" formatCode="0">
                        <c:v>7</c:v>
                      </c:pt>
                      <c:pt idx="74" formatCode="0">
                        <c:v>7</c:v>
                      </c:pt>
                      <c:pt idx="75" formatCode="0">
                        <c:v>7</c:v>
                      </c:pt>
                      <c:pt idx="76" formatCode="0">
                        <c:v>7</c:v>
                      </c:pt>
                      <c:pt idx="77" formatCode="0">
                        <c:v>7</c:v>
                      </c:pt>
                      <c:pt idx="78" formatCode="0">
                        <c:v>7</c:v>
                      </c:pt>
                      <c:pt idx="79" formatCode="0">
                        <c:v>7</c:v>
                      </c:pt>
                      <c:pt idx="80" formatCode="0">
                        <c:v>6</c:v>
                      </c:pt>
                      <c:pt idx="81" formatCode="0">
                        <c:v>5</c:v>
                      </c:pt>
                      <c:pt idx="82" formatCode="0">
                        <c:v>5</c:v>
                      </c:pt>
                      <c:pt idx="83" formatCode="0">
                        <c:v>6</c:v>
                      </c:pt>
                      <c:pt idx="84" formatCode="0">
                        <c:v>6</c:v>
                      </c:pt>
                      <c:pt idx="85" formatCode="0">
                        <c:v>6</c:v>
                      </c:pt>
                      <c:pt idx="86" formatCode="0">
                        <c:v>6</c:v>
                      </c:pt>
                      <c:pt idx="87" formatCode="0">
                        <c:v>6</c:v>
                      </c:pt>
                      <c:pt idx="88" formatCode="0">
                        <c:v>6</c:v>
                      </c:pt>
                      <c:pt idx="89" formatCode="0">
                        <c:v>5</c:v>
                      </c:pt>
                      <c:pt idx="90" formatCode="0">
                        <c:v>6</c:v>
                      </c:pt>
                      <c:pt idx="91" formatCode="0">
                        <c:v>6</c:v>
                      </c:pt>
                      <c:pt idx="92" formatCode="0">
                        <c:v>4</c:v>
                      </c:pt>
                      <c:pt idx="93" formatCode="0">
                        <c:v>4</c:v>
                      </c:pt>
                      <c:pt idx="94" formatCode="0">
                        <c:v>4</c:v>
                      </c:pt>
                      <c:pt idx="95" formatCode="0">
                        <c:v>4</c:v>
                      </c:pt>
                      <c:pt idx="96" formatCode="0">
                        <c:v>4</c:v>
                      </c:pt>
                      <c:pt idx="97" formatCode="0">
                        <c:v>3</c:v>
                      </c:pt>
                      <c:pt idx="98" formatCode="0">
                        <c:v>3</c:v>
                      </c:pt>
                      <c:pt idx="99" formatCode="0">
                        <c:v>4</c:v>
                      </c:pt>
                      <c:pt idx="100" formatCode="0">
                        <c:v>3</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1F-F3B6-4493-9150-7C24F3ED190E}"/>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24-25 '!$A$30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'!$B$30:$DB$30</c15:sqref>
                        </c15:formulaRef>
                      </c:ext>
                    </c:extLst>
                    <c:numCache>
                      <c:formatCode>General</c:formatCode>
                      <c:ptCount val="105"/>
                      <c:pt idx="53" formatCode="0">
                        <c:v>21</c:v>
                      </c:pt>
                      <c:pt idx="54" formatCode="0">
                        <c:v>20</c:v>
                      </c:pt>
                      <c:pt idx="55" formatCode="0">
                        <c:v>19</c:v>
                      </c:pt>
                      <c:pt idx="56" formatCode="0">
                        <c:v>19</c:v>
                      </c:pt>
                      <c:pt idx="57" formatCode="0">
                        <c:v>20</c:v>
                      </c:pt>
                      <c:pt idx="58" formatCode="0">
                        <c:v>19</c:v>
                      </c:pt>
                      <c:pt idx="59" formatCode="0">
                        <c:v>19</c:v>
                      </c:pt>
                      <c:pt idx="60" formatCode="0">
                        <c:v>19</c:v>
                      </c:pt>
                      <c:pt idx="61" formatCode="0">
                        <c:v>19</c:v>
                      </c:pt>
                      <c:pt idx="62" formatCode="0">
                        <c:v>19</c:v>
                      </c:pt>
                      <c:pt idx="63" formatCode="0">
                        <c:v>18</c:v>
                      </c:pt>
                      <c:pt idx="64" formatCode="0">
                        <c:v>18</c:v>
                      </c:pt>
                      <c:pt idx="65" formatCode="0">
                        <c:v>17</c:v>
                      </c:pt>
                      <c:pt idx="66" formatCode="0">
                        <c:v>17</c:v>
                      </c:pt>
                      <c:pt idx="67" formatCode="0">
                        <c:v>17</c:v>
                      </c:pt>
                      <c:pt idx="68" formatCode="0">
                        <c:v>17</c:v>
                      </c:pt>
                      <c:pt idx="69" formatCode="0">
                        <c:v>16</c:v>
                      </c:pt>
                      <c:pt idx="70" formatCode="0">
                        <c:v>15</c:v>
                      </c:pt>
                      <c:pt idx="71" formatCode="0">
                        <c:v>15</c:v>
                      </c:pt>
                      <c:pt idx="72" formatCode="0">
                        <c:v>15</c:v>
                      </c:pt>
                      <c:pt idx="73" formatCode="0">
                        <c:v>15</c:v>
                      </c:pt>
                      <c:pt idx="74" formatCode="0">
                        <c:v>17</c:v>
                      </c:pt>
                      <c:pt idx="75" formatCode="0">
                        <c:v>18</c:v>
                      </c:pt>
                      <c:pt idx="76" formatCode="0">
                        <c:v>15</c:v>
                      </c:pt>
                      <c:pt idx="77" formatCode="0">
                        <c:v>14</c:v>
                      </c:pt>
                      <c:pt idx="78" formatCode="0">
                        <c:v>14</c:v>
                      </c:pt>
                      <c:pt idx="79" formatCode="0">
                        <c:v>13</c:v>
                      </c:pt>
                      <c:pt idx="80" formatCode="0">
                        <c:v>12</c:v>
                      </c:pt>
                      <c:pt idx="81" formatCode="0">
                        <c:v>11</c:v>
                      </c:pt>
                      <c:pt idx="82" formatCode="0">
                        <c:v>10</c:v>
                      </c:pt>
                      <c:pt idx="83" formatCode="0">
                        <c:v>10</c:v>
                      </c:pt>
                      <c:pt idx="84" formatCode="0">
                        <c:v>9</c:v>
                      </c:pt>
                      <c:pt idx="85" formatCode="0">
                        <c:v>9</c:v>
                      </c:pt>
                      <c:pt idx="86" formatCode="0">
                        <c:v>9</c:v>
                      </c:pt>
                      <c:pt idx="87" formatCode="0">
                        <c:v>9</c:v>
                      </c:pt>
                      <c:pt idx="88" formatCode="0">
                        <c:v>9</c:v>
                      </c:pt>
                      <c:pt idx="89" formatCode="0">
                        <c:v>9</c:v>
                      </c:pt>
                      <c:pt idx="90" formatCode="0">
                        <c:v>9</c:v>
                      </c:pt>
                      <c:pt idx="91" formatCode="0">
                        <c:v>10</c:v>
                      </c:pt>
                      <c:pt idx="92" formatCode="0">
                        <c:v>9</c:v>
                      </c:pt>
                      <c:pt idx="93" formatCode="0">
                        <c:v>9</c:v>
                      </c:pt>
                      <c:pt idx="94" formatCode="0">
                        <c:v>9</c:v>
                      </c:pt>
                      <c:pt idx="95" formatCode="0">
                        <c:v>9</c:v>
                      </c:pt>
                      <c:pt idx="96" formatCode="0">
                        <c:v>8</c:v>
                      </c:pt>
                      <c:pt idx="97" formatCode="0">
                        <c:v>8</c:v>
                      </c:pt>
                      <c:pt idx="98" formatCode="0">
                        <c:v>8</c:v>
                      </c:pt>
                      <c:pt idx="99" formatCode="0">
                        <c:v>7</c:v>
                      </c:pt>
                      <c:pt idx="100" formatCode="0">
                        <c:v>8</c:v>
                      </c:pt>
                      <c:pt idx="101" formatCode="0">
                        <c:v>7</c:v>
                      </c:pt>
                      <c:pt idx="102" formatCode="0">
                        <c:v>6</c:v>
                      </c:pt>
                      <c:pt idx="103" formatCode="0">
                        <c:v>6</c:v>
                      </c:pt>
                      <c:pt idx="104" formatCode="0">
                        <c:v>5</c:v>
                      </c:pt>
                    </c:numCache>
                  </c:numRef>
                </c:val>
                <c:smooth val="0"/>
                <c:extLst xmlns:c15="http://schemas.microsoft.com/office/drawing/2012/chart">
                  <c:ext xmlns:c16="http://schemas.microsoft.com/office/drawing/2014/chart" uri="{C3380CC4-5D6E-409C-BE32-E72D297353CC}">
                    <c16:uniqueId val="{00000020-F3B6-4493-9150-7C24F3ED190E}"/>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24-25 '!$A$31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'!$B$31:$DB$31</c15:sqref>
                        </c15:formulaRef>
                      </c:ext>
                    </c:extLst>
                    <c:numCache>
                      <c:formatCode>General</c:formatCode>
                      <c:ptCount val="105"/>
                      <c:pt idx="53" formatCode="0">
                        <c:v>90.2</c:v>
                      </c:pt>
                      <c:pt idx="54" formatCode="0">
                        <c:v>83.802499999999995</c:v>
                      </c:pt>
                      <c:pt idx="55" formatCode="0">
                        <c:v>80.036000000000001</c:v>
                      </c:pt>
                      <c:pt idx="56" formatCode="0">
                        <c:v>77.984124999999992</c:v>
                      </c:pt>
                      <c:pt idx="57" formatCode="0">
                        <c:v>76.284124999999989</c:v>
                      </c:pt>
                      <c:pt idx="58" formatCode="0">
                        <c:v>75.086899999999986</c:v>
                      </c:pt>
                      <c:pt idx="59" formatCode="0">
                        <c:v>73.024399999999986</c:v>
                      </c:pt>
                      <c:pt idx="60" formatCode="0">
                        <c:v>78.950268749999992</c:v>
                      </c:pt>
                      <c:pt idx="61" formatCode="0">
                        <c:v>78.950268749999992</c:v>
                      </c:pt>
                      <c:pt idx="62" formatCode="0">
                        <c:v>79.760908749999999</c:v>
                      </c:pt>
                      <c:pt idx="63" formatCode="0">
                        <c:v>77.548052812500003</c:v>
                      </c:pt>
                      <c:pt idx="64" formatCode="0">
                        <c:v>76.548052812500003</c:v>
                      </c:pt>
                      <c:pt idx="65" formatCode="0">
                        <c:v>73.144976531249995</c:v>
                      </c:pt>
                      <c:pt idx="66" formatCode="0">
                        <c:v>66.825570225000007</c:v>
                      </c:pt>
                      <c:pt idx="67" formatCode="0">
                        <c:v>66.252695224999997</c:v>
                      </c:pt>
                      <c:pt idx="68" formatCode="0">
                        <c:v>64.684474002499996</c:v>
                      </c:pt>
                      <c:pt idx="69" formatCode="0">
                        <c:v>61.046374137375004</c:v>
                      </c:pt>
                      <c:pt idx="70" formatCode="0">
                        <c:v>63.234833142112507</c:v>
                      </c:pt>
                      <c:pt idx="71" formatCode="0">
                        <c:v>66.706426864718139</c:v>
                      </c:pt>
                      <c:pt idx="72" formatCode="0">
                        <c:v>68.760892964718124</c:v>
                      </c:pt>
                      <c:pt idx="73" formatCode="0">
                        <c:v>71.165481538439934</c:v>
                      </c:pt>
                      <c:pt idx="74" formatCode="0">
                        <c:v>78.139248686486937</c:v>
                      </c:pt>
                      <c:pt idx="75" formatCode="0">
                        <c:v>81.87788483261194</c:v>
                      </c:pt>
                      <c:pt idx="76" formatCode="0">
                        <c:v>70.628533218269496</c:v>
                      </c:pt>
                      <c:pt idx="77" formatCode="0">
                        <c:v>66.88312178369759</c:v>
                      </c:pt>
                      <c:pt idx="78" formatCode="0">
                        <c:v>65.129378091200081</c:v>
                      </c:pt>
                      <c:pt idx="79" formatCode="0">
                        <c:v>60.75510172244077</c:v>
                      </c:pt>
                      <c:pt idx="80" formatCode="0">
                        <c:v>58.75510172244077</c:v>
                      </c:pt>
                      <c:pt idx="81" formatCode="0">
                        <c:v>56.75510172244077</c:v>
                      </c:pt>
                      <c:pt idx="82" formatCode="0">
                        <c:v>53.594831734148535</c:v>
                      </c:pt>
                      <c:pt idx="83" formatCode="0">
                        <c:v>55.390760000822382</c:v>
                      </c:pt>
                      <c:pt idx="84" formatCode="0">
                        <c:v>51.494908038326628</c:v>
                      </c:pt>
                      <c:pt idx="85" formatCode="0">
                        <c:v>50.364055073253269</c:v>
                      </c:pt>
                      <c:pt idx="86" formatCode="0">
                        <c:v>47.80281236287442</c:v>
                      </c:pt>
                      <c:pt idx="87" formatCode="0">
                        <c:v>42.338057757957131</c:v>
                      </c:pt>
                      <c:pt idx="88" formatCode="0">
                        <c:v>41.45666086745306</c:v>
                      </c:pt>
                      <c:pt idx="89" formatCode="0">
                        <c:v>41.244629851460175</c:v>
                      </c:pt>
                      <c:pt idx="90" formatCode="0">
                        <c:v>43.330482481844804</c:v>
                      </c:pt>
                      <c:pt idx="91" formatCode="0">
                        <c:v>48.019501490561481</c:v>
                      </c:pt>
                      <c:pt idx="92" formatCode="0">
                        <c:v>44.286726668794344</c:v>
                      </c:pt>
                      <c:pt idx="93" formatCode="0">
                        <c:v>44.286726668794344</c:v>
                      </c:pt>
                      <c:pt idx="94" formatCode="0">
                        <c:v>42.16797523719552</c:v>
                      </c:pt>
                      <c:pt idx="95" formatCode="0">
                        <c:v>41.39168835882024</c:v>
                      </c:pt>
                      <c:pt idx="96" formatCode="0">
                        <c:v>36.257605901978415</c:v>
                      </c:pt>
                      <c:pt idx="97" formatCode="0">
                        <c:v>32.011775094209824</c:v>
                      </c:pt>
                      <c:pt idx="98" formatCode="0">
                        <c:v>31.907884378992659</c:v>
                      </c:pt>
                      <c:pt idx="99" formatCode="0">
                        <c:v>31.907884378992659</c:v>
                      </c:pt>
                      <c:pt idx="100" formatCode="0">
                        <c:v>32.474511739531223</c:v>
                      </c:pt>
                      <c:pt idx="101" formatCode="0">
                        <c:v>29.955032690496889</c:v>
                      </c:pt>
                      <c:pt idx="102" formatCode="0">
                        <c:v>27.181867790501283</c:v>
                      </c:pt>
                      <c:pt idx="103" formatCode="0">
                        <c:v>26.486808229398449</c:v>
                      </c:pt>
                      <c:pt idx="104" formatCode="0">
                        <c:v>24.548477821909628</c:v>
                      </c:pt>
                    </c:numCache>
                  </c:numRef>
                </c:val>
                <c:smooth val="0"/>
                <c:extLst xmlns:c15="http://schemas.microsoft.com/office/drawing/2012/chart">
                  <c:ext xmlns:c16="http://schemas.microsoft.com/office/drawing/2014/chart" uri="{C3380CC4-5D6E-409C-BE32-E72D297353CC}">
                    <c16:uniqueId val="{00000021-F3B6-4493-9150-7C24F3ED190E}"/>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24-25 '!$A$32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'!$B$32:$DB$32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2-F3B6-4493-9150-7C24F3ED190E}"/>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24-25 '!$A$33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'!$B$33:$DB$33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3-F3B6-4493-9150-7C24F3ED190E}"/>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24-25 '!$A$34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'!$B$34:$DB$34</c15:sqref>
                        </c15:formulaRef>
                      </c:ext>
                    </c:extLst>
                    <c:numCache>
                      <c:formatCode>General</c:formatCode>
                      <c:ptCount val="105"/>
                      <c:pt idx="53" formatCode="0">
                        <c:v>16</c:v>
                      </c:pt>
                      <c:pt idx="54" formatCode="0">
                        <c:v>15.25</c:v>
                      </c:pt>
                      <c:pt idx="55" formatCode="0">
                        <c:v>15.287500000000001</c:v>
                      </c:pt>
                      <c:pt idx="56" formatCode="0">
                        <c:v>14.235625000000001</c:v>
                      </c:pt>
                      <c:pt idx="57" formatCode="0">
                        <c:v>13.025625000000002</c:v>
                      </c:pt>
                      <c:pt idx="58" formatCode="0">
                        <c:v>13.025625000000002</c:v>
                      </c:pt>
                      <c:pt idx="59" formatCode="0">
                        <c:v>13.025625000000002</c:v>
                      </c:pt>
                      <c:pt idx="60" formatCode="0">
                        <c:v>16.250250000000001</c:v>
                      </c:pt>
                      <c:pt idx="61" formatCode="0">
                        <c:v>17.448150000000002</c:v>
                      </c:pt>
                      <c:pt idx="62" formatCode="0">
                        <c:v>16.130460000000003</c:v>
                      </c:pt>
                      <c:pt idx="63" formatCode="0">
                        <c:v>14.944539000000002</c:v>
                      </c:pt>
                      <c:pt idx="64" formatCode="0">
                        <c:v>14.944539000000002</c:v>
                      </c:pt>
                      <c:pt idx="65" formatCode="0">
                        <c:v>13.877210100000003</c:v>
                      </c:pt>
                      <c:pt idx="66" formatCode="0">
                        <c:v>12.916614090000003</c:v>
                      </c:pt>
                      <c:pt idx="67" formatCode="0">
                        <c:v>13.343739090000003</c:v>
                      </c:pt>
                      <c:pt idx="68" formatCode="0">
                        <c:v>14.208275499000003</c:v>
                      </c:pt>
                      <c:pt idx="69" formatCode="0">
                        <c:v>15.159265548900006</c:v>
                      </c:pt>
                      <c:pt idx="70" formatCode="0">
                        <c:v>15.159265548900006</c:v>
                      </c:pt>
                      <c:pt idx="71" formatCode="0">
                        <c:v>17.668074131235006</c:v>
                      </c:pt>
                      <c:pt idx="72" formatCode="0">
                        <c:v>16.465071718111506</c:v>
                      </c:pt>
                      <c:pt idx="73" formatCode="0">
                        <c:v>17.592681718111507</c:v>
                      </c:pt>
                      <c:pt idx="74" formatCode="0">
                        <c:v>18.675383889922657</c:v>
                      </c:pt>
                      <c:pt idx="75" formatCode="0">
                        <c:v>20.542922278914922</c:v>
                      </c:pt>
                      <c:pt idx="76" formatCode="0">
                        <c:v>17.833595237077684</c:v>
                      </c:pt>
                      <c:pt idx="77" formatCode="0">
                        <c:v>16.050235713369915</c:v>
                      </c:pt>
                      <c:pt idx="78" formatCode="0">
                        <c:v>15.447415407369917</c:v>
                      </c:pt>
                      <c:pt idx="79" formatCode="0">
                        <c:v>14.362338856569917</c:v>
                      </c:pt>
                      <c:pt idx="80" formatCode="0">
                        <c:v>14.362338856569917</c:v>
                      </c:pt>
                      <c:pt idx="81" formatCode="0">
                        <c:v>14.362338856569917</c:v>
                      </c:pt>
                      <c:pt idx="82" formatCode="0">
                        <c:v>13.360135591232925</c:v>
                      </c:pt>
                      <c:pt idx="83" formatCode="0">
                        <c:v>13.360135591232925</c:v>
                      </c:pt>
                      <c:pt idx="84" formatCode="0">
                        <c:v>12.458152652429632</c:v>
                      </c:pt>
                      <c:pt idx="85" formatCode="0">
                        <c:v>12.458152652429632</c:v>
                      </c:pt>
                      <c:pt idx="86" formatCode="0">
                        <c:v>10.372414444405187</c:v>
                      </c:pt>
                      <c:pt idx="87" formatCode="0">
                        <c:v>8.8165522777444103</c:v>
                      </c:pt>
                      <c:pt idx="88" formatCode="0">
                        <c:v>8.8165522777444103</c:v>
                      </c:pt>
                      <c:pt idx="89" formatCode="0">
                        <c:v>9.6963238866796715</c:v>
                      </c:pt>
                      <c:pt idx="90" formatCode="0">
                        <c:v>11.045307020380406</c:v>
                      </c:pt>
                      <c:pt idx="91" formatCode="0">
                        <c:v>13.716293625107859</c:v>
                      </c:pt>
                      <c:pt idx="92" formatCode="0">
                        <c:v>17.145367031384826</c:v>
                      </c:pt>
                      <c:pt idx="93" formatCode="0">
                        <c:v>13.716293625107859</c:v>
                      </c:pt>
                      <c:pt idx="94" formatCode="0">
                        <c:v>13.716293625107859</c:v>
                      </c:pt>
                      <c:pt idx="95" formatCode="0">
                        <c:v>12.049523440779474</c:v>
                      </c:pt>
                      <c:pt idx="96" formatCode="0">
                        <c:v>9.4157006235732741</c:v>
                      </c:pt>
                      <c:pt idx="97" formatCode="0">
                        <c:v>8.5921868899429867</c:v>
                      </c:pt>
                      <c:pt idx="98" formatCode="0">
                        <c:v>8.5921868899429867</c:v>
                      </c:pt>
                      <c:pt idx="99" formatCode="0">
                        <c:v>8.5921868899429867</c:v>
                      </c:pt>
                      <c:pt idx="100" formatCode="0">
                        <c:v>9.3333492502102455</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24-F3B6-4493-9150-7C24F3ED190E}"/>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24-25 '!$A$35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'!$B$35:$DB$35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5-F3B6-4493-9150-7C24F3ED190E}"/>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24-25 '!$A$36</c15:sqref>
                        </c15:formulaRef>
                      </c:ext>
                    </c:extLst>
                    <c:strCache>
                      <c:ptCount val="1"/>
                      <c:pt idx="0">
                        <c:v>Gynaecological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'!$B$36:$DB$36</c15:sqref>
                        </c15:formulaRef>
                      </c:ext>
                    </c:extLst>
                    <c:numCache>
                      <c:formatCode>General</c:formatCode>
                      <c:ptCount val="105"/>
                      <c:pt idx="53" formatCode="0">
                        <c:v>29</c:v>
                      </c:pt>
                      <c:pt idx="54" formatCode="0">
                        <c:v>27.85</c:v>
                      </c:pt>
                      <c:pt idx="55" formatCode="0">
                        <c:v>28.948500000000003</c:v>
                      </c:pt>
                      <c:pt idx="56" formatCode="0">
                        <c:v>28.000875000000001</c:v>
                      </c:pt>
                      <c:pt idx="57" formatCode="0">
                        <c:v>27.100631249999999</c:v>
                      </c:pt>
                      <c:pt idx="58" formatCode="0">
                        <c:v>26.101031249999998</c:v>
                      </c:pt>
                      <c:pt idx="59" formatCode="0">
                        <c:v>27.811494374999999</c:v>
                      </c:pt>
                      <c:pt idx="60" formatCode="0">
                        <c:v>29.693003812499999</c:v>
                      </c:pt>
                      <c:pt idx="61" formatCode="0">
                        <c:v>31.762664193750002</c:v>
                      </c:pt>
                      <c:pt idx="62" formatCode="0">
                        <c:v>34.938930613125009</c:v>
                      </c:pt>
                      <c:pt idx="63" formatCode="0">
                        <c:v>37.443219674437508</c:v>
                      </c:pt>
                      <c:pt idx="64" formatCode="0">
                        <c:v>40.197937641881261</c:v>
                      </c:pt>
                      <c:pt idx="65" formatCode="0">
                        <c:v>38.682842759787192</c:v>
                      </c:pt>
                      <c:pt idx="66" formatCode="0">
                        <c:v>35.804162483808476</c:v>
                      </c:pt>
                      <c:pt idx="67" formatCode="0">
                        <c:v>35.804162483808476</c:v>
                      </c:pt>
                      <c:pt idx="68" formatCode="0">
                        <c:v>33.519152359618047</c:v>
                      </c:pt>
                      <c:pt idx="69" formatCode="0">
                        <c:v>32.288516541637151</c:v>
                      </c:pt>
                      <c:pt idx="70" formatCode="0">
                        <c:v>33.880622557886262</c:v>
                      </c:pt>
                      <c:pt idx="71" formatCode="0">
                        <c:v>36.288976853674889</c:v>
                      </c:pt>
                      <c:pt idx="72" formatCode="0">
                        <c:v>37.613571716358635</c:v>
                      </c:pt>
                      <c:pt idx="73" formatCode="0">
                        <c:v>37.613571716358635</c:v>
                      </c:pt>
                      <c:pt idx="74" formatCode="0">
                        <c:v>39.984104282176567</c:v>
                      </c:pt>
                      <c:pt idx="75" formatCode="0">
                        <c:v>41.444470118285395</c:v>
                      </c:pt>
                      <c:pt idx="76" formatCode="0">
                        <c:v>38.833407234371123</c:v>
                      </c:pt>
                      <c:pt idx="77" formatCode="0">
                        <c:v>36.794745784612566</c:v>
                      </c:pt>
                      <c:pt idx="78" formatCode="0">
                        <c:v>36.794745784612566</c:v>
                      </c:pt>
                      <c:pt idx="79" formatCode="0">
                        <c:v>34.499150381593935</c:v>
                      </c:pt>
                      <c:pt idx="80" formatCode="0">
                        <c:v>33.184465164923438</c:v>
                      </c:pt>
                      <c:pt idx="81" formatCode="0">
                        <c:v>30.686563253249496</c:v>
                      </c:pt>
                      <c:pt idx="82" formatCode="0">
                        <c:v>28.192288151297426</c:v>
                      </c:pt>
                      <c:pt idx="83" formatCode="0">
                        <c:v>29.99986669219922</c:v>
                      </c:pt>
                      <c:pt idx="84" formatCode="0">
                        <c:v>27.875401116320532</c:v>
                      </c:pt>
                      <c:pt idx="85" formatCode="0">
                        <c:v>27.875401116320532</c:v>
                      </c:pt>
                      <c:pt idx="86" formatCode="0">
                        <c:v>26.919391607175122</c:v>
                      </c:pt>
                      <c:pt idx="87" formatCode="0">
                        <c:v>24.227452446457612</c:v>
                      </c:pt>
                      <c:pt idx="88" formatCode="0">
                        <c:v>24.227452446457612</c:v>
                      </c:pt>
                      <c:pt idx="89" formatCode="0">
                        <c:v>25.01542143046472</c:v>
                      </c:pt>
                      <c:pt idx="90" formatCode="0">
                        <c:v>25.83280956078405</c:v>
                      </c:pt>
                      <c:pt idx="91" formatCode="0">
                        <c:v>28.416090516862454</c:v>
                      </c:pt>
                      <c:pt idx="92" formatCode="0">
                        <c:v>29.36017380738128</c:v>
                      </c:pt>
                      <c:pt idx="93" formatCode="0">
                        <c:v>27.377598897291755</c:v>
                      </c:pt>
                      <c:pt idx="94" formatCode="0">
                        <c:v>27.377598897291755</c:v>
                      </c:pt>
                      <c:pt idx="95" formatCode="0">
                        <c:v>26.424156426643151</c:v>
                      </c:pt>
                      <c:pt idx="96" formatCode="0">
                        <c:v>25.531997717102861</c:v>
                      </c:pt>
                      <c:pt idx="97" formatCode="0">
                        <c:v>24.673899493519119</c:v>
                      </c:pt>
                      <c:pt idx="98" formatCode="0">
                        <c:v>21.283696397266034</c:v>
                      </c:pt>
                      <c:pt idx="99" formatCode="0">
                        <c:v>20.605655778015414</c:v>
                      </c:pt>
                      <c:pt idx="100" formatCode="0">
                        <c:v>22.538071542879674</c:v>
                      </c:pt>
                      <c:pt idx="101" formatCode="0">
                        <c:v>20.284264388591708</c:v>
                      </c:pt>
                      <c:pt idx="102" formatCode="0">
                        <c:v>18.950897510835368</c:v>
                      </c:pt>
                      <c:pt idx="103" formatCode="0">
                        <c:v>18.255837949732538</c:v>
                      </c:pt>
                      <c:pt idx="104" formatCode="0">
                        <c:v>17.317507542243714</c:v>
                      </c:pt>
                    </c:numCache>
                  </c:numRef>
                </c:val>
                <c:smooth val="0"/>
                <c:extLst xmlns:c15="http://schemas.microsoft.com/office/drawing/2012/chart">
                  <c:ext xmlns:c16="http://schemas.microsoft.com/office/drawing/2014/chart" uri="{C3380CC4-5D6E-409C-BE32-E72D297353CC}">
                    <c16:uniqueId val="{00000026-F3B6-4493-9150-7C24F3ED190E}"/>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24-25 '!$A$37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'!$B$37:$DB$37</c15:sqref>
                        </c15:formulaRef>
                      </c:ext>
                    </c:extLst>
                    <c:numCache>
                      <c:formatCode>General</c:formatCode>
                      <c:ptCount val="105"/>
                      <c:pt idx="53" formatCode="0">
                        <c:v>8</c:v>
                      </c:pt>
                      <c:pt idx="54" formatCode="0">
                        <c:v>8</c:v>
                      </c:pt>
                      <c:pt idx="55" formatCode="0">
                        <c:v>8</c:v>
                      </c:pt>
                      <c:pt idx="56" formatCode="0">
                        <c:v>7.6</c:v>
                      </c:pt>
                      <c:pt idx="57" formatCode="0">
                        <c:v>7.36</c:v>
                      </c:pt>
                      <c:pt idx="58" formatCode="0">
                        <c:v>7.2200000000000006</c:v>
                      </c:pt>
                      <c:pt idx="59" formatCode="0">
                        <c:v>6.1575000000000006</c:v>
                      </c:pt>
                      <c:pt idx="60" formatCode="0">
                        <c:v>6.7515000000000001</c:v>
                      </c:pt>
                      <c:pt idx="61" formatCode="0">
                        <c:v>6.7515000000000001</c:v>
                      </c:pt>
                      <c:pt idx="62" formatCode="0">
                        <c:v>6.7515000000000001</c:v>
                      </c:pt>
                      <c:pt idx="63" formatCode="0">
                        <c:v>6.6486000000000001</c:v>
                      </c:pt>
                      <c:pt idx="64" formatCode="0">
                        <c:v>6.6486000000000001</c:v>
                      </c:pt>
                      <c:pt idx="65" formatCode="0">
                        <c:v>6.8989499999999992</c:v>
                      </c:pt>
                      <c:pt idx="66" formatCode="0">
                        <c:v>5.9427000000000003</c:v>
                      </c:pt>
                      <c:pt idx="67" formatCode="0">
                        <c:v>5.9427000000000003</c:v>
                      </c:pt>
                      <c:pt idx="68" formatCode="0">
                        <c:v>5.9427000000000003</c:v>
                      </c:pt>
                      <c:pt idx="69" formatCode="0">
                        <c:v>6.5329874999999991</c:v>
                      </c:pt>
                      <c:pt idx="70" formatCode="0">
                        <c:v>7.6473787499999997</c:v>
                      </c:pt>
                      <c:pt idx="71" formatCode="0">
                        <c:v>8.8597141874999998</c:v>
                      </c:pt>
                      <c:pt idx="72" formatCode="0">
                        <c:v>8.8597141874999998</c:v>
                      </c:pt>
                      <c:pt idx="73" formatCode="0">
                        <c:v>8.1957409874999989</c:v>
                      </c:pt>
                      <c:pt idx="74" formatCode="0">
                        <c:v>8.7933168674999997</c:v>
                      </c:pt>
                      <c:pt idx="75" formatCode="0">
                        <c:v>9.1263141956249996</c:v>
                      </c:pt>
                      <c:pt idx="76" formatCode="0">
                        <c:v>8.7433672682812489</c:v>
                      </c:pt>
                      <c:pt idx="77" formatCode="0">
                        <c:v>8.7433672682812489</c:v>
                      </c:pt>
                      <c:pt idx="78" formatCode="0">
                        <c:v>8.7433672682812489</c:v>
                      </c:pt>
                      <c:pt idx="79" formatCode="0">
                        <c:v>8.086033800281248</c:v>
                      </c:pt>
                      <c:pt idx="80" formatCode="0">
                        <c:v>8.086033800281248</c:v>
                      </c:pt>
                      <c:pt idx="81" formatCode="0">
                        <c:v>8.086033800281248</c:v>
                      </c:pt>
                      <c:pt idx="82" formatCode="0">
                        <c:v>7.3699230461484362</c:v>
                      </c:pt>
                      <c:pt idx="83" formatCode="0">
                        <c:v>7.3699230461484362</c:v>
                      </c:pt>
                      <c:pt idx="84" formatCode="0">
                        <c:v>6.9287308021335914</c:v>
                      </c:pt>
                      <c:pt idx="85" formatCode="0">
                        <c:v>6.5168677794902319</c:v>
                      </c:pt>
                      <c:pt idx="86" formatCode="0">
                        <c:v>6.1321405562327085</c:v>
                      </c:pt>
                      <c:pt idx="87" formatCode="0">
                        <c:v>5.7725380775663622</c:v>
                      </c:pt>
                      <c:pt idx="88" formatCode="0">
                        <c:v>5.4362152679188043</c:v>
                      </c:pt>
                      <c:pt idx="89" formatCode="0">
                        <c:v>5.4362152679188043</c:v>
                      </c:pt>
                      <c:pt idx="90" formatCode="0">
                        <c:v>6.4376056911179349</c:v>
                      </c:pt>
                      <c:pt idx="91" formatCode="0">
                        <c:v>8.2744495050302209</c:v>
                      </c:pt>
                      <c:pt idx="92" formatCode="0">
                        <c:v>7.2032702874372578</c:v>
                      </c:pt>
                      <c:pt idx="93" formatCode="0">
                        <c:v>6.6366429268986922</c:v>
                      </c:pt>
                      <c:pt idx="94" formatCode="0">
                        <c:v>6.6366429268986922</c:v>
                      </c:pt>
                      <c:pt idx="95" formatCode="0">
                        <c:v>6.6366429268986922</c:v>
                      </c:pt>
                      <c:pt idx="96" formatCode="0">
                        <c:v>5.4226398136266667</c:v>
                      </c:pt>
                      <c:pt idx="97" formatCode="0">
                        <c:v>5.4226398136266667</c:v>
                      </c:pt>
                      <c:pt idx="98" formatCode="0">
                        <c:v>5.4226398136266667</c:v>
                      </c:pt>
                      <c:pt idx="99" formatCode="0">
                        <c:v>5.4226398136266667</c:v>
                      </c:pt>
                      <c:pt idx="100" formatCode="0">
                        <c:v>6.9604696647828526</c:v>
                      </c:pt>
                      <c:pt idx="101" formatCode="0">
                        <c:v>6.3938423042442869</c:v>
                      </c:pt>
                      <c:pt idx="102" formatCode="0">
                        <c:v>6.3938423042442869</c:v>
                      </c:pt>
                      <c:pt idx="103" formatCode="0">
                        <c:v>6.3938423042442869</c:v>
                      </c:pt>
                      <c:pt idx="104" formatCode="0">
                        <c:v>7.5592852929854315</c:v>
                      </c:pt>
                    </c:numCache>
                  </c:numRef>
                </c:val>
                <c:smooth val="0"/>
                <c:extLst xmlns:c15="http://schemas.microsoft.com/office/drawing/2012/chart">
                  <c:ext xmlns:c16="http://schemas.microsoft.com/office/drawing/2014/chart" uri="{C3380CC4-5D6E-409C-BE32-E72D297353CC}">
                    <c16:uniqueId val="{00000027-F3B6-4493-9150-7C24F3ED190E}"/>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24-25 '!$A$38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'!$B$38:$DB$38</c15:sqref>
                        </c15:formulaRef>
                      </c:ext>
                    </c:extLst>
                    <c:numCache>
                      <c:formatCode>General</c:formatCode>
                      <c:ptCount val="105"/>
                      <c:pt idx="53" formatCode="0">
                        <c:v>8.25</c:v>
                      </c:pt>
                      <c:pt idx="54" formatCode="0">
                        <c:v>6.6000000000000005</c:v>
                      </c:pt>
                      <c:pt idx="55" formatCode="0">
                        <c:v>6.9000000000000012</c:v>
                      </c:pt>
                      <c:pt idx="56" formatCode="0">
                        <c:v>5.7000000000000011</c:v>
                      </c:pt>
                      <c:pt idx="57" formatCode="0">
                        <c:v>5.7000000000000011</c:v>
                      </c:pt>
                      <c:pt idx="58" formatCode="0">
                        <c:v>6.6000000000000005</c:v>
                      </c:pt>
                      <c:pt idx="59" formatCode="0">
                        <c:v>6.6000000000000005</c:v>
                      </c:pt>
                      <c:pt idx="60" formatCode="0">
                        <c:v>8.7000000000000011</c:v>
                      </c:pt>
                      <c:pt idx="61" formatCode="0">
                        <c:v>8.7000000000000011</c:v>
                      </c:pt>
                      <c:pt idx="62" formatCode="0">
                        <c:v>8.7000000000000011</c:v>
                      </c:pt>
                      <c:pt idx="63" formatCode="0">
                        <c:v>8.8500000000000014</c:v>
                      </c:pt>
                      <c:pt idx="64" formatCode="0">
                        <c:v>8.8500000000000014</c:v>
                      </c:pt>
                      <c:pt idx="65" formatCode="0">
                        <c:v>8.370000000000001</c:v>
                      </c:pt>
                      <c:pt idx="66" formatCode="0">
                        <c:v>7.0335000000000019</c:v>
                      </c:pt>
                      <c:pt idx="67" formatCode="0">
                        <c:v>7.0335000000000019</c:v>
                      </c:pt>
                      <c:pt idx="68" formatCode="0">
                        <c:v>7.4655000000000022</c:v>
                      </c:pt>
                      <c:pt idx="69" formatCode="0">
                        <c:v>6.5700450000000012</c:v>
                      </c:pt>
                      <c:pt idx="70" formatCode="0">
                        <c:v>6.5700450000000012</c:v>
                      </c:pt>
                      <c:pt idx="71" formatCode="0">
                        <c:v>7.8633652500000029</c:v>
                      </c:pt>
                      <c:pt idx="72" formatCode="0">
                        <c:v>9.963271350000003</c:v>
                      </c:pt>
                      <c:pt idx="73" formatCode="0">
                        <c:v>9.963271350000003</c:v>
                      </c:pt>
                      <c:pt idx="74" formatCode="0">
                        <c:v>11.254992322500001</c:v>
                      </c:pt>
                      <c:pt idx="75" formatCode="0">
                        <c:v>12.195888322500002</c:v>
                      </c:pt>
                      <c:pt idx="76" formatCode="0">
                        <c:v>9.2584754257500013</c:v>
                      </c:pt>
                      <c:pt idx="77" formatCode="0">
                        <c:v>8.392851105750001</c:v>
                      </c:pt>
                      <c:pt idx="78" formatCode="0">
                        <c:v>7.7324481672525023</c:v>
                      </c:pt>
                      <c:pt idx="79" formatCode="0">
                        <c:v>7.1928756744525018</c:v>
                      </c:pt>
                      <c:pt idx="80" formatCode="0">
                        <c:v>7.1928756744525018</c:v>
                      </c:pt>
                      <c:pt idx="81" formatCode="0">
                        <c:v>7.1928756744525018</c:v>
                      </c:pt>
                      <c:pt idx="82" formatCode="0">
                        <c:v>6.4644528091725011</c:v>
                      </c:pt>
                      <c:pt idx="83" formatCode="0">
                        <c:v>6.8772257661645018</c:v>
                      </c:pt>
                      <c:pt idx="84" formatCode="0">
                        <c:v>6.4231755134733017</c:v>
                      </c:pt>
                      <c:pt idx="85" formatCode="0">
                        <c:v>6.4231755134733017</c:v>
                      </c:pt>
                      <c:pt idx="86" formatCode="0">
                        <c:v>6.4231755134733017</c:v>
                      </c:pt>
                      <c:pt idx="87" formatCode="0">
                        <c:v>5.6058850586291413</c:v>
                      </c:pt>
                      <c:pt idx="88" formatCode="0">
                        <c:v>5.6058850586291413</c:v>
                      </c:pt>
                      <c:pt idx="89" formatCode="0">
                        <c:v>5.6058850586291413</c:v>
                      </c:pt>
                      <c:pt idx="90" formatCode="0">
                        <c:v>6.0962593315356379</c:v>
                      </c:pt>
                      <c:pt idx="91" formatCode="0">
                        <c:v>7.7371603263821722</c:v>
                      </c:pt>
                      <c:pt idx="92" formatCode="0">
                        <c:v>8.0694963072473058</c:v>
                      </c:pt>
                      <c:pt idx="93" formatCode="0">
                        <c:v>7.2236006864836009</c:v>
                      </c:pt>
                      <c:pt idx="94" formatCode="0">
                        <c:v>7.2236006864836009</c:v>
                      </c:pt>
                      <c:pt idx="95" formatCode="0">
                        <c:v>7.9426119641327508</c:v>
                      </c:pt>
                      <c:pt idx="96" formatCode="0">
                        <c:v>7.1483507677194762</c:v>
                      </c:pt>
                      <c:pt idx="97" formatCode="0">
                        <c:v>6.5428743385445456</c:v>
                      </c:pt>
                      <c:pt idx="98" formatCode="0">
                        <c:v>5.5459716164871349</c:v>
                      </c:pt>
                      <c:pt idx="99" formatCode="0">
                        <c:v>4.4743572082788408</c:v>
                      </c:pt>
                      <c:pt idx="100" formatCode="0">
                        <c:v>4.4743572082788408</c:v>
                      </c:pt>
                      <c:pt idx="101" formatCode="0">
                        <c:v>4.2243138463635734</c:v>
                      </c:pt>
                      <c:pt idx="102" formatCode="0">
                        <c:v>3.9992748206398314</c:v>
                      </c:pt>
                      <c:pt idx="103" formatCode="0">
                        <c:v>3.9992748206398314</c:v>
                      </c:pt>
                      <c:pt idx="104" formatCode="0">
                        <c:v>4.2018099437911989</c:v>
                      </c:pt>
                    </c:numCache>
                  </c:numRef>
                </c:val>
                <c:smooth val="0"/>
                <c:extLst xmlns:c15="http://schemas.microsoft.com/office/drawing/2012/chart">
                  <c:ext xmlns:c16="http://schemas.microsoft.com/office/drawing/2014/chart" uri="{C3380CC4-5D6E-409C-BE32-E72D297353CC}">
                    <c16:uniqueId val="{00000028-F3B6-4493-9150-7C24F3ED190E}"/>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24-25 '!$A$39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'!$B$39:$DB$39</c15:sqref>
                        </c15:formulaRef>
                      </c:ext>
                    </c:extLst>
                    <c:numCache>
                      <c:formatCode>General</c:formatCode>
                      <c:ptCount val="105"/>
                      <c:pt idx="53" formatCode="0">
                        <c:v>39.950000000000003</c:v>
                      </c:pt>
                      <c:pt idx="54" formatCode="0">
                        <c:v>38.952500000000001</c:v>
                      </c:pt>
                      <c:pt idx="55" formatCode="0">
                        <c:v>37.952500000000001</c:v>
                      </c:pt>
                      <c:pt idx="56" formatCode="0">
                        <c:v>37.002499999999998</c:v>
                      </c:pt>
                      <c:pt idx="57" formatCode="0">
                        <c:v>37.002499999999998</c:v>
                      </c:pt>
                      <c:pt idx="58" formatCode="0">
                        <c:v>36.054874999999996</c:v>
                      </c:pt>
                      <c:pt idx="59" formatCode="0">
                        <c:v>36.054874999999996</c:v>
                      </c:pt>
                      <c:pt idx="60" formatCode="0">
                        <c:v>37.85761875</c:v>
                      </c:pt>
                      <c:pt idx="61" formatCode="0">
                        <c:v>37.85761875</c:v>
                      </c:pt>
                      <c:pt idx="62" formatCode="0">
                        <c:v>36.909993749999998</c:v>
                      </c:pt>
                      <c:pt idx="63" formatCode="0">
                        <c:v>35.96473781249999</c:v>
                      </c:pt>
                      <c:pt idx="64" formatCode="0">
                        <c:v>35.96473781249999</c:v>
                      </c:pt>
                      <c:pt idx="65" formatCode="0">
                        <c:v>33.268507781249994</c:v>
                      </c:pt>
                      <c:pt idx="66" formatCode="0">
                        <c:v>29.180500912499994</c:v>
                      </c:pt>
                      <c:pt idx="67" formatCode="0">
                        <c:v>29.180500912499994</c:v>
                      </c:pt>
                      <c:pt idx="68" formatCode="0">
                        <c:v>27.887390789999994</c:v>
                      </c:pt>
                      <c:pt idx="69" formatCode="0">
                        <c:v>27.305491234874992</c:v>
                      </c:pt>
                      <c:pt idx="70" formatCode="0">
                        <c:v>28.411100389612493</c:v>
                      </c:pt>
                      <c:pt idx="71" formatCode="0">
                        <c:v>30.644125393468123</c:v>
                      </c:pt>
                      <c:pt idx="72" formatCode="0">
                        <c:v>31.537842376280622</c:v>
                      </c:pt>
                      <c:pt idx="73" formatCode="0">
                        <c:v>32.814820950002435</c:v>
                      </c:pt>
                      <c:pt idx="74" formatCode="0">
                        <c:v>34.455561997502556</c:v>
                      </c:pt>
                      <c:pt idx="75" formatCode="0">
                        <c:v>36.426207944604123</c:v>
                      </c:pt>
                      <c:pt idx="76" formatCode="0">
                        <c:v>32.78358715014371</c:v>
                      </c:pt>
                      <c:pt idx="77" formatCode="0">
                        <c:v>31.144407792636525</c:v>
                      </c:pt>
                      <c:pt idx="78" formatCode="0">
                        <c:v>30.217711536012015</c:v>
                      </c:pt>
                      <c:pt idx="79" formatCode="0">
                        <c:v>27.826464515418131</c:v>
                      </c:pt>
                      <c:pt idx="80" formatCode="0">
                        <c:v>27.826464515418131</c:v>
                      </c:pt>
                      <c:pt idx="81" formatCode="0">
                        <c:v>27.826464515418131</c:v>
                      </c:pt>
                      <c:pt idx="82" formatCode="0">
                        <c:v>25.043818063876316</c:v>
                      </c:pt>
                      <c:pt idx="83" formatCode="0">
                        <c:v>25.756910833348879</c:v>
                      </c:pt>
                      <c:pt idx="84" formatCode="0">
                        <c:v>23.929967157960178</c:v>
                      </c:pt>
                      <c:pt idx="85" formatCode="0">
                        <c:v>23.929967157960178</c:v>
                      </c:pt>
                      <c:pt idx="86" formatCode="0">
                        <c:v>21.536970442164161</c:v>
                      </c:pt>
                      <c:pt idx="87" formatCode="0">
                        <c:v>18.743094364153755</c:v>
                      </c:pt>
                      <c:pt idx="88" formatCode="0">
                        <c:v>17.412937106463271</c:v>
                      </c:pt>
                      <c:pt idx="89" formatCode="0">
                        <c:v>17.412937106463271</c:v>
                      </c:pt>
                      <c:pt idx="90" formatCode="0">
                        <c:v>19.480715385617863</c:v>
                      </c:pt>
                      <c:pt idx="91" formatCode="0">
                        <c:v>21.782489209714164</c:v>
                      </c:pt>
                      <c:pt idx="92" formatCode="0">
                        <c:v>23.960738130685584</c:v>
                      </c:pt>
                      <c:pt idx="93" formatCode="0">
                        <c:v>23.06587134828326</c:v>
                      </c:pt>
                      <c:pt idx="94" formatCode="0">
                        <c:v>23.06587134828326</c:v>
                      </c:pt>
                      <c:pt idx="95" formatCode="0">
                        <c:v>20.889121153817221</c:v>
                      </c:pt>
                      <c:pt idx="96" formatCode="0">
                        <c:v>19.278360945493034</c:v>
                      </c:pt>
                      <c:pt idx="97" formatCode="0">
                        <c:v>17.347986773223873</c:v>
                      </c:pt>
                      <c:pt idx="98" formatCode="0">
                        <c:v>16.738309067894548</c:v>
                      </c:pt>
                      <c:pt idx="99" formatCode="0">
                        <c:v>15.927437719806544</c:v>
                      </c:pt>
                      <c:pt idx="100" formatCode="0">
                        <c:v>18.082038730440374</c:v>
                      </c:pt>
                      <c:pt idx="101" formatCode="0">
                        <c:v>16.142897820869926</c:v>
                      </c:pt>
                      <c:pt idx="102" formatCode="0">
                        <c:v>15.369732920874316</c:v>
                      </c:pt>
                      <c:pt idx="103" formatCode="0">
                        <c:v>14.270886405451066</c:v>
                      </c:pt>
                      <c:pt idx="104" formatCode="0">
                        <c:v>15.259848269331993</c:v>
                      </c:pt>
                    </c:numCache>
                  </c:numRef>
                </c:val>
                <c:smooth val="0"/>
                <c:extLst xmlns:c15="http://schemas.microsoft.com/office/drawing/2012/chart">
                  <c:ext xmlns:c16="http://schemas.microsoft.com/office/drawing/2014/chart" uri="{C3380CC4-5D6E-409C-BE32-E72D297353CC}">
                    <c16:uniqueId val="{00000029-F3B6-4493-9150-7C24F3ED190E}"/>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24-25 '!$A$40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'!$B$40:$DB$40</c15:sqref>
                        </c15:formulaRef>
                      </c:ext>
                    </c:extLst>
                    <c:numCache>
                      <c:formatCode>General</c:formatCode>
                      <c:ptCount val="105"/>
                      <c:pt idx="53" formatCode="0">
                        <c:v>17.2</c:v>
                      </c:pt>
                      <c:pt idx="54" formatCode="0">
                        <c:v>17.2</c:v>
                      </c:pt>
                      <c:pt idx="55" formatCode="0">
                        <c:v>17.920000000000002</c:v>
                      </c:pt>
                      <c:pt idx="56" formatCode="0">
                        <c:v>18.920000000000002</c:v>
                      </c:pt>
                      <c:pt idx="57" formatCode="0">
                        <c:v>17.82</c:v>
                      </c:pt>
                      <c:pt idx="58" formatCode="0">
                        <c:v>17.028000000000002</c:v>
                      </c:pt>
                      <c:pt idx="59" formatCode="0">
                        <c:v>17.028000000000002</c:v>
                      </c:pt>
                      <c:pt idx="60" formatCode="0">
                        <c:v>18.730800000000002</c:v>
                      </c:pt>
                      <c:pt idx="61" formatCode="0">
                        <c:v>18.730800000000002</c:v>
                      </c:pt>
                      <c:pt idx="62" formatCode="0">
                        <c:v>17.641800000000003</c:v>
                      </c:pt>
                      <c:pt idx="63" formatCode="0">
                        <c:v>15.87762</c:v>
                      </c:pt>
                      <c:pt idx="64" formatCode="0">
                        <c:v>15.87762</c:v>
                      </c:pt>
                      <c:pt idx="65" formatCode="0">
                        <c:v>14.289858000000002</c:v>
                      </c:pt>
                      <c:pt idx="66" formatCode="0">
                        <c:v>13.495977000000002</c:v>
                      </c:pt>
                      <c:pt idx="67" formatCode="0">
                        <c:v>13.495977000000002</c:v>
                      </c:pt>
                      <c:pt idx="68" formatCode="0">
                        <c:v>14.210469900000003</c:v>
                      </c:pt>
                      <c:pt idx="69" formatCode="0">
                        <c:v>14.996412090000003</c:v>
                      </c:pt>
                      <c:pt idx="70" formatCode="0">
                        <c:v>14.996412090000003</c:v>
                      </c:pt>
                      <c:pt idx="71" formatCode="0">
                        <c:v>15.631516890000004</c:v>
                      </c:pt>
                      <c:pt idx="72" formatCode="0">
                        <c:v>16.330132170000006</c:v>
                      </c:pt>
                      <c:pt idx="73" formatCode="0">
                        <c:v>16.330132170000006</c:v>
                      </c:pt>
                      <c:pt idx="74" formatCode="0">
                        <c:v>17.098608978000005</c:v>
                      </c:pt>
                      <c:pt idx="75" formatCode="0">
                        <c:v>18.827681796000007</c:v>
                      </c:pt>
                      <c:pt idx="76" formatCode="0">
                        <c:v>16.752794414400007</c:v>
                      </c:pt>
                      <c:pt idx="77" formatCode="0">
                        <c:v>15.077514972960007</c:v>
                      </c:pt>
                      <c:pt idx="78" formatCode="0">
                        <c:v>15.077514972960007</c:v>
                      </c:pt>
                      <c:pt idx="79" formatCode="0">
                        <c:v>13.569763475664006</c:v>
                      </c:pt>
                      <c:pt idx="80" formatCode="0">
                        <c:v>13.569763475664006</c:v>
                      </c:pt>
                      <c:pt idx="81" formatCode="0">
                        <c:v>14.254476311592008</c:v>
                      </c:pt>
                      <c:pt idx="82" formatCode="0">
                        <c:v>13.501292192071206</c:v>
                      </c:pt>
                      <c:pt idx="83" formatCode="0">
                        <c:v>14.857023607208646</c:v>
                      </c:pt>
                      <c:pt idx="84" formatCode="0">
                        <c:v>13.778040671029014</c:v>
                      </c:pt>
                      <c:pt idx="85" formatCode="0">
                        <c:v>14.550807577657356</c:v>
                      </c:pt>
                      <c:pt idx="86" formatCode="0">
                        <c:v>13.945770417182796</c:v>
                      </c:pt>
                      <c:pt idx="87" formatCode="0">
                        <c:v>12.006659931037413</c:v>
                      </c:pt>
                      <c:pt idx="88" formatCode="0">
                        <c:v>12.006659931037413</c:v>
                      </c:pt>
                      <c:pt idx="89" formatCode="0">
                        <c:v>13.536738406161529</c:v>
                      </c:pt>
                      <c:pt idx="90" formatCode="0">
                        <c:v>14.454785491235999</c:v>
                      </c:pt>
                      <c:pt idx="91" formatCode="0">
                        <c:v>16.335890795901282</c:v>
                      </c:pt>
                      <c:pt idx="92" formatCode="0">
                        <c:v>17.969479875491412</c:v>
                      </c:pt>
                      <c:pt idx="93" formatCode="0">
                        <c:v>17.358519540374353</c:v>
                      </c:pt>
                      <c:pt idx="94" formatCode="0">
                        <c:v>17.358519540374353</c:v>
                      </c:pt>
                      <c:pt idx="95" formatCode="0">
                        <c:v>16.007205344684053</c:v>
                      </c:pt>
                      <c:pt idx="96" formatCode="0">
                        <c:v>13.746640963596658</c:v>
                      </c:pt>
                      <c:pt idx="97" formatCode="0">
                        <c:v>11.712133020618005</c:v>
                      </c:pt>
                      <c:pt idx="98" formatCode="0">
                        <c:v>10.77186506487285</c:v>
                      </c:pt>
                      <c:pt idx="99" formatCode="0">
                        <c:v>10.77186506487285</c:v>
                      </c:pt>
                      <c:pt idx="100" formatCode="0">
                        <c:v>11.618106225043491</c:v>
                      </c:pt>
                      <c:pt idx="101" formatCode="0">
                        <c:v>9.2909430345742319</c:v>
                      </c:pt>
                      <c:pt idx="102" formatCode="0">
                        <c:v>9.2909430345742319</c:v>
                      </c:pt>
                      <c:pt idx="103" formatCode="0">
                        <c:v>9.2909430345742319</c:v>
                      </c:pt>
                      <c:pt idx="104" formatCode="0">
                        <c:v>9.9890919917150107</c:v>
                      </c:pt>
                    </c:numCache>
                  </c:numRef>
                </c:val>
                <c:smooth val="0"/>
                <c:extLst xmlns:c15="http://schemas.microsoft.com/office/drawing/2012/chart">
                  <c:ext xmlns:c16="http://schemas.microsoft.com/office/drawing/2014/chart" uri="{C3380CC4-5D6E-409C-BE32-E72D297353CC}">
                    <c16:uniqueId val="{0000002A-F3B6-4493-9150-7C24F3ED190E}"/>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24-25 '!$A$41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'!$B$41:$DB$41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B-F3B6-4493-9150-7C24F3ED190E}"/>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24-25 '!$A$42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'!$B$42:$DB$42</c15:sqref>
                        </c15:formulaRef>
                      </c:ext>
                    </c:extLst>
                    <c:numCache>
                      <c:formatCode>General</c:formatCode>
                      <c:ptCount val="105"/>
                      <c:pt idx="53" formatCode="0">
                        <c:v>2</c:v>
                      </c:pt>
                      <c:pt idx="54" formatCode="0">
                        <c:v>2</c:v>
                      </c:pt>
                      <c:pt idx="55" formatCode="0">
                        <c:v>2</c:v>
                      </c:pt>
                      <c:pt idx="56" formatCode="0">
                        <c:v>3</c:v>
                      </c:pt>
                      <c:pt idx="57" formatCode="0">
                        <c:v>2</c:v>
                      </c:pt>
                      <c:pt idx="58" formatCode="0">
                        <c:v>2</c:v>
                      </c:pt>
                      <c:pt idx="59" formatCode="0">
                        <c:v>2</c:v>
                      </c:pt>
                      <c:pt idx="60" formatCode="0">
                        <c:v>3</c:v>
                      </c:pt>
                      <c:pt idx="61" formatCode="0">
                        <c:v>3</c:v>
                      </c:pt>
                      <c:pt idx="62" formatCode="0">
                        <c:v>3</c:v>
                      </c:pt>
                      <c:pt idx="63" formatCode="0">
                        <c:v>2</c:v>
                      </c:pt>
                      <c:pt idx="64" formatCode="0">
                        <c:v>2</c:v>
                      </c:pt>
                      <c:pt idx="65" formatCode="0">
                        <c:v>2</c:v>
                      </c:pt>
                      <c:pt idx="66" formatCode="0">
                        <c:v>2</c:v>
                      </c:pt>
                      <c:pt idx="67" formatCode="0">
                        <c:v>1</c:v>
                      </c:pt>
                      <c:pt idx="68" formatCode="0">
                        <c:v>1</c:v>
                      </c:pt>
                      <c:pt idx="69" formatCode="0">
                        <c:v>2</c:v>
                      </c:pt>
                      <c:pt idx="70" formatCode="0">
                        <c:v>2</c:v>
                      </c:pt>
                      <c:pt idx="71" formatCode="0">
                        <c:v>3</c:v>
                      </c:pt>
                      <c:pt idx="72" formatCode="0">
                        <c:v>3</c:v>
                      </c:pt>
                      <c:pt idx="73" formatCode="0">
                        <c:v>3</c:v>
                      </c:pt>
                      <c:pt idx="74" formatCode="0">
                        <c:v>4</c:v>
                      </c:pt>
                      <c:pt idx="75" formatCode="0">
                        <c:v>5</c:v>
                      </c:pt>
                      <c:pt idx="76" formatCode="0">
                        <c:v>5</c:v>
                      </c:pt>
                      <c:pt idx="77" formatCode="0">
                        <c:v>5</c:v>
                      </c:pt>
                      <c:pt idx="78" formatCode="0">
                        <c:v>5</c:v>
                      </c:pt>
                      <c:pt idx="79" formatCode="0">
                        <c:v>4</c:v>
                      </c:pt>
                      <c:pt idx="80" formatCode="0">
                        <c:v>4</c:v>
                      </c:pt>
                      <c:pt idx="81" formatCode="0">
                        <c:v>4</c:v>
                      </c:pt>
                      <c:pt idx="82" formatCode="0">
                        <c:v>4</c:v>
                      </c:pt>
                      <c:pt idx="83" formatCode="0">
                        <c:v>5</c:v>
                      </c:pt>
                      <c:pt idx="84" formatCode="0">
                        <c:v>5</c:v>
                      </c:pt>
                      <c:pt idx="85" formatCode="0">
                        <c:v>5</c:v>
                      </c:pt>
                      <c:pt idx="86" formatCode="0">
                        <c:v>5</c:v>
                      </c:pt>
                      <c:pt idx="87" formatCode="0">
                        <c:v>4</c:v>
                      </c:pt>
                      <c:pt idx="88" formatCode="0">
                        <c:v>4</c:v>
                      </c:pt>
                      <c:pt idx="89" formatCode="0">
                        <c:v>4</c:v>
                      </c:pt>
                      <c:pt idx="90" formatCode="0">
                        <c:v>5</c:v>
                      </c:pt>
                      <c:pt idx="91" formatCode="0">
                        <c:v>6</c:v>
                      </c:pt>
                      <c:pt idx="92" formatCode="0">
                        <c:v>7</c:v>
                      </c:pt>
                      <c:pt idx="93" formatCode="0">
                        <c:v>6</c:v>
                      </c:pt>
                      <c:pt idx="94" formatCode="0">
                        <c:v>6</c:v>
                      </c:pt>
                      <c:pt idx="95" formatCode="0">
                        <c:v>6</c:v>
                      </c:pt>
                      <c:pt idx="96" formatCode="0">
                        <c:v>5</c:v>
                      </c:pt>
                      <c:pt idx="97" formatCode="0">
                        <c:v>4</c:v>
                      </c:pt>
                      <c:pt idx="98" formatCode="0">
                        <c:v>4</c:v>
                      </c:pt>
                      <c:pt idx="99" formatCode="0">
                        <c:v>4</c:v>
                      </c:pt>
                      <c:pt idx="100" formatCode="0">
                        <c:v>5</c:v>
                      </c:pt>
                      <c:pt idx="101" formatCode="0">
                        <c:v>4</c:v>
                      </c:pt>
                      <c:pt idx="102" formatCode="0">
                        <c:v>4</c:v>
                      </c:pt>
                      <c:pt idx="103" formatCode="0">
                        <c:v>4</c:v>
                      </c:pt>
                      <c:pt idx="104" formatCode="0">
                        <c:v>4</c:v>
                      </c:pt>
                    </c:numCache>
                  </c:numRef>
                </c:val>
                <c:smooth val="0"/>
                <c:extLst xmlns:c15="http://schemas.microsoft.com/office/drawing/2012/chart">
                  <c:ext xmlns:c16="http://schemas.microsoft.com/office/drawing/2014/chart" uri="{C3380CC4-5D6E-409C-BE32-E72D297353CC}">
                    <c16:uniqueId val="{0000002C-F3B6-4493-9150-7C24F3ED190E}"/>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24-25 '!$A$43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'!$B$43:$DB$43</c15:sqref>
                        </c15:formulaRef>
                      </c:ext>
                    </c:extLst>
                    <c:numCache>
                      <c:formatCode>General</c:formatCode>
                      <c:ptCount val="105"/>
                      <c:pt idx="53" formatCode="0">
                        <c:v>18</c:v>
                      </c:pt>
                      <c:pt idx="54" formatCode="0">
                        <c:v>16</c:v>
                      </c:pt>
                      <c:pt idx="55" formatCode="0">
                        <c:v>15</c:v>
                      </c:pt>
                      <c:pt idx="56" formatCode="0">
                        <c:v>15</c:v>
                      </c:pt>
                      <c:pt idx="57" formatCode="0">
                        <c:v>14</c:v>
                      </c:pt>
                      <c:pt idx="58" formatCode="0">
                        <c:v>13</c:v>
                      </c:pt>
                      <c:pt idx="59" formatCode="0">
                        <c:v>12</c:v>
                      </c:pt>
                      <c:pt idx="60" formatCode="0">
                        <c:v>14</c:v>
                      </c:pt>
                      <c:pt idx="61" formatCode="0">
                        <c:v>14</c:v>
                      </c:pt>
                      <c:pt idx="62" formatCode="0">
                        <c:v>13</c:v>
                      </c:pt>
                      <c:pt idx="63" formatCode="0">
                        <c:v>12</c:v>
                      </c:pt>
                      <c:pt idx="64" formatCode="0">
                        <c:v>11</c:v>
                      </c:pt>
                      <c:pt idx="65" formatCode="0">
                        <c:v>11</c:v>
                      </c:pt>
                      <c:pt idx="66" formatCode="0">
                        <c:v>11</c:v>
                      </c:pt>
                      <c:pt idx="67" formatCode="0">
                        <c:v>12</c:v>
                      </c:pt>
                      <c:pt idx="68" formatCode="0">
                        <c:v>13</c:v>
                      </c:pt>
                      <c:pt idx="69" formatCode="0">
                        <c:v>13</c:v>
                      </c:pt>
                      <c:pt idx="70" formatCode="0">
                        <c:v>14</c:v>
                      </c:pt>
                      <c:pt idx="71" formatCode="0">
                        <c:v>16</c:v>
                      </c:pt>
                      <c:pt idx="72" formatCode="0">
                        <c:v>15</c:v>
                      </c:pt>
                      <c:pt idx="73" formatCode="0">
                        <c:v>16</c:v>
                      </c:pt>
                      <c:pt idx="74" formatCode="0">
                        <c:v>15</c:v>
                      </c:pt>
                      <c:pt idx="75" formatCode="0">
                        <c:v>14</c:v>
                      </c:pt>
                      <c:pt idx="76" formatCode="0">
                        <c:v>15</c:v>
                      </c:pt>
                      <c:pt idx="77" formatCode="0">
                        <c:v>15</c:v>
                      </c:pt>
                      <c:pt idx="78" formatCode="0">
                        <c:v>15</c:v>
                      </c:pt>
                      <c:pt idx="79" formatCode="0">
                        <c:v>15</c:v>
                      </c:pt>
                      <c:pt idx="80" formatCode="0">
                        <c:v>15</c:v>
                      </c:pt>
                      <c:pt idx="81" formatCode="0">
                        <c:v>14</c:v>
                      </c:pt>
                      <c:pt idx="82" formatCode="0">
                        <c:v>13</c:v>
                      </c:pt>
                      <c:pt idx="83" formatCode="0">
                        <c:v>13</c:v>
                      </c:pt>
                      <c:pt idx="84" formatCode="0">
                        <c:v>12</c:v>
                      </c:pt>
                      <c:pt idx="85" formatCode="0">
                        <c:v>11</c:v>
                      </c:pt>
                      <c:pt idx="86" formatCode="0">
                        <c:v>11</c:v>
                      </c:pt>
                      <c:pt idx="87" formatCode="0">
                        <c:v>10</c:v>
                      </c:pt>
                      <c:pt idx="88" formatCode="0">
                        <c:v>10</c:v>
                      </c:pt>
                      <c:pt idx="89" formatCode="0">
                        <c:v>11</c:v>
                      </c:pt>
                      <c:pt idx="90" formatCode="0">
                        <c:v>12</c:v>
                      </c:pt>
                      <c:pt idx="91" formatCode="0">
                        <c:v>13</c:v>
                      </c:pt>
                      <c:pt idx="92" formatCode="0">
                        <c:v>15</c:v>
                      </c:pt>
                      <c:pt idx="93" formatCode="0">
                        <c:v>12</c:v>
                      </c:pt>
                      <c:pt idx="94" formatCode="0">
                        <c:v>12</c:v>
                      </c:pt>
                      <c:pt idx="95" formatCode="0">
                        <c:v>10</c:v>
                      </c:pt>
                      <c:pt idx="96" formatCode="0">
                        <c:v>10</c:v>
                      </c:pt>
                      <c:pt idx="97" formatCode="0">
                        <c:v>10</c:v>
                      </c:pt>
                      <c:pt idx="98" formatCode="0">
                        <c:v>10</c:v>
                      </c:pt>
                      <c:pt idx="99" formatCode="0">
                        <c:v>10</c:v>
                      </c:pt>
                      <c:pt idx="100" formatCode="0">
                        <c:v>10</c:v>
                      </c:pt>
                      <c:pt idx="101" formatCode="0">
                        <c:v>11</c:v>
                      </c:pt>
                      <c:pt idx="102" formatCode="0">
                        <c:v>11</c:v>
                      </c:pt>
                      <c:pt idx="103" formatCode="0">
                        <c:v>11</c:v>
                      </c:pt>
                      <c:pt idx="104" formatCode="0">
                        <c:v>12</c:v>
                      </c:pt>
                    </c:numCache>
                  </c:numRef>
                </c:val>
                <c:smooth val="0"/>
                <c:extLst xmlns:c15="http://schemas.microsoft.com/office/drawing/2012/chart">
                  <c:ext xmlns:c16="http://schemas.microsoft.com/office/drawing/2014/chart" uri="{C3380CC4-5D6E-409C-BE32-E72D297353CC}">
                    <c16:uniqueId val="{0000002D-F3B6-4493-9150-7C24F3ED190E}"/>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24-25 '!$A$44</c15:sqref>
                        </c15:formulaRef>
                      </c:ext>
                    </c:extLst>
                    <c:strCache>
                      <c:ptCount val="1"/>
                      <c:pt idx="0">
                        <c:v>Upper Gastrointestinal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'!$B$44:$DB$44</c15:sqref>
                        </c15:formulaRef>
                      </c:ext>
                    </c:extLst>
                    <c:numCache>
                      <c:formatCode>General</c:formatCode>
                      <c:ptCount val="105"/>
                      <c:pt idx="53" formatCode="0">
                        <c:v>20</c:v>
                      </c:pt>
                      <c:pt idx="54" formatCode="0">
                        <c:v>19</c:v>
                      </c:pt>
                      <c:pt idx="55" formatCode="0">
                        <c:v>19</c:v>
                      </c:pt>
                      <c:pt idx="56" formatCode="0">
                        <c:v>18</c:v>
                      </c:pt>
                      <c:pt idx="57" formatCode="0">
                        <c:v>18</c:v>
                      </c:pt>
                      <c:pt idx="58" formatCode="0">
                        <c:v>17</c:v>
                      </c:pt>
                      <c:pt idx="59" formatCode="0">
                        <c:v>17</c:v>
                      </c:pt>
                      <c:pt idx="60" formatCode="0">
                        <c:v>18</c:v>
                      </c:pt>
                      <c:pt idx="61" formatCode="0">
                        <c:v>18</c:v>
                      </c:pt>
                      <c:pt idx="62" formatCode="0">
                        <c:v>18</c:v>
                      </c:pt>
                      <c:pt idx="63" formatCode="0">
                        <c:v>17</c:v>
                      </c:pt>
                      <c:pt idx="64" formatCode="0">
                        <c:v>16</c:v>
                      </c:pt>
                      <c:pt idx="65" formatCode="0">
                        <c:v>15</c:v>
                      </c:pt>
                      <c:pt idx="66" formatCode="0">
                        <c:v>15</c:v>
                      </c:pt>
                      <c:pt idx="67" formatCode="0">
                        <c:v>16</c:v>
                      </c:pt>
                      <c:pt idx="68" formatCode="0">
                        <c:v>16</c:v>
                      </c:pt>
                      <c:pt idx="69" formatCode="0">
                        <c:v>16</c:v>
                      </c:pt>
                      <c:pt idx="70" formatCode="0">
                        <c:v>16</c:v>
                      </c:pt>
                      <c:pt idx="71" formatCode="0">
                        <c:v>17</c:v>
                      </c:pt>
                      <c:pt idx="72" formatCode="0">
                        <c:v>17</c:v>
                      </c:pt>
                      <c:pt idx="73" formatCode="0">
                        <c:v>18</c:v>
                      </c:pt>
                      <c:pt idx="74" formatCode="0">
                        <c:v>18</c:v>
                      </c:pt>
                      <c:pt idx="75" formatCode="0">
                        <c:v>17</c:v>
                      </c:pt>
                      <c:pt idx="76" formatCode="0">
                        <c:v>18</c:v>
                      </c:pt>
                      <c:pt idx="77" formatCode="0">
                        <c:v>19</c:v>
                      </c:pt>
                      <c:pt idx="78" formatCode="0">
                        <c:v>17</c:v>
                      </c:pt>
                      <c:pt idx="79" formatCode="0">
                        <c:v>16</c:v>
                      </c:pt>
                      <c:pt idx="80" formatCode="0">
                        <c:v>15</c:v>
                      </c:pt>
                      <c:pt idx="81" formatCode="0">
                        <c:v>13</c:v>
                      </c:pt>
                      <c:pt idx="82" formatCode="0">
                        <c:v>13</c:v>
                      </c:pt>
                      <c:pt idx="83" formatCode="0">
                        <c:v>14</c:v>
                      </c:pt>
                      <c:pt idx="84" formatCode="0">
                        <c:v>14</c:v>
                      </c:pt>
                      <c:pt idx="85" formatCode="0">
                        <c:v>14</c:v>
                      </c:pt>
                      <c:pt idx="86" formatCode="0">
                        <c:v>13</c:v>
                      </c:pt>
                      <c:pt idx="87" formatCode="0">
                        <c:v>13</c:v>
                      </c:pt>
                      <c:pt idx="88" formatCode="0">
                        <c:v>12</c:v>
                      </c:pt>
                      <c:pt idx="89" formatCode="0">
                        <c:v>11</c:v>
                      </c:pt>
                      <c:pt idx="90" formatCode="0">
                        <c:v>13</c:v>
                      </c:pt>
                      <c:pt idx="91" formatCode="0">
                        <c:v>14</c:v>
                      </c:pt>
                      <c:pt idx="92" formatCode="0">
                        <c:v>13</c:v>
                      </c:pt>
                      <c:pt idx="93" formatCode="0">
                        <c:v>12</c:v>
                      </c:pt>
                      <c:pt idx="94" formatCode="0">
                        <c:v>12</c:v>
                      </c:pt>
                      <c:pt idx="95" formatCode="0">
                        <c:v>11</c:v>
                      </c:pt>
                      <c:pt idx="96" formatCode="0">
                        <c:v>10</c:v>
                      </c:pt>
                      <c:pt idx="97" formatCode="0">
                        <c:v>9</c:v>
                      </c:pt>
                      <c:pt idx="98" formatCode="0">
                        <c:v>9</c:v>
                      </c:pt>
                      <c:pt idx="99" formatCode="0">
                        <c:v>10</c:v>
                      </c:pt>
                      <c:pt idx="100" formatCode="0">
                        <c:v>10</c:v>
                      </c:pt>
                      <c:pt idx="101" formatCode="0">
                        <c:v>10</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2E-F3B6-4493-9150-7C24F3ED190E}"/>
                  </c:ext>
                </c:extLst>
              </c15:ser>
            </c15:filteredLineSeries>
            <c15:filteredLineSeries>
              <c15:ser>
                <c:idx val="44"/>
                <c:order val="44"/>
                <c:tx>
                  <c:strRef>
                    <c:extLst xmlns:c15="http://schemas.microsoft.com/office/drawing/2012/chart">
                      <c:ext xmlns:c15="http://schemas.microsoft.com/office/drawing/2012/chart" uri="{02D57815-91ED-43cb-92C2-25804820EDAC}">
                        <c15:formulaRef>
                          <c15:sqref>'Table for graphs 24-25 '!$A$46</c15:sqref>
                        </c15:formulaRef>
                      </c:ext>
                    </c:extLst>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'!$B$46:$DB$46</c15:sqref>
                        </c15:formulaRef>
                      </c:ext>
                    </c:extLst>
                    <c:numCache>
                      <c:formatCode>General</c:formatCode>
                      <c:ptCount val="105"/>
                      <c:pt idx="53" formatCode="0">
                        <c:v>203.4</c:v>
                      </c:pt>
                      <c:pt idx="54" formatCode="0">
                        <c:v>194.85249999999999</c:v>
                      </c:pt>
                      <c:pt idx="55" formatCode="0">
                        <c:v>194.0085</c:v>
                      </c:pt>
                      <c:pt idx="56" formatCode="0">
                        <c:v>190.459</c:v>
                      </c:pt>
                      <c:pt idx="57" formatCode="0">
                        <c:v>185.00875624999998</c:v>
                      </c:pt>
                      <c:pt idx="58" formatCode="0">
                        <c:v>180.02953124999999</c:v>
                      </c:pt>
                      <c:pt idx="59" formatCode="0">
                        <c:v>178.67749437499998</c:v>
                      </c:pt>
                      <c:pt idx="60" formatCode="0">
                        <c:v>193.98317256249999</c:v>
                      </c:pt>
                      <c:pt idx="61" formatCode="0">
                        <c:v>197.25073294374999</c:v>
                      </c:pt>
                      <c:pt idx="62" formatCode="0">
                        <c:v>195.07268436312501</c:v>
                      </c:pt>
                      <c:pt idx="63" formatCode="0">
                        <c:v>189.72871648693751</c:v>
                      </c:pt>
                      <c:pt idx="64" formatCode="0">
                        <c:v>189.48343445438127</c:v>
                      </c:pt>
                      <c:pt idx="65" formatCode="0">
                        <c:v>181.3873686410372</c:v>
                      </c:pt>
                      <c:pt idx="66" formatCode="0">
                        <c:v>170.37345448630847</c:v>
                      </c:pt>
                      <c:pt idx="67" formatCode="0">
                        <c:v>170.80057948630846</c:v>
                      </c:pt>
                      <c:pt idx="68" formatCode="0">
                        <c:v>171.23348854861803</c:v>
                      </c:pt>
                      <c:pt idx="69" formatCode="0">
                        <c:v>169.85271791541214</c:v>
                      </c:pt>
                      <c:pt idx="70" formatCode="0">
                        <c:v>173.66482433639877</c:v>
                      </c:pt>
                      <c:pt idx="71" formatCode="0">
                        <c:v>188.95577270587802</c:v>
                      </c:pt>
                      <c:pt idx="72" formatCode="0">
                        <c:v>190.76960351825076</c:v>
                      </c:pt>
                      <c:pt idx="73" formatCode="0">
                        <c:v>195.51021889197256</c:v>
                      </c:pt>
                      <c:pt idx="74" formatCode="0">
                        <c:v>206.26196833760179</c:v>
                      </c:pt>
                      <c:pt idx="75" formatCode="0">
                        <c:v>216.56348465592947</c:v>
                      </c:pt>
                      <c:pt idx="76" formatCode="0">
                        <c:v>199.20522673002378</c:v>
                      </c:pt>
                      <c:pt idx="77" formatCode="0">
                        <c:v>190.20312263761025</c:v>
                      </c:pt>
                      <c:pt idx="78" formatCode="0">
                        <c:v>185.01320313648824</c:v>
                      </c:pt>
                      <c:pt idx="79" formatCode="0">
                        <c:v>173.53662670397975</c:v>
                      </c:pt>
                      <c:pt idx="80" formatCode="0">
                        <c:v>170.22194148730927</c:v>
                      </c:pt>
                      <c:pt idx="81" formatCode="0">
                        <c:v>162.40875241156328</c:v>
                      </c:pt>
                      <c:pt idx="82" formatCode="0">
                        <c:v>150.9319098537988</c:v>
                      </c:pt>
                      <c:pt idx="83" formatCode="0">
                        <c:v>157.22108553630261</c:v>
                      </c:pt>
                      <c:pt idx="84" formatCode="0">
                        <c:v>147.39346791334626</c:v>
                      </c:pt>
                      <c:pt idx="85" formatCode="0">
                        <c:v>145.75437179733123</c:v>
                      </c:pt>
                      <c:pt idx="86" formatCode="0">
                        <c:v>137.32986298063327</c:v>
                      </c:pt>
                      <c:pt idx="87" formatCode="0">
                        <c:v>123.1721821555887</c:v>
                      </c:pt>
                      <c:pt idx="88" formatCode="0">
                        <c:v>119.50570208825064</c:v>
                      </c:pt>
                      <c:pt idx="89" formatCode="0">
                        <c:v>122.70352115631714</c:v>
                      </c:pt>
                      <c:pt idx="90" formatCode="0">
                        <c:v>134.34748248067189</c:v>
                      </c:pt>
                      <c:pt idx="91" formatCode="0">
                        <c:v>153.26237397899814</c:v>
                      </c:pt>
                      <c:pt idx="92" formatCode="0">
                        <c:v>162.70852543962766</c:v>
                      </c:pt>
                      <c:pt idx="93" formatCode="0">
                        <c:v>148.37852702443951</c:v>
                      </c:pt>
                      <c:pt idx="94" formatCode="0">
                        <c:v>148.37852702443951</c:v>
                      </c:pt>
                      <c:pt idx="95" formatCode="0">
                        <c:v>138.94926125695534</c:v>
                      </c:pt>
                      <c:pt idx="96" formatCode="0">
                        <c:v>125.54369083111197</c:v>
                      </c:pt>
                      <c:pt idx="97" formatCode="0">
                        <c:v>116.2917203294752</c:v>
                      </c:pt>
                      <c:pt idx="98" formatCode="0">
                        <c:v>109.35466885009022</c:v>
                      </c:pt>
                      <c:pt idx="99" formatCode="0">
                        <c:v>106.79414247454331</c:v>
                      </c:pt>
                      <c:pt idx="100" formatCode="0">
                        <c:v>117.00639262163547</c:v>
                      </c:pt>
                      <c:pt idx="101" formatCode="0">
                        <c:v>103.85849016499562</c:v>
                      </c:pt>
                      <c:pt idx="102" formatCode="0">
                        <c:v>98.87469648448473</c:v>
                      </c:pt>
                      <c:pt idx="103" formatCode="0">
                        <c:v>95.493789818626979</c:v>
                      </c:pt>
                      <c:pt idx="104" formatCode="0">
                        <c:v>99.931299670048631</c:v>
                      </c:pt>
                    </c:numCache>
                  </c:numRef>
                </c:val>
                <c:smooth val="0"/>
                <c:extLst xmlns:c15="http://schemas.microsoft.com/office/drawing/2012/chart">
                  <c:ext xmlns:c16="http://schemas.microsoft.com/office/drawing/2014/chart" uri="{C3380CC4-5D6E-409C-BE32-E72D297353CC}">
                    <c16:uniqueId val="{0000002F-F3B6-4493-9150-7C24F3ED190E}"/>
                  </c:ext>
                </c:extLst>
              </c15:ser>
            </c15:filteredLineSeries>
            <c15:filteredLineSeries>
              <c15:ser>
                <c:idx val="79"/>
                <c:order val="79"/>
                <c:tx>
                  <c:strRef>
                    <c:extLst xmlns:c15="http://schemas.microsoft.com/office/drawing/2012/chart">
                      <c:ext xmlns:c15="http://schemas.microsoft.com/office/drawing/2012/chart" uri="{02D57815-91ED-43cb-92C2-25804820EDAC}">
                        <c15:formulaRef>
                          <c15:sqref>'Table for graphs 24-25 '!$A$81</c15:sqref>
                        </c15:formulaRef>
                      </c:ext>
                    </c:extLst>
                    <c:strCache>
                      <c:ptCount val="1"/>
                      <c:pt idx="0">
                        <c:v>Gynaecological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'!$B$81:$DB$81</c15:sqref>
                        </c15:formulaRef>
                      </c:ext>
                    </c:extLst>
                    <c:numCache>
                      <c:formatCode>0</c:formatCode>
                      <c:ptCount val="105"/>
                      <c:pt idx="0">
                        <c:v>112</c:v>
                      </c:pt>
                      <c:pt idx="1">
                        <c:v>124</c:v>
                      </c:pt>
                      <c:pt idx="2">
                        <c:v>111</c:v>
                      </c:pt>
                      <c:pt idx="3">
                        <c:v>110</c:v>
                      </c:pt>
                      <c:pt idx="4">
                        <c:v>116</c:v>
                      </c:pt>
                      <c:pt idx="5">
                        <c:v>118</c:v>
                      </c:pt>
                      <c:pt idx="6">
                        <c:v>115</c:v>
                      </c:pt>
                      <c:pt idx="7">
                        <c:v>111</c:v>
                      </c:pt>
                      <c:pt idx="8">
                        <c:v>122</c:v>
                      </c:pt>
                      <c:pt idx="9">
                        <c:v>115</c:v>
                      </c:pt>
                      <c:pt idx="10">
                        <c:v>101</c:v>
                      </c:pt>
                      <c:pt idx="11">
                        <c:v>109</c:v>
                      </c:pt>
                      <c:pt idx="12">
                        <c:v>106</c:v>
                      </c:pt>
                      <c:pt idx="13">
                        <c:v>90</c:v>
                      </c:pt>
                      <c:pt idx="14">
                        <c:v>93</c:v>
                      </c:pt>
                      <c:pt idx="15">
                        <c:v>100</c:v>
                      </c:pt>
                      <c:pt idx="16">
                        <c:v>93</c:v>
                      </c:pt>
                      <c:pt idx="17">
                        <c:v>81</c:v>
                      </c:pt>
                      <c:pt idx="18">
                        <c:v>88</c:v>
                      </c:pt>
                      <c:pt idx="19">
                        <c:v>90</c:v>
                      </c:pt>
                      <c:pt idx="20">
                        <c:v>94</c:v>
                      </c:pt>
                      <c:pt idx="21">
                        <c:v>98</c:v>
                      </c:pt>
                      <c:pt idx="22">
                        <c:v>99</c:v>
                      </c:pt>
                      <c:pt idx="23">
                        <c:v>105</c:v>
                      </c:pt>
                      <c:pt idx="24">
                        <c:v>81</c:v>
                      </c:pt>
                      <c:pt idx="25">
                        <c:v>75</c:v>
                      </c:pt>
                      <c:pt idx="26">
                        <c:v>64</c:v>
                      </c:pt>
                      <c:pt idx="27">
                        <c:v>59</c:v>
                      </c:pt>
                      <c:pt idx="28">
                        <c:v>67</c:v>
                      </c:pt>
                      <c:pt idx="29">
                        <c:v>71</c:v>
                      </c:pt>
                      <c:pt idx="30">
                        <c:v>68</c:v>
                      </c:pt>
                      <c:pt idx="31">
                        <c:v>64</c:v>
                      </c:pt>
                      <c:pt idx="32">
                        <c:v>63</c:v>
                      </c:pt>
                      <c:pt idx="33">
                        <c:v>60</c:v>
                      </c:pt>
                      <c:pt idx="34">
                        <c:v>55</c:v>
                      </c:pt>
                      <c:pt idx="35">
                        <c:v>52</c:v>
                      </c:pt>
                      <c:pt idx="36">
                        <c:v>54</c:v>
                      </c:pt>
                      <c:pt idx="37">
                        <c:v>58</c:v>
                      </c:pt>
                      <c:pt idx="38">
                        <c:v>50</c:v>
                      </c:pt>
                      <c:pt idx="39">
                        <c:v>55</c:v>
                      </c:pt>
                      <c:pt idx="40">
                        <c:v>60</c:v>
                      </c:pt>
                      <c:pt idx="41">
                        <c:v>47</c:v>
                      </c:pt>
                      <c:pt idx="42">
                        <c:v>50</c:v>
                      </c:pt>
                      <c:pt idx="43">
                        <c:v>50</c:v>
                      </c:pt>
                      <c:pt idx="44">
                        <c:v>41</c:v>
                      </c:pt>
                      <c:pt idx="45">
                        <c:v>46</c:v>
                      </c:pt>
                      <c:pt idx="46">
                        <c:v>40</c:v>
                      </c:pt>
                      <c:pt idx="47">
                        <c:v>40</c:v>
                      </c:pt>
                      <c:pt idx="48">
                        <c:v>34</c:v>
                      </c:pt>
                      <c:pt idx="49">
                        <c:v>31</c:v>
                      </c:pt>
                      <c:pt idx="50">
                        <c:v>32</c:v>
                      </c:pt>
                      <c:pt idx="51">
                        <c:v>32</c:v>
                      </c:pt>
                      <c:pt idx="52">
                        <c:v>30</c:v>
                      </c:pt>
                      <c:pt idx="53">
                        <c:v>36</c:v>
                      </c:pt>
                      <c:pt idx="54">
                        <c:v>43</c:v>
                      </c:pt>
                      <c:pt idx="55">
                        <c:v>43</c:v>
                      </c:pt>
                      <c:pt idx="56">
                        <c:v>40</c:v>
                      </c:pt>
                      <c:pt idx="57">
                        <c:v>36</c:v>
                      </c:pt>
                      <c:pt idx="58">
                        <c:v>37</c:v>
                      </c:pt>
                      <c:pt idx="59">
                        <c:v>35</c:v>
                      </c:pt>
                      <c:pt idx="60">
                        <c:v>39</c:v>
                      </c:pt>
                      <c:pt idx="61">
                        <c:v>39</c:v>
                      </c:pt>
                      <c:pt idx="62">
                        <c:v>42</c:v>
                      </c:pt>
                      <c:pt idx="63">
                        <c:v>41</c:v>
                      </c:pt>
                      <c:pt idx="64" formatCode="General">
                        <c:v>43</c:v>
                      </c:pt>
                      <c:pt idx="65" formatCode="General">
                        <c:v>37</c:v>
                      </c:pt>
                      <c:pt idx="66" formatCode="General">
                        <c:v>38</c:v>
                      </c:pt>
                      <c:pt idx="67" formatCode="General">
                        <c:v>39</c:v>
                      </c:pt>
                      <c:pt idx="68" formatCode="General">
                        <c:v>35</c:v>
                      </c:pt>
                      <c:pt idx="69" formatCode="General">
                        <c:v>40</c:v>
                      </c:pt>
                      <c:pt idx="70" formatCode="General">
                        <c:v>73</c:v>
                      </c:pt>
                      <c:pt idx="71" formatCode="General">
                        <c:v>41</c:v>
                      </c:pt>
                      <c:pt idx="72" formatCode="General">
                        <c:v>42</c:v>
                      </c:pt>
                      <c:pt idx="73" formatCode="General">
                        <c:v>38</c:v>
                      </c:pt>
                      <c:pt idx="74" formatCode="General">
                        <c:v>38</c:v>
                      </c:pt>
                      <c:pt idx="75" formatCode="General">
                        <c:v>32</c:v>
                      </c:pt>
                      <c:pt idx="76" formatCode="General">
                        <c:v>30</c:v>
                      </c:pt>
                      <c:pt idx="77" formatCode="General">
                        <c:v>31</c:v>
                      </c:pt>
                      <c:pt idx="78" formatCode="General">
                        <c:v>33</c:v>
                      </c:pt>
                      <c:pt idx="79" formatCode="General">
                        <c:v>27</c:v>
                      </c:pt>
                      <c:pt idx="80" formatCode="General">
                        <c:v>27</c:v>
                      </c:pt>
                      <c:pt idx="81" formatCode="General">
                        <c:v>31</c:v>
                      </c:pt>
                      <c:pt idx="82" formatCode="General">
                        <c:v>35</c:v>
                      </c:pt>
                      <c:pt idx="83" formatCode="General">
                        <c:v>35</c:v>
                      </c:pt>
                      <c:pt idx="84" formatCode="General">
                        <c:v>34</c:v>
                      </c:pt>
                      <c:pt idx="85" formatCode="General">
                        <c:v>28</c:v>
                      </c:pt>
                      <c:pt idx="86" formatCode="General">
                        <c:v>32</c:v>
                      </c:pt>
                      <c:pt idx="87" formatCode="General">
                        <c:v>30</c:v>
                      </c:pt>
                      <c:pt idx="88" formatCode="General">
                        <c:v>28</c:v>
                      </c:pt>
                      <c:pt idx="89" formatCode="General">
                        <c:v>29</c:v>
                      </c:pt>
                      <c:pt idx="90" formatCode="General">
                        <c:v>27</c:v>
                      </c:pt>
                      <c:pt idx="91" formatCode="General">
                        <c:v>30</c:v>
                      </c:pt>
                      <c:pt idx="92" formatCode="General">
                        <c:v>30</c:v>
                      </c:pt>
                      <c:pt idx="93" formatCode="General">
                        <c:v>27</c:v>
                      </c:pt>
                      <c:pt idx="94" formatCode="General">
                        <c:v>30</c:v>
                      </c:pt>
                      <c:pt idx="95" formatCode="General">
                        <c:v>30</c:v>
                      </c:pt>
                      <c:pt idx="96" formatCode="General">
                        <c:v>27</c:v>
                      </c:pt>
                    </c:numCache>
                  </c:numRef>
                </c:val>
                <c:smooth val="0"/>
                <c:extLst xmlns:c15="http://schemas.microsoft.com/office/drawing/2012/chart">
                  <c:ext xmlns:c16="http://schemas.microsoft.com/office/drawing/2014/chart" uri="{C3380CC4-5D6E-409C-BE32-E72D297353CC}">
                    <c16:uniqueId val="{00000050-F3B6-4493-9150-7C24F3ED190E}"/>
                  </c:ext>
                </c:extLst>
              </c15:ser>
            </c15:filteredLineSeries>
            <c15:filteredLineSeries>
              <c15:ser>
                <c:idx val="87"/>
                <c:order val="87"/>
                <c:tx>
                  <c:strRef>
                    <c:extLst xmlns:c15="http://schemas.microsoft.com/office/drawing/2012/chart">
                      <c:ext xmlns:c15="http://schemas.microsoft.com/office/drawing/2012/chart" uri="{02D57815-91ED-43cb-92C2-25804820EDAC}">
                        <c15:formulaRef>
                          <c15:sqref>'Table for graphs 24-25 '!$A$89</c15:sqref>
                        </c15:formulaRef>
                      </c:ext>
                    </c:extLst>
                    <c:strCache>
                      <c:ptCount val="1"/>
                      <c:pt idx="0">
                        <c:v>Upper Gastrointestinal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'!$B$89:$DB$89</c15:sqref>
                        </c15:formulaRef>
                      </c:ext>
                    </c:extLst>
                    <c:numCache>
                      <c:formatCode>0</c:formatCode>
                      <c:ptCount val="105"/>
                      <c:pt idx="0">
                        <c:v>45</c:v>
                      </c:pt>
                      <c:pt idx="1">
                        <c:v>49</c:v>
                      </c:pt>
                      <c:pt idx="2">
                        <c:v>41</c:v>
                      </c:pt>
                      <c:pt idx="3">
                        <c:v>42</c:v>
                      </c:pt>
                      <c:pt idx="4">
                        <c:v>50</c:v>
                      </c:pt>
                      <c:pt idx="5">
                        <c:v>56</c:v>
                      </c:pt>
                      <c:pt idx="6">
                        <c:v>40</c:v>
                      </c:pt>
                      <c:pt idx="7">
                        <c:v>38</c:v>
                      </c:pt>
                      <c:pt idx="8">
                        <c:v>47</c:v>
                      </c:pt>
                      <c:pt idx="9">
                        <c:v>47</c:v>
                      </c:pt>
                      <c:pt idx="10">
                        <c:v>44</c:v>
                      </c:pt>
                      <c:pt idx="11">
                        <c:v>37</c:v>
                      </c:pt>
                      <c:pt idx="12">
                        <c:v>45</c:v>
                      </c:pt>
                      <c:pt idx="13">
                        <c:v>45</c:v>
                      </c:pt>
                      <c:pt idx="14">
                        <c:v>36</c:v>
                      </c:pt>
                      <c:pt idx="15">
                        <c:v>36</c:v>
                      </c:pt>
                      <c:pt idx="16">
                        <c:v>28</c:v>
                      </c:pt>
                      <c:pt idx="17">
                        <c:v>25</c:v>
                      </c:pt>
                      <c:pt idx="18">
                        <c:v>26</c:v>
                      </c:pt>
                      <c:pt idx="19">
                        <c:v>33</c:v>
                      </c:pt>
                      <c:pt idx="20">
                        <c:v>36</c:v>
                      </c:pt>
                      <c:pt idx="21">
                        <c:v>40</c:v>
                      </c:pt>
                      <c:pt idx="22">
                        <c:v>36</c:v>
                      </c:pt>
                      <c:pt idx="23">
                        <c:v>45</c:v>
                      </c:pt>
                      <c:pt idx="24">
                        <c:v>43</c:v>
                      </c:pt>
                      <c:pt idx="25">
                        <c:v>42</c:v>
                      </c:pt>
                      <c:pt idx="26">
                        <c:v>45</c:v>
                      </c:pt>
                      <c:pt idx="27">
                        <c:v>43</c:v>
                      </c:pt>
                      <c:pt idx="28">
                        <c:v>34</c:v>
                      </c:pt>
                      <c:pt idx="29">
                        <c:v>34</c:v>
                      </c:pt>
                      <c:pt idx="30">
                        <c:v>29</c:v>
                      </c:pt>
                      <c:pt idx="31">
                        <c:v>28</c:v>
                      </c:pt>
                      <c:pt idx="32">
                        <c:v>25</c:v>
                      </c:pt>
                      <c:pt idx="33">
                        <c:v>26</c:v>
                      </c:pt>
                      <c:pt idx="34">
                        <c:v>30</c:v>
                      </c:pt>
                      <c:pt idx="35">
                        <c:v>32</c:v>
                      </c:pt>
                      <c:pt idx="36">
                        <c:v>26</c:v>
                      </c:pt>
                      <c:pt idx="37">
                        <c:v>31</c:v>
                      </c:pt>
                      <c:pt idx="38">
                        <c:v>36</c:v>
                      </c:pt>
                      <c:pt idx="39">
                        <c:v>41</c:v>
                      </c:pt>
                      <c:pt idx="40">
                        <c:v>37</c:v>
                      </c:pt>
                      <c:pt idx="41">
                        <c:v>36</c:v>
                      </c:pt>
                      <c:pt idx="42">
                        <c:v>34</c:v>
                      </c:pt>
                      <c:pt idx="43">
                        <c:v>32</c:v>
                      </c:pt>
                      <c:pt idx="44">
                        <c:v>34</c:v>
                      </c:pt>
                      <c:pt idx="45">
                        <c:v>32</c:v>
                      </c:pt>
                      <c:pt idx="46">
                        <c:v>31</c:v>
                      </c:pt>
                      <c:pt idx="47">
                        <c:v>27</c:v>
                      </c:pt>
                      <c:pt idx="48">
                        <c:v>21</c:v>
                      </c:pt>
                      <c:pt idx="49">
                        <c:v>16</c:v>
                      </c:pt>
                      <c:pt idx="50">
                        <c:v>17</c:v>
                      </c:pt>
                      <c:pt idx="51">
                        <c:v>16</c:v>
                      </c:pt>
                      <c:pt idx="52">
                        <c:v>21</c:v>
                      </c:pt>
                      <c:pt idx="53">
                        <c:v>15</c:v>
                      </c:pt>
                      <c:pt idx="54">
                        <c:v>18</c:v>
                      </c:pt>
                      <c:pt idx="55">
                        <c:v>20</c:v>
                      </c:pt>
                      <c:pt idx="56">
                        <c:v>24</c:v>
                      </c:pt>
                      <c:pt idx="57">
                        <c:v>24</c:v>
                      </c:pt>
                      <c:pt idx="58">
                        <c:v>25</c:v>
                      </c:pt>
                      <c:pt idx="59">
                        <c:v>22</c:v>
                      </c:pt>
                      <c:pt idx="60">
                        <c:v>20</c:v>
                      </c:pt>
                      <c:pt idx="61">
                        <c:v>17</c:v>
                      </c:pt>
                      <c:pt idx="62">
                        <c:v>15</c:v>
                      </c:pt>
                      <c:pt idx="63">
                        <c:v>14</c:v>
                      </c:pt>
                      <c:pt idx="64" formatCode="General">
                        <c:v>16</c:v>
                      </c:pt>
                      <c:pt idx="65" formatCode="General">
                        <c:v>20</c:v>
                      </c:pt>
                      <c:pt idx="66" formatCode="General">
                        <c:v>18</c:v>
                      </c:pt>
                      <c:pt idx="67" formatCode="General">
                        <c:v>20</c:v>
                      </c:pt>
                      <c:pt idx="68" formatCode="General">
                        <c:v>18</c:v>
                      </c:pt>
                      <c:pt idx="69" formatCode="General">
                        <c:v>19</c:v>
                      </c:pt>
                      <c:pt idx="70" formatCode="General">
                        <c:v>36</c:v>
                      </c:pt>
                      <c:pt idx="71" formatCode="General">
                        <c:v>18</c:v>
                      </c:pt>
                      <c:pt idx="72" formatCode="General">
                        <c:v>24</c:v>
                      </c:pt>
                      <c:pt idx="73" formatCode="General">
                        <c:v>21</c:v>
                      </c:pt>
                      <c:pt idx="74" formatCode="General">
                        <c:v>23</c:v>
                      </c:pt>
                      <c:pt idx="75" formatCode="General">
                        <c:v>22</c:v>
                      </c:pt>
                      <c:pt idx="76" formatCode="General">
                        <c:v>31</c:v>
                      </c:pt>
                      <c:pt idx="77" formatCode="General">
                        <c:v>27</c:v>
                      </c:pt>
                      <c:pt idx="78" formatCode="General">
                        <c:v>22</c:v>
                      </c:pt>
                      <c:pt idx="79" formatCode="General">
                        <c:v>24</c:v>
                      </c:pt>
                      <c:pt idx="80" formatCode="General">
                        <c:v>24</c:v>
                      </c:pt>
                      <c:pt idx="81" formatCode="General">
                        <c:v>25</c:v>
                      </c:pt>
                      <c:pt idx="82" formatCode="General">
                        <c:v>26</c:v>
                      </c:pt>
                      <c:pt idx="83" formatCode="General">
                        <c:v>22</c:v>
                      </c:pt>
                      <c:pt idx="84" formatCode="General">
                        <c:v>18</c:v>
                      </c:pt>
                      <c:pt idx="85" formatCode="General">
                        <c:v>22</c:v>
                      </c:pt>
                      <c:pt idx="86" formatCode="General">
                        <c:v>25</c:v>
                      </c:pt>
                      <c:pt idx="87" formatCode="General">
                        <c:v>23</c:v>
                      </c:pt>
                      <c:pt idx="88" formatCode="General">
                        <c:v>28</c:v>
                      </c:pt>
                      <c:pt idx="89" formatCode="General">
                        <c:v>24</c:v>
                      </c:pt>
                      <c:pt idx="90" formatCode="General">
                        <c:v>31</c:v>
                      </c:pt>
                      <c:pt idx="91" formatCode="General">
                        <c:v>33</c:v>
                      </c:pt>
                      <c:pt idx="92" formatCode="General">
                        <c:v>34</c:v>
                      </c:pt>
                      <c:pt idx="93" formatCode="General">
                        <c:v>25</c:v>
                      </c:pt>
                      <c:pt idx="94" formatCode="General">
                        <c:v>23</c:v>
                      </c:pt>
                      <c:pt idx="95" formatCode="General">
                        <c:v>23</c:v>
                      </c:pt>
                      <c:pt idx="96" formatCode="General">
                        <c:v>26</c:v>
                      </c:pt>
                    </c:numCache>
                  </c:numRef>
                </c:val>
                <c:smooth val="0"/>
                <c:extLst xmlns:c15="http://schemas.microsoft.com/office/drawing/2012/chart">
                  <c:ext xmlns:c16="http://schemas.microsoft.com/office/drawing/2014/chart" uri="{C3380CC4-5D6E-409C-BE32-E72D297353CC}">
                    <c16:uniqueId val="{00000058-F3B6-4493-9150-7C24F3ED190E}"/>
                  </c:ext>
                </c:extLst>
              </c15:ser>
            </c15:filteredLineSeries>
            <c15:filteredLineSeries>
              <c15:ser>
                <c:idx val="89"/>
                <c:order val="89"/>
                <c:tx>
                  <c:strRef>
                    <c:extLst xmlns:c15="http://schemas.microsoft.com/office/drawing/2012/chart">
                      <c:ext xmlns:c15="http://schemas.microsoft.com/office/drawing/2012/chart" uri="{02D57815-91ED-43cb-92C2-25804820EDAC}">
                        <c15:formulaRef>
                          <c15:sqref>'Table for graphs 24-25 '!$A$91</c15:sqref>
                        </c15:formulaRef>
                      </c:ext>
                    </c:extLst>
                    <c:strCache>
                      <c:ptCount val="1"/>
                      <c:pt idx="0">
                        <c:v>Total Reported Backlog All Sites</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'!$B$91:$DB$91</c15:sqref>
                        </c15:formulaRef>
                      </c:ext>
                    </c:extLst>
                    <c:numCache>
                      <c:formatCode>0</c:formatCode>
                      <c:ptCount val="105"/>
                      <c:pt idx="0">
                        <c:v>391</c:v>
                      </c:pt>
                      <c:pt idx="1">
                        <c:v>437</c:v>
                      </c:pt>
                      <c:pt idx="2">
                        <c:v>390</c:v>
                      </c:pt>
                      <c:pt idx="3">
                        <c:v>387</c:v>
                      </c:pt>
                      <c:pt idx="4">
                        <c:v>409</c:v>
                      </c:pt>
                      <c:pt idx="5">
                        <c:v>411</c:v>
                      </c:pt>
                      <c:pt idx="6">
                        <c:v>394</c:v>
                      </c:pt>
                      <c:pt idx="7">
                        <c:v>388</c:v>
                      </c:pt>
                      <c:pt idx="8">
                        <c:v>414</c:v>
                      </c:pt>
                      <c:pt idx="9">
                        <c:v>414</c:v>
                      </c:pt>
                      <c:pt idx="10">
                        <c:v>402</c:v>
                      </c:pt>
                      <c:pt idx="11">
                        <c:v>385</c:v>
                      </c:pt>
                      <c:pt idx="12">
                        <c:v>380</c:v>
                      </c:pt>
                      <c:pt idx="13">
                        <c:v>353</c:v>
                      </c:pt>
                      <c:pt idx="14">
                        <c:v>325</c:v>
                      </c:pt>
                      <c:pt idx="15">
                        <c:v>328</c:v>
                      </c:pt>
                      <c:pt idx="16">
                        <c:v>333</c:v>
                      </c:pt>
                      <c:pt idx="17">
                        <c:v>323</c:v>
                      </c:pt>
                      <c:pt idx="18">
                        <c:v>331</c:v>
                      </c:pt>
                      <c:pt idx="19">
                        <c:v>357</c:v>
                      </c:pt>
                      <c:pt idx="20">
                        <c:v>365</c:v>
                      </c:pt>
                      <c:pt idx="21">
                        <c:v>368</c:v>
                      </c:pt>
                      <c:pt idx="22">
                        <c:v>388</c:v>
                      </c:pt>
                      <c:pt idx="23">
                        <c:v>417</c:v>
                      </c:pt>
                      <c:pt idx="24">
                        <c:v>379</c:v>
                      </c:pt>
                      <c:pt idx="25">
                        <c:v>362</c:v>
                      </c:pt>
                      <c:pt idx="26">
                        <c:v>360</c:v>
                      </c:pt>
                      <c:pt idx="27">
                        <c:v>329</c:v>
                      </c:pt>
                      <c:pt idx="28">
                        <c:v>327</c:v>
                      </c:pt>
                      <c:pt idx="29">
                        <c:v>332</c:v>
                      </c:pt>
                      <c:pt idx="30">
                        <c:v>316</c:v>
                      </c:pt>
                      <c:pt idx="31">
                        <c:v>304</c:v>
                      </c:pt>
                      <c:pt idx="32">
                        <c:v>291</c:v>
                      </c:pt>
                      <c:pt idx="33">
                        <c:v>298</c:v>
                      </c:pt>
                      <c:pt idx="34">
                        <c:v>285</c:v>
                      </c:pt>
                      <c:pt idx="35">
                        <c:v>263</c:v>
                      </c:pt>
                      <c:pt idx="36">
                        <c:v>259</c:v>
                      </c:pt>
                      <c:pt idx="37">
                        <c:v>264</c:v>
                      </c:pt>
                      <c:pt idx="38">
                        <c:v>274</c:v>
                      </c:pt>
                      <c:pt idx="39">
                        <c:v>305</c:v>
                      </c:pt>
                      <c:pt idx="40">
                        <c:v>302</c:v>
                      </c:pt>
                      <c:pt idx="41">
                        <c:v>292</c:v>
                      </c:pt>
                      <c:pt idx="42">
                        <c:v>297</c:v>
                      </c:pt>
                      <c:pt idx="43">
                        <c:v>301</c:v>
                      </c:pt>
                      <c:pt idx="44">
                        <c:v>279</c:v>
                      </c:pt>
                      <c:pt idx="45">
                        <c:v>261</c:v>
                      </c:pt>
                      <c:pt idx="46">
                        <c:v>252</c:v>
                      </c:pt>
                      <c:pt idx="47">
                        <c:v>245</c:v>
                      </c:pt>
                      <c:pt idx="48">
                        <c:v>222</c:v>
                      </c:pt>
                      <c:pt idx="49">
                        <c:v>196</c:v>
                      </c:pt>
                      <c:pt idx="50">
                        <c:v>194</c:v>
                      </c:pt>
                      <c:pt idx="51">
                        <c:v>206</c:v>
                      </c:pt>
                      <c:pt idx="52">
                        <c:v>209</c:v>
                      </c:pt>
                      <c:pt idx="53">
                        <c:v>203</c:v>
                      </c:pt>
                      <c:pt idx="54">
                        <c:v>208</c:v>
                      </c:pt>
                      <c:pt idx="55">
                        <c:v>210</c:v>
                      </c:pt>
                      <c:pt idx="56">
                        <c:v>202</c:v>
                      </c:pt>
                      <c:pt idx="57">
                        <c:v>229</c:v>
                      </c:pt>
                      <c:pt idx="58">
                        <c:v>246</c:v>
                      </c:pt>
                      <c:pt idx="59">
                        <c:v>220</c:v>
                      </c:pt>
                      <c:pt idx="60">
                        <c:v>244</c:v>
                      </c:pt>
                      <c:pt idx="61">
                        <c:v>237</c:v>
                      </c:pt>
                      <c:pt idx="62">
                        <c:v>240</c:v>
                      </c:pt>
                      <c:pt idx="63">
                        <c:v>219</c:v>
                      </c:pt>
                      <c:pt idx="64">
                        <c:v>227</c:v>
                      </c:pt>
                      <c:pt idx="65">
                        <c:v>229</c:v>
                      </c:pt>
                      <c:pt idx="66">
                        <c:v>245</c:v>
                      </c:pt>
                      <c:pt idx="67">
                        <c:v>249</c:v>
                      </c:pt>
                      <c:pt idx="68">
                        <c:v>247</c:v>
                      </c:pt>
                      <c:pt idx="69">
                        <c:v>273</c:v>
                      </c:pt>
                      <c:pt idx="70">
                        <c:v>248</c:v>
                      </c:pt>
                      <c:pt idx="71">
                        <c:v>257</c:v>
                      </c:pt>
                      <c:pt idx="72">
                        <c:v>258</c:v>
                      </c:pt>
                      <c:pt idx="73">
                        <c:v>272</c:v>
                      </c:pt>
                      <c:pt idx="74">
                        <c:v>305</c:v>
                      </c:pt>
                      <c:pt idx="75">
                        <c:v>312</c:v>
                      </c:pt>
                      <c:pt idx="76">
                        <c:v>331</c:v>
                      </c:pt>
                      <c:pt idx="77">
                        <c:v>331</c:v>
                      </c:pt>
                      <c:pt idx="78">
                        <c:v>340</c:v>
                      </c:pt>
                      <c:pt idx="79">
                        <c:v>334</c:v>
                      </c:pt>
                      <c:pt idx="80">
                        <c:v>290</c:v>
                      </c:pt>
                      <c:pt idx="81">
                        <c:v>285</c:v>
                      </c:pt>
                      <c:pt idx="82">
                        <c:v>322</c:v>
                      </c:pt>
                      <c:pt idx="83">
                        <c:v>304</c:v>
                      </c:pt>
                      <c:pt idx="84">
                        <c:v>299</c:v>
                      </c:pt>
                      <c:pt idx="85">
                        <c:v>239</c:v>
                      </c:pt>
                      <c:pt idx="86">
                        <c:v>255</c:v>
                      </c:pt>
                      <c:pt idx="87">
                        <c:v>266</c:v>
                      </c:pt>
                      <c:pt idx="88">
                        <c:v>280</c:v>
                      </c:pt>
                      <c:pt idx="89">
                        <c:v>260</c:v>
                      </c:pt>
                      <c:pt idx="90">
                        <c:v>297</c:v>
                      </c:pt>
                      <c:pt idx="91">
                        <c:v>339</c:v>
                      </c:pt>
                      <c:pt idx="92">
                        <c:v>361</c:v>
                      </c:pt>
                      <c:pt idx="93">
                        <c:v>336</c:v>
                      </c:pt>
                      <c:pt idx="94">
                        <c:v>279</c:v>
                      </c:pt>
                      <c:pt idx="95">
                        <c:v>272</c:v>
                      </c:pt>
                      <c:pt idx="96">
                        <c:v>248</c:v>
                      </c:pt>
                    </c:numCache>
                  </c:numRef>
                </c:val>
                <c:smooth val="0"/>
                <c:extLst xmlns:c15="http://schemas.microsoft.com/office/drawing/2012/chart">
                  <c:ext xmlns:c16="http://schemas.microsoft.com/office/drawing/2014/chart" uri="{C3380CC4-5D6E-409C-BE32-E72D297353CC}">
                    <c16:uniqueId val="{00000059-F3B6-4493-9150-7C24F3ED190E}"/>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832628528719E-2"/>
          <c:y val="0.89771246103262359"/>
          <c:w val="0.96211775868718619"/>
          <c:h val="7.3406672541383583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solidFill>
      <a:round/>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Urological</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0248372433578227E-2"/>
          <c:y val="0.2165490074473666"/>
          <c:w val="0.79646697248543108"/>
          <c:h val="0.52719472478528495"/>
        </c:manualLayout>
      </c:layout>
      <c:barChart>
        <c:barDir val="col"/>
        <c:grouping val="clustered"/>
        <c:varyColors val="0"/>
        <c:ser>
          <c:idx val="8"/>
          <c:order val="8"/>
          <c:tx>
            <c:strRef>
              <c:f>'POS to DTT (2)'!$A$15</c:f>
              <c:strCache>
                <c:ptCount val="1"/>
                <c:pt idx="0">
                  <c:v>Urological - Median Days</c:v>
                </c:pt>
              </c:strCache>
              <c:extLst xmlns:c15="http://schemas.microsoft.com/office/drawing/2012/chart"/>
            </c:strRef>
          </c:tx>
          <c:spPr>
            <a:solidFill>
              <a:schemeClr val="accent1">
                <a:tint val="71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(2)'!$B$15:$T$15</c:f>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pt idx="14">
                  <c:v>48</c:v>
                </c:pt>
              </c:numCache>
              <c:extLst xmlns:c15="http://schemas.microsoft.com/office/drawing/2012/chart"/>
            </c:numRef>
          </c:val>
          <c:extLst>
            <c:ext xmlns:c16="http://schemas.microsoft.com/office/drawing/2014/chart" uri="{C3380CC4-5D6E-409C-BE32-E72D297353CC}">
              <c16:uniqueId val="{00000000-07A8-495F-B1A7-236AA6696870}"/>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pt idx="14">
                        <c:v>24</c:v>
                      </c:pt>
                      <c:pt idx="15">
                        <c:v>28</c:v>
                      </c:pt>
                    </c:numCache>
                  </c:numRef>
                </c:val>
                <c:extLst>
                  <c:ext xmlns:c16="http://schemas.microsoft.com/office/drawing/2014/chart" uri="{C3380CC4-5D6E-409C-BE32-E72D297353CC}">
                    <c16:uniqueId val="{00000002-07A8-495F-B1A7-236AA6696870}"/>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pt idx="14">
                        <c:v>32</c:v>
                      </c:pt>
                      <c:pt idx="15">
                        <c:v>48</c:v>
                      </c:pt>
                    </c:numCache>
                  </c:numRef>
                </c:val>
                <c:extLst xmlns:c15="http://schemas.microsoft.com/office/drawing/2012/chart">
                  <c:ext xmlns:c16="http://schemas.microsoft.com/office/drawing/2014/chart" uri="{C3380CC4-5D6E-409C-BE32-E72D297353CC}">
                    <c16:uniqueId val="{00000003-07A8-495F-B1A7-236AA6696870}"/>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pt idx="14">
                        <c:v>39</c:v>
                      </c:pt>
                      <c:pt idx="15">
                        <c:v>73</c:v>
                      </c:pt>
                    </c:numCache>
                  </c:numRef>
                </c:val>
                <c:extLst xmlns:c15="http://schemas.microsoft.com/office/drawing/2012/chart">
                  <c:ext xmlns:c16="http://schemas.microsoft.com/office/drawing/2014/chart" uri="{C3380CC4-5D6E-409C-BE32-E72D297353CC}">
                    <c16:uniqueId val="{00000004-07A8-495F-B1A7-236AA6696870}"/>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pt idx="14">
                        <c:v>37</c:v>
                      </c:pt>
                      <c:pt idx="15">
                        <c:v>42</c:v>
                      </c:pt>
                    </c:numCache>
                  </c:numRef>
                </c:val>
                <c:extLst xmlns:c15="http://schemas.microsoft.com/office/drawing/2012/chart">
                  <c:ext xmlns:c16="http://schemas.microsoft.com/office/drawing/2014/chart" uri="{C3380CC4-5D6E-409C-BE32-E72D297353CC}">
                    <c16:uniqueId val="{00000005-07A8-495F-B1A7-236AA6696870}"/>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pt idx="14">
                        <c:v>53</c:v>
                      </c:pt>
                      <c:pt idx="15">
                        <c:v>32</c:v>
                      </c:pt>
                    </c:numCache>
                  </c:numRef>
                </c:val>
                <c:extLst xmlns:c15="http://schemas.microsoft.com/office/drawing/2012/chart">
                  <c:ext xmlns:c16="http://schemas.microsoft.com/office/drawing/2014/chart" uri="{C3380CC4-5D6E-409C-BE32-E72D297353CC}">
                    <c16:uniqueId val="{00000006-07A8-495F-B1A7-236AA6696870}"/>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pt idx="14">
                        <c:v>42</c:v>
                      </c:pt>
                      <c:pt idx="15">
                        <c:v>30</c:v>
                      </c:pt>
                    </c:numCache>
                  </c:numRef>
                </c:val>
                <c:extLst xmlns:c15="http://schemas.microsoft.com/office/drawing/2012/chart">
                  <c:ext xmlns:c16="http://schemas.microsoft.com/office/drawing/2014/chart" uri="{C3380CC4-5D6E-409C-BE32-E72D297353CC}">
                    <c16:uniqueId val="{00000007-07A8-495F-B1A7-236AA6696870}"/>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pt idx="14">
                        <c:v>13</c:v>
                      </c:pt>
                      <c:pt idx="15">
                        <c:v>21</c:v>
                      </c:pt>
                    </c:numCache>
                  </c:numRef>
                </c:val>
                <c:extLst xmlns:c15="http://schemas.microsoft.com/office/drawing/2012/chart">
                  <c:ext xmlns:c16="http://schemas.microsoft.com/office/drawing/2014/chart" uri="{C3380CC4-5D6E-409C-BE32-E72D297353CC}">
                    <c16:uniqueId val="{00000008-07A8-495F-B1A7-236AA6696870}"/>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pt idx="14">
                        <c:v>27</c:v>
                      </c:pt>
                      <c:pt idx="15">
                        <c:v>38</c:v>
                      </c:pt>
                    </c:numCache>
                  </c:numRef>
                </c:val>
                <c:extLst xmlns:c15="http://schemas.microsoft.com/office/drawing/2012/chart">
                  <c:ext xmlns:c16="http://schemas.microsoft.com/office/drawing/2014/chart" uri="{C3380CC4-5D6E-409C-BE32-E72D297353CC}">
                    <c16:uniqueId val="{00000009-07A8-495F-B1A7-236AA6696870}"/>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pt idx="14">
                        <c:v>29</c:v>
                      </c:pt>
                      <c:pt idx="15">
                        <c:v>33</c:v>
                      </c:pt>
                    </c:numCache>
                  </c:numRef>
                </c:val>
                <c:extLst xmlns:c15="http://schemas.microsoft.com/office/drawing/2012/chart">
                  <c:ext xmlns:c16="http://schemas.microsoft.com/office/drawing/2014/chart" uri="{C3380CC4-5D6E-409C-BE32-E72D297353CC}">
                    <c16:uniqueId val="{0000000A-07A8-495F-B1A7-236AA6696870}"/>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pt idx="14">
                        <c:v>31</c:v>
                      </c:pt>
                      <c:pt idx="15">
                        <c:v>34</c:v>
                      </c:pt>
                    </c:numCache>
                  </c:numRef>
                </c:val>
                <c:extLst xmlns:c15="http://schemas.microsoft.com/office/drawing/2012/chart">
                  <c:ext xmlns:c16="http://schemas.microsoft.com/office/drawing/2014/chart" uri="{C3380CC4-5D6E-409C-BE32-E72D297353CC}">
                    <c16:uniqueId val="{0000000B-07A8-495F-B1A7-236AA6696870}"/>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pt idx="14">
                        <c:v>59</c:v>
                      </c:pt>
                      <c:pt idx="15">
                        <c:v>50</c:v>
                      </c:pt>
                    </c:numCache>
                  </c:numRef>
                </c:val>
                <c:extLst xmlns:c15="http://schemas.microsoft.com/office/drawing/2012/chart">
                  <c:ext xmlns:c16="http://schemas.microsoft.com/office/drawing/2014/chart" uri="{C3380CC4-5D6E-409C-BE32-E72D297353CC}">
                    <c16:uniqueId val="{0000000C-07A8-495F-B1A7-236AA6696870}"/>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pt idx="14">
                        <c:v>77</c:v>
                      </c:pt>
                      <c:pt idx="15">
                        <c:v>81</c:v>
                      </c:pt>
                    </c:numCache>
                  </c:numRef>
                </c:val>
                <c:extLst xmlns:c15="http://schemas.microsoft.com/office/drawing/2012/chart">
                  <c:ext xmlns:c16="http://schemas.microsoft.com/office/drawing/2014/chart" uri="{C3380CC4-5D6E-409C-BE32-E72D297353CC}">
                    <c16:uniqueId val="{0000000D-07A8-495F-B1A7-236AA6696870}"/>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pt idx="14">
                        <c:v>68</c:v>
                      </c:pt>
                      <c:pt idx="15">
                        <c:v>56</c:v>
                      </c:pt>
                    </c:numCache>
                  </c:numRef>
                </c:val>
                <c:extLst xmlns:c15="http://schemas.microsoft.com/office/drawing/2012/chart">
                  <c:ext xmlns:c16="http://schemas.microsoft.com/office/drawing/2014/chart" uri="{C3380CC4-5D6E-409C-BE32-E72D297353CC}">
                    <c16:uniqueId val="{0000000E-07A8-495F-B1A7-236AA6696870}"/>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pt idx="14">
                        <c:v>84</c:v>
                      </c:pt>
                      <c:pt idx="15">
                        <c:v>72</c:v>
                      </c:pt>
                    </c:numCache>
                  </c:numRef>
                </c:val>
                <c:extLst xmlns:c15="http://schemas.microsoft.com/office/drawing/2012/chart">
                  <c:ext xmlns:c16="http://schemas.microsoft.com/office/drawing/2014/chart" uri="{C3380CC4-5D6E-409C-BE32-E72D297353CC}">
                    <c16:uniqueId val="{0000000F-07A8-495F-B1A7-236AA6696870}"/>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pt idx="14">
                        <c:v>59</c:v>
                      </c:pt>
                      <c:pt idx="15">
                        <c:v>52</c:v>
                      </c:pt>
                    </c:numCache>
                  </c:numRef>
                </c:val>
                <c:extLst xmlns:c15="http://schemas.microsoft.com/office/drawing/2012/chart">
                  <c:ext xmlns:c16="http://schemas.microsoft.com/office/drawing/2014/chart" uri="{C3380CC4-5D6E-409C-BE32-E72D297353CC}">
                    <c16:uniqueId val="{00000010-07A8-495F-B1A7-236AA6696870}"/>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pt idx="14">
                        <c:v>47</c:v>
                      </c:pt>
                      <c:pt idx="15">
                        <c:v>67</c:v>
                      </c:pt>
                    </c:numCache>
                  </c:numRef>
                </c:val>
                <c:extLst xmlns:c15="http://schemas.microsoft.com/office/drawing/2012/chart">
                  <c:ext xmlns:c16="http://schemas.microsoft.com/office/drawing/2014/chart" uri="{C3380CC4-5D6E-409C-BE32-E72D297353CC}">
                    <c16:uniqueId val="{00000011-07A8-495F-B1A7-236AA6696870}"/>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pt idx="14">
                        <c:v>43</c:v>
                      </c:pt>
                      <c:pt idx="15">
                        <c:v>59</c:v>
                      </c:pt>
                    </c:numCache>
                  </c:numRef>
                </c:val>
                <c:extLst xmlns:c15="http://schemas.microsoft.com/office/drawing/2012/chart">
                  <c:ext xmlns:c16="http://schemas.microsoft.com/office/drawing/2014/chart" uri="{C3380CC4-5D6E-409C-BE32-E72D297353CC}">
                    <c16:uniqueId val="{00000012-07A8-495F-B1A7-236AA6696870}"/>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pt idx="14">
                        <c:v>83</c:v>
                      </c:pt>
                      <c:pt idx="15">
                        <c:v>65</c:v>
                      </c:pt>
                    </c:numCache>
                  </c:numRef>
                </c:val>
                <c:extLst xmlns:c15="http://schemas.microsoft.com/office/drawing/2012/chart">
                  <c:ext xmlns:c16="http://schemas.microsoft.com/office/drawing/2014/chart" uri="{C3380CC4-5D6E-409C-BE32-E72D297353CC}">
                    <c16:uniqueId val="{00000013-07A8-495F-B1A7-236AA6696870}"/>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pt idx="14">
                        <c:v>62</c:v>
                      </c:pt>
                      <c:pt idx="15">
                        <c:v>57</c:v>
                      </c:pt>
                    </c:numCache>
                  </c:numRef>
                </c:val>
                <c:extLst xmlns:c15="http://schemas.microsoft.com/office/drawing/2012/chart">
                  <c:ext xmlns:c16="http://schemas.microsoft.com/office/drawing/2014/chart" uri="{C3380CC4-5D6E-409C-BE32-E72D297353CC}">
                    <c16:uniqueId val="{00000014-07A8-495F-B1A7-236AA6696870}"/>
                  </c:ext>
                </c:extLst>
              </c15:ser>
            </c15:filteredBarSeries>
          </c:ext>
        </c:extLst>
      </c:barChart>
      <c:lineChart>
        <c:grouping val="standard"/>
        <c:varyColors val="0"/>
        <c:ser>
          <c:idx val="28"/>
          <c:order val="28"/>
          <c:tx>
            <c:strRef>
              <c:f>'POS to DTT (2)'!$A$45</c:f>
              <c:strCache>
                <c:ptCount val="1"/>
                <c:pt idx="0">
                  <c:v>Urological - % in 31 days</c:v>
                </c:pt>
              </c:strCache>
              <c:extLst xmlns:c15="http://schemas.microsoft.com/office/drawing/2012/chart"/>
            </c:strRef>
          </c:tx>
          <c:spPr>
            <a:ln w="28575" cap="rnd">
              <a:solidFill>
                <a:schemeClr val="accent1">
                  <a:shade val="3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(2)'!$B$45:$T$45</c:f>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pt idx="14">
                  <c:v>0.28000000000000003</c:v>
                </c:pt>
                <c:pt idx="15">
                  <c:v>0.33</c:v>
                </c:pt>
              </c:numCache>
              <c:extLst xmlns:c15="http://schemas.microsoft.com/office/drawing/2012/chart"/>
            </c:numRef>
          </c:val>
          <c:smooth val="0"/>
          <c:extLst>
            <c:ext xmlns:c16="http://schemas.microsoft.com/office/drawing/2014/chart" uri="{C3380CC4-5D6E-409C-BE32-E72D297353CC}">
              <c16:uniqueId val="{00000001-07A8-495F-B1A7-236AA6696870}"/>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pt idx="14">
                        <c:v>0.76</c:v>
                      </c:pt>
                      <c:pt idx="15">
                        <c:v>0.67</c:v>
                      </c:pt>
                    </c:numCache>
                  </c:numRef>
                </c:val>
                <c:smooth val="0"/>
                <c:extLst>
                  <c:ext xmlns:c16="http://schemas.microsoft.com/office/drawing/2014/chart" uri="{C3380CC4-5D6E-409C-BE32-E72D297353CC}">
                    <c16:uniqueId val="{00000015-07A8-495F-B1A7-236AA6696870}"/>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pt idx="14">
                        <c:v>0.4</c:v>
                      </c:pt>
                      <c:pt idx="15">
                        <c:v>0.11</c:v>
                      </c:pt>
                    </c:numCache>
                  </c:numRef>
                </c:val>
                <c:smooth val="0"/>
                <c:extLst xmlns:c15="http://schemas.microsoft.com/office/drawing/2012/chart">
                  <c:ext xmlns:c16="http://schemas.microsoft.com/office/drawing/2014/chart" uri="{C3380CC4-5D6E-409C-BE32-E72D297353CC}">
                    <c16:uniqueId val="{00000016-07A8-495F-B1A7-236AA6696870}"/>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pt idx="14">
                        <c:v>0.43</c:v>
                      </c:pt>
                      <c:pt idx="15">
                        <c:v>0.28999999999999998</c:v>
                      </c:pt>
                    </c:numCache>
                  </c:numRef>
                </c:val>
                <c:smooth val="0"/>
                <c:extLst xmlns:c15="http://schemas.microsoft.com/office/drawing/2012/chart">
                  <c:ext xmlns:c16="http://schemas.microsoft.com/office/drawing/2014/chart" uri="{C3380CC4-5D6E-409C-BE32-E72D297353CC}">
                    <c16:uniqueId val="{00000017-07A8-495F-B1A7-236AA6696870}"/>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pt idx="14">
                        <c:v>0.47</c:v>
                      </c:pt>
                      <c:pt idx="15">
                        <c:v>0.38</c:v>
                      </c:pt>
                    </c:numCache>
                  </c:numRef>
                </c:val>
                <c:smooth val="0"/>
                <c:extLst xmlns:c15="http://schemas.microsoft.com/office/drawing/2012/chart">
                  <c:ext xmlns:c16="http://schemas.microsoft.com/office/drawing/2014/chart" uri="{C3380CC4-5D6E-409C-BE32-E72D297353CC}">
                    <c16:uniqueId val="{00000018-07A8-495F-B1A7-236AA6696870}"/>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pt idx="14">
                        <c:v>0.38</c:v>
                      </c:pt>
                      <c:pt idx="15">
                        <c:v>0.31</c:v>
                      </c:pt>
                    </c:numCache>
                  </c:numRef>
                </c:val>
                <c:smooth val="0"/>
                <c:extLst xmlns:c15="http://schemas.microsoft.com/office/drawing/2012/chart">
                  <c:ext xmlns:c16="http://schemas.microsoft.com/office/drawing/2014/chart" uri="{C3380CC4-5D6E-409C-BE32-E72D297353CC}">
                    <c16:uniqueId val="{00000019-07A8-495F-B1A7-236AA6696870}"/>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pt idx="14">
                        <c:v>0.45</c:v>
                      </c:pt>
                      <c:pt idx="15">
                        <c:v>0.52</c:v>
                      </c:pt>
                    </c:numCache>
                  </c:numRef>
                </c:val>
                <c:smooth val="0"/>
                <c:extLst xmlns:c15="http://schemas.microsoft.com/office/drawing/2012/chart">
                  <c:ext xmlns:c16="http://schemas.microsoft.com/office/drawing/2014/chart" uri="{C3380CC4-5D6E-409C-BE32-E72D297353CC}">
                    <c16:uniqueId val="{0000001A-07A8-495F-B1A7-236AA6696870}"/>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pt idx="14">
                        <c:v>0.68</c:v>
                      </c:pt>
                      <c:pt idx="15">
                        <c:v>0.56000000000000005</c:v>
                      </c:pt>
                    </c:numCache>
                  </c:numRef>
                </c:val>
                <c:smooth val="0"/>
                <c:extLst xmlns:c15="http://schemas.microsoft.com/office/drawing/2012/chart">
                  <c:ext xmlns:c16="http://schemas.microsoft.com/office/drawing/2014/chart" uri="{C3380CC4-5D6E-409C-BE32-E72D297353CC}">
                    <c16:uniqueId val="{0000001B-07A8-495F-B1A7-236AA6696870}"/>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pt idx="14">
                        <c:v>0.56000000000000005</c:v>
                      </c:pt>
                      <c:pt idx="15">
                        <c:v>0.33</c:v>
                      </c:pt>
                    </c:numCache>
                  </c:numRef>
                </c:val>
                <c:smooth val="0"/>
                <c:extLst xmlns:c15="http://schemas.microsoft.com/office/drawing/2012/chart">
                  <c:ext xmlns:c16="http://schemas.microsoft.com/office/drawing/2014/chart" uri="{C3380CC4-5D6E-409C-BE32-E72D297353CC}">
                    <c16:uniqueId val="{0000001C-07A8-495F-B1A7-236AA6696870}"/>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pt idx="14">
                        <c:v>0.54</c:v>
                      </c:pt>
                      <c:pt idx="15">
                        <c:v>0.47</c:v>
                      </c:pt>
                    </c:numCache>
                  </c:numRef>
                </c:val>
                <c:smooth val="0"/>
                <c:extLst xmlns:c15="http://schemas.microsoft.com/office/drawing/2012/chart">
                  <c:ext xmlns:c16="http://schemas.microsoft.com/office/drawing/2014/chart" uri="{C3380CC4-5D6E-409C-BE32-E72D297353CC}">
                    <c16:uniqueId val="{0000001D-07A8-495F-B1A7-236AA6696870}"/>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9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majorUnit val="0.1"/>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Urological SCP Performance</a:t>
            </a:r>
          </a:p>
        </c:rich>
      </c:tx>
      <c:overlay val="0"/>
      <c:spPr>
        <a:noFill/>
        <a:ln w="25400">
          <a:noFill/>
        </a:ln>
      </c:spPr>
    </c:title>
    <c:autoTitleDeleted val="0"/>
    <c:plotArea>
      <c:layout>
        <c:manualLayout>
          <c:layoutTarget val="inner"/>
          <c:xMode val="edge"/>
          <c:yMode val="edge"/>
          <c:x val="6.6580927384076991E-2"/>
          <c:y val="0.13669978113230175"/>
          <c:w val="0.84023906386701663"/>
          <c:h val="0.65690084579907382"/>
        </c:manualLayout>
      </c:layout>
      <c:barChart>
        <c:barDir val="col"/>
        <c:grouping val="stacked"/>
        <c:varyColors val="0"/>
        <c:ser>
          <c:idx val="2"/>
          <c:order val="0"/>
          <c:tx>
            <c:strRef>
              <c:f>Sheet2!$A$18</c:f>
              <c:strCache>
                <c:ptCount val="1"/>
                <c:pt idx="0">
                  <c:v>No. of patients treated within target</c:v>
                </c:pt>
              </c:strCache>
            </c:strRef>
          </c:tx>
          <c:spPr>
            <a:solidFill>
              <a:srgbClr val="92D050"/>
            </a:solidFill>
            <a:ln w="25400">
              <a:noFill/>
            </a:ln>
          </c:spPr>
          <c:invertIfNegative val="0"/>
          <c:cat>
            <c:numRef>
              <c:f>Sheet2!$B$16:$V$16</c:f>
              <c:numCache>
                <c:formatCode>mmm\ yy</c:formatCode>
                <c:ptCount val="21"/>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numCache>
            </c:numRef>
          </c:cat>
          <c:val>
            <c:numRef>
              <c:f>Sheet2!$B$18:$V$18</c:f>
              <c:numCache>
                <c:formatCode>General</c:formatCode>
                <c:ptCount val="21"/>
                <c:pt idx="0">
                  <c:v>18</c:v>
                </c:pt>
                <c:pt idx="1">
                  <c:v>16</c:v>
                </c:pt>
                <c:pt idx="2">
                  <c:v>17</c:v>
                </c:pt>
                <c:pt idx="3">
                  <c:v>13</c:v>
                </c:pt>
                <c:pt idx="4">
                  <c:v>27</c:v>
                </c:pt>
                <c:pt idx="5">
                  <c:v>21</c:v>
                </c:pt>
                <c:pt idx="6">
                  <c:v>13</c:v>
                </c:pt>
                <c:pt idx="7">
                  <c:v>15</c:v>
                </c:pt>
                <c:pt idx="8">
                  <c:v>14</c:v>
                </c:pt>
                <c:pt idx="9">
                  <c:v>18</c:v>
                </c:pt>
                <c:pt idx="10">
                  <c:v>10</c:v>
                </c:pt>
                <c:pt idx="11">
                  <c:v>14</c:v>
                </c:pt>
                <c:pt idx="12">
                  <c:v>16</c:v>
                </c:pt>
                <c:pt idx="13">
                  <c:v>12</c:v>
                </c:pt>
                <c:pt idx="14">
                  <c:v>22</c:v>
                </c:pt>
                <c:pt idx="15">
                  <c:v>22</c:v>
                </c:pt>
                <c:pt idx="16">
                  <c:v>17</c:v>
                </c:pt>
                <c:pt idx="17">
                  <c:v>19</c:v>
                </c:pt>
                <c:pt idx="18">
                  <c:v>18</c:v>
                </c:pt>
                <c:pt idx="19">
                  <c:v>20</c:v>
                </c:pt>
                <c:pt idx="20">
                  <c:v>16</c:v>
                </c:pt>
              </c:numCache>
            </c:numRef>
          </c:val>
          <c:extLst>
            <c:ext xmlns:c16="http://schemas.microsoft.com/office/drawing/2014/chart" uri="{C3380CC4-5D6E-409C-BE32-E72D297353CC}">
              <c16:uniqueId val="{00000000-376B-4F24-BE67-FA68628F1738}"/>
            </c:ext>
          </c:extLst>
        </c:ser>
        <c:ser>
          <c:idx val="3"/>
          <c:order val="1"/>
          <c:tx>
            <c:strRef>
              <c:f>Sheet2!$A$19</c:f>
              <c:strCache>
                <c:ptCount val="1"/>
                <c:pt idx="0">
                  <c:v>Patients who breached target</c:v>
                </c:pt>
              </c:strCache>
            </c:strRef>
          </c:tx>
          <c:spPr>
            <a:solidFill>
              <a:srgbClr val="C0504D"/>
            </a:solidFill>
            <a:ln w="25400">
              <a:noFill/>
            </a:ln>
          </c:spPr>
          <c:invertIfNegative val="0"/>
          <c:cat>
            <c:numRef>
              <c:f>Sheet2!$B$16:$V$16</c:f>
              <c:numCache>
                <c:formatCode>mmm\ yy</c:formatCode>
                <c:ptCount val="21"/>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numCache>
            </c:numRef>
          </c:cat>
          <c:val>
            <c:numRef>
              <c:f>Sheet2!$B$19:$V$19</c:f>
              <c:numCache>
                <c:formatCode>General</c:formatCode>
                <c:ptCount val="21"/>
                <c:pt idx="0">
                  <c:v>17</c:v>
                </c:pt>
                <c:pt idx="1">
                  <c:v>25</c:v>
                </c:pt>
                <c:pt idx="2">
                  <c:v>27</c:v>
                </c:pt>
                <c:pt idx="3">
                  <c:v>19</c:v>
                </c:pt>
                <c:pt idx="4">
                  <c:v>22</c:v>
                </c:pt>
                <c:pt idx="5">
                  <c:v>21</c:v>
                </c:pt>
                <c:pt idx="6">
                  <c:v>18</c:v>
                </c:pt>
                <c:pt idx="7">
                  <c:v>26</c:v>
                </c:pt>
                <c:pt idx="8">
                  <c:v>18</c:v>
                </c:pt>
                <c:pt idx="9">
                  <c:v>31</c:v>
                </c:pt>
                <c:pt idx="10">
                  <c:v>31</c:v>
                </c:pt>
                <c:pt idx="11">
                  <c:v>30</c:v>
                </c:pt>
                <c:pt idx="12">
                  <c:v>16</c:v>
                </c:pt>
                <c:pt idx="13">
                  <c:v>20</c:v>
                </c:pt>
                <c:pt idx="14">
                  <c:v>33</c:v>
                </c:pt>
                <c:pt idx="15">
                  <c:v>17</c:v>
                </c:pt>
                <c:pt idx="16">
                  <c:v>18</c:v>
                </c:pt>
                <c:pt idx="17">
                  <c:v>17</c:v>
                </c:pt>
                <c:pt idx="18">
                  <c:v>21</c:v>
                </c:pt>
                <c:pt idx="19">
                  <c:v>16</c:v>
                </c:pt>
                <c:pt idx="20">
                  <c:v>11</c:v>
                </c:pt>
              </c:numCache>
            </c:numRef>
          </c:val>
          <c:extLst>
            <c:ext xmlns:c16="http://schemas.microsoft.com/office/drawing/2014/chart" uri="{C3380CC4-5D6E-409C-BE32-E72D297353CC}">
              <c16:uniqueId val="{00000001-376B-4F24-BE67-FA68628F1738}"/>
            </c:ext>
          </c:extLst>
        </c:ser>
        <c:dLbls>
          <c:showLegendKey val="0"/>
          <c:showVal val="0"/>
          <c:showCatName val="0"/>
          <c:showSerName val="0"/>
          <c:showPercent val="0"/>
          <c:showBubbleSize val="0"/>
        </c:dLbls>
        <c:gapWidth val="150"/>
        <c:overlap val="100"/>
        <c:axId val="823060863"/>
        <c:axId val="1"/>
      </c:barChart>
      <c:lineChart>
        <c:grouping val="standard"/>
        <c:varyColors val="0"/>
        <c:ser>
          <c:idx val="0"/>
          <c:order val="2"/>
          <c:tx>
            <c:strRef>
              <c:f>Sheet2!$A$20</c:f>
              <c:strCache>
                <c:ptCount val="1"/>
                <c:pt idx="0">
                  <c:v>%</c:v>
                </c:pt>
              </c:strCache>
            </c:strRef>
          </c:tx>
          <c:spPr>
            <a:ln>
              <a:solidFill>
                <a:sysClr val="windowText" lastClr="000000"/>
              </a:solidFill>
            </a:ln>
          </c:spPr>
          <c:marker>
            <c:symbol val="none"/>
          </c:marker>
          <c:dLbls>
            <c:spPr>
              <a:noFill/>
              <a:ln w="25400">
                <a:noFill/>
              </a:ln>
            </c:spPr>
            <c:txPr>
              <a:bodyPr wrap="square" lIns="38100" tIns="19050" rIns="38100" bIns="19050" anchor="ctr">
                <a:spAutoFit/>
              </a:bodyPr>
              <a:lstStyle/>
              <a:p>
                <a:pPr>
                  <a:defRPr sz="1000" b="0" i="0" u="none" strike="noStrike" baseline="0">
                    <a:solidFill>
                      <a:srgbClr val="000000"/>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Sheet2!$B$16:$V$16</c:f>
              <c:numCache>
                <c:formatCode>mmm\ yy</c:formatCode>
                <c:ptCount val="21"/>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numCache>
            </c:numRef>
          </c:cat>
          <c:val>
            <c:numRef>
              <c:f>Sheet2!$B$20:$V$20</c:f>
              <c:numCache>
                <c:formatCode>0%</c:formatCode>
                <c:ptCount val="21"/>
                <c:pt idx="0">
                  <c:v>0.51428571428571423</c:v>
                </c:pt>
                <c:pt idx="1">
                  <c:v>0.3902439024390244</c:v>
                </c:pt>
                <c:pt idx="2">
                  <c:v>0.38636363636363635</c:v>
                </c:pt>
                <c:pt idx="3">
                  <c:v>0.40625</c:v>
                </c:pt>
                <c:pt idx="4">
                  <c:v>0.55102040816326525</c:v>
                </c:pt>
                <c:pt idx="5">
                  <c:v>0.5</c:v>
                </c:pt>
                <c:pt idx="6">
                  <c:v>0.41935483870967744</c:v>
                </c:pt>
                <c:pt idx="7">
                  <c:v>0.36585365853658536</c:v>
                </c:pt>
                <c:pt idx="8">
                  <c:v>0.4375</c:v>
                </c:pt>
                <c:pt idx="9">
                  <c:v>0.36734693877551022</c:v>
                </c:pt>
                <c:pt idx="10">
                  <c:v>0.24390243902439024</c:v>
                </c:pt>
                <c:pt idx="11">
                  <c:v>0.31818181818181818</c:v>
                </c:pt>
                <c:pt idx="12">
                  <c:v>0.5</c:v>
                </c:pt>
                <c:pt idx="13">
                  <c:v>0.375</c:v>
                </c:pt>
                <c:pt idx="14">
                  <c:v>0.4</c:v>
                </c:pt>
                <c:pt idx="15">
                  <c:v>0.5641025641025641</c:v>
                </c:pt>
                <c:pt idx="16">
                  <c:v>0.48571428571428571</c:v>
                </c:pt>
                <c:pt idx="17">
                  <c:v>0.52777777777777779</c:v>
                </c:pt>
                <c:pt idx="18">
                  <c:v>0.46153846153846156</c:v>
                </c:pt>
                <c:pt idx="19">
                  <c:v>0.55555555555555558</c:v>
                </c:pt>
                <c:pt idx="20">
                  <c:v>0.59259259259259256</c:v>
                </c:pt>
              </c:numCache>
            </c:numRef>
          </c:val>
          <c:smooth val="0"/>
          <c:extLst>
            <c:ext xmlns:c16="http://schemas.microsoft.com/office/drawing/2014/chart" uri="{C3380CC4-5D6E-409C-BE32-E72D297353CC}">
              <c16:uniqueId val="{00000002-376B-4F24-BE67-FA68628F1738}"/>
            </c:ext>
          </c:extLst>
        </c:ser>
        <c:dLbls>
          <c:showLegendKey val="0"/>
          <c:showVal val="0"/>
          <c:showCatName val="0"/>
          <c:showSerName val="0"/>
          <c:showPercent val="0"/>
          <c:showBubbleSize val="0"/>
        </c:dLbls>
        <c:marker val="1"/>
        <c:smooth val="0"/>
        <c:axId val="3"/>
        <c:axId val="4"/>
      </c:lineChart>
      <c:dateAx>
        <c:axId val="823060863"/>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823060863"/>
        <c:crosses val="autoZero"/>
        <c:crossBetween val="between"/>
      </c:valAx>
      <c:dateAx>
        <c:axId val="3"/>
        <c:scaling>
          <c:orientation val="minMax"/>
        </c:scaling>
        <c:delete val="1"/>
        <c:axPos val="b"/>
        <c:numFmt formatCode="mmm\ yy" sourceLinked="1"/>
        <c:majorTickMark val="out"/>
        <c:minorTickMark val="none"/>
        <c:tickLblPos val="nextTo"/>
        <c:crossAx val="4"/>
        <c:crosses val="autoZero"/>
        <c:auto val="1"/>
        <c:lblOffset val="100"/>
        <c:baseTimeUnit val="months"/>
      </c:dateAx>
      <c:valAx>
        <c:axId val="4"/>
        <c:scaling>
          <c:orientation val="minMax"/>
          <c:max val="1"/>
        </c:scaling>
        <c:delete val="0"/>
        <c:axPos val="r"/>
        <c:numFmt formatCode="0%" sourceLinked="1"/>
        <c:majorTickMark val="out"/>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3"/>
        <c:crosses val="max"/>
        <c:crossBetween val="between"/>
      </c:valAx>
      <c:spPr>
        <a:noFill/>
        <a:ln w="25400">
          <a:noFill/>
        </a:ln>
      </c:spPr>
    </c:plotArea>
    <c:legend>
      <c:legendPos val="b"/>
      <c:layout>
        <c:manualLayout>
          <c:xMode val="edge"/>
          <c:yMode val="edge"/>
          <c:x val="2.8344664176210295E-2"/>
          <c:y val="0.95200108348298429"/>
          <c:w val="0.91461307961504812"/>
          <c:h val="4.575475583207806E-2"/>
        </c:manualLayout>
      </c:layout>
      <c:overlay val="0"/>
      <c:spPr>
        <a:noFill/>
        <a:ln w="25400">
          <a:noFill/>
        </a:ln>
      </c:spPr>
      <c:txPr>
        <a:bodyPr/>
        <a:lstStyle/>
        <a:p>
          <a:pPr>
            <a:defRPr sz="690"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95000"/>
          <a:lumOff val="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OMFS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8"/>
          <c:order val="8"/>
          <c:tx>
            <c:strRef>
              <c:f>'First OPA Waits (2)'!$A$10</c:f>
              <c:strCache>
                <c:ptCount val="1"/>
                <c:pt idx="0">
                  <c:v>OMFS - Median Days</c:v>
                </c:pt>
              </c:strCache>
              <c:extLst xmlns:c15="http://schemas.microsoft.com/office/drawing/2012/chart"/>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(2)'!$B$10:$Q$10</c:f>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pt idx="12">
                  <c:v>8</c:v>
                </c:pt>
                <c:pt idx="13">
                  <c:v>7</c:v>
                </c:pt>
              </c:numCache>
              <c:extLst xmlns:c15="http://schemas.microsoft.com/office/drawing/2012/chart"/>
            </c:numRef>
          </c:val>
          <c:extLst>
            <c:ext xmlns:c16="http://schemas.microsoft.com/office/drawing/2014/chart" uri="{C3380CC4-5D6E-409C-BE32-E72D297353CC}">
              <c16:uniqueId val="{00000000-6B57-4F4A-9070-BFC1189919CD}"/>
            </c:ext>
          </c:extLst>
        </c:ser>
        <c:ser>
          <c:idx val="22"/>
          <c:order val="22"/>
          <c:tx>
            <c:strRef>
              <c:f>'First OPA Waits (2)'!$A$24</c:f>
              <c:strCache>
                <c:ptCount val="1"/>
                <c:pt idx="0">
                  <c:v>OMFS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(2)'!$B$24:$Q$24</c:f>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pt idx="12">
                  <c:v>105</c:v>
                </c:pt>
                <c:pt idx="13">
                  <c:v>106</c:v>
                </c:pt>
              </c:numCache>
              <c:extLst xmlns:c15="http://schemas.microsoft.com/office/drawing/2012/chart"/>
            </c:numRef>
          </c:val>
          <c:extLst>
            <c:ext xmlns:c16="http://schemas.microsoft.com/office/drawing/2014/chart" uri="{C3380CC4-5D6E-409C-BE32-E72D297353CC}">
              <c16:uniqueId val="{00000001-6B57-4F4A-9070-BFC1189919CD}"/>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pt idx="12">
                        <c:v>8</c:v>
                      </c:pt>
                      <c:pt idx="13">
                        <c:v>6</c:v>
                      </c:pt>
                    </c:numCache>
                  </c:numRef>
                </c:val>
                <c:extLst>
                  <c:ext xmlns:c16="http://schemas.microsoft.com/office/drawing/2014/chart" uri="{C3380CC4-5D6E-409C-BE32-E72D297353CC}">
                    <c16:uniqueId val="{00000003-6B57-4F4A-9070-BFC1189919CD}"/>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pt idx="12">
                        <c:v>9</c:v>
                      </c:pt>
                      <c:pt idx="13">
                        <c:v>10</c:v>
                      </c:pt>
                    </c:numCache>
                  </c:numRef>
                </c:val>
                <c:extLst xmlns:c15="http://schemas.microsoft.com/office/drawing/2012/chart">
                  <c:ext xmlns:c16="http://schemas.microsoft.com/office/drawing/2014/chart" uri="{C3380CC4-5D6E-409C-BE32-E72D297353CC}">
                    <c16:uniqueId val="{00000004-6B57-4F4A-9070-BFC1189919CD}"/>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pt idx="12">
                        <c:v>76</c:v>
                      </c:pt>
                      <c:pt idx="13">
                        <c:v>52</c:v>
                      </c:pt>
                    </c:numCache>
                  </c:numRef>
                </c:val>
                <c:extLst xmlns:c15="http://schemas.microsoft.com/office/drawing/2012/chart">
                  <c:ext xmlns:c16="http://schemas.microsoft.com/office/drawing/2014/chart" uri="{C3380CC4-5D6E-409C-BE32-E72D297353CC}">
                    <c16:uniqueId val="{00000005-6B57-4F4A-9070-BFC1189919CD}"/>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pt idx="12">
                        <c:v>8</c:v>
                      </c:pt>
                      <c:pt idx="13">
                        <c:v>8</c:v>
                      </c:pt>
                    </c:numCache>
                  </c:numRef>
                </c:val>
                <c:extLst xmlns:c15="http://schemas.microsoft.com/office/drawing/2012/chart">
                  <c:ext xmlns:c16="http://schemas.microsoft.com/office/drawing/2014/chart" uri="{C3380CC4-5D6E-409C-BE32-E72D297353CC}">
                    <c16:uniqueId val="{00000006-6B57-4F4A-9070-BFC1189919CD}"/>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pt idx="12">
                        <c:v>8</c:v>
                      </c:pt>
                      <c:pt idx="13">
                        <c:v>7</c:v>
                      </c:pt>
                    </c:numCache>
                  </c:numRef>
                </c:val>
                <c:extLst xmlns:c15="http://schemas.microsoft.com/office/drawing/2012/chart">
                  <c:ext xmlns:c16="http://schemas.microsoft.com/office/drawing/2014/chart" uri="{C3380CC4-5D6E-409C-BE32-E72D297353CC}">
                    <c16:uniqueId val="{00000007-6B57-4F4A-9070-BFC1189919CD}"/>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pt idx="12">
                        <c:v>29</c:v>
                      </c:pt>
                      <c:pt idx="13">
                        <c:v>19</c:v>
                      </c:pt>
                    </c:numCache>
                  </c:numRef>
                </c:val>
                <c:extLst xmlns:c15="http://schemas.microsoft.com/office/drawing/2012/chart">
                  <c:ext xmlns:c16="http://schemas.microsoft.com/office/drawing/2014/chart" uri="{C3380CC4-5D6E-409C-BE32-E72D297353CC}">
                    <c16:uniqueId val="{00000008-6B57-4F4A-9070-BFC1189919CD}"/>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pt idx="12">
                        <c:v>10</c:v>
                      </c:pt>
                      <c:pt idx="13">
                        <c:v>13</c:v>
                      </c:pt>
                    </c:numCache>
                  </c:numRef>
                </c:val>
                <c:extLst xmlns:c15="http://schemas.microsoft.com/office/drawing/2012/chart">
                  <c:ext xmlns:c16="http://schemas.microsoft.com/office/drawing/2014/chart" uri="{C3380CC4-5D6E-409C-BE32-E72D297353CC}">
                    <c16:uniqueId val="{00000009-6B57-4F4A-9070-BFC1189919CD}"/>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pt idx="12">
                        <c:v>8</c:v>
                      </c:pt>
                      <c:pt idx="13">
                        <c:v>14</c:v>
                      </c:pt>
                    </c:numCache>
                  </c:numRef>
                </c:val>
                <c:extLst xmlns:c15="http://schemas.microsoft.com/office/drawing/2012/chart">
                  <c:ext xmlns:c16="http://schemas.microsoft.com/office/drawing/2014/chart" uri="{C3380CC4-5D6E-409C-BE32-E72D297353CC}">
                    <c16:uniqueId val="{0000000A-6B57-4F4A-9070-BFC1189919CD}"/>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pt idx="12">
                        <c:v>14</c:v>
                      </c:pt>
                      <c:pt idx="13">
                        <c:v>14</c:v>
                      </c:pt>
                    </c:numCache>
                  </c:numRef>
                </c:val>
                <c:extLst xmlns:c15="http://schemas.microsoft.com/office/drawing/2012/chart">
                  <c:ext xmlns:c16="http://schemas.microsoft.com/office/drawing/2014/chart" uri="{C3380CC4-5D6E-409C-BE32-E72D297353CC}">
                    <c16:uniqueId val="{0000000B-6B57-4F4A-9070-BFC1189919CD}"/>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pt idx="12">
                        <c:v>20</c:v>
                      </c:pt>
                      <c:pt idx="13">
                        <c:v>24</c:v>
                      </c:pt>
                    </c:numCache>
                  </c:numRef>
                </c:val>
                <c:extLst xmlns:c15="http://schemas.microsoft.com/office/drawing/2012/chart">
                  <c:ext xmlns:c16="http://schemas.microsoft.com/office/drawing/2014/chart" uri="{C3380CC4-5D6E-409C-BE32-E72D297353CC}">
                    <c16:uniqueId val="{0000000C-6B57-4F4A-9070-BFC1189919CD}"/>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pt idx="12">
                        <c:v>18</c:v>
                      </c:pt>
                      <c:pt idx="13">
                        <c:v>29</c:v>
                      </c:pt>
                    </c:numCache>
                  </c:numRef>
                </c:val>
                <c:extLst xmlns:c15="http://schemas.microsoft.com/office/drawing/2012/chart">
                  <c:ext xmlns:c16="http://schemas.microsoft.com/office/drawing/2014/chart" uri="{C3380CC4-5D6E-409C-BE32-E72D297353CC}">
                    <c16:uniqueId val="{0000000D-6B57-4F4A-9070-BFC1189919CD}"/>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pt idx="12">
                        <c:v>7</c:v>
                      </c:pt>
                      <c:pt idx="13">
                        <c:v>8</c:v>
                      </c:pt>
                    </c:numCache>
                  </c:numRef>
                </c:val>
                <c:extLst xmlns:c15="http://schemas.microsoft.com/office/drawing/2012/chart">
                  <c:ext xmlns:c16="http://schemas.microsoft.com/office/drawing/2014/chart" uri="{C3380CC4-5D6E-409C-BE32-E72D297353CC}">
                    <c16:uniqueId val="{0000000E-6B57-4F4A-9070-BFC1189919CD}"/>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pt idx="12">
                        <c:v>14</c:v>
                      </c:pt>
                      <c:pt idx="13">
                        <c:v>16</c:v>
                      </c:pt>
                    </c:numCache>
                  </c:numRef>
                </c:val>
                <c:extLst xmlns:c15="http://schemas.microsoft.com/office/drawing/2012/chart">
                  <c:ext xmlns:c16="http://schemas.microsoft.com/office/drawing/2014/chart" uri="{C3380CC4-5D6E-409C-BE32-E72D297353CC}">
                    <c16:uniqueId val="{0000000F-6B57-4F4A-9070-BFC1189919CD}"/>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pt idx="12">
                        <c:v>180</c:v>
                      </c:pt>
                      <c:pt idx="13">
                        <c:v>274</c:v>
                      </c:pt>
                    </c:numCache>
                  </c:numRef>
                </c:val>
                <c:extLst xmlns:c15="http://schemas.microsoft.com/office/drawing/2012/chart">
                  <c:ext xmlns:c16="http://schemas.microsoft.com/office/drawing/2014/chart" uri="{C3380CC4-5D6E-409C-BE32-E72D297353CC}">
                    <c16:uniqueId val="{00000010-6B57-4F4A-9070-BFC1189919CD}"/>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pt idx="12">
                        <c:v>36</c:v>
                      </c:pt>
                      <c:pt idx="13">
                        <c:v>51</c:v>
                      </c:pt>
                    </c:numCache>
                  </c:numRef>
                </c:val>
                <c:extLst xmlns:c15="http://schemas.microsoft.com/office/drawing/2012/chart">
                  <c:ext xmlns:c16="http://schemas.microsoft.com/office/drawing/2014/chart" uri="{C3380CC4-5D6E-409C-BE32-E72D297353CC}">
                    <c16:uniqueId val="{00000011-6B57-4F4A-9070-BFC1189919CD}"/>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pt idx="12">
                        <c:v>163</c:v>
                      </c:pt>
                      <c:pt idx="13">
                        <c:v>288</c:v>
                      </c:pt>
                    </c:numCache>
                  </c:numRef>
                </c:val>
                <c:extLst xmlns:c15="http://schemas.microsoft.com/office/drawing/2012/chart">
                  <c:ext xmlns:c16="http://schemas.microsoft.com/office/drawing/2014/chart" uri="{C3380CC4-5D6E-409C-BE32-E72D297353CC}">
                    <c16:uniqueId val="{00000012-6B57-4F4A-9070-BFC1189919CD}"/>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pt idx="12">
                        <c:v>54</c:v>
                      </c:pt>
                      <c:pt idx="13">
                        <c:v>69</c:v>
                      </c:pt>
                    </c:numCache>
                  </c:numRef>
                </c:val>
                <c:extLst xmlns:c15="http://schemas.microsoft.com/office/drawing/2012/chart">
                  <c:ext xmlns:c16="http://schemas.microsoft.com/office/drawing/2014/chart" uri="{C3380CC4-5D6E-409C-BE32-E72D297353CC}">
                    <c16:uniqueId val="{00000013-6B57-4F4A-9070-BFC1189919CD}"/>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pt idx="12">
                        <c:v>60</c:v>
                      </c:pt>
                      <c:pt idx="13">
                        <c:v>100</c:v>
                      </c:pt>
                    </c:numCache>
                  </c:numRef>
                </c:val>
                <c:extLst xmlns:c15="http://schemas.microsoft.com/office/drawing/2012/chart">
                  <c:ext xmlns:c16="http://schemas.microsoft.com/office/drawing/2014/chart" uri="{C3380CC4-5D6E-409C-BE32-E72D297353CC}">
                    <c16:uniqueId val="{00000014-6B57-4F4A-9070-BFC1189919CD}"/>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pt idx="12">
                        <c:v>1</c:v>
                      </c:pt>
                      <c:pt idx="13">
                        <c:v>2</c:v>
                      </c:pt>
                    </c:numCache>
                  </c:numRef>
                </c:val>
                <c:extLst xmlns:c15="http://schemas.microsoft.com/office/drawing/2012/chart">
                  <c:ext xmlns:c16="http://schemas.microsoft.com/office/drawing/2014/chart" uri="{C3380CC4-5D6E-409C-BE32-E72D297353CC}">
                    <c16:uniqueId val="{00000015-6B57-4F4A-9070-BFC1189919CD}"/>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pt idx="12">
                        <c:v>46</c:v>
                      </c:pt>
                      <c:pt idx="13">
                        <c:v>68</c:v>
                      </c:pt>
                    </c:numCache>
                  </c:numRef>
                </c:val>
                <c:extLst xmlns:c15="http://schemas.microsoft.com/office/drawing/2012/chart">
                  <c:ext xmlns:c16="http://schemas.microsoft.com/office/drawing/2014/chart" uri="{C3380CC4-5D6E-409C-BE32-E72D297353CC}">
                    <c16:uniqueId val="{00000016-6B57-4F4A-9070-BFC1189919CD}"/>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pt idx="12">
                        <c:v>22</c:v>
                      </c:pt>
                      <c:pt idx="13">
                        <c:v>28</c:v>
                      </c:pt>
                    </c:numCache>
                  </c:numRef>
                </c:val>
                <c:extLst xmlns:c15="http://schemas.microsoft.com/office/drawing/2012/chart">
                  <c:ext xmlns:c16="http://schemas.microsoft.com/office/drawing/2014/chart" uri="{C3380CC4-5D6E-409C-BE32-E72D297353CC}">
                    <c16:uniqueId val="{00000017-6B57-4F4A-9070-BFC1189919CD}"/>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pt idx="12">
                        <c:v>11</c:v>
                      </c:pt>
                      <c:pt idx="13">
                        <c:v>10</c:v>
                      </c:pt>
                    </c:numCache>
                  </c:numRef>
                </c:val>
                <c:extLst xmlns:c15="http://schemas.microsoft.com/office/drawing/2012/chart">
                  <c:ext xmlns:c16="http://schemas.microsoft.com/office/drawing/2014/chart" uri="{C3380CC4-5D6E-409C-BE32-E72D297353CC}">
                    <c16:uniqueId val="{00000018-6B57-4F4A-9070-BFC1189919CD}"/>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pt idx="12">
                        <c:v>133</c:v>
                      </c:pt>
                      <c:pt idx="13">
                        <c:v>157</c:v>
                      </c:pt>
                    </c:numCache>
                  </c:numRef>
                </c:val>
                <c:extLst xmlns:c15="http://schemas.microsoft.com/office/drawing/2012/chart">
                  <c:ext xmlns:c16="http://schemas.microsoft.com/office/drawing/2014/chart" uri="{C3380CC4-5D6E-409C-BE32-E72D297353CC}">
                    <c16:uniqueId val="{00000019-6B57-4F4A-9070-BFC1189919CD}"/>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pt idx="12">
                        <c:v>13</c:v>
                      </c:pt>
                      <c:pt idx="13">
                        <c:v>16</c:v>
                      </c:pt>
                    </c:numCache>
                  </c:numRef>
                </c:val>
                <c:extLst xmlns:c15="http://schemas.microsoft.com/office/drawing/2012/chart">
                  <c:ext xmlns:c16="http://schemas.microsoft.com/office/drawing/2014/chart" uri="{C3380CC4-5D6E-409C-BE32-E72D297353CC}">
                    <c16:uniqueId val="{0000001A-6B57-4F4A-9070-BFC1189919CD}"/>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pt idx="12">
                        <c:v>77</c:v>
                      </c:pt>
                      <c:pt idx="13">
                        <c:v>84</c:v>
                      </c:pt>
                    </c:numCache>
                  </c:numRef>
                </c:val>
                <c:extLst xmlns:c15="http://schemas.microsoft.com/office/drawing/2012/chart">
                  <c:ext xmlns:c16="http://schemas.microsoft.com/office/drawing/2014/chart" uri="{C3380CC4-5D6E-409C-BE32-E72D297353CC}">
                    <c16:uniqueId val="{0000001B-6B57-4F4A-9070-BFC1189919CD}"/>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pt idx="12">
                        <c:v>22</c:v>
                      </c:pt>
                      <c:pt idx="13">
                        <c:v>36</c:v>
                      </c:pt>
                    </c:numCache>
                  </c:numRef>
                </c:val>
                <c:extLst xmlns:c15="http://schemas.microsoft.com/office/drawing/2012/chart">
                  <c:ext xmlns:c16="http://schemas.microsoft.com/office/drawing/2014/chart" uri="{C3380CC4-5D6E-409C-BE32-E72D297353CC}">
                    <c16:uniqueId val="{0000001C-6B57-4F4A-9070-BFC1189919CD}"/>
                  </c:ext>
                </c:extLst>
              </c15:ser>
            </c15:filteredBarSeries>
          </c:ext>
        </c:extLst>
      </c:barChart>
      <c:lineChart>
        <c:grouping val="standard"/>
        <c:varyColors val="0"/>
        <c:ser>
          <c:idx val="36"/>
          <c:order val="36"/>
          <c:tx>
            <c:strRef>
              <c:f>'First OPA Waits (2)'!$A$38</c:f>
              <c:strCache>
                <c:ptCount val="1"/>
                <c:pt idx="0">
                  <c:v>OMFS - % within 2 weeks</c:v>
                </c:pt>
              </c:strCache>
              <c:extLst xmlns:c15="http://schemas.microsoft.com/office/drawing/2012/chart"/>
            </c:strRef>
          </c:tx>
          <c:spPr>
            <a:ln w="28575" cap="rnd">
              <a:solidFill>
                <a:schemeClr val="accent5">
                  <a:shade val="4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(2)'!$B$38:$Q$38</c:f>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pt idx="12">
                  <c:v>0.9</c:v>
                </c:pt>
                <c:pt idx="13">
                  <c:v>0.85</c:v>
                </c:pt>
              </c:numCache>
              <c:extLst xmlns:c15="http://schemas.microsoft.com/office/drawing/2012/chart"/>
            </c:numRef>
          </c:val>
          <c:smooth val="0"/>
          <c:extLst>
            <c:ext xmlns:c16="http://schemas.microsoft.com/office/drawing/2014/chart" uri="{C3380CC4-5D6E-409C-BE32-E72D297353CC}">
              <c16:uniqueId val="{00000002-6B57-4F4A-9070-BFC1189919CD}"/>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pt idx="12">
                        <c:v>0.94</c:v>
                      </c:pt>
                      <c:pt idx="13">
                        <c:v>0.97</c:v>
                      </c:pt>
                    </c:numCache>
                  </c:numRef>
                </c:val>
                <c:smooth val="0"/>
                <c:extLst>
                  <c:ext xmlns:c16="http://schemas.microsoft.com/office/drawing/2014/chart" uri="{C3380CC4-5D6E-409C-BE32-E72D297353CC}">
                    <c16:uniqueId val="{0000001D-6B57-4F4A-9070-BFC1189919CD}"/>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pt idx="12">
                        <c:v>0.86</c:v>
                      </c:pt>
                      <c:pt idx="13">
                        <c:v>0.69</c:v>
                      </c:pt>
                    </c:numCache>
                  </c:numRef>
                </c:val>
                <c:smooth val="0"/>
                <c:extLst xmlns:c15="http://schemas.microsoft.com/office/drawing/2012/chart">
                  <c:ext xmlns:c16="http://schemas.microsoft.com/office/drawing/2014/chart" uri="{C3380CC4-5D6E-409C-BE32-E72D297353CC}">
                    <c16:uniqueId val="{0000001E-6B57-4F4A-9070-BFC1189919CD}"/>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pt idx="12">
                        <c:v>0</c:v>
                      </c:pt>
                      <c:pt idx="13">
                        <c:v>0.05</c:v>
                      </c:pt>
                    </c:numCache>
                  </c:numRef>
                </c:val>
                <c:smooth val="0"/>
                <c:extLst xmlns:c15="http://schemas.microsoft.com/office/drawing/2012/chart">
                  <c:ext xmlns:c16="http://schemas.microsoft.com/office/drawing/2014/chart" uri="{C3380CC4-5D6E-409C-BE32-E72D297353CC}">
                    <c16:uniqueId val="{0000001F-6B57-4F4A-9070-BFC1189919CD}"/>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pt idx="12">
                        <c:v>0.83</c:v>
                      </c:pt>
                      <c:pt idx="13">
                        <c:v>0.75</c:v>
                      </c:pt>
                    </c:numCache>
                  </c:numRef>
                </c:val>
                <c:smooth val="0"/>
                <c:extLst xmlns:c15="http://schemas.microsoft.com/office/drawing/2012/chart">
                  <c:ext xmlns:c16="http://schemas.microsoft.com/office/drawing/2014/chart" uri="{C3380CC4-5D6E-409C-BE32-E72D297353CC}">
                    <c16:uniqueId val="{00000020-6B57-4F4A-9070-BFC1189919CD}"/>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pt idx="12">
                        <c:v>0.93</c:v>
                      </c:pt>
                      <c:pt idx="13">
                        <c:v>0.84</c:v>
                      </c:pt>
                    </c:numCache>
                  </c:numRef>
                </c:val>
                <c:smooth val="0"/>
                <c:extLst xmlns:c15="http://schemas.microsoft.com/office/drawing/2012/chart">
                  <c:ext xmlns:c16="http://schemas.microsoft.com/office/drawing/2014/chart" uri="{C3380CC4-5D6E-409C-BE32-E72D297353CC}">
                    <c16:uniqueId val="{00000021-6B57-4F4A-9070-BFC1189919CD}"/>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pt idx="12">
                        <c:v>0</c:v>
                      </c:pt>
                      <c:pt idx="13">
                        <c:v>0</c:v>
                      </c:pt>
                    </c:numCache>
                  </c:numRef>
                </c:val>
                <c:smooth val="0"/>
                <c:extLst xmlns:c15="http://schemas.microsoft.com/office/drawing/2012/chart">
                  <c:ext xmlns:c16="http://schemas.microsoft.com/office/drawing/2014/chart" uri="{C3380CC4-5D6E-409C-BE32-E72D297353CC}">
                    <c16:uniqueId val="{00000022-6B57-4F4A-9070-BFC1189919CD}"/>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pt idx="12">
                        <c:v>0.7</c:v>
                      </c:pt>
                      <c:pt idx="13">
                        <c:v>0.59</c:v>
                      </c:pt>
                    </c:numCache>
                  </c:numRef>
                </c:val>
                <c:smooth val="0"/>
                <c:extLst xmlns:c15="http://schemas.microsoft.com/office/drawing/2012/chart">
                  <c:ext xmlns:c16="http://schemas.microsoft.com/office/drawing/2014/chart" uri="{C3380CC4-5D6E-409C-BE32-E72D297353CC}">
                    <c16:uniqueId val="{00000023-6B57-4F4A-9070-BFC1189919CD}"/>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dLbls>
                  <c:dLbl>
                    <c:idx val="1"/>
                    <c:layout>
                      <c:manualLayout>
                        <c:x val="-3.9033333333333337E-2"/>
                        <c:y val="-2.8630208333333372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4-6B57-4F4A-9070-BFC1189919CD}"/>
                      </c:ext>
                    </c:extLst>
                  </c:dLbl>
                  <c:dLbl>
                    <c:idx val="3"/>
                    <c:layout>
                      <c:manualLayout>
                        <c:x val="-3.6093518518518573E-2"/>
                        <c:y val="-2.4220486111111151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5-6B57-4F4A-9070-BFC1189919C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pt idx="12">
                        <c:v>0.86</c:v>
                      </c:pt>
                      <c:pt idx="13">
                        <c:v>0.68</c:v>
                      </c:pt>
                    </c:numCache>
                  </c:numRef>
                </c:val>
                <c:smooth val="0"/>
                <c:extLst xmlns:c15="http://schemas.microsoft.com/office/drawing/2012/chart">
                  <c:ext xmlns:c16="http://schemas.microsoft.com/office/drawing/2014/chart" uri="{C3380CC4-5D6E-409C-BE32-E72D297353CC}">
                    <c16:uniqueId val="{00000026-6B57-4F4A-9070-BFC1189919CD}"/>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pt idx="12">
                        <c:v>0.82</c:v>
                      </c:pt>
                      <c:pt idx="13">
                        <c:v>0.6</c:v>
                      </c:pt>
                    </c:numCache>
                  </c:numRef>
                </c:val>
                <c:smooth val="0"/>
                <c:extLst xmlns:c15="http://schemas.microsoft.com/office/drawing/2012/chart">
                  <c:ext xmlns:c16="http://schemas.microsoft.com/office/drawing/2014/chart" uri="{C3380CC4-5D6E-409C-BE32-E72D297353CC}">
                    <c16:uniqueId val="{00000027-6B57-4F4A-9070-BFC1189919CD}"/>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pt idx="12">
                        <c:v>0.28999999999999998</c:v>
                      </c:pt>
                      <c:pt idx="13">
                        <c:v>0.27</c:v>
                      </c:pt>
                    </c:numCache>
                  </c:numRef>
                </c:val>
                <c:smooth val="0"/>
                <c:extLst xmlns:c15="http://schemas.microsoft.com/office/drawing/2012/chart">
                  <c:ext xmlns:c16="http://schemas.microsoft.com/office/drawing/2014/chart" uri="{C3380CC4-5D6E-409C-BE32-E72D297353CC}">
                    <c16:uniqueId val="{00000028-6B57-4F4A-9070-BFC1189919CD}"/>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pt idx="12">
                        <c:v>0.23</c:v>
                      </c:pt>
                      <c:pt idx="13">
                        <c:v>0.25</c:v>
                      </c:pt>
                    </c:numCache>
                  </c:numRef>
                </c:val>
                <c:smooth val="0"/>
                <c:extLst xmlns:c15="http://schemas.microsoft.com/office/drawing/2012/chart">
                  <c:ext xmlns:c16="http://schemas.microsoft.com/office/drawing/2014/chart" uri="{C3380CC4-5D6E-409C-BE32-E72D297353CC}">
                    <c16:uniqueId val="{00000029-6B57-4F4A-9070-BFC1189919CD}"/>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pt idx="12">
                        <c:v>0.77</c:v>
                      </c:pt>
                      <c:pt idx="13">
                        <c:v>0.65</c:v>
                      </c:pt>
                    </c:numCache>
                  </c:numRef>
                </c:val>
                <c:smooth val="0"/>
                <c:extLst xmlns:c15="http://schemas.microsoft.com/office/drawing/2012/chart">
                  <c:ext xmlns:c16="http://schemas.microsoft.com/office/drawing/2014/chart" uri="{C3380CC4-5D6E-409C-BE32-E72D297353CC}">
                    <c16:uniqueId val="{0000002A-6B57-4F4A-9070-BFC1189919CD}"/>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pt idx="12">
                        <c:v>0.73</c:v>
                      </c:pt>
                      <c:pt idx="13">
                        <c:v>0.39</c:v>
                      </c:pt>
                    </c:numCache>
                  </c:numRef>
                </c:val>
                <c:smooth val="0"/>
                <c:extLst xmlns:c15="http://schemas.microsoft.com/office/drawing/2012/chart">
                  <c:ext xmlns:c16="http://schemas.microsoft.com/office/drawing/2014/chart" uri="{C3380CC4-5D6E-409C-BE32-E72D297353CC}">
                    <c16:uniqueId val="{0000002B-6B57-4F4A-9070-BFC1189919CD}"/>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ENT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3"/>
          <c:order val="3"/>
          <c:tx>
            <c:strRef>
              <c:f>'First OPA Waits (2)'!$A$5</c:f>
              <c:strCache>
                <c:ptCount val="1"/>
                <c:pt idx="0">
                  <c:v>ENT - Median Days</c:v>
                </c:pt>
              </c:strCache>
              <c:extLst xmlns:c15="http://schemas.microsoft.com/office/drawing/2012/chart"/>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(2)'!$B$5:$Q$5</c:f>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pt idx="12">
                  <c:v>8</c:v>
                </c:pt>
                <c:pt idx="13">
                  <c:v>8</c:v>
                </c:pt>
              </c:numCache>
              <c:extLst xmlns:c15="http://schemas.microsoft.com/office/drawing/2012/chart"/>
            </c:numRef>
          </c:val>
          <c:extLst>
            <c:ext xmlns:c16="http://schemas.microsoft.com/office/drawing/2014/chart" uri="{C3380CC4-5D6E-409C-BE32-E72D297353CC}">
              <c16:uniqueId val="{00000000-97B0-490A-B31E-FE0D92F885FC}"/>
            </c:ext>
          </c:extLst>
        </c:ser>
        <c:ser>
          <c:idx val="17"/>
          <c:order val="17"/>
          <c:tx>
            <c:strRef>
              <c:f>'First OPA Waits (2)'!$A$19</c:f>
              <c:strCache>
                <c:ptCount val="1"/>
                <c:pt idx="0">
                  <c:v>ENT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(2)'!$B$19:$Q$19</c:f>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pt idx="12">
                  <c:v>54</c:v>
                </c:pt>
                <c:pt idx="13">
                  <c:v>69</c:v>
                </c:pt>
              </c:numCache>
              <c:extLst xmlns:c15="http://schemas.microsoft.com/office/drawing/2012/chart"/>
            </c:numRef>
          </c:val>
          <c:extLst>
            <c:ext xmlns:c16="http://schemas.microsoft.com/office/drawing/2014/chart" uri="{C3380CC4-5D6E-409C-BE32-E72D297353CC}">
              <c16:uniqueId val="{00000001-97B0-490A-B31E-FE0D92F885FC}"/>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pt idx="12">
                        <c:v>8</c:v>
                      </c:pt>
                      <c:pt idx="13">
                        <c:v>6</c:v>
                      </c:pt>
                    </c:numCache>
                  </c:numRef>
                </c:val>
                <c:extLst>
                  <c:ext xmlns:c16="http://schemas.microsoft.com/office/drawing/2014/chart" uri="{C3380CC4-5D6E-409C-BE32-E72D297353CC}">
                    <c16:uniqueId val="{00000003-97B0-490A-B31E-FE0D92F885FC}"/>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pt idx="12">
                        <c:v>9</c:v>
                      </c:pt>
                      <c:pt idx="13">
                        <c:v>10</c:v>
                      </c:pt>
                    </c:numCache>
                  </c:numRef>
                </c:val>
                <c:extLst xmlns:c15="http://schemas.microsoft.com/office/drawing/2012/chart">
                  <c:ext xmlns:c16="http://schemas.microsoft.com/office/drawing/2014/chart" uri="{C3380CC4-5D6E-409C-BE32-E72D297353CC}">
                    <c16:uniqueId val="{00000004-97B0-490A-B31E-FE0D92F885FC}"/>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pt idx="12">
                        <c:v>76</c:v>
                      </c:pt>
                      <c:pt idx="13">
                        <c:v>52</c:v>
                      </c:pt>
                    </c:numCache>
                  </c:numRef>
                </c:val>
                <c:extLst xmlns:c15="http://schemas.microsoft.com/office/drawing/2012/chart">
                  <c:ext xmlns:c16="http://schemas.microsoft.com/office/drawing/2014/chart" uri="{C3380CC4-5D6E-409C-BE32-E72D297353CC}">
                    <c16:uniqueId val="{00000005-97B0-490A-B31E-FE0D92F885FC}"/>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pt idx="12">
                        <c:v>8</c:v>
                      </c:pt>
                      <c:pt idx="13">
                        <c:v>7</c:v>
                      </c:pt>
                    </c:numCache>
                  </c:numRef>
                </c:val>
                <c:extLst xmlns:c15="http://schemas.microsoft.com/office/drawing/2012/chart">
                  <c:ext xmlns:c16="http://schemas.microsoft.com/office/drawing/2014/chart" uri="{C3380CC4-5D6E-409C-BE32-E72D297353CC}">
                    <c16:uniqueId val="{00000006-97B0-490A-B31E-FE0D92F885FC}"/>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pt idx="12">
                        <c:v>29</c:v>
                      </c:pt>
                      <c:pt idx="13">
                        <c:v>19</c:v>
                      </c:pt>
                    </c:numCache>
                  </c:numRef>
                </c:val>
                <c:extLst xmlns:c15="http://schemas.microsoft.com/office/drawing/2012/chart">
                  <c:ext xmlns:c16="http://schemas.microsoft.com/office/drawing/2014/chart" uri="{C3380CC4-5D6E-409C-BE32-E72D297353CC}">
                    <c16:uniqueId val="{00000007-97B0-490A-B31E-FE0D92F885FC}"/>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pt idx="12">
                        <c:v>10</c:v>
                      </c:pt>
                      <c:pt idx="13">
                        <c:v>13</c:v>
                      </c:pt>
                    </c:numCache>
                  </c:numRef>
                </c:val>
                <c:extLst xmlns:c15="http://schemas.microsoft.com/office/drawing/2012/chart">
                  <c:ext xmlns:c16="http://schemas.microsoft.com/office/drawing/2014/chart" uri="{C3380CC4-5D6E-409C-BE32-E72D297353CC}">
                    <c16:uniqueId val="{00000008-97B0-490A-B31E-FE0D92F885FC}"/>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pt idx="12">
                        <c:v>8</c:v>
                      </c:pt>
                      <c:pt idx="13">
                        <c:v>14</c:v>
                      </c:pt>
                    </c:numCache>
                  </c:numRef>
                </c:val>
                <c:extLst xmlns:c15="http://schemas.microsoft.com/office/drawing/2012/chart">
                  <c:ext xmlns:c16="http://schemas.microsoft.com/office/drawing/2014/chart" uri="{C3380CC4-5D6E-409C-BE32-E72D297353CC}">
                    <c16:uniqueId val="{00000009-97B0-490A-B31E-FE0D92F885FC}"/>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pt idx="12">
                        <c:v>8</c:v>
                      </c:pt>
                      <c:pt idx="13">
                        <c:v>7</c:v>
                      </c:pt>
                    </c:numCache>
                  </c:numRef>
                </c:val>
                <c:extLst xmlns:c15="http://schemas.microsoft.com/office/drawing/2012/chart">
                  <c:ext xmlns:c16="http://schemas.microsoft.com/office/drawing/2014/chart" uri="{C3380CC4-5D6E-409C-BE32-E72D297353CC}">
                    <c16:uniqueId val="{0000000A-97B0-490A-B31E-FE0D92F885FC}"/>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pt idx="12">
                        <c:v>14</c:v>
                      </c:pt>
                      <c:pt idx="13">
                        <c:v>14</c:v>
                      </c:pt>
                    </c:numCache>
                  </c:numRef>
                </c:val>
                <c:extLst xmlns:c15="http://schemas.microsoft.com/office/drawing/2012/chart">
                  <c:ext xmlns:c16="http://schemas.microsoft.com/office/drawing/2014/chart" uri="{C3380CC4-5D6E-409C-BE32-E72D297353CC}">
                    <c16:uniqueId val="{0000000B-97B0-490A-B31E-FE0D92F885FC}"/>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pt idx="12">
                        <c:v>20</c:v>
                      </c:pt>
                      <c:pt idx="13">
                        <c:v>24</c:v>
                      </c:pt>
                    </c:numCache>
                  </c:numRef>
                </c:val>
                <c:extLst xmlns:c15="http://schemas.microsoft.com/office/drawing/2012/chart">
                  <c:ext xmlns:c16="http://schemas.microsoft.com/office/drawing/2014/chart" uri="{C3380CC4-5D6E-409C-BE32-E72D297353CC}">
                    <c16:uniqueId val="{0000000C-97B0-490A-B31E-FE0D92F885FC}"/>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pt idx="12">
                        <c:v>18</c:v>
                      </c:pt>
                      <c:pt idx="13">
                        <c:v>29</c:v>
                      </c:pt>
                    </c:numCache>
                  </c:numRef>
                </c:val>
                <c:extLst xmlns:c15="http://schemas.microsoft.com/office/drawing/2012/chart">
                  <c:ext xmlns:c16="http://schemas.microsoft.com/office/drawing/2014/chart" uri="{C3380CC4-5D6E-409C-BE32-E72D297353CC}">
                    <c16:uniqueId val="{0000000D-97B0-490A-B31E-FE0D92F885FC}"/>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pt idx="12">
                        <c:v>7</c:v>
                      </c:pt>
                      <c:pt idx="13">
                        <c:v>8</c:v>
                      </c:pt>
                    </c:numCache>
                  </c:numRef>
                </c:val>
                <c:extLst xmlns:c15="http://schemas.microsoft.com/office/drawing/2012/chart">
                  <c:ext xmlns:c16="http://schemas.microsoft.com/office/drawing/2014/chart" uri="{C3380CC4-5D6E-409C-BE32-E72D297353CC}">
                    <c16:uniqueId val="{0000000E-97B0-490A-B31E-FE0D92F885FC}"/>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pt idx="12">
                        <c:v>14</c:v>
                      </c:pt>
                      <c:pt idx="13">
                        <c:v>16</c:v>
                      </c:pt>
                    </c:numCache>
                  </c:numRef>
                </c:val>
                <c:extLst xmlns:c15="http://schemas.microsoft.com/office/drawing/2012/chart">
                  <c:ext xmlns:c16="http://schemas.microsoft.com/office/drawing/2014/chart" uri="{C3380CC4-5D6E-409C-BE32-E72D297353CC}">
                    <c16:uniqueId val="{0000000F-97B0-490A-B31E-FE0D92F885FC}"/>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pt idx="12">
                        <c:v>180</c:v>
                      </c:pt>
                      <c:pt idx="13">
                        <c:v>274</c:v>
                      </c:pt>
                    </c:numCache>
                  </c:numRef>
                </c:val>
                <c:extLst xmlns:c15="http://schemas.microsoft.com/office/drawing/2012/chart">
                  <c:ext xmlns:c16="http://schemas.microsoft.com/office/drawing/2014/chart" uri="{C3380CC4-5D6E-409C-BE32-E72D297353CC}">
                    <c16:uniqueId val="{00000010-97B0-490A-B31E-FE0D92F885FC}"/>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pt idx="12">
                        <c:v>36</c:v>
                      </c:pt>
                      <c:pt idx="13">
                        <c:v>51</c:v>
                      </c:pt>
                    </c:numCache>
                  </c:numRef>
                </c:val>
                <c:extLst xmlns:c15="http://schemas.microsoft.com/office/drawing/2012/chart">
                  <c:ext xmlns:c16="http://schemas.microsoft.com/office/drawing/2014/chart" uri="{C3380CC4-5D6E-409C-BE32-E72D297353CC}">
                    <c16:uniqueId val="{00000011-97B0-490A-B31E-FE0D92F885FC}"/>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pt idx="12">
                        <c:v>163</c:v>
                      </c:pt>
                      <c:pt idx="13">
                        <c:v>288</c:v>
                      </c:pt>
                    </c:numCache>
                  </c:numRef>
                </c:val>
                <c:extLst xmlns:c15="http://schemas.microsoft.com/office/drawing/2012/chart">
                  <c:ext xmlns:c16="http://schemas.microsoft.com/office/drawing/2014/chart" uri="{C3380CC4-5D6E-409C-BE32-E72D297353CC}">
                    <c16:uniqueId val="{00000012-97B0-490A-B31E-FE0D92F885FC}"/>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pt idx="12">
                        <c:v>60</c:v>
                      </c:pt>
                      <c:pt idx="13">
                        <c:v>100</c:v>
                      </c:pt>
                    </c:numCache>
                  </c:numRef>
                </c:val>
                <c:extLst xmlns:c15="http://schemas.microsoft.com/office/drawing/2012/chart">
                  <c:ext xmlns:c16="http://schemas.microsoft.com/office/drawing/2014/chart" uri="{C3380CC4-5D6E-409C-BE32-E72D297353CC}">
                    <c16:uniqueId val="{00000013-97B0-490A-B31E-FE0D92F885FC}"/>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tint val="9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pt idx="12">
                        <c:v>1</c:v>
                      </c:pt>
                      <c:pt idx="13">
                        <c:v>2</c:v>
                      </c:pt>
                    </c:numCache>
                  </c:numRef>
                </c:val>
                <c:extLst xmlns:c15="http://schemas.microsoft.com/office/drawing/2012/chart">
                  <c:ext xmlns:c16="http://schemas.microsoft.com/office/drawing/2014/chart" uri="{C3380CC4-5D6E-409C-BE32-E72D297353CC}">
                    <c16:uniqueId val="{00000014-97B0-490A-B31E-FE0D92F885FC}"/>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tint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pt idx="12">
                        <c:v>46</c:v>
                      </c:pt>
                      <c:pt idx="13">
                        <c:v>68</c:v>
                      </c:pt>
                    </c:numCache>
                  </c:numRef>
                </c:val>
                <c:extLst xmlns:c15="http://schemas.microsoft.com/office/drawing/2012/chart">
                  <c:ext xmlns:c16="http://schemas.microsoft.com/office/drawing/2014/chart" uri="{C3380CC4-5D6E-409C-BE32-E72D297353CC}">
                    <c16:uniqueId val="{00000015-97B0-490A-B31E-FE0D92F885FC}"/>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shade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pt idx="12">
                        <c:v>22</c:v>
                      </c:pt>
                      <c:pt idx="13">
                        <c:v>28</c:v>
                      </c:pt>
                    </c:numCache>
                  </c:numRef>
                </c:val>
                <c:extLst xmlns:c15="http://schemas.microsoft.com/office/drawing/2012/chart">
                  <c:ext xmlns:c16="http://schemas.microsoft.com/office/drawing/2014/chart" uri="{C3380CC4-5D6E-409C-BE32-E72D297353CC}">
                    <c16:uniqueId val="{00000016-97B0-490A-B31E-FE0D92F885FC}"/>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shade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pt idx="12">
                        <c:v>105</c:v>
                      </c:pt>
                      <c:pt idx="13">
                        <c:v>106</c:v>
                      </c:pt>
                    </c:numCache>
                  </c:numRef>
                </c:val>
                <c:extLst xmlns:c15="http://schemas.microsoft.com/office/drawing/2012/chart">
                  <c:ext xmlns:c16="http://schemas.microsoft.com/office/drawing/2014/chart" uri="{C3380CC4-5D6E-409C-BE32-E72D297353CC}">
                    <c16:uniqueId val="{00000017-97B0-490A-B31E-FE0D92F885FC}"/>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pt idx="12">
                        <c:v>11</c:v>
                      </c:pt>
                      <c:pt idx="13">
                        <c:v>10</c:v>
                      </c:pt>
                    </c:numCache>
                  </c:numRef>
                </c:val>
                <c:extLst xmlns:c15="http://schemas.microsoft.com/office/drawing/2012/chart">
                  <c:ext xmlns:c16="http://schemas.microsoft.com/office/drawing/2014/chart" uri="{C3380CC4-5D6E-409C-BE32-E72D297353CC}">
                    <c16:uniqueId val="{00000018-97B0-490A-B31E-FE0D92F885FC}"/>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pt idx="12">
                        <c:v>133</c:v>
                      </c:pt>
                      <c:pt idx="13">
                        <c:v>157</c:v>
                      </c:pt>
                    </c:numCache>
                  </c:numRef>
                </c:val>
                <c:extLst xmlns:c15="http://schemas.microsoft.com/office/drawing/2012/chart">
                  <c:ext xmlns:c16="http://schemas.microsoft.com/office/drawing/2014/chart" uri="{C3380CC4-5D6E-409C-BE32-E72D297353CC}">
                    <c16:uniqueId val="{00000019-97B0-490A-B31E-FE0D92F885FC}"/>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pt idx="12">
                        <c:v>13</c:v>
                      </c:pt>
                      <c:pt idx="13">
                        <c:v>16</c:v>
                      </c:pt>
                    </c:numCache>
                  </c:numRef>
                </c:val>
                <c:extLst xmlns:c15="http://schemas.microsoft.com/office/drawing/2012/chart">
                  <c:ext xmlns:c16="http://schemas.microsoft.com/office/drawing/2014/chart" uri="{C3380CC4-5D6E-409C-BE32-E72D297353CC}">
                    <c16:uniqueId val="{0000001A-97B0-490A-B31E-FE0D92F885FC}"/>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pt idx="12">
                        <c:v>77</c:v>
                      </c:pt>
                      <c:pt idx="13">
                        <c:v>84</c:v>
                      </c:pt>
                    </c:numCache>
                  </c:numRef>
                </c:val>
                <c:extLst xmlns:c15="http://schemas.microsoft.com/office/drawing/2012/chart">
                  <c:ext xmlns:c16="http://schemas.microsoft.com/office/drawing/2014/chart" uri="{C3380CC4-5D6E-409C-BE32-E72D297353CC}">
                    <c16:uniqueId val="{0000001B-97B0-490A-B31E-FE0D92F885FC}"/>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pt idx="12">
                        <c:v>22</c:v>
                      </c:pt>
                      <c:pt idx="13">
                        <c:v>36</c:v>
                      </c:pt>
                    </c:numCache>
                  </c:numRef>
                </c:val>
                <c:extLst xmlns:c15="http://schemas.microsoft.com/office/drawing/2012/chart">
                  <c:ext xmlns:c16="http://schemas.microsoft.com/office/drawing/2014/chart" uri="{C3380CC4-5D6E-409C-BE32-E72D297353CC}">
                    <c16:uniqueId val="{0000001C-97B0-490A-B31E-FE0D92F885FC}"/>
                  </c:ext>
                </c:extLst>
              </c15:ser>
            </c15:filteredBarSeries>
          </c:ext>
        </c:extLst>
      </c:barChart>
      <c:lineChart>
        <c:grouping val="standard"/>
        <c:varyColors val="0"/>
        <c:ser>
          <c:idx val="31"/>
          <c:order val="31"/>
          <c:tx>
            <c:strRef>
              <c:f>'First OPA Waits (2)'!$A$33</c:f>
              <c:strCache>
                <c:ptCount val="1"/>
                <c:pt idx="0">
                  <c:v>ENT - % within 2 weeks</c:v>
                </c:pt>
              </c:strCache>
              <c:extLst xmlns:c15="http://schemas.microsoft.com/office/drawing/2012/chart"/>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(2)'!$B$33:$Q$33</c:f>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pt idx="12">
                  <c:v>0.83</c:v>
                </c:pt>
                <c:pt idx="13">
                  <c:v>0.75</c:v>
                </c:pt>
              </c:numCache>
              <c:extLst xmlns:c15="http://schemas.microsoft.com/office/drawing/2012/chart"/>
            </c:numRef>
          </c:val>
          <c:smooth val="0"/>
          <c:extLst>
            <c:ext xmlns:c16="http://schemas.microsoft.com/office/drawing/2014/chart" uri="{C3380CC4-5D6E-409C-BE32-E72D297353CC}">
              <c16:uniqueId val="{00000002-97B0-490A-B31E-FE0D92F885FC}"/>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pt idx="12">
                        <c:v>0.94</c:v>
                      </c:pt>
                      <c:pt idx="13">
                        <c:v>0.97</c:v>
                      </c:pt>
                    </c:numCache>
                  </c:numRef>
                </c:val>
                <c:smooth val="0"/>
                <c:extLst>
                  <c:ext xmlns:c16="http://schemas.microsoft.com/office/drawing/2014/chart" uri="{C3380CC4-5D6E-409C-BE32-E72D297353CC}">
                    <c16:uniqueId val="{0000001D-97B0-490A-B31E-FE0D92F885FC}"/>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pt idx="12">
                        <c:v>0.86</c:v>
                      </c:pt>
                      <c:pt idx="13">
                        <c:v>0.69</c:v>
                      </c:pt>
                    </c:numCache>
                  </c:numRef>
                </c:val>
                <c:smooth val="0"/>
                <c:extLst xmlns:c15="http://schemas.microsoft.com/office/drawing/2012/chart">
                  <c:ext xmlns:c16="http://schemas.microsoft.com/office/drawing/2014/chart" uri="{C3380CC4-5D6E-409C-BE32-E72D297353CC}">
                    <c16:uniqueId val="{0000001E-97B0-490A-B31E-FE0D92F885FC}"/>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pt idx="12">
                        <c:v>0</c:v>
                      </c:pt>
                      <c:pt idx="13">
                        <c:v>0.05</c:v>
                      </c:pt>
                    </c:numCache>
                  </c:numRef>
                </c:val>
                <c:smooth val="0"/>
                <c:extLst xmlns:c15="http://schemas.microsoft.com/office/drawing/2012/chart">
                  <c:ext xmlns:c16="http://schemas.microsoft.com/office/drawing/2014/chart" uri="{C3380CC4-5D6E-409C-BE32-E72D297353CC}">
                    <c16:uniqueId val="{0000001F-97B0-490A-B31E-FE0D92F885FC}"/>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pt idx="12">
                        <c:v>0.93</c:v>
                      </c:pt>
                      <c:pt idx="13">
                        <c:v>0.84</c:v>
                      </c:pt>
                    </c:numCache>
                  </c:numRef>
                </c:val>
                <c:smooth val="0"/>
                <c:extLst xmlns:c15="http://schemas.microsoft.com/office/drawing/2012/chart">
                  <c:ext xmlns:c16="http://schemas.microsoft.com/office/drawing/2014/chart" uri="{C3380CC4-5D6E-409C-BE32-E72D297353CC}">
                    <c16:uniqueId val="{00000020-97B0-490A-B31E-FE0D92F885FC}"/>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pt idx="12">
                        <c:v>0</c:v>
                      </c:pt>
                      <c:pt idx="13">
                        <c:v>0</c:v>
                      </c:pt>
                    </c:numCache>
                  </c:numRef>
                </c:val>
                <c:smooth val="0"/>
                <c:extLst xmlns:c15="http://schemas.microsoft.com/office/drawing/2012/chart">
                  <c:ext xmlns:c16="http://schemas.microsoft.com/office/drawing/2014/chart" uri="{C3380CC4-5D6E-409C-BE32-E72D297353CC}">
                    <c16:uniqueId val="{00000021-97B0-490A-B31E-FE0D92F885FC}"/>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pt idx="12">
                        <c:v>0.7</c:v>
                      </c:pt>
                      <c:pt idx="13">
                        <c:v>0.59</c:v>
                      </c:pt>
                    </c:numCache>
                  </c:numRef>
                </c:val>
                <c:smooth val="0"/>
                <c:extLst xmlns:c15="http://schemas.microsoft.com/office/drawing/2012/chart">
                  <c:ext xmlns:c16="http://schemas.microsoft.com/office/drawing/2014/chart" uri="{C3380CC4-5D6E-409C-BE32-E72D297353CC}">
                    <c16:uniqueId val="{00000022-97B0-490A-B31E-FE0D92F885FC}"/>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pt idx="12">
                        <c:v>0.86</c:v>
                      </c:pt>
                      <c:pt idx="13">
                        <c:v>0.68</c:v>
                      </c:pt>
                    </c:numCache>
                  </c:numRef>
                </c:val>
                <c:smooth val="0"/>
                <c:extLst xmlns:c15="http://schemas.microsoft.com/office/drawing/2012/chart">
                  <c:ext xmlns:c16="http://schemas.microsoft.com/office/drawing/2014/chart" uri="{C3380CC4-5D6E-409C-BE32-E72D297353CC}">
                    <c16:uniqueId val="{00000023-97B0-490A-B31E-FE0D92F885FC}"/>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pt idx="12">
                        <c:v>0.9</c:v>
                      </c:pt>
                      <c:pt idx="13">
                        <c:v>0.85</c:v>
                      </c:pt>
                    </c:numCache>
                  </c:numRef>
                </c:val>
                <c:smooth val="0"/>
                <c:extLst xmlns:c15="http://schemas.microsoft.com/office/drawing/2012/chart">
                  <c:ext xmlns:c16="http://schemas.microsoft.com/office/drawing/2014/chart" uri="{C3380CC4-5D6E-409C-BE32-E72D297353CC}">
                    <c16:uniqueId val="{00000024-97B0-490A-B31E-FE0D92F885FC}"/>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pt idx="12">
                        <c:v>0.82</c:v>
                      </c:pt>
                      <c:pt idx="13">
                        <c:v>0.6</c:v>
                      </c:pt>
                    </c:numCache>
                  </c:numRef>
                </c:val>
                <c:smooth val="0"/>
                <c:extLst xmlns:c15="http://schemas.microsoft.com/office/drawing/2012/chart">
                  <c:ext xmlns:c16="http://schemas.microsoft.com/office/drawing/2014/chart" uri="{C3380CC4-5D6E-409C-BE32-E72D297353CC}">
                    <c16:uniqueId val="{00000025-97B0-490A-B31E-FE0D92F885FC}"/>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pt idx="12">
                        <c:v>0.28999999999999998</c:v>
                      </c:pt>
                      <c:pt idx="13">
                        <c:v>0.27</c:v>
                      </c:pt>
                    </c:numCache>
                  </c:numRef>
                </c:val>
                <c:smooth val="0"/>
                <c:extLst xmlns:c15="http://schemas.microsoft.com/office/drawing/2012/chart">
                  <c:ext xmlns:c16="http://schemas.microsoft.com/office/drawing/2014/chart" uri="{C3380CC4-5D6E-409C-BE32-E72D297353CC}">
                    <c16:uniqueId val="{00000026-97B0-490A-B31E-FE0D92F885FC}"/>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pt idx="12">
                        <c:v>0.23</c:v>
                      </c:pt>
                      <c:pt idx="13">
                        <c:v>0.25</c:v>
                      </c:pt>
                    </c:numCache>
                  </c:numRef>
                </c:val>
                <c:smooth val="0"/>
                <c:extLst xmlns:c15="http://schemas.microsoft.com/office/drawing/2012/chart">
                  <c:ext xmlns:c16="http://schemas.microsoft.com/office/drawing/2014/chart" uri="{C3380CC4-5D6E-409C-BE32-E72D297353CC}">
                    <c16:uniqueId val="{00000027-97B0-490A-B31E-FE0D92F885FC}"/>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pt idx="12">
                        <c:v>0.77</c:v>
                      </c:pt>
                      <c:pt idx="13">
                        <c:v>0.65</c:v>
                      </c:pt>
                    </c:numCache>
                  </c:numRef>
                </c:val>
                <c:smooth val="0"/>
                <c:extLst xmlns:c15="http://schemas.microsoft.com/office/drawing/2012/chart">
                  <c:ext xmlns:c16="http://schemas.microsoft.com/office/drawing/2014/chart" uri="{C3380CC4-5D6E-409C-BE32-E72D297353CC}">
                    <c16:uniqueId val="{00000028-97B0-490A-B31E-FE0D92F885FC}"/>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pt idx="12">
                        <c:v>0.73</c:v>
                      </c:pt>
                      <c:pt idx="13">
                        <c:v>0.39</c:v>
                      </c:pt>
                    </c:numCache>
                  </c:numRef>
                </c:val>
                <c:smooth val="0"/>
                <c:extLst xmlns:c15="http://schemas.microsoft.com/office/drawing/2012/chart">
                  <c:ext xmlns:c16="http://schemas.microsoft.com/office/drawing/2014/chart" uri="{C3380CC4-5D6E-409C-BE32-E72D297353CC}">
                    <c16:uniqueId val="{00000029-97B0-490A-B31E-FE0D92F885FC}"/>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Thoracic</a:t>
            </a:r>
            <a:r>
              <a:rPr lang="en-GB" baseline="0"/>
              <a:t> </a:t>
            </a:r>
            <a:r>
              <a:rPr lang="en-GB"/>
              <a:t>Surgery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11"/>
          <c:order val="11"/>
          <c:tx>
            <c:strRef>
              <c:f>'First OPA Waits (2)'!$A$13</c:f>
              <c:strCache>
                <c:ptCount val="1"/>
                <c:pt idx="0">
                  <c:v>Thoracic Surgery - Median Days</c:v>
                </c:pt>
              </c:strCache>
              <c:extLst xmlns:c15="http://schemas.microsoft.com/office/drawing/2012/chart"/>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(2)'!$B$13:$Q$13</c:f>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pt idx="12">
                  <c:v>18</c:v>
                </c:pt>
                <c:pt idx="13">
                  <c:v>29</c:v>
                </c:pt>
              </c:numCache>
              <c:extLst xmlns:c15="http://schemas.microsoft.com/office/drawing/2012/chart"/>
            </c:numRef>
          </c:val>
          <c:extLst>
            <c:ext xmlns:c16="http://schemas.microsoft.com/office/drawing/2014/chart" uri="{C3380CC4-5D6E-409C-BE32-E72D297353CC}">
              <c16:uniqueId val="{00000000-12B8-4A07-8192-0B6A1BE65F48}"/>
            </c:ext>
          </c:extLst>
        </c:ser>
        <c:ser>
          <c:idx val="25"/>
          <c:order val="25"/>
          <c:tx>
            <c:strRef>
              <c:f>'First OPA Waits (2)'!$A$27</c:f>
              <c:strCache>
                <c:ptCount val="1"/>
                <c:pt idx="0">
                  <c:v>Thoracic Surgery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(2)'!$B$27:$Q$27</c:f>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pt idx="12">
                  <c:v>13</c:v>
                </c:pt>
                <c:pt idx="13">
                  <c:v>16</c:v>
                </c:pt>
              </c:numCache>
              <c:extLst xmlns:c15="http://schemas.microsoft.com/office/drawing/2012/chart"/>
            </c:numRef>
          </c:val>
          <c:extLst>
            <c:ext xmlns:c16="http://schemas.microsoft.com/office/drawing/2014/chart" uri="{C3380CC4-5D6E-409C-BE32-E72D297353CC}">
              <c16:uniqueId val="{00000001-12B8-4A07-8192-0B6A1BE65F48}"/>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pt idx="12">
                        <c:v>8</c:v>
                      </c:pt>
                      <c:pt idx="13">
                        <c:v>6</c:v>
                      </c:pt>
                    </c:numCache>
                  </c:numRef>
                </c:val>
                <c:extLst>
                  <c:ext xmlns:c16="http://schemas.microsoft.com/office/drawing/2014/chart" uri="{C3380CC4-5D6E-409C-BE32-E72D297353CC}">
                    <c16:uniqueId val="{00000003-12B8-4A07-8192-0B6A1BE65F48}"/>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pt idx="12">
                        <c:v>9</c:v>
                      </c:pt>
                      <c:pt idx="13">
                        <c:v>10</c:v>
                      </c:pt>
                    </c:numCache>
                  </c:numRef>
                </c:val>
                <c:extLst xmlns:c15="http://schemas.microsoft.com/office/drawing/2012/chart">
                  <c:ext xmlns:c16="http://schemas.microsoft.com/office/drawing/2014/chart" uri="{C3380CC4-5D6E-409C-BE32-E72D297353CC}">
                    <c16:uniqueId val="{00000004-12B8-4A07-8192-0B6A1BE65F48}"/>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pt idx="12">
                        <c:v>76</c:v>
                      </c:pt>
                      <c:pt idx="13">
                        <c:v>52</c:v>
                      </c:pt>
                    </c:numCache>
                  </c:numRef>
                </c:val>
                <c:extLst xmlns:c15="http://schemas.microsoft.com/office/drawing/2012/chart">
                  <c:ext xmlns:c16="http://schemas.microsoft.com/office/drawing/2014/chart" uri="{C3380CC4-5D6E-409C-BE32-E72D297353CC}">
                    <c16:uniqueId val="{00000005-12B8-4A07-8192-0B6A1BE65F48}"/>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pt idx="12">
                        <c:v>8</c:v>
                      </c:pt>
                      <c:pt idx="13">
                        <c:v>8</c:v>
                      </c:pt>
                    </c:numCache>
                  </c:numRef>
                </c:val>
                <c:extLst xmlns:c15="http://schemas.microsoft.com/office/drawing/2012/chart">
                  <c:ext xmlns:c16="http://schemas.microsoft.com/office/drawing/2014/chart" uri="{C3380CC4-5D6E-409C-BE32-E72D297353CC}">
                    <c16:uniqueId val="{00000006-12B8-4A07-8192-0B6A1BE65F48}"/>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pt idx="12">
                        <c:v>8</c:v>
                      </c:pt>
                      <c:pt idx="13">
                        <c:v>7</c:v>
                      </c:pt>
                    </c:numCache>
                  </c:numRef>
                </c:val>
                <c:extLst xmlns:c15="http://schemas.microsoft.com/office/drawing/2012/chart">
                  <c:ext xmlns:c16="http://schemas.microsoft.com/office/drawing/2014/chart" uri="{C3380CC4-5D6E-409C-BE32-E72D297353CC}">
                    <c16:uniqueId val="{00000007-12B8-4A07-8192-0B6A1BE65F48}"/>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pt idx="12">
                        <c:v>29</c:v>
                      </c:pt>
                      <c:pt idx="13">
                        <c:v>19</c:v>
                      </c:pt>
                    </c:numCache>
                  </c:numRef>
                </c:val>
                <c:extLst xmlns:c15="http://schemas.microsoft.com/office/drawing/2012/chart">
                  <c:ext xmlns:c16="http://schemas.microsoft.com/office/drawing/2014/chart" uri="{C3380CC4-5D6E-409C-BE32-E72D297353CC}">
                    <c16:uniqueId val="{00000008-12B8-4A07-8192-0B6A1BE65F48}"/>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pt idx="12">
                        <c:v>10</c:v>
                      </c:pt>
                      <c:pt idx="13">
                        <c:v>13</c:v>
                      </c:pt>
                    </c:numCache>
                  </c:numRef>
                </c:val>
                <c:extLst xmlns:c15="http://schemas.microsoft.com/office/drawing/2012/chart">
                  <c:ext xmlns:c16="http://schemas.microsoft.com/office/drawing/2014/chart" uri="{C3380CC4-5D6E-409C-BE32-E72D297353CC}">
                    <c16:uniqueId val="{00000009-12B8-4A07-8192-0B6A1BE65F48}"/>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pt idx="12">
                        <c:v>8</c:v>
                      </c:pt>
                      <c:pt idx="13">
                        <c:v>14</c:v>
                      </c:pt>
                    </c:numCache>
                  </c:numRef>
                </c:val>
                <c:extLst xmlns:c15="http://schemas.microsoft.com/office/drawing/2012/chart">
                  <c:ext xmlns:c16="http://schemas.microsoft.com/office/drawing/2014/chart" uri="{C3380CC4-5D6E-409C-BE32-E72D297353CC}">
                    <c16:uniqueId val="{0000000A-12B8-4A07-8192-0B6A1BE65F48}"/>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pt idx="12">
                        <c:v>8</c:v>
                      </c:pt>
                      <c:pt idx="13">
                        <c:v>7</c:v>
                      </c:pt>
                    </c:numCache>
                  </c:numRef>
                </c:val>
                <c:extLst xmlns:c15="http://schemas.microsoft.com/office/drawing/2012/chart">
                  <c:ext xmlns:c16="http://schemas.microsoft.com/office/drawing/2014/chart" uri="{C3380CC4-5D6E-409C-BE32-E72D297353CC}">
                    <c16:uniqueId val="{0000000B-12B8-4A07-8192-0B6A1BE65F48}"/>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pt idx="12">
                        <c:v>14</c:v>
                      </c:pt>
                      <c:pt idx="13">
                        <c:v>14</c:v>
                      </c:pt>
                    </c:numCache>
                  </c:numRef>
                </c:val>
                <c:extLst xmlns:c15="http://schemas.microsoft.com/office/drawing/2012/chart">
                  <c:ext xmlns:c16="http://schemas.microsoft.com/office/drawing/2014/chart" uri="{C3380CC4-5D6E-409C-BE32-E72D297353CC}">
                    <c16:uniqueId val="{0000000C-12B8-4A07-8192-0B6A1BE65F48}"/>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pt idx="12">
                        <c:v>20</c:v>
                      </c:pt>
                      <c:pt idx="13">
                        <c:v>24</c:v>
                      </c:pt>
                    </c:numCache>
                  </c:numRef>
                </c:val>
                <c:extLst xmlns:c15="http://schemas.microsoft.com/office/drawing/2012/chart">
                  <c:ext xmlns:c16="http://schemas.microsoft.com/office/drawing/2014/chart" uri="{C3380CC4-5D6E-409C-BE32-E72D297353CC}">
                    <c16:uniqueId val="{0000000D-12B8-4A07-8192-0B6A1BE65F48}"/>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pt idx="12">
                        <c:v>7</c:v>
                      </c:pt>
                      <c:pt idx="13">
                        <c:v>8</c:v>
                      </c:pt>
                    </c:numCache>
                  </c:numRef>
                </c:val>
                <c:extLst xmlns:c15="http://schemas.microsoft.com/office/drawing/2012/chart">
                  <c:ext xmlns:c16="http://schemas.microsoft.com/office/drawing/2014/chart" uri="{C3380CC4-5D6E-409C-BE32-E72D297353CC}">
                    <c16:uniqueId val="{0000000E-12B8-4A07-8192-0B6A1BE65F48}"/>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pt idx="12">
                        <c:v>14</c:v>
                      </c:pt>
                      <c:pt idx="13">
                        <c:v>16</c:v>
                      </c:pt>
                    </c:numCache>
                  </c:numRef>
                </c:val>
                <c:extLst xmlns:c15="http://schemas.microsoft.com/office/drawing/2012/chart">
                  <c:ext xmlns:c16="http://schemas.microsoft.com/office/drawing/2014/chart" uri="{C3380CC4-5D6E-409C-BE32-E72D297353CC}">
                    <c16:uniqueId val="{0000000F-12B8-4A07-8192-0B6A1BE65F48}"/>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pt idx="12">
                        <c:v>180</c:v>
                      </c:pt>
                      <c:pt idx="13">
                        <c:v>274</c:v>
                      </c:pt>
                    </c:numCache>
                  </c:numRef>
                </c:val>
                <c:extLst xmlns:c15="http://schemas.microsoft.com/office/drawing/2012/chart">
                  <c:ext xmlns:c16="http://schemas.microsoft.com/office/drawing/2014/chart" uri="{C3380CC4-5D6E-409C-BE32-E72D297353CC}">
                    <c16:uniqueId val="{00000010-12B8-4A07-8192-0B6A1BE65F48}"/>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pt idx="12">
                        <c:v>36</c:v>
                      </c:pt>
                      <c:pt idx="13">
                        <c:v>51</c:v>
                      </c:pt>
                    </c:numCache>
                  </c:numRef>
                </c:val>
                <c:extLst xmlns:c15="http://schemas.microsoft.com/office/drawing/2012/chart">
                  <c:ext xmlns:c16="http://schemas.microsoft.com/office/drawing/2014/chart" uri="{C3380CC4-5D6E-409C-BE32-E72D297353CC}">
                    <c16:uniqueId val="{00000011-12B8-4A07-8192-0B6A1BE65F48}"/>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pt idx="12">
                        <c:v>163</c:v>
                      </c:pt>
                      <c:pt idx="13">
                        <c:v>288</c:v>
                      </c:pt>
                    </c:numCache>
                  </c:numRef>
                </c:val>
                <c:extLst xmlns:c15="http://schemas.microsoft.com/office/drawing/2012/chart">
                  <c:ext xmlns:c16="http://schemas.microsoft.com/office/drawing/2014/chart" uri="{C3380CC4-5D6E-409C-BE32-E72D297353CC}">
                    <c16:uniqueId val="{00000012-12B8-4A07-8192-0B6A1BE65F48}"/>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pt idx="12">
                        <c:v>54</c:v>
                      </c:pt>
                      <c:pt idx="13">
                        <c:v>69</c:v>
                      </c:pt>
                    </c:numCache>
                  </c:numRef>
                </c:val>
                <c:extLst xmlns:c15="http://schemas.microsoft.com/office/drawing/2012/chart">
                  <c:ext xmlns:c16="http://schemas.microsoft.com/office/drawing/2014/chart" uri="{C3380CC4-5D6E-409C-BE32-E72D297353CC}">
                    <c16:uniqueId val="{00000013-12B8-4A07-8192-0B6A1BE65F48}"/>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pt idx="12">
                        <c:v>60</c:v>
                      </c:pt>
                      <c:pt idx="13">
                        <c:v>100</c:v>
                      </c:pt>
                    </c:numCache>
                  </c:numRef>
                </c:val>
                <c:extLst xmlns:c15="http://schemas.microsoft.com/office/drawing/2012/chart">
                  <c:ext xmlns:c16="http://schemas.microsoft.com/office/drawing/2014/chart" uri="{C3380CC4-5D6E-409C-BE32-E72D297353CC}">
                    <c16:uniqueId val="{00000014-12B8-4A07-8192-0B6A1BE65F48}"/>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pt idx="12">
                        <c:v>1</c:v>
                      </c:pt>
                      <c:pt idx="13">
                        <c:v>2</c:v>
                      </c:pt>
                    </c:numCache>
                  </c:numRef>
                </c:val>
                <c:extLst xmlns:c15="http://schemas.microsoft.com/office/drawing/2012/chart">
                  <c:ext xmlns:c16="http://schemas.microsoft.com/office/drawing/2014/chart" uri="{C3380CC4-5D6E-409C-BE32-E72D297353CC}">
                    <c16:uniqueId val="{00000015-12B8-4A07-8192-0B6A1BE65F48}"/>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pt idx="12">
                        <c:v>46</c:v>
                      </c:pt>
                      <c:pt idx="13">
                        <c:v>68</c:v>
                      </c:pt>
                    </c:numCache>
                  </c:numRef>
                </c:val>
                <c:extLst xmlns:c15="http://schemas.microsoft.com/office/drawing/2012/chart">
                  <c:ext xmlns:c16="http://schemas.microsoft.com/office/drawing/2014/chart" uri="{C3380CC4-5D6E-409C-BE32-E72D297353CC}">
                    <c16:uniqueId val="{00000016-12B8-4A07-8192-0B6A1BE65F48}"/>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pt idx="12">
                        <c:v>22</c:v>
                      </c:pt>
                      <c:pt idx="13">
                        <c:v>28</c:v>
                      </c:pt>
                    </c:numCache>
                  </c:numRef>
                </c:val>
                <c:extLst xmlns:c15="http://schemas.microsoft.com/office/drawing/2012/chart">
                  <c:ext xmlns:c16="http://schemas.microsoft.com/office/drawing/2014/chart" uri="{C3380CC4-5D6E-409C-BE32-E72D297353CC}">
                    <c16:uniqueId val="{00000017-12B8-4A07-8192-0B6A1BE65F48}"/>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pt idx="12">
                        <c:v>105</c:v>
                      </c:pt>
                      <c:pt idx="13">
                        <c:v>106</c:v>
                      </c:pt>
                    </c:numCache>
                  </c:numRef>
                </c:val>
                <c:extLst xmlns:c15="http://schemas.microsoft.com/office/drawing/2012/chart">
                  <c:ext xmlns:c16="http://schemas.microsoft.com/office/drawing/2014/chart" uri="{C3380CC4-5D6E-409C-BE32-E72D297353CC}">
                    <c16:uniqueId val="{00000018-12B8-4A07-8192-0B6A1BE65F48}"/>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pt idx="12">
                        <c:v>11</c:v>
                      </c:pt>
                      <c:pt idx="13">
                        <c:v>10</c:v>
                      </c:pt>
                    </c:numCache>
                  </c:numRef>
                </c:val>
                <c:extLst xmlns:c15="http://schemas.microsoft.com/office/drawing/2012/chart">
                  <c:ext xmlns:c16="http://schemas.microsoft.com/office/drawing/2014/chart" uri="{C3380CC4-5D6E-409C-BE32-E72D297353CC}">
                    <c16:uniqueId val="{00000019-12B8-4A07-8192-0B6A1BE65F48}"/>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pt idx="12">
                        <c:v>133</c:v>
                      </c:pt>
                      <c:pt idx="13">
                        <c:v>157</c:v>
                      </c:pt>
                    </c:numCache>
                  </c:numRef>
                </c:val>
                <c:extLst xmlns:c15="http://schemas.microsoft.com/office/drawing/2012/chart">
                  <c:ext xmlns:c16="http://schemas.microsoft.com/office/drawing/2014/chart" uri="{C3380CC4-5D6E-409C-BE32-E72D297353CC}">
                    <c16:uniqueId val="{0000001A-12B8-4A07-8192-0B6A1BE65F48}"/>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pt idx="12">
                        <c:v>77</c:v>
                      </c:pt>
                      <c:pt idx="13">
                        <c:v>84</c:v>
                      </c:pt>
                    </c:numCache>
                  </c:numRef>
                </c:val>
                <c:extLst xmlns:c15="http://schemas.microsoft.com/office/drawing/2012/chart">
                  <c:ext xmlns:c16="http://schemas.microsoft.com/office/drawing/2014/chart" uri="{C3380CC4-5D6E-409C-BE32-E72D297353CC}">
                    <c16:uniqueId val="{0000001B-12B8-4A07-8192-0B6A1BE65F48}"/>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pt idx="12">
                        <c:v>22</c:v>
                      </c:pt>
                      <c:pt idx="13">
                        <c:v>36</c:v>
                      </c:pt>
                    </c:numCache>
                  </c:numRef>
                </c:val>
                <c:extLst xmlns:c15="http://schemas.microsoft.com/office/drawing/2012/chart">
                  <c:ext xmlns:c16="http://schemas.microsoft.com/office/drawing/2014/chart" uri="{C3380CC4-5D6E-409C-BE32-E72D297353CC}">
                    <c16:uniqueId val="{0000001C-12B8-4A07-8192-0B6A1BE65F48}"/>
                  </c:ext>
                </c:extLst>
              </c15:ser>
            </c15:filteredBarSeries>
          </c:ext>
        </c:extLst>
      </c:barChart>
      <c:lineChart>
        <c:grouping val="standard"/>
        <c:varyColors val="0"/>
        <c:ser>
          <c:idx val="39"/>
          <c:order val="39"/>
          <c:tx>
            <c:strRef>
              <c:f>'First OPA Waits (2)'!$A$41</c:f>
              <c:strCache>
                <c:ptCount val="1"/>
                <c:pt idx="0">
                  <c:v>Thoracic Surgery - % within 2 weeks</c:v>
                </c:pt>
              </c:strCache>
              <c:extLst xmlns:c15="http://schemas.microsoft.com/office/drawing/2012/chart"/>
            </c:strRef>
          </c:tx>
          <c:spPr>
            <a:ln w="28575" cap="rnd">
              <a:solidFill>
                <a:schemeClr val="accent5">
                  <a:shade val="3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(2)'!$B$41:$Q$41</c:f>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pt idx="12">
                  <c:v>0.23</c:v>
                </c:pt>
                <c:pt idx="13">
                  <c:v>0.25</c:v>
                </c:pt>
              </c:numCache>
              <c:extLst xmlns:c15="http://schemas.microsoft.com/office/drawing/2012/chart"/>
            </c:numRef>
          </c:val>
          <c:smooth val="0"/>
          <c:extLst>
            <c:ext xmlns:c16="http://schemas.microsoft.com/office/drawing/2014/chart" uri="{C3380CC4-5D6E-409C-BE32-E72D297353CC}">
              <c16:uniqueId val="{00000002-12B8-4A07-8192-0B6A1BE65F48}"/>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pt idx="12">
                        <c:v>0.94</c:v>
                      </c:pt>
                      <c:pt idx="13">
                        <c:v>0.97</c:v>
                      </c:pt>
                    </c:numCache>
                  </c:numRef>
                </c:val>
                <c:smooth val="0"/>
                <c:extLst>
                  <c:ext xmlns:c16="http://schemas.microsoft.com/office/drawing/2014/chart" uri="{C3380CC4-5D6E-409C-BE32-E72D297353CC}">
                    <c16:uniqueId val="{0000001D-12B8-4A07-8192-0B6A1BE65F48}"/>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pt idx="12">
                        <c:v>0.86</c:v>
                      </c:pt>
                      <c:pt idx="13">
                        <c:v>0.69</c:v>
                      </c:pt>
                    </c:numCache>
                  </c:numRef>
                </c:val>
                <c:smooth val="0"/>
                <c:extLst xmlns:c15="http://schemas.microsoft.com/office/drawing/2012/chart">
                  <c:ext xmlns:c16="http://schemas.microsoft.com/office/drawing/2014/chart" uri="{C3380CC4-5D6E-409C-BE32-E72D297353CC}">
                    <c16:uniqueId val="{0000001E-12B8-4A07-8192-0B6A1BE65F48}"/>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pt idx="12">
                        <c:v>0</c:v>
                      </c:pt>
                      <c:pt idx="13">
                        <c:v>0.05</c:v>
                      </c:pt>
                    </c:numCache>
                  </c:numRef>
                </c:val>
                <c:smooth val="0"/>
                <c:extLst xmlns:c15="http://schemas.microsoft.com/office/drawing/2012/chart">
                  <c:ext xmlns:c16="http://schemas.microsoft.com/office/drawing/2014/chart" uri="{C3380CC4-5D6E-409C-BE32-E72D297353CC}">
                    <c16:uniqueId val="{0000001F-12B8-4A07-8192-0B6A1BE65F48}"/>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pt idx="12">
                        <c:v>0.83</c:v>
                      </c:pt>
                      <c:pt idx="13">
                        <c:v>0.75</c:v>
                      </c:pt>
                    </c:numCache>
                  </c:numRef>
                </c:val>
                <c:smooth val="0"/>
                <c:extLst xmlns:c15="http://schemas.microsoft.com/office/drawing/2012/chart">
                  <c:ext xmlns:c16="http://schemas.microsoft.com/office/drawing/2014/chart" uri="{C3380CC4-5D6E-409C-BE32-E72D297353CC}">
                    <c16:uniqueId val="{00000020-12B8-4A07-8192-0B6A1BE65F48}"/>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pt idx="12">
                        <c:v>0.93</c:v>
                      </c:pt>
                      <c:pt idx="13">
                        <c:v>0.84</c:v>
                      </c:pt>
                    </c:numCache>
                  </c:numRef>
                </c:val>
                <c:smooth val="0"/>
                <c:extLst xmlns:c15="http://schemas.microsoft.com/office/drawing/2012/chart">
                  <c:ext xmlns:c16="http://schemas.microsoft.com/office/drawing/2014/chart" uri="{C3380CC4-5D6E-409C-BE32-E72D297353CC}">
                    <c16:uniqueId val="{00000021-12B8-4A07-8192-0B6A1BE65F48}"/>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pt idx="12">
                        <c:v>0</c:v>
                      </c:pt>
                      <c:pt idx="13">
                        <c:v>0</c:v>
                      </c:pt>
                    </c:numCache>
                  </c:numRef>
                </c:val>
                <c:smooth val="0"/>
                <c:extLst xmlns:c15="http://schemas.microsoft.com/office/drawing/2012/chart">
                  <c:ext xmlns:c16="http://schemas.microsoft.com/office/drawing/2014/chart" uri="{C3380CC4-5D6E-409C-BE32-E72D297353CC}">
                    <c16:uniqueId val="{00000022-12B8-4A07-8192-0B6A1BE65F48}"/>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pt idx="12">
                        <c:v>0.7</c:v>
                      </c:pt>
                      <c:pt idx="13">
                        <c:v>0.59</c:v>
                      </c:pt>
                    </c:numCache>
                  </c:numRef>
                </c:val>
                <c:smooth val="0"/>
                <c:extLst xmlns:c15="http://schemas.microsoft.com/office/drawing/2012/chart">
                  <c:ext xmlns:c16="http://schemas.microsoft.com/office/drawing/2014/chart" uri="{C3380CC4-5D6E-409C-BE32-E72D297353CC}">
                    <c16:uniqueId val="{00000023-12B8-4A07-8192-0B6A1BE65F48}"/>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dLbls>
                  <c:dLbl>
                    <c:idx val="1"/>
                    <c:layout>
                      <c:manualLayout>
                        <c:x val="-3.9033333333333337E-2"/>
                        <c:y val="-2.8630208333333372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4-12B8-4A07-8192-0B6A1BE65F48}"/>
                      </c:ext>
                    </c:extLst>
                  </c:dLbl>
                  <c:dLbl>
                    <c:idx val="3"/>
                    <c:layout>
                      <c:manualLayout>
                        <c:x val="-3.6093518518518573E-2"/>
                        <c:y val="-2.4220486111111151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5-12B8-4A07-8192-0B6A1BE65F48}"/>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pt idx="12">
                        <c:v>0.86</c:v>
                      </c:pt>
                      <c:pt idx="13">
                        <c:v>0.68</c:v>
                      </c:pt>
                    </c:numCache>
                  </c:numRef>
                </c:val>
                <c:smooth val="0"/>
                <c:extLst xmlns:c15="http://schemas.microsoft.com/office/drawing/2012/chart">
                  <c:ext xmlns:c16="http://schemas.microsoft.com/office/drawing/2014/chart" uri="{C3380CC4-5D6E-409C-BE32-E72D297353CC}">
                    <c16:uniqueId val="{00000026-12B8-4A07-8192-0B6A1BE65F48}"/>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pt idx="12">
                        <c:v>0.9</c:v>
                      </c:pt>
                      <c:pt idx="13">
                        <c:v>0.85</c:v>
                      </c:pt>
                    </c:numCache>
                  </c:numRef>
                </c:val>
                <c:smooth val="0"/>
                <c:extLst xmlns:c15="http://schemas.microsoft.com/office/drawing/2012/chart">
                  <c:ext xmlns:c16="http://schemas.microsoft.com/office/drawing/2014/chart" uri="{C3380CC4-5D6E-409C-BE32-E72D297353CC}">
                    <c16:uniqueId val="{00000027-12B8-4A07-8192-0B6A1BE65F48}"/>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pt idx="12">
                        <c:v>0.82</c:v>
                      </c:pt>
                      <c:pt idx="13">
                        <c:v>0.6</c:v>
                      </c:pt>
                    </c:numCache>
                  </c:numRef>
                </c:val>
                <c:smooth val="0"/>
                <c:extLst xmlns:c15="http://schemas.microsoft.com/office/drawing/2012/chart">
                  <c:ext xmlns:c16="http://schemas.microsoft.com/office/drawing/2014/chart" uri="{C3380CC4-5D6E-409C-BE32-E72D297353CC}">
                    <c16:uniqueId val="{00000028-12B8-4A07-8192-0B6A1BE65F48}"/>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pt idx="12">
                        <c:v>0.28999999999999998</c:v>
                      </c:pt>
                      <c:pt idx="13">
                        <c:v>0.27</c:v>
                      </c:pt>
                    </c:numCache>
                  </c:numRef>
                </c:val>
                <c:smooth val="0"/>
                <c:extLst xmlns:c15="http://schemas.microsoft.com/office/drawing/2012/chart">
                  <c:ext xmlns:c16="http://schemas.microsoft.com/office/drawing/2014/chart" uri="{C3380CC4-5D6E-409C-BE32-E72D297353CC}">
                    <c16:uniqueId val="{00000029-12B8-4A07-8192-0B6A1BE65F48}"/>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pt idx="12">
                        <c:v>0.77</c:v>
                      </c:pt>
                      <c:pt idx="13">
                        <c:v>0.65</c:v>
                      </c:pt>
                    </c:numCache>
                  </c:numRef>
                </c:val>
                <c:smooth val="0"/>
                <c:extLst xmlns:c15="http://schemas.microsoft.com/office/drawing/2012/chart">
                  <c:ext xmlns:c16="http://schemas.microsoft.com/office/drawing/2014/chart" uri="{C3380CC4-5D6E-409C-BE32-E72D297353CC}">
                    <c16:uniqueId val="{0000002A-12B8-4A07-8192-0B6A1BE65F48}"/>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pt idx="12">
                        <c:v>0.73</c:v>
                      </c:pt>
                      <c:pt idx="13">
                        <c:v>0.39</c:v>
                      </c:pt>
                    </c:numCache>
                  </c:numRef>
                </c:val>
                <c:smooth val="0"/>
                <c:extLst xmlns:c15="http://schemas.microsoft.com/office/drawing/2012/chart">
                  <c:ext xmlns:c16="http://schemas.microsoft.com/office/drawing/2014/chart" uri="{C3380CC4-5D6E-409C-BE32-E72D297353CC}">
                    <c16:uniqueId val="{0000002B-12B8-4A07-8192-0B6A1BE65F48}"/>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max val="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solidFill>
        <a:schemeClr val="tx1"/>
      </a:solid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4.9465338289150784E-2"/>
          <c:y val="3.7086973717326437E-2"/>
          <c:w val="0.93146227332766762"/>
          <c:h val="0.80045515128010447"/>
        </c:manualLayout>
      </c:layout>
      <c:barChart>
        <c:barDir val="col"/>
        <c:grouping val="stacked"/>
        <c:varyColors val="0"/>
        <c:ser>
          <c:idx val="59"/>
          <c:order val="59"/>
          <c:tx>
            <c:strRef>
              <c:f>'Table for graphs 24-25 '!$A$61</c:f>
              <c:strCache>
                <c:ptCount val="1"/>
                <c:pt idx="0">
                  <c:v>- Reported 63 - 103 days All Sites</c:v>
                </c:pt>
              </c:strCache>
            </c:strRef>
          </c:tx>
          <c:spPr>
            <a:solidFill>
              <a:schemeClr val="accent5">
                <a:lumMod val="60000"/>
                <a:lumOff val="40000"/>
              </a:schemeClr>
            </a:solidFill>
            <a:ln w="31750">
              <a:solidFill>
                <a:schemeClr val="accent5">
                  <a:lumMod val="60000"/>
                  <a:lumOff val="4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'!$B$61:$DB$61</c:f>
              <c:numCache>
                <c:formatCode>0</c:formatCode>
                <c:ptCount val="105"/>
                <c:pt idx="0">
                  <c:v>232</c:v>
                </c:pt>
                <c:pt idx="1">
                  <c:v>279</c:v>
                </c:pt>
                <c:pt idx="2">
                  <c:v>268</c:v>
                </c:pt>
                <c:pt idx="3">
                  <c:v>262</c:v>
                </c:pt>
                <c:pt idx="4">
                  <c:v>268</c:v>
                </c:pt>
                <c:pt idx="5">
                  <c:v>277</c:v>
                </c:pt>
                <c:pt idx="6">
                  <c:v>261</c:v>
                </c:pt>
                <c:pt idx="7">
                  <c:v>254</c:v>
                </c:pt>
                <c:pt idx="8">
                  <c:v>275</c:v>
                </c:pt>
                <c:pt idx="9">
                  <c:v>276</c:v>
                </c:pt>
                <c:pt idx="10">
                  <c:v>268</c:v>
                </c:pt>
                <c:pt idx="11">
                  <c:v>240</c:v>
                </c:pt>
                <c:pt idx="12">
                  <c:v>244</c:v>
                </c:pt>
                <c:pt idx="13">
                  <c:v>214</c:v>
                </c:pt>
                <c:pt idx="14">
                  <c:v>206</c:v>
                </c:pt>
                <c:pt idx="15">
                  <c:v>200</c:v>
                </c:pt>
                <c:pt idx="16">
                  <c:v>213</c:v>
                </c:pt>
                <c:pt idx="17">
                  <c:v>206</c:v>
                </c:pt>
                <c:pt idx="18">
                  <c:v>219</c:v>
                </c:pt>
                <c:pt idx="19">
                  <c:v>256</c:v>
                </c:pt>
                <c:pt idx="20">
                  <c:v>255</c:v>
                </c:pt>
                <c:pt idx="21">
                  <c:v>263</c:v>
                </c:pt>
                <c:pt idx="22">
                  <c:v>275</c:v>
                </c:pt>
                <c:pt idx="23">
                  <c:v>300</c:v>
                </c:pt>
                <c:pt idx="24">
                  <c:v>255</c:v>
                </c:pt>
                <c:pt idx="25">
                  <c:v>245</c:v>
                </c:pt>
                <c:pt idx="26">
                  <c:v>238</c:v>
                </c:pt>
                <c:pt idx="27">
                  <c:v>212</c:v>
                </c:pt>
                <c:pt idx="28">
                  <c:v>210</c:v>
                </c:pt>
                <c:pt idx="29">
                  <c:v>212</c:v>
                </c:pt>
                <c:pt idx="30">
                  <c:v>197</c:v>
                </c:pt>
                <c:pt idx="31">
                  <c:v>183</c:v>
                </c:pt>
                <c:pt idx="32">
                  <c:v>176</c:v>
                </c:pt>
                <c:pt idx="33">
                  <c:v>180</c:v>
                </c:pt>
                <c:pt idx="34">
                  <c:v>169</c:v>
                </c:pt>
                <c:pt idx="35">
                  <c:v>156</c:v>
                </c:pt>
                <c:pt idx="36">
                  <c:v>162</c:v>
                </c:pt>
                <c:pt idx="37">
                  <c:v>165</c:v>
                </c:pt>
                <c:pt idx="38">
                  <c:v>168</c:v>
                </c:pt>
                <c:pt idx="39">
                  <c:v>188</c:v>
                </c:pt>
                <c:pt idx="40">
                  <c:v>192</c:v>
                </c:pt>
                <c:pt idx="41">
                  <c:v>186</c:v>
                </c:pt>
                <c:pt idx="42">
                  <c:v>182</c:v>
                </c:pt>
                <c:pt idx="43">
                  <c:v>192</c:v>
                </c:pt>
                <c:pt idx="44">
                  <c:v>169</c:v>
                </c:pt>
                <c:pt idx="45">
                  <c:v>151</c:v>
                </c:pt>
                <c:pt idx="46">
                  <c:v>147</c:v>
                </c:pt>
                <c:pt idx="47">
                  <c:v>146</c:v>
                </c:pt>
                <c:pt idx="48">
                  <c:v>121</c:v>
                </c:pt>
                <c:pt idx="49">
                  <c:v>103</c:v>
                </c:pt>
                <c:pt idx="50">
                  <c:v>102</c:v>
                </c:pt>
                <c:pt idx="51">
                  <c:v>116</c:v>
                </c:pt>
                <c:pt idx="52">
                  <c:v>117</c:v>
                </c:pt>
                <c:pt idx="53">
                  <c:v>129</c:v>
                </c:pt>
                <c:pt idx="54">
                  <c:v>140</c:v>
                </c:pt>
                <c:pt idx="55">
                  <c:v>147</c:v>
                </c:pt>
                <c:pt idx="56">
                  <c:v>136</c:v>
                </c:pt>
                <c:pt idx="57">
                  <c:v>161</c:v>
                </c:pt>
                <c:pt idx="58">
                  <c:v>171</c:v>
                </c:pt>
                <c:pt idx="59">
                  <c:v>153</c:v>
                </c:pt>
                <c:pt idx="60">
                  <c:v>168</c:v>
                </c:pt>
                <c:pt idx="61">
                  <c:v>154</c:v>
                </c:pt>
                <c:pt idx="62">
                  <c:v>154</c:v>
                </c:pt>
                <c:pt idx="63">
                  <c:v>138</c:v>
                </c:pt>
                <c:pt idx="64">
                  <c:v>151</c:v>
                </c:pt>
                <c:pt idx="65">
                  <c:v>154</c:v>
                </c:pt>
                <c:pt idx="66">
                  <c:v>174</c:v>
                </c:pt>
                <c:pt idx="67">
                  <c:v>185</c:v>
                </c:pt>
                <c:pt idx="68">
                  <c:v>172</c:v>
                </c:pt>
                <c:pt idx="69">
                  <c:v>198</c:v>
                </c:pt>
                <c:pt idx="70">
                  <c:v>174</c:v>
                </c:pt>
                <c:pt idx="71">
                  <c:v>178</c:v>
                </c:pt>
                <c:pt idx="72">
                  <c:v>180</c:v>
                </c:pt>
                <c:pt idx="73">
                  <c:v>194</c:v>
                </c:pt>
                <c:pt idx="74">
                  <c:v>221</c:v>
                </c:pt>
                <c:pt idx="75">
                  <c:v>235</c:v>
                </c:pt>
                <c:pt idx="76">
                  <c:v>254</c:v>
                </c:pt>
                <c:pt idx="77">
                  <c:v>259</c:v>
                </c:pt>
                <c:pt idx="78">
                  <c:v>255</c:v>
                </c:pt>
                <c:pt idx="79">
                  <c:v>258</c:v>
                </c:pt>
                <c:pt idx="80">
                  <c:v>222</c:v>
                </c:pt>
                <c:pt idx="81">
                  <c:v>210</c:v>
                </c:pt>
                <c:pt idx="82">
                  <c:v>242</c:v>
                </c:pt>
                <c:pt idx="83">
                  <c:v>229</c:v>
                </c:pt>
                <c:pt idx="84">
                  <c:v>232</c:v>
                </c:pt>
                <c:pt idx="85">
                  <c:v>179</c:v>
                </c:pt>
                <c:pt idx="86">
                  <c:v>193</c:v>
                </c:pt>
                <c:pt idx="87">
                  <c:v>201</c:v>
                </c:pt>
                <c:pt idx="88">
                  <c:v>214</c:v>
                </c:pt>
                <c:pt idx="89">
                  <c:v>192</c:v>
                </c:pt>
                <c:pt idx="90">
                  <c:v>236</c:v>
                </c:pt>
                <c:pt idx="91">
                  <c:v>268</c:v>
                </c:pt>
                <c:pt idx="92">
                  <c:v>285</c:v>
                </c:pt>
                <c:pt idx="93">
                  <c:v>255</c:v>
                </c:pt>
                <c:pt idx="94">
                  <c:v>194</c:v>
                </c:pt>
                <c:pt idx="95">
                  <c:v>191</c:v>
                </c:pt>
                <c:pt idx="96">
                  <c:v>171</c:v>
                </c:pt>
              </c:numCache>
            </c:numRef>
          </c:val>
          <c:extLst>
            <c:ext xmlns:c16="http://schemas.microsoft.com/office/drawing/2014/chart" uri="{C3380CC4-5D6E-409C-BE32-E72D297353CC}">
              <c16:uniqueId val="{00000000-5161-483A-9891-C9DCA5452F0D}"/>
            </c:ext>
          </c:extLst>
        </c:ser>
        <c:ser>
          <c:idx val="74"/>
          <c:order val="74"/>
          <c:tx>
            <c:strRef>
              <c:f>'Table for graphs 24-25 '!$A$76</c:f>
              <c:strCache>
                <c:ptCount val="1"/>
                <c:pt idx="0">
                  <c:v>Reported &gt;103 days All Sites</c:v>
                </c:pt>
              </c:strCache>
            </c:strRef>
          </c:tx>
          <c:spPr>
            <a:solidFill>
              <a:schemeClr val="accent5">
                <a:lumMod val="20000"/>
                <a:lumOff val="80000"/>
              </a:schemeClr>
            </a:solidFill>
            <a:ln w="28575">
              <a:solidFill>
                <a:schemeClr val="accent5">
                  <a:lumMod val="20000"/>
                  <a:lumOff val="8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'!$B$76:$DB$76</c:f>
              <c:numCache>
                <c:formatCode>0</c:formatCode>
                <c:ptCount val="105"/>
                <c:pt idx="0">
                  <c:v>159</c:v>
                </c:pt>
                <c:pt idx="1">
                  <c:v>158</c:v>
                </c:pt>
                <c:pt idx="2">
                  <c:v>122</c:v>
                </c:pt>
                <c:pt idx="3">
                  <c:v>125</c:v>
                </c:pt>
                <c:pt idx="4">
                  <c:v>141</c:v>
                </c:pt>
                <c:pt idx="5">
                  <c:v>134</c:v>
                </c:pt>
                <c:pt idx="6">
                  <c:v>133</c:v>
                </c:pt>
                <c:pt idx="7">
                  <c:v>134</c:v>
                </c:pt>
                <c:pt idx="8">
                  <c:v>139</c:v>
                </c:pt>
                <c:pt idx="9">
                  <c:v>138</c:v>
                </c:pt>
                <c:pt idx="10">
                  <c:v>134</c:v>
                </c:pt>
                <c:pt idx="11">
                  <c:v>145</c:v>
                </c:pt>
                <c:pt idx="12">
                  <c:v>136</c:v>
                </c:pt>
                <c:pt idx="13">
                  <c:v>139</c:v>
                </c:pt>
                <c:pt idx="14">
                  <c:v>119</c:v>
                </c:pt>
                <c:pt idx="15">
                  <c:v>128</c:v>
                </c:pt>
                <c:pt idx="16">
                  <c:v>120</c:v>
                </c:pt>
                <c:pt idx="17">
                  <c:v>117</c:v>
                </c:pt>
                <c:pt idx="18">
                  <c:v>112</c:v>
                </c:pt>
                <c:pt idx="19">
                  <c:v>101</c:v>
                </c:pt>
                <c:pt idx="20">
                  <c:v>110</c:v>
                </c:pt>
                <c:pt idx="21">
                  <c:v>105</c:v>
                </c:pt>
                <c:pt idx="22">
                  <c:v>113</c:v>
                </c:pt>
                <c:pt idx="23">
                  <c:v>117</c:v>
                </c:pt>
                <c:pt idx="24">
                  <c:v>124</c:v>
                </c:pt>
                <c:pt idx="25">
                  <c:v>117</c:v>
                </c:pt>
                <c:pt idx="26">
                  <c:v>122</c:v>
                </c:pt>
                <c:pt idx="27">
                  <c:v>117</c:v>
                </c:pt>
                <c:pt idx="28">
                  <c:v>117</c:v>
                </c:pt>
                <c:pt idx="29">
                  <c:v>120</c:v>
                </c:pt>
                <c:pt idx="30">
                  <c:v>119</c:v>
                </c:pt>
                <c:pt idx="31">
                  <c:v>121</c:v>
                </c:pt>
                <c:pt idx="32">
                  <c:v>115</c:v>
                </c:pt>
                <c:pt idx="33">
                  <c:v>118</c:v>
                </c:pt>
                <c:pt idx="34">
                  <c:v>116</c:v>
                </c:pt>
                <c:pt idx="35">
                  <c:v>107</c:v>
                </c:pt>
                <c:pt idx="36">
                  <c:v>97</c:v>
                </c:pt>
                <c:pt idx="37">
                  <c:v>99</c:v>
                </c:pt>
                <c:pt idx="38">
                  <c:v>106</c:v>
                </c:pt>
                <c:pt idx="39">
                  <c:v>117</c:v>
                </c:pt>
                <c:pt idx="40">
                  <c:v>110</c:v>
                </c:pt>
                <c:pt idx="41">
                  <c:v>106</c:v>
                </c:pt>
                <c:pt idx="42">
                  <c:v>115</c:v>
                </c:pt>
                <c:pt idx="43">
                  <c:v>109</c:v>
                </c:pt>
                <c:pt idx="44">
                  <c:v>110</c:v>
                </c:pt>
                <c:pt idx="45">
                  <c:v>110</c:v>
                </c:pt>
                <c:pt idx="46">
                  <c:v>105</c:v>
                </c:pt>
                <c:pt idx="47">
                  <c:v>99</c:v>
                </c:pt>
                <c:pt idx="48">
                  <c:v>101</c:v>
                </c:pt>
                <c:pt idx="49">
                  <c:v>93</c:v>
                </c:pt>
                <c:pt idx="50">
                  <c:v>92</c:v>
                </c:pt>
                <c:pt idx="51">
                  <c:v>90</c:v>
                </c:pt>
                <c:pt idx="52">
                  <c:v>92</c:v>
                </c:pt>
                <c:pt idx="53">
                  <c:v>74</c:v>
                </c:pt>
                <c:pt idx="54">
                  <c:v>68</c:v>
                </c:pt>
                <c:pt idx="55">
                  <c:v>63</c:v>
                </c:pt>
                <c:pt idx="56">
                  <c:v>66</c:v>
                </c:pt>
                <c:pt idx="57">
                  <c:v>68</c:v>
                </c:pt>
                <c:pt idx="58">
                  <c:v>75</c:v>
                </c:pt>
                <c:pt idx="59">
                  <c:v>67</c:v>
                </c:pt>
                <c:pt idx="60">
                  <c:v>76</c:v>
                </c:pt>
                <c:pt idx="61">
                  <c:v>83</c:v>
                </c:pt>
                <c:pt idx="62">
                  <c:v>86</c:v>
                </c:pt>
                <c:pt idx="63">
                  <c:v>81</c:v>
                </c:pt>
                <c:pt idx="64">
                  <c:v>76</c:v>
                </c:pt>
                <c:pt idx="65">
                  <c:v>75</c:v>
                </c:pt>
                <c:pt idx="66">
                  <c:v>71</c:v>
                </c:pt>
                <c:pt idx="67">
                  <c:v>64</c:v>
                </c:pt>
                <c:pt idx="68">
                  <c:v>75</c:v>
                </c:pt>
                <c:pt idx="69">
                  <c:v>75</c:v>
                </c:pt>
                <c:pt idx="70">
                  <c:v>74</c:v>
                </c:pt>
                <c:pt idx="71">
                  <c:v>79</c:v>
                </c:pt>
                <c:pt idx="72">
                  <c:v>78</c:v>
                </c:pt>
                <c:pt idx="73">
                  <c:v>78</c:v>
                </c:pt>
                <c:pt idx="74">
                  <c:v>84</c:v>
                </c:pt>
                <c:pt idx="75">
                  <c:v>77</c:v>
                </c:pt>
                <c:pt idx="76">
                  <c:v>77</c:v>
                </c:pt>
                <c:pt idx="77">
                  <c:v>72</c:v>
                </c:pt>
                <c:pt idx="78">
                  <c:v>85</c:v>
                </c:pt>
                <c:pt idx="79">
                  <c:v>76</c:v>
                </c:pt>
                <c:pt idx="80">
                  <c:v>68</c:v>
                </c:pt>
                <c:pt idx="81">
                  <c:v>75</c:v>
                </c:pt>
                <c:pt idx="82">
                  <c:v>80</c:v>
                </c:pt>
                <c:pt idx="83">
                  <c:v>75</c:v>
                </c:pt>
                <c:pt idx="84">
                  <c:v>67</c:v>
                </c:pt>
                <c:pt idx="85">
                  <c:v>60</c:v>
                </c:pt>
                <c:pt idx="86">
                  <c:v>62</c:v>
                </c:pt>
                <c:pt idx="87">
                  <c:v>65</c:v>
                </c:pt>
                <c:pt idx="88">
                  <c:v>66</c:v>
                </c:pt>
                <c:pt idx="89">
                  <c:v>68</c:v>
                </c:pt>
                <c:pt idx="90">
                  <c:v>61</c:v>
                </c:pt>
                <c:pt idx="91">
                  <c:v>71</c:v>
                </c:pt>
                <c:pt idx="92">
                  <c:v>76</c:v>
                </c:pt>
                <c:pt idx="93">
                  <c:v>81</c:v>
                </c:pt>
                <c:pt idx="94">
                  <c:v>85</c:v>
                </c:pt>
                <c:pt idx="95">
                  <c:v>81</c:v>
                </c:pt>
                <c:pt idx="96">
                  <c:v>77</c:v>
                </c:pt>
              </c:numCache>
            </c:numRef>
          </c:val>
          <c:extLst>
            <c:ext xmlns:c16="http://schemas.microsoft.com/office/drawing/2014/chart" uri="{C3380CC4-5D6E-409C-BE32-E72D297353CC}">
              <c16:uniqueId val="{00000001-5161-483A-9891-C9DCA5452F0D}"/>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24-25 '!$A$47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'!$B$47:$DB$47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formatCode="General">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formatCode="General">
                        <c:v>1</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c:ext xmlns:c16="http://schemas.microsoft.com/office/drawing/2014/chart" uri="{C3380CC4-5D6E-409C-BE32-E72D297353CC}">
                    <c16:uniqueId val="{00000030-5161-483A-9891-C9DCA5452F0D}"/>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24-25 '!$A$48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'!$B$48:$DB$48</c15:sqref>
                        </c15:formulaRef>
                      </c:ext>
                    </c:extLst>
                    <c:numCache>
                      <c:formatCode>0</c:formatCode>
                      <c:ptCount val="105"/>
                      <c:pt idx="0">
                        <c:v>2</c:v>
                      </c:pt>
                      <c:pt idx="1">
                        <c:v>1</c:v>
                      </c:pt>
                      <c:pt idx="2">
                        <c:v>1</c:v>
                      </c:pt>
                      <c:pt idx="3">
                        <c:v>1</c:v>
                      </c:pt>
                      <c:pt idx="4">
                        <c:v>1</c:v>
                      </c:pt>
                      <c:pt idx="5">
                        <c:v>1</c:v>
                      </c:pt>
                      <c:pt idx="6">
                        <c:v>1</c:v>
                      </c:pt>
                      <c:pt idx="7">
                        <c:v>2</c:v>
                      </c:pt>
                      <c:pt idx="8">
                        <c:v>2</c:v>
                      </c:pt>
                      <c:pt idx="9">
                        <c:v>1</c:v>
                      </c:pt>
                      <c:pt idx="10">
                        <c:v>1</c:v>
                      </c:pt>
                      <c:pt idx="11">
                        <c:v>2</c:v>
                      </c:pt>
                      <c:pt idx="12">
                        <c:v>2</c:v>
                      </c:pt>
                      <c:pt idx="13">
                        <c:v>1</c:v>
                      </c:pt>
                      <c:pt idx="14">
                        <c:v>0</c:v>
                      </c:pt>
                      <c:pt idx="15">
                        <c:v>0</c:v>
                      </c:pt>
                      <c:pt idx="16">
                        <c:v>0</c:v>
                      </c:pt>
                      <c:pt idx="17">
                        <c:v>0</c:v>
                      </c:pt>
                      <c:pt idx="18">
                        <c:v>1</c:v>
                      </c:pt>
                      <c:pt idx="19">
                        <c:v>1</c:v>
                      </c:pt>
                      <c:pt idx="20">
                        <c:v>1</c:v>
                      </c:pt>
                      <c:pt idx="21">
                        <c:v>1</c:v>
                      </c:pt>
                      <c:pt idx="22">
                        <c:v>1</c:v>
                      </c:pt>
                      <c:pt idx="23">
                        <c:v>0</c:v>
                      </c:pt>
                      <c:pt idx="24">
                        <c:v>0</c:v>
                      </c:pt>
                      <c:pt idx="25">
                        <c:v>0</c:v>
                      </c:pt>
                      <c:pt idx="26" formatCode="General">
                        <c:v>1</c:v>
                      </c:pt>
                      <c:pt idx="27">
                        <c:v>1</c:v>
                      </c:pt>
                      <c:pt idx="28">
                        <c:v>1</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1</c:v>
                      </c:pt>
                      <c:pt idx="93" formatCode="General">
                        <c:v>1</c:v>
                      </c:pt>
                      <c:pt idx="94" formatCode="General">
                        <c:v>1</c:v>
                      </c:pt>
                      <c:pt idx="95" formatCode="General">
                        <c:v>2</c:v>
                      </c:pt>
                      <c:pt idx="96" formatCode="General">
                        <c:v>1</c:v>
                      </c:pt>
                    </c:numCache>
                  </c:numRef>
                </c:val>
                <c:extLst xmlns:c15="http://schemas.microsoft.com/office/drawing/2012/chart">
                  <c:ext xmlns:c16="http://schemas.microsoft.com/office/drawing/2014/chart" uri="{C3380CC4-5D6E-409C-BE32-E72D297353CC}">
                    <c16:uniqueId val="{00000031-5161-483A-9891-C9DCA5452F0D}"/>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24-25 '!$A$49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'!$B$49:$DB$49</c15:sqref>
                        </c15:formulaRef>
                      </c:ext>
                    </c:extLst>
                    <c:numCache>
                      <c:formatCode>0</c:formatCode>
                      <c:ptCount val="105"/>
                      <c:pt idx="0">
                        <c:v>10</c:v>
                      </c:pt>
                      <c:pt idx="1">
                        <c:v>9</c:v>
                      </c:pt>
                      <c:pt idx="2">
                        <c:v>4</c:v>
                      </c:pt>
                      <c:pt idx="3">
                        <c:v>8</c:v>
                      </c:pt>
                      <c:pt idx="4">
                        <c:v>8</c:v>
                      </c:pt>
                      <c:pt idx="5">
                        <c:v>10</c:v>
                      </c:pt>
                      <c:pt idx="6">
                        <c:v>17</c:v>
                      </c:pt>
                      <c:pt idx="7">
                        <c:v>16</c:v>
                      </c:pt>
                      <c:pt idx="8">
                        <c:v>20</c:v>
                      </c:pt>
                      <c:pt idx="9">
                        <c:v>19</c:v>
                      </c:pt>
                      <c:pt idx="10">
                        <c:v>17</c:v>
                      </c:pt>
                      <c:pt idx="11">
                        <c:v>18</c:v>
                      </c:pt>
                      <c:pt idx="12">
                        <c:v>14</c:v>
                      </c:pt>
                      <c:pt idx="13">
                        <c:v>12</c:v>
                      </c:pt>
                      <c:pt idx="14">
                        <c:v>9</c:v>
                      </c:pt>
                      <c:pt idx="15">
                        <c:v>9</c:v>
                      </c:pt>
                      <c:pt idx="16">
                        <c:v>10</c:v>
                      </c:pt>
                      <c:pt idx="17">
                        <c:v>7</c:v>
                      </c:pt>
                      <c:pt idx="18">
                        <c:v>8</c:v>
                      </c:pt>
                      <c:pt idx="19">
                        <c:v>13</c:v>
                      </c:pt>
                      <c:pt idx="20">
                        <c:v>16</c:v>
                      </c:pt>
                      <c:pt idx="21">
                        <c:v>15</c:v>
                      </c:pt>
                      <c:pt idx="22">
                        <c:v>18</c:v>
                      </c:pt>
                      <c:pt idx="23">
                        <c:v>19</c:v>
                      </c:pt>
                      <c:pt idx="24">
                        <c:v>17</c:v>
                      </c:pt>
                      <c:pt idx="25">
                        <c:v>15</c:v>
                      </c:pt>
                      <c:pt idx="26" formatCode="General">
                        <c:v>14</c:v>
                      </c:pt>
                      <c:pt idx="27">
                        <c:v>18</c:v>
                      </c:pt>
                      <c:pt idx="28">
                        <c:v>21</c:v>
                      </c:pt>
                      <c:pt idx="29">
                        <c:v>24</c:v>
                      </c:pt>
                      <c:pt idx="30">
                        <c:v>23</c:v>
                      </c:pt>
                      <c:pt idx="31">
                        <c:v>26</c:v>
                      </c:pt>
                      <c:pt idx="32">
                        <c:v>24</c:v>
                      </c:pt>
                      <c:pt idx="33">
                        <c:v>24</c:v>
                      </c:pt>
                      <c:pt idx="34">
                        <c:v>25</c:v>
                      </c:pt>
                      <c:pt idx="35">
                        <c:v>19</c:v>
                      </c:pt>
                      <c:pt idx="36">
                        <c:v>21</c:v>
                      </c:pt>
                      <c:pt idx="37">
                        <c:v>15</c:v>
                      </c:pt>
                      <c:pt idx="38">
                        <c:v>14</c:v>
                      </c:pt>
                      <c:pt idx="39">
                        <c:v>13</c:v>
                      </c:pt>
                      <c:pt idx="40">
                        <c:v>15</c:v>
                      </c:pt>
                      <c:pt idx="41">
                        <c:v>19</c:v>
                      </c:pt>
                      <c:pt idx="42">
                        <c:v>19</c:v>
                      </c:pt>
                      <c:pt idx="43" formatCode="General">
                        <c:v>21</c:v>
                      </c:pt>
                      <c:pt idx="44">
                        <c:v>17</c:v>
                      </c:pt>
                      <c:pt idx="45">
                        <c:v>14</c:v>
                      </c:pt>
                      <c:pt idx="46">
                        <c:v>14</c:v>
                      </c:pt>
                      <c:pt idx="47">
                        <c:v>12</c:v>
                      </c:pt>
                      <c:pt idx="48">
                        <c:v>7</c:v>
                      </c:pt>
                      <c:pt idx="49">
                        <c:v>8</c:v>
                      </c:pt>
                      <c:pt idx="50">
                        <c:v>9</c:v>
                      </c:pt>
                      <c:pt idx="51">
                        <c:v>17</c:v>
                      </c:pt>
                      <c:pt idx="52">
                        <c:v>11</c:v>
                      </c:pt>
                      <c:pt idx="53">
                        <c:v>9</c:v>
                      </c:pt>
                      <c:pt idx="54">
                        <c:v>10</c:v>
                      </c:pt>
                      <c:pt idx="55" formatCode="General">
                        <c:v>10</c:v>
                      </c:pt>
                      <c:pt idx="56" formatCode="General">
                        <c:v>8</c:v>
                      </c:pt>
                      <c:pt idx="57" formatCode="General">
                        <c:v>13</c:v>
                      </c:pt>
                      <c:pt idx="58" formatCode="General">
                        <c:v>22</c:v>
                      </c:pt>
                      <c:pt idx="59" formatCode="General">
                        <c:v>17</c:v>
                      </c:pt>
                      <c:pt idx="60" formatCode="General">
                        <c:v>22</c:v>
                      </c:pt>
                      <c:pt idx="61" formatCode="General">
                        <c:v>18</c:v>
                      </c:pt>
                      <c:pt idx="62" formatCode="General">
                        <c:v>15</c:v>
                      </c:pt>
                      <c:pt idx="63" formatCode="General">
                        <c:v>13</c:v>
                      </c:pt>
                      <c:pt idx="64" formatCode="General">
                        <c:v>8</c:v>
                      </c:pt>
                      <c:pt idx="65" formatCode="General">
                        <c:v>10</c:v>
                      </c:pt>
                      <c:pt idx="66" formatCode="General">
                        <c:v>11</c:v>
                      </c:pt>
                      <c:pt idx="67" formatCode="General">
                        <c:v>13</c:v>
                      </c:pt>
                      <c:pt idx="68" formatCode="General">
                        <c:v>13</c:v>
                      </c:pt>
                      <c:pt idx="69" formatCode="General">
                        <c:v>12</c:v>
                      </c:pt>
                      <c:pt idx="70" formatCode="General">
                        <c:v>9</c:v>
                      </c:pt>
                      <c:pt idx="71" formatCode="General">
                        <c:v>15</c:v>
                      </c:pt>
                      <c:pt idx="72" formatCode="General">
                        <c:v>11</c:v>
                      </c:pt>
                      <c:pt idx="73" formatCode="General">
                        <c:v>12</c:v>
                      </c:pt>
                      <c:pt idx="74" formatCode="General">
                        <c:v>5</c:v>
                      </c:pt>
                      <c:pt idx="75" formatCode="General">
                        <c:v>8</c:v>
                      </c:pt>
                      <c:pt idx="76" formatCode="General">
                        <c:v>11</c:v>
                      </c:pt>
                      <c:pt idx="77" formatCode="General">
                        <c:v>6</c:v>
                      </c:pt>
                      <c:pt idx="78" formatCode="General">
                        <c:v>2</c:v>
                      </c:pt>
                      <c:pt idx="79" formatCode="General">
                        <c:v>3</c:v>
                      </c:pt>
                      <c:pt idx="80" formatCode="General">
                        <c:v>5</c:v>
                      </c:pt>
                      <c:pt idx="81" formatCode="General">
                        <c:v>3</c:v>
                      </c:pt>
                      <c:pt idx="82" formatCode="General">
                        <c:v>3</c:v>
                      </c:pt>
                      <c:pt idx="83" formatCode="General">
                        <c:v>4</c:v>
                      </c:pt>
                      <c:pt idx="84" formatCode="General">
                        <c:v>6</c:v>
                      </c:pt>
                      <c:pt idx="85" formatCode="General">
                        <c:v>6</c:v>
                      </c:pt>
                      <c:pt idx="86" formatCode="General">
                        <c:v>6</c:v>
                      </c:pt>
                      <c:pt idx="87" formatCode="General">
                        <c:v>2</c:v>
                      </c:pt>
                      <c:pt idx="88" formatCode="General">
                        <c:v>2</c:v>
                      </c:pt>
                      <c:pt idx="89" formatCode="General">
                        <c:v>4</c:v>
                      </c:pt>
                      <c:pt idx="90" formatCode="General">
                        <c:v>9</c:v>
                      </c:pt>
                      <c:pt idx="91" formatCode="General">
                        <c:v>8</c:v>
                      </c:pt>
                      <c:pt idx="92" formatCode="General">
                        <c:v>5</c:v>
                      </c:pt>
                      <c:pt idx="93" formatCode="General">
                        <c:v>4</c:v>
                      </c:pt>
                      <c:pt idx="94" formatCode="General">
                        <c:v>2</c:v>
                      </c:pt>
                      <c:pt idx="95" formatCode="General">
                        <c:v>2</c:v>
                      </c:pt>
                      <c:pt idx="96" formatCode="General">
                        <c:v>3</c:v>
                      </c:pt>
                    </c:numCache>
                  </c:numRef>
                </c:val>
                <c:extLst xmlns:c15="http://schemas.microsoft.com/office/drawing/2012/chart">
                  <c:ext xmlns:c16="http://schemas.microsoft.com/office/drawing/2014/chart" uri="{C3380CC4-5D6E-409C-BE32-E72D297353CC}">
                    <c16:uniqueId val="{00000032-5161-483A-9891-C9DCA5452F0D}"/>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24-25 '!$A$50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'!$B$50:$DB$50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formatCode="General">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formatCode="General">
                        <c:v>0</c:v>
                      </c:pt>
                      <c:pt idx="44">
                        <c:v>0</c:v>
                      </c:pt>
                      <c:pt idx="45">
                        <c:v>0</c:v>
                      </c:pt>
                      <c:pt idx="46">
                        <c:v>0</c:v>
                      </c:pt>
                      <c:pt idx="47">
                        <c:v>1</c:v>
                      </c:pt>
                      <c:pt idx="48">
                        <c:v>1</c:v>
                      </c:pt>
                      <c:pt idx="49">
                        <c:v>1</c:v>
                      </c:pt>
                      <c:pt idx="50">
                        <c:v>1</c:v>
                      </c:pt>
                      <c:pt idx="51">
                        <c:v>0</c:v>
                      </c:pt>
                      <c:pt idx="52">
                        <c:v>0</c:v>
                      </c:pt>
                      <c:pt idx="53">
                        <c:v>0</c:v>
                      </c:pt>
                      <c:pt idx="54">
                        <c:v>0</c:v>
                      </c:pt>
                      <c:pt idx="55" formatCode="General">
                        <c:v>0</c:v>
                      </c:pt>
                      <c:pt idx="56" formatCode="General">
                        <c:v>1</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2</c:v>
                      </c:pt>
                      <c:pt idx="81" formatCode="General">
                        <c:v>2</c:v>
                      </c:pt>
                      <c:pt idx="82" formatCode="General">
                        <c:v>2</c:v>
                      </c:pt>
                      <c:pt idx="83" formatCode="General">
                        <c:v>1</c:v>
                      </c:pt>
                      <c:pt idx="84" formatCode="General">
                        <c:v>1</c:v>
                      </c:pt>
                      <c:pt idx="85" formatCode="General">
                        <c:v>2</c:v>
                      </c:pt>
                      <c:pt idx="86" formatCode="General">
                        <c:v>1</c:v>
                      </c:pt>
                      <c:pt idx="87" formatCode="General">
                        <c:v>1</c:v>
                      </c:pt>
                      <c:pt idx="88" formatCode="General">
                        <c:v>2</c:v>
                      </c:pt>
                      <c:pt idx="89" formatCode="General">
                        <c:v>2</c:v>
                      </c:pt>
                      <c:pt idx="90" formatCode="General">
                        <c:v>1</c:v>
                      </c:pt>
                      <c:pt idx="91" formatCode="General">
                        <c:v>0</c:v>
                      </c:pt>
                      <c:pt idx="92" formatCode="General">
                        <c:v>0</c:v>
                      </c:pt>
                      <c:pt idx="93" formatCode="General">
                        <c:v>0</c:v>
                      </c:pt>
                      <c:pt idx="94" formatCode="General">
                        <c:v>0</c:v>
                      </c:pt>
                      <c:pt idx="95" formatCode="General">
                        <c:v>1</c:v>
                      </c:pt>
                      <c:pt idx="96" formatCode="General">
                        <c:v>0</c:v>
                      </c:pt>
                    </c:numCache>
                  </c:numRef>
                </c:val>
                <c:extLst xmlns:c15="http://schemas.microsoft.com/office/drawing/2012/chart">
                  <c:ext xmlns:c16="http://schemas.microsoft.com/office/drawing/2014/chart" uri="{C3380CC4-5D6E-409C-BE32-E72D297353CC}">
                    <c16:uniqueId val="{00000033-5161-483A-9891-C9DCA5452F0D}"/>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24-25 '!$A$51</c15:sqref>
                        </c15:formulaRef>
                      </c:ext>
                    </c:extLst>
                    <c:strCache>
                      <c:ptCount val="1"/>
                      <c:pt idx="0">
                        <c:v>Gynaecological - Reported 63 - 103 days</c:v>
                      </c:pt>
                    </c:strCache>
                  </c:strRef>
                </c:tx>
                <c:spPr>
                  <a:solidFill>
                    <a:schemeClr val="accent5">
                      <a:tint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'!$B$51:$DB$51</c15:sqref>
                        </c15:formulaRef>
                      </c:ext>
                    </c:extLst>
                    <c:numCache>
                      <c:formatCode>0</c:formatCode>
                      <c:ptCount val="105"/>
                      <c:pt idx="0">
                        <c:v>71</c:v>
                      </c:pt>
                      <c:pt idx="1">
                        <c:v>80</c:v>
                      </c:pt>
                      <c:pt idx="2">
                        <c:v>82</c:v>
                      </c:pt>
                      <c:pt idx="3">
                        <c:v>77</c:v>
                      </c:pt>
                      <c:pt idx="4">
                        <c:v>75</c:v>
                      </c:pt>
                      <c:pt idx="5">
                        <c:v>76</c:v>
                      </c:pt>
                      <c:pt idx="6">
                        <c:v>72</c:v>
                      </c:pt>
                      <c:pt idx="7">
                        <c:v>71</c:v>
                      </c:pt>
                      <c:pt idx="8">
                        <c:v>81</c:v>
                      </c:pt>
                      <c:pt idx="9">
                        <c:v>81</c:v>
                      </c:pt>
                      <c:pt idx="10">
                        <c:v>69</c:v>
                      </c:pt>
                      <c:pt idx="11">
                        <c:v>78</c:v>
                      </c:pt>
                      <c:pt idx="12">
                        <c:v>78</c:v>
                      </c:pt>
                      <c:pt idx="13">
                        <c:v>60</c:v>
                      </c:pt>
                      <c:pt idx="14">
                        <c:v>64</c:v>
                      </c:pt>
                      <c:pt idx="15">
                        <c:v>70</c:v>
                      </c:pt>
                      <c:pt idx="16">
                        <c:v>68</c:v>
                      </c:pt>
                      <c:pt idx="17">
                        <c:v>58</c:v>
                      </c:pt>
                      <c:pt idx="18">
                        <c:v>67</c:v>
                      </c:pt>
                      <c:pt idx="19">
                        <c:v>73</c:v>
                      </c:pt>
                      <c:pt idx="20">
                        <c:v>74</c:v>
                      </c:pt>
                      <c:pt idx="21">
                        <c:v>77</c:v>
                      </c:pt>
                      <c:pt idx="22">
                        <c:v>75</c:v>
                      </c:pt>
                      <c:pt idx="23">
                        <c:v>78</c:v>
                      </c:pt>
                      <c:pt idx="24">
                        <c:v>51</c:v>
                      </c:pt>
                      <c:pt idx="25">
                        <c:v>50</c:v>
                      </c:pt>
                      <c:pt idx="26" formatCode="General">
                        <c:v>37</c:v>
                      </c:pt>
                      <c:pt idx="27">
                        <c:v>33</c:v>
                      </c:pt>
                      <c:pt idx="28">
                        <c:v>37</c:v>
                      </c:pt>
                      <c:pt idx="29">
                        <c:v>37</c:v>
                      </c:pt>
                      <c:pt idx="30">
                        <c:v>35</c:v>
                      </c:pt>
                      <c:pt idx="31">
                        <c:v>31</c:v>
                      </c:pt>
                      <c:pt idx="32">
                        <c:v>35</c:v>
                      </c:pt>
                      <c:pt idx="33">
                        <c:v>35</c:v>
                      </c:pt>
                      <c:pt idx="34">
                        <c:v>29</c:v>
                      </c:pt>
                      <c:pt idx="35">
                        <c:v>30</c:v>
                      </c:pt>
                      <c:pt idx="36">
                        <c:v>36</c:v>
                      </c:pt>
                      <c:pt idx="37">
                        <c:v>38</c:v>
                      </c:pt>
                      <c:pt idx="38">
                        <c:v>27</c:v>
                      </c:pt>
                      <c:pt idx="39">
                        <c:v>28</c:v>
                      </c:pt>
                      <c:pt idx="40">
                        <c:v>34</c:v>
                      </c:pt>
                      <c:pt idx="41">
                        <c:v>27</c:v>
                      </c:pt>
                      <c:pt idx="42">
                        <c:v>28</c:v>
                      </c:pt>
                      <c:pt idx="43" formatCode="General">
                        <c:v>26</c:v>
                      </c:pt>
                      <c:pt idx="44">
                        <c:v>21</c:v>
                      </c:pt>
                      <c:pt idx="45">
                        <c:v>24</c:v>
                      </c:pt>
                      <c:pt idx="46">
                        <c:v>20</c:v>
                      </c:pt>
                      <c:pt idx="47">
                        <c:v>23</c:v>
                      </c:pt>
                      <c:pt idx="48">
                        <c:v>21</c:v>
                      </c:pt>
                      <c:pt idx="49">
                        <c:v>18</c:v>
                      </c:pt>
                      <c:pt idx="50">
                        <c:v>22</c:v>
                      </c:pt>
                      <c:pt idx="51">
                        <c:v>23</c:v>
                      </c:pt>
                      <c:pt idx="52">
                        <c:v>20</c:v>
                      </c:pt>
                      <c:pt idx="53">
                        <c:v>27</c:v>
                      </c:pt>
                      <c:pt idx="54">
                        <c:v>35</c:v>
                      </c:pt>
                      <c:pt idx="55" formatCode="General">
                        <c:v>35</c:v>
                      </c:pt>
                      <c:pt idx="56" formatCode="General">
                        <c:v>31</c:v>
                      </c:pt>
                      <c:pt idx="57" formatCode="General">
                        <c:v>27</c:v>
                      </c:pt>
                      <c:pt idx="58" formatCode="General">
                        <c:v>26</c:v>
                      </c:pt>
                      <c:pt idx="59" formatCode="General">
                        <c:v>26</c:v>
                      </c:pt>
                      <c:pt idx="60" formatCode="General">
                        <c:v>25</c:v>
                      </c:pt>
                      <c:pt idx="61" formatCode="General">
                        <c:v>24</c:v>
                      </c:pt>
                      <c:pt idx="62" formatCode="General">
                        <c:v>25</c:v>
                      </c:pt>
                      <c:pt idx="63" formatCode="General">
                        <c:v>25</c:v>
                      </c:pt>
                      <c:pt idx="64" formatCode="General">
                        <c:v>25</c:v>
                      </c:pt>
                      <c:pt idx="65" formatCode="General">
                        <c:v>19</c:v>
                      </c:pt>
                      <c:pt idx="66" formatCode="General">
                        <c:v>25</c:v>
                      </c:pt>
                      <c:pt idx="67" formatCode="General">
                        <c:v>26</c:v>
                      </c:pt>
                      <c:pt idx="68" formatCode="General">
                        <c:v>21</c:v>
                      </c:pt>
                      <c:pt idx="69" formatCode="General">
                        <c:v>26</c:v>
                      </c:pt>
                      <c:pt idx="70" formatCode="General">
                        <c:v>27</c:v>
                      </c:pt>
                      <c:pt idx="71" formatCode="General">
                        <c:v>27</c:v>
                      </c:pt>
                      <c:pt idx="72" formatCode="General">
                        <c:v>29</c:v>
                      </c:pt>
                      <c:pt idx="73" formatCode="General">
                        <c:v>27</c:v>
                      </c:pt>
                      <c:pt idx="74" formatCode="General">
                        <c:v>26</c:v>
                      </c:pt>
                      <c:pt idx="75" formatCode="General">
                        <c:v>23</c:v>
                      </c:pt>
                      <c:pt idx="76" formatCode="General">
                        <c:v>21</c:v>
                      </c:pt>
                      <c:pt idx="77" formatCode="General">
                        <c:v>20</c:v>
                      </c:pt>
                      <c:pt idx="78" formatCode="General">
                        <c:v>19</c:v>
                      </c:pt>
                      <c:pt idx="79" formatCode="General">
                        <c:v>17</c:v>
                      </c:pt>
                      <c:pt idx="80" formatCode="General">
                        <c:v>21</c:v>
                      </c:pt>
                      <c:pt idx="81" formatCode="General">
                        <c:v>23</c:v>
                      </c:pt>
                      <c:pt idx="82" formatCode="General">
                        <c:v>27</c:v>
                      </c:pt>
                      <c:pt idx="83" formatCode="General">
                        <c:v>25</c:v>
                      </c:pt>
                      <c:pt idx="84" formatCode="General">
                        <c:v>24</c:v>
                      </c:pt>
                      <c:pt idx="85" formatCode="General">
                        <c:v>17</c:v>
                      </c:pt>
                      <c:pt idx="86" formatCode="General">
                        <c:v>22</c:v>
                      </c:pt>
                      <c:pt idx="87" formatCode="General">
                        <c:v>19</c:v>
                      </c:pt>
                      <c:pt idx="88" formatCode="General">
                        <c:v>18</c:v>
                      </c:pt>
                      <c:pt idx="89" formatCode="General">
                        <c:v>18</c:v>
                      </c:pt>
                      <c:pt idx="90" formatCode="General">
                        <c:v>17</c:v>
                      </c:pt>
                      <c:pt idx="91" formatCode="General">
                        <c:v>20</c:v>
                      </c:pt>
                      <c:pt idx="92" formatCode="General">
                        <c:v>21</c:v>
                      </c:pt>
                      <c:pt idx="93" formatCode="General">
                        <c:v>17</c:v>
                      </c:pt>
                      <c:pt idx="94" formatCode="General">
                        <c:v>18</c:v>
                      </c:pt>
                      <c:pt idx="95" formatCode="General">
                        <c:v>20</c:v>
                      </c:pt>
                      <c:pt idx="96" formatCode="General">
                        <c:v>17</c:v>
                      </c:pt>
                    </c:numCache>
                  </c:numRef>
                </c:val>
                <c:extLst xmlns:c15="http://schemas.microsoft.com/office/drawing/2012/chart">
                  <c:ext xmlns:c16="http://schemas.microsoft.com/office/drawing/2014/chart" uri="{C3380CC4-5D6E-409C-BE32-E72D297353CC}">
                    <c16:uniqueId val="{00000034-5161-483A-9891-C9DCA5452F0D}"/>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24-25 '!$A$52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'!$B$52:$DB$52</c15:sqref>
                        </c15:formulaRef>
                      </c:ext>
                    </c:extLst>
                    <c:numCache>
                      <c:formatCode>0</c:formatCode>
                      <c:ptCount val="105"/>
                      <c:pt idx="0">
                        <c:v>6</c:v>
                      </c:pt>
                      <c:pt idx="1">
                        <c:v>11</c:v>
                      </c:pt>
                      <c:pt idx="2">
                        <c:v>10</c:v>
                      </c:pt>
                      <c:pt idx="3">
                        <c:v>10</c:v>
                      </c:pt>
                      <c:pt idx="4">
                        <c:v>9</c:v>
                      </c:pt>
                      <c:pt idx="5">
                        <c:v>12</c:v>
                      </c:pt>
                      <c:pt idx="6">
                        <c:v>10</c:v>
                      </c:pt>
                      <c:pt idx="7">
                        <c:v>9</c:v>
                      </c:pt>
                      <c:pt idx="8">
                        <c:v>11</c:v>
                      </c:pt>
                      <c:pt idx="9">
                        <c:v>7</c:v>
                      </c:pt>
                      <c:pt idx="10">
                        <c:v>9</c:v>
                      </c:pt>
                      <c:pt idx="11">
                        <c:v>7</c:v>
                      </c:pt>
                      <c:pt idx="12">
                        <c:v>9</c:v>
                      </c:pt>
                      <c:pt idx="13">
                        <c:v>10</c:v>
                      </c:pt>
                      <c:pt idx="14">
                        <c:v>9</c:v>
                      </c:pt>
                      <c:pt idx="15">
                        <c:v>8</c:v>
                      </c:pt>
                      <c:pt idx="16">
                        <c:v>7</c:v>
                      </c:pt>
                      <c:pt idx="17">
                        <c:v>8</c:v>
                      </c:pt>
                      <c:pt idx="18">
                        <c:v>8</c:v>
                      </c:pt>
                      <c:pt idx="19">
                        <c:v>8</c:v>
                      </c:pt>
                      <c:pt idx="20">
                        <c:v>5</c:v>
                      </c:pt>
                      <c:pt idx="21">
                        <c:v>3</c:v>
                      </c:pt>
                      <c:pt idx="22">
                        <c:v>2</c:v>
                      </c:pt>
                      <c:pt idx="23">
                        <c:v>4</c:v>
                      </c:pt>
                      <c:pt idx="24">
                        <c:v>5</c:v>
                      </c:pt>
                      <c:pt idx="25">
                        <c:v>6</c:v>
                      </c:pt>
                      <c:pt idx="26" formatCode="General">
                        <c:v>9</c:v>
                      </c:pt>
                      <c:pt idx="27">
                        <c:v>8</c:v>
                      </c:pt>
                      <c:pt idx="28">
                        <c:v>8</c:v>
                      </c:pt>
                      <c:pt idx="29">
                        <c:v>9</c:v>
                      </c:pt>
                      <c:pt idx="30">
                        <c:v>7</c:v>
                      </c:pt>
                      <c:pt idx="31">
                        <c:v>6</c:v>
                      </c:pt>
                      <c:pt idx="32">
                        <c:v>8</c:v>
                      </c:pt>
                      <c:pt idx="33">
                        <c:v>8</c:v>
                      </c:pt>
                      <c:pt idx="34">
                        <c:v>8</c:v>
                      </c:pt>
                      <c:pt idx="35">
                        <c:v>5</c:v>
                      </c:pt>
                      <c:pt idx="36">
                        <c:v>5</c:v>
                      </c:pt>
                      <c:pt idx="37">
                        <c:v>5</c:v>
                      </c:pt>
                      <c:pt idx="38">
                        <c:v>5</c:v>
                      </c:pt>
                      <c:pt idx="39">
                        <c:v>5</c:v>
                      </c:pt>
                      <c:pt idx="40">
                        <c:v>7</c:v>
                      </c:pt>
                      <c:pt idx="41">
                        <c:v>6</c:v>
                      </c:pt>
                      <c:pt idx="42">
                        <c:v>5</c:v>
                      </c:pt>
                      <c:pt idx="43" formatCode="General">
                        <c:v>3</c:v>
                      </c:pt>
                      <c:pt idx="44">
                        <c:v>2</c:v>
                      </c:pt>
                      <c:pt idx="45">
                        <c:v>1</c:v>
                      </c:pt>
                      <c:pt idx="46">
                        <c:v>3</c:v>
                      </c:pt>
                      <c:pt idx="47">
                        <c:v>3</c:v>
                      </c:pt>
                      <c:pt idx="48">
                        <c:v>3</c:v>
                      </c:pt>
                      <c:pt idx="49">
                        <c:v>3</c:v>
                      </c:pt>
                      <c:pt idx="50">
                        <c:v>3</c:v>
                      </c:pt>
                      <c:pt idx="51">
                        <c:v>4</c:v>
                      </c:pt>
                      <c:pt idx="52">
                        <c:v>4</c:v>
                      </c:pt>
                      <c:pt idx="53">
                        <c:v>6</c:v>
                      </c:pt>
                      <c:pt idx="54">
                        <c:v>4</c:v>
                      </c:pt>
                      <c:pt idx="55" formatCode="General">
                        <c:v>5</c:v>
                      </c:pt>
                      <c:pt idx="56" formatCode="General">
                        <c:v>4</c:v>
                      </c:pt>
                      <c:pt idx="57" formatCode="General">
                        <c:v>4</c:v>
                      </c:pt>
                      <c:pt idx="58" formatCode="General">
                        <c:v>4</c:v>
                      </c:pt>
                      <c:pt idx="59" formatCode="General">
                        <c:v>3</c:v>
                      </c:pt>
                      <c:pt idx="60" formatCode="General">
                        <c:v>4</c:v>
                      </c:pt>
                      <c:pt idx="61" formatCode="General">
                        <c:v>3</c:v>
                      </c:pt>
                      <c:pt idx="62" formatCode="General">
                        <c:v>3</c:v>
                      </c:pt>
                      <c:pt idx="63" formatCode="General">
                        <c:v>2</c:v>
                      </c:pt>
                      <c:pt idx="64" formatCode="General">
                        <c:v>7</c:v>
                      </c:pt>
                      <c:pt idx="65" formatCode="General">
                        <c:v>6</c:v>
                      </c:pt>
                      <c:pt idx="66" formatCode="General">
                        <c:v>6</c:v>
                      </c:pt>
                      <c:pt idx="67" formatCode="General">
                        <c:v>8</c:v>
                      </c:pt>
                      <c:pt idx="68" formatCode="General">
                        <c:v>7</c:v>
                      </c:pt>
                      <c:pt idx="69" formatCode="General">
                        <c:v>8</c:v>
                      </c:pt>
                      <c:pt idx="70" formatCode="General">
                        <c:v>5</c:v>
                      </c:pt>
                      <c:pt idx="71" formatCode="General">
                        <c:v>4</c:v>
                      </c:pt>
                      <c:pt idx="72" formatCode="General">
                        <c:v>4</c:v>
                      </c:pt>
                      <c:pt idx="73" formatCode="General">
                        <c:v>3</c:v>
                      </c:pt>
                      <c:pt idx="74" formatCode="General">
                        <c:v>4</c:v>
                      </c:pt>
                      <c:pt idx="75" formatCode="General">
                        <c:v>3</c:v>
                      </c:pt>
                      <c:pt idx="76" formatCode="General">
                        <c:v>2</c:v>
                      </c:pt>
                      <c:pt idx="77" formatCode="General">
                        <c:v>3</c:v>
                      </c:pt>
                      <c:pt idx="78" formatCode="General">
                        <c:v>6</c:v>
                      </c:pt>
                      <c:pt idx="79" formatCode="General">
                        <c:v>4</c:v>
                      </c:pt>
                      <c:pt idx="80" formatCode="General">
                        <c:v>5</c:v>
                      </c:pt>
                      <c:pt idx="81" formatCode="General">
                        <c:v>4</c:v>
                      </c:pt>
                      <c:pt idx="82" formatCode="General">
                        <c:v>5</c:v>
                      </c:pt>
                      <c:pt idx="83" formatCode="General">
                        <c:v>4</c:v>
                      </c:pt>
                      <c:pt idx="84" formatCode="General">
                        <c:v>3</c:v>
                      </c:pt>
                      <c:pt idx="85" formatCode="General">
                        <c:v>6</c:v>
                      </c:pt>
                      <c:pt idx="86" formatCode="General">
                        <c:v>5</c:v>
                      </c:pt>
                      <c:pt idx="87" formatCode="General">
                        <c:v>4</c:v>
                      </c:pt>
                      <c:pt idx="88" formatCode="General">
                        <c:v>6</c:v>
                      </c:pt>
                      <c:pt idx="89" formatCode="General">
                        <c:v>6</c:v>
                      </c:pt>
                      <c:pt idx="90" formatCode="General">
                        <c:v>6</c:v>
                      </c:pt>
                      <c:pt idx="91" formatCode="General">
                        <c:v>9</c:v>
                      </c:pt>
                      <c:pt idx="92" formatCode="General">
                        <c:v>7</c:v>
                      </c:pt>
                      <c:pt idx="93" formatCode="General">
                        <c:v>7</c:v>
                      </c:pt>
                      <c:pt idx="94" formatCode="General">
                        <c:v>6</c:v>
                      </c:pt>
                      <c:pt idx="95" formatCode="General">
                        <c:v>5</c:v>
                      </c:pt>
                      <c:pt idx="96" formatCode="General">
                        <c:v>7</c:v>
                      </c:pt>
                    </c:numCache>
                  </c:numRef>
                </c:val>
                <c:extLst xmlns:c15="http://schemas.microsoft.com/office/drawing/2012/chart">
                  <c:ext xmlns:c16="http://schemas.microsoft.com/office/drawing/2014/chart" uri="{C3380CC4-5D6E-409C-BE32-E72D297353CC}">
                    <c16:uniqueId val="{00000035-5161-483A-9891-C9DCA5452F0D}"/>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24-25 '!$A$53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'!$B$53:$DB$53</c15:sqref>
                        </c15:formulaRef>
                      </c:ext>
                    </c:extLst>
                    <c:numCache>
                      <c:formatCode>0</c:formatCode>
                      <c:ptCount val="105"/>
                      <c:pt idx="0">
                        <c:v>11</c:v>
                      </c:pt>
                      <c:pt idx="1">
                        <c:v>23</c:v>
                      </c:pt>
                      <c:pt idx="2">
                        <c:v>18</c:v>
                      </c:pt>
                      <c:pt idx="3">
                        <c:v>17</c:v>
                      </c:pt>
                      <c:pt idx="4">
                        <c:v>11</c:v>
                      </c:pt>
                      <c:pt idx="5">
                        <c:v>16</c:v>
                      </c:pt>
                      <c:pt idx="6">
                        <c:v>10</c:v>
                      </c:pt>
                      <c:pt idx="7">
                        <c:v>14</c:v>
                      </c:pt>
                      <c:pt idx="8">
                        <c:v>12</c:v>
                      </c:pt>
                      <c:pt idx="9">
                        <c:v>10</c:v>
                      </c:pt>
                      <c:pt idx="10">
                        <c:v>13</c:v>
                      </c:pt>
                      <c:pt idx="11">
                        <c:v>8</c:v>
                      </c:pt>
                      <c:pt idx="12">
                        <c:v>6</c:v>
                      </c:pt>
                      <c:pt idx="13">
                        <c:v>10</c:v>
                      </c:pt>
                      <c:pt idx="14">
                        <c:v>14</c:v>
                      </c:pt>
                      <c:pt idx="15">
                        <c:v>9</c:v>
                      </c:pt>
                      <c:pt idx="16">
                        <c:v>13</c:v>
                      </c:pt>
                      <c:pt idx="17">
                        <c:v>11</c:v>
                      </c:pt>
                      <c:pt idx="18">
                        <c:v>9</c:v>
                      </c:pt>
                      <c:pt idx="19">
                        <c:v>7</c:v>
                      </c:pt>
                      <c:pt idx="20">
                        <c:v>13</c:v>
                      </c:pt>
                      <c:pt idx="21">
                        <c:v>20</c:v>
                      </c:pt>
                      <c:pt idx="22">
                        <c:v>22</c:v>
                      </c:pt>
                      <c:pt idx="23">
                        <c:v>25</c:v>
                      </c:pt>
                      <c:pt idx="24">
                        <c:v>28</c:v>
                      </c:pt>
                      <c:pt idx="25">
                        <c:v>21</c:v>
                      </c:pt>
                      <c:pt idx="26" formatCode="General">
                        <c:v>19</c:v>
                      </c:pt>
                      <c:pt idx="27">
                        <c:v>13</c:v>
                      </c:pt>
                      <c:pt idx="28">
                        <c:v>12</c:v>
                      </c:pt>
                      <c:pt idx="29">
                        <c:v>13</c:v>
                      </c:pt>
                      <c:pt idx="30">
                        <c:v>9</c:v>
                      </c:pt>
                      <c:pt idx="31">
                        <c:v>5</c:v>
                      </c:pt>
                      <c:pt idx="32">
                        <c:v>4</c:v>
                      </c:pt>
                      <c:pt idx="33">
                        <c:v>7</c:v>
                      </c:pt>
                      <c:pt idx="34">
                        <c:v>6</c:v>
                      </c:pt>
                      <c:pt idx="35">
                        <c:v>7</c:v>
                      </c:pt>
                      <c:pt idx="36">
                        <c:v>8</c:v>
                      </c:pt>
                      <c:pt idx="37">
                        <c:v>8</c:v>
                      </c:pt>
                      <c:pt idx="38">
                        <c:v>9</c:v>
                      </c:pt>
                      <c:pt idx="39">
                        <c:v>11</c:v>
                      </c:pt>
                      <c:pt idx="40">
                        <c:v>10</c:v>
                      </c:pt>
                      <c:pt idx="41">
                        <c:v>11</c:v>
                      </c:pt>
                      <c:pt idx="42">
                        <c:v>7</c:v>
                      </c:pt>
                      <c:pt idx="43" formatCode="General">
                        <c:v>12</c:v>
                      </c:pt>
                      <c:pt idx="44">
                        <c:v>9</c:v>
                      </c:pt>
                      <c:pt idx="45">
                        <c:v>7</c:v>
                      </c:pt>
                      <c:pt idx="46">
                        <c:v>8</c:v>
                      </c:pt>
                      <c:pt idx="47">
                        <c:v>10</c:v>
                      </c:pt>
                      <c:pt idx="48">
                        <c:v>5</c:v>
                      </c:pt>
                      <c:pt idx="49">
                        <c:v>5</c:v>
                      </c:pt>
                      <c:pt idx="50">
                        <c:v>4</c:v>
                      </c:pt>
                      <c:pt idx="51">
                        <c:v>3</c:v>
                      </c:pt>
                      <c:pt idx="52">
                        <c:v>5</c:v>
                      </c:pt>
                      <c:pt idx="53">
                        <c:v>4</c:v>
                      </c:pt>
                      <c:pt idx="54">
                        <c:v>6</c:v>
                      </c:pt>
                      <c:pt idx="55" formatCode="General">
                        <c:v>9</c:v>
                      </c:pt>
                      <c:pt idx="56" formatCode="General">
                        <c:v>9</c:v>
                      </c:pt>
                      <c:pt idx="57" formatCode="General">
                        <c:v>7</c:v>
                      </c:pt>
                      <c:pt idx="58" formatCode="General">
                        <c:v>5</c:v>
                      </c:pt>
                      <c:pt idx="59" formatCode="General">
                        <c:v>4</c:v>
                      </c:pt>
                      <c:pt idx="60" formatCode="General">
                        <c:v>7</c:v>
                      </c:pt>
                      <c:pt idx="61" formatCode="General">
                        <c:v>5</c:v>
                      </c:pt>
                      <c:pt idx="62" formatCode="General">
                        <c:v>8</c:v>
                      </c:pt>
                      <c:pt idx="63" formatCode="General">
                        <c:v>11</c:v>
                      </c:pt>
                      <c:pt idx="64" formatCode="General">
                        <c:v>8</c:v>
                      </c:pt>
                      <c:pt idx="65" formatCode="General">
                        <c:v>10</c:v>
                      </c:pt>
                      <c:pt idx="66" formatCode="General">
                        <c:v>8</c:v>
                      </c:pt>
                      <c:pt idx="67" formatCode="General">
                        <c:v>12</c:v>
                      </c:pt>
                      <c:pt idx="68" formatCode="General">
                        <c:v>13</c:v>
                      </c:pt>
                      <c:pt idx="69" formatCode="General">
                        <c:v>14</c:v>
                      </c:pt>
                      <c:pt idx="70" formatCode="General">
                        <c:v>10</c:v>
                      </c:pt>
                      <c:pt idx="71" formatCode="General">
                        <c:v>9</c:v>
                      </c:pt>
                      <c:pt idx="72" formatCode="General">
                        <c:v>11</c:v>
                      </c:pt>
                      <c:pt idx="73" formatCode="General">
                        <c:v>13</c:v>
                      </c:pt>
                      <c:pt idx="74" formatCode="General">
                        <c:v>12</c:v>
                      </c:pt>
                      <c:pt idx="75" formatCode="General">
                        <c:v>11</c:v>
                      </c:pt>
                      <c:pt idx="76" formatCode="General">
                        <c:v>12</c:v>
                      </c:pt>
                      <c:pt idx="77" formatCode="General">
                        <c:v>10</c:v>
                      </c:pt>
                      <c:pt idx="78" formatCode="General">
                        <c:v>8</c:v>
                      </c:pt>
                      <c:pt idx="79" formatCode="General">
                        <c:v>12</c:v>
                      </c:pt>
                      <c:pt idx="80" formatCode="General">
                        <c:v>10</c:v>
                      </c:pt>
                      <c:pt idx="81" formatCode="General">
                        <c:v>6</c:v>
                      </c:pt>
                      <c:pt idx="82" formatCode="General">
                        <c:v>10</c:v>
                      </c:pt>
                      <c:pt idx="83" formatCode="General">
                        <c:v>6</c:v>
                      </c:pt>
                      <c:pt idx="84" formatCode="General">
                        <c:v>6</c:v>
                      </c:pt>
                      <c:pt idx="85" formatCode="General">
                        <c:v>4</c:v>
                      </c:pt>
                      <c:pt idx="86" formatCode="General">
                        <c:v>5</c:v>
                      </c:pt>
                      <c:pt idx="87" formatCode="General">
                        <c:v>8</c:v>
                      </c:pt>
                      <c:pt idx="88" formatCode="General">
                        <c:v>9</c:v>
                      </c:pt>
                      <c:pt idx="89" formatCode="General">
                        <c:v>8</c:v>
                      </c:pt>
                      <c:pt idx="90" formatCode="General">
                        <c:v>10</c:v>
                      </c:pt>
                      <c:pt idx="91" formatCode="General">
                        <c:v>12</c:v>
                      </c:pt>
                      <c:pt idx="92" formatCode="General">
                        <c:v>12</c:v>
                      </c:pt>
                      <c:pt idx="93" formatCode="General">
                        <c:v>11</c:v>
                      </c:pt>
                      <c:pt idx="94" formatCode="General">
                        <c:v>11</c:v>
                      </c:pt>
                      <c:pt idx="95" formatCode="General">
                        <c:v>11</c:v>
                      </c:pt>
                      <c:pt idx="96" formatCode="General">
                        <c:v>12</c:v>
                      </c:pt>
                    </c:numCache>
                  </c:numRef>
                </c:val>
                <c:extLst xmlns:c15="http://schemas.microsoft.com/office/drawing/2012/chart">
                  <c:ext xmlns:c16="http://schemas.microsoft.com/office/drawing/2014/chart" uri="{C3380CC4-5D6E-409C-BE32-E72D297353CC}">
                    <c16:uniqueId val="{00000036-5161-483A-9891-C9DCA5452F0D}"/>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24-25 '!$A$54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'!$B$54:$DB$54</c15:sqref>
                        </c15:formulaRef>
                      </c:ext>
                    </c:extLst>
                    <c:numCache>
                      <c:formatCode>0</c:formatCode>
                      <c:ptCount val="105"/>
                      <c:pt idx="0">
                        <c:v>45</c:v>
                      </c:pt>
                      <c:pt idx="1">
                        <c:v>51</c:v>
                      </c:pt>
                      <c:pt idx="2">
                        <c:v>59</c:v>
                      </c:pt>
                      <c:pt idx="3">
                        <c:v>56</c:v>
                      </c:pt>
                      <c:pt idx="4">
                        <c:v>50</c:v>
                      </c:pt>
                      <c:pt idx="5">
                        <c:v>48</c:v>
                      </c:pt>
                      <c:pt idx="6">
                        <c:v>48</c:v>
                      </c:pt>
                      <c:pt idx="7">
                        <c:v>43</c:v>
                      </c:pt>
                      <c:pt idx="8">
                        <c:v>45</c:v>
                      </c:pt>
                      <c:pt idx="9">
                        <c:v>48</c:v>
                      </c:pt>
                      <c:pt idx="10">
                        <c:v>46</c:v>
                      </c:pt>
                      <c:pt idx="11">
                        <c:v>36</c:v>
                      </c:pt>
                      <c:pt idx="12">
                        <c:v>39</c:v>
                      </c:pt>
                      <c:pt idx="13">
                        <c:v>31</c:v>
                      </c:pt>
                      <c:pt idx="14">
                        <c:v>31</c:v>
                      </c:pt>
                      <c:pt idx="15">
                        <c:v>25</c:v>
                      </c:pt>
                      <c:pt idx="16">
                        <c:v>35</c:v>
                      </c:pt>
                      <c:pt idx="17">
                        <c:v>41</c:v>
                      </c:pt>
                      <c:pt idx="18">
                        <c:v>43</c:v>
                      </c:pt>
                      <c:pt idx="19">
                        <c:v>47</c:v>
                      </c:pt>
                      <c:pt idx="20">
                        <c:v>41</c:v>
                      </c:pt>
                      <c:pt idx="21">
                        <c:v>40</c:v>
                      </c:pt>
                      <c:pt idx="22">
                        <c:v>45</c:v>
                      </c:pt>
                      <c:pt idx="23">
                        <c:v>54</c:v>
                      </c:pt>
                      <c:pt idx="24">
                        <c:v>48</c:v>
                      </c:pt>
                      <c:pt idx="25">
                        <c:v>44</c:v>
                      </c:pt>
                      <c:pt idx="26" formatCode="General">
                        <c:v>37</c:v>
                      </c:pt>
                      <c:pt idx="27">
                        <c:v>29</c:v>
                      </c:pt>
                      <c:pt idx="28">
                        <c:v>31</c:v>
                      </c:pt>
                      <c:pt idx="29">
                        <c:v>32</c:v>
                      </c:pt>
                      <c:pt idx="30">
                        <c:v>29</c:v>
                      </c:pt>
                      <c:pt idx="31">
                        <c:v>25</c:v>
                      </c:pt>
                      <c:pt idx="32">
                        <c:v>20</c:v>
                      </c:pt>
                      <c:pt idx="33">
                        <c:v>20</c:v>
                      </c:pt>
                      <c:pt idx="34">
                        <c:v>21</c:v>
                      </c:pt>
                      <c:pt idx="35">
                        <c:v>22</c:v>
                      </c:pt>
                      <c:pt idx="36">
                        <c:v>24</c:v>
                      </c:pt>
                      <c:pt idx="37">
                        <c:v>24</c:v>
                      </c:pt>
                      <c:pt idx="38">
                        <c:v>35</c:v>
                      </c:pt>
                      <c:pt idx="39">
                        <c:v>43</c:v>
                      </c:pt>
                      <c:pt idx="40">
                        <c:v>39</c:v>
                      </c:pt>
                      <c:pt idx="41">
                        <c:v>39</c:v>
                      </c:pt>
                      <c:pt idx="42">
                        <c:v>36</c:v>
                      </c:pt>
                      <c:pt idx="43" formatCode="General">
                        <c:v>45</c:v>
                      </c:pt>
                      <c:pt idx="44">
                        <c:v>37</c:v>
                      </c:pt>
                      <c:pt idx="45">
                        <c:v>28</c:v>
                      </c:pt>
                      <c:pt idx="46">
                        <c:v>28</c:v>
                      </c:pt>
                      <c:pt idx="47">
                        <c:v>28</c:v>
                      </c:pt>
                      <c:pt idx="48">
                        <c:v>21</c:v>
                      </c:pt>
                      <c:pt idx="49">
                        <c:v>19</c:v>
                      </c:pt>
                      <c:pt idx="50">
                        <c:v>16</c:v>
                      </c:pt>
                      <c:pt idx="51">
                        <c:v>21</c:v>
                      </c:pt>
                      <c:pt idx="52">
                        <c:v>20</c:v>
                      </c:pt>
                      <c:pt idx="53">
                        <c:v>21</c:v>
                      </c:pt>
                      <c:pt idx="54">
                        <c:v>22</c:v>
                      </c:pt>
                      <c:pt idx="55" formatCode="General">
                        <c:v>22</c:v>
                      </c:pt>
                      <c:pt idx="56" formatCode="General">
                        <c:v>21</c:v>
                      </c:pt>
                      <c:pt idx="57" formatCode="General">
                        <c:v>41</c:v>
                      </c:pt>
                      <c:pt idx="58" formatCode="General">
                        <c:v>48</c:v>
                      </c:pt>
                      <c:pt idx="59" formatCode="General">
                        <c:v>40</c:v>
                      </c:pt>
                      <c:pt idx="60" formatCode="General">
                        <c:v>43</c:v>
                      </c:pt>
                      <c:pt idx="61" formatCode="General">
                        <c:v>43</c:v>
                      </c:pt>
                      <c:pt idx="62" formatCode="General">
                        <c:v>38</c:v>
                      </c:pt>
                      <c:pt idx="63" formatCode="General">
                        <c:v>31</c:v>
                      </c:pt>
                      <c:pt idx="64" formatCode="General">
                        <c:v>43</c:v>
                      </c:pt>
                      <c:pt idx="65" formatCode="General">
                        <c:v>38</c:v>
                      </c:pt>
                      <c:pt idx="66" formatCode="General">
                        <c:v>44</c:v>
                      </c:pt>
                      <c:pt idx="67" formatCode="General">
                        <c:v>44</c:v>
                      </c:pt>
                      <c:pt idx="68" formatCode="General">
                        <c:v>37</c:v>
                      </c:pt>
                      <c:pt idx="69" formatCode="General">
                        <c:v>47</c:v>
                      </c:pt>
                      <c:pt idx="70" formatCode="General">
                        <c:v>41</c:v>
                      </c:pt>
                      <c:pt idx="71" formatCode="General">
                        <c:v>37</c:v>
                      </c:pt>
                      <c:pt idx="72" formatCode="General">
                        <c:v>43</c:v>
                      </c:pt>
                      <c:pt idx="73" formatCode="General">
                        <c:v>45</c:v>
                      </c:pt>
                      <c:pt idx="74" formatCode="General">
                        <c:v>44</c:v>
                      </c:pt>
                      <c:pt idx="75" formatCode="General">
                        <c:v>42</c:v>
                      </c:pt>
                      <c:pt idx="76" formatCode="General">
                        <c:v>39</c:v>
                      </c:pt>
                      <c:pt idx="77" formatCode="General">
                        <c:v>39</c:v>
                      </c:pt>
                      <c:pt idx="78" formatCode="General">
                        <c:v>24</c:v>
                      </c:pt>
                      <c:pt idx="79" formatCode="General">
                        <c:v>26</c:v>
                      </c:pt>
                      <c:pt idx="80" formatCode="General">
                        <c:v>26</c:v>
                      </c:pt>
                      <c:pt idx="81" formatCode="General">
                        <c:v>30</c:v>
                      </c:pt>
                      <c:pt idx="82" formatCode="General">
                        <c:v>37</c:v>
                      </c:pt>
                      <c:pt idx="83" formatCode="General">
                        <c:v>36</c:v>
                      </c:pt>
                      <c:pt idx="84" formatCode="General">
                        <c:v>32</c:v>
                      </c:pt>
                      <c:pt idx="85" formatCode="General">
                        <c:v>28</c:v>
                      </c:pt>
                      <c:pt idx="86" formatCode="General">
                        <c:v>32</c:v>
                      </c:pt>
                      <c:pt idx="87" formatCode="General">
                        <c:v>26</c:v>
                      </c:pt>
                      <c:pt idx="88" formatCode="General">
                        <c:v>27</c:v>
                      </c:pt>
                      <c:pt idx="89" formatCode="General">
                        <c:v>26</c:v>
                      </c:pt>
                      <c:pt idx="90" formatCode="General">
                        <c:v>25</c:v>
                      </c:pt>
                      <c:pt idx="91" formatCode="General">
                        <c:v>34</c:v>
                      </c:pt>
                      <c:pt idx="92" formatCode="General">
                        <c:v>36</c:v>
                      </c:pt>
                      <c:pt idx="93" formatCode="General">
                        <c:v>39</c:v>
                      </c:pt>
                      <c:pt idx="94" formatCode="General">
                        <c:v>35</c:v>
                      </c:pt>
                      <c:pt idx="95" formatCode="General">
                        <c:v>32</c:v>
                      </c:pt>
                      <c:pt idx="96" formatCode="General">
                        <c:v>31</c:v>
                      </c:pt>
                    </c:numCache>
                  </c:numRef>
                </c:val>
                <c:extLst xmlns:c15="http://schemas.microsoft.com/office/drawing/2012/chart">
                  <c:ext xmlns:c16="http://schemas.microsoft.com/office/drawing/2014/chart" uri="{C3380CC4-5D6E-409C-BE32-E72D297353CC}">
                    <c16:uniqueId val="{00000037-5161-483A-9891-C9DCA5452F0D}"/>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24-25 '!$A$55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'!$B$55:$DB$55</c15:sqref>
                        </c15:formulaRef>
                      </c:ext>
                    </c:extLst>
                    <c:numCache>
                      <c:formatCode>0</c:formatCode>
                      <c:ptCount val="105"/>
                      <c:pt idx="0">
                        <c:v>17</c:v>
                      </c:pt>
                      <c:pt idx="1">
                        <c:v>21</c:v>
                      </c:pt>
                      <c:pt idx="2">
                        <c:v>20</c:v>
                      </c:pt>
                      <c:pt idx="3">
                        <c:v>21</c:v>
                      </c:pt>
                      <c:pt idx="4">
                        <c:v>28</c:v>
                      </c:pt>
                      <c:pt idx="5">
                        <c:v>25</c:v>
                      </c:pt>
                      <c:pt idx="6">
                        <c:v>28</c:v>
                      </c:pt>
                      <c:pt idx="7">
                        <c:v>24</c:v>
                      </c:pt>
                      <c:pt idx="8">
                        <c:v>23</c:v>
                      </c:pt>
                      <c:pt idx="9">
                        <c:v>24</c:v>
                      </c:pt>
                      <c:pt idx="10">
                        <c:v>25</c:v>
                      </c:pt>
                      <c:pt idx="11">
                        <c:v>22</c:v>
                      </c:pt>
                      <c:pt idx="12">
                        <c:v>20</c:v>
                      </c:pt>
                      <c:pt idx="13">
                        <c:v>12</c:v>
                      </c:pt>
                      <c:pt idx="14">
                        <c:v>10</c:v>
                      </c:pt>
                      <c:pt idx="15">
                        <c:v>14</c:v>
                      </c:pt>
                      <c:pt idx="16">
                        <c:v>17</c:v>
                      </c:pt>
                      <c:pt idx="17">
                        <c:v>15</c:v>
                      </c:pt>
                      <c:pt idx="18">
                        <c:v>17</c:v>
                      </c:pt>
                      <c:pt idx="19">
                        <c:v>17</c:v>
                      </c:pt>
                      <c:pt idx="20">
                        <c:v>14</c:v>
                      </c:pt>
                      <c:pt idx="21">
                        <c:v>14</c:v>
                      </c:pt>
                      <c:pt idx="22">
                        <c:v>13</c:v>
                      </c:pt>
                      <c:pt idx="23">
                        <c:v>14</c:v>
                      </c:pt>
                      <c:pt idx="24">
                        <c:v>13</c:v>
                      </c:pt>
                      <c:pt idx="25">
                        <c:v>13</c:v>
                      </c:pt>
                      <c:pt idx="26" formatCode="General">
                        <c:v>16</c:v>
                      </c:pt>
                      <c:pt idx="27">
                        <c:v>12</c:v>
                      </c:pt>
                      <c:pt idx="28">
                        <c:v>11</c:v>
                      </c:pt>
                      <c:pt idx="29">
                        <c:v>10</c:v>
                      </c:pt>
                      <c:pt idx="30">
                        <c:v>15</c:v>
                      </c:pt>
                      <c:pt idx="31">
                        <c:v>17</c:v>
                      </c:pt>
                      <c:pt idx="32">
                        <c:v>15</c:v>
                      </c:pt>
                      <c:pt idx="33">
                        <c:v>17</c:v>
                      </c:pt>
                      <c:pt idx="34">
                        <c:v>16</c:v>
                      </c:pt>
                      <c:pt idx="35">
                        <c:v>11</c:v>
                      </c:pt>
                      <c:pt idx="36">
                        <c:v>15</c:v>
                      </c:pt>
                      <c:pt idx="37">
                        <c:v>13</c:v>
                      </c:pt>
                      <c:pt idx="38">
                        <c:v>10</c:v>
                      </c:pt>
                      <c:pt idx="39">
                        <c:v>12</c:v>
                      </c:pt>
                      <c:pt idx="40">
                        <c:v>15</c:v>
                      </c:pt>
                      <c:pt idx="41">
                        <c:v>13</c:v>
                      </c:pt>
                      <c:pt idx="42">
                        <c:v>12</c:v>
                      </c:pt>
                      <c:pt idx="43" formatCode="General">
                        <c:v>13</c:v>
                      </c:pt>
                      <c:pt idx="44">
                        <c:v>17</c:v>
                      </c:pt>
                      <c:pt idx="45">
                        <c:v>11</c:v>
                      </c:pt>
                      <c:pt idx="46">
                        <c:v>14</c:v>
                      </c:pt>
                      <c:pt idx="47">
                        <c:v>12</c:v>
                      </c:pt>
                      <c:pt idx="48">
                        <c:v>10</c:v>
                      </c:pt>
                      <c:pt idx="49">
                        <c:v>7</c:v>
                      </c:pt>
                      <c:pt idx="50">
                        <c:v>7</c:v>
                      </c:pt>
                      <c:pt idx="51">
                        <c:v>7</c:v>
                      </c:pt>
                      <c:pt idx="52">
                        <c:v>8</c:v>
                      </c:pt>
                      <c:pt idx="53">
                        <c:v>11</c:v>
                      </c:pt>
                      <c:pt idx="54">
                        <c:v>13</c:v>
                      </c:pt>
                      <c:pt idx="55" formatCode="General">
                        <c:v>16</c:v>
                      </c:pt>
                      <c:pt idx="56" formatCode="General">
                        <c:v>13</c:v>
                      </c:pt>
                      <c:pt idx="57" formatCode="General">
                        <c:v>11</c:v>
                      </c:pt>
                      <c:pt idx="58" formatCode="General">
                        <c:v>10</c:v>
                      </c:pt>
                      <c:pt idx="59" formatCode="General">
                        <c:v>6</c:v>
                      </c:pt>
                      <c:pt idx="60" formatCode="General">
                        <c:v>8</c:v>
                      </c:pt>
                      <c:pt idx="61" formatCode="General">
                        <c:v>9</c:v>
                      </c:pt>
                      <c:pt idx="62" formatCode="General">
                        <c:v>11</c:v>
                      </c:pt>
                      <c:pt idx="63" formatCode="General">
                        <c:v>8</c:v>
                      </c:pt>
                      <c:pt idx="64" formatCode="General">
                        <c:v>8</c:v>
                      </c:pt>
                      <c:pt idx="65" formatCode="General">
                        <c:v>11</c:v>
                      </c:pt>
                      <c:pt idx="66" formatCode="General">
                        <c:v>13</c:v>
                      </c:pt>
                      <c:pt idx="67" formatCode="General">
                        <c:v>14</c:v>
                      </c:pt>
                      <c:pt idx="68" formatCode="General">
                        <c:v>14</c:v>
                      </c:pt>
                      <c:pt idx="69" formatCode="General">
                        <c:v>16</c:v>
                      </c:pt>
                      <c:pt idx="70" formatCode="General">
                        <c:v>17</c:v>
                      </c:pt>
                      <c:pt idx="71" formatCode="General">
                        <c:v>16</c:v>
                      </c:pt>
                      <c:pt idx="72" formatCode="General">
                        <c:v>16</c:v>
                      </c:pt>
                      <c:pt idx="73" formatCode="General">
                        <c:v>15</c:v>
                      </c:pt>
                      <c:pt idx="74" formatCode="General">
                        <c:v>14</c:v>
                      </c:pt>
                      <c:pt idx="75" formatCode="General">
                        <c:v>13</c:v>
                      </c:pt>
                      <c:pt idx="76" formatCode="General">
                        <c:v>14</c:v>
                      </c:pt>
                      <c:pt idx="77" formatCode="General">
                        <c:v>13</c:v>
                      </c:pt>
                      <c:pt idx="78" formatCode="General">
                        <c:v>12</c:v>
                      </c:pt>
                      <c:pt idx="79" formatCode="General">
                        <c:v>14</c:v>
                      </c:pt>
                      <c:pt idx="80" formatCode="General">
                        <c:v>16</c:v>
                      </c:pt>
                      <c:pt idx="81" formatCode="General">
                        <c:v>17</c:v>
                      </c:pt>
                      <c:pt idx="82" formatCode="General">
                        <c:v>19</c:v>
                      </c:pt>
                      <c:pt idx="83" formatCode="General">
                        <c:v>18</c:v>
                      </c:pt>
                      <c:pt idx="84" formatCode="General">
                        <c:v>12</c:v>
                      </c:pt>
                      <c:pt idx="85" formatCode="General">
                        <c:v>10</c:v>
                      </c:pt>
                      <c:pt idx="86" formatCode="General">
                        <c:v>6</c:v>
                      </c:pt>
                      <c:pt idx="87" formatCode="General">
                        <c:v>9</c:v>
                      </c:pt>
                      <c:pt idx="88" formatCode="General">
                        <c:v>9</c:v>
                      </c:pt>
                      <c:pt idx="89" formatCode="General">
                        <c:v>7</c:v>
                      </c:pt>
                      <c:pt idx="90" formatCode="General">
                        <c:v>9</c:v>
                      </c:pt>
                      <c:pt idx="91" formatCode="General">
                        <c:v>12</c:v>
                      </c:pt>
                      <c:pt idx="92" formatCode="General">
                        <c:v>14</c:v>
                      </c:pt>
                      <c:pt idx="93" formatCode="General">
                        <c:v>18</c:v>
                      </c:pt>
                      <c:pt idx="94" formatCode="General">
                        <c:v>17</c:v>
                      </c:pt>
                      <c:pt idx="95" formatCode="General">
                        <c:v>16</c:v>
                      </c:pt>
                      <c:pt idx="96" formatCode="General">
                        <c:v>16</c:v>
                      </c:pt>
                    </c:numCache>
                  </c:numRef>
                </c:val>
                <c:extLst xmlns:c15="http://schemas.microsoft.com/office/drawing/2012/chart">
                  <c:ext xmlns:c16="http://schemas.microsoft.com/office/drawing/2014/chart" uri="{C3380CC4-5D6E-409C-BE32-E72D297353CC}">
                    <c16:uniqueId val="{00000038-5161-483A-9891-C9DCA5452F0D}"/>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24-25 '!$A$56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'!$B$56:$DB$56</c15:sqref>
                        </c15:formulaRef>
                      </c:ext>
                    </c:extLst>
                    <c:numCache>
                      <c:formatCode>0</c:formatCode>
                      <c:ptCount val="105"/>
                      <c:pt idx="0">
                        <c:v>1</c:v>
                      </c:pt>
                      <c:pt idx="1">
                        <c:v>2</c:v>
                      </c:pt>
                      <c:pt idx="2">
                        <c:v>1</c:v>
                      </c:pt>
                      <c:pt idx="3">
                        <c:v>1</c:v>
                      </c:pt>
                      <c:pt idx="4">
                        <c:v>4</c:v>
                      </c:pt>
                      <c:pt idx="5">
                        <c:v>2</c:v>
                      </c:pt>
                      <c:pt idx="6">
                        <c:v>4</c:v>
                      </c:pt>
                      <c:pt idx="7">
                        <c:v>3</c:v>
                      </c:pt>
                      <c:pt idx="8">
                        <c:v>4</c:v>
                      </c:pt>
                      <c:pt idx="9">
                        <c:v>3</c:v>
                      </c:pt>
                      <c:pt idx="10">
                        <c:v>4</c:v>
                      </c:pt>
                      <c:pt idx="11">
                        <c:v>1</c:v>
                      </c:pt>
                      <c:pt idx="12">
                        <c:v>3</c:v>
                      </c:pt>
                      <c:pt idx="13">
                        <c:v>5</c:v>
                      </c:pt>
                      <c:pt idx="14">
                        <c:v>3</c:v>
                      </c:pt>
                      <c:pt idx="15">
                        <c:v>2</c:v>
                      </c:pt>
                      <c:pt idx="16">
                        <c:v>3</c:v>
                      </c:pt>
                      <c:pt idx="17">
                        <c:v>2</c:v>
                      </c:pt>
                      <c:pt idx="18">
                        <c:v>0</c:v>
                      </c:pt>
                      <c:pt idx="19">
                        <c:v>1</c:v>
                      </c:pt>
                      <c:pt idx="20">
                        <c:v>1</c:v>
                      </c:pt>
                      <c:pt idx="21">
                        <c:v>1</c:v>
                      </c:pt>
                      <c:pt idx="22">
                        <c:v>1</c:v>
                      </c:pt>
                      <c:pt idx="23">
                        <c:v>4</c:v>
                      </c:pt>
                      <c:pt idx="24">
                        <c:v>4</c:v>
                      </c:pt>
                      <c:pt idx="25">
                        <c:v>5</c:v>
                      </c:pt>
                      <c:pt idx="26" formatCode="General">
                        <c:v>2</c:v>
                      </c:pt>
                      <c:pt idx="27">
                        <c:v>3</c:v>
                      </c:pt>
                      <c:pt idx="28">
                        <c:v>3</c:v>
                      </c:pt>
                      <c:pt idx="29">
                        <c:v>1</c:v>
                      </c:pt>
                      <c:pt idx="30">
                        <c:v>1</c:v>
                      </c:pt>
                      <c:pt idx="31">
                        <c:v>1</c:v>
                      </c:pt>
                      <c:pt idx="32">
                        <c:v>3</c:v>
                      </c:pt>
                      <c:pt idx="33">
                        <c:v>1</c:v>
                      </c:pt>
                      <c:pt idx="34">
                        <c:v>0</c:v>
                      </c:pt>
                      <c:pt idx="35">
                        <c:v>0</c:v>
                      </c:pt>
                      <c:pt idx="36">
                        <c:v>0</c:v>
                      </c:pt>
                      <c:pt idx="37">
                        <c:v>0</c:v>
                      </c:pt>
                      <c:pt idx="38">
                        <c:v>0</c:v>
                      </c:pt>
                      <c:pt idx="39">
                        <c:v>0</c:v>
                      </c:pt>
                      <c:pt idx="40">
                        <c:v>2</c:v>
                      </c:pt>
                      <c:pt idx="41">
                        <c:v>1</c:v>
                      </c:pt>
                      <c:pt idx="42">
                        <c:v>1</c:v>
                      </c:pt>
                      <c:pt idx="43" formatCode="General">
                        <c:v>2</c:v>
                      </c:pt>
                      <c:pt idx="44">
                        <c:v>0</c:v>
                      </c:pt>
                      <c:pt idx="45">
                        <c:v>1</c:v>
                      </c:pt>
                      <c:pt idx="46">
                        <c:v>1</c:v>
                      </c:pt>
                      <c:pt idx="47">
                        <c:v>1</c:v>
                      </c:pt>
                      <c:pt idx="48">
                        <c:v>3</c:v>
                      </c:pt>
                      <c:pt idx="49">
                        <c:v>2</c:v>
                      </c:pt>
                      <c:pt idx="50">
                        <c:v>2</c:v>
                      </c:pt>
                      <c:pt idx="51">
                        <c:v>0</c:v>
                      </c:pt>
                      <c:pt idx="52">
                        <c:v>0</c:v>
                      </c:pt>
                      <c:pt idx="53">
                        <c:v>0</c:v>
                      </c:pt>
                      <c:pt idx="54">
                        <c:v>0</c:v>
                      </c:pt>
                      <c:pt idx="55" formatCode="General">
                        <c:v>0</c:v>
                      </c:pt>
                      <c:pt idx="56" formatCode="General">
                        <c:v>1</c:v>
                      </c:pt>
                      <c:pt idx="57" formatCode="General">
                        <c:v>1</c:v>
                      </c:pt>
                      <c:pt idx="58" formatCode="General">
                        <c:v>1</c:v>
                      </c:pt>
                      <c:pt idx="59" formatCode="General">
                        <c:v>3</c:v>
                      </c:pt>
                      <c:pt idx="60" formatCode="General">
                        <c:v>2</c:v>
                      </c:pt>
                      <c:pt idx="61" formatCode="General">
                        <c:v>2</c:v>
                      </c:pt>
                      <c:pt idx="62" formatCode="General">
                        <c:v>2</c:v>
                      </c:pt>
                      <c:pt idx="63" formatCode="General">
                        <c:v>1</c:v>
                      </c:pt>
                      <c:pt idx="64" formatCode="General">
                        <c:v>1</c:v>
                      </c:pt>
                      <c:pt idx="65" formatCode="General">
                        <c:v>0</c:v>
                      </c:pt>
                      <c:pt idx="66" formatCode="General">
                        <c:v>2</c:v>
                      </c:pt>
                      <c:pt idx="67" formatCode="General">
                        <c:v>1</c:v>
                      </c:pt>
                      <c:pt idx="68" formatCode="General">
                        <c:v>2</c:v>
                      </c:pt>
                      <c:pt idx="69" formatCode="General">
                        <c:v>2</c:v>
                      </c:pt>
                      <c:pt idx="70" formatCode="General">
                        <c:v>1</c:v>
                      </c:pt>
                      <c:pt idx="71" formatCode="General">
                        <c:v>0</c:v>
                      </c:pt>
                      <c:pt idx="72" formatCode="General">
                        <c:v>0</c:v>
                      </c:pt>
                      <c:pt idx="73" formatCode="General">
                        <c:v>1</c:v>
                      </c:pt>
                      <c:pt idx="74" formatCode="General">
                        <c:v>1</c:v>
                      </c:pt>
                      <c:pt idx="75" formatCode="General">
                        <c:v>1</c:v>
                      </c:pt>
                      <c:pt idx="76" formatCode="General">
                        <c:v>0</c:v>
                      </c:pt>
                      <c:pt idx="77" formatCode="General">
                        <c:v>2</c:v>
                      </c:pt>
                      <c:pt idx="78" formatCode="General">
                        <c:v>1</c:v>
                      </c:pt>
                      <c:pt idx="79" formatCode="General">
                        <c:v>1</c:v>
                      </c:pt>
                      <c:pt idx="80" formatCode="General">
                        <c:v>2</c:v>
                      </c:pt>
                      <c:pt idx="81" formatCode="General">
                        <c:v>2</c:v>
                      </c:pt>
                      <c:pt idx="82" formatCode="General">
                        <c:v>2</c:v>
                      </c:pt>
                      <c:pt idx="83" formatCode="General">
                        <c:v>1</c:v>
                      </c:pt>
                      <c:pt idx="84" formatCode="General">
                        <c:v>2</c:v>
                      </c:pt>
                      <c:pt idx="85" formatCode="General">
                        <c:v>1</c:v>
                      </c:pt>
                      <c:pt idx="86" formatCode="General">
                        <c:v>2</c:v>
                      </c:pt>
                      <c:pt idx="87" formatCode="General">
                        <c:v>1</c:v>
                      </c:pt>
                      <c:pt idx="88" formatCode="General">
                        <c:v>2</c:v>
                      </c:pt>
                      <c:pt idx="89" formatCode="General">
                        <c:v>2</c:v>
                      </c:pt>
                      <c:pt idx="90" formatCode="General">
                        <c:v>2</c:v>
                      </c:pt>
                      <c:pt idx="91" formatCode="General">
                        <c:v>4</c:v>
                      </c:pt>
                      <c:pt idx="92" formatCode="General">
                        <c:v>4</c:v>
                      </c:pt>
                      <c:pt idx="93" formatCode="General">
                        <c:v>4</c:v>
                      </c:pt>
                      <c:pt idx="94" formatCode="General">
                        <c:v>3</c:v>
                      </c:pt>
                      <c:pt idx="95" formatCode="General">
                        <c:v>1</c:v>
                      </c:pt>
                      <c:pt idx="96" formatCode="General">
                        <c:v>2</c:v>
                      </c:pt>
                    </c:numCache>
                  </c:numRef>
                </c:val>
                <c:extLst xmlns:c15="http://schemas.microsoft.com/office/drawing/2012/chart">
                  <c:ext xmlns:c16="http://schemas.microsoft.com/office/drawing/2014/chart" uri="{C3380CC4-5D6E-409C-BE32-E72D297353CC}">
                    <c16:uniqueId val="{00000039-5161-483A-9891-C9DCA5452F0D}"/>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24-25 '!$A$57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'!$B$57:$DB$57</c15:sqref>
                        </c15:formulaRef>
                      </c:ext>
                    </c:extLst>
                    <c:numCache>
                      <c:formatCode>0</c:formatCode>
                      <c:ptCount val="105"/>
                      <c:pt idx="0">
                        <c:v>3</c:v>
                      </c:pt>
                      <c:pt idx="1">
                        <c:v>4</c:v>
                      </c:pt>
                      <c:pt idx="2">
                        <c:v>4</c:v>
                      </c:pt>
                      <c:pt idx="3">
                        <c:v>3</c:v>
                      </c:pt>
                      <c:pt idx="4">
                        <c:v>3</c:v>
                      </c:pt>
                      <c:pt idx="5">
                        <c:v>2</c:v>
                      </c:pt>
                      <c:pt idx="6">
                        <c:v>1</c:v>
                      </c:pt>
                      <c:pt idx="7">
                        <c:v>2</c:v>
                      </c:pt>
                      <c:pt idx="8">
                        <c:v>2</c:v>
                      </c:pt>
                      <c:pt idx="9">
                        <c:v>1</c:v>
                      </c:pt>
                      <c:pt idx="10">
                        <c:v>3</c:v>
                      </c:pt>
                      <c:pt idx="11">
                        <c:v>2</c:v>
                      </c:pt>
                      <c:pt idx="12">
                        <c:v>3</c:v>
                      </c:pt>
                      <c:pt idx="13">
                        <c:v>3</c:v>
                      </c:pt>
                      <c:pt idx="14">
                        <c:v>4</c:v>
                      </c:pt>
                      <c:pt idx="15">
                        <c:v>4</c:v>
                      </c:pt>
                      <c:pt idx="16">
                        <c:v>4</c:v>
                      </c:pt>
                      <c:pt idx="17">
                        <c:v>3</c:v>
                      </c:pt>
                      <c:pt idx="18">
                        <c:v>4</c:v>
                      </c:pt>
                      <c:pt idx="19">
                        <c:v>2</c:v>
                      </c:pt>
                      <c:pt idx="20">
                        <c:v>3</c:v>
                      </c:pt>
                      <c:pt idx="21">
                        <c:v>5</c:v>
                      </c:pt>
                      <c:pt idx="22">
                        <c:v>4</c:v>
                      </c:pt>
                      <c:pt idx="23">
                        <c:v>4</c:v>
                      </c:pt>
                      <c:pt idx="24">
                        <c:v>3</c:v>
                      </c:pt>
                      <c:pt idx="25">
                        <c:v>6</c:v>
                      </c:pt>
                      <c:pt idx="26" formatCode="General">
                        <c:v>5</c:v>
                      </c:pt>
                      <c:pt idx="27">
                        <c:v>3</c:v>
                      </c:pt>
                      <c:pt idx="28">
                        <c:v>2</c:v>
                      </c:pt>
                      <c:pt idx="29">
                        <c:v>3</c:v>
                      </c:pt>
                      <c:pt idx="30">
                        <c:v>2</c:v>
                      </c:pt>
                      <c:pt idx="31">
                        <c:v>2</c:v>
                      </c:pt>
                      <c:pt idx="32">
                        <c:v>2</c:v>
                      </c:pt>
                      <c:pt idx="33">
                        <c:v>2</c:v>
                      </c:pt>
                      <c:pt idx="34">
                        <c:v>0</c:v>
                      </c:pt>
                      <c:pt idx="35">
                        <c:v>0</c:v>
                      </c:pt>
                      <c:pt idx="36">
                        <c:v>3</c:v>
                      </c:pt>
                      <c:pt idx="37">
                        <c:v>4</c:v>
                      </c:pt>
                      <c:pt idx="38">
                        <c:v>5</c:v>
                      </c:pt>
                      <c:pt idx="39">
                        <c:v>5</c:v>
                      </c:pt>
                      <c:pt idx="40">
                        <c:v>6</c:v>
                      </c:pt>
                      <c:pt idx="41">
                        <c:v>4</c:v>
                      </c:pt>
                      <c:pt idx="42">
                        <c:v>1</c:v>
                      </c:pt>
                      <c:pt idx="43" formatCode="General">
                        <c:v>0</c:v>
                      </c:pt>
                      <c:pt idx="44">
                        <c:v>1</c:v>
                      </c:pt>
                      <c:pt idx="45">
                        <c:v>0</c:v>
                      </c:pt>
                      <c:pt idx="46">
                        <c:v>2</c:v>
                      </c:pt>
                      <c:pt idx="47">
                        <c:v>3</c:v>
                      </c:pt>
                      <c:pt idx="48">
                        <c:v>3</c:v>
                      </c:pt>
                      <c:pt idx="49">
                        <c:v>3</c:v>
                      </c:pt>
                      <c:pt idx="50">
                        <c:v>2</c:v>
                      </c:pt>
                      <c:pt idx="51">
                        <c:v>0</c:v>
                      </c:pt>
                      <c:pt idx="52">
                        <c:v>0</c:v>
                      </c:pt>
                      <c:pt idx="53">
                        <c:v>1</c:v>
                      </c:pt>
                      <c:pt idx="54">
                        <c:v>2</c:v>
                      </c:pt>
                      <c:pt idx="55" formatCode="General">
                        <c:v>2</c:v>
                      </c:pt>
                      <c:pt idx="56" formatCode="General">
                        <c:v>1</c:v>
                      </c:pt>
                      <c:pt idx="57" formatCode="General">
                        <c:v>2</c:v>
                      </c:pt>
                      <c:pt idx="58" formatCode="General">
                        <c:v>2</c:v>
                      </c:pt>
                      <c:pt idx="59" formatCode="General">
                        <c:v>3</c:v>
                      </c:pt>
                      <c:pt idx="60" formatCode="General">
                        <c:v>2</c:v>
                      </c:pt>
                      <c:pt idx="61" formatCode="General">
                        <c:v>2</c:v>
                      </c:pt>
                      <c:pt idx="62" formatCode="General">
                        <c:v>3</c:v>
                      </c:pt>
                      <c:pt idx="63" formatCode="General">
                        <c:v>5</c:v>
                      </c:pt>
                      <c:pt idx="64" formatCode="General">
                        <c:v>4</c:v>
                      </c:pt>
                      <c:pt idx="65" formatCode="General">
                        <c:v>5</c:v>
                      </c:pt>
                      <c:pt idx="66" formatCode="General">
                        <c:v>7</c:v>
                      </c:pt>
                      <c:pt idx="67" formatCode="General">
                        <c:v>4</c:v>
                      </c:pt>
                      <c:pt idx="68" formatCode="General">
                        <c:v>5</c:v>
                      </c:pt>
                      <c:pt idx="69" formatCode="General">
                        <c:v>1</c:v>
                      </c:pt>
                      <c:pt idx="70" formatCode="General">
                        <c:v>0</c:v>
                      </c:pt>
                      <c:pt idx="71" formatCode="General">
                        <c:v>0</c:v>
                      </c:pt>
                      <c:pt idx="72" formatCode="General">
                        <c:v>0</c:v>
                      </c:pt>
                      <c:pt idx="73" formatCode="General">
                        <c:v>1</c:v>
                      </c:pt>
                      <c:pt idx="74" formatCode="General">
                        <c:v>2</c:v>
                      </c:pt>
                      <c:pt idx="75" formatCode="General">
                        <c:v>1</c:v>
                      </c:pt>
                      <c:pt idx="76" formatCode="General">
                        <c:v>3</c:v>
                      </c:pt>
                      <c:pt idx="77" formatCode="General">
                        <c:v>3</c:v>
                      </c:pt>
                      <c:pt idx="78" formatCode="General">
                        <c:v>2</c:v>
                      </c:pt>
                      <c:pt idx="79" formatCode="General">
                        <c:v>1</c:v>
                      </c:pt>
                      <c:pt idx="80" formatCode="General">
                        <c:v>0</c:v>
                      </c:pt>
                      <c:pt idx="81" formatCode="General">
                        <c:v>0</c:v>
                      </c:pt>
                      <c:pt idx="82" formatCode="General">
                        <c:v>2</c:v>
                      </c:pt>
                      <c:pt idx="83" formatCode="General">
                        <c:v>1</c:v>
                      </c:pt>
                      <c:pt idx="84" formatCode="General">
                        <c:v>2</c:v>
                      </c:pt>
                      <c:pt idx="85" formatCode="General">
                        <c:v>2</c:v>
                      </c:pt>
                      <c:pt idx="86" formatCode="General">
                        <c:v>2</c:v>
                      </c:pt>
                      <c:pt idx="87" formatCode="General">
                        <c:v>1</c:v>
                      </c:pt>
                      <c:pt idx="88" formatCode="General">
                        <c:v>2</c:v>
                      </c:pt>
                      <c:pt idx="89" formatCode="General">
                        <c:v>0</c:v>
                      </c:pt>
                      <c:pt idx="90" formatCode="General">
                        <c:v>3</c:v>
                      </c:pt>
                      <c:pt idx="91" formatCode="General">
                        <c:v>3</c:v>
                      </c:pt>
                      <c:pt idx="92" formatCode="General">
                        <c:v>3</c:v>
                      </c:pt>
                      <c:pt idx="93" formatCode="General">
                        <c:v>3</c:v>
                      </c:pt>
                      <c:pt idx="94" formatCode="General">
                        <c:v>3</c:v>
                      </c:pt>
                      <c:pt idx="95" formatCode="General">
                        <c:v>2</c:v>
                      </c:pt>
                      <c:pt idx="96" formatCode="General">
                        <c:v>3</c:v>
                      </c:pt>
                    </c:numCache>
                  </c:numRef>
                </c:val>
                <c:extLst xmlns:c15="http://schemas.microsoft.com/office/drawing/2012/chart">
                  <c:ext xmlns:c16="http://schemas.microsoft.com/office/drawing/2014/chart" uri="{C3380CC4-5D6E-409C-BE32-E72D297353CC}">
                    <c16:uniqueId val="{0000003A-5161-483A-9891-C9DCA5452F0D}"/>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24-25 '!$A$58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'!$B$58:$DB$58</c15:sqref>
                        </c15:formulaRef>
                      </c:ext>
                    </c:extLst>
                    <c:numCache>
                      <c:formatCode>0</c:formatCode>
                      <c:ptCount val="105"/>
                      <c:pt idx="0">
                        <c:v>13</c:v>
                      </c:pt>
                      <c:pt idx="1">
                        <c:v>16</c:v>
                      </c:pt>
                      <c:pt idx="2">
                        <c:v>9</c:v>
                      </c:pt>
                      <c:pt idx="3">
                        <c:v>13</c:v>
                      </c:pt>
                      <c:pt idx="4">
                        <c:v>16</c:v>
                      </c:pt>
                      <c:pt idx="5">
                        <c:v>12</c:v>
                      </c:pt>
                      <c:pt idx="6">
                        <c:v>13</c:v>
                      </c:pt>
                      <c:pt idx="7">
                        <c:v>11</c:v>
                      </c:pt>
                      <c:pt idx="8">
                        <c:v>12</c:v>
                      </c:pt>
                      <c:pt idx="9">
                        <c:v>16</c:v>
                      </c:pt>
                      <c:pt idx="10">
                        <c:v>15</c:v>
                      </c:pt>
                      <c:pt idx="11">
                        <c:v>14</c:v>
                      </c:pt>
                      <c:pt idx="12">
                        <c:v>9</c:v>
                      </c:pt>
                      <c:pt idx="13">
                        <c:v>12</c:v>
                      </c:pt>
                      <c:pt idx="14">
                        <c:v>12</c:v>
                      </c:pt>
                      <c:pt idx="15">
                        <c:v>13</c:v>
                      </c:pt>
                      <c:pt idx="16">
                        <c:v>14</c:v>
                      </c:pt>
                      <c:pt idx="17">
                        <c:v>12</c:v>
                      </c:pt>
                      <c:pt idx="18">
                        <c:v>14</c:v>
                      </c:pt>
                      <c:pt idx="19">
                        <c:v>27</c:v>
                      </c:pt>
                      <c:pt idx="20">
                        <c:v>30</c:v>
                      </c:pt>
                      <c:pt idx="21">
                        <c:v>31</c:v>
                      </c:pt>
                      <c:pt idx="22">
                        <c:v>36</c:v>
                      </c:pt>
                      <c:pt idx="23">
                        <c:v>28</c:v>
                      </c:pt>
                      <c:pt idx="24">
                        <c:v>24</c:v>
                      </c:pt>
                      <c:pt idx="25">
                        <c:v>28</c:v>
                      </c:pt>
                      <c:pt idx="26" formatCode="General">
                        <c:v>41</c:v>
                      </c:pt>
                      <c:pt idx="27">
                        <c:v>37</c:v>
                      </c:pt>
                      <c:pt idx="28">
                        <c:v>36</c:v>
                      </c:pt>
                      <c:pt idx="29">
                        <c:v>36</c:v>
                      </c:pt>
                      <c:pt idx="30">
                        <c:v>36</c:v>
                      </c:pt>
                      <c:pt idx="31">
                        <c:v>30</c:v>
                      </c:pt>
                      <c:pt idx="32">
                        <c:v>28</c:v>
                      </c:pt>
                      <c:pt idx="33">
                        <c:v>29</c:v>
                      </c:pt>
                      <c:pt idx="34">
                        <c:v>27</c:v>
                      </c:pt>
                      <c:pt idx="35">
                        <c:v>22</c:v>
                      </c:pt>
                      <c:pt idx="36">
                        <c:v>13</c:v>
                      </c:pt>
                      <c:pt idx="37">
                        <c:v>16</c:v>
                      </c:pt>
                      <c:pt idx="38">
                        <c:v>16</c:v>
                      </c:pt>
                      <c:pt idx="39">
                        <c:v>18</c:v>
                      </c:pt>
                      <c:pt idx="40">
                        <c:v>12</c:v>
                      </c:pt>
                      <c:pt idx="41">
                        <c:v>11</c:v>
                      </c:pt>
                      <c:pt idx="42">
                        <c:v>11</c:v>
                      </c:pt>
                      <c:pt idx="43" formatCode="General">
                        <c:v>8</c:v>
                      </c:pt>
                      <c:pt idx="44">
                        <c:v>9</c:v>
                      </c:pt>
                      <c:pt idx="45">
                        <c:v>12</c:v>
                      </c:pt>
                      <c:pt idx="46">
                        <c:v>9</c:v>
                      </c:pt>
                      <c:pt idx="47">
                        <c:v>9</c:v>
                      </c:pt>
                      <c:pt idx="48">
                        <c:v>9</c:v>
                      </c:pt>
                      <c:pt idx="49">
                        <c:v>8</c:v>
                      </c:pt>
                      <c:pt idx="50">
                        <c:v>8</c:v>
                      </c:pt>
                      <c:pt idx="51">
                        <c:v>7</c:v>
                      </c:pt>
                      <c:pt idx="52">
                        <c:v>12</c:v>
                      </c:pt>
                      <c:pt idx="53">
                        <c:v>12</c:v>
                      </c:pt>
                      <c:pt idx="54">
                        <c:v>15</c:v>
                      </c:pt>
                      <c:pt idx="55" formatCode="General">
                        <c:v>15</c:v>
                      </c:pt>
                      <c:pt idx="56" formatCode="General">
                        <c:v>17</c:v>
                      </c:pt>
                      <c:pt idx="57" formatCode="General">
                        <c:v>20</c:v>
                      </c:pt>
                      <c:pt idx="58" formatCode="General">
                        <c:v>16</c:v>
                      </c:pt>
                      <c:pt idx="59" formatCode="General">
                        <c:v>13</c:v>
                      </c:pt>
                      <c:pt idx="60" formatCode="General">
                        <c:v>17</c:v>
                      </c:pt>
                      <c:pt idx="61" formatCode="General">
                        <c:v>15</c:v>
                      </c:pt>
                      <c:pt idx="62" formatCode="General">
                        <c:v>12</c:v>
                      </c:pt>
                      <c:pt idx="63" formatCode="General">
                        <c:v>9</c:v>
                      </c:pt>
                      <c:pt idx="64" formatCode="General">
                        <c:v>16</c:v>
                      </c:pt>
                      <c:pt idx="65" formatCode="General">
                        <c:v>19</c:v>
                      </c:pt>
                      <c:pt idx="66" formatCode="General">
                        <c:v>21</c:v>
                      </c:pt>
                      <c:pt idx="67" formatCode="General">
                        <c:v>26</c:v>
                      </c:pt>
                      <c:pt idx="68" formatCode="General">
                        <c:v>27</c:v>
                      </c:pt>
                      <c:pt idx="69" formatCode="General">
                        <c:v>34</c:v>
                      </c:pt>
                      <c:pt idx="70" formatCode="General">
                        <c:v>31</c:v>
                      </c:pt>
                      <c:pt idx="71" formatCode="General">
                        <c:v>41</c:v>
                      </c:pt>
                      <c:pt idx="72" formatCode="General">
                        <c:v>32</c:v>
                      </c:pt>
                      <c:pt idx="73" formatCode="General">
                        <c:v>37</c:v>
                      </c:pt>
                      <c:pt idx="74" formatCode="General">
                        <c:v>70</c:v>
                      </c:pt>
                      <c:pt idx="75" formatCode="General">
                        <c:v>96</c:v>
                      </c:pt>
                      <c:pt idx="76" formatCode="General">
                        <c:v>105</c:v>
                      </c:pt>
                      <c:pt idx="77" formatCode="General">
                        <c:v>112</c:v>
                      </c:pt>
                      <c:pt idx="78" formatCode="General">
                        <c:v>135</c:v>
                      </c:pt>
                      <c:pt idx="79" formatCode="General">
                        <c:v>138</c:v>
                      </c:pt>
                      <c:pt idx="80" formatCode="General">
                        <c:v>104</c:v>
                      </c:pt>
                      <c:pt idx="81" formatCode="General">
                        <c:v>95</c:v>
                      </c:pt>
                      <c:pt idx="82" formatCode="General">
                        <c:v>105</c:v>
                      </c:pt>
                      <c:pt idx="83" formatCode="General">
                        <c:v>107</c:v>
                      </c:pt>
                      <c:pt idx="84" formatCode="General">
                        <c:v>120</c:v>
                      </c:pt>
                      <c:pt idx="85" formatCode="General">
                        <c:v>67</c:v>
                      </c:pt>
                      <c:pt idx="86" formatCode="General">
                        <c:v>73</c:v>
                      </c:pt>
                      <c:pt idx="87" formatCode="General">
                        <c:v>93</c:v>
                      </c:pt>
                      <c:pt idx="88" formatCode="General">
                        <c:v>103</c:v>
                      </c:pt>
                      <c:pt idx="89" formatCode="General">
                        <c:v>94</c:v>
                      </c:pt>
                      <c:pt idx="90" formatCode="General">
                        <c:v>117</c:v>
                      </c:pt>
                      <c:pt idx="91" formatCode="General">
                        <c:v>127</c:v>
                      </c:pt>
                      <c:pt idx="92" formatCode="General">
                        <c:v>138</c:v>
                      </c:pt>
                      <c:pt idx="93" formatCode="General">
                        <c:v>110</c:v>
                      </c:pt>
                      <c:pt idx="94" formatCode="General">
                        <c:v>58</c:v>
                      </c:pt>
                      <c:pt idx="95" formatCode="General">
                        <c:v>50</c:v>
                      </c:pt>
                      <c:pt idx="96" formatCode="General">
                        <c:v>36</c:v>
                      </c:pt>
                    </c:numCache>
                  </c:numRef>
                </c:val>
                <c:extLst xmlns:c15="http://schemas.microsoft.com/office/drawing/2012/chart">
                  <c:ext xmlns:c16="http://schemas.microsoft.com/office/drawing/2014/chart" uri="{C3380CC4-5D6E-409C-BE32-E72D297353CC}">
                    <c16:uniqueId val="{0000003B-5161-483A-9891-C9DCA5452F0D}"/>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24-25 '!$A$59</c15:sqref>
                        </c15:formulaRef>
                      </c:ext>
                    </c:extLst>
                    <c:strCache>
                      <c:ptCount val="1"/>
                      <c:pt idx="0">
                        <c:v>Upper Gastrointestinal - Reported 63 - 103 days</c:v>
                      </c:pt>
                    </c:strCache>
                  </c:strRef>
                </c:tx>
                <c:spPr>
                  <a:solidFill>
                    <a:schemeClr val="accent5">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'!$B$59:$DB$59</c15:sqref>
                        </c15:formulaRef>
                      </c:ext>
                    </c:extLst>
                    <c:numCache>
                      <c:formatCode>0</c:formatCode>
                      <c:ptCount val="105"/>
                      <c:pt idx="0">
                        <c:v>25</c:v>
                      </c:pt>
                      <c:pt idx="1">
                        <c:v>31</c:v>
                      </c:pt>
                      <c:pt idx="2">
                        <c:v>28</c:v>
                      </c:pt>
                      <c:pt idx="3">
                        <c:v>27</c:v>
                      </c:pt>
                      <c:pt idx="4">
                        <c:v>31</c:v>
                      </c:pt>
                      <c:pt idx="5">
                        <c:v>34</c:v>
                      </c:pt>
                      <c:pt idx="6">
                        <c:v>22</c:v>
                      </c:pt>
                      <c:pt idx="7">
                        <c:v>19</c:v>
                      </c:pt>
                      <c:pt idx="8">
                        <c:v>30</c:v>
                      </c:pt>
                      <c:pt idx="9">
                        <c:v>30</c:v>
                      </c:pt>
                      <c:pt idx="10">
                        <c:v>34</c:v>
                      </c:pt>
                      <c:pt idx="11">
                        <c:v>25</c:v>
                      </c:pt>
                      <c:pt idx="12">
                        <c:v>33</c:v>
                      </c:pt>
                      <c:pt idx="13">
                        <c:v>30</c:v>
                      </c:pt>
                      <c:pt idx="14">
                        <c:v>26</c:v>
                      </c:pt>
                      <c:pt idx="15">
                        <c:v>20</c:v>
                      </c:pt>
                      <c:pt idx="16">
                        <c:v>13</c:v>
                      </c:pt>
                      <c:pt idx="17">
                        <c:v>12</c:v>
                      </c:pt>
                      <c:pt idx="18">
                        <c:v>13</c:v>
                      </c:pt>
                      <c:pt idx="19">
                        <c:v>20</c:v>
                      </c:pt>
                      <c:pt idx="20">
                        <c:v>24</c:v>
                      </c:pt>
                      <c:pt idx="21">
                        <c:v>26</c:v>
                      </c:pt>
                      <c:pt idx="22">
                        <c:v>25</c:v>
                      </c:pt>
                      <c:pt idx="23">
                        <c:v>33</c:v>
                      </c:pt>
                      <c:pt idx="24">
                        <c:v>28</c:v>
                      </c:pt>
                      <c:pt idx="25">
                        <c:v>26</c:v>
                      </c:pt>
                      <c:pt idx="26" formatCode="General">
                        <c:v>28</c:v>
                      </c:pt>
                      <c:pt idx="27">
                        <c:v>23</c:v>
                      </c:pt>
                      <c:pt idx="28">
                        <c:v>18</c:v>
                      </c:pt>
                      <c:pt idx="29">
                        <c:v>17</c:v>
                      </c:pt>
                      <c:pt idx="30">
                        <c:v>12</c:v>
                      </c:pt>
                      <c:pt idx="31">
                        <c:v>10</c:v>
                      </c:pt>
                      <c:pt idx="32">
                        <c:v>10</c:v>
                      </c:pt>
                      <c:pt idx="33">
                        <c:v>9</c:v>
                      </c:pt>
                      <c:pt idx="34">
                        <c:v>13</c:v>
                      </c:pt>
                      <c:pt idx="35">
                        <c:v>13</c:v>
                      </c:pt>
                      <c:pt idx="36">
                        <c:v>9</c:v>
                      </c:pt>
                      <c:pt idx="37">
                        <c:v>14</c:v>
                      </c:pt>
                      <c:pt idx="38">
                        <c:v>21</c:v>
                      </c:pt>
                      <c:pt idx="39">
                        <c:v>26</c:v>
                      </c:pt>
                      <c:pt idx="40">
                        <c:v>21</c:v>
                      </c:pt>
                      <c:pt idx="41">
                        <c:v>23</c:v>
                      </c:pt>
                      <c:pt idx="42">
                        <c:v>21</c:v>
                      </c:pt>
                      <c:pt idx="43" formatCode="General">
                        <c:v>20</c:v>
                      </c:pt>
                      <c:pt idx="44">
                        <c:v>19</c:v>
                      </c:pt>
                      <c:pt idx="45">
                        <c:v>18</c:v>
                      </c:pt>
                      <c:pt idx="46">
                        <c:v>19</c:v>
                      </c:pt>
                      <c:pt idx="47">
                        <c:v>16</c:v>
                      </c:pt>
                      <c:pt idx="48">
                        <c:v>13</c:v>
                      </c:pt>
                      <c:pt idx="49">
                        <c:v>9</c:v>
                      </c:pt>
                      <c:pt idx="50">
                        <c:v>8</c:v>
                      </c:pt>
                      <c:pt idx="51">
                        <c:v>8</c:v>
                      </c:pt>
                      <c:pt idx="52">
                        <c:v>12</c:v>
                      </c:pt>
                      <c:pt idx="53">
                        <c:v>8</c:v>
                      </c:pt>
                      <c:pt idx="54">
                        <c:v>11</c:v>
                      </c:pt>
                      <c:pt idx="55" formatCode="General">
                        <c:v>12</c:v>
                      </c:pt>
                      <c:pt idx="56" formatCode="General">
                        <c:v>13</c:v>
                      </c:pt>
                      <c:pt idx="57" formatCode="General">
                        <c:v>12</c:v>
                      </c:pt>
                      <c:pt idx="58" formatCode="General">
                        <c:v>13</c:v>
                      </c:pt>
                      <c:pt idx="59" formatCode="General">
                        <c:v>15</c:v>
                      </c:pt>
                      <c:pt idx="60" formatCode="General">
                        <c:v>13</c:v>
                      </c:pt>
                      <c:pt idx="61" formatCode="General">
                        <c:v>9</c:v>
                      </c:pt>
                      <c:pt idx="62" formatCode="General">
                        <c:v>9</c:v>
                      </c:pt>
                      <c:pt idx="63" formatCode="General">
                        <c:v>9</c:v>
                      </c:pt>
                      <c:pt idx="64" formatCode="General">
                        <c:v>12</c:v>
                      </c:pt>
                      <c:pt idx="65" formatCode="General">
                        <c:v>13</c:v>
                      </c:pt>
                      <c:pt idx="66" formatCode="General">
                        <c:v>11</c:v>
                      </c:pt>
                      <c:pt idx="67" formatCode="General">
                        <c:v>15</c:v>
                      </c:pt>
                      <c:pt idx="68" formatCode="General">
                        <c:v>14</c:v>
                      </c:pt>
                      <c:pt idx="69" formatCode="General">
                        <c:v>12</c:v>
                      </c:pt>
                      <c:pt idx="70" formatCode="General">
                        <c:v>13</c:v>
                      </c:pt>
                      <c:pt idx="71" formatCode="General">
                        <c:v>12</c:v>
                      </c:pt>
                      <c:pt idx="72" formatCode="General">
                        <c:v>17</c:v>
                      </c:pt>
                      <c:pt idx="73" formatCode="General">
                        <c:v>13</c:v>
                      </c:pt>
                      <c:pt idx="74" formatCode="General">
                        <c:v>14</c:v>
                      </c:pt>
                      <c:pt idx="75" formatCode="General">
                        <c:v>14</c:v>
                      </c:pt>
                      <c:pt idx="76" formatCode="General">
                        <c:v>20</c:v>
                      </c:pt>
                      <c:pt idx="77" formatCode="General">
                        <c:v>17</c:v>
                      </c:pt>
                      <c:pt idx="78" formatCode="General">
                        <c:v>12</c:v>
                      </c:pt>
                      <c:pt idx="79" formatCode="General">
                        <c:v>15</c:v>
                      </c:pt>
                      <c:pt idx="80" formatCode="General">
                        <c:v>11</c:v>
                      </c:pt>
                      <c:pt idx="81" formatCode="General">
                        <c:v>11</c:v>
                      </c:pt>
                      <c:pt idx="82" formatCode="General">
                        <c:v>12</c:v>
                      </c:pt>
                      <c:pt idx="83" formatCode="General">
                        <c:v>10</c:v>
                      </c:pt>
                      <c:pt idx="84" formatCode="General">
                        <c:v>10</c:v>
                      </c:pt>
                      <c:pt idx="85" formatCode="General">
                        <c:v>16</c:v>
                      </c:pt>
                      <c:pt idx="86" formatCode="General">
                        <c:v>17</c:v>
                      </c:pt>
                      <c:pt idx="87" formatCode="General">
                        <c:v>14</c:v>
                      </c:pt>
                      <c:pt idx="88" formatCode="General">
                        <c:v>15</c:v>
                      </c:pt>
                      <c:pt idx="89" formatCode="General">
                        <c:v>10</c:v>
                      </c:pt>
                      <c:pt idx="90" formatCode="General">
                        <c:v>17</c:v>
                      </c:pt>
                      <c:pt idx="91" formatCode="General">
                        <c:v>15</c:v>
                      </c:pt>
                      <c:pt idx="92" formatCode="General">
                        <c:v>19</c:v>
                      </c:pt>
                      <c:pt idx="93" formatCode="General">
                        <c:v>12</c:v>
                      </c:pt>
                      <c:pt idx="94" formatCode="General">
                        <c:v>11</c:v>
                      </c:pt>
                      <c:pt idx="95" formatCode="General">
                        <c:v>14</c:v>
                      </c:pt>
                      <c:pt idx="96" formatCode="General">
                        <c:v>15</c:v>
                      </c:pt>
                    </c:numCache>
                  </c:numRef>
                </c:val>
                <c:extLst xmlns:c15="http://schemas.microsoft.com/office/drawing/2012/chart">
                  <c:ext xmlns:c16="http://schemas.microsoft.com/office/drawing/2014/chart" uri="{C3380CC4-5D6E-409C-BE32-E72D297353CC}">
                    <c16:uniqueId val="{0000003C-5161-483A-9891-C9DCA5452F0D}"/>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24-25 '!$A$60</c15:sqref>
                        </c15:formulaRef>
                      </c:ext>
                    </c:extLst>
                    <c:strCache>
                      <c:ptCount val="1"/>
                      <c:pt idx="0">
                        <c:v>Urological - Reported 63 - 103 days</c:v>
                      </c:pt>
                    </c:strCache>
                  </c:strRef>
                </c:tx>
                <c:spPr>
                  <a:solidFill>
                    <a:schemeClr val="accent5">
                      <a:tint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'!$B$60:$DB$60</c15:sqref>
                        </c15:formulaRef>
                      </c:ext>
                    </c:extLst>
                    <c:numCache>
                      <c:formatCode>0</c:formatCode>
                      <c:ptCount val="105"/>
                      <c:pt idx="0">
                        <c:v>28</c:v>
                      </c:pt>
                      <c:pt idx="1">
                        <c:v>30</c:v>
                      </c:pt>
                      <c:pt idx="2">
                        <c:v>32</c:v>
                      </c:pt>
                      <c:pt idx="3">
                        <c:v>28</c:v>
                      </c:pt>
                      <c:pt idx="4">
                        <c:v>32</c:v>
                      </c:pt>
                      <c:pt idx="5">
                        <c:v>39</c:v>
                      </c:pt>
                      <c:pt idx="6">
                        <c:v>35</c:v>
                      </c:pt>
                      <c:pt idx="7">
                        <c:v>40</c:v>
                      </c:pt>
                      <c:pt idx="8">
                        <c:v>33</c:v>
                      </c:pt>
                      <c:pt idx="9">
                        <c:v>36</c:v>
                      </c:pt>
                      <c:pt idx="10">
                        <c:v>32</c:v>
                      </c:pt>
                      <c:pt idx="11">
                        <c:v>27</c:v>
                      </c:pt>
                      <c:pt idx="12">
                        <c:v>28</c:v>
                      </c:pt>
                      <c:pt idx="13">
                        <c:v>28</c:v>
                      </c:pt>
                      <c:pt idx="14">
                        <c:v>24</c:v>
                      </c:pt>
                      <c:pt idx="15">
                        <c:v>26</c:v>
                      </c:pt>
                      <c:pt idx="16">
                        <c:v>29</c:v>
                      </c:pt>
                      <c:pt idx="17">
                        <c:v>37</c:v>
                      </c:pt>
                      <c:pt idx="18">
                        <c:v>35</c:v>
                      </c:pt>
                      <c:pt idx="19">
                        <c:v>40</c:v>
                      </c:pt>
                      <c:pt idx="20">
                        <c:v>33</c:v>
                      </c:pt>
                      <c:pt idx="21">
                        <c:v>29</c:v>
                      </c:pt>
                      <c:pt idx="22">
                        <c:v>33</c:v>
                      </c:pt>
                      <c:pt idx="23">
                        <c:v>36</c:v>
                      </c:pt>
                      <c:pt idx="24">
                        <c:v>33</c:v>
                      </c:pt>
                      <c:pt idx="25">
                        <c:v>29</c:v>
                      </c:pt>
                      <c:pt idx="26" formatCode="General">
                        <c:v>29</c:v>
                      </c:pt>
                      <c:pt idx="27">
                        <c:v>32</c:v>
                      </c:pt>
                      <c:pt idx="28">
                        <c:v>30</c:v>
                      </c:pt>
                      <c:pt idx="29">
                        <c:v>29</c:v>
                      </c:pt>
                      <c:pt idx="30">
                        <c:v>28</c:v>
                      </c:pt>
                      <c:pt idx="31">
                        <c:v>30</c:v>
                      </c:pt>
                      <c:pt idx="32">
                        <c:v>27</c:v>
                      </c:pt>
                      <c:pt idx="33">
                        <c:v>27</c:v>
                      </c:pt>
                      <c:pt idx="34">
                        <c:v>24</c:v>
                      </c:pt>
                      <c:pt idx="35">
                        <c:v>26</c:v>
                      </c:pt>
                      <c:pt idx="36">
                        <c:v>27</c:v>
                      </c:pt>
                      <c:pt idx="37">
                        <c:v>27</c:v>
                      </c:pt>
                      <c:pt idx="38">
                        <c:v>25</c:v>
                      </c:pt>
                      <c:pt idx="39">
                        <c:v>27</c:v>
                      </c:pt>
                      <c:pt idx="40">
                        <c:v>31</c:v>
                      </c:pt>
                      <c:pt idx="41">
                        <c:v>32</c:v>
                      </c:pt>
                      <c:pt idx="42">
                        <c:v>40</c:v>
                      </c:pt>
                      <c:pt idx="43" formatCode="General">
                        <c:v>41</c:v>
                      </c:pt>
                      <c:pt idx="44">
                        <c:v>37</c:v>
                      </c:pt>
                      <c:pt idx="45">
                        <c:v>35</c:v>
                      </c:pt>
                      <c:pt idx="46">
                        <c:v>29</c:v>
                      </c:pt>
                      <c:pt idx="47">
                        <c:v>28</c:v>
                      </c:pt>
                      <c:pt idx="48">
                        <c:v>25</c:v>
                      </c:pt>
                      <c:pt idx="49">
                        <c:v>20</c:v>
                      </c:pt>
                      <c:pt idx="50">
                        <c:v>20</c:v>
                      </c:pt>
                      <c:pt idx="51">
                        <c:v>26</c:v>
                      </c:pt>
                      <c:pt idx="52">
                        <c:v>25</c:v>
                      </c:pt>
                      <c:pt idx="53">
                        <c:v>30</c:v>
                      </c:pt>
                      <c:pt idx="54">
                        <c:v>22</c:v>
                      </c:pt>
                      <c:pt idx="55" formatCode="General">
                        <c:v>21</c:v>
                      </c:pt>
                      <c:pt idx="56" formatCode="General">
                        <c:v>17</c:v>
                      </c:pt>
                      <c:pt idx="57" formatCode="General">
                        <c:v>23</c:v>
                      </c:pt>
                      <c:pt idx="58" formatCode="General">
                        <c:v>24</c:v>
                      </c:pt>
                      <c:pt idx="59" formatCode="General">
                        <c:v>23</c:v>
                      </c:pt>
                      <c:pt idx="60" formatCode="General">
                        <c:v>25</c:v>
                      </c:pt>
                      <c:pt idx="61" formatCode="General">
                        <c:v>24</c:v>
                      </c:pt>
                      <c:pt idx="62" formatCode="General">
                        <c:v>28</c:v>
                      </c:pt>
                      <c:pt idx="63" formatCode="General">
                        <c:v>24</c:v>
                      </c:pt>
                      <c:pt idx="64" formatCode="General">
                        <c:v>19</c:v>
                      </c:pt>
                      <c:pt idx="65" formatCode="General">
                        <c:v>22</c:v>
                      </c:pt>
                      <c:pt idx="66" formatCode="General">
                        <c:v>26</c:v>
                      </c:pt>
                      <c:pt idx="67" formatCode="General">
                        <c:v>22</c:v>
                      </c:pt>
                      <c:pt idx="68" formatCode="General">
                        <c:v>19</c:v>
                      </c:pt>
                      <c:pt idx="69" formatCode="General">
                        <c:v>26</c:v>
                      </c:pt>
                      <c:pt idx="70" formatCode="General">
                        <c:v>20</c:v>
                      </c:pt>
                      <c:pt idx="71" formatCode="General">
                        <c:v>17</c:v>
                      </c:pt>
                      <c:pt idx="72" formatCode="General">
                        <c:v>16</c:v>
                      </c:pt>
                      <c:pt idx="73" formatCode="General">
                        <c:v>26</c:v>
                      </c:pt>
                      <c:pt idx="74" formatCode="General">
                        <c:v>29</c:v>
                      </c:pt>
                      <c:pt idx="75" formatCode="General">
                        <c:v>22</c:v>
                      </c:pt>
                      <c:pt idx="76" formatCode="General">
                        <c:v>26</c:v>
                      </c:pt>
                      <c:pt idx="77" formatCode="General">
                        <c:v>33</c:v>
                      </c:pt>
                      <c:pt idx="78" formatCode="General">
                        <c:v>31</c:v>
                      </c:pt>
                      <c:pt idx="79" formatCode="General">
                        <c:v>23</c:v>
                      </c:pt>
                      <c:pt idx="80" formatCode="General">
                        <c:v>19</c:v>
                      </c:pt>
                      <c:pt idx="81" formatCode="General">
                        <c:v>16</c:v>
                      </c:pt>
                      <c:pt idx="82" formatCode="General">
                        <c:v>17</c:v>
                      </c:pt>
                      <c:pt idx="83" formatCode="General">
                        <c:v>15</c:v>
                      </c:pt>
                      <c:pt idx="84" formatCode="General">
                        <c:v>13</c:v>
                      </c:pt>
                      <c:pt idx="85" formatCode="General">
                        <c:v>20</c:v>
                      </c:pt>
                      <c:pt idx="86" formatCode="General">
                        <c:v>22</c:v>
                      </c:pt>
                      <c:pt idx="87" formatCode="General">
                        <c:v>23</c:v>
                      </c:pt>
                      <c:pt idx="88" formatCode="General">
                        <c:v>19</c:v>
                      </c:pt>
                      <c:pt idx="89" formatCode="General">
                        <c:v>15</c:v>
                      </c:pt>
                      <c:pt idx="90" formatCode="General">
                        <c:v>20</c:v>
                      </c:pt>
                      <c:pt idx="91" formatCode="General">
                        <c:v>24</c:v>
                      </c:pt>
                      <c:pt idx="92" formatCode="General">
                        <c:v>25</c:v>
                      </c:pt>
                      <c:pt idx="93" formatCode="General">
                        <c:v>29</c:v>
                      </c:pt>
                      <c:pt idx="94" formatCode="General">
                        <c:v>29</c:v>
                      </c:pt>
                      <c:pt idx="95" formatCode="General">
                        <c:v>35</c:v>
                      </c:pt>
                      <c:pt idx="96" formatCode="General">
                        <c:v>28</c:v>
                      </c:pt>
                    </c:numCache>
                  </c:numRef>
                </c:val>
                <c:extLst xmlns:c15="http://schemas.microsoft.com/office/drawing/2012/chart">
                  <c:ext xmlns:c16="http://schemas.microsoft.com/office/drawing/2014/chart" uri="{C3380CC4-5D6E-409C-BE32-E72D297353CC}">
                    <c16:uniqueId val="{0000003D-5161-483A-9891-C9DCA5452F0D}"/>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24-25 '!$A$62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'!$B$62:$DB$62</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1</c:v>
                      </c:pt>
                      <c:pt idx="49">
                        <c:v>0</c:v>
                      </c:pt>
                      <c:pt idx="50">
                        <c:v>0</c:v>
                      </c:pt>
                      <c:pt idx="51">
                        <c:v>0</c:v>
                      </c:pt>
                      <c:pt idx="52">
                        <c:v>0</c:v>
                      </c:pt>
                      <c:pt idx="53" formatCode="General">
                        <c:v>0</c:v>
                      </c:pt>
                      <c:pt idx="54" formatCode="General">
                        <c:v>0</c:v>
                      </c:pt>
                      <c:pt idx="55" formatCode="General">
                        <c:v>1</c:v>
                      </c:pt>
                      <c:pt idx="56" formatCode="General">
                        <c:v>1</c:v>
                      </c:pt>
                      <c:pt idx="57" formatCode="General">
                        <c:v>1</c:v>
                      </c:pt>
                      <c:pt idx="58" formatCode="General">
                        <c:v>1</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3E-5161-483A-9891-C9DCA5452F0D}"/>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24-25 '!$A$63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'!$B$63:$DB$63</c15:sqref>
                        </c15:formulaRef>
                      </c:ext>
                    </c:extLst>
                    <c:numCache>
                      <c:formatCode>0</c:formatCode>
                      <c:ptCount val="105"/>
                      <c:pt idx="0">
                        <c:v>0</c:v>
                      </c:pt>
                      <c:pt idx="1">
                        <c:v>0</c:v>
                      </c:pt>
                      <c:pt idx="2">
                        <c:v>0</c:v>
                      </c:pt>
                      <c:pt idx="3">
                        <c:v>0</c:v>
                      </c:pt>
                      <c:pt idx="4">
                        <c:v>0</c:v>
                      </c:pt>
                      <c:pt idx="5">
                        <c:v>0</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0</c:v>
                      </c:pt>
                      <c:pt idx="22">
                        <c:v>0</c:v>
                      </c:pt>
                      <c:pt idx="23">
                        <c:v>1</c:v>
                      </c:pt>
                      <c:pt idx="24">
                        <c:v>1</c:v>
                      </c:pt>
                      <c:pt idx="25">
                        <c:v>0</c:v>
                      </c:pt>
                      <c:pt idx="26">
                        <c:v>1</c:v>
                      </c:pt>
                      <c:pt idx="27">
                        <c:v>1</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1</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3F-5161-483A-9891-C9DCA5452F0D}"/>
                  </c:ext>
                </c:extLst>
              </c15:ser>
            </c15:filteredBarSeries>
            <c15:filteredBarSeries>
              <c15:ser>
                <c:idx val="62"/>
                <c:order val="62"/>
                <c:tx>
                  <c:strRef>
                    <c:extLst xmlns:c15="http://schemas.microsoft.com/office/drawing/2012/chart">
                      <c:ext xmlns:c15="http://schemas.microsoft.com/office/drawing/2012/chart" uri="{02D57815-91ED-43cb-92C2-25804820EDAC}">
                        <c15:formulaRef>
                          <c15:sqref>'Table for graphs 24-25 '!$A$64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'!$B$64:$DB$64</c15:sqref>
                        </c15:formulaRef>
                      </c:ext>
                    </c:extLst>
                    <c:numCache>
                      <c:formatCode>0</c:formatCode>
                      <c:ptCount val="105"/>
                      <c:pt idx="0">
                        <c:v>1</c:v>
                      </c:pt>
                      <c:pt idx="1">
                        <c:v>2</c:v>
                      </c:pt>
                      <c:pt idx="2">
                        <c:v>3</c:v>
                      </c:pt>
                      <c:pt idx="3">
                        <c:v>2</c:v>
                      </c:pt>
                      <c:pt idx="4">
                        <c:v>5</c:v>
                      </c:pt>
                      <c:pt idx="5">
                        <c:v>3</c:v>
                      </c:pt>
                      <c:pt idx="6">
                        <c:v>2</c:v>
                      </c:pt>
                      <c:pt idx="7">
                        <c:v>1</c:v>
                      </c:pt>
                      <c:pt idx="8">
                        <c:v>1</c:v>
                      </c:pt>
                      <c:pt idx="9">
                        <c:v>1</c:v>
                      </c:pt>
                      <c:pt idx="10">
                        <c:v>2</c:v>
                      </c:pt>
                      <c:pt idx="11">
                        <c:v>3</c:v>
                      </c:pt>
                      <c:pt idx="12">
                        <c:v>3</c:v>
                      </c:pt>
                      <c:pt idx="13">
                        <c:v>2</c:v>
                      </c:pt>
                      <c:pt idx="14">
                        <c:v>4</c:v>
                      </c:pt>
                      <c:pt idx="15">
                        <c:v>5</c:v>
                      </c:pt>
                      <c:pt idx="16">
                        <c:v>4</c:v>
                      </c:pt>
                      <c:pt idx="17">
                        <c:v>2</c:v>
                      </c:pt>
                      <c:pt idx="18">
                        <c:v>2</c:v>
                      </c:pt>
                      <c:pt idx="19">
                        <c:v>1</c:v>
                      </c:pt>
                      <c:pt idx="20">
                        <c:v>0</c:v>
                      </c:pt>
                      <c:pt idx="21">
                        <c:v>1</c:v>
                      </c:pt>
                      <c:pt idx="22">
                        <c:v>2</c:v>
                      </c:pt>
                      <c:pt idx="23">
                        <c:v>1</c:v>
                      </c:pt>
                      <c:pt idx="24">
                        <c:v>1</c:v>
                      </c:pt>
                      <c:pt idx="25">
                        <c:v>2</c:v>
                      </c:pt>
                      <c:pt idx="26">
                        <c:v>2</c:v>
                      </c:pt>
                      <c:pt idx="27">
                        <c:v>2</c:v>
                      </c:pt>
                      <c:pt idx="28">
                        <c:v>5</c:v>
                      </c:pt>
                      <c:pt idx="29">
                        <c:v>5</c:v>
                      </c:pt>
                      <c:pt idx="30">
                        <c:v>4</c:v>
                      </c:pt>
                      <c:pt idx="31">
                        <c:v>3</c:v>
                      </c:pt>
                      <c:pt idx="32">
                        <c:v>4</c:v>
                      </c:pt>
                      <c:pt idx="33">
                        <c:v>5</c:v>
                      </c:pt>
                      <c:pt idx="34">
                        <c:v>7</c:v>
                      </c:pt>
                      <c:pt idx="35">
                        <c:v>7</c:v>
                      </c:pt>
                      <c:pt idx="36">
                        <c:v>6</c:v>
                      </c:pt>
                      <c:pt idx="37">
                        <c:v>7</c:v>
                      </c:pt>
                      <c:pt idx="38">
                        <c:v>4</c:v>
                      </c:pt>
                      <c:pt idx="39">
                        <c:v>6</c:v>
                      </c:pt>
                      <c:pt idx="40">
                        <c:v>3</c:v>
                      </c:pt>
                      <c:pt idx="41">
                        <c:v>5</c:v>
                      </c:pt>
                      <c:pt idx="42">
                        <c:v>7</c:v>
                      </c:pt>
                      <c:pt idx="43" formatCode="General">
                        <c:v>5</c:v>
                      </c:pt>
                      <c:pt idx="44">
                        <c:v>7</c:v>
                      </c:pt>
                      <c:pt idx="45">
                        <c:v>7</c:v>
                      </c:pt>
                      <c:pt idx="46">
                        <c:v>8</c:v>
                      </c:pt>
                      <c:pt idx="47">
                        <c:v>6</c:v>
                      </c:pt>
                      <c:pt idx="48">
                        <c:v>10</c:v>
                      </c:pt>
                      <c:pt idx="49">
                        <c:v>8</c:v>
                      </c:pt>
                      <c:pt idx="50">
                        <c:v>7</c:v>
                      </c:pt>
                      <c:pt idx="51">
                        <c:v>5</c:v>
                      </c:pt>
                      <c:pt idx="52">
                        <c:v>5</c:v>
                      </c:pt>
                      <c:pt idx="53" formatCode="General">
                        <c:v>2</c:v>
                      </c:pt>
                      <c:pt idx="54" formatCode="General">
                        <c:v>2</c:v>
                      </c:pt>
                      <c:pt idx="55" formatCode="General">
                        <c:v>0</c:v>
                      </c:pt>
                      <c:pt idx="56" formatCode="General">
                        <c:v>0</c:v>
                      </c:pt>
                      <c:pt idx="57" formatCode="General">
                        <c:v>0</c:v>
                      </c:pt>
                      <c:pt idx="58" formatCode="General">
                        <c:v>1</c:v>
                      </c:pt>
                      <c:pt idx="59" formatCode="General">
                        <c:v>1</c:v>
                      </c:pt>
                      <c:pt idx="60" formatCode="General">
                        <c:v>1</c:v>
                      </c:pt>
                      <c:pt idx="61" formatCode="General">
                        <c:v>1</c:v>
                      </c:pt>
                      <c:pt idx="62" formatCode="General">
                        <c:v>2</c:v>
                      </c:pt>
                      <c:pt idx="63" formatCode="General">
                        <c:v>5</c:v>
                      </c:pt>
                      <c:pt idx="64" formatCode="General">
                        <c:v>5</c:v>
                      </c:pt>
                      <c:pt idx="65" formatCode="General">
                        <c:v>4</c:v>
                      </c:pt>
                      <c:pt idx="66" formatCode="General">
                        <c:v>3</c:v>
                      </c:pt>
                      <c:pt idx="67" formatCode="General">
                        <c:v>2</c:v>
                      </c:pt>
                      <c:pt idx="68" formatCode="General">
                        <c:v>2</c:v>
                      </c:pt>
                      <c:pt idx="69" formatCode="General">
                        <c:v>1</c:v>
                      </c:pt>
                      <c:pt idx="70" formatCode="General">
                        <c:v>2</c:v>
                      </c:pt>
                      <c:pt idx="71" formatCode="General">
                        <c:v>2</c:v>
                      </c:pt>
                      <c:pt idx="72" formatCode="General">
                        <c:v>2</c:v>
                      </c:pt>
                      <c:pt idx="73" formatCode="General">
                        <c:v>1</c:v>
                      </c:pt>
                      <c:pt idx="74" formatCode="General">
                        <c:v>2</c:v>
                      </c:pt>
                      <c:pt idx="75" formatCode="General">
                        <c:v>2</c:v>
                      </c:pt>
                      <c:pt idx="76" formatCode="General">
                        <c:v>2</c:v>
                      </c:pt>
                      <c:pt idx="77" formatCode="General">
                        <c:v>1</c:v>
                      </c:pt>
                      <c:pt idx="78" formatCode="General">
                        <c:v>0</c:v>
                      </c:pt>
                      <c:pt idx="79" formatCode="General">
                        <c:v>1</c:v>
                      </c:pt>
                      <c:pt idx="80" formatCode="General">
                        <c:v>0</c:v>
                      </c:pt>
                      <c:pt idx="81" formatCode="General">
                        <c:v>1</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0-5161-483A-9891-C9DCA5452F0D}"/>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24-25 '!$A$65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'!$B$65:$DB$65</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1</c:v>
                      </c:pt>
                      <c:pt idx="82" formatCode="General">
                        <c:v>1</c:v>
                      </c:pt>
                      <c:pt idx="83" formatCode="General">
                        <c:v>1</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1</c:v>
                      </c:pt>
                      <c:pt idx="92" formatCode="General">
                        <c:v>1</c:v>
                      </c:pt>
                      <c:pt idx="93" formatCode="General">
                        <c:v>1</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1-5161-483A-9891-C9DCA5452F0D}"/>
                  </c:ext>
                </c:extLst>
              </c15:ser>
            </c15:filteredBarSeries>
            <c15:filteredBarSeries>
              <c15:ser>
                <c:idx val="64"/>
                <c:order val="64"/>
                <c:tx>
                  <c:strRef>
                    <c:extLst xmlns:c15="http://schemas.microsoft.com/office/drawing/2012/chart">
                      <c:ext xmlns:c15="http://schemas.microsoft.com/office/drawing/2012/chart" uri="{02D57815-91ED-43cb-92C2-25804820EDAC}">
                        <c15:formulaRef>
                          <c15:sqref>'Table for graphs 24-25 '!$A$66</c15:sqref>
                        </c15:formulaRef>
                      </c:ext>
                    </c:extLst>
                    <c:strCache>
                      <c:ptCount val="1"/>
                      <c:pt idx="0">
                        <c:v>Gynaecological - Reported &gt;103 days</c:v>
                      </c:pt>
                    </c:strCache>
                  </c:strRef>
                </c:tx>
                <c:spPr>
                  <a:solidFill>
                    <a:schemeClr val="accent5">
                      <a:tint val="7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'!$B$66:$DB$66</c15:sqref>
                        </c15:formulaRef>
                      </c:ext>
                    </c:extLst>
                    <c:numCache>
                      <c:formatCode>0</c:formatCode>
                      <c:ptCount val="105"/>
                      <c:pt idx="0">
                        <c:v>41</c:v>
                      </c:pt>
                      <c:pt idx="1">
                        <c:v>44</c:v>
                      </c:pt>
                      <c:pt idx="2">
                        <c:v>29</c:v>
                      </c:pt>
                      <c:pt idx="3">
                        <c:v>33</c:v>
                      </c:pt>
                      <c:pt idx="4">
                        <c:v>41</c:v>
                      </c:pt>
                      <c:pt idx="5">
                        <c:v>42</c:v>
                      </c:pt>
                      <c:pt idx="6">
                        <c:v>43</c:v>
                      </c:pt>
                      <c:pt idx="7">
                        <c:v>40</c:v>
                      </c:pt>
                      <c:pt idx="8">
                        <c:v>41</c:v>
                      </c:pt>
                      <c:pt idx="9">
                        <c:v>34</c:v>
                      </c:pt>
                      <c:pt idx="10">
                        <c:v>32</c:v>
                      </c:pt>
                      <c:pt idx="11">
                        <c:v>31</c:v>
                      </c:pt>
                      <c:pt idx="12">
                        <c:v>28</c:v>
                      </c:pt>
                      <c:pt idx="13">
                        <c:v>30</c:v>
                      </c:pt>
                      <c:pt idx="14">
                        <c:v>29</c:v>
                      </c:pt>
                      <c:pt idx="15">
                        <c:v>30</c:v>
                      </c:pt>
                      <c:pt idx="16">
                        <c:v>25</c:v>
                      </c:pt>
                      <c:pt idx="17">
                        <c:v>23</c:v>
                      </c:pt>
                      <c:pt idx="18">
                        <c:v>21</c:v>
                      </c:pt>
                      <c:pt idx="19">
                        <c:v>17</c:v>
                      </c:pt>
                      <c:pt idx="20">
                        <c:v>20</c:v>
                      </c:pt>
                      <c:pt idx="21">
                        <c:v>21</c:v>
                      </c:pt>
                      <c:pt idx="22">
                        <c:v>24</c:v>
                      </c:pt>
                      <c:pt idx="23">
                        <c:v>27</c:v>
                      </c:pt>
                      <c:pt idx="24">
                        <c:v>30</c:v>
                      </c:pt>
                      <c:pt idx="25">
                        <c:v>25</c:v>
                      </c:pt>
                      <c:pt idx="26">
                        <c:v>27</c:v>
                      </c:pt>
                      <c:pt idx="27">
                        <c:v>26</c:v>
                      </c:pt>
                      <c:pt idx="28">
                        <c:v>30</c:v>
                      </c:pt>
                      <c:pt idx="29">
                        <c:v>34</c:v>
                      </c:pt>
                      <c:pt idx="30">
                        <c:v>33</c:v>
                      </c:pt>
                      <c:pt idx="31">
                        <c:v>33</c:v>
                      </c:pt>
                      <c:pt idx="32">
                        <c:v>28</c:v>
                      </c:pt>
                      <c:pt idx="33">
                        <c:v>25</c:v>
                      </c:pt>
                      <c:pt idx="34">
                        <c:v>26</c:v>
                      </c:pt>
                      <c:pt idx="35">
                        <c:v>22</c:v>
                      </c:pt>
                      <c:pt idx="36">
                        <c:v>18</c:v>
                      </c:pt>
                      <c:pt idx="37">
                        <c:v>20</c:v>
                      </c:pt>
                      <c:pt idx="38">
                        <c:v>23</c:v>
                      </c:pt>
                      <c:pt idx="39">
                        <c:v>27</c:v>
                      </c:pt>
                      <c:pt idx="40">
                        <c:v>26</c:v>
                      </c:pt>
                      <c:pt idx="41">
                        <c:v>20</c:v>
                      </c:pt>
                      <c:pt idx="42">
                        <c:v>22</c:v>
                      </c:pt>
                      <c:pt idx="43" formatCode="General">
                        <c:v>24</c:v>
                      </c:pt>
                      <c:pt idx="44">
                        <c:v>20</c:v>
                      </c:pt>
                      <c:pt idx="45">
                        <c:v>22</c:v>
                      </c:pt>
                      <c:pt idx="46">
                        <c:v>20</c:v>
                      </c:pt>
                      <c:pt idx="47">
                        <c:v>17</c:v>
                      </c:pt>
                      <c:pt idx="48">
                        <c:v>13</c:v>
                      </c:pt>
                      <c:pt idx="49">
                        <c:v>13</c:v>
                      </c:pt>
                      <c:pt idx="50">
                        <c:v>10</c:v>
                      </c:pt>
                      <c:pt idx="51">
                        <c:v>9</c:v>
                      </c:pt>
                      <c:pt idx="52">
                        <c:v>10</c:v>
                      </c:pt>
                      <c:pt idx="53" formatCode="General">
                        <c:v>9</c:v>
                      </c:pt>
                      <c:pt idx="54" formatCode="General">
                        <c:v>8</c:v>
                      </c:pt>
                      <c:pt idx="55" formatCode="General">
                        <c:v>8</c:v>
                      </c:pt>
                      <c:pt idx="56" formatCode="General">
                        <c:v>9</c:v>
                      </c:pt>
                      <c:pt idx="57" formatCode="General">
                        <c:v>9</c:v>
                      </c:pt>
                      <c:pt idx="58" formatCode="General">
                        <c:v>11</c:v>
                      </c:pt>
                      <c:pt idx="59" formatCode="General">
                        <c:v>9</c:v>
                      </c:pt>
                      <c:pt idx="60" formatCode="General">
                        <c:v>14</c:v>
                      </c:pt>
                      <c:pt idx="61" formatCode="General">
                        <c:v>15</c:v>
                      </c:pt>
                      <c:pt idx="62" formatCode="General">
                        <c:v>17</c:v>
                      </c:pt>
                      <c:pt idx="63" formatCode="General">
                        <c:v>16</c:v>
                      </c:pt>
                      <c:pt idx="64" formatCode="General">
                        <c:v>18</c:v>
                      </c:pt>
                      <c:pt idx="65" formatCode="General">
                        <c:v>18</c:v>
                      </c:pt>
                      <c:pt idx="66" formatCode="General">
                        <c:v>13</c:v>
                      </c:pt>
                      <c:pt idx="67" formatCode="General">
                        <c:v>13</c:v>
                      </c:pt>
                      <c:pt idx="68" formatCode="General">
                        <c:v>14</c:v>
                      </c:pt>
                      <c:pt idx="69" formatCode="General">
                        <c:v>14</c:v>
                      </c:pt>
                      <c:pt idx="70" formatCode="General">
                        <c:v>15</c:v>
                      </c:pt>
                      <c:pt idx="71" formatCode="General">
                        <c:v>14</c:v>
                      </c:pt>
                      <c:pt idx="72" formatCode="General">
                        <c:v>13</c:v>
                      </c:pt>
                      <c:pt idx="73" formatCode="General">
                        <c:v>11</c:v>
                      </c:pt>
                      <c:pt idx="74" formatCode="General">
                        <c:v>12</c:v>
                      </c:pt>
                      <c:pt idx="75" formatCode="General">
                        <c:v>9</c:v>
                      </c:pt>
                      <c:pt idx="76" formatCode="General">
                        <c:v>9</c:v>
                      </c:pt>
                      <c:pt idx="77" formatCode="General">
                        <c:v>11</c:v>
                      </c:pt>
                      <c:pt idx="78" formatCode="General">
                        <c:v>14</c:v>
                      </c:pt>
                      <c:pt idx="79" formatCode="General">
                        <c:v>10</c:v>
                      </c:pt>
                      <c:pt idx="80" formatCode="General">
                        <c:v>7</c:v>
                      </c:pt>
                      <c:pt idx="81" formatCode="General">
                        <c:v>8</c:v>
                      </c:pt>
                      <c:pt idx="82" formatCode="General">
                        <c:v>8</c:v>
                      </c:pt>
                      <c:pt idx="83" formatCode="General">
                        <c:v>10</c:v>
                      </c:pt>
                      <c:pt idx="84" formatCode="General">
                        <c:v>10</c:v>
                      </c:pt>
                      <c:pt idx="85" formatCode="General">
                        <c:v>11</c:v>
                      </c:pt>
                      <c:pt idx="86" formatCode="General">
                        <c:v>10</c:v>
                      </c:pt>
                      <c:pt idx="87" formatCode="General">
                        <c:v>11</c:v>
                      </c:pt>
                      <c:pt idx="88" formatCode="General">
                        <c:v>10</c:v>
                      </c:pt>
                      <c:pt idx="89" formatCode="General">
                        <c:v>11</c:v>
                      </c:pt>
                      <c:pt idx="90" formatCode="General">
                        <c:v>10</c:v>
                      </c:pt>
                      <c:pt idx="91" formatCode="General">
                        <c:v>10</c:v>
                      </c:pt>
                      <c:pt idx="92" formatCode="General">
                        <c:v>9</c:v>
                      </c:pt>
                      <c:pt idx="93" formatCode="General">
                        <c:v>10</c:v>
                      </c:pt>
                      <c:pt idx="94" formatCode="General">
                        <c:v>12</c:v>
                      </c:pt>
                      <c:pt idx="95" formatCode="General">
                        <c:v>10</c:v>
                      </c:pt>
                      <c:pt idx="96" formatCode="General">
                        <c:v>10</c:v>
                      </c:pt>
                    </c:numCache>
                  </c:numRef>
                </c:val>
                <c:extLst xmlns:c15="http://schemas.microsoft.com/office/drawing/2012/chart">
                  <c:ext xmlns:c16="http://schemas.microsoft.com/office/drawing/2014/chart" uri="{C3380CC4-5D6E-409C-BE32-E72D297353CC}">
                    <c16:uniqueId val="{00000042-5161-483A-9891-C9DCA5452F0D}"/>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24-25 '!$A$67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'!$B$67:$DB$67</c15:sqref>
                        </c15:formulaRef>
                      </c:ext>
                    </c:extLst>
                    <c:numCache>
                      <c:formatCode>0</c:formatCode>
                      <c:ptCount val="105"/>
                      <c:pt idx="0">
                        <c:v>11</c:v>
                      </c:pt>
                      <c:pt idx="1">
                        <c:v>10</c:v>
                      </c:pt>
                      <c:pt idx="2">
                        <c:v>8</c:v>
                      </c:pt>
                      <c:pt idx="3">
                        <c:v>10</c:v>
                      </c:pt>
                      <c:pt idx="4">
                        <c:v>11</c:v>
                      </c:pt>
                      <c:pt idx="5">
                        <c:v>10</c:v>
                      </c:pt>
                      <c:pt idx="6">
                        <c:v>9</c:v>
                      </c:pt>
                      <c:pt idx="7">
                        <c:v>9</c:v>
                      </c:pt>
                      <c:pt idx="8">
                        <c:v>9</c:v>
                      </c:pt>
                      <c:pt idx="9">
                        <c:v>6</c:v>
                      </c:pt>
                      <c:pt idx="10">
                        <c:v>5</c:v>
                      </c:pt>
                      <c:pt idx="11">
                        <c:v>5</c:v>
                      </c:pt>
                      <c:pt idx="12">
                        <c:v>4</c:v>
                      </c:pt>
                      <c:pt idx="13">
                        <c:v>5</c:v>
                      </c:pt>
                      <c:pt idx="14">
                        <c:v>3</c:v>
                      </c:pt>
                      <c:pt idx="15">
                        <c:v>6</c:v>
                      </c:pt>
                      <c:pt idx="16">
                        <c:v>6</c:v>
                      </c:pt>
                      <c:pt idx="17">
                        <c:v>6</c:v>
                      </c:pt>
                      <c:pt idx="18">
                        <c:v>4</c:v>
                      </c:pt>
                      <c:pt idx="19">
                        <c:v>4</c:v>
                      </c:pt>
                      <c:pt idx="20">
                        <c:v>7</c:v>
                      </c:pt>
                      <c:pt idx="21">
                        <c:v>9</c:v>
                      </c:pt>
                      <c:pt idx="22">
                        <c:v>7</c:v>
                      </c:pt>
                      <c:pt idx="23">
                        <c:v>6</c:v>
                      </c:pt>
                      <c:pt idx="24">
                        <c:v>4</c:v>
                      </c:pt>
                      <c:pt idx="25">
                        <c:v>4</c:v>
                      </c:pt>
                      <c:pt idx="26">
                        <c:v>5</c:v>
                      </c:pt>
                      <c:pt idx="27">
                        <c:v>5</c:v>
                      </c:pt>
                      <c:pt idx="28">
                        <c:v>6</c:v>
                      </c:pt>
                      <c:pt idx="29">
                        <c:v>6</c:v>
                      </c:pt>
                      <c:pt idx="30">
                        <c:v>6</c:v>
                      </c:pt>
                      <c:pt idx="31">
                        <c:v>7</c:v>
                      </c:pt>
                      <c:pt idx="32">
                        <c:v>4</c:v>
                      </c:pt>
                      <c:pt idx="33">
                        <c:v>7</c:v>
                      </c:pt>
                      <c:pt idx="34">
                        <c:v>5</c:v>
                      </c:pt>
                      <c:pt idx="35">
                        <c:v>5</c:v>
                      </c:pt>
                      <c:pt idx="36">
                        <c:v>6</c:v>
                      </c:pt>
                      <c:pt idx="37">
                        <c:v>5</c:v>
                      </c:pt>
                      <c:pt idx="38">
                        <c:v>6</c:v>
                      </c:pt>
                      <c:pt idx="39">
                        <c:v>5</c:v>
                      </c:pt>
                      <c:pt idx="40">
                        <c:v>7</c:v>
                      </c:pt>
                      <c:pt idx="41">
                        <c:v>5</c:v>
                      </c:pt>
                      <c:pt idx="42">
                        <c:v>4</c:v>
                      </c:pt>
                      <c:pt idx="43" formatCode="General">
                        <c:v>5</c:v>
                      </c:pt>
                      <c:pt idx="44">
                        <c:v>6</c:v>
                      </c:pt>
                      <c:pt idx="45">
                        <c:v>6</c:v>
                      </c:pt>
                      <c:pt idx="46">
                        <c:v>5</c:v>
                      </c:pt>
                      <c:pt idx="47">
                        <c:v>8</c:v>
                      </c:pt>
                      <c:pt idx="48">
                        <c:v>4</c:v>
                      </c:pt>
                      <c:pt idx="49">
                        <c:v>6</c:v>
                      </c:pt>
                      <c:pt idx="50">
                        <c:v>4</c:v>
                      </c:pt>
                      <c:pt idx="51">
                        <c:v>3</c:v>
                      </c:pt>
                      <c:pt idx="52">
                        <c:v>4</c:v>
                      </c:pt>
                      <c:pt idx="53" formatCode="General">
                        <c:v>3</c:v>
                      </c:pt>
                      <c:pt idx="54" formatCode="General">
                        <c:v>2</c:v>
                      </c:pt>
                      <c:pt idx="55" formatCode="General">
                        <c:v>2</c:v>
                      </c:pt>
                      <c:pt idx="56" formatCode="General">
                        <c:v>3</c:v>
                      </c:pt>
                      <c:pt idx="57" formatCode="General">
                        <c:v>4</c:v>
                      </c:pt>
                      <c:pt idx="58" formatCode="General">
                        <c:v>4</c:v>
                      </c:pt>
                      <c:pt idx="59" formatCode="General">
                        <c:v>3</c:v>
                      </c:pt>
                      <c:pt idx="60" formatCode="General">
                        <c:v>3</c:v>
                      </c:pt>
                      <c:pt idx="61" formatCode="General">
                        <c:v>4</c:v>
                      </c:pt>
                      <c:pt idx="62" formatCode="General">
                        <c:v>3</c:v>
                      </c:pt>
                      <c:pt idx="63" formatCode="General">
                        <c:v>2</c:v>
                      </c:pt>
                      <c:pt idx="64" formatCode="General">
                        <c:v>0</c:v>
                      </c:pt>
                      <c:pt idx="65" formatCode="General">
                        <c:v>0</c:v>
                      </c:pt>
                      <c:pt idx="66" formatCode="General">
                        <c:v>0</c:v>
                      </c:pt>
                      <c:pt idx="67" formatCode="General">
                        <c:v>3</c:v>
                      </c:pt>
                      <c:pt idx="68" formatCode="General">
                        <c:v>2</c:v>
                      </c:pt>
                      <c:pt idx="69" formatCode="General">
                        <c:v>2</c:v>
                      </c:pt>
                      <c:pt idx="70" formatCode="General">
                        <c:v>4</c:v>
                      </c:pt>
                      <c:pt idx="71" formatCode="General">
                        <c:v>5</c:v>
                      </c:pt>
                      <c:pt idx="72" formatCode="General">
                        <c:v>3</c:v>
                      </c:pt>
                      <c:pt idx="73" formatCode="General">
                        <c:v>3</c:v>
                      </c:pt>
                      <c:pt idx="74" formatCode="General">
                        <c:v>3</c:v>
                      </c:pt>
                      <c:pt idx="75" formatCode="General">
                        <c:v>5</c:v>
                      </c:pt>
                      <c:pt idx="76" formatCode="General">
                        <c:v>4</c:v>
                      </c:pt>
                      <c:pt idx="77" formatCode="General">
                        <c:v>5</c:v>
                      </c:pt>
                      <c:pt idx="78" formatCode="General">
                        <c:v>4</c:v>
                      </c:pt>
                      <c:pt idx="79" formatCode="General">
                        <c:v>4</c:v>
                      </c:pt>
                      <c:pt idx="80" formatCode="General">
                        <c:v>3</c:v>
                      </c:pt>
                      <c:pt idx="81" formatCode="General">
                        <c:v>3</c:v>
                      </c:pt>
                      <c:pt idx="82" formatCode="General">
                        <c:v>2</c:v>
                      </c:pt>
                      <c:pt idx="83" formatCode="General">
                        <c:v>2</c:v>
                      </c:pt>
                      <c:pt idx="84" formatCode="General">
                        <c:v>1</c:v>
                      </c:pt>
                      <c:pt idx="85" formatCode="General">
                        <c:v>1</c:v>
                      </c:pt>
                      <c:pt idx="86" formatCode="General">
                        <c:v>2</c:v>
                      </c:pt>
                      <c:pt idx="87" formatCode="General">
                        <c:v>2</c:v>
                      </c:pt>
                      <c:pt idx="88" formatCode="General">
                        <c:v>0</c:v>
                      </c:pt>
                      <c:pt idx="89" formatCode="General">
                        <c:v>2</c:v>
                      </c:pt>
                      <c:pt idx="90" formatCode="General">
                        <c:v>2</c:v>
                      </c:pt>
                      <c:pt idx="91" formatCode="General">
                        <c:v>3</c:v>
                      </c:pt>
                      <c:pt idx="92" formatCode="General">
                        <c:v>5</c:v>
                      </c:pt>
                      <c:pt idx="93" formatCode="General">
                        <c:v>6</c:v>
                      </c:pt>
                      <c:pt idx="94" formatCode="General">
                        <c:v>7</c:v>
                      </c:pt>
                      <c:pt idx="95" formatCode="General">
                        <c:v>6</c:v>
                      </c:pt>
                      <c:pt idx="96" formatCode="General">
                        <c:v>4</c:v>
                      </c:pt>
                    </c:numCache>
                  </c:numRef>
                </c:val>
                <c:extLst xmlns:c15="http://schemas.microsoft.com/office/drawing/2012/chart">
                  <c:ext xmlns:c16="http://schemas.microsoft.com/office/drawing/2014/chart" uri="{C3380CC4-5D6E-409C-BE32-E72D297353CC}">
                    <c16:uniqueId val="{00000043-5161-483A-9891-C9DCA5452F0D}"/>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24-25 '!$A$68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'!$B$68:$DB$68</c15:sqref>
                        </c15:formulaRef>
                      </c:ext>
                    </c:extLst>
                    <c:numCache>
                      <c:formatCode>0</c:formatCode>
                      <c:ptCount val="105"/>
                      <c:pt idx="0">
                        <c:v>7</c:v>
                      </c:pt>
                      <c:pt idx="1">
                        <c:v>5</c:v>
                      </c:pt>
                      <c:pt idx="2">
                        <c:v>4</c:v>
                      </c:pt>
                      <c:pt idx="3">
                        <c:v>5</c:v>
                      </c:pt>
                      <c:pt idx="4">
                        <c:v>5</c:v>
                      </c:pt>
                      <c:pt idx="5">
                        <c:v>4</c:v>
                      </c:pt>
                      <c:pt idx="6">
                        <c:v>6</c:v>
                      </c:pt>
                      <c:pt idx="7">
                        <c:v>4</c:v>
                      </c:pt>
                      <c:pt idx="8">
                        <c:v>4</c:v>
                      </c:pt>
                      <c:pt idx="9">
                        <c:v>4</c:v>
                      </c:pt>
                      <c:pt idx="10">
                        <c:v>4</c:v>
                      </c:pt>
                      <c:pt idx="11">
                        <c:v>8</c:v>
                      </c:pt>
                      <c:pt idx="12">
                        <c:v>6</c:v>
                      </c:pt>
                      <c:pt idx="13">
                        <c:v>7</c:v>
                      </c:pt>
                      <c:pt idx="14">
                        <c:v>5</c:v>
                      </c:pt>
                      <c:pt idx="15">
                        <c:v>3</c:v>
                      </c:pt>
                      <c:pt idx="16">
                        <c:v>3</c:v>
                      </c:pt>
                      <c:pt idx="17">
                        <c:v>6</c:v>
                      </c:pt>
                      <c:pt idx="18">
                        <c:v>5</c:v>
                      </c:pt>
                      <c:pt idx="19">
                        <c:v>5</c:v>
                      </c:pt>
                      <c:pt idx="20">
                        <c:v>5</c:v>
                      </c:pt>
                      <c:pt idx="21">
                        <c:v>4</c:v>
                      </c:pt>
                      <c:pt idx="22">
                        <c:v>6</c:v>
                      </c:pt>
                      <c:pt idx="23">
                        <c:v>7</c:v>
                      </c:pt>
                      <c:pt idx="24">
                        <c:v>7</c:v>
                      </c:pt>
                      <c:pt idx="25">
                        <c:v>5</c:v>
                      </c:pt>
                      <c:pt idx="26">
                        <c:v>5</c:v>
                      </c:pt>
                      <c:pt idx="27">
                        <c:v>6</c:v>
                      </c:pt>
                      <c:pt idx="28">
                        <c:v>3</c:v>
                      </c:pt>
                      <c:pt idx="29">
                        <c:v>2</c:v>
                      </c:pt>
                      <c:pt idx="30">
                        <c:v>2</c:v>
                      </c:pt>
                      <c:pt idx="31">
                        <c:v>2</c:v>
                      </c:pt>
                      <c:pt idx="32">
                        <c:v>3</c:v>
                      </c:pt>
                      <c:pt idx="33">
                        <c:v>4</c:v>
                      </c:pt>
                      <c:pt idx="34">
                        <c:v>2</c:v>
                      </c:pt>
                      <c:pt idx="35">
                        <c:v>2</c:v>
                      </c:pt>
                      <c:pt idx="36">
                        <c:v>0</c:v>
                      </c:pt>
                      <c:pt idx="37">
                        <c:v>0</c:v>
                      </c:pt>
                      <c:pt idx="38">
                        <c:v>0</c:v>
                      </c:pt>
                      <c:pt idx="39">
                        <c:v>0</c:v>
                      </c:pt>
                      <c:pt idx="40">
                        <c:v>0</c:v>
                      </c:pt>
                      <c:pt idx="41">
                        <c:v>0</c:v>
                      </c:pt>
                      <c:pt idx="42">
                        <c:v>2</c:v>
                      </c:pt>
                      <c:pt idx="43" formatCode="General">
                        <c:v>3</c:v>
                      </c:pt>
                      <c:pt idx="44">
                        <c:v>5</c:v>
                      </c:pt>
                      <c:pt idx="45">
                        <c:v>5</c:v>
                      </c:pt>
                      <c:pt idx="46">
                        <c:v>5</c:v>
                      </c:pt>
                      <c:pt idx="47">
                        <c:v>5</c:v>
                      </c:pt>
                      <c:pt idx="48">
                        <c:v>5</c:v>
                      </c:pt>
                      <c:pt idx="49">
                        <c:v>4</c:v>
                      </c:pt>
                      <c:pt idx="50">
                        <c:v>4</c:v>
                      </c:pt>
                      <c:pt idx="51">
                        <c:v>3</c:v>
                      </c:pt>
                      <c:pt idx="52">
                        <c:v>3</c:v>
                      </c:pt>
                      <c:pt idx="53" formatCode="General">
                        <c:v>2</c:v>
                      </c:pt>
                      <c:pt idx="54" formatCode="General">
                        <c:v>4</c:v>
                      </c:pt>
                      <c:pt idx="55" formatCode="General">
                        <c:v>4</c:v>
                      </c:pt>
                      <c:pt idx="56" formatCode="General">
                        <c:v>3</c:v>
                      </c:pt>
                      <c:pt idx="57" formatCode="General">
                        <c:v>2</c:v>
                      </c:pt>
                      <c:pt idx="58" formatCode="General">
                        <c:v>1</c:v>
                      </c:pt>
                      <c:pt idx="59" formatCode="General">
                        <c:v>1</c:v>
                      </c:pt>
                      <c:pt idx="60" formatCode="General">
                        <c:v>1</c:v>
                      </c:pt>
                      <c:pt idx="61" formatCode="General">
                        <c:v>1</c:v>
                      </c:pt>
                      <c:pt idx="62" formatCode="General">
                        <c:v>3</c:v>
                      </c:pt>
                      <c:pt idx="63" formatCode="General">
                        <c:v>4</c:v>
                      </c:pt>
                      <c:pt idx="64" formatCode="General">
                        <c:v>3</c:v>
                      </c:pt>
                      <c:pt idx="65" formatCode="General">
                        <c:v>1</c:v>
                      </c:pt>
                      <c:pt idx="66" formatCode="General">
                        <c:v>3</c:v>
                      </c:pt>
                      <c:pt idx="67" formatCode="General">
                        <c:v>2</c:v>
                      </c:pt>
                      <c:pt idx="68" formatCode="General">
                        <c:v>3</c:v>
                      </c:pt>
                      <c:pt idx="69" formatCode="General">
                        <c:v>2</c:v>
                      </c:pt>
                      <c:pt idx="70" formatCode="General">
                        <c:v>2</c:v>
                      </c:pt>
                      <c:pt idx="71" formatCode="General">
                        <c:v>3</c:v>
                      </c:pt>
                      <c:pt idx="72" formatCode="General">
                        <c:v>3</c:v>
                      </c:pt>
                      <c:pt idx="73" formatCode="General">
                        <c:v>4</c:v>
                      </c:pt>
                      <c:pt idx="74" formatCode="General">
                        <c:v>6</c:v>
                      </c:pt>
                      <c:pt idx="75" formatCode="General">
                        <c:v>4</c:v>
                      </c:pt>
                      <c:pt idx="76" formatCode="General">
                        <c:v>4</c:v>
                      </c:pt>
                      <c:pt idx="77" formatCode="General">
                        <c:v>4</c:v>
                      </c:pt>
                      <c:pt idx="78" formatCode="General">
                        <c:v>5</c:v>
                      </c:pt>
                      <c:pt idx="79" formatCode="General">
                        <c:v>4</c:v>
                      </c:pt>
                      <c:pt idx="80" formatCode="General">
                        <c:v>3</c:v>
                      </c:pt>
                      <c:pt idx="81" formatCode="General">
                        <c:v>3</c:v>
                      </c:pt>
                      <c:pt idx="82" formatCode="General">
                        <c:v>3</c:v>
                      </c:pt>
                      <c:pt idx="83" formatCode="General">
                        <c:v>1</c:v>
                      </c:pt>
                      <c:pt idx="84" formatCode="General">
                        <c:v>1</c:v>
                      </c:pt>
                      <c:pt idx="85" formatCode="General">
                        <c:v>3</c:v>
                      </c:pt>
                      <c:pt idx="86" formatCode="General">
                        <c:v>2</c:v>
                      </c:pt>
                      <c:pt idx="87" formatCode="General">
                        <c:v>2</c:v>
                      </c:pt>
                      <c:pt idx="88" formatCode="General">
                        <c:v>2</c:v>
                      </c:pt>
                      <c:pt idx="89" formatCode="General">
                        <c:v>2</c:v>
                      </c:pt>
                      <c:pt idx="90" formatCode="General">
                        <c:v>2</c:v>
                      </c:pt>
                      <c:pt idx="91" formatCode="General">
                        <c:v>2</c:v>
                      </c:pt>
                      <c:pt idx="92" formatCode="General">
                        <c:v>1</c:v>
                      </c:pt>
                      <c:pt idx="93" formatCode="General">
                        <c:v>1</c:v>
                      </c:pt>
                      <c:pt idx="94" formatCode="General">
                        <c:v>4</c:v>
                      </c:pt>
                      <c:pt idx="95" formatCode="General">
                        <c:v>6</c:v>
                      </c:pt>
                      <c:pt idx="96" formatCode="General">
                        <c:v>3</c:v>
                      </c:pt>
                    </c:numCache>
                  </c:numRef>
                </c:val>
                <c:extLst xmlns:c15="http://schemas.microsoft.com/office/drawing/2012/chart">
                  <c:ext xmlns:c16="http://schemas.microsoft.com/office/drawing/2014/chart" uri="{C3380CC4-5D6E-409C-BE32-E72D297353CC}">
                    <c16:uniqueId val="{00000044-5161-483A-9891-C9DCA5452F0D}"/>
                  </c:ext>
                </c:extLst>
              </c15:ser>
            </c15:filteredBarSeries>
            <c15:filteredBarSeries>
              <c15:ser>
                <c:idx val="67"/>
                <c:order val="67"/>
                <c:tx>
                  <c:strRef>
                    <c:extLst xmlns:c15="http://schemas.microsoft.com/office/drawing/2012/chart">
                      <c:ext xmlns:c15="http://schemas.microsoft.com/office/drawing/2012/chart" uri="{02D57815-91ED-43cb-92C2-25804820EDAC}">
                        <c15:formulaRef>
                          <c15:sqref>'Table for graphs 24-25 '!$A$69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'!$B$69:$DB$69</c15:sqref>
                        </c15:formulaRef>
                      </c:ext>
                    </c:extLst>
                    <c:numCache>
                      <c:formatCode>0</c:formatCode>
                      <c:ptCount val="105"/>
                      <c:pt idx="0">
                        <c:v>32</c:v>
                      </c:pt>
                      <c:pt idx="1">
                        <c:v>31</c:v>
                      </c:pt>
                      <c:pt idx="2">
                        <c:v>26</c:v>
                      </c:pt>
                      <c:pt idx="3">
                        <c:v>25</c:v>
                      </c:pt>
                      <c:pt idx="4">
                        <c:v>29</c:v>
                      </c:pt>
                      <c:pt idx="5">
                        <c:v>21</c:v>
                      </c:pt>
                      <c:pt idx="6">
                        <c:v>21</c:v>
                      </c:pt>
                      <c:pt idx="7">
                        <c:v>25</c:v>
                      </c:pt>
                      <c:pt idx="8">
                        <c:v>26</c:v>
                      </c:pt>
                      <c:pt idx="9">
                        <c:v>29</c:v>
                      </c:pt>
                      <c:pt idx="10">
                        <c:v>27</c:v>
                      </c:pt>
                      <c:pt idx="11">
                        <c:v>29</c:v>
                      </c:pt>
                      <c:pt idx="12">
                        <c:v>29</c:v>
                      </c:pt>
                      <c:pt idx="13">
                        <c:v>28</c:v>
                      </c:pt>
                      <c:pt idx="14">
                        <c:v>24</c:v>
                      </c:pt>
                      <c:pt idx="15">
                        <c:v>26</c:v>
                      </c:pt>
                      <c:pt idx="16">
                        <c:v>27</c:v>
                      </c:pt>
                      <c:pt idx="17">
                        <c:v>25</c:v>
                      </c:pt>
                      <c:pt idx="18">
                        <c:v>28</c:v>
                      </c:pt>
                      <c:pt idx="19">
                        <c:v>28</c:v>
                      </c:pt>
                      <c:pt idx="20">
                        <c:v>33</c:v>
                      </c:pt>
                      <c:pt idx="21">
                        <c:v>18</c:v>
                      </c:pt>
                      <c:pt idx="22">
                        <c:v>22</c:v>
                      </c:pt>
                      <c:pt idx="23">
                        <c:v>23</c:v>
                      </c:pt>
                      <c:pt idx="24">
                        <c:v>28</c:v>
                      </c:pt>
                      <c:pt idx="25">
                        <c:v>25</c:v>
                      </c:pt>
                      <c:pt idx="26">
                        <c:v>23</c:v>
                      </c:pt>
                      <c:pt idx="27">
                        <c:v>20</c:v>
                      </c:pt>
                      <c:pt idx="28">
                        <c:v>16</c:v>
                      </c:pt>
                      <c:pt idx="29">
                        <c:v>13</c:v>
                      </c:pt>
                      <c:pt idx="30">
                        <c:v>18</c:v>
                      </c:pt>
                      <c:pt idx="31">
                        <c:v>15</c:v>
                      </c:pt>
                      <c:pt idx="32">
                        <c:v>17</c:v>
                      </c:pt>
                      <c:pt idx="33">
                        <c:v>17</c:v>
                      </c:pt>
                      <c:pt idx="34">
                        <c:v>19</c:v>
                      </c:pt>
                      <c:pt idx="35">
                        <c:v>15</c:v>
                      </c:pt>
                      <c:pt idx="36">
                        <c:v>12</c:v>
                      </c:pt>
                      <c:pt idx="37">
                        <c:v>10</c:v>
                      </c:pt>
                      <c:pt idx="38">
                        <c:v>8</c:v>
                      </c:pt>
                      <c:pt idx="39">
                        <c:v>11</c:v>
                      </c:pt>
                      <c:pt idx="40">
                        <c:v>13</c:v>
                      </c:pt>
                      <c:pt idx="41">
                        <c:v>14</c:v>
                      </c:pt>
                      <c:pt idx="42">
                        <c:v>17</c:v>
                      </c:pt>
                      <c:pt idx="43" formatCode="General">
                        <c:v>15</c:v>
                      </c:pt>
                      <c:pt idx="44">
                        <c:v>15</c:v>
                      </c:pt>
                      <c:pt idx="45">
                        <c:v>15</c:v>
                      </c:pt>
                      <c:pt idx="46">
                        <c:v>15</c:v>
                      </c:pt>
                      <c:pt idx="47">
                        <c:v>13</c:v>
                      </c:pt>
                      <c:pt idx="48">
                        <c:v>19</c:v>
                      </c:pt>
                      <c:pt idx="49">
                        <c:v>21</c:v>
                      </c:pt>
                      <c:pt idx="50">
                        <c:v>20</c:v>
                      </c:pt>
                      <c:pt idx="51">
                        <c:v>22</c:v>
                      </c:pt>
                      <c:pt idx="52">
                        <c:v>21</c:v>
                      </c:pt>
                      <c:pt idx="53" formatCode="General">
                        <c:v>17</c:v>
                      </c:pt>
                      <c:pt idx="54" formatCode="General">
                        <c:v>13</c:v>
                      </c:pt>
                      <c:pt idx="55" formatCode="General">
                        <c:v>10</c:v>
                      </c:pt>
                      <c:pt idx="56" formatCode="General">
                        <c:v>9</c:v>
                      </c:pt>
                      <c:pt idx="57" formatCode="General">
                        <c:v>11</c:v>
                      </c:pt>
                      <c:pt idx="58" formatCode="General">
                        <c:v>12</c:v>
                      </c:pt>
                      <c:pt idx="59" formatCode="General">
                        <c:v>14</c:v>
                      </c:pt>
                      <c:pt idx="60" formatCode="General">
                        <c:v>18</c:v>
                      </c:pt>
                      <c:pt idx="61" formatCode="General">
                        <c:v>16</c:v>
                      </c:pt>
                      <c:pt idx="62" formatCode="General">
                        <c:v>18</c:v>
                      </c:pt>
                      <c:pt idx="63" formatCode="General">
                        <c:v>18</c:v>
                      </c:pt>
                      <c:pt idx="64" formatCode="General">
                        <c:v>19</c:v>
                      </c:pt>
                      <c:pt idx="65" formatCode="General">
                        <c:v>24</c:v>
                      </c:pt>
                      <c:pt idx="66" formatCode="General">
                        <c:v>25</c:v>
                      </c:pt>
                      <c:pt idx="67" formatCode="General">
                        <c:v>22</c:v>
                      </c:pt>
                      <c:pt idx="68" formatCode="General">
                        <c:v>25</c:v>
                      </c:pt>
                      <c:pt idx="69" formatCode="General">
                        <c:v>10</c:v>
                      </c:pt>
                      <c:pt idx="70" formatCode="General">
                        <c:v>22</c:v>
                      </c:pt>
                      <c:pt idx="71" formatCode="General">
                        <c:v>21</c:v>
                      </c:pt>
                      <c:pt idx="72" formatCode="General">
                        <c:v>20</c:v>
                      </c:pt>
                      <c:pt idx="73" formatCode="General">
                        <c:v>24</c:v>
                      </c:pt>
                      <c:pt idx="74" formatCode="General">
                        <c:v>25</c:v>
                      </c:pt>
                      <c:pt idx="75" formatCode="General">
                        <c:v>23</c:v>
                      </c:pt>
                      <c:pt idx="76" formatCode="General">
                        <c:v>21</c:v>
                      </c:pt>
                      <c:pt idx="77" formatCode="General">
                        <c:v>19</c:v>
                      </c:pt>
                      <c:pt idx="78" formatCode="General">
                        <c:v>23</c:v>
                      </c:pt>
                      <c:pt idx="79" formatCode="General">
                        <c:v>21</c:v>
                      </c:pt>
                      <c:pt idx="80" formatCode="General">
                        <c:v>19</c:v>
                      </c:pt>
                      <c:pt idx="81" formatCode="General">
                        <c:v>19</c:v>
                      </c:pt>
                      <c:pt idx="82" formatCode="General">
                        <c:v>21</c:v>
                      </c:pt>
                      <c:pt idx="83" formatCode="General">
                        <c:v>19</c:v>
                      </c:pt>
                      <c:pt idx="84" formatCode="General">
                        <c:v>19</c:v>
                      </c:pt>
                      <c:pt idx="85" formatCode="General">
                        <c:v>16</c:v>
                      </c:pt>
                      <c:pt idx="86" formatCode="General">
                        <c:v>13</c:v>
                      </c:pt>
                      <c:pt idx="87" formatCode="General">
                        <c:v>14</c:v>
                      </c:pt>
                      <c:pt idx="88" formatCode="General">
                        <c:v>11</c:v>
                      </c:pt>
                      <c:pt idx="89" formatCode="General">
                        <c:v>11</c:v>
                      </c:pt>
                      <c:pt idx="90" formatCode="General">
                        <c:v>13</c:v>
                      </c:pt>
                      <c:pt idx="91" formatCode="General">
                        <c:v>14</c:v>
                      </c:pt>
                      <c:pt idx="92" formatCode="General">
                        <c:v>16</c:v>
                      </c:pt>
                      <c:pt idx="93" formatCode="General">
                        <c:v>14</c:v>
                      </c:pt>
                      <c:pt idx="94" formatCode="General">
                        <c:v>16</c:v>
                      </c:pt>
                      <c:pt idx="95" formatCode="General">
                        <c:v>13</c:v>
                      </c:pt>
                      <c:pt idx="96" formatCode="General">
                        <c:v>11</c:v>
                      </c:pt>
                    </c:numCache>
                  </c:numRef>
                </c:val>
                <c:extLst xmlns:c15="http://schemas.microsoft.com/office/drawing/2012/chart">
                  <c:ext xmlns:c16="http://schemas.microsoft.com/office/drawing/2014/chart" uri="{C3380CC4-5D6E-409C-BE32-E72D297353CC}">
                    <c16:uniqueId val="{00000045-5161-483A-9891-C9DCA5452F0D}"/>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24-25 '!$A$70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'!$B$70:$DB$70</c15:sqref>
                        </c15:formulaRef>
                      </c:ext>
                    </c:extLst>
                    <c:numCache>
                      <c:formatCode>0</c:formatCode>
                      <c:ptCount val="105"/>
                      <c:pt idx="0">
                        <c:v>9</c:v>
                      </c:pt>
                      <c:pt idx="1">
                        <c:v>7</c:v>
                      </c:pt>
                      <c:pt idx="2">
                        <c:v>7</c:v>
                      </c:pt>
                      <c:pt idx="3">
                        <c:v>7</c:v>
                      </c:pt>
                      <c:pt idx="4">
                        <c:v>7</c:v>
                      </c:pt>
                      <c:pt idx="5">
                        <c:v>7</c:v>
                      </c:pt>
                      <c:pt idx="6">
                        <c:v>9</c:v>
                      </c:pt>
                      <c:pt idx="7">
                        <c:v>10</c:v>
                      </c:pt>
                      <c:pt idx="8">
                        <c:v>15</c:v>
                      </c:pt>
                      <c:pt idx="9">
                        <c:v>18</c:v>
                      </c:pt>
                      <c:pt idx="10">
                        <c:v>22</c:v>
                      </c:pt>
                      <c:pt idx="11">
                        <c:v>24</c:v>
                      </c:pt>
                      <c:pt idx="12">
                        <c:v>24</c:v>
                      </c:pt>
                      <c:pt idx="13">
                        <c:v>20</c:v>
                      </c:pt>
                      <c:pt idx="14">
                        <c:v>16</c:v>
                      </c:pt>
                      <c:pt idx="15">
                        <c:v>15</c:v>
                      </c:pt>
                      <c:pt idx="16">
                        <c:v>13</c:v>
                      </c:pt>
                      <c:pt idx="17">
                        <c:v>12</c:v>
                      </c:pt>
                      <c:pt idx="18">
                        <c:v>12</c:v>
                      </c:pt>
                      <c:pt idx="19">
                        <c:v>10</c:v>
                      </c:pt>
                      <c:pt idx="20">
                        <c:v>10</c:v>
                      </c:pt>
                      <c:pt idx="21">
                        <c:v>12</c:v>
                      </c:pt>
                      <c:pt idx="22">
                        <c:v>12</c:v>
                      </c:pt>
                      <c:pt idx="23">
                        <c:v>10</c:v>
                      </c:pt>
                      <c:pt idx="24">
                        <c:v>9</c:v>
                      </c:pt>
                      <c:pt idx="25">
                        <c:v>7</c:v>
                      </c:pt>
                      <c:pt idx="26">
                        <c:v>7</c:v>
                      </c:pt>
                      <c:pt idx="27">
                        <c:v>7</c:v>
                      </c:pt>
                      <c:pt idx="28">
                        <c:v>8</c:v>
                      </c:pt>
                      <c:pt idx="29">
                        <c:v>8</c:v>
                      </c:pt>
                      <c:pt idx="30">
                        <c:v>6</c:v>
                      </c:pt>
                      <c:pt idx="31">
                        <c:v>6</c:v>
                      </c:pt>
                      <c:pt idx="32">
                        <c:v>9</c:v>
                      </c:pt>
                      <c:pt idx="33">
                        <c:v>8</c:v>
                      </c:pt>
                      <c:pt idx="34">
                        <c:v>9</c:v>
                      </c:pt>
                      <c:pt idx="35">
                        <c:v>8</c:v>
                      </c:pt>
                      <c:pt idx="36">
                        <c:v>9</c:v>
                      </c:pt>
                      <c:pt idx="37">
                        <c:v>12</c:v>
                      </c:pt>
                      <c:pt idx="38">
                        <c:v>15</c:v>
                      </c:pt>
                      <c:pt idx="39">
                        <c:v>14</c:v>
                      </c:pt>
                      <c:pt idx="40">
                        <c:v>10</c:v>
                      </c:pt>
                      <c:pt idx="41">
                        <c:v>10</c:v>
                      </c:pt>
                      <c:pt idx="42">
                        <c:v>15</c:v>
                      </c:pt>
                      <c:pt idx="43" formatCode="General">
                        <c:v>13</c:v>
                      </c:pt>
                      <c:pt idx="44">
                        <c:v>10</c:v>
                      </c:pt>
                      <c:pt idx="45">
                        <c:v>11</c:v>
                      </c:pt>
                      <c:pt idx="46">
                        <c:v>10</c:v>
                      </c:pt>
                      <c:pt idx="47">
                        <c:v>10</c:v>
                      </c:pt>
                      <c:pt idx="48">
                        <c:v>10</c:v>
                      </c:pt>
                      <c:pt idx="49">
                        <c:v>10</c:v>
                      </c:pt>
                      <c:pt idx="50">
                        <c:v>11</c:v>
                      </c:pt>
                      <c:pt idx="51">
                        <c:v>11</c:v>
                      </c:pt>
                      <c:pt idx="52">
                        <c:v>10</c:v>
                      </c:pt>
                      <c:pt idx="53" formatCode="General">
                        <c:v>8</c:v>
                      </c:pt>
                      <c:pt idx="54" formatCode="General">
                        <c:v>8</c:v>
                      </c:pt>
                      <c:pt idx="55" formatCode="General">
                        <c:v>8</c:v>
                      </c:pt>
                      <c:pt idx="56" formatCode="General">
                        <c:v>8</c:v>
                      </c:pt>
                      <c:pt idx="57" formatCode="General">
                        <c:v>8</c:v>
                      </c:pt>
                      <c:pt idx="58" formatCode="General">
                        <c:v>9</c:v>
                      </c:pt>
                      <c:pt idx="59" formatCode="General">
                        <c:v>9</c:v>
                      </c:pt>
                      <c:pt idx="60" formatCode="General">
                        <c:v>8</c:v>
                      </c:pt>
                      <c:pt idx="61" formatCode="General">
                        <c:v>9</c:v>
                      </c:pt>
                      <c:pt idx="62" formatCode="General">
                        <c:v>8</c:v>
                      </c:pt>
                      <c:pt idx="63" formatCode="General">
                        <c:v>7</c:v>
                      </c:pt>
                      <c:pt idx="64" formatCode="General">
                        <c:v>8</c:v>
                      </c:pt>
                      <c:pt idx="65" formatCode="General">
                        <c:v>5</c:v>
                      </c:pt>
                      <c:pt idx="66" formatCode="General">
                        <c:v>4</c:v>
                      </c:pt>
                      <c:pt idx="67" formatCode="General">
                        <c:v>3</c:v>
                      </c:pt>
                      <c:pt idx="68" formatCode="General">
                        <c:v>6</c:v>
                      </c:pt>
                      <c:pt idx="69" formatCode="General">
                        <c:v>19</c:v>
                      </c:pt>
                      <c:pt idx="70" formatCode="General">
                        <c:v>4</c:v>
                      </c:pt>
                      <c:pt idx="71" formatCode="General">
                        <c:v>4</c:v>
                      </c:pt>
                      <c:pt idx="72" formatCode="General">
                        <c:v>7</c:v>
                      </c:pt>
                      <c:pt idx="73" formatCode="General">
                        <c:v>6</c:v>
                      </c:pt>
                      <c:pt idx="74" formatCode="General">
                        <c:v>8</c:v>
                      </c:pt>
                      <c:pt idx="75" formatCode="General">
                        <c:v>7</c:v>
                      </c:pt>
                      <c:pt idx="76" formatCode="General">
                        <c:v>7</c:v>
                      </c:pt>
                      <c:pt idx="77" formatCode="General">
                        <c:v>6</c:v>
                      </c:pt>
                      <c:pt idx="78" formatCode="General">
                        <c:v>9</c:v>
                      </c:pt>
                      <c:pt idx="79" formatCode="General">
                        <c:v>7</c:v>
                      </c:pt>
                      <c:pt idx="80" formatCode="General">
                        <c:v>6</c:v>
                      </c:pt>
                      <c:pt idx="81" formatCode="General">
                        <c:v>4</c:v>
                      </c:pt>
                      <c:pt idx="82" formatCode="General">
                        <c:v>5</c:v>
                      </c:pt>
                      <c:pt idx="83" formatCode="General">
                        <c:v>4</c:v>
                      </c:pt>
                      <c:pt idx="84" formatCode="General">
                        <c:v>5</c:v>
                      </c:pt>
                      <c:pt idx="85" formatCode="General">
                        <c:v>3</c:v>
                      </c:pt>
                      <c:pt idx="86" formatCode="General">
                        <c:v>5</c:v>
                      </c:pt>
                      <c:pt idx="87" formatCode="General">
                        <c:v>5</c:v>
                      </c:pt>
                      <c:pt idx="88" formatCode="General">
                        <c:v>6</c:v>
                      </c:pt>
                      <c:pt idx="89" formatCode="General">
                        <c:v>7</c:v>
                      </c:pt>
                      <c:pt idx="90" formatCode="General">
                        <c:v>5</c:v>
                      </c:pt>
                      <c:pt idx="91" formatCode="General">
                        <c:v>5</c:v>
                      </c:pt>
                      <c:pt idx="92" formatCode="General">
                        <c:v>6</c:v>
                      </c:pt>
                      <c:pt idx="93" formatCode="General">
                        <c:v>4</c:v>
                      </c:pt>
                      <c:pt idx="94" formatCode="General">
                        <c:v>5</c:v>
                      </c:pt>
                      <c:pt idx="95" formatCode="General">
                        <c:v>5</c:v>
                      </c:pt>
                      <c:pt idx="96" formatCode="General">
                        <c:v>5</c:v>
                      </c:pt>
                    </c:numCache>
                  </c:numRef>
                </c:val>
                <c:extLst xmlns:c15="http://schemas.microsoft.com/office/drawing/2012/chart">
                  <c:ext xmlns:c16="http://schemas.microsoft.com/office/drawing/2014/chart" uri="{C3380CC4-5D6E-409C-BE32-E72D297353CC}">
                    <c16:uniqueId val="{00000046-5161-483A-9891-C9DCA5452F0D}"/>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24-25 '!$A$71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'!$B$71:$DB$71</c15:sqref>
                        </c15:formulaRef>
                      </c:ext>
                    </c:extLst>
                    <c:numCache>
                      <c:formatCode>0</c:formatCode>
                      <c:ptCount val="105"/>
                      <c:pt idx="0">
                        <c:v>2</c:v>
                      </c:pt>
                      <c:pt idx="1">
                        <c:v>7</c:v>
                      </c:pt>
                      <c:pt idx="2">
                        <c:v>0</c:v>
                      </c:pt>
                      <c:pt idx="3">
                        <c:v>1</c:v>
                      </c:pt>
                      <c:pt idx="4">
                        <c:v>0</c:v>
                      </c:pt>
                      <c:pt idx="5">
                        <c:v>1</c:v>
                      </c:pt>
                      <c:pt idx="6">
                        <c:v>1</c:v>
                      </c:pt>
                      <c:pt idx="7">
                        <c:v>1</c:v>
                      </c:pt>
                      <c:pt idx="8">
                        <c:v>1</c:v>
                      </c:pt>
                      <c:pt idx="9">
                        <c:v>2</c:v>
                      </c:pt>
                      <c:pt idx="10">
                        <c:v>2</c:v>
                      </c:pt>
                      <c:pt idx="11">
                        <c:v>4</c:v>
                      </c:pt>
                      <c:pt idx="12">
                        <c:v>1</c:v>
                      </c:pt>
                      <c:pt idx="13">
                        <c:v>1</c:v>
                      </c:pt>
                      <c:pt idx="14">
                        <c:v>1</c:v>
                      </c:pt>
                      <c:pt idx="15">
                        <c:v>1</c:v>
                      </c:pt>
                      <c:pt idx="16">
                        <c:v>2</c:v>
                      </c:pt>
                      <c:pt idx="17">
                        <c:v>2</c:v>
                      </c:pt>
                      <c:pt idx="18">
                        <c:v>2</c:v>
                      </c:pt>
                      <c:pt idx="19">
                        <c:v>1</c:v>
                      </c:pt>
                      <c:pt idx="20">
                        <c:v>1</c:v>
                      </c:pt>
                      <c:pt idx="21">
                        <c:v>1</c:v>
                      </c:pt>
                      <c:pt idx="22">
                        <c:v>0</c:v>
                      </c:pt>
                      <c:pt idx="23">
                        <c:v>0</c:v>
                      </c:pt>
                      <c:pt idx="24">
                        <c:v>0</c:v>
                      </c:pt>
                      <c:pt idx="25">
                        <c:v>0</c:v>
                      </c:pt>
                      <c:pt idx="26">
                        <c:v>1</c:v>
                      </c:pt>
                      <c:pt idx="27">
                        <c:v>0</c:v>
                      </c:pt>
                      <c:pt idx="28">
                        <c:v>0</c:v>
                      </c:pt>
                      <c:pt idx="29">
                        <c:v>1</c:v>
                      </c:pt>
                      <c:pt idx="30">
                        <c:v>2</c:v>
                      </c:pt>
                      <c:pt idx="31">
                        <c:v>2</c:v>
                      </c:pt>
                      <c:pt idx="32">
                        <c:v>2</c:v>
                      </c:pt>
                      <c:pt idx="33">
                        <c:v>2</c:v>
                      </c:pt>
                      <c:pt idx="34">
                        <c:v>1</c:v>
                      </c:pt>
                      <c:pt idx="35">
                        <c:v>1</c:v>
                      </c:pt>
                      <c:pt idx="36">
                        <c:v>1</c:v>
                      </c:pt>
                      <c:pt idx="37">
                        <c:v>1</c:v>
                      </c:pt>
                      <c:pt idx="38">
                        <c:v>1</c:v>
                      </c:pt>
                      <c:pt idx="39">
                        <c:v>1</c:v>
                      </c:pt>
                      <c:pt idx="40">
                        <c:v>1</c:v>
                      </c:pt>
                      <c:pt idx="41">
                        <c:v>0</c:v>
                      </c:pt>
                      <c:pt idx="42">
                        <c:v>0</c:v>
                      </c:pt>
                      <c:pt idx="43" formatCode="General">
                        <c:v>0</c:v>
                      </c:pt>
                      <c:pt idx="44">
                        <c:v>0</c:v>
                      </c:pt>
                      <c:pt idx="45">
                        <c:v>0</c:v>
                      </c:pt>
                      <c:pt idx="46">
                        <c:v>1</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1</c:v>
                      </c:pt>
                      <c:pt idx="58" formatCode="General">
                        <c:v>1</c:v>
                      </c:pt>
                      <c:pt idx="59" formatCode="General">
                        <c:v>1</c:v>
                      </c:pt>
                      <c:pt idx="60" formatCode="General">
                        <c:v>1</c:v>
                      </c:pt>
                      <c:pt idx="61" formatCode="General">
                        <c:v>2</c:v>
                      </c:pt>
                      <c:pt idx="62" formatCode="General">
                        <c:v>1</c:v>
                      </c:pt>
                      <c:pt idx="63" formatCode="General">
                        <c:v>2</c:v>
                      </c:pt>
                      <c:pt idx="64" formatCode="General">
                        <c:v>0</c:v>
                      </c:pt>
                      <c:pt idx="65" formatCode="General">
                        <c:v>1</c:v>
                      </c:pt>
                      <c:pt idx="66" formatCode="General">
                        <c:v>1</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1</c:v>
                      </c:pt>
                      <c:pt idx="77" formatCode="General">
                        <c:v>0</c:v>
                      </c:pt>
                      <c:pt idx="78" formatCode="General">
                        <c:v>0</c:v>
                      </c:pt>
                      <c:pt idx="79" formatCode="General">
                        <c:v>0</c:v>
                      </c:pt>
                      <c:pt idx="80" formatCode="General">
                        <c:v>0</c:v>
                      </c:pt>
                      <c:pt idx="81" formatCode="General">
                        <c:v>1</c:v>
                      </c:pt>
                      <c:pt idx="82" formatCode="General">
                        <c:v>1</c:v>
                      </c:pt>
                      <c:pt idx="83" formatCode="General">
                        <c:v>2</c:v>
                      </c:pt>
                      <c:pt idx="84" formatCode="General">
                        <c:v>1</c:v>
                      </c:pt>
                      <c:pt idx="85" formatCode="General">
                        <c:v>2</c:v>
                      </c:pt>
                      <c:pt idx="86" formatCode="General">
                        <c:v>1</c:v>
                      </c:pt>
                      <c:pt idx="87" formatCode="General">
                        <c:v>1</c:v>
                      </c:pt>
                      <c:pt idx="88" formatCode="General">
                        <c:v>1</c:v>
                      </c:pt>
                      <c:pt idx="89" formatCode="General">
                        <c:v>0</c:v>
                      </c:pt>
                      <c:pt idx="90" formatCode="General">
                        <c:v>1</c:v>
                      </c:pt>
                      <c:pt idx="91" formatCode="General">
                        <c:v>1</c:v>
                      </c:pt>
                      <c:pt idx="92" formatCode="General">
                        <c:v>1</c:v>
                      </c:pt>
                      <c:pt idx="93" formatCode="General">
                        <c:v>1</c:v>
                      </c:pt>
                      <c:pt idx="94" formatCode="General">
                        <c:v>1</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7-5161-483A-9891-C9DCA5452F0D}"/>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24-25 '!$A$72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'!$B$72:$DB$72</c15:sqref>
                        </c15:formulaRef>
                      </c:ext>
                    </c:extLst>
                    <c:numCache>
                      <c:formatCode>0</c:formatCode>
                      <c:ptCount val="105"/>
                      <c:pt idx="0">
                        <c:v>3</c:v>
                      </c:pt>
                      <c:pt idx="1">
                        <c:v>4</c:v>
                      </c:pt>
                      <c:pt idx="2">
                        <c:v>3</c:v>
                      </c:pt>
                      <c:pt idx="3">
                        <c:v>2</c:v>
                      </c:pt>
                      <c:pt idx="4">
                        <c:v>1</c:v>
                      </c:pt>
                      <c:pt idx="5">
                        <c:v>1</c:v>
                      </c:pt>
                      <c:pt idx="6">
                        <c:v>1</c:v>
                      </c:pt>
                      <c:pt idx="7">
                        <c:v>0</c:v>
                      </c:pt>
                      <c:pt idx="8">
                        <c:v>1</c:v>
                      </c:pt>
                      <c:pt idx="9">
                        <c:v>1</c:v>
                      </c:pt>
                      <c:pt idx="10">
                        <c:v>1</c:v>
                      </c:pt>
                      <c:pt idx="11">
                        <c:v>2</c:v>
                      </c:pt>
                      <c:pt idx="12">
                        <c:v>2</c:v>
                      </c:pt>
                      <c:pt idx="13">
                        <c:v>2</c:v>
                      </c:pt>
                      <c:pt idx="14">
                        <c:v>0</c:v>
                      </c:pt>
                      <c:pt idx="15">
                        <c:v>0</c:v>
                      </c:pt>
                      <c:pt idx="16">
                        <c:v>2</c:v>
                      </c:pt>
                      <c:pt idx="17">
                        <c:v>5</c:v>
                      </c:pt>
                      <c:pt idx="18">
                        <c:v>3</c:v>
                      </c:pt>
                      <c:pt idx="19">
                        <c:v>3</c:v>
                      </c:pt>
                      <c:pt idx="20">
                        <c:v>3</c:v>
                      </c:pt>
                      <c:pt idx="21">
                        <c:v>2</c:v>
                      </c:pt>
                      <c:pt idx="22">
                        <c:v>2</c:v>
                      </c:pt>
                      <c:pt idx="23">
                        <c:v>1</c:v>
                      </c:pt>
                      <c:pt idx="24">
                        <c:v>0</c:v>
                      </c:pt>
                      <c:pt idx="25">
                        <c:v>0</c:v>
                      </c:pt>
                      <c:pt idx="26">
                        <c:v>1</c:v>
                      </c:pt>
                      <c:pt idx="27">
                        <c:v>1</c:v>
                      </c:pt>
                      <c:pt idx="28">
                        <c:v>2</c:v>
                      </c:pt>
                      <c:pt idx="29">
                        <c:v>1</c:v>
                      </c:pt>
                      <c:pt idx="30">
                        <c:v>0</c:v>
                      </c:pt>
                      <c:pt idx="31">
                        <c:v>0</c:v>
                      </c:pt>
                      <c:pt idx="32">
                        <c:v>0</c:v>
                      </c:pt>
                      <c:pt idx="33">
                        <c:v>0</c:v>
                      </c:pt>
                      <c:pt idx="34">
                        <c:v>1</c:v>
                      </c:pt>
                      <c:pt idx="35">
                        <c:v>1</c:v>
                      </c:pt>
                      <c:pt idx="36">
                        <c:v>2</c:v>
                      </c:pt>
                      <c:pt idx="37">
                        <c:v>2</c:v>
                      </c:pt>
                      <c:pt idx="38">
                        <c:v>2</c:v>
                      </c:pt>
                      <c:pt idx="39">
                        <c:v>3</c:v>
                      </c:pt>
                      <c:pt idx="40">
                        <c:v>1</c:v>
                      </c:pt>
                      <c:pt idx="41">
                        <c:v>2</c:v>
                      </c:pt>
                      <c:pt idx="42">
                        <c:v>5</c:v>
                      </c:pt>
                      <c:pt idx="43" formatCode="General">
                        <c:v>4</c:v>
                      </c:pt>
                      <c:pt idx="44">
                        <c:v>4</c:v>
                      </c:pt>
                      <c:pt idx="45">
                        <c:v>4</c:v>
                      </c:pt>
                      <c:pt idx="46">
                        <c:v>3</c:v>
                      </c:pt>
                      <c:pt idx="47">
                        <c:v>2</c:v>
                      </c:pt>
                      <c:pt idx="48">
                        <c:v>2</c:v>
                      </c:pt>
                      <c:pt idx="49">
                        <c:v>2</c:v>
                      </c:pt>
                      <c:pt idx="50">
                        <c:v>2</c:v>
                      </c:pt>
                      <c:pt idx="51">
                        <c:v>2</c:v>
                      </c:pt>
                      <c:pt idx="52">
                        <c:v>2</c:v>
                      </c:pt>
                      <c:pt idx="53" formatCode="General">
                        <c:v>1</c:v>
                      </c:pt>
                      <c:pt idx="54" formatCode="General">
                        <c:v>1</c:v>
                      </c:pt>
                      <c:pt idx="55" formatCode="General">
                        <c:v>1</c:v>
                      </c:pt>
                      <c:pt idx="56" formatCode="General">
                        <c:v>0</c:v>
                      </c:pt>
                      <c:pt idx="57" formatCode="General">
                        <c:v>0</c:v>
                      </c:pt>
                      <c:pt idx="58" formatCode="General">
                        <c:v>1</c:v>
                      </c:pt>
                      <c:pt idx="59" formatCode="General">
                        <c:v>1</c:v>
                      </c:pt>
                      <c:pt idx="60" formatCode="General">
                        <c:v>1</c:v>
                      </c:pt>
                      <c:pt idx="61" formatCode="General">
                        <c:v>2</c:v>
                      </c:pt>
                      <c:pt idx="62" formatCode="General">
                        <c:v>3</c:v>
                      </c:pt>
                      <c:pt idx="63" formatCode="General">
                        <c:v>3</c:v>
                      </c:pt>
                      <c:pt idx="64" formatCode="General">
                        <c:v>2</c:v>
                      </c:pt>
                      <c:pt idx="65" formatCode="General">
                        <c:v>0</c:v>
                      </c:pt>
                      <c:pt idx="66" formatCode="General">
                        <c:v>2</c:v>
                      </c:pt>
                      <c:pt idx="67" formatCode="General">
                        <c:v>3</c:v>
                      </c:pt>
                      <c:pt idx="68" formatCode="General">
                        <c:v>2</c:v>
                      </c:pt>
                      <c:pt idx="69" formatCode="General">
                        <c:v>4</c:v>
                      </c:pt>
                      <c:pt idx="70" formatCode="General">
                        <c:v>2</c:v>
                      </c:pt>
                      <c:pt idx="71" formatCode="General">
                        <c:v>2</c:v>
                      </c:pt>
                      <c:pt idx="72" formatCode="General">
                        <c:v>2</c:v>
                      </c:pt>
                      <c:pt idx="73" formatCode="General">
                        <c:v>2</c:v>
                      </c:pt>
                      <c:pt idx="74" formatCode="General">
                        <c:v>0</c:v>
                      </c:pt>
                      <c:pt idx="75" formatCode="General">
                        <c:v>1</c:v>
                      </c:pt>
                      <c:pt idx="76" formatCode="General">
                        <c:v>1</c:v>
                      </c:pt>
                      <c:pt idx="77" formatCode="General">
                        <c:v>1</c:v>
                      </c:pt>
                      <c:pt idx="78" formatCode="General">
                        <c:v>0</c:v>
                      </c:pt>
                      <c:pt idx="79" formatCode="General">
                        <c:v>0</c:v>
                      </c:pt>
                      <c:pt idx="80" formatCode="General">
                        <c:v>4</c:v>
                      </c:pt>
                      <c:pt idx="81" formatCode="General">
                        <c:v>0</c:v>
                      </c:pt>
                      <c:pt idx="82" formatCode="General">
                        <c:v>0</c:v>
                      </c:pt>
                      <c:pt idx="83"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1</c:v>
                      </c:pt>
                      <c:pt idx="92" formatCode="General">
                        <c:v>1</c:v>
                      </c:pt>
                      <c:pt idx="93" formatCode="General">
                        <c:v>1</c:v>
                      </c:pt>
                      <c:pt idx="94" formatCode="General">
                        <c:v>2</c:v>
                      </c:pt>
                      <c:pt idx="95" formatCode="General">
                        <c:v>3</c:v>
                      </c:pt>
                      <c:pt idx="96" formatCode="General">
                        <c:v>2</c:v>
                      </c:pt>
                    </c:numCache>
                  </c:numRef>
                </c:val>
                <c:extLst xmlns:c15="http://schemas.microsoft.com/office/drawing/2012/chart">
                  <c:ext xmlns:c16="http://schemas.microsoft.com/office/drawing/2014/chart" uri="{C3380CC4-5D6E-409C-BE32-E72D297353CC}">
                    <c16:uniqueId val="{00000048-5161-483A-9891-C9DCA5452F0D}"/>
                  </c:ext>
                </c:extLst>
              </c15:ser>
            </c15:filteredBarSeries>
            <c15:filteredBarSeries>
              <c15:ser>
                <c:idx val="71"/>
                <c:order val="71"/>
                <c:tx>
                  <c:strRef>
                    <c:extLst xmlns:c15="http://schemas.microsoft.com/office/drawing/2012/chart">
                      <c:ext xmlns:c15="http://schemas.microsoft.com/office/drawing/2012/chart" uri="{02D57815-91ED-43cb-92C2-25804820EDAC}">
                        <c15:formulaRef>
                          <c15:sqref>'Table for graphs 24-25 '!$A$73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'!$B$73:$DB$73</c15:sqref>
                        </c15:formulaRef>
                      </c:ext>
                    </c:extLst>
                    <c:numCache>
                      <c:formatCode>0</c:formatCode>
                      <c:ptCount val="105"/>
                      <c:pt idx="0">
                        <c:v>8</c:v>
                      </c:pt>
                      <c:pt idx="1">
                        <c:v>7</c:v>
                      </c:pt>
                      <c:pt idx="2">
                        <c:v>5</c:v>
                      </c:pt>
                      <c:pt idx="3">
                        <c:v>5</c:v>
                      </c:pt>
                      <c:pt idx="4">
                        <c:v>4</c:v>
                      </c:pt>
                      <c:pt idx="5">
                        <c:v>2</c:v>
                      </c:pt>
                      <c:pt idx="6">
                        <c:v>3</c:v>
                      </c:pt>
                      <c:pt idx="7">
                        <c:v>3</c:v>
                      </c:pt>
                      <c:pt idx="8">
                        <c:v>4</c:v>
                      </c:pt>
                      <c:pt idx="9">
                        <c:v>3</c:v>
                      </c:pt>
                      <c:pt idx="10">
                        <c:v>4</c:v>
                      </c:pt>
                      <c:pt idx="11">
                        <c:v>2</c:v>
                      </c:pt>
                      <c:pt idx="12">
                        <c:v>3</c:v>
                      </c:pt>
                      <c:pt idx="13">
                        <c:v>6</c:v>
                      </c:pt>
                      <c:pt idx="14">
                        <c:v>5</c:v>
                      </c:pt>
                      <c:pt idx="15">
                        <c:v>5</c:v>
                      </c:pt>
                      <c:pt idx="16">
                        <c:v>2</c:v>
                      </c:pt>
                      <c:pt idx="17">
                        <c:v>3</c:v>
                      </c:pt>
                      <c:pt idx="18">
                        <c:v>1</c:v>
                      </c:pt>
                      <c:pt idx="19">
                        <c:v>2</c:v>
                      </c:pt>
                      <c:pt idx="20">
                        <c:v>5</c:v>
                      </c:pt>
                      <c:pt idx="21">
                        <c:v>6</c:v>
                      </c:pt>
                      <c:pt idx="22">
                        <c:v>8</c:v>
                      </c:pt>
                      <c:pt idx="23">
                        <c:v>8</c:v>
                      </c:pt>
                      <c:pt idx="24">
                        <c:v>7</c:v>
                      </c:pt>
                      <c:pt idx="25">
                        <c:v>10</c:v>
                      </c:pt>
                      <c:pt idx="26">
                        <c:v>9</c:v>
                      </c:pt>
                      <c:pt idx="27">
                        <c:v>8</c:v>
                      </c:pt>
                      <c:pt idx="28">
                        <c:v>6</c:v>
                      </c:pt>
                      <c:pt idx="29">
                        <c:v>7</c:v>
                      </c:pt>
                      <c:pt idx="30">
                        <c:v>6</c:v>
                      </c:pt>
                      <c:pt idx="31">
                        <c:v>12</c:v>
                      </c:pt>
                      <c:pt idx="32">
                        <c:v>7</c:v>
                      </c:pt>
                      <c:pt idx="33">
                        <c:v>9</c:v>
                      </c:pt>
                      <c:pt idx="34">
                        <c:v>9</c:v>
                      </c:pt>
                      <c:pt idx="35">
                        <c:v>8</c:v>
                      </c:pt>
                      <c:pt idx="36">
                        <c:v>6</c:v>
                      </c:pt>
                      <c:pt idx="37">
                        <c:v>6</c:v>
                      </c:pt>
                      <c:pt idx="38">
                        <c:v>8</c:v>
                      </c:pt>
                      <c:pt idx="39">
                        <c:v>8</c:v>
                      </c:pt>
                      <c:pt idx="40">
                        <c:v>8</c:v>
                      </c:pt>
                      <c:pt idx="41">
                        <c:v>9</c:v>
                      </c:pt>
                      <c:pt idx="42">
                        <c:v>6</c:v>
                      </c:pt>
                      <c:pt idx="43" formatCode="General">
                        <c:v>5</c:v>
                      </c:pt>
                      <c:pt idx="44">
                        <c:v>5</c:v>
                      </c:pt>
                      <c:pt idx="45">
                        <c:v>4</c:v>
                      </c:pt>
                      <c:pt idx="46">
                        <c:v>4</c:v>
                      </c:pt>
                      <c:pt idx="47">
                        <c:v>4</c:v>
                      </c:pt>
                      <c:pt idx="48">
                        <c:v>3</c:v>
                      </c:pt>
                      <c:pt idx="49">
                        <c:v>1</c:v>
                      </c:pt>
                      <c:pt idx="50">
                        <c:v>5</c:v>
                      </c:pt>
                      <c:pt idx="51">
                        <c:v>7</c:v>
                      </c:pt>
                      <c:pt idx="52">
                        <c:v>7</c:v>
                      </c:pt>
                      <c:pt idx="53" formatCode="General">
                        <c:v>5</c:v>
                      </c:pt>
                      <c:pt idx="54" formatCode="General">
                        <c:v>3</c:v>
                      </c:pt>
                      <c:pt idx="55" formatCode="General">
                        <c:v>3</c:v>
                      </c:pt>
                      <c:pt idx="56" formatCode="General">
                        <c:v>3</c:v>
                      </c:pt>
                      <c:pt idx="57" formatCode="General">
                        <c:v>2</c:v>
                      </c:pt>
                      <c:pt idx="58" formatCode="General">
                        <c:v>3</c:v>
                      </c:pt>
                      <c:pt idx="59" formatCode="General">
                        <c:v>4</c:v>
                      </c:pt>
                      <c:pt idx="60" formatCode="General">
                        <c:v>4</c:v>
                      </c:pt>
                      <c:pt idx="61" formatCode="General">
                        <c:v>6</c:v>
                      </c:pt>
                      <c:pt idx="62" formatCode="General">
                        <c:v>5</c:v>
                      </c:pt>
                      <c:pt idx="63" formatCode="General">
                        <c:v>3</c:v>
                      </c:pt>
                      <c:pt idx="64" formatCode="General">
                        <c:v>3</c:v>
                      </c:pt>
                      <c:pt idx="65" formatCode="General">
                        <c:v>2</c:v>
                      </c:pt>
                      <c:pt idx="66" formatCode="General">
                        <c:v>3</c:v>
                      </c:pt>
                      <c:pt idx="67" formatCode="General">
                        <c:v>2</c:v>
                      </c:pt>
                      <c:pt idx="68" formatCode="General">
                        <c:v>3</c:v>
                      </c:pt>
                      <c:pt idx="69" formatCode="General">
                        <c:v>4</c:v>
                      </c:pt>
                      <c:pt idx="70" formatCode="General">
                        <c:v>3</c:v>
                      </c:pt>
                      <c:pt idx="71" formatCode="General">
                        <c:v>6</c:v>
                      </c:pt>
                      <c:pt idx="72" formatCode="General">
                        <c:v>5</c:v>
                      </c:pt>
                      <c:pt idx="73" formatCode="General">
                        <c:v>6</c:v>
                      </c:pt>
                      <c:pt idx="74" formatCode="General">
                        <c:v>5</c:v>
                      </c:pt>
                      <c:pt idx="75" formatCode="General">
                        <c:v>4</c:v>
                      </c:pt>
                      <c:pt idx="76" formatCode="General">
                        <c:v>5</c:v>
                      </c:pt>
                      <c:pt idx="77" formatCode="General">
                        <c:v>3</c:v>
                      </c:pt>
                      <c:pt idx="78" formatCode="General">
                        <c:v>5</c:v>
                      </c:pt>
                      <c:pt idx="79" formatCode="General">
                        <c:v>5</c:v>
                      </c:pt>
                      <c:pt idx="80" formatCode="General">
                        <c:v>1</c:v>
                      </c:pt>
                      <c:pt idx="81" formatCode="General">
                        <c:v>8</c:v>
                      </c:pt>
                      <c:pt idx="82" formatCode="General">
                        <c:v>10</c:v>
                      </c:pt>
                      <c:pt idx="83" formatCode="General">
                        <c:v>9</c:v>
                      </c:pt>
                      <c:pt idx="84" formatCode="General">
                        <c:v>8</c:v>
                      </c:pt>
                      <c:pt idx="85" formatCode="General">
                        <c:v>8</c:v>
                      </c:pt>
                      <c:pt idx="86" formatCode="General">
                        <c:v>14</c:v>
                      </c:pt>
                      <c:pt idx="87" formatCode="General">
                        <c:v>15</c:v>
                      </c:pt>
                      <c:pt idx="88" formatCode="General">
                        <c:v>13</c:v>
                      </c:pt>
                      <c:pt idx="89" formatCode="General">
                        <c:v>12</c:v>
                      </c:pt>
                      <c:pt idx="90" formatCode="General">
                        <c:v>8</c:v>
                      </c:pt>
                      <c:pt idx="91" formatCode="General">
                        <c:v>8</c:v>
                      </c:pt>
                      <c:pt idx="92" formatCode="General">
                        <c:v>10</c:v>
                      </c:pt>
                      <c:pt idx="93" formatCode="General">
                        <c:v>18</c:v>
                      </c:pt>
                      <c:pt idx="94" formatCode="General">
                        <c:v>17</c:v>
                      </c:pt>
                      <c:pt idx="95" formatCode="General">
                        <c:v>22</c:v>
                      </c:pt>
                      <c:pt idx="96" formatCode="General">
                        <c:v>20</c:v>
                      </c:pt>
                    </c:numCache>
                  </c:numRef>
                </c:val>
                <c:extLst xmlns:c15="http://schemas.microsoft.com/office/drawing/2012/chart">
                  <c:ext xmlns:c16="http://schemas.microsoft.com/office/drawing/2014/chart" uri="{C3380CC4-5D6E-409C-BE32-E72D297353CC}">
                    <c16:uniqueId val="{00000049-5161-483A-9891-C9DCA5452F0D}"/>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24-25 '!$A$74</c15:sqref>
                        </c15:formulaRef>
                      </c:ext>
                    </c:extLst>
                    <c:strCache>
                      <c:ptCount val="1"/>
                      <c:pt idx="0">
                        <c:v>Upper Gastrointestinal - Reported &gt;103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'!$B$74:$DB$74</c15:sqref>
                        </c15:formulaRef>
                      </c:ext>
                    </c:extLst>
                    <c:numCache>
                      <c:formatCode>0</c:formatCode>
                      <c:ptCount val="105"/>
                      <c:pt idx="0">
                        <c:v>20</c:v>
                      </c:pt>
                      <c:pt idx="1">
                        <c:v>18</c:v>
                      </c:pt>
                      <c:pt idx="2">
                        <c:v>13</c:v>
                      </c:pt>
                      <c:pt idx="3">
                        <c:v>15</c:v>
                      </c:pt>
                      <c:pt idx="4">
                        <c:v>19</c:v>
                      </c:pt>
                      <c:pt idx="5">
                        <c:v>22</c:v>
                      </c:pt>
                      <c:pt idx="6">
                        <c:v>18</c:v>
                      </c:pt>
                      <c:pt idx="7">
                        <c:v>19</c:v>
                      </c:pt>
                      <c:pt idx="8">
                        <c:v>17</c:v>
                      </c:pt>
                      <c:pt idx="9">
                        <c:v>17</c:v>
                      </c:pt>
                      <c:pt idx="10">
                        <c:v>10</c:v>
                      </c:pt>
                      <c:pt idx="11">
                        <c:v>12</c:v>
                      </c:pt>
                      <c:pt idx="12">
                        <c:v>12</c:v>
                      </c:pt>
                      <c:pt idx="13">
                        <c:v>15</c:v>
                      </c:pt>
                      <c:pt idx="14">
                        <c:v>10</c:v>
                      </c:pt>
                      <c:pt idx="15">
                        <c:v>16</c:v>
                      </c:pt>
                      <c:pt idx="16">
                        <c:v>15</c:v>
                      </c:pt>
                      <c:pt idx="17">
                        <c:v>13</c:v>
                      </c:pt>
                      <c:pt idx="18">
                        <c:v>13</c:v>
                      </c:pt>
                      <c:pt idx="19">
                        <c:v>13</c:v>
                      </c:pt>
                      <c:pt idx="20">
                        <c:v>12</c:v>
                      </c:pt>
                      <c:pt idx="21">
                        <c:v>14</c:v>
                      </c:pt>
                      <c:pt idx="22">
                        <c:v>11</c:v>
                      </c:pt>
                      <c:pt idx="23">
                        <c:v>12</c:v>
                      </c:pt>
                      <c:pt idx="24">
                        <c:v>15</c:v>
                      </c:pt>
                      <c:pt idx="25">
                        <c:v>16</c:v>
                      </c:pt>
                      <c:pt idx="26">
                        <c:v>17</c:v>
                      </c:pt>
                      <c:pt idx="27">
                        <c:v>20</c:v>
                      </c:pt>
                      <c:pt idx="28">
                        <c:v>16</c:v>
                      </c:pt>
                      <c:pt idx="29">
                        <c:v>17</c:v>
                      </c:pt>
                      <c:pt idx="30">
                        <c:v>17</c:v>
                      </c:pt>
                      <c:pt idx="31">
                        <c:v>18</c:v>
                      </c:pt>
                      <c:pt idx="32">
                        <c:v>15</c:v>
                      </c:pt>
                      <c:pt idx="33">
                        <c:v>17</c:v>
                      </c:pt>
                      <c:pt idx="34">
                        <c:v>17</c:v>
                      </c:pt>
                      <c:pt idx="35">
                        <c:v>19</c:v>
                      </c:pt>
                      <c:pt idx="36">
                        <c:v>17</c:v>
                      </c:pt>
                      <c:pt idx="37">
                        <c:v>17</c:v>
                      </c:pt>
                      <c:pt idx="38">
                        <c:v>15</c:v>
                      </c:pt>
                      <c:pt idx="39">
                        <c:v>15</c:v>
                      </c:pt>
                      <c:pt idx="40">
                        <c:v>16</c:v>
                      </c:pt>
                      <c:pt idx="41">
                        <c:v>13</c:v>
                      </c:pt>
                      <c:pt idx="42">
                        <c:v>13</c:v>
                      </c:pt>
                      <c:pt idx="43" formatCode="General">
                        <c:v>12</c:v>
                      </c:pt>
                      <c:pt idx="44">
                        <c:v>15</c:v>
                      </c:pt>
                      <c:pt idx="45">
                        <c:v>14</c:v>
                      </c:pt>
                      <c:pt idx="46">
                        <c:v>12</c:v>
                      </c:pt>
                      <c:pt idx="47">
                        <c:v>11</c:v>
                      </c:pt>
                      <c:pt idx="48">
                        <c:v>8</c:v>
                      </c:pt>
                      <c:pt idx="49">
                        <c:v>7</c:v>
                      </c:pt>
                      <c:pt idx="50">
                        <c:v>9</c:v>
                      </c:pt>
                      <c:pt idx="51">
                        <c:v>8</c:v>
                      </c:pt>
                      <c:pt idx="52">
                        <c:v>9</c:v>
                      </c:pt>
                      <c:pt idx="53" formatCode="General">
                        <c:v>7</c:v>
                      </c:pt>
                      <c:pt idx="54" formatCode="General">
                        <c:v>7</c:v>
                      </c:pt>
                      <c:pt idx="55" formatCode="General">
                        <c:v>8</c:v>
                      </c:pt>
                      <c:pt idx="56" formatCode="General">
                        <c:v>11</c:v>
                      </c:pt>
                      <c:pt idx="57" formatCode="General">
                        <c:v>12</c:v>
                      </c:pt>
                      <c:pt idx="58" formatCode="General">
                        <c:v>12</c:v>
                      </c:pt>
                      <c:pt idx="59" formatCode="General">
                        <c:v>7</c:v>
                      </c:pt>
                      <c:pt idx="60" formatCode="General">
                        <c:v>7</c:v>
                      </c:pt>
                      <c:pt idx="61" formatCode="General">
                        <c:v>8</c:v>
                      </c:pt>
                      <c:pt idx="62" formatCode="General">
                        <c:v>6</c:v>
                      </c:pt>
                      <c:pt idx="63" formatCode="General">
                        <c:v>5</c:v>
                      </c:pt>
                      <c:pt idx="64" formatCode="General">
                        <c:v>4</c:v>
                      </c:pt>
                      <c:pt idx="65" formatCode="General">
                        <c:v>7</c:v>
                      </c:pt>
                      <c:pt idx="66" formatCode="General">
                        <c:v>7</c:v>
                      </c:pt>
                      <c:pt idx="67" formatCode="General">
                        <c:v>5</c:v>
                      </c:pt>
                      <c:pt idx="68" formatCode="General">
                        <c:v>4</c:v>
                      </c:pt>
                      <c:pt idx="69" formatCode="General">
                        <c:v>7</c:v>
                      </c:pt>
                      <c:pt idx="70" formatCode="General">
                        <c:v>6</c:v>
                      </c:pt>
                      <c:pt idx="71" formatCode="General">
                        <c:v>6</c:v>
                      </c:pt>
                      <c:pt idx="72" formatCode="General">
                        <c:v>7</c:v>
                      </c:pt>
                      <c:pt idx="73" formatCode="General">
                        <c:v>8</c:v>
                      </c:pt>
                      <c:pt idx="74" formatCode="General">
                        <c:v>9</c:v>
                      </c:pt>
                      <c:pt idx="75" formatCode="General">
                        <c:v>8</c:v>
                      </c:pt>
                      <c:pt idx="76" formatCode="General">
                        <c:v>11</c:v>
                      </c:pt>
                      <c:pt idx="77" formatCode="General">
                        <c:v>10</c:v>
                      </c:pt>
                      <c:pt idx="78" formatCode="General">
                        <c:v>10</c:v>
                      </c:pt>
                      <c:pt idx="79" formatCode="General">
                        <c:v>9</c:v>
                      </c:pt>
                      <c:pt idx="80" formatCode="General">
                        <c:v>13</c:v>
                      </c:pt>
                      <c:pt idx="81" formatCode="General">
                        <c:v>14</c:v>
                      </c:pt>
                      <c:pt idx="82" formatCode="General">
                        <c:v>14</c:v>
                      </c:pt>
                      <c:pt idx="83" formatCode="General">
                        <c:v>12</c:v>
                      </c:pt>
                      <c:pt idx="84" formatCode="General">
                        <c:v>8</c:v>
                      </c:pt>
                      <c:pt idx="85" formatCode="General">
                        <c:v>6</c:v>
                      </c:pt>
                      <c:pt idx="86" formatCode="General">
                        <c:v>8</c:v>
                      </c:pt>
                      <c:pt idx="87" formatCode="General">
                        <c:v>9</c:v>
                      </c:pt>
                      <c:pt idx="88" formatCode="General">
                        <c:v>13</c:v>
                      </c:pt>
                      <c:pt idx="89" formatCode="General">
                        <c:v>14</c:v>
                      </c:pt>
                      <c:pt idx="90" formatCode="General">
                        <c:v>14</c:v>
                      </c:pt>
                      <c:pt idx="91" formatCode="General">
                        <c:v>18</c:v>
                      </c:pt>
                      <c:pt idx="92" formatCode="General">
                        <c:v>15</c:v>
                      </c:pt>
                      <c:pt idx="93" formatCode="General">
                        <c:v>13</c:v>
                      </c:pt>
                      <c:pt idx="94" formatCode="General">
                        <c:v>12</c:v>
                      </c:pt>
                      <c:pt idx="95" formatCode="General">
                        <c:v>9</c:v>
                      </c:pt>
                      <c:pt idx="96" formatCode="General">
                        <c:v>11</c:v>
                      </c:pt>
                    </c:numCache>
                  </c:numRef>
                </c:val>
                <c:extLst xmlns:c15="http://schemas.microsoft.com/office/drawing/2012/chart">
                  <c:ext xmlns:c16="http://schemas.microsoft.com/office/drawing/2014/chart" uri="{C3380CC4-5D6E-409C-BE32-E72D297353CC}">
                    <c16:uniqueId val="{0000004A-5161-483A-9891-C9DCA5452F0D}"/>
                  </c:ext>
                </c:extLst>
              </c15:ser>
            </c15:filteredBarSeries>
            <c15:filteredBarSeries>
              <c15:ser>
                <c:idx val="73"/>
                <c:order val="73"/>
                <c:tx>
                  <c:strRef>
                    <c:extLst xmlns:c15="http://schemas.microsoft.com/office/drawing/2012/chart">
                      <c:ext xmlns:c15="http://schemas.microsoft.com/office/drawing/2012/chart" uri="{02D57815-91ED-43cb-92C2-25804820EDAC}">
                        <c15:formulaRef>
                          <c15:sqref>'Table for graphs 24-25 '!$A$75</c15:sqref>
                        </c15:formulaRef>
                      </c:ext>
                    </c:extLst>
                    <c:strCache>
                      <c:ptCount val="1"/>
                      <c:pt idx="0">
                        <c:v>Urological - Reported &gt;103 days</c:v>
                      </c:pt>
                    </c:strCache>
                  </c:strRef>
                </c:tx>
                <c:spPr>
                  <a:solidFill>
                    <a:schemeClr val="accent5">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'!$B$75:$DB$75</c15:sqref>
                        </c15:formulaRef>
                      </c:ext>
                    </c:extLst>
                    <c:numCache>
                      <c:formatCode>0</c:formatCode>
                      <c:ptCount val="105"/>
                      <c:pt idx="0">
                        <c:v>25</c:v>
                      </c:pt>
                      <c:pt idx="1">
                        <c:v>23</c:v>
                      </c:pt>
                      <c:pt idx="2">
                        <c:v>24</c:v>
                      </c:pt>
                      <c:pt idx="3">
                        <c:v>20</c:v>
                      </c:pt>
                      <c:pt idx="4">
                        <c:v>19</c:v>
                      </c:pt>
                      <c:pt idx="5">
                        <c:v>21</c:v>
                      </c:pt>
                      <c:pt idx="6">
                        <c:v>19</c:v>
                      </c:pt>
                      <c:pt idx="7">
                        <c:v>21</c:v>
                      </c:pt>
                      <c:pt idx="8">
                        <c:v>19</c:v>
                      </c:pt>
                      <c:pt idx="9">
                        <c:v>22</c:v>
                      </c:pt>
                      <c:pt idx="10">
                        <c:v>24</c:v>
                      </c:pt>
                      <c:pt idx="11">
                        <c:v>24</c:v>
                      </c:pt>
                      <c:pt idx="12">
                        <c:v>23</c:v>
                      </c:pt>
                      <c:pt idx="13">
                        <c:v>22</c:v>
                      </c:pt>
                      <c:pt idx="14">
                        <c:v>21</c:v>
                      </c:pt>
                      <c:pt idx="15">
                        <c:v>20</c:v>
                      </c:pt>
                      <c:pt idx="16">
                        <c:v>20</c:v>
                      </c:pt>
                      <c:pt idx="17">
                        <c:v>19</c:v>
                      </c:pt>
                      <c:pt idx="18">
                        <c:v>20</c:v>
                      </c:pt>
                      <c:pt idx="19">
                        <c:v>16</c:v>
                      </c:pt>
                      <c:pt idx="20">
                        <c:v>13</c:v>
                      </c:pt>
                      <c:pt idx="21">
                        <c:v>17</c:v>
                      </c:pt>
                      <c:pt idx="22">
                        <c:v>19</c:v>
                      </c:pt>
                      <c:pt idx="23">
                        <c:v>21</c:v>
                      </c:pt>
                      <c:pt idx="24">
                        <c:v>22</c:v>
                      </c:pt>
                      <c:pt idx="25">
                        <c:v>23</c:v>
                      </c:pt>
                      <c:pt idx="26">
                        <c:v>24</c:v>
                      </c:pt>
                      <c:pt idx="27">
                        <c:v>21</c:v>
                      </c:pt>
                      <c:pt idx="28">
                        <c:v>24</c:v>
                      </c:pt>
                      <c:pt idx="29">
                        <c:v>26</c:v>
                      </c:pt>
                      <c:pt idx="30">
                        <c:v>25</c:v>
                      </c:pt>
                      <c:pt idx="31">
                        <c:v>23</c:v>
                      </c:pt>
                      <c:pt idx="32">
                        <c:v>26</c:v>
                      </c:pt>
                      <c:pt idx="33">
                        <c:v>24</c:v>
                      </c:pt>
                      <c:pt idx="34">
                        <c:v>20</c:v>
                      </c:pt>
                      <c:pt idx="35">
                        <c:v>19</c:v>
                      </c:pt>
                      <c:pt idx="36">
                        <c:v>20</c:v>
                      </c:pt>
                      <c:pt idx="37">
                        <c:v>19</c:v>
                      </c:pt>
                      <c:pt idx="38">
                        <c:v>24</c:v>
                      </c:pt>
                      <c:pt idx="39">
                        <c:v>27</c:v>
                      </c:pt>
                      <c:pt idx="40">
                        <c:v>25</c:v>
                      </c:pt>
                      <c:pt idx="41">
                        <c:v>28</c:v>
                      </c:pt>
                      <c:pt idx="42">
                        <c:v>24</c:v>
                      </c:pt>
                      <c:pt idx="43" formatCode="General">
                        <c:v>23</c:v>
                      </c:pt>
                      <c:pt idx="44">
                        <c:v>23</c:v>
                      </c:pt>
                      <c:pt idx="45">
                        <c:v>21</c:v>
                      </c:pt>
                      <c:pt idx="46">
                        <c:v>22</c:v>
                      </c:pt>
                      <c:pt idx="47">
                        <c:v>23</c:v>
                      </c:pt>
                      <c:pt idx="48">
                        <c:v>26</c:v>
                      </c:pt>
                      <c:pt idx="49">
                        <c:v>21</c:v>
                      </c:pt>
                      <c:pt idx="50">
                        <c:v>20</c:v>
                      </c:pt>
                      <c:pt idx="51">
                        <c:v>20</c:v>
                      </c:pt>
                      <c:pt idx="52">
                        <c:v>21</c:v>
                      </c:pt>
                      <c:pt idx="53" formatCode="General">
                        <c:v>20</c:v>
                      </c:pt>
                      <c:pt idx="54" formatCode="General">
                        <c:v>20</c:v>
                      </c:pt>
                      <c:pt idx="55" formatCode="General">
                        <c:v>18</c:v>
                      </c:pt>
                      <c:pt idx="56" formatCode="General">
                        <c:v>19</c:v>
                      </c:pt>
                      <c:pt idx="57" formatCode="General">
                        <c:v>18</c:v>
                      </c:pt>
                      <c:pt idx="58" formatCode="General">
                        <c:v>19</c:v>
                      </c:pt>
                      <c:pt idx="59" formatCode="General">
                        <c:v>17</c:v>
                      </c:pt>
                      <c:pt idx="60" formatCode="General">
                        <c:v>18</c:v>
                      </c:pt>
                      <c:pt idx="61" formatCode="General">
                        <c:v>19</c:v>
                      </c:pt>
                      <c:pt idx="62" formatCode="General">
                        <c:v>20</c:v>
                      </c:pt>
                      <c:pt idx="63" formatCode="General">
                        <c:v>16</c:v>
                      </c:pt>
                      <c:pt idx="64" formatCode="General">
                        <c:v>14</c:v>
                      </c:pt>
                      <c:pt idx="65" formatCode="General">
                        <c:v>13</c:v>
                      </c:pt>
                      <c:pt idx="66" formatCode="General">
                        <c:v>10</c:v>
                      </c:pt>
                      <c:pt idx="67" formatCode="General">
                        <c:v>9</c:v>
                      </c:pt>
                      <c:pt idx="68" formatCode="General">
                        <c:v>14</c:v>
                      </c:pt>
                      <c:pt idx="69" formatCode="General">
                        <c:v>12</c:v>
                      </c:pt>
                      <c:pt idx="70" formatCode="General">
                        <c:v>14</c:v>
                      </c:pt>
                      <c:pt idx="71" formatCode="General">
                        <c:v>16</c:v>
                      </c:pt>
                      <c:pt idx="72" formatCode="General">
                        <c:v>16</c:v>
                      </c:pt>
                      <c:pt idx="73" formatCode="General">
                        <c:v>13</c:v>
                      </c:pt>
                      <c:pt idx="74" formatCode="General">
                        <c:v>14</c:v>
                      </c:pt>
                      <c:pt idx="75" formatCode="General">
                        <c:v>14</c:v>
                      </c:pt>
                      <c:pt idx="76" formatCode="General">
                        <c:v>12</c:v>
                      </c:pt>
                      <c:pt idx="77" formatCode="General">
                        <c:v>12</c:v>
                      </c:pt>
                      <c:pt idx="78" formatCode="General">
                        <c:v>15</c:v>
                      </c:pt>
                      <c:pt idx="79" formatCode="General">
                        <c:v>15</c:v>
                      </c:pt>
                      <c:pt idx="80" formatCode="General">
                        <c:v>12</c:v>
                      </c:pt>
                      <c:pt idx="81" formatCode="General">
                        <c:v>13</c:v>
                      </c:pt>
                      <c:pt idx="82" formatCode="General">
                        <c:v>15</c:v>
                      </c:pt>
                      <c:pt idx="83" formatCode="General">
                        <c:v>15</c:v>
                      </c:pt>
                      <c:pt idx="84" formatCode="General">
                        <c:v>14</c:v>
                      </c:pt>
                      <c:pt idx="85" formatCode="General">
                        <c:v>9</c:v>
                      </c:pt>
                      <c:pt idx="86" formatCode="General">
                        <c:v>7</c:v>
                      </c:pt>
                      <c:pt idx="87" formatCode="General">
                        <c:v>6</c:v>
                      </c:pt>
                      <c:pt idx="88" formatCode="General">
                        <c:v>10</c:v>
                      </c:pt>
                      <c:pt idx="89" formatCode="General">
                        <c:v>9</c:v>
                      </c:pt>
                      <c:pt idx="90" formatCode="General">
                        <c:v>6</c:v>
                      </c:pt>
                      <c:pt idx="91" formatCode="General">
                        <c:v>8</c:v>
                      </c:pt>
                      <c:pt idx="92" formatCode="General">
                        <c:v>11</c:v>
                      </c:pt>
                      <c:pt idx="93" formatCode="General">
                        <c:v>12</c:v>
                      </c:pt>
                      <c:pt idx="94" formatCode="General">
                        <c:v>9</c:v>
                      </c:pt>
                      <c:pt idx="95" formatCode="General">
                        <c:v>7</c:v>
                      </c:pt>
                      <c:pt idx="96" formatCode="General">
                        <c:v>11</c:v>
                      </c:pt>
                    </c:numCache>
                  </c:numRef>
                </c:val>
                <c:extLst xmlns:c15="http://schemas.microsoft.com/office/drawing/2012/chart">
                  <c:ext xmlns:c16="http://schemas.microsoft.com/office/drawing/2014/chart" uri="{C3380CC4-5D6E-409C-BE32-E72D297353CC}">
                    <c16:uniqueId val="{0000004B-5161-483A-9891-C9DCA5452F0D}"/>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24-25 '!$A$77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'!$B$77:$DB$77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c:v>1</c:v>
                      </c:pt>
                      <c:pt idx="44">
                        <c:v>0</c:v>
                      </c:pt>
                      <c:pt idx="45">
                        <c:v>0</c:v>
                      </c:pt>
                      <c:pt idx="46">
                        <c:v>0</c:v>
                      </c:pt>
                      <c:pt idx="47">
                        <c:v>0</c:v>
                      </c:pt>
                      <c:pt idx="48">
                        <c:v>1</c:v>
                      </c:pt>
                      <c:pt idx="49">
                        <c:v>0</c:v>
                      </c:pt>
                      <c:pt idx="50">
                        <c:v>0</c:v>
                      </c:pt>
                      <c:pt idx="51">
                        <c:v>0</c:v>
                      </c:pt>
                      <c:pt idx="52">
                        <c:v>0</c:v>
                      </c:pt>
                      <c:pt idx="53">
                        <c:v>0</c:v>
                      </c:pt>
                      <c:pt idx="54">
                        <c:v>0</c:v>
                      </c:pt>
                      <c:pt idx="55">
                        <c:v>1</c:v>
                      </c:pt>
                      <c:pt idx="56">
                        <c:v>1</c:v>
                      </c:pt>
                      <c:pt idx="57">
                        <c:v>1</c:v>
                      </c:pt>
                      <c:pt idx="58">
                        <c:v>1</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C-5161-483A-9891-C9DCA5452F0D}"/>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24-25 '!$A$78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'!$B$78:$DB$78</c15:sqref>
                        </c15:formulaRef>
                      </c:ext>
                    </c:extLst>
                    <c:numCache>
                      <c:formatCode>0</c:formatCode>
                      <c:ptCount val="105"/>
                      <c:pt idx="0">
                        <c:v>2</c:v>
                      </c:pt>
                      <c:pt idx="1">
                        <c:v>1</c:v>
                      </c:pt>
                      <c:pt idx="2">
                        <c:v>1</c:v>
                      </c:pt>
                      <c:pt idx="3">
                        <c:v>1</c:v>
                      </c:pt>
                      <c:pt idx="4">
                        <c:v>1</c:v>
                      </c:pt>
                      <c:pt idx="5">
                        <c:v>1</c:v>
                      </c:pt>
                      <c:pt idx="6">
                        <c:v>2</c:v>
                      </c:pt>
                      <c:pt idx="7">
                        <c:v>3</c:v>
                      </c:pt>
                      <c:pt idx="8">
                        <c:v>3</c:v>
                      </c:pt>
                      <c:pt idx="9">
                        <c:v>2</c:v>
                      </c:pt>
                      <c:pt idx="10">
                        <c:v>2</c:v>
                      </c:pt>
                      <c:pt idx="11">
                        <c:v>3</c:v>
                      </c:pt>
                      <c:pt idx="12">
                        <c:v>3</c:v>
                      </c:pt>
                      <c:pt idx="13">
                        <c:v>2</c:v>
                      </c:pt>
                      <c:pt idx="14">
                        <c:v>1</c:v>
                      </c:pt>
                      <c:pt idx="15">
                        <c:v>1</c:v>
                      </c:pt>
                      <c:pt idx="16">
                        <c:v>1</c:v>
                      </c:pt>
                      <c:pt idx="17">
                        <c:v>1</c:v>
                      </c:pt>
                      <c:pt idx="18">
                        <c:v>2</c:v>
                      </c:pt>
                      <c:pt idx="19">
                        <c:v>2</c:v>
                      </c:pt>
                      <c:pt idx="20">
                        <c:v>2</c:v>
                      </c:pt>
                      <c:pt idx="21">
                        <c:v>1</c:v>
                      </c:pt>
                      <c:pt idx="22">
                        <c:v>1</c:v>
                      </c:pt>
                      <c:pt idx="23">
                        <c:v>1</c:v>
                      </c:pt>
                      <c:pt idx="24">
                        <c:v>1</c:v>
                      </c:pt>
                      <c:pt idx="25">
                        <c:v>0</c:v>
                      </c:pt>
                      <c:pt idx="26">
                        <c:v>2</c:v>
                      </c:pt>
                      <c:pt idx="27">
                        <c:v>2</c:v>
                      </c:pt>
                      <c:pt idx="28">
                        <c:v>2</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1</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1</c:v>
                      </c:pt>
                      <c:pt idx="93" formatCode="General">
                        <c:v>1</c:v>
                      </c:pt>
                      <c:pt idx="94" formatCode="General">
                        <c:v>1</c:v>
                      </c:pt>
                      <c:pt idx="95" formatCode="General">
                        <c:v>2</c:v>
                      </c:pt>
                      <c:pt idx="96" formatCode="General">
                        <c:v>1</c:v>
                      </c:pt>
                    </c:numCache>
                  </c:numRef>
                </c:val>
                <c:extLst xmlns:c15="http://schemas.microsoft.com/office/drawing/2012/chart">
                  <c:ext xmlns:c16="http://schemas.microsoft.com/office/drawing/2014/chart" uri="{C3380CC4-5D6E-409C-BE32-E72D297353CC}">
                    <c16:uniqueId val="{0000004D-5161-483A-9891-C9DCA5452F0D}"/>
                  </c:ext>
                </c:extLst>
              </c15:ser>
            </c15:filteredBarSeries>
            <c15:filteredBarSeries>
              <c15:ser>
                <c:idx val="77"/>
                <c:order val="77"/>
                <c:tx>
                  <c:strRef>
                    <c:extLst xmlns:c15="http://schemas.microsoft.com/office/drawing/2012/chart">
                      <c:ext xmlns:c15="http://schemas.microsoft.com/office/drawing/2012/chart" uri="{02D57815-91ED-43cb-92C2-25804820EDAC}">
                        <c15:formulaRef>
                          <c15:sqref>'Table for graphs 24-25 '!$A$79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'!$B$79:$DB$79</c15:sqref>
                        </c15:formulaRef>
                      </c:ext>
                    </c:extLst>
                    <c:numCache>
                      <c:formatCode>0</c:formatCode>
                      <c:ptCount val="105"/>
                      <c:pt idx="0">
                        <c:v>11</c:v>
                      </c:pt>
                      <c:pt idx="1">
                        <c:v>11</c:v>
                      </c:pt>
                      <c:pt idx="2">
                        <c:v>7</c:v>
                      </c:pt>
                      <c:pt idx="3">
                        <c:v>10</c:v>
                      </c:pt>
                      <c:pt idx="4">
                        <c:v>13</c:v>
                      </c:pt>
                      <c:pt idx="5">
                        <c:v>13</c:v>
                      </c:pt>
                      <c:pt idx="6">
                        <c:v>19</c:v>
                      </c:pt>
                      <c:pt idx="7">
                        <c:v>17</c:v>
                      </c:pt>
                      <c:pt idx="8">
                        <c:v>21</c:v>
                      </c:pt>
                      <c:pt idx="9">
                        <c:v>20</c:v>
                      </c:pt>
                      <c:pt idx="10">
                        <c:v>19</c:v>
                      </c:pt>
                      <c:pt idx="11">
                        <c:v>21</c:v>
                      </c:pt>
                      <c:pt idx="12">
                        <c:v>17</c:v>
                      </c:pt>
                      <c:pt idx="13">
                        <c:v>14</c:v>
                      </c:pt>
                      <c:pt idx="14">
                        <c:v>13</c:v>
                      </c:pt>
                      <c:pt idx="15">
                        <c:v>14</c:v>
                      </c:pt>
                      <c:pt idx="16">
                        <c:v>14</c:v>
                      </c:pt>
                      <c:pt idx="17">
                        <c:v>9</c:v>
                      </c:pt>
                      <c:pt idx="18">
                        <c:v>10</c:v>
                      </c:pt>
                      <c:pt idx="19">
                        <c:v>14</c:v>
                      </c:pt>
                      <c:pt idx="20">
                        <c:v>16</c:v>
                      </c:pt>
                      <c:pt idx="21">
                        <c:v>16</c:v>
                      </c:pt>
                      <c:pt idx="22">
                        <c:v>20</c:v>
                      </c:pt>
                      <c:pt idx="23">
                        <c:v>20</c:v>
                      </c:pt>
                      <c:pt idx="24">
                        <c:v>18</c:v>
                      </c:pt>
                      <c:pt idx="25">
                        <c:v>17</c:v>
                      </c:pt>
                      <c:pt idx="26">
                        <c:v>16</c:v>
                      </c:pt>
                      <c:pt idx="27">
                        <c:v>20</c:v>
                      </c:pt>
                      <c:pt idx="28">
                        <c:v>26</c:v>
                      </c:pt>
                      <c:pt idx="29">
                        <c:v>29</c:v>
                      </c:pt>
                      <c:pt idx="30">
                        <c:v>27</c:v>
                      </c:pt>
                      <c:pt idx="31">
                        <c:v>29</c:v>
                      </c:pt>
                      <c:pt idx="32">
                        <c:v>28</c:v>
                      </c:pt>
                      <c:pt idx="33">
                        <c:v>29</c:v>
                      </c:pt>
                      <c:pt idx="34">
                        <c:v>32</c:v>
                      </c:pt>
                      <c:pt idx="35">
                        <c:v>26</c:v>
                      </c:pt>
                      <c:pt idx="36">
                        <c:v>27</c:v>
                      </c:pt>
                      <c:pt idx="37">
                        <c:v>22</c:v>
                      </c:pt>
                      <c:pt idx="38">
                        <c:v>18</c:v>
                      </c:pt>
                      <c:pt idx="39">
                        <c:v>19</c:v>
                      </c:pt>
                      <c:pt idx="40">
                        <c:v>18</c:v>
                      </c:pt>
                      <c:pt idx="41">
                        <c:v>24</c:v>
                      </c:pt>
                      <c:pt idx="42">
                        <c:v>26</c:v>
                      </c:pt>
                      <c:pt idx="43">
                        <c:v>26</c:v>
                      </c:pt>
                      <c:pt idx="44">
                        <c:v>24</c:v>
                      </c:pt>
                      <c:pt idx="45">
                        <c:v>21</c:v>
                      </c:pt>
                      <c:pt idx="46">
                        <c:v>22</c:v>
                      </c:pt>
                      <c:pt idx="47">
                        <c:v>18</c:v>
                      </c:pt>
                      <c:pt idx="48">
                        <c:v>17</c:v>
                      </c:pt>
                      <c:pt idx="49">
                        <c:v>16</c:v>
                      </c:pt>
                      <c:pt idx="50">
                        <c:v>16</c:v>
                      </c:pt>
                      <c:pt idx="51">
                        <c:v>22</c:v>
                      </c:pt>
                      <c:pt idx="52">
                        <c:v>16</c:v>
                      </c:pt>
                      <c:pt idx="53">
                        <c:v>11</c:v>
                      </c:pt>
                      <c:pt idx="54">
                        <c:v>12</c:v>
                      </c:pt>
                      <c:pt idx="55">
                        <c:v>10</c:v>
                      </c:pt>
                      <c:pt idx="56">
                        <c:v>8</c:v>
                      </c:pt>
                      <c:pt idx="57">
                        <c:v>13</c:v>
                      </c:pt>
                      <c:pt idx="58">
                        <c:v>23</c:v>
                      </c:pt>
                      <c:pt idx="59">
                        <c:v>18</c:v>
                      </c:pt>
                      <c:pt idx="60">
                        <c:v>23</c:v>
                      </c:pt>
                      <c:pt idx="61">
                        <c:v>19</c:v>
                      </c:pt>
                      <c:pt idx="62">
                        <c:v>17</c:v>
                      </c:pt>
                      <c:pt idx="63">
                        <c:v>18</c:v>
                      </c:pt>
                      <c:pt idx="64" formatCode="General">
                        <c:v>13</c:v>
                      </c:pt>
                      <c:pt idx="65" formatCode="General">
                        <c:v>14</c:v>
                      </c:pt>
                      <c:pt idx="66" formatCode="General">
                        <c:v>14</c:v>
                      </c:pt>
                      <c:pt idx="67" formatCode="General">
                        <c:v>15</c:v>
                      </c:pt>
                      <c:pt idx="68" formatCode="General">
                        <c:v>15</c:v>
                      </c:pt>
                      <c:pt idx="69" formatCode="General">
                        <c:v>13</c:v>
                      </c:pt>
                      <c:pt idx="70" formatCode="General">
                        <c:v>29</c:v>
                      </c:pt>
                      <c:pt idx="71" formatCode="General">
                        <c:v>17</c:v>
                      </c:pt>
                      <c:pt idx="72" formatCode="General">
                        <c:v>13</c:v>
                      </c:pt>
                      <c:pt idx="73" formatCode="General">
                        <c:v>13</c:v>
                      </c:pt>
                      <c:pt idx="74" formatCode="General">
                        <c:v>7</c:v>
                      </c:pt>
                      <c:pt idx="75" formatCode="General">
                        <c:v>10</c:v>
                      </c:pt>
                      <c:pt idx="76" formatCode="General">
                        <c:v>13</c:v>
                      </c:pt>
                      <c:pt idx="77" formatCode="General">
                        <c:v>7</c:v>
                      </c:pt>
                      <c:pt idx="78" formatCode="General">
                        <c:v>2</c:v>
                      </c:pt>
                      <c:pt idx="79" formatCode="General">
                        <c:v>4</c:v>
                      </c:pt>
                      <c:pt idx="80" formatCode="General">
                        <c:v>4</c:v>
                      </c:pt>
                      <c:pt idx="81" formatCode="General">
                        <c:v>4</c:v>
                      </c:pt>
                      <c:pt idx="82" formatCode="General">
                        <c:v>3</c:v>
                      </c:pt>
                      <c:pt idx="83" formatCode="General">
                        <c:v>4</c:v>
                      </c:pt>
                      <c:pt idx="84" formatCode="General">
                        <c:v>6</c:v>
                      </c:pt>
                      <c:pt idx="85" formatCode="General">
                        <c:v>6</c:v>
                      </c:pt>
                      <c:pt idx="86" formatCode="General">
                        <c:v>6</c:v>
                      </c:pt>
                      <c:pt idx="87" formatCode="General">
                        <c:v>2</c:v>
                      </c:pt>
                      <c:pt idx="88" formatCode="General">
                        <c:v>2</c:v>
                      </c:pt>
                      <c:pt idx="89" formatCode="General">
                        <c:v>4</c:v>
                      </c:pt>
                      <c:pt idx="90" formatCode="General">
                        <c:v>9</c:v>
                      </c:pt>
                      <c:pt idx="91" formatCode="General">
                        <c:v>8</c:v>
                      </c:pt>
                      <c:pt idx="92" formatCode="General">
                        <c:v>5</c:v>
                      </c:pt>
                      <c:pt idx="93" formatCode="General">
                        <c:v>4</c:v>
                      </c:pt>
                      <c:pt idx="94" formatCode="General">
                        <c:v>2</c:v>
                      </c:pt>
                      <c:pt idx="95" formatCode="General">
                        <c:v>2</c:v>
                      </c:pt>
                      <c:pt idx="96" formatCode="General">
                        <c:v>3</c:v>
                      </c:pt>
                    </c:numCache>
                  </c:numRef>
                </c:val>
                <c:extLst xmlns:c15="http://schemas.microsoft.com/office/drawing/2012/chart">
                  <c:ext xmlns:c16="http://schemas.microsoft.com/office/drawing/2014/chart" uri="{C3380CC4-5D6E-409C-BE32-E72D297353CC}">
                    <c16:uniqueId val="{0000004E-5161-483A-9891-C9DCA5452F0D}"/>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24-25 '!$A$80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'!$B$80:$DB$80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c:v>0</c:v>
                      </c:pt>
                      <c:pt idx="44">
                        <c:v>0</c:v>
                      </c:pt>
                      <c:pt idx="45">
                        <c:v>0</c:v>
                      </c:pt>
                      <c:pt idx="46">
                        <c:v>0</c:v>
                      </c:pt>
                      <c:pt idx="47">
                        <c:v>1</c:v>
                      </c:pt>
                      <c:pt idx="48">
                        <c:v>1</c:v>
                      </c:pt>
                      <c:pt idx="49">
                        <c:v>1</c:v>
                      </c:pt>
                      <c:pt idx="50">
                        <c:v>1</c:v>
                      </c:pt>
                      <c:pt idx="51">
                        <c:v>0</c:v>
                      </c:pt>
                      <c:pt idx="52">
                        <c:v>0</c:v>
                      </c:pt>
                      <c:pt idx="53">
                        <c:v>0</c:v>
                      </c:pt>
                      <c:pt idx="54">
                        <c:v>0</c:v>
                      </c:pt>
                      <c:pt idx="55">
                        <c:v>0</c:v>
                      </c:pt>
                      <c:pt idx="56">
                        <c:v>1</c:v>
                      </c:pt>
                      <c:pt idx="57">
                        <c:v>0</c:v>
                      </c:pt>
                      <c:pt idx="58">
                        <c:v>0</c:v>
                      </c:pt>
                      <c:pt idx="59">
                        <c:v>0</c:v>
                      </c:pt>
                      <c:pt idx="60">
                        <c:v>0</c:v>
                      </c:pt>
                      <c:pt idx="61">
                        <c:v>0</c:v>
                      </c:pt>
                      <c:pt idx="62">
                        <c:v>0</c:v>
                      </c:pt>
                      <c:pt idx="63">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3</c:v>
                      </c:pt>
                      <c:pt idx="81" formatCode="General">
                        <c:v>3</c:v>
                      </c:pt>
                      <c:pt idx="82" formatCode="General">
                        <c:v>3</c:v>
                      </c:pt>
                      <c:pt idx="83" formatCode="General">
                        <c:v>2</c:v>
                      </c:pt>
                      <c:pt idx="84" formatCode="General">
                        <c:v>1</c:v>
                      </c:pt>
                      <c:pt idx="85" formatCode="General">
                        <c:v>2</c:v>
                      </c:pt>
                      <c:pt idx="86" formatCode="General">
                        <c:v>1</c:v>
                      </c:pt>
                      <c:pt idx="87" formatCode="General">
                        <c:v>1</c:v>
                      </c:pt>
                      <c:pt idx="88" formatCode="General">
                        <c:v>2</c:v>
                      </c:pt>
                      <c:pt idx="89" formatCode="General">
                        <c:v>2</c:v>
                      </c:pt>
                      <c:pt idx="90" formatCode="General">
                        <c:v>1</c:v>
                      </c:pt>
                      <c:pt idx="91" formatCode="General">
                        <c:v>1</c:v>
                      </c:pt>
                      <c:pt idx="92" formatCode="General">
                        <c:v>1</c:v>
                      </c:pt>
                      <c:pt idx="93" formatCode="General">
                        <c:v>1</c:v>
                      </c:pt>
                      <c:pt idx="94" formatCode="General">
                        <c:v>0</c:v>
                      </c:pt>
                      <c:pt idx="95" formatCode="General">
                        <c:v>1</c:v>
                      </c:pt>
                      <c:pt idx="96" formatCode="General">
                        <c:v>0</c:v>
                      </c:pt>
                    </c:numCache>
                  </c:numRef>
                </c:val>
                <c:extLst xmlns:c15="http://schemas.microsoft.com/office/drawing/2012/chart">
                  <c:ext xmlns:c16="http://schemas.microsoft.com/office/drawing/2014/chart" uri="{C3380CC4-5D6E-409C-BE32-E72D297353CC}">
                    <c16:uniqueId val="{0000004F-5161-483A-9891-C9DCA5452F0D}"/>
                  </c:ext>
                </c:extLst>
              </c15:ser>
            </c15:filteredBarSeries>
            <c15:filteredBarSeries>
              <c15:ser>
                <c:idx val="79"/>
                <c:order val="79"/>
                <c:tx>
                  <c:strRef>
                    <c:extLst xmlns:c15="http://schemas.microsoft.com/office/drawing/2012/chart">
                      <c:ext xmlns:c15="http://schemas.microsoft.com/office/drawing/2012/chart" uri="{02D57815-91ED-43cb-92C2-25804820EDAC}">
                        <c15:formulaRef>
                          <c15:sqref>'Table for graphs 24-25 '!$A$81</c15:sqref>
                        </c15:formulaRef>
                      </c:ext>
                    </c:extLst>
                    <c:strCache>
                      <c:ptCount val="1"/>
                      <c:pt idx="0">
                        <c:v>Gynaecological - Reported Backlog Total</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'!$B$81:$DB$81</c15:sqref>
                        </c15:formulaRef>
                      </c:ext>
                    </c:extLst>
                    <c:numCache>
                      <c:formatCode>0</c:formatCode>
                      <c:ptCount val="105"/>
                      <c:pt idx="0">
                        <c:v>112</c:v>
                      </c:pt>
                      <c:pt idx="1">
                        <c:v>124</c:v>
                      </c:pt>
                      <c:pt idx="2">
                        <c:v>111</c:v>
                      </c:pt>
                      <c:pt idx="3">
                        <c:v>110</c:v>
                      </c:pt>
                      <c:pt idx="4">
                        <c:v>116</c:v>
                      </c:pt>
                      <c:pt idx="5">
                        <c:v>118</c:v>
                      </c:pt>
                      <c:pt idx="6">
                        <c:v>115</c:v>
                      </c:pt>
                      <c:pt idx="7">
                        <c:v>111</c:v>
                      </c:pt>
                      <c:pt idx="8">
                        <c:v>122</c:v>
                      </c:pt>
                      <c:pt idx="9">
                        <c:v>115</c:v>
                      </c:pt>
                      <c:pt idx="10">
                        <c:v>101</c:v>
                      </c:pt>
                      <c:pt idx="11">
                        <c:v>109</c:v>
                      </c:pt>
                      <c:pt idx="12">
                        <c:v>106</c:v>
                      </c:pt>
                      <c:pt idx="13">
                        <c:v>90</c:v>
                      </c:pt>
                      <c:pt idx="14">
                        <c:v>93</c:v>
                      </c:pt>
                      <c:pt idx="15">
                        <c:v>100</c:v>
                      </c:pt>
                      <c:pt idx="16">
                        <c:v>93</c:v>
                      </c:pt>
                      <c:pt idx="17">
                        <c:v>81</c:v>
                      </c:pt>
                      <c:pt idx="18">
                        <c:v>88</c:v>
                      </c:pt>
                      <c:pt idx="19">
                        <c:v>90</c:v>
                      </c:pt>
                      <c:pt idx="20">
                        <c:v>94</c:v>
                      </c:pt>
                      <c:pt idx="21">
                        <c:v>98</c:v>
                      </c:pt>
                      <c:pt idx="22">
                        <c:v>99</c:v>
                      </c:pt>
                      <c:pt idx="23">
                        <c:v>105</c:v>
                      </c:pt>
                      <c:pt idx="24">
                        <c:v>81</c:v>
                      </c:pt>
                      <c:pt idx="25">
                        <c:v>75</c:v>
                      </c:pt>
                      <c:pt idx="26">
                        <c:v>64</c:v>
                      </c:pt>
                      <c:pt idx="27">
                        <c:v>59</c:v>
                      </c:pt>
                      <c:pt idx="28">
                        <c:v>67</c:v>
                      </c:pt>
                      <c:pt idx="29">
                        <c:v>71</c:v>
                      </c:pt>
                      <c:pt idx="30">
                        <c:v>68</c:v>
                      </c:pt>
                      <c:pt idx="31">
                        <c:v>64</c:v>
                      </c:pt>
                      <c:pt idx="32">
                        <c:v>63</c:v>
                      </c:pt>
                      <c:pt idx="33">
                        <c:v>60</c:v>
                      </c:pt>
                      <c:pt idx="34">
                        <c:v>55</c:v>
                      </c:pt>
                      <c:pt idx="35">
                        <c:v>52</c:v>
                      </c:pt>
                      <c:pt idx="36">
                        <c:v>54</c:v>
                      </c:pt>
                      <c:pt idx="37">
                        <c:v>58</c:v>
                      </c:pt>
                      <c:pt idx="38">
                        <c:v>50</c:v>
                      </c:pt>
                      <c:pt idx="39">
                        <c:v>55</c:v>
                      </c:pt>
                      <c:pt idx="40">
                        <c:v>60</c:v>
                      </c:pt>
                      <c:pt idx="41">
                        <c:v>47</c:v>
                      </c:pt>
                      <c:pt idx="42">
                        <c:v>50</c:v>
                      </c:pt>
                      <c:pt idx="43">
                        <c:v>50</c:v>
                      </c:pt>
                      <c:pt idx="44">
                        <c:v>41</c:v>
                      </c:pt>
                      <c:pt idx="45">
                        <c:v>46</c:v>
                      </c:pt>
                      <c:pt idx="46">
                        <c:v>40</c:v>
                      </c:pt>
                      <c:pt idx="47">
                        <c:v>40</c:v>
                      </c:pt>
                      <c:pt idx="48">
                        <c:v>34</c:v>
                      </c:pt>
                      <c:pt idx="49">
                        <c:v>31</c:v>
                      </c:pt>
                      <c:pt idx="50">
                        <c:v>32</c:v>
                      </c:pt>
                      <c:pt idx="51">
                        <c:v>32</c:v>
                      </c:pt>
                      <c:pt idx="52">
                        <c:v>30</c:v>
                      </c:pt>
                      <c:pt idx="53">
                        <c:v>36</c:v>
                      </c:pt>
                      <c:pt idx="54">
                        <c:v>43</c:v>
                      </c:pt>
                      <c:pt idx="55">
                        <c:v>43</c:v>
                      </c:pt>
                      <c:pt idx="56">
                        <c:v>40</c:v>
                      </c:pt>
                      <c:pt idx="57">
                        <c:v>36</c:v>
                      </c:pt>
                      <c:pt idx="58">
                        <c:v>37</c:v>
                      </c:pt>
                      <c:pt idx="59">
                        <c:v>35</c:v>
                      </c:pt>
                      <c:pt idx="60">
                        <c:v>39</c:v>
                      </c:pt>
                      <c:pt idx="61">
                        <c:v>39</c:v>
                      </c:pt>
                      <c:pt idx="62">
                        <c:v>42</c:v>
                      </c:pt>
                      <c:pt idx="63">
                        <c:v>41</c:v>
                      </c:pt>
                      <c:pt idx="64" formatCode="General">
                        <c:v>43</c:v>
                      </c:pt>
                      <c:pt idx="65" formatCode="General">
                        <c:v>37</c:v>
                      </c:pt>
                      <c:pt idx="66" formatCode="General">
                        <c:v>38</c:v>
                      </c:pt>
                      <c:pt idx="67" formatCode="General">
                        <c:v>39</c:v>
                      </c:pt>
                      <c:pt idx="68" formatCode="General">
                        <c:v>35</c:v>
                      </c:pt>
                      <c:pt idx="69" formatCode="General">
                        <c:v>40</c:v>
                      </c:pt>
                      <c:pt idx="70" formatCode="General">
                        <c:v>73</c:v>
                      </c:pt>
                      <c:pt idx="71" formatCode="General">
                        <c:v>41</c:v>
                      </c:pt>
                      <c:pt idx="72" formatCode="General">
                        <c:v>42</c:v>
                      </c:pt>
                      <c:pt idx="73" formatCode="General">
                        <c:v>38</c:v>
                      </c:pt>
                      <c:pt idx="74" formatCode="General">
                        <c:v>38</c:v>
                      </c:pt>
                      <c:pt idx="75" formatCode="General">
                        <c:v>32</c:v>
                      </c:pt>
                      <c:pt idx="76" formatCode="General">
                        <c:v>30</c:v>
                      </c:pt>
                      <c:pt idx="77" formatCode="General">
                        <c:v>31</c:v>
                      </c:pt>
                      <c:pt idx="78" formatCode="General">
                        <c:v>33</c:v>
                      </c:pt>
                      <c:pt idx="79" formatCode="General">
                        <c:v>27</c:v>
                      </c:pt>
                      <c:pt idx="80" formatCode="General">
                        <c:v>27</c:v>
                      </c:pt>
                      <c:pt idx="81" formatCode="General">
                        <c:v>31</c:v>
                      </c:pt>
                      <c:pt idx="82" formatCode="General">
                        <c:v>35</c:v>
                      </c:pt>
                      <c:pt idx="83" formatCode="General">
                        <c:v>35</c:v>
                      </c:pt>
                      <c:pt idx="84" formatCode="General">
                        <c:v>34</c:v>
                      </c:pt>
                      <c:pt idx="85" formatCode="General">
                        <c:v>28</c:v>
                      </c:pt>
                      <c:pt idx="86" formatCode="General">
                        <c:v>32</c:v>
                      </c:pt>
                      <c:pt idx="87" formatCode="General">
                        <c:v>30</c:v>
                      </c:pt>
                      <c:pt idx="88" formatCode="General">
                        <c:v>28</c:v>
                      </c:pt>
                      <c:pt idx="89" formatCode="General">
                        <c:v>29</c:v>
                      </c:pt>
                      <c:pt idx="90" formatCode="General">
                        <c:v>27</c:v>
                      </c:pt>
                      <c:pt idx="91" formatCode="General">
                        <c:v>30</c:v>
                      </c:pt>
                      <c:pt idx="92" formatCode="General">
                        <c:v>30</c:v>
                      </c:pt>
                      <c:pt idx="93" formatCode="General">
                        <c:v>27</c:v>
                      </c:pt>
                      <c:pt idx="94" formatCode="General">
                        <c:v>30</c:v>
                      </c:pt>
                      <c:pt idx="95" formatCode="General">
                        <c:v>30</c:v>
                      </c:pt>
                      <c:pt idx="96" formatCode="General">
                        <c:v>27</c:v>
                      </c:pt>
                    </c:numCache>
                  </c:numRef>
                </c:val>
                <c:extLst xmlns:c15="http://schemas.microsoft.com/office/drawing/2012/chart">
                  <c:ext xmlns:c16="http://schemas.microsoft.com/office/drawing/2014/chart" uri="{C3380CC4-5D6E-409C-BE32-E72D297353CC}">
                    <c16:uniqueId val="{00000050-5161-483A-9891-C9DCA5452F0D}"/>
                  </c:ext>
                </c:extLst>
              </c15:ser>
            </c15:filteredBarSeries>
            <c15:filteredBarSeries>
              <c15:ser>
                <c:idx val="80"/>
                <c:order val="80"/>
                <c:tx>
                  <c:strRef>
                    <c:extLst xmlns:c15="http://schemas.microsoft.com/office/drawing/2012/chart">
                      <c:ext xmlns:c15="http://schemas.microsoft.com/office/drawing/2012/chart" uri="{02D57815-91ED-43cb-92C2-25804820EDAC}">
                        <c15:formulaRef>
                          <c15:sqref>'Table for graphs 24-25 '!$A$82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'!$B$82:$DB$82</c15:sqref>
                        </c15:formulaRef>
                      </c:ext>
                    </c:extLst>
                    <c:numCache>
                      <c:formatCode>0</c:formatCode>
                      <c:ptCount val="105"/>
                      <c:pt idx="0">
                        <c:v>17</c:v>
                      </c:pt>
                      <c:pt idx="1">
                        <c:v>21</c:v>
                      </c:pt>
                      <c:pt idx="2">
                        <c:v>18</c:v>
                      </c:pt>
                      <c:pt idx="3">
                        <c:v>20</c:v>
                      </c:pt>
                      <c:pt idx="4">
                        <c:v>20</c:v>
                      </c:pt>
                      <c:pt idx="5">
                        <c:v>22</c:v>
                      </c:pt>
                      <c:pt idx="6">
                        <c:v>19</c:v>
                      </c:pt>
                      <c:pt idx="7">
                        <c:v>18</c:v>
                      </c:pt>
                      <c:pt idx="8">
                        <c:v>20</c:v>
                      </c:pt>
                      <c:pt idx="9">
                        <c:v>13</c:v>
                      </c:pt>
                      <c:pt idx="10">
                        <c:v>14</c:v>
                      </c:pt>
                      <c:pt idx="11">
                        <c:v>12</c:v>
                      </c:pt>
                      <c:pt idx="12">
                        <c:v>13</c:v>
                      </c:pt>
                      <c:pt idx="13">
                        <c:v>15</c:v>
                      </c:pt>
                      <c:pt idx="14">
                        <c:v>12</c:v>
                      </c:pt>
                      <c:pt idx="15">
                        <c:v>14</c:v>
                      </c:pt>
                      <c:pt idx="16">
                        <c:v>13</c:v>
                      </c:pt>
                      <c:pt idx="17">
                        <c:v>14</c:v>
                      </c:pt>
                      <c:pt idx="18">
                        <c:v>12</c:v>
                      </c:pt>
                      <c:pt idx="19">
                        <c:v>12</c:v>
                      </c:pt>
                      <c:pt idx="20">
                        <c:v>12</c:v>
                      </c:pt>
                      <c:pt idx="21">
                        <c:v>12</c:v>
                      </c:pt>
                      <c:pt idx="22">
                        <c:v>9</c:v>
                      </c:pt>
                      <c:pt idx="23">
                        <c:v>10</c:v>
                      </c:pt>
                      <c:pt idx="24">
                        <c:v>9</c:v>
                      </c:pt>
                      <c:pt idx="25">
                        <c:v>10</c:v>
                      </c:pt>
                      <c:pt idx="26">
                        <c:v>14</c:v>
                      </c:pt>
                      <c:pt idx="27">
                        <c:v>13</c:v>
                      </c:pt>
                      <c:pt idx="28">
                        <c:v>14</c:v>
                      </c:pt>
                      <c:pt idx="29">
                        <c:v>15</c:v>
                      </c:pt>
                      <c:pt idx="30">
                        <c:v>13</c:v>
                      </c:pt>
                      <c:pt idx="31">
                        <c:v>13</c:v>
                      </c:pt>
                      <c:pt idx="32">
                        <c:v>12</c:v>
                      </c:pt>
                      <c:pt idx="33">
                        <c:v>15</c:v>
                      </c:pt>
                      <c:pt idx="34">
                        <c:v>13</c:v>
                      </c:pt>
                      <c:pt idx="35">
                        <c:v>10</c:v>
                      </c:pt>
                      <c:pt idx="36">
                        <c:v>11</c:v>
                      </c:pt>
                      <c:pt idx="37">
                        <c:v>10</c:v>
                      </c:pt>
                      <c:pt idx="38">
                        <c:v>11</c:v>
                      </c:pt>
                      <c:pt idx="39">
                        <c:v>10</c:v>
                      </c:pt>
                      <c:pt idx="40">
                        <c:v>14</c:v>
                      </c:pt>
                      <c:pt idx="41">
                        <c:v>11</c:v>
                      </c:pt>
                      <c:pt idx="42">
                        <c:v>9</c:v>
                      </c:pt>
                      <c:pt idx="43">
                        <c:v>8</c:v>
                      </c:pt>
                      <c:pt idx="44">
                        <c:v>8</c:v>
                      </c:pt>
                      <c:pt idx="45">
                        <c:v>7</c:v>
                      </c:pt>
                      <c:pt idx="46">
                        <c:v>8</c:v>
                      </c:pt>
                      <c:pt idx="47">
                        <c:v>11</c:v>
                      </c:pt>
                      <c:pt idx="48">
                        <c:v>7</c:v>
                      </c:pt>
                      <c:pt idx="49">
                        <c:v>9</c:v>
                      </c:pt>
                      <c:pt idx="50">
                        <c:v>7</c:v>
                      </c:pt>
                      <c:pt idx="51">
                        <c:v>7</c:v>
                      </c:pt>
                      <c:pt idx="52">
                        <c:v>8</c:v>
                      </c:pt>
                      <c:pt idx="53">
                        <c:v>9</c:v>
                      </c:pt>
                      <c:pt idx="54">
                        <c:v>6</c:v>
                      </c:pt>
                      <c:pt idx="55">
                        <c:v>7</c:v>
                      </c:pt>
                      <c:pt idx="56">
                        <c:v>7</c:v>
                      </c:pt>
                      <c:pt idx="57">
                        <c:v>8</c:v>
                      </c:pt>
                      <c:pt idx="58">
                        <c:v>8</c:v>
                      </c:pt>
                      <c:pt idx="59">
                        <c:v>6</c:v>
                      </c:pt>
                      <c:pt idx="60">
                        <c:v>7</c:v>
                      </c:pt>
                      <c:pt idx="61">
                        <c:v>7</c:v>
                      </c:pt>
                      <c:pt idx="62">
                        <c:v>6</c:v>
                      </c:pt>
                      <c:pt idx="63">
                        <c:v>4</c:v>
                      </c:pt>
                      <c:pt idx="64" formatCode="General">
                        <c:v>7</c:v>
                      </c:pt>
                      <c:pt idx="65" formatCode="General">
                        <c:v>6</c:v>
                      </c:pt>
                      <c:pt idx="66" formatCode="General">
                        <c:v>6</c:v>
                      </c:pt>
                      <c:pt idx="67" formatCode="General">
                        <c:v>11</c:v>
                      </c:pt>
                      <c:pt idx="68" formatCode="General">
                        <c:v>9</c:v>
                      </c:pt>
                      <c:pt idx="69" formatCode="General">
                        <c:v>10</c:v>
                      </c:pt>
                      <c:pt idx="70" formatCode="General">
                        <c:v>15</c:v>
                      </c:pt>
                      <c:pt idx="71" formatCode="General">
                        <c:v>9</c:v>
                      </c:pt>
                      <c:pt idx="72" formatCode="General">
                        <c:v>7</c:v>
                      </c:pt>
                      <c:pt idx="73" formatCode="General">
                        <c:v>6</c:v>
                      </c:pt>
                      <c:pt idx="74" formatCode="General">
                        <c:v>7</c:v>
                      </c:pt>
                      <c:pt idx="75" formatCode="General">
                        <c:v>8</c:v>
                      </c:pt>
                      <c:pt idx="76" formatCode="General">
                        <c:v>6</c:v>
                      </c:pt>
                      <c:pt idx="77" formatCode="General">
                        <c:v>8</c:v>
                      </c:pt>
                      <c:pt idx="78" formatCode="General">
                        <c:v>10</c:v>
                      </c:pt>
                      <c:pt idx="79" formatCode="General">
                        <c:v>8</c:v>
                      </c:pt>
                      <c:pt idx="80" formatCode="General">
                        <c:v>8</c:v>
                      </c:pt>
                      <c:pt idx="81" formatCode="General">
                        <c:v>7</c:v>
                      </c:pt>
                      <c:pt idx="82" formatCode="General">
                        <c:v>7</c:v>
                      </c:pt>
                      <c:pt idx="83" formatCode="General">
                        <c:v>6</c:v>
                      </c:pt>
                      <c:pt idx="84" formatCode="General">
                        <c:v>4</c:v>
                      </c:pt>
                      <c:pt idx="85" formatCode="General">
                        <c:v>7</c:v>
                      </c:pt>
                      <c:pt idx="86" formatCode="General">
                        <c:v>7</c:v>
                      </c:pt>
                      <c:pt idx="87" formatCode="General">
                        <c:v>6</c:v>
                      </c:pt>
                      <c:pt idx="88" formatCode="General">
                        <c:v>6</c:v>
                      </c:pt>
                      <c:pt idx="89" formatCode="General">
                        <c:v>8</c:v>
                      </c:pt>
                      <c:pt idx="90" formatCode="General">
                        <c:v>8</c:v>
                      </c:pt>
                      <c:pt idx="91" formatCode="General">
                        <c:v>12</c:v>
                      </c:pt>
                      <c:pt idx="92" formatCode="General">
                        <c:v>12</c:v>
                      </c:pt>
                      <c:pt idx="93" formatCode="General">
                        <c:v>13</c:v>
                      </c:pt>
                      <c:pt idx="94" formatCode="General">
                        <c:v>13</c:v>
                      </c:pt>
                      <c:pt idx="95" formatCode="General">
                        <c:v>11</c:v>
                      </c:pt>
                      <c:pt idx="96" formatCode="General">
                        <c:v>11</c:v>
                      </c:pt>
                    </c:numCache>
                  </c:numRef>
                </c:val>
                <c:extLst xmlns:c15="http://schemas.microsoft.com/office/drawing/2012/chart">
                  <c:ext xmlns:c16="http://schemas.microsoft.com/office/drawing/2014/chart" uri="{C3380CC4-5D6E-409C-BE32-E72D297353CC}">
                    <c16:uniqueId val="{00000051-5161-483A-9891-C9DCA5452F0D}"/>
                  </c:ext>
                </c:extLst>
              </c15:ser>
            </c15:filteredBarSeries>
            <c15:filteredBarSeries>
              <c15:ser>
                <c:idx val="81"/>
                <c:order val="81"/>
                <c:tx>
                  <c:strRef>
                    <c:extLst xmlns:c15="http://schemas.microsoft.com/office/drawing/2012/chart">
                      <c:ext xmlns:c15="http://schemas.microsoft.com/office/drawing/2012/chart" uri="{02D57815-91ED-43cb-92C2-25804820EDAC}">
                        <c15:formulaRef>
                          <c15:sqref>'Table for graphs 24-25 '!$A$83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'!$B$83:$DB$83</c15:sqref>
                        </c15:formulaRef>
                      </c:ext>
                    </c:extLst>
                    <c:numCache>
                      <c:formatCode>0</c:formatCode>
                      <c:ptCount val="105"/>
                      <c:pt idx="0">
                        <c:v>18</c:v>
                      </c:pt>
                      <c:pt idx="1">
                        <c:v>28</c:v>
                      </c:pt>
                      <c:pt idx="2">
                        <c:v>22</c:v>
                      </c:pt>
                      <c:pt idx="3">
                        <c:v>22</c:v>
                      </c:pt>
                      <c:pt idx="4">
                        <c:v>16</c:v>
                      </c:pt>
                      <c:pt idx="5">
                        <c:v>20</c:v>
                      </c:pt>
                      <c:pt idx="6">
                        <c:v>16</c:v>
                      </c:pt>
                      <c:pt idx="7">
                        <c:v>18</c:v>
                      </c:pt>
                      <c:pt idx="8">
                        <c:v>16</c:v>
                      </c:pt>
                      <c:pt idx="9">
                        <c:v>14</c:v>
                      </c:pt>
                      <c:pt idx="10">
                        <c:v>17</c:v>
                      </c:pt>
                      <c:pt idx="11">
                        <c:v>16</c:v>
                      </c:pt>
                      <c:pt idx="12">
                        <c:v>12</c:v>
                      </c:pt>
                      <c:pt idx="13">
                        <c:v>17</c:v>
                      </c:pt>
                      <c:pt idx="14">
                        <c:v>19</c:v>
                      </c:pt>
                      <c:pt idx="15">
                        <c:v>12</c:v>
                      </c:pt>
                      <c:pt idx="16">
                        <c:v>16</c:v>
                      </c:pt>
                      <c:pt idx="17">
                        <c:v>17</c:v>
                      </c:pt>
                      <c:pt idx="18">
                        <c:v>14</c:v>
                      </c:pt>
                      <c:pt idx="19">
                        <c:v>12</c:v>
                      </c:pt>
                      <c:pt idx="20">
                        <c:v>18</c:v>
                      </c:pt>
                      <c:pt idx="21">
                        <c:v>24</c:v>
                      </c:pt>
                      <c:pt idx="22">
                        <c:v>28</c:v>
                      </c:pt>
                      <c:pt idx="23">
                        <c:v>32</c:v>
                      </c:pt>
                      <c:pt idx="24">
                        <c:v>35</c:v>
                      </c:pt>
                      <c:pt idx="25">
                        <c:v>26</c:v>
                      </c:pt>
                      <c:pt idx="26">
                        <c:v>24</c:v>
                      </c:pt>
                      <c:pt idx="27">
                        <c:v>19</c:v>
                      </c:pt>
                      <c:pt idx="28">
                        <c:v>15</c:v>
                      </c:pt>
                      <c:pt idx="29">
                        <c:v>15</c:v>
                      </c:pt>
                      <c:pt idx="30">
                        <c:v>11</c:v>
                      </c:pt>
                      <c:pt idx="31">
                        <c:v>7</c:v>
                      </c:pt>
                      <c:pt idx="32">
                        <c:v>7</c:v>
                      </c:pt>
                      <c:pt idx="33">
                        <c:v>11</c:v>
                      </c:pt>
                      <c:pt idx="34">
                        <c:v>8</c:v>
                      </c:pt>
                      <c:pt idx="35">
                        <c:v>9</c:v>
                      </c:pt>
                      <c:pt idx="36">
                        <c:v>8</c:v>
                      </c:pt>
                      <c:pt idx="37">
                        <c:v>8</c:v>
                      </c:pt>
                      <c:pt idx="38">
                        <c:v>9</c:v>
                      </c:pt>
                      <c:pt idx="39">
                        <c:v>11</c:v>
                      </c:pt>
                      <c:pt idx="40">
                        <c:v>10</c:v>
                      </c:pt>
                      <c:pt idx="41">
                        <c:v>11</c:v>
                      </c:pt>
                      <c:pt idx="42">
                        <c:v>9</c:v>
                      </c:pt>
                      <c:pt idx="43">
                        <c:v>15</c:v>
                      </c:pt>
                      <c:pt idx="44">
                        <c:v>14</c:v>
                      </c:pt>
                      <c:pt idx="45">
                        <c:v>12</c:v>
                      </c:pt>
                      <c:pt idx="46">
                        <c:v>13</c:v>
                      </c:pt>
                      <c:pt idx="47">
                        <c:v>15</c:v>
                      </c:pt>
                      <c:pt idx="48">
                        <c:v>10</c:v>
                      </c:pt>
                      <c:pt idx="49">
                        <c:v>9</c:v>
                      </c:pt>
                      <c:pt idx="50">
                        <c:v>8</c:v>
                      </c:pt>
                      <c:pt idx="51">
                        <c:v>6</c:v>
                      </c:pt>
                      <c:pt idx="52">
                        <c:v>8</c:v>
                      </c:pt>
                      <c:pt idx="53">
                        <c:v>6</c:v>
                      </c:pt>
                      <c:pt idx="54">
                        <c:v>10</c:v>
                      </c:pt>
                      <c:pt idx="55">
                        <c:v>13</c:v>
                      </c:pt>
                      <c:pt idx="56">
                        <c:v>12</c:v>
                      </c:pt>
                      <c:pt idx="57">
                        <c:v>9</c:v>
                      </c:pt>
                      <c:pt idx="58">
                        <c:v>6</c:v>
                      </c:pt>
                      <c:pt idx="59">
                        <c:v>5</c:v>
                      </c:pt>
                      <c:pt idx="60">
                        <c:v>8</c:v>
                      </c:pt>
                      <c:pt idx="61">
                        <c:v>6</c:v>
                      </c:pt>
                      <c:pt idx="62">
                        <c:v>11</c:v>
                      </c:pt>
                      <c:pt idx="63">
                        <c:v>15</c:v>
                      </c:pt>
                      <c:pt idx="64" formatCode="General">
                        <c:v>11</c:v>
                      </c:pt>
                      <c:pt idx="65" formatCode="General">
                        <c:v>11</c:v>
                      </c:pt>
                      <c:pt idx="66" formatCode="General">
                        <c:v>11</c:v>
                      </c:pt>
                      <c:pt idx="67" formatCode="General">
                        <c:v>14</c:v>
                      </c:pt>
                      <c:pt idx="68" formatCode="General">
                        <c:v>16</c:v>
                      </c:pt>
                      <c:pt idx="69" formatCode="General">
                        <c:v>16</c:v>
                      </c:pt>
                      <c:pt idx="70" formatCode="General">
                        <c:v>27</c:v>
                      </c:pt>
                      <c:pt idx="71" formatCode="General">
                        <c:v>12</c:v>
                      </c:pt>
                      <c:pt idx="72" formatCode="General">
                        <c:v>14</c:v>
                      </c:pt>
                      <c:pt idx="73" formatCode="General">
                        <c:v>17</c:v>
                      </c:pt>
                      <c:pt idx="74" formatCode="General">
                        <c:v>18</c:v>
                      </c:pt>
                      <c:pt idx="75" formatCode="General">
                        <c:v>15</c:v>
                      </c:pt>
                      <c:pt idx="76" formatCode="General">
                        <c:v>16</c:v>
                      </c:pt>
                      <c:pt idx="77" formatCode="General">
                        <c:v>14</c:v>
                      </c:pt>
                      <c:pt idx="78" formatCode="General">
                        <c:v>13</c:v>
                      </c:pt>
                      <c:pt idx="79" formatCode="General">
                        <c:v>16</c:v>
                      </c:pt>
                      <c:pt idx="80" formatCode="General">
                        <c:v>16</c:v>
                      </c:pt>
                      <c:pt idx="81" formatCode="General">
                        <c:v>9</c:v>
                      </c:pt>
                      <c:pt idx="82" formatCode="General">
                        <c:v>13</c:v>
                      </c:pt>
                      <c:pt idx="83" formatCode="General">
                        <c:v>7</c:v>
                      </c:pt>
                      <c:pt idx="84" formatCode="General">
                        <c:v>7</c:v>
                      </c:pt>
                      <c:pt idx="85" formatCode="General">
                        <c:v>7</c:v>
                      </c:pt>
                      <c:pt idx="86" formatCode="General">
                        <c:v>7</c:v>
                      </c:pt>
                      <c:pt idx="87" formatCode="General">
                        <c:v>10</c:v>
                      </c:pt>
                      <c:pt idx="88" formatCode="General">
                        <c:v>11</c:v>
                      </c:pt>
                      <c:pt idx="89" formatCode="General">
                        <c:v>10</c:v>
                      </c:pt>
                      <c:pt idx="90" formatCode="General">
                        <c:v>12</c:v>
                      </c:pt>
                      <c:pt idx="91" formatCode="General">
                        <c:v>14</c:v>
                      </c:pt>
                      <c:pt idx="92" formatCode="General">
                        <c:v>13</c:v>
                      </c:pt>
                      <c:pt idx="93" formatCode="General">
                        <c:v>12</c:v>
                      </c:pt>
                      <c:pt idx="94" formatCode="General">
                        <c:v>15</c:v>
                      </c:pt>
                      <c:pt idx="95" formatCode="General">
                        <c:v>17</c:v>
                      </c:pt>
                      <c:pt idx="96" formatCode="General">
                        <c:v>15</c:v>
                      </c:pt>
                    </c:numCache>
                  </c:numRef>
                </c:val>
                <c:extLst xmlns:c15="http://schemas.microsoft.com/office/drawing/2012/chart">
                  <c:ext xmlns:c16="http://schemas.microsoft.com/office/drawing/2014/chart" uri="{C3380CC4-5D6E-409C-BE32-E72D297353CC}">
                    <c16:uniqueId val="{00000052-5161-483A-9891-C9DCA5452F0D}"/>
                  </c:ext>
                </c:extLst>
              </c15:ser>
            </c15:filteredBarSeries>
            <c15:filteredBarSeries>
              <c15:ser>
                <c:idx val="82"/>
                <c:order val="82"/>
                <c:tx>
                  <c:strRef>
                    <c:extLst xmlns:c15="http://schemas.microsoft.com/office/drawing/2012/chart">
                      <c:ext xmlns:c15="http://schemas.microsoft.com/office/drawing/2012/chart" uri="{02D57815-91ED-43cb-92C2-25804820EDAC}">
                        <c15:formulaRef>
                          <c15:sqref>'Table for graphs 24-25 '!$A$84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'!$B$84:$DB$84</c15:sqref>
                        </c15:formulaRef>
                      </c:ext>
                    </c:extLst>
                    <c:numCache>
                      <c:formatCode>0</c:formatCode>
                      <c:ptCount val="105"/>
                      <c:pt idx="0">
                        <c:v>77</c:v>
                      </c:pt>
                      <c:pt idx="1">
                        <c:v>82</c:v>
                      </c:pt>
                      <c:pt idx="2">
                        <c:v>85</c:v>
                      </c:pt>
                      <c:pt idx="3">
                        <c:v>81</c:v>
                      </c:pt>
                      <c:pt idx="4">
                        <c:v>79</c:v>
                      </c:pt>
                      <c:pt idx="5">
                        <c:v>69</c:v>
                      </c:pt>
                      <c:pt idx="6">
                        <c:v>69</c:v>
                      </c:pt>
                      <c:pt idx="7">
                        <c:v>68</c:v>
                      </c:pt>
                      <c:pt idx="8">
                        <c:v>71</c:v>
                      </c:pt>
                      <c:pt idx="9">
                        <c:v>77</c:v>
                      </c:pt>
                      <c:pt idx="10">
                        <c:v>73</c:v>
                      </c:pt>
                      <c:pt idx="11">
                        <c:v>65</c:v>
                      </c:pt>
                      <c:pt idx="12">
                        <c:v>68</c:v>
                      </c:pt>
                      <c:pt idx="13">
                        <c:v>59</c:v>
                      </c:pt>
                      <c:pt idx="14">
                        <c:v>55</c:v>
                      </c:pt>
                      <c:pt idx="15">
                        <c:v>51</c:v>
                      </c:pt>
                      <c:pt idx="16">
                        <c:v>62</c:v>
                      </c:pt>
                      <c:pt idx="17">
                        <c:v>66</c:v>
                      </c:pt>
                      <c:pt idx="18">
                        <c:v>71</c:v>
                      </c:pt>
                      <c:pt idx="19">
                        <c:v>75</c:v>
                      </c:pt>
                      <c:pt idx="20">
                        <c:v>74</c:v>
                      </c:pt>
                      <c:pt idx="21">
                        <c:v>58</c:v>
                      </c:pt>
                      <c:pt idx="22">
                        <c:v>67</c:v>
                      </c:pt>
                      <c:pt idx="23">
                        <c:v>77</c:v>
                      </c:pt>
                      <c:pt idx="24">
                        <c:v>76</c:v>
                      </c:pt>
                      <c:pt idx="25">
                        <c:v>69</c:v>
                      </c:pt>
                      <c:pt idx="26">
                        <c:v>60</c:v>
                      </c:pt>
                      <c:pt idx="27">
                        <c:v>49</c:v>
                      </c:pt>
                      <c:pt idx="28">
                        <c:v>47</c:v>
                      </c:pt>
                      <c:pt idx="29">
                        <c:v>45</c:v>
                      </c:pt>
                      <c:pt idx="30">
                        <c:v>47</c:v>
                      </c:pt>
                      <c:pt idx="31">
                        <c:v>40</c:v>
                      </c:pt>
                      <c:pt idx="32">
                        <c:v>37</c:v>
                      </c:pt>
                      <c:pt idx="33">
                        <c:v>37</c:v>
                      </c:pt>
                      <c:pt idx="34">
                        <c:v>40</c:v>
                      </c:pt>
                      <c:pt idx="35">
                        <c:v>37</c:v>
                      </c:pt>
                      <c:pt idx="36">
                        <c:v>36</c:v>
                      </c:pt>
                      <c:pt idx="37">
                        <c:v>34</c:v>
                      </c:pt>
                      <c:pt idx="38">
                        <c:v>43</c:v>
                      </c:pt>
                      <c:pt idx="39">
                        <c:v>54</c:v>
                      </c:pt>
                      <c:pt idx="40">
                        <c:v>52</c:v>
                      </c:pt>
                      <c:pt idx="41">
                        <c:v>53</c:v>
                      </c:pt>
                      <c:pt idx="42">
                        <c:v>53</c:v>
                      </c:pt>
                      <c:pt idx="43">
                        <c:v>60</c:v>
                      </c:pt>
                      <c:pt idx="44">
                        <c:v>52</c:v>
                      </c:pt>
                      <c:pt idx="45">
                        <c:v>43</c:v>
                      </c:pt>
                      <c:pt idx="46">
                        <c:v>43</c:v>
                      </c:pt>
                      <c:pt idx="47">
                        <c:v>41</c:v>
                      </c:pt>
                      <c:pt idx="48">
                        <c:v>40</c:v>
                      </c:pt>
                      <c:pt idx="49">
                        <c:v>40</c:v>
                      </c:pt>
                      <c:pt idx="50">
                        <c:v>36</c:v>
                      </c:pt>
                      <c:pt idx="51">
                        <c:v>43</c:v>
                      </c:pt>
                      <c:pt idx="52">
                        <c:v>41</c:v>
                      </c:pt>
                      <c:pt idx="53">
                        <c:v>38</c:v>
                      </c:pt>
                      <c:pt idx="54">
                        <c:v>35</c:v>
                      </c:pt>
                      <c:pt idx="55">
                        <c:v>32</c:v>
                      </c:pt>
                      <c:pt idx="56">
                        <c:v>30</c:v>
                      </c:pt>
                      <c:pt idx="57">
                        <c:v>52</c:v>
                      </c:pt>
                      <c:pt idx="58">
                        <c:v>60</c:v>
                      </c:pt>
                      <c:pt idx="59">
                        <c:v>54</c:v>
                      </c:pt>
                      <c:pt idx="60">
                        <c:v>61</c:v>
                      </c:pt>
                      <c:pt idx="61">
                        <c:v>59</c:v>
                      </c:pt>
                      <c:pt idx="62">
                        <c:v>56</c:v>
                      </c:pt>
                      <c:pt idx="63">
                        <c:v>49</c:v>
                      </c:pt>
                      <c:pt idx="64" formatCode="General">
                        <c:v>62</c:v>
                      </c:pt>
                      <c:pt idx="65" formatCode="General">
                        <c:v>62</c:v>
                      </c:pt>
                      <c:pt idx="66" formatCode="General">
                        <c:v>69</c:v>
                      </c:pt>
                      <c:pt idx="67" formatCode="General">
                        <c:v>66</c:v>
                      </c:pt>
                      <c:pt idx="68" formatCode="General">
                        <c:v>62</c:v>
                      </c:pt>
                      <c:pt idx="69" formatCode="General">
                        <c:v>69</c:v>
                      </c:pt>
                      <c:pt idx="70" formatCode="General">
                        <c:v>63</c:v>
                      </c:pt>
                      <c:pt idx="71" formatCode="General">
                        <c:v>58</c:v>
                      </c:pt>
                      <c:pt idx="72" formatCode="General">
                        <c:v>63</c:v>
                      </c:pt>
                      <c:pt idx="73" formatCode="General">
                        <c:v>69</c:v>
                      </c:pt>
                      <c:pt idx="74" formatCode="General">
                        <c:v>69</c:v>
                      </c:pt>
                      <c:pt idx="75" formatCode="General">
                        <c:v>65</c:v>
                      </c:pt>
                      <c:pt idx="76" formatCode="General">
                        <c:v>60</c:v>
                      </c:pt>
                      <c:pt idx="77" formatCode="General">
                        <c:v>58</c:v>
                      </c:pt>
                      <c:pt idx="78" formatCode="General">
                        <c:v>47</c:v>
                      </c:pt>
                      <c:pt idx="79" formatCode="General">
                        <c:v>47</c:v>
                      </c:pt>
                      <c:pt idx="80" formatCode="General">
                        <c:v>47</c:v>
                      </c:pt>
                      <c:pt idx="81" formatCode="General">
                        <c:v>49</c:v>
                      </c:pt>
                      <c:pt idx="82" formatCode="General">
                        <c:v>58</c:v>
                      </c:pt>
                      <c:pt idx="83" formatCode="General">
                        <c:v>55</c:v>
                      </c:pt>
                      <c:pt idx="84" formatCode="General">
                        <c:v>51</c:v>
                      </c:pt>
                      <c:pt idx="85" formatCode="General">
                        <c:v>44</c:v>
                      </c:pt>
                      <c:pt idx="86" formatCode="General">
                        <c:v>45</c:v>
                      </c:pt>
                      <c:pt idx="87" formatCode="General">
                        <c:v>40</c:v>
                      </c:pt>
                      <c:pt idx="88" formatCode="General">
                        <c:v>38</c:v>
                      </c:pt>
                      <c:pt idx="89" formatCode="General">
                        <c:v>37</c:v>
                      </c:pt>
                      <c:pt idx="90" formatCode="General">
                        <c:v>38</c:v>
                      </c:pt>
                      <c:pt idx="91" formatCode="General">
                        <c:v>48</c:v>
                      </c:pt>
                      <c:pt idx="92" formatCode="General">
                        <c:v>52</c:v>
                      </c:pt>
                      <c:pt idx="93" formatCode="General">
                        <c:v>53</c:v>
                      </c:pt>
                      <c:pt idx="94" formatCode="General">
                        <c:v>51</c:v>
                      </c:pt>
                      <c:pt idx="95" formatCode="General">
                        <c:v>45</c:v>
                      </c:pt>
                      <c:pt idx="96" formatCode="General">
                        <c:v>42</c:v>
                      </c:pt>
                    </c:numCache>
                  </c:numRef>
                </c:val>
                <c:extLst xmlns:c15="http://schemas.microsoft.com/office/drawing/2012/chart">
                  <c:ext xmlns:c16="http://schemas.microsoft.com/office/drawing/2014/chart" uri="{C3380CC4-5D6E-409C-BE32-E72D297353CC}">
                    <c16:uniqueId val="{00000053-5161-483A-9891-C9DCA5452F0D}"/>
                  </c:ext>
                </c:extLst>
              </c15:ser>
            </c15:filteredBarSeries>
            <c15:filteredBarSeries>
              <c15:ser>
                <c:idx val="83"/>
                <c:order val="83"/>
                <c:tx>
                  <c:strRef>
                    <c:extLst xmlns:c15="http://schemas.microsoft.com/office/drawing/2012/chart">
                      <c:ext xmlns:c15="http://schemas.microsoft.com/office/drawing/2012/chart" uri="{02D57815-91ED-43cb-92C2-25804820EDAC}">
                        <c15:formulaRef>
                          <c15:sqref>'Table for graphs 24-25 '!$A$85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'!$B$85:$DB$85</c15:sqref>
                        </c15:formulaRef>
                      </c:ext>
                    </c:extLst>
                    <c:numCache>
                      <c:formatCode>0</c:formatCode>
                      <c:ptCount val="105"/>
                      <c:pt idx="0">
                        <c:v>26</c:v>
                      </c:pt>
                      <c:pt idx="1">
                        <c:v>28</c:v>
                      </c:pt>
                      <c:pt idx="2">
                        <c:v>27</c:v>
                      </c:pt>
                      <c:pt idx="3">
                        <c:v>28</c:v>
                      </c:pt>
                      <c:pt idx="4">
                        <c:v>35</c:v>
                      </c:pt>
                      <c:pt idx="5">
                        <c:v>32</c:v>
                      </c:pt>
                      <c:pt idx="6">
                        <c:v>37</c:v>
                      </c:pt>
                      <c:pt idx="7">
                        <c:v>34</c:v>
                      </c:pt>
                      <c:pt idx="8">
                        <c:v>38</c:v>
                      </c:pt>
                      <c:pt idx="9">
                        <c:v>42</c:v>
                      </c:pt>
                      <c:pt idx="10">
                        <c:v>47</c:v>
                      </c:pt>
                      <c:pt idx="11">
                        <c:v>46</c:v>
                      </c:pt>
                      <c:pt idx="12">
                        <c:v>44</c:v>
                      </c:pt>
                      <c:pt idx="13">
                        <c:v>32</c:v>
                      </c:pt>
                      <c:pt idx="14">
                        <c:v>26</c:v>
                      </c:pt>
                      <c:pt idx="15">
                        <c:v>29</c:v>
                      </c:pt>
                      <c:pt idx="16">
                        <c:v>30</c:v>
                      </c:pt>
                      <c:pt idx="17">
                        <c:v>27</c:v>
                      </c:pt>
                      <c:pt idx="18">
                        <c:v>29</c:v>
                      </c:pt>
                      <c:pt idx="19">
                        <c:v>27</c:v>
                      </c:pt>
                      <c:pt idx="20">
                        <c:v>24</c:v>
                      </c:pt>
                      <c:pt idx="21">
                        <c:v>26</c:v>
                      </c:pt>
                      <c:pt idx="22">
                        <c:v>25</c:v>
                      </c:pt>
                      <c:pt idx="23">
                        <c:v>24</c:v>
                      </c:pt>
                      <c:pt idx="24">
                        <c:v>22</c:v>
                      </c:pt>
                      <c:pt idx="25">
                        <c:v>20</c:v>
                      </c:pt>
                      <c:pt idx="26">
                        <c:v>23</c:v>
                      </c:pt>
                      <c:pt idx="27">
                        <c:v>19</c:v>
                      </c:pt>
                      <c:pt idx="28">
                        <c:v>19</c:v>
                      </c:pt>
                      <c:pt idx="29">
                        <c:v>18</c:v>
                      </c:pt>
                      <c:pt idx="30">
                        <c:v>21</c:v>
                      </c:pt>
                      <c:pt idx="31">
                        <c:v>23</c:v>
                      </c:pt>
                      <c:pt idx="32">
                        <c:v>24</c:v>
                      </c:pt>
                      <c:pt idx="33">
                        <c:v>25</c:v>
                      </c:pt>
                      <c:pt idx="34">
                        <c:v>25</c:v>
                      </c:pt>
                      <c:pt idx="35">
                        <c:v>19</c:v>
                      </c:pt>
                      <c:pt idx="36">
                        <c:v>24</c:v>
                      </c:pt>
                      <c:pt idx="37">
                        <c:v>25</c:v>
                      </c:pt>
                      <c:pt idx="38">
                        <c:v>25</c:v>
                      </c:pt>
                      <c:pt idx="39">
                        <c:v>26</c:v>
                      </c:pt>
                      <c:pt idx="40">
                        <c:v>25</c:v>
                      </c:pt>
                      <c:pt idx="41">
                        <c:v>23</c:v>
                      </c:pt>
                      <c:pt idx="42">
                        <c:v>27</c:v>
                      </c:pt>
                      <c:pt idx="43">
                        <c:v>26</c:v>
                      </c:pt>
                      <c:pt idx="44">
                        <c:v>27</c:v>
                      </c:pt>
                      <c:pt idx="45">
                        <c:v>22</c:v>
                      </c:pt>
                      <c:pt idx="46">
                        <c:v>24</c:v>
                      </c:pt>
                      <c:pt idx="47">
                        <c:v>22</c:v>
                      </c:pt>
                      <c:pt idx="48">
                        <c:v>20</c:v>
                      </c:pt>
                      <c:pt idx="49">
                        <c:v>17</c:v>
                      </c:pt>
                      <c:pt idx="50">
                        <c:v>18</c:v>
                      </c:pt>
                      <c:pt idx="51">
                        <c:v>18</c:v>
                      </c:pt>
                      <c:pt idx="52">
                        <c:v>18</c:v>
                      </c:pt>
                      <c:pt idx="53">
                        <c:v>19</c:v>
                      </c:pt>
                      <c:pt idx="54">
                        <c:v>21</c:v>
                      </c:pt>
                      <c:pt idx="55">
                        <c:v>24</c:v>
                      </c:pt>
                      <c:pt idx="56">
                        <c:v>21</c:v>
                      </c:pt>
                      <c:pt idx="57">
                        <c:v>19</c:v>
                      </c:pt>
                      <c:pt idx="58">
                        <c:v>19</c:v>
                      </c:pt>
                      <c:pt idx="59">
                        <c:v>15</c:v>
                      </c:pt>
                      <c:pt idx="60">
                        <c:v>16</c:v>
                      </c:pt>
                      <c:pt idx="61">
                        <c:v>18</c:v>
                      </c:pt>
                      <c:pt idx="62">
                        <c:v>19</c:v>
                      </c:pt>
                      <c:pt idx="63">
                        <c:v>15</c:v>
                      </c:pt>
                      <c:pt idx="64" formatCode="General">
                        <c:v>16</c:v>
                      </c:pt>
                      <c:pt idx="65" formatCode="General">
                        <c:v>16</c:v>
                      </c:pt>
                      <c:pt idx="66" formatCode="General">
                        <c:v>17</c:v>
                      </c:pt>
                      <c:pt idx="67" formatCode="General">
                        <c:v>17</c:v>
                      </c:pt>
                      <c:pt idx="68" formatCode="General">
                        <c:v>20</c:v>
                      </c:pt>
                      <c:pt idx="69" formatCode="General">
                        <c:v>23</c:v>
                      </c:pt>
                      <c:pt idx="70" formatCode="General">
                        <c:v>37</c:v>
                      </c:pt>
                      <c:pt idx="71" formatCode="General">
                        <c:v>20</c:v>
                      </c:pt>
                      <c:pt idx="72" formatCode="General">
                        <c:v>23</c:v>
                      </c:pt>
                      <c:pt idx="73" formatCode="General">
                        <c:v>21</c:v>
                      </c:pt>
                      <c:pt idx="74" formatCode="General">
                        <c:v>22</c:v>
                      </c:pt>
                      <c:pt idx="75" formatCode="General">
                        <c:v>20</c:v>
                      </c:pt>
                      <c:pt idx="76" formatCode="General">
                        <c:v>21</c:v>
                      </c:pt>
                      <c:pt idx="77" formatCode="General">
                        <c:v>19</c:v>
                      </c:pt>
                      <c:pt idx="78" formatCode="General">
                        <c:v>21</c:v>
                      </c:pt>
                      <c:pt idx="79" formatCode="General">
                        <c:v>21</c:v>
                      </c:pt>
                      <c:pt idx="80" formatCode="General">
                        <c:v>21</c:v>
                      </c:pt>
                      <c:pt idx="81" formatCode="General">
                        <c:v>21</c:v>
                      </c:pt>
                      <c:pt idx="82" formatCode="General">
                        <c:v>24</c:v>
                      </c:pt>
                      <c:pt idx="83" formatCode="General">
                        <c:v>22</c:v>
                      </c:pt>
                      <c:pt idx="84" formatCode="General">
                        <c:v>17</c:v>
                      </c:pt>
                      <c:pt idx="85" formatCode="General">
                        <c:v>13</c:v>
                      </c:pt>
                      <c:pt idx="86" formatCode="General">
                        <c:v>11</c:v>
                      </c:pt>
                      <c:pt idx="87" formatCode="General">
                        <c:v>14</c:v>
                      </c:pt>
                      <c:pt idx="88" formatCode="General">
                        <c:v>15</c:v>
                      </c:pt>
                      <c:pt idx="89" formatCode="General">
                        <c:v>14</c:v>
                      </c:pt>
                      <c:pt idx="90" formatCode="General">
                        <c:v>14</c:v>
                      </c:pt>
                      <c:pt idx="91" formatCode="General">
                        <c:v>17</c:v>
                      </c:pt>
                      <c:pt idx="92" formatCode="General">
                        <c:v>20</c:v>
                      </c:pt>
                      <c:pt idx="93" formatCode="General">
                        <c:v>22</c:v>
                      </c:pt>
                      <c:pt idx="94" formatCode="General">
                        <c:v>22</c:v>
                      </c:pt>
                      <c:pt idx="95" formatCode="General">
                        <c:v>21</c:v>
                      </c:pt>
                      <c:pt idx="96" formatCode="General">
                        <c:v>21</c:v>
                      </c:pt>
                    </c:numCache>
                  </c:numRef>
                </c:val>
                <c:extLst xmlns:c15="http://schemas.microsoft.com/office/drawing/2012/chart">
                  <c:ext xmlns:c16="http://schemas.microsoft.com/office/drawing/2014/chart" uri="{C3380CC4-5D6E-409C-BE32-E72D297353CC}">
                    <c16:uniqueId val="{00000054-5161-483A-9891-C9DCA5452F0D}"/>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24-25 '!$A$86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'!$B$86:$DB$86</c15:sqref>
                        </c15:formulaRef>
                      </c:ext>
                    </c:extLst>
                    <c:numCache>
                      <c:formatCode>0</c:formatCode>
                      <c:ptCount val="105"/>
                      <c:pt idx="0">
                        <c:v>3</c:v>
                      </c:pt>
                      <c:pt idx="1">
                        <c:v>9</c:v>
                      </c:pt>
                      <c:pt idx="2">
                        <c:v>1</c:v>
                      </c:pt>
                      <c:pt idx="3">
                        <c:v>2</c:v>
                      </c:pt>
                      <c:pt idx="4">
                        <c:v>4</c:v>
                      </c:pt>
                      <c:pt idx="5">
                        <c:v>3</c:v>
                      </c:pt>
                      <c:pt idx="6">
                        <c:v>5</c:v>
                      </c:pt>
                      <c:pt idx="7">
                        <c:v>4</c:v>
                      </c:pt>
                      <c:pt idx="8">
                        <c:v>5</c:v>
                      </c:pt>
                      <c:pt idx="9">
                        <c:v>5</c:v>
                      </c:pt>
                      <c:pt idx="10">
                        <c:v>6</c:v>
                      </c:pt>
                      <c:pt idx="11">
                        <c:v>5</c:v>
                      </c:pt>
                      <c:pt idx="12">
                        <c:v>4</c:v>
                      </c:pt>
                      <c:pt idx="13">
                        <c:v>6</c:v>
                      </c:pt>
                      <c:pt idx="14">
                        <c:v>4</c:v>
                      </c:pt>
                      <c:pt idx="15">
                        <c:v>3</c:v>
                      </c:pt>
                      <c:pt idx="16">
                        <c:v>5</c:v>
                      </c:pt>
                      <c:pt idx="17">
                        <c:v>4</c:v>
                      </c:pt>
                      <c:pt idx="18">
                        <c:v>2</c:v>
                      </c:pt>
                      <c:pt idx="19">
                        <c:v>2</c:v>
                      </c:pt>
                      <c:pt idx="20">
                        <c:v>2</c:v>
                      </c:pt>
                      <c:pt idx="21">
                        <c:v>2</c:v>
                      </c:pt>
                      <c:pt idx="22">
                        <c:v>1</c:v>
                      </c:pt>
                      <c:pt idx="23">
                        <c:v>4</c:v>
                      </c:pt>
                      <c:pt idx="24">
                        <c:v>4</c:v>
                      </c:pt>
                      <c:pt idx="25">
                        <c:v>5</c:v>
                      </c:pt>
                      <c:pt idx="26">
                        <c:v>3</c:v>
                      </c:pt>
                      <c:pt idx="27">
                        <c:v>3</c:v>
                      </c:pt>
                      <c:pt idx="28">
                        <c:v>3</c:v>
                      </c:pt>
                      <c:pt idx="29">
                        <c:v>2</c:v>
                      </c:pt>
                      <c:pt idx="30">
                        <c:v>3</c:v>
                      </c:pt>
                      <c:pt idx="31">
                        <c:v>3</c:v>
                      </c:pt>
                      <c:pt idx="32">
                        <c:v>5</c:v>
                      </c:pt>
                      <c:pt idx="33">
                        <c:v>3</c:v>
                      </c:pt>
                      <c:pt idx="34">
                        <c:v>1</c:v>
                      </c:pt>
                      <c:pt idx="35">
                        <c:v>1</c:v>
                      </c:pt>
                      <c:pt idx="36">
                        <c:v>1</c:v>
                      </c:pt>
                      <c:pt idx="37">
                        <c:v>1</c:v>
                      </c:pt>
                      <c:pt idx="38">
                        <c:v>1</c:v>
                      </c:pt>
                      <c:pt idx="39">
                        <c:v>1</c:v>
                      </c:pt>
                      <c:pt idx="40">
                        <c:v>3</c:v>
                      </c:pt>
                      <c:pt idx="41">
                        <c:v>1</c:v>
                      </c:pt>
                      <c:pt idx="42">
                        <c:v>1</c:v>
                      </c:pt>
                      <c:pt idx="43">
                        <c:v>2</c:v>
                      </c:pt>
                      <c:pt idx="44">
                        <c:v>0</c:v>
                      </c:pt>
                      <c:pt idx="45">
                        <c:v>1</c:v>
                      </c:pt>
                      <c:pt idx="46">
                        <c:v>2</c:v>
                      </c:pt>
                      <c:pt idx="47">
                        <c:v>1</c:v>
                      </c:pt>
                      <c:pt idx="48">
                        <c:v>3</c:v>
                      </c:pt>
                      <c:pt idx="49">
                        <c:v>2</c:v>
                      </c:pt>
                      <c:pt idx="50">
                        <c:v>2</c:v>
                      </c:pt>
                      <c:pt idx="51">
                        <c:v>0</c:v>
                      </c:pt>
                      <c:pt idx="52">
                        <c:v>0</c:v>
                      </c:pt>
                      <c:pt idx="53">
                        <c:v>0</c:v>
                      </c:pt>
                      <c:pt idx="54">
                        <c:v>0</c:v>
                      </c:pt>
                      <c:pt idx="55">
                        <c:v>0</c:v>
                      </c:pt>
                      <c:pt idx="56">
                        <c:v>1</c:v>
                      </c:pt>
                      <c:pt idx="57">
                        <c:v>2</c:v>
                      </c:pt>
                      <c:pt idx="58">
                        <c:v>2</c:v>
                      </c:pt>
                      <c:pt idx="59">
                        <c:v>4</c:v>
                      </c:pt>
                      <c:pt idx="60">
                        <c:v>3</c:v>
                      </c:pt>
                      <c:pt idx="61">
                        <c:v>4</c:v>
                      </c:pt>
                      <c:pt idx="62">
                        <c:v>3</c:v>
                      </c:pt>
                      <c:pt idx="63">
                        <c:v>3</c:v>
                      </c:pt>
                      <c:pt idx="64" formatCode="General">
                        <c:v>1</c:v>
                      </c:pt>
                      <c:pt idx="65" formatCode="General">
                        <c:v>1</c:v>
                      </c:pt>
                      <c:pt idx="66" formatCode="General">
                        <c:v>3</c:v>
                      </c:pt>
                      <c:pt idx="67" formatCode="General">
                        <c:v>1</c:v>
                      </c:pt>
                      <c:pt idx="68" formatCode="General">
                        <c:v>2</c:v>
                      </c:pt>
                      <c:pt idx="69" formatCode="General">
                        <c:v>2</c:v>
                      </c:pt>
                      <c:pt idx="70" formatCode="General">
                        <c:v>5</c:v>
                      </c:pt>
                      <c:pt idx="71" formatCode="General">
                        <c:v>0</c:v>
                      </c:pt>
                      <c:pt idx="72" formatCode="General">
                        <c:v>0</c:v>
                      </c:pt>
                      <c:pt idx="73" formatCode="General">
                        <c:v>1</c:v>
                      </c:pt>
                      <c:pt idx="74" formatCode="General">
                        <c:v>1</c:v>
                      </c:pt>
                      <c:pt idx="75" formatCode="General">
                        <c:v>1</c:v>
                      </c:pt>
                      <c:pt idx="76" formatCode="General">
                        <c:v>1</c:v>
                      </c:pt>
                      <c:pt idx="77" formatCode="General">
                        <c:v>2</c:v>
                      </c:pt>
                      <c:pt idx="78" formatCode="General">
                        <c:v>1</c:v>
                      </c:pt>
                      <c:pt idx="79" formatCode="General">
                        <c:v>1</c:v>
                      </c:pt>
                      <c:pt idx="80" formatCode="General">
                        <c:v>1</c:v>
                      </c:pt>
                      <c:pt idx="81" formatCode="General">
                        <c:v>3</c:v>
                      </c:pt>
                      <c:pt idx="82" formatCode="General">
                        <c:v>3</c:v>
                      </c:pt>
                      <c:pt idx="83" formatCode="General">
                        <c:v>3</c:v>
                      </c:pt>
                      <c:pt idx="84" formatCode="General">
                        <c:v>3</c:v>
                      </c:pt>
                      <c:pt idx="85" formatCode="General">
                        <c:v>3</c:v>
                      </c:pt>
                      <c:pt idx="86" formatCode="General">
                        <c:v>3</c:v>
                      </c:pt>
                      <c:pt idx="87" formatCode="General">
                        <c:v>2</c:v>
                      </c:pt>
                      <c:pt idx="88" formatCode="General">
                        <c:v>3</c:v>
                      </c:pt>
                      <c:pt idx="89" formatCode="General">
                        <c:v>2</c:v>
                      </c:pt>
                      <c:pt idx="90" formatCode="General">
                        <c:v>3</c:v>
                      </c:pt>
                      <c:pt idx="91" formatCode="General">
                        <c:v>5</c:v>
                      </c:pt>
                      <c:pt idx="92" formatCode="General">
                        <c:v>5</c:v>
                      </c:pt>
                      <c:pt idx="93" formatCode="General">
                        <c:v>5</c:v>
                      </c:pt>
                      <c:pt idx="94" formatCode="General">
                        <c:v>4</c:v>
                      </c:pt>
                      <c:pt idx="95" formatCode="General">
                        <c:v>1</c:v>
                      </c:pt>
                      <c:pt idx="96" formatCode="General">
                        <c:v>2</c:v>
                      </c:pt>
                    </c:numCache>
                  </c:numRef>
                </c:val>
                <c:extLst xmlns:c15="http://schemas.microsoft.com/office/drawing/2012/chart">
                  <c:ext xmlns:c16="http://schemas.microsoft.com/office/drawing/2014/chart" uri="{C3380CC4-5D6E-409C-BE32-E72D297353CC}">
                    <c16:uniqueId val="{00000055-5161-483A-9891-C9DCA5452F0D}"/>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24-25 '!$A$87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'!$B$87:$DB$87</c15:sqref>
                        </c15:formulaRef>
                      </c:ext>
                    </c:extLst>
                    <c:numCache>
                      <c:formatCode>0</c:formatCode>
                      <c:ptCount val="105"/>
                      <c:pt idx="0">
                        <c:v>6</c:v>
                      </c:pt>
                      <c:pt idx="1">
                        <c:v>8</c:v>
                      </c:pt>
                      <c:pt idx="2">
                        <c:v>7</c:v>
                      </c:pt>
                      <c:pt idx="3">
                        <c:v>5</c:v>
                      </c:pt>
                      <c:pt idx="4">
                        <c:v>4</c:v>
                      </c:pt>
                      <c:pt idx="5">
                        <c:v>3</c:v>
                      </c:pt>
                      <c:pt idx="6">
                        <c:v>2</c:v>
                      </c:pt>
                      <c:pt idx="7">
                        <c:v>2</c:v>
                      </c:pt>
                      <c:pt idx="8">
                        <c:v>3</c:v>
                      </c:pt>
                      <c:pt idx="9">
                        <c:v>2</c:v>
                      </c:pt>
                      <c:pt idx="10">
                        <c:v>4</c:v>
                      </c:pt>
                      <c:pt idx="11">
                        <c:v>4</c:v>
                      </c:pt>
                      <c:pt idx="12">
                        <c:v>5</c:v>
                      </c:pt>
                      <c:pt idx="13">
                        <c:v>5</c:v>
                      </c:pt>
                      <c:pt idx="14">
                        <c:v>4</c:v>
                      </c:pt>
                      <c:pt idx="15">
                        <c:v>4</c:v>
                      </c:pt>
                      <c:pt idx="16">
                        <c:v>6</c:v>
                      </c:pt>
                      <c:pt idx="17">
                        <c:v>8</c:v>
                      </c:pt>
                      <c:pt idx="18">
                        <c:v>7</c:v>
                      </c:pt>
                      <c:pt idx="19">
                        <c:v>5</c:v>
                      </c:pt>
                      <c:pt idx="20">
                        <c:v>6</c:v>
                      </c:pt>
                      <c:pt idx="21">
                        <c:v>7</c:v>
                      </c:pt>
                      <c:pt idx="22">
                        <c:v>6</c:v>
                      </c:pt>
                      <c:pt idx="23">
                        <c:v>5</c:v>
                      </c:pt>
                      <c:pt idx="24">
                        <c:v>3</c:v>
                      </c:pt>
                      <c:pt idx="25">
                        <c:v>6</c:v>
                      </c:pt>
                      <c:pt idx="26">
                        <c:v>6</c:v>
                      </c:pt>
                      <c:pt idx="27">
                        <c:v>4</c:v>
                      </c:pt>
                      <c:pt idx="28">
                        <c:v>4</c:v>
                      </c:pt>
                      <c:pt idx="29">
                        <c:v>4</c:v>
                      </c:pt>
                      <c:pt idx="30">
                        <c:v>2</c:v>
                      </c:pt>
                      <c:pt idx="31">
                        <c:v>2</c:v>
                      </c:pt>
                      <c:pt idx="32">
                        <c:v>2</c:v>
                      </c:pt>
                      <c:pt idx="33">
                        <c:v>2</c:v>
                      </c:pt>
                      <c:pt idx="34">
                        <c:v>1</c:v>
                      </c:pt>
                      <c:pt idx="35">
                        <c:v>1</c:v>
                      </c:pt>
                      <c:pt idx="36">
                        <c:v>5</c:v>
                      </c:pt>
                      <c:pt idx="37">
                        <c:v>6</c:v>
                      </c:pt>
                      <c:pt idx="38">
                        <c:v>7</c:v>
                      </c:pt>
                      <c:pt idx="39">
                        <c:v>8</c:v>
                      </c:pt>
                      <c:pt idx="40">
                        <c:v>7</c:v>
                      </c:pt>
                      <c:pt idx="41">
                        <c:v>6</c:v>
                      </c:pt>
                      <c:pt idx="42">
                        <c:v>6</c:v>
                      </c:pt>
                      <c:pt idx="43">
                        <c:v>4</c:v>
                      </c:pt>
                      <c:pt idx="44">
                        <c:v>5</c:v>
                      </c:pt>
                      <c:pt idx="45">
                        <c:v>4</c:v>
                      </c:pt>
                      <c:pt idx="46">
                        <c:v>5</c:v>
                      </c:pt>
                      <c:pt idx="47">
                        <c:v>5</c:v>
                      </c:pt>
                      <c:pt idx="48">
                        <c:v>5</c:v>
                      </c:pt>
                      <c:pt idx="49">
                        <c:v>5</c:v>
                      </c:pt>
                      <c:pt idx="50">
                        <c:v>4</c:v>
                      </c:pt>
                      <c:pt idx="51">
                        <c:v>2</c:v>
                      </c:pt>
                      <c:pt idx="52">
                        <c:v>2</c:v>
                      </c:pt>
                      <c:pt idx="53">
                        <c:v>2</c:v>
                      </c:pt>
                      <c:pt idx="54">
                        <c:v>3</c:v>
                      </c:pt>
                      <c:pt idx="55">
                        <c:v>3</c:v>
                      </c:pt>
                      <c:pt idx="56">
                        <c:v>1</c:v>
                      </c:pt>
                      <c:pt idx="57">
                        <c:v>2</c:v>
                      </c:pt>
                      <c:pt idx="58">
                        <c:v>3</c:v>
                      </c:pt>
                      <c:pt idx="59">
                        <c:v>4</c:v>
                      </c:pt>
                      <c:pt idx="60">
                        <c:v>3</c:v>
                      </c:pt>
                      <c:pt idx="61">
                        <c:v>4</c:v>
                      </c:pt>
                      <c:pt idx="62">
                        <c:v>6</c:v>
                      </c:pt>
                      <c:pt idx="63">
                        <c:v>8</c:v>
                      </c:pt>
                      <c:pt idx="64" formatCode="General">
                        <c:v>6</c:v>
                      </c:pt>
                      <c:pt idx="65" formatCode="General">
                        <c:v>5</c:v>
                      </c:pt>
                      <c:pt idx="66" formatCode="General">
                        <c:v>9</c:v>
                      </c:pt>
                      <c:pt idx="67" formatCode="General">
                        <c:v>7</c:v>
                      </c:pt>
                      <c:pt idx="68" formatCode="General">
                        <c:v>7</c:v>
                      </c:pt>
                      <c:pt idx="69" formatCode="General">
                        <c:v>5</c:v>
                      </c:pt>
                      <c:pt idx="70" formatCode="General">
                        <c:v>16</c:v>
                      </c:pt>
                      <c:pt idx="71" formatCode="General">
                        <c:v>2</c:v>
                      </c:pt>
                      <c:pt idx="72" formatCode="General">
                        <c:v>2</c:v>
                      </c:pt>
                      <c:pt idx="73" formatCode="General">
                        <c:v>3</c:v>
                      </c:pt>
                      <c:pt idx="74" formatCode="General">
                        <c:v>2</c:v>
                      </c:pt>
                      <c:pt idx="75" formatCode="General">
                        <c:v>2</c:v>
                      </c:pt>
                      <c:pt idx="76" formatCode="General">
                        <c:v>4</c:v>
                      </c:pt>
                      <c:pt idx="77" formatCode="General">
                        <c:v>4</c:v>
                      </c:pt>
                      <c:pt idx="78" formatCode="General">
                        <c:v>2</c:v>
                      </c:pt>
                      <c:pt idx="79" formatCode="General">
                        <c:v>1</c:v>
                      </c:pt>
                      <c:pt idx="80" formatCode="General">
                        <c:v>1</c:v>
                      </c:pt>
                      <c:pt idx="81" formatCode="General">
                        <c:v>0</c:v>
                      </c:pt>
                      <c:pt idx="82" formatCode="General">
                        <c:v>2</c:v>
                      </c:pt>
                      <c:pt idx="83" formatCode="General">
                        <c:v>1</c:v>
                      </c:pt>
                      <c:pt idx="84" formatCode="General">
                        <c:v>2</c:v>
                      </c:pt>
                      <c:pt idx="85" formatCode="General">
                        <c:v>2</c:v>
                      </c:pt>
                      <c:pt idx="86" formatCode="General">
                        <c:v>2</c:v>
                      </c:pt>
                      <c:pt idx="87" formatCode="General">
                        <c:v>1</c:v>
                      </c:pt>
                      <c:pt idx="88" formatCode="General">
                        <c:v>2</c:v>
                      </c:pt>
                      <c:pt idx="89" formatCode="General">
                        <c:v>0</c:v>
                      </c:pt>
                      <c:pt idx="90" formatCode="General">
                        <c:v>3</c:v>
                      </c:pt>
                      <c:pt idx="91" formatCode="General">
                        <c:v>4</c:v>
                      </c:pt>
                      <c:pt idx="92" formatCode="General">
                        <c:v>4</c:v>
                      </c:pt>
                      <c:pt idx="93" formatCode="General">
                        <c:v>4</c:v>
                      </c:pt>
                      <c:pt idx="94" formatCode="General">
                        <c:v>5</c:v>
                      </c:pt>
                      <c:pt idx="95" formatCode="General">
                        <c:v>5</c:v>
                      </c:pt>
                      <c:pt idx="96" formatCode="General">
                        <c:v>5</c:v>
                      </c:pt>
                    </c:numCache>
                  </c:numRef>
                </c:val>
                <c:extLst xmlns:c15="http://schemas.microsoft.com/office/drawing/2012/chart">
                  <c:ext xmlns:c16="http://schemas.microsoft.com/office/drawing/2014/chart" uri="{C3380CC4-5D6E-409C-BE32-E72D297353CC}">
                    <c16:uniqueId val="{00000056-5161-483A-9891-C9DCA5452F0D}"/>
                  </c:ext>
                </c:extLst>
              </c15:ser>
            </c15:filteredBarSeries>
            <c15:filteredBarSeries>
              <c15:ser>
                <c:idx val="86"/>
                <c:order val="86"/>
                <c:tx>
                  <c:strRef>
                    <c:extLst xmlns:c15="http://schemas.microsoft.com/office/drawing/2012/chart">
                      <c:ext xmlns:c15="http://schemas.microsoft.com/office/drawing/2012/chart" uri="{02D57815-91ED-43cb-92C2-25804820EDAC}">
                        <c15:formulaRef>
                          <c15:sqref>'Table for graphs 24-25 '!$A$88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'!$B$88:$DB$88</c15:sqref>
                        </c15:formulaRef>
                      </c:ext>
                    </c:extLst>
                    <c:numCache>
                      <c:formatCode>0</c:formatCode>
                      <c:ptCount val="105"/>
                      <c:pt idx="0">
                        <c:v>21</c:v>
                      </c:pt>
                      <c:pt idx="1">
                        <c:v>23</c:v>
                      </c:pt>
                      <c:pt idx="2">
                        <c:v>14</c:v>
                      </c:pt>
                      <c:pt idx="3">
                        <c:v>18</c:v>
                      </c:pt>
                      <c:pt idx="4">
                        <c:v>20</c:v>
                      </c:pt>
                      <c:pt idx="5">
                        <c:v>14</c:v>
                      </c:pt>
                      <c:pt idx="6">
                        <c:v>16</c:v>
                      </c:pt>
                      <c:pt idx="7">
                        <c:v>14</c:v>
                      </c:pt>
                      <c:pt idx="8">
                        <c:v>16</c:v>
                      </c:pt>
                      <c:pt idx="9">
                        <c:v>19</c:v>
                      </c:pt>
                      <c:pt idx="10">
                        <c:v>19</c:v>
                      </c:pt>
                      <c:pt idx="11">
                        <c:v>16</c:v>
                      </c:pt>
                      <c:pt idx="12">
                        <c:v>12</c:v>
                      </c:pt>
                      <c:pt idx="13">
                        <c:v>18</c:v>
                      </c:pt>
                      <c:pt idx="14">
                        <c:v>17</c:v>
                      </c:pt>
                      <c:pt idx="15">
                        <c:v>18</c:v>
                      </c:pt>
                      <c:pt idx="16">
                        <c:v>16</c:v>
                      </c:pt>
                      <c:pt idx="17">
                        <c:v>15</c:v>
                      </c:pt>
                      <c:pt idx="18">
                        <c:v>15</c:v>
                      </c:pt>
                      <c:pt idx="19">
                        <c:v>29</c:v>
                      </c:pt>
                      <c:pt idx="20">
                        <c:v>35</c:v>
                      </c:pt>
                      <c:pt idx="21">
                        <c:v>37</c:v>
                      </c:pt>
                      <c:pt idx="22">
                        <c:v>44</c:v>
                      </c:pt>
                      <c:pt idx="23">
                        <c:v>36</c:v>
                      </c:pt>
                      <c:pt idx="24">
                        <c:v>31</c:v>
                      </c:pt>
                      <c:pt idx="25">
                        <c:v>38</c:v>
                      </c:pt>
                      <c:pt idx="26">
                        <c:v>50</c:v>
                      </c:pt>
                      <c:pt idx="27">
                        <c:v>45</c:v>
                      </c:pt>
                      <c:pt idx="28">
                        <c:v>42</c:v>
                      </c:pt>
                      <c:pt idx="29">
                        <c:v>43</c:v>
                      </c:pt>
                      <c:pt idx="30">
                        <c:v>42</c:v>
                      </c:pt>
                      <c:pt idx="31">
                        <c:v>42</c:v>
                      </c:pt>
                      <c:pt idx="32">
                        <c:v>35</c:v>
                      </c:pt>
                      <c:pt idx="33">
                        <c:v>38</c:v>
                      </c:pt>
                      <c:pt idx="34">
                        <c:v>36</c:v>
                      </c:pt>
                      <c:pt idx="35">
                        <c:v>30</c:v>
                      </c:pt>
                      <c:pt idx="36">
                        <c:v>19</c:v>
                      </c:pt>
                      <c:pt idx="37">
                        <c:v>22</c:v>
                      </c:pt>
                      <c:pt idx="38">
                        <c:v>24</c:v>
                      </c:pt>
                      <c:pt idx="39">
                        <c:v>26</c:v>
                      </c:pt>
                      <c:pt idx="40">
                        <c:v>20</c:v>
                      </c:pt>
                      <c:pt idx="41">
                        <c:v>20</c:v>
                      </c:pt>
                      <c:pt idx="42">
                        <c:v>17</c:v>
                      </c:pt>
                      <c:pt idx="43">
                        <c:v>13</c:v>
                      </c:pt>
                      <c:pt idx="44">
                        <c:v>14</c:v>
                      </c:pt>
                      <c:pt idx="45">
                        <c:v>16</c:v>
                      </c:pt>
                      <c:pt idx="46">
                        <c:v>13</c:v>
                      </c:pt>
                      <c:pt idx="47">
                        <c:v>13</c:v>
                      </c:pt>
                      <c:pt idx="48">
                        <c:v>12</c:v>
                      </c:pt>
                      <c:pt idx="49">
                        <c:v>9</c:v>
                      </c:pt>
                      <c:pt idx="50">
                        <c:v>13</c:v>
                      </c:pt>
                      <c:pt idx="51">
                        <c:v>14</c:v>
                      </c:pt>
                      <c:pt idx="52">
                        <c:v>19</c:v>
                      </c:pt>
                      <c:pt idx="53">
                        <c:v>17</c:v>
                      </c:pt>
                      <c:pt idx="54">
                        <c:v>18</c:v>
                      </c:pt>
                      <c:pt idx="55">
                        <c:v>18</c:v>
                      </c:pt>
                      <c:pt idx="56">
                        <c:v>20</c:v>
                      </c:pt>
                      <c:pt idx="57">
                        <c:v>22</c:v>
                      </c:pt>
                      <c:pt idx="58">
                        <c:v>19</c:v>
                      </c:pt>
                      <c:pt idx="59">
                        <c:v>17</c:v>
                      </c:pt>
                      <c:pt idx="60">
                        <c:v>21</c:v>
                      </c:pt>
                      <c:pt idx="61">
                        <c:v>21</c:v>
                      </c:pt>
                      <c:pt idx="62">
                        <c:v>17</c:v>
                      </c:pt>
                      <c:pt idx="63">
                        <c:v>12</c:v>
                      </c:pt>
                      <c:pt idx="64" formatCode="General">
                        <c:v>19</c:v>
                      </c:pt>
                      <c:pt idx="65" formatCode="General">
                        <c:v>21</c:v>
                      </c:pt>
                      <c:pt idx="66" formatCode="General">
                        <c:v>24</c:v>
                      </c:pt>
                      <c:pt idx="67" formatCode="General">
                        <c:v>28</c:v>
                      </c:pt>
                      <c:pt idx="68" formatCode="General">
                        <c:v>30</c:v>
                      </c:pt>
                      <c:pt idx="69" formatCode="General">
                        <c:v>38</c:v>
                      </c:pt>
                      <c:pt idx="70" formatCode="General">
                        <c:v>54</c:v>
                      </c:pt>
                      <c:pt idx="71" formatCode="General">
                        <c:v>47</c:v>
                      </c:pt>
                      <c:pt idx="72" formatCode="General">
                        <c:v>37</c:v>
                      </c:pt>
                      <c:pt idx="73" formatCode="General">
                        <c:v>43</c:v>
                      </c:pt>
                      <c:pt idx="74" formatCode="General">
                        <c:v>75</c:v>
                      </c:pt>
                      <c:pt idx="75" formatCode="General">
                        <c:v>100</c:v>
                      </c:pt>
                      <c:pt idx="76" formatCode="General">
                        <c:v>110</c:v>
                      </c:pt>
                      <c:pt idx="77" formatCode="General">
                        <c:v>115</c:v>
                      </c:pt>
                      <c:pt idx="78" formatCode="General">
                        <c:v>140</c:v>
                      </c:pt>
                      <c:pt idx="79" formatCode="General">
                        <c:v>143</c:v>
                      </c:pt>
                      <c:pt idx="80" formatCode="General">
                        <c:v>143</c:v>
                      </c:pt>
                      <c:pt idx="81" formatCode="General">
                        <c:v>103</c:v>
                      </c:pt>
                      <c:pt idx="82" formatCode="General">
                        <c:v>115</c:v>
                      </c:pt>
                      <c:pt idx="83" formatCode="General">
                        <c:v>116</c:v>
                      </c:pt>
                      <c:pt idx="84" formatCode="General">
                        <c:v>128</c:v>
                      </c:pt>
                      <c:pt idx="85" formatCode="General">
                        <c:v>75</c:v>
                      </c:pt>
                      <c:pt idx="86" formatCode="General">
                        <c:v>87</c:v>
                      </c:pt>
                      <c:pt idx="87" formatCode="General">
                        <c:v>108</c:v>
                      </c:pt>
                      <c:pt idx="88" formatCode="General">
                        <c:v>116</c:v>
                      </c:pt>
                      <c:pt idx="89" formatCode="General">
                        <c:v>106</c:v>
                      </c:pt>
                      <c:pt idx="90" formatCode="General">
                        <c:v>125</c:v>
                      </c:pt>
                      <c:pt idx="91" formatCode="General">
                        <c:v>135</c:v>
                      </c:pt>
                      <c:pt idx="92" formatCode="General">
                        <c:v>148</c:v>
                      </c:pt>
                      <c:pt idx="93" formatCode="General">
                        <c:v>128</c:v>
                      </c:pt>
                      <c:pt idx="94" formatCode="General">
                        <c:v>75</c:v>
                      </c:pt>
                      <c:pt idx="95" formatCode="General">
                        <c:v>72</c:v>
                      </c:pt>
                      <c:pt idx="96" formatCode="General">
                        <c:v>56</c:v>
                      </c:pt>
                    </c:numCache>
                  </c:numRef>
                </c:val>
                <c:extLst xmlns:c15="http://schemas.microsoft.com/office/drawing/2012/chart">
                  <c:ext xmlns:c16="http://schemas.microsoft.com/office/drawing/2014/chart" uri="{C3380CC4-5D6E-409C-BE32-E72D297353CC}">
                    <c16:uniqueId val="{00000057-5161-483A-9891-C9DCA5452F0D}"/>
                  </c:ext>
                </c:extLst>
              </c15:ser>
            </c15:filteredBarSeries>
            <c15:filteredBarSeries>
              <c15:ser>
                <c:idx val="87"/>
                <c:order val="87"/>
                <c:tx>
                  <c:strRef>
                    <c:extLst xmlns:c15="http://schemas.microsoft.com/office/drawing/2012/chart">
                      <c:ext xmlns:c15="http://schemas.microsoft.com/office/drawing/2012/chart" uri="{02D57815-91ED-43cb-92C2-25804820EDAC}">
                        <c15:formulaRef>
                          <c15:sqref>'Table for graphs 24-25 '!$A$89</c15:sqref>
                        </c15:formulaRef>
                      </c:ext>
                    </c:extLst>
                    <c:strCache>
                      <c:ptCount val="1"/>
                      <c:pt idx="0">
                        <c:v>Upper Gastrointestinal - Reported Backlog Total</c:v>
                      </c:pt>
                    </c:strCache>
                  </c:strRef>
                </c:tx>
                <c:spPr>
                  <a:solidFill>
                    <a:schemeClr val="accent5">
                      <a:tint val="4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'!$B$89:$DB$89</c15:sqref>
                        </c15:formulaRef>
                      </c:ext>
                    </c:extLst>
                    <c:numCache>
                      <c:formatCode>0</c:formatCode>
                      <c:ptCount val="105"/>
                      <c:pt idx="0">
                        <c:v>45</c:v>
                      </c:pt>
                      <c:pt idx="1">
                        <c:v>49</c:v>
                      </c:pt>
                      <c:pt idx="2">
                        <c:v>41</c:v>
                      </c:pt>
                      <c:pt idx="3">
                        <c:v>42</c:v>
                      </c:pt>
                      <c:pt idx="4">
                        <c:v>50</c:v>
                      </c:pt>
                      <c:pt idx="5">
                        <c:v>56</c:v>
                      </c:pt>
                      <c:pt idx="6">
                        <c:v>40</c:v>
                      </c:pt>
                      <c:pt idx="7">
                        <c:v>38</c:v>
                      </c:pt>
                      <c:pt idx="8">
                        <c:v>47</c:v>
                      </c:pt>
                      <c:pt idx="9">
                        <c:v>47</c:v>
                      </c:pt>
                      <c:pt idx="10">
                        <c:v>44</c:v>
                      </c:pt>
                      <c:pt idx="11">
                        <c:v>37</c:v>
                      </c:pt>
                      <c:pt idx="12">
                        <c:v>45</c:v>
                      </c:pt>
                      <c:pt idx="13">
                        <c:v>45</c:v>
                      </c:pt>
                      <c:pt idx="14">
                        <c:v>36</c:v>
                      </c:pt>
                      <c:pt idx="15">
                        <c:v>36</c:v>
                      </c:pt>
                      <c:pt idx="16">
                        <c:v>28</c:v>
                      </c:pt>
                      <c:pt idx="17">
                        <c:v>25</c:v>
                      </c:pt>
                      <c:pt idx="18">
                        <c:v>26</c:v>
                      </c:pt>
                      <c:pt idx="19">
                        <c:v>33</c:v>
                      </c:pt>
                      <c:pt idx="20">
                        <c:v>36</c:v>
                      </c:pt>
                      <c:pt idx="21">
                        <c:v>40</c:v>
                      </c:pt>
                      <c:pt idx="22">
                        <c:v>36</c:v>
                      </c:pt>
                      <c:pt idx="23">
                        <c:v>45</c:v>
                      </c:pt>
                      <c:pt idx="24">
                        <c:v>43</c:v>
                      </c:pt>
                      <c:pt idx="25">
                        <c:v>42</c:v>
                      </c:pt>
                      <c:pt idx="26">
                        <c:v>45</c:v>
                      </c:pt>
                      <c:pt idx="27">
                        <c:v>43</c:v>
                      </c:pt>
                      <c:pt idx="28">
                        <c:v>34</c:v>
                      </c:pt>
                      <c:pt idx="29">
                        <c:v>34</c:v>
                      </c:pt>
                      <c:pt idx="30">
                        <c:v>29</c:v>
                      </c:pt>
                      <c:pt idx="31">
                        <c:v>28</c:v>
                      </c:pt>
                      <c:pt idx="32">
                        <c:v>25</c:v>
                      </c:pt>
                      <c:pt idx="33">
                        <c:v>26</c:v>
                      </c:pt>
                      <c:pt idx="34">
                        <c:v>30</c:v>
                      </c:pt>
                      <c:pt idx="35">
                        <c:v>32</c:v>
                      </c:pt>
                      <c:pt idx="36">
                        <c:v>26</c:v>
                      </c:pt>
                      <c:pt idx="37">
                        <c:v>31</c:v>
                      </c:pt>
                      <c:pt idx="38">
                        <c:v>36</c:v>
                      </c:pt>
                      <c:pt idx="39">
                        <c:v>41</c:v>
                      </c:pt>
                      <c:pt idx="40">
                        <c:v>37</c:v>
                      </c:pt>
                      <c:pt idx="41">
                        <c:v>36</c:v>
                      </c:pt>
                      <c:pt idx="42">
                        <c:v>34</c:v>
                      </c:pt>
                      <c:pt idx="43">
                        <c:v>32</c:v>
                      </c:pt>
                      <c:pt idx="44">
                        <c:v>34</c:v>
                      </c:pt>
                      <c:pt idx="45">
                        <c:v>32</c:v>
                      </c:pt>
                      <c:pt idx="46">
                        <c:v>31</c:v>
                      </c:pt>
                      <c:pt idx="47">
                        <c:v>27</c:v>
                      </c:pt>
                      <c:pt idx="48">
                        <c:v>21</c:v>
                      </c:pt>
                      <c:pt idx="49">
                        <c:v>16</c:v>
                      </c:pt>
                      <c:pt idx="50">
                        <c:v>17</c:v>
                      </c:pt>
                      <c:pt idx="51">
                        <c:v>16</c:v>
                      </c:pt>
                      <c:pt idx="52">
                        <c:v>21</c:v>
                      </c:pt>
                      <c:pt idx="53">
                        <c:v>15</c:v>
                      </c:pt>
                      <c:pt idx="54">
                        <c:v>18</c:v>
                      </c:pt>
                      <c:pt idx="55">
                        <c:v>20</c:v>
                      </c:pt>
                      <c:pt idx="56">
                        <c:v>24</c:v>
                      </c:pt>
                      <c:pt idx="57">
                        <c:v>24</c:v>
                      </c:pt>
                      <c:pt idx="58">
                        <c:v>25</c:v>
                      </c:pt>
                      <c:pt idx="59">
                        <c:v>22</c:v>
                      </c:pt>
                      <c:pt idx="60">
                        <c:v>20</c:v>
                      </c:pt>
                      <c:pt idx="61">
                        <c:v>17</c:v>
                      </c:pt>
                      <c:pt idx="62">
                        <c:v>15</c:v>
                      </c:pt>
                      <c:pt idx="63">
                        <c:v>14</c:v>
                      </c:pt>
                      <c:pt idx="64" formatCode="General">
                        <c:v>16</c:v>
                      </c:pt>
                      <c:pt idx="65" formatCode="General">
                        <c:v>20</c:v>
                      </c:pt>
                      <c:pt idx="66" formatCode="General">
                        <c:v>18</c:v>
                      </c:pt>
                      <c:pt idx="67" formatCode="General">
                        <c:v>20</c:v>
                      </c:pt>
                      <c:pt idx="68" formatCode="General">
                        <c:v>18</c:v>
                      </c:pt>
                      <c:pt idx="69" formatCode="General">
                        <c:v>19</c:v>
                      </c:pt>
                      <c:pt idx="70" formatCode="General">
                        <c:v>36</c:v>
                      </c:pt>
                      <c:pt idx="71" formatCode="General">
                        <c:v>18</c:v>
                      </c:pt>
                      <c:pt idx="72" formatCode="General">
                        <c:v>24</c:v>
                      </c:pt>
                      <c:pt idx="73" formatCode="General">
                        <c:v>21</c:v>
                      </c:pt>
                      <c:pt idx="74" formatCode="General">
                        <c:v>23</c:v>
                      </c:pt>
                      <c:pt idx="75" formatCode="General">
                        <c:v>22</c:v>
                      </c:pt>
                      <c:pt idx="76" formatCode="General">
                        <c:v>31</c:v>
                      </c:pt>
                      <c:pt idx="77" formatCode="General">
                        <c:v>27</c:v>
                      </c:pt>
                      <c:pt idx="78" formatCode="General">
                        <c:v>22</c:v>
                      </c:pt>
                      <c:pt idx="79" formatCode="General">
                        <c:v>24</c:v>
                      </c:pt>
                      <c:pt idx="80" formatCode="General">
                        <c:v>24</c:v>
                      </c:pt>
                      <c:pt idx="81" formatCode="General">
                        <c:v>25</c:v>
                      </c:pt>
                      <c:pt idx="82" formatCode="General">
                        <c:v>26</c:v>
                      </c:pt>
                      <c:pt idx="83" formatCode="General">
                        <c:v>22</c:v>
                      </c:pt>
                      <c:pt idx="84" formatCode="General">
                        <c:v>18</c:v>
                      </c:pt>
                      <c:pt idx="85" formatCode="General">
                        <c:v>22</c:v>
                      </c:pt>
                      <c:pt idx="86" formatCode="General">
                        <c:v>25</c:v>
                      </c:pt>
                      <c:pt idx="87" formatCode="General">
                        <c:v>23</c:v>
                      </c:pt>
                      <c:pt idx="88" formatCode="General">
                        <c:v>28</c:v>
                      </c:pt>
                      <c:pt idx="89" formatCode="General">
                        <c:v>24</c:v>
                      </c:pt>
                      <c:pt idx="90" formatCode="General">
                        <c:v>31</c:v>
                      </c:pt>
                      <c:pt idx="91" formatCode="General">
                        <c:v>33</c:v>
                      </c:pt>
                      <c:pt idx="92" formatCode="General">
                        <c:v>34</c:v>
                      </c:pt>
                      <c:pt idx="93" formatCode="General">
                        <c:v>25</c:v>
                      </c:pt>
                      <c:pt idx="94" formatCode="General">
                        <c:v>23</c:v>
                      </c:pt>
                      <c:pt idx="95" formatCode="General">
                        <c:v>23</c:v>
                      </c:pt>
                      <c:pt idx="96" formatCode="General">
                        <c:v>26</c:v>
                      </c:pt>
                    </c:numCache>
                  </c:numRef>
                </c:val>
                <c:extLst xmlns:c15="http://schemas.microsoft.com/office/drawing/2012/chart">
                  <c:ext xmlns:c16="http://schemas.microsoft.com/office/drawing/2014/chart" uri="{C3380CC4-5D6E-409C-BE32-E72D297353CC}">
                    <c16:uniqueId val="{00000058-5161-483A-9891-C9DCA5452F0D}"/>
                  </c:ext>
                </c:extLst>
              </c15:ser>
            </c15:filteredBarSeries>
            <c15:filteredBarSeries>
              <c15:ser>
                <c:idx val="88"/>
                <c:order val="88"/>
                <c:tx>
                  <c:strRef>
                    <c:extLst xmlns:c15="http://schemas.microsoft.com/office/drawing/2012/chart">
                      <c:ext xmlns:c15="http://schemas.microsoft.com/office/drawing/2012/chart" uri="{02D57815-91ED-43cb-92C2-25804820EDAC}">
                        <c15:formulaRef>
                          <c15:sqref>'Table for graphs 24-25 '!$A$90</c15:sqref>
                        </c15:formulaRef>
                      </c:ext>
                    </c:extLst>
                    <c:strCache>
                      <c:ptCount val="1"/>
                      <c:pt idx="0">
                        <c:v>Urological - Reported Backlog Total</c:v>
                      </c:pt>
                    </c:strCache>
                  </c:strRef>
                </c:tx>
                <c:spPr>
                  <a:solidFill>
                    <a:schemeClr val="accent5">
                      <a:tint val="3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'!$B$90:$DB$90</c15:sqref>
                        </c15:formulaRef>
                      </c:ext>
                    </c:extLst>
                    <c:numCache>
                      <c:formatCode>0</c:formatCode>
                      <c:ptCount val="105"/>
                      <c:pt idx="0">
                        <c:v>53</c:v>
                      </c:pt>
                      <c:pt idx="1">
                        <c:v>53</c:v>
                      </c:pt>
                      <c:pt idx="2">
                        <c:v>56</c:v>
                      </c:pt>
                      <c:pt idx="3">
                        <c:v>48</c:v>
                      </c:pt>
                      <c:pt idx="4">
                        <c:v>51</c:v>
                      </c:pt>
                      <c:pt idx="5">
                        <c:v>60</c:v>
                      </c:pt>
                      <c:pt idx="6">
                        <c:v>54</c:v>
                      </c:pt>
                      <c:pt idx="7">
                        <c:v>61</c:v>
                      </c:pt>
                      <c:pt idx="8">
                        <c:v>52</c:v>
                      </c:pt>
                      <c:pt idx="9">
                        <c:v>58</c:v>
                      </c:pt>
                      <c:pt idx="10">
                        <c:v>56</c:v>
                      </c:pt>
                      <c:pt idx="11">
                        <c:v>51</c:v>
                      </c:pt>
                      <c:pt idx="12">
                        <c:v>51</c:v>
                      </c:pt>
                      <c:pt idx="13">
                        <c:v>50</c:v>
                      </c:pt>
                      <c:pt idx="14">
                        <c:v>45</c:v>
                      </c:pt>
                      <c:pt idx="15">
                        <c:v>46</c:v>
                      </c:pt>
                      <c:pt idx="16">
                        <c:v>49</c:v>
                      </c:pt>
                      <c:pt idx="17">
                        <c:v>56</c:v>
                      </c:pt>
                      <c:pt idx="18">
                        <c:v>55</c:v>
                      </c:pt>
                      <c:pt idx="19">
                        <c:v>56</c:v>
                      </c:pt>
                      <c:pt idx="20">
                        <c:v>46</c:v>
                      </c:pt>
                      <c:pt idx="21">
                        <c:v>46</c:v>
                      </c:pt>
                      <c:pt idx="22">
                        <c:v>52</c:v>
                      </c:pt>
                      <c:pt idx="23">
                        <c:v>57</c:v>
                      </c:pt>
                      <c:pt idx="24">
                        <c:v>55</c:v>
                      </c:pt>
                      <c:pt idx="25">
                        <c:v>52</c:v>
                      </c:pt>
                      <c:pt idx="26">
                        <c:v>53</c:v>
                      </c:pt>
                      <c:pt idx="27">
                        <c:v>53</c:v>
                      </c:pt>
                      <c:pt idx="28">
                        <c:v>54</c:v>
                      </c:pt>
                      <c:pt idx="29">
                        <c:v>55</c:v>
                      </c:pt>
                      <c:pt idx="30">
                        <c:v>53</c:v>
                      </c:pt>
                      <c:pt idx="31">
                        <c:v>53</c:v>
                      </c:pt>
                      <c:pt idx="32">
                        <c:v>53</c:v>
                      </c:pt>
                      <c:pt idx="33">
                        <c:v>51</c:v>
                      </c:pt>
                      <c:pt idx="34">
                        <c:v>44</c:v>
                      </c:pt>
                      <c:pt idx="35">
                        <c:v>45</c:v>
                      </c:pt>
                      <c:pt idx="36">
                        <c:v>47</c:v>
                      </c:pt>
                      <c:pt idx="37">
                        <c:v>46</c:v>
                      </c:pt>
                      <c:pt idx="38">
                        <c:v>49</c:v>
                      </c:pt>
                      <c:pt idx="39">
                        <c:v>54</c:v>
                      </c:pt>
                      <c:pt idx="40">
                        <c:v>56</c:v>
                      </c:pt>
                      <c:pt idx="41">
                        <c:v>60</c:v>
                      </c:pt>
                      <c:pt idx="42">
                        <c:v>64</c:v>
                      </c:pt>
                      <c:pt idx="43">
                        <c:v>64</c:v>
                      </c:pt>
                      <c:pt idx="44">
                        <c:v>60</c:v>
                      </c:pt>
                      <c:pt idx="45">
                        <c:v>56</c:v>
                      </c:pt>
                      <c:pt idx="46">
                        <c:v>51</c:v>
                      </c:pt>
                      <c:pt idx="47">
                        <c:v>51</c:v>
                      </c:pt>
                      <c:pt idx="48">
                        <c:v>51</c:v>
                      </c:pt>
                      <c:pt idx="49">
                        <c:v>41</c:v>
                      </c:pt>
                      <c:pt idx="50">
                        <c:v>40</c:v>
                      </c:pt>
                      <c:pt idx="51">
                        <c:v>46</c:v>
                      </c:pt>
                      <c:pt idx="52">
                        <c:v>46</c:v>
                      </c:pt>
                      <c:pt idx="53">
                        <c:v>50</c:v>
                      </c:pt>
                      <c:pt idx="54">
                        <c:v>42</c:v>
                      </c:pt>
                      <c:pt idx="55">
                        <c:v>39</c:v>
                      </c:pt>
                      <c:pt idx="56">
                        <c:v>36</c:v>
                      </c:pt>
                      <c:pt idx="57">
                        <c:v>41</c:v>
                      </c:pt>
                      <c:pt idx="58">
                        <c:v>43</c:v>
                      </c:pt>
                      <c:pt idx="59">
                        <c:v>40</c:v>
                      </c:pt>
                      <c:pt idx="60">
                        <c:v>43</c:v>
                      </c:pt>
                      <c:pt idx="61">
                        <c:v>43</c:v>
                      </c:pt>
                      <c:pt idx="62">
                        <c:v>48</c:v>
                      </c:pt>
                      <c:pt idx="63">
                        <c:v>40</c:v>
                      </c:pt>
                      <c:pt idx="64" formatCode="General">
                        <c:v>33</c:v>
                      </c:pt>
                      <c:pt idx="65" formatCode="General">
                        <c:v>35</c:v>
                      </c:pt>
                      <c:pt idx="66" formatCode="General">
                        <c:v>36</c:v>
                      </c:pt>
                      <c:pt idx="67" formatCode="General">
                        <c:v>31</c:v>
                      </c:pt>
                      <c:pt idx="68" formatCode="General">
                        <c:v>33</c:v>
                      </c:pt>
                      <c:pt idx="69" formatCode="General">
                        <c:v>38</c:v>
                      </c:pt>
                      <c:pt idx="70" formatCode="General">
                        <c:v>69</c:v>
                      </c:pt>
                      <c:pt idx="71" formatCode="General">
                        <c:v>33</c:v>
                      </c:pt>
                      <c:pt idx="72" formatCode="General">
                        <c:v>32</c:v>
                      </c:pt>
                      <c:pt idx="73" formatCode="General">
                        <c:v>39</c:v>
                      </c:pt>
                      <c:pt idx="74" formatCode="General">
                        <c:v>43</c:v>
                      </c:pt>
                      <c:pt idx="75" formatCode="General">
                        <c:v>36</c:v>
                      </c:pt>
                      <c:pt idx="76" formatCode="General">
                        <c:v>38</c:v>
                      </c:pt>
                      <c:pt idx="77" formatCode="General">
                        <c:v>45</c:v>
                      </c:pt>
                      <c:pt idx="78" formatCode="General">
                        <c:v>46</c:v>
                      </c:pt>
                      <c:pt idx="79" formatCode="General">
                        <c:v>38</c:v>
                      </c:pt>
                      <c:pt idx="80" formatCode="General">
                        <c:v>38</c:v>
                      </c:pt>
                      <c:pt idx="81" formatCode="General">
                        <c:v>29</c:v>
                      </c:pt>
                      <c:pt idx="82" formatCode="General">
                        <c:v>32</c:v>
                      </c:pt>
                      <c:pt idx="83" formatCode="General">
                        <c:v>30</c:v>
                      </c:pt>
                      <c:pt idx="84" formatCode="General">
                        <c:v>27</c:v>
                      </c:pt>
                      <c:pt idx="85" formatCode="General">
                        <c:v>29</c:v>
                      </c:pt>
                      <c:pt idx="86" formatCode="General">
                        <c:v>29</c:v>
                      </c:pt>
                      <c:pt idx="87" formatCode="General">
                        <c:v>29</c:v>
                      </c:pt>
                      <c:pt idx="88" formatCode="General">
                        <c:v>29</c:v>
                      </c:pt>
                      <c:pt idx="89" formatCode="General">
                        <c:v>24</c:v>
                      </c:pt>
                      <c:pt idx="90" formatCode="General">
                        <c:v>26</c:v>
                      </c:pt>
                      <c:pt idx="91" formatCode="General">
                        <c:v>32</c:v>
                      </c:pt>
                      <c:pt idx="92" formatCode="General">
                        <c:v>36</c:v>
                      </c:pt>
                      <c:pt idx="93" formatCode="General">
                        <c:v>41</c:v>
                      </c:pt>
                      <c:pt idx="94" formatCode="General">
                        <c:v>38</c:v>
                      </c:pt>
                      <c:pt idx="95" formatCode="General">
                        <c:v>42</c:v>
                      </c:pt>
                      <c:pt idx="96" formatCode="General">
                        <c:v>39</c:v>
                      </c:pt>
                    </c:numCache>
                  </c:numRef>
                </c:val>
                <c:extLst xmlns:c15="http://schemas.microsoft.com/office/drawing/2012/chart">
                  <c:ext xmlns:c16="http://schemas.microsoft.com/office/drawing/2014/chart" uri="{C3380CC4-5D6E-409C-BE32-E72D297353CC}">
                    <c16:uniqueId val="{00000059-5161-483A-9891-C9DCA5452F0D}"/>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24-25 '!$A$92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'!$B$92:$DB$92</c15:sqref>
                        </c15:formulaRef>
                      </c:ext>
                    </c:extLst>
                    <c:numCache>
                      <c:formatCode>General</c:formatCode>
                      <c:ptCount val="105"/>
                      <c:pt idx="53" formatCode="0">
                        <c:v>-0.40000000000000568</c:v>
                      </c:pt>
                      <c:pt idx="54" formatCode="0">
                        <c:v>13.147500000000008</c:v>
                      </c:pt>
                      <c:pt idx="55" formatCode="0">
                        <c:v>15.991500000000002</c:v>
                      </c:pt>
                      <c:pt idx="56" formatCode="0">
                        <c:v>11.540999999999997</c:v>
                      </c:pt>
                      <c:pt idx="57" formatCode="0">
                        <c:v>43.991243750000024</c:v>
                      </c:pt>
                      <c:pt idx="58" formatCode="0">
                        <c:v>65.970468750000009</c:v>
                      </c:pt>
                      <c:pt idx="59" formatCode="0">
                        <c:v>41.322505625000019</c:v>
                      </c:pt>
                      <c:pt idx="60" formatCode="0">
                        <c:v>50.016827437500012</c:v>
                      </c:pt>
                      <c:pt idx="61" formatCode="0">
                        <c:v>39.749267056250005</c:v>
                      </c:pt>
                      <c:pt idx="62" formatCode="0">
                        <c:v>44.927315636874994</c:v>
                      </c:pt>
                      <c:pt idx="63" formatCode="0">
                        <c:v>29.271283513062485</c:v>
                      </c:pt>
                      <c:pt idx="64" formatCode="0">
                        <c:v>37.516565545618732</c:v>
                      </c:pt>
                      <c:pt idx="65" formatCode="0">
                        <c:v>47.612631358962801</c:v>
                      </c:pt>
                      <c:pt idx="66" formatCode="0">
                        <c:v>74.626545513691525</c:v>
                      </c:pt>
                      <c:pt idx="67" formatCode="0">
                        <c:v>78.199420513691535</c:v>
                      </c:pt>
                      <c:pt idx="68" formatCode="0">
                        <c:v>75.766511451381973</c:v>
                      </c:pt>
                      <c:pt idx="69" formatCode="0">
                        <c:v>103.14728208458786</c:v>
                      </c:pt>
                      <c:pt idx="70" formatCode="0">
                        <c:v>74.335175663601234</c:v>
                      </c:pt>
                      <c:pt idx="71" formatCode="0">
                        <c:v>68.044227294121981</c:v>
                      </c:pt>
                      <c:pt idx="72" formatCode="0">
                        <c:v>67.230396481749239</c:v>
                      </c:pt>
                      <c:pt idx="73" formatCode="0">
                        <c:v>76.489781108027444</c:v>
                      </c:pt>
                      <c:pt idx="74" formatCode="0">
                        <c:v>98.738031662398214</c:v>
                      </c:pt>
                      <c:pt idx="75" formatCode="0">
                        <c:v>95.436515344070528</c:v>
                      </c:pt>
                      <c:pt idx="76" formatCode="0">
                        <c:v>131.79477326997622</c:v>
                      </c:pt>
                      <c:pt idx="77" formatCode="0">
                        <c:v>140.79687736238975</c:v>
                      </c:pt>
                      <c:pt idx="78" formatCode="0">
                        <c:v>154.98679686351176</c:v>
                      </c:pt>
                      <c:pt idx="79" formatCode="0">
                        <c:v>160.46337329602025</c:v>
                      </c:pt>
                      <c:pt idx="80" formatCode="0">
                        <c:v>119.77805851269073</c:v>
                      </c:pt>
                      <c:pt idx="81" formatCode="0">
                        <c:v>122.59124758843672</c:v>
                      </c:pt>
                      <c:pt idx="82" formatCode="0">
                        <c:v>171.0680901462012</c:v>
                      </c:pt>
                      <c:pt idx="83" formatCode="0">
                        <c:v>146.77891446369739</c:v>
                      </c:pt>
                      <c:pt idx="84" formatCode="0">
                        <c:v>151.60653208665374</c:v>
                      </c:pt>
                      <c:pt idx="85" formatCode="0">
                        <c:v>93.245628202668769</c:v>
                      </c:pt>
                      <c:pt idx="86" formatCode="0">
                        <c:v>117.67013701936673</c:v>
                      </c:pt>
                      <c:pt idx="87" formatCode="0">
                        <c:v>142.8278178444113</c:v>
                      </c:pt>
                      <c:pt idx="88" formatCode="0">
                        <c:v>160.49429791174936</c:v>
                      </c:pt>
                      <c:pt idx="89" formatCode="0">
                        <c:v>137.29647884368285</c:v>
                      </c:pt>
                      <c:pt idx="90" formatCode="0">
                        <c:v>162.65251751932811</c:v>
                      </c:pt>
                      <c:pt idx="91" formatCode="0">
                        <c:v>185.73762602100186</c:v>
                      </c:pt>
                      <c:pt idx="92" formatCode="0">
                        <c:v>198.29147456037234</c:v>
                      </c:pt>
                      <c:pt idx="93" formatCode="0">
                        <c:v>187.62147297556049</c:v>
                      </c:pt>
                      <c:pt idx="94" formatCode="0">
                        <c:v>130.62147297556049</c:v>
                      </c:pt>
                      <c:pt idx="95" formatCode="0">
                        <c:v>133.05073874304466</c:v>
                      </c:pt>
                      <c:pt idx="96" formatCode="0">
                        <c:v>122.45630916888803</c:v>
                      </c:pt>
                    </c:numCache>
                  </c:numRef>
                </c:val>
                <c:extLst xmlns:c15="http://schemas.microsoft.com/office/drawing/2012/chart">
                  <c:ext xmlns:c16="http://schemas.microsoft.com/office/drawing/2014/chart" uri="{C3380CC4-5D6E-409C-BE32-E72D297353CC}">
                    <c16:uniqueId val="{0000005A-5161-483A-9891-C9DCA5452F0D}"/>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24-25 '!$A$93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'!$B$93:$DB$93</c15:sqref>
                        </c15:formulaRef>
                      </c:ext>
                    </c:extLst>
                    <c:numCache>
                      <c:formatCode>General</c:formatCode>
                      <c:ptCount val="105"/>
                      <c:pt idx="53" formatCode="0%">
                        <c:v>-1.9665683382497821E-3</c:v>
                      </c:pt>
                      <c:pt idx="54" formatCode="0%">
                        <c:v>6.7474115035732196E-2</c:v>
                      </c:pt>
                      <c:pt idx="55" formatCode="0%">
                        <c:v>8.2426800887589982E-2</c:v>
                      </c:pt>
                      <c:pt idx="56" formatCode="0%">
                        <c:v>6.0595718763618397E-2</c:v>
                      </c:pt>
                      <c:pt idx="57" formatCode="0%">
                        <c:v>0.2377792524076818</c:v>
                      </c:pt>
                      <c:pt idx="58" formatCode="0%">
                        <c:v>0.36644248469652119</c:v>
                      </c:pt>
                      <c:pt idx="59" formatCode="0%">
                        <c:v>0.23126866519783557</c:v>
                      </c:pt>
                      <c:pt idx="60" formatCode="0%">
                        <c:v>0.25784106310244487</c:v>
                      </c:pt>
                      <c:pt idx="61" formatCode="0%">
                        <c:v>0.20151644793931034</c:v>
                      </c:pt>
                      <c:pt idx="62" formatCode="0%">
                        <c:v>0.23031064438137039</c:v>
                      </c:pt>
                      <c:pt idx="63" formatCode="0%">
                        <c:v>0.15427966865035828</c:v>
                      </c:pt>
                      <c:pt idx="64" formatCode="0%">
                        <c:v>0.19799390724391247</c:v>
                      </c:pt>
                      <c:pt idx="65" formatCode="0%">
                        <c:v>0.26249143871306418</c:v>
                      </c:pt>
                      <c:pt idx="66" formatCode="0%">
                        <c:v>0.4380174466656051</c:v>
                      </c:pt>
                      <c:pt idx="67" formatCode="0%">
                        <c:v>0.45784048712762171</c:v>
                      </c:pt>
                      <c:pt idx="68" formatCode="0%">
                        <c:v>0.44247484585861085</c:v>
                      </c:pt>
                      <c:pt idx="69" formatCode="0%">
                        <c:v>0.60727483993488951</c:v>
                      </c:pt>
                      <c:pt idx="70" formatCode="0%">
                        <c:v>0.42803818186928699</c:v>
                      </c:pt>
                      <c:pt idx="71" formatCode="0%">
                        <c:v>0.360106634053659</c:v>
                      </c:pt>
                      <c:pt idx="72" formatCode="0%">
                        <c:v>0.35241671231610733</c:v>
                      </c:pt>
                      <c:pt idx="73" formatCode="0%">
                        <c:v>0.39123162738767736</c:v>
                      </c:pt>
                      <c:pt idx="74" formatCode="0%">
                        <c:v>0.47870207221521099</c:v>
                      </c:pt>
                      <c:pt idx="75" formatCode="0%">
                        <c:v>0.44068609025061461</c:v>
                      </c:pt>
                      <c:pt idx="76" formatCode="0%">
                        <c:v>0.66160298820167651</c:v>
                      </c:pt>
                      <c:pt idx="77" formatCode="0%">
                        <c:v>0.74024482568904448</c:v>
                      </c:pt>
                      <c:pt idx="78" formatCode="0%">
                        <c:v>0.83770668382609781</c:v>
                      </c:pt>
                      <c:pt idx="79" formatCode="0%">
                        <c:v>0.92466573969851351</c:v>
                      </c:pt>
                      <c:pt idx="80" formatCode="0%">
                        <c:v>0.7036581621977368</c:v>
                      </c:pt>
                      <c:pt idx="81" formatCode="0%">
                        <c:v>0.75483153320318463</c:v>
                      </c:pt>
                      <c:pt idx="82" formatCode="0%">
                        <c:v>1.1334123467456778</c:v>
                      </c:pt>
                      <c:pt idx="83" formatCode="0%">
                        <c:v>0.9335828840197512</c:v>
                      </c:pt>
                      <c:pt idx="84" formatCode="0%">
                        <c:v>1.0285837916221932</c:v>
                      </c:pt>
                      <c:pt idx="85" formatCode="0%">
                        <c:v>0.63974498365184607</c:v>
                      </c:pt>
                      <c:pt idx="86" formatCode="0%">
                        <c:v>0.85684303810862306</c:v>
                      </c:pt>
                      <c:pt idx="87" formatCode="0%">
                        <c:v>1.1595785293792553</c:v>
                      </c:pt>
                      <c:pt idx="88" formatCode="0%">
                        <c:v>1.3429844359495928</c:v>
                      </c:pt>
                      <c:pt idx="89" formatCode="0%">
                        <c:v>1.1189285975646546</c:v>
                      </c:pt>
                      <c:pt idx="90" formatCode="0%">
                        <c:v>1.2106852656708946</c:v>
                      </c:pt>
                      <c:pt idx="91" formatCode="0%">
                        <c:v>1.2118931816001615</c:v>
                      </c:pt>
                      <c:pt idx="92" formatCode="0%">
                        <c:v>1.2186913625122096</c:v>
                      </c:pt>
                      <c:pt idx="93" formatCode="0%">
                        <c:v>1.2644786057530903</c:v>
                      </c:pt>
                      <c:pt idx="94" formatCode="0%">
                        <c:v>0.88032598513426241</c:v>
                      </c:pt>
                      <c:pt idx="95" formatCode="0%">
                        <c:v>0.95754909050575887</c:v>
                      </c:pt>
                      <c:pt idx="96" formatCode="0%">
                        <c:v>0.9754079106501875</c:v>
                      </c:pt>
                    </c:numCache>
                  </c:numRef>
                </c:val>
                <c:extLst xmlns:c15="http://schemas.microsoft.com/office/drawing/2012/chart">
                  <c:ext xmlns:c16="http://schemas.microsoft.com/office/drawing/2014/chart" uri="{C3380CC4-5D6E-409C-BE32-E72D297353CC}">
                    <c16:uniqueId val="{0000005B-5161-483A-9891-C9DCA5452F0D}"/>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24-25 '!$A$94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'!$B$94:$DB$94</c15:sqref>
                        </c15:formulaRef>
                      </c:ext>
                    </c:extLst>
                    <c:numCache>
                      <c:formatCode>0</c:formatCode>
                      <c:ptCount val="105"/>
                      <c:pt idx="1">
                        <c:v>46</c:v>
                      </c:pt>
                      <c:pt idx="2">
                        <c:v>-47</c:v>
                      </c:pt>
                      <c:pt idx="3">
                        <c:v>-3</c:v>
                      </c:pt>
                      <c:pt idx="4">
                        <c:v>22</c:v>
                      </c:pt>
                      <c:pt idx="5">
                        <c:v>2</c:v>
                      </c:pt>
                      <c:pt idx="6">
                        <c:v>-17</c:v>
                      </c:pt>
                      <c:pt idx="7">
                        <c:v>-6</c:v>
                      </c:pt>
                      <c:pt idx="8">
                        <c:v>26</c:v>
                      </c:pt>
                      <c:pt idx="9">
                        <c:v>0</c:v>
                      </c:pt>
                      <c:pt idx="10">
                        <c:v>-12</c:v>
                      </c:pt>
                      <c:pt idx="11">
                        <c:v>-17</c:v>
                      </c:pt>
                      <c:pt idx="12">
                        <c:v>-5</c:v>
                      </c:pt>
                      <c:pt idx="13">
                        <c:v>-27</c:v>
                      </c:pt>
                      <c:pt idx="14">
                        <c:v>-28</c:v>
                      </c:pt>
                      <c:pt idx="15">
                        <c:v>3</c:v>
                      </c:pt>
                      <c:pt idx="16">
                        <c:v>5</c:v>
                      </c:pt>
                      <c:pt idx="17">
                        <c:v>-10</c:v>
                      </c:pt>
                      <c:pt idx="18">
                        <c:v>8</c:v>
                      </c:pt>
                      <c:pt idx="19">
                        <c:v>26</c:v>
                      </c:pt>
                      <c:pt idx="20">
                        <c:v>8</c:v>
                      </c:pt>
                      <c:pt idx="21">
                        <c:v>3</c:v>
                      </c:pt>
                      <c:pt idx="22">
                        <c:v>20</c:v>
                      </c:pt>
                      <c:pt idx="23">
                        <c:v>29</c:v>
                      </c:pt>
                      <c:pt idx="24">
                        <c:v>-38</c:v>
                      </c:pt>
                      <c:pt idx="25">
                        <c:v>-17</c:v>
                      </c:pt>
                      <c:pt idx="26">
                        <c:v>-2</c:v>
                      </c:pt>
                      <c:pt idx="27">
                        <c:v>-31</c:v>
                      </c:pt>
                      <c:pt idx="28">
                        <c:v>-2</c:v>
                      </c:pt>
                      <c:pt idx="29">
                        <c:v>5</c:v>
                      </c:pt>
                      <c:pt idx="30">
                        <c:v>-16</c:v>
                      </c:pt>
                      <c:pt idx="31">
                        <c:v>-12</c:v>
                      </c:pt>
                      <c:pt idx="32">
                        <c:v>-13</c:v>
                      </c:pt>
                      <c:pt idx="33">
                        <c:v>7</c:v>
                      </c:pt>
                      <c:pt idx="34">
                        <c:v>-13</c:v>
                      </c:pt>
                      <c:pt idx="35">
                        <c:v>-22</c:v>
                      </c:pt>
                      <c:pt idx="36">
                        <c:v>-4</c:v>
                      </c:pt>
                      <c:pt idx="37">
                        <c:v>5</c:v>
                      </c:pt>
                      <c:pt idx="38">
                        <c:v>10</c:v>
                      </c:pt>
                      <c:pt idx="39">
                        <c:v>31</c:v>
                      </c:pt>
                      <c:pt idx="40">
                        <c:v>-3</c:v>
                      </c:pt>
                      <c:pt idx="41">
                        <c:v>-10</c:v>
                      </c:pt>
                      <c:pt idx="42">
                        <c:v>5</c:v>
                      </c:pt>
                      <c:pt idx="43">
                        <c:v>4</c:v>
                      </c:pt>
                      <c:pt idx="44">
                        <c:v>-22</c:v>
                      </c:pt>
                      <c:pt idx="45">
                        <c:v>-18</c:v>
                      </c:pt>
                      <c:pt idx="46">
                        <c:v>-9</c:v>
                      </c:pt>
                      <c:pt idx="47">
                        <c:v>-7</c:v>
                      </c:pt>
                      <c:pt idx="48">
                        <c:v>-23</c:v>
                      </c:pt>
                      <c:pt idx="49">
                        <c:v>-26</c:v>
                      </c:pt>
                      <c:pt idx="50">
                        <c:v>-2</c:v>
                      </c:pt>
                      <c:pt idx="51">
                        <c:v>12</c:v>
                      </c:pt>
                      <c:pt idx="52">
                        <c:v>3</c:v>
                      </c:pt>
                      <c:pt idx="53">
                        <c:v>-6</c:v>
                      </c:pt>
                      <c:pt idx="54">
                        <c:v>5</c:v>
                      </c:pt>
                      <c:pt idx="55">
                        <c:v>2</c:v>
                      </c:pt>
                      <c:pt idx="56">
                        <c:v>-8</c:v>
                      </c:pt>
                      <c:pt idx="57">
                        <c:v>27</c:v>
                      </c:pt>
                      <c:pt idx="58">
                        <c:v>17</c:v>
                      </c:pt>
                      <c:pt idx="59">
                        <c:v>-26</c:v>
                      </c:pt>
                      <c:pt idx="60">
                        <c:v>24</c:v>
                      </c:pt>
                      <c:pt idx="61">
                        <c:v>-7</c:v>
                      </c:pt>
                      <c:pt idx="62">
                        <c:v>3</c:v>
                      </c:pt>
                      <c:pt idx="63">
                        <c:v>-21</c:v>
                      </c:pt>
                      <c:pt idx="64">
                        <c:v>8</c:v>
                      </c:pt>
                      <c:pt idx="65">
                        <c:v>2</c:v>
                      </c:pt>
                      <c:pt idx="66">
                        <c:v>16</c:v>
                      </c:pt>
                      <c:pt idx="67">
                        <c:v>4</c:v>
                      </c:pt>
                      <c:pt idx="68">
                        <c:v>-2</c:v>
                      </c:pt>
                      <c:pt idx="69">
                        <c:v>26</c:v>
                      </c:pt>
                      <c:pt idx="70">
                        <c:v>-25</c:v>
                      </c:pt>
                      <c:pt idx="71">
                        <c:v>9</c:v>
                      </c:pt>
                      <c:pt idx="72">
                        <c:v>1</c:v>
                      </c:pt>
                      <c:pt idx="73">
                        <c:v>14</c:v>
                      </c:pt>
                      <c:pt idx="74">
                        <c:v>33</c:v>
                      </c:pt>
                      <c:pt idx="75">
                        <c:v>7</c:v>
                      </c:pt>
                      <c:pt idx="76">
                        <c:v>19</c:v>
                      </c:pt>
                      <c:pt idx="77">
                        <c:v>0</c:v>
                      </c:pt>
                      <c:pt idx="78">
                        <c:v>9</c:v>
                      </c:pt>
                      <c:pt idx="79">
                        <c:v>-6</c:v>
                      </c:pt>
                      <c:pt idx="80">
                        <c:v>-44</c:v>
                      </c:pt>
                      <c:pt idx="81">
                        <c:v>-5</c:v>
                      </c:pt>
                      <c:pt idx="82">
                        <c:v>37</c:v>
                      </c:pt>
                      <c:pt idx="83">
                        <c:v>-18</c:v>
                      </c:pt>
                      <c:pt idx="84">
                        <c:v>-5</c:v>
                      </c:pt>
                      <c:pt idx="85">
                        <c:v>-60</c:v>
                      </c:pt>
                      <c:pt idx="86">
                        <c:v>16</c:v>
                      </c:pt>
                      <c:pt idx="87">
                        <c:v>11</c:v>
                      </c:pt>
                      <c:pt idx="88">
                        <c:v>14</c:v>
                      </c:pt>
                      <c:pt idx="89">
                        <c:v>-20</c:v>
                      </c:pt>
                      <c:pt idx="90">
                        <c:v>37</c:v>
                      </c:pt>
                      <c:pt idx="91">
                        <c:v>42</c:v>
                      </c:pt>
                      <c:pt idx="92">
                        <c:v>22</c:v>
                      </c:pt>
                      <c:pt idx="93">
                        <c:v>-25</c:v>
                      </c:pt>
                      <c:pt idx="94">
                        <c:v>-57</c:v>
                      </c:pt>
                      <c:pt idx="95">
                        <c:v>-7</c:v>
                      </c:pt>
                      <c:pt idx="96">
                        <c:v>-24</c:v>
                      </c:pt>
                    </c:numCache>
                  </c:numRef>
                </c:val>
                <c:extLst xmlns:c15="http://schemas.microsoft.com/office/drawing/2012/chart">
                  <c:ext xmlns:c16="http://schemas.microsoft.com/office/drawing/2014/chart" uri="{C3380CC4-5D6E-409C-BE32-E72D297353CC}">
                    <c16:uniqueId val="{0000005C-5161-483A-9891-C9DCA5452F0D}"/>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24-25 '!$A$95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'!$B$95:$DB$95</c15:sqref>
                        </c15:formulaRef>
                      </c:ext>
                    </c:extLst>
                    <c:numCache>
                      <c:formatCode>0%</c:formatCode>
                      <c:ptCount val="105"/>
                      <c:pt idx="1">
                        <c:v>0.11764705882352941</c:v>
                      </c:pt>
                      <c:pt idx="2">
                        <c:v>-0.10755148741418764</c:v>
                      </c:pt>
                      <c:pt idx="3">
                        <c:v>-7.6923076923076927E-3</c:v>
                      </c:pt>
                      <c:pt idx="4">
                        <c:v>5.6847545219638244E-2</c:v>
                      </c:pt>
                      <c:pt idx="5">
                        <c:v>4.8899755501222494E-3</c:v>
                      </c:pt>
                      <c:pt idx="6">
                        <c:v>-4.1362530413625302E-2</c:v>
                      </c:pt>
                      <c:pt idx="7">
                        <c:v>-1.5228426395939087E-2</c:v>
                      </c:pt>
                      <c:pt idx="8">
                        <c:v>6.7010309278350513E-2</c:v>
                      </c:pt>
                      <c:pt idx="9">
                        <c:v>0</c:v>
                      </c:pt>
                      <c:pt idx="10">
                        <c:v>-2.8985507246376812E-2</c:v>
                      </c:pt>
                      <c:pt idx="11">
                        <c:v>-4.228855721393035E-2</c:v>
                      </c:pt>
                      <c:pt idx="12">
                        <c:v>-1.2987012987012988E-2</c:v>
                      </c:pt>
                      <c:pt idx="13">
                        <c:v>-7.1052631578947367E-2</c:v>
                      </c:pt>
                      <c:pt idx="14">
                        <c:v>-7.9320113314447591E-2</c:v>
                      </c:pt>
                      <c:pt idx="15">
                        <c:v>9.2307692307692316E-3</c:v>
                      </c:pt>
                      <c:pt idx="16">
                        <c:v>1.524390243902439E-2</c:v>
                      </c:pt>
                      <c:pt idx="17">
                        <c:v>-3.003003003003003E-2</c:v>
                      </c:pt>
                      <c:pt idx="18">
                        <c:v>2.4767801857585141E-2</c:v>
                      </c:pt>
                      <c:pt idx="19">
                        <c:v>7.8549848942598186E-2</c:v>
                      </c:pt>
                      <c:pt idx="20">
                        <c:v>2.2408963585434174E-2</c:v>
                      </c:pt>
                      <c:pt idx="21">
                        <c:v>8.21917808219178E-3</c:v>
                      </c:pt>
                      <c:pt idx="22">
                        <c:v>5.434782608695652E-2</c:v>
                      </c:pt>
                      <c:pt idx="23">
                        <c:v>7.4742268041237112E-2</c:v>
                      </c:pt>
                      <c:pt idx="24">
                        <c:v>-9.1127098321342928E-2</c:v>
                      </c:pt>
                      <c:pt idx="25">
                        <c:v>-4.4854881266490766E-2</c:v>
                      </c:pt>
                      <c:pt idx="26">
                        <c:v>-5.5248618784530384E-3</c:v>
                      </c:pt>
                      <c:pt idx="27">
                        <c:v>-8.611111111111111E-2</c:v>
                      </c:pt>
                      <c:pt idx="28">
                        <c:v>-6.0790273556231003E-3</c:v>
                      </c:pt>
                      <c:pt idx="29">
                        <c:v>1.5290519877675841E-2</c:v>
                      </c:pt>
                      <c:pt idx="30">
                        <c:v>-4.8192771084337352E-2</c:v>
                      </c:pt>
                      <c:pt idx="31">
                        <c:v>-3.7974683544303799E-2</c:v>
                      </c:pt>
                      <c:pt idx="32">
                        <c:v>-4.2763157894736843E-2</c:v>
                      </c:pt>
                      <c:pt idx="33">
                        <c:v>2.4054982817869417E-2</c:v>
                      </c:pt>
                      <c:pt idx="34">
                        <c:v>-4.3624161073825503E-2</c:v>
                      </c:pt>
                      <c:pt idx="35">
                        <c:v>-7.7192982456140355E-2</c:v>
                      </c:pt>
                      <c:pt idx="36">
                        <c:v>-1.5209125475285171E-2</c:v>
                      </c:pt>
                      <c:pt idx="37">
                        <c:v>1.9305019305019305E-2</c:v>
                      </c:pt>
                      <c:pt idx="38">
                        <c:v>3.787878787878788E-2</c:v>
                      </c:pt>
                      <c:pt idx="39">
                        <c:v>0.11313868613138686</c:v>
                      </c:pt>
                      <c:pt idx="40">
                        <c:v>-9.8360655737704927E-3</c:v>
                      </c:pt>
                      <c:pt idx="41">
                        <c:v>-3.3112582781456956E-2</c:v>
                      </c:pt>
                      <c:pt idx="42">
                        <c:v>1.7123287671232876E-2</c:v>
                      </c:pt>
                      <c:pt idx="43">
                        <c:v>1.3468013468013467E-2</c:v>
                      </c:pt>
                      <c:pt idx="44">
                        <c:v>-7.3089700996677748E-2</c:v>
                      </c:pt>
                      <c:pt idx="45">
                        <c:v>-6.4516129032258063E-2</c:v>
                      </c:pt>
                      <c:pt idx="46">
                        <c:v>-3.4482758620689655E-2</c:v>
                      </c:pt>
                      <c:pt idx="47">
                        <c:v>-2.7777777777777776E-2</c:v>
                      </c:pt>
                      <c:pt idx="48">
                        <c:v>-9.3877551020408165E-2</c:v>
                      </c:pt>
                      <c:pt idx="49">
                        <c:v>-0.11711711711711711</c:v>
                      </c:pt>
                      <c:pt idx="50">
                        <c:v>-1.020408163265306E-2</c:v>
                      </c:pt>
                      <c:pt idx="51">
                        <c:v>6.1855670103092786E-2</c:v>
                      </c:pt>
                      <c:pt idx="52">
                        <c:v>1.4563106796116505E-2</c:v>
                      </c:pt>
                      <c:pt idx="53">
                        <c:v>-2.8708133971291867E-2</c:v>
                      </c:pt>
                      <c:pt idx="54">
                        <c:v>2.4630541871921183E-2</c:v>
                      </c:pt>
                      <c:pt idx="55">
                        <c:v>9.6153846153846159E-3</c:v>
                      </c:pt>
                      <c:pt idx="56">
                        <c:v>-3.8095238095238099E-2</c:v>
                      </c:pt>
                      <c:pt idx="57">
                        <c:v>0.13366336633663367</c:v>
                      </c:pt>
                      <c:pt idx="58">
                        <c:v>7.4235807860262015E-2</c:v>
                      </c:pt>
                      <c:pt idx="59">
                        <c:v>-0.10569105691056911</c:v>
                      </c:pt>
                      <c:pt idx="60">
                        <c:v>0.10909090909090909</c:v>
                      </c:pt>
                      <c:pt idx="61">
                        <c:v>-2.8688524590163935E-2</c:v>
                      </c:pt>
                      <c:pt idx="62">
                        <c:v>1.2658227848101266E-2</c:v>
                      </c:pt>
                      <c:pt idx="63">
                        <c:v>-8.7499999999999994E-2</c:v>
                      </c:pt>
                      <c:pt idx="64">
                        <c:v>3.6529680365296802E-2</c:v>
                      </c:pt>
                      <c:pt idx="65">
                        <c:v>8.8105726872246704E-3</c:v>
                      </c:pt>
                      <c:pt idx="66">
                        <c:v>6.9868995633187769E-2</c:v>
                      </c:pt>
                      <c:pt idx="67">
                        <c:v>1.6326530612244899E-2</c:v>
                      </c:pt>
                      <c:pt idx="68">
                        <c:v>-8.0321285140562242E-3</c:v>
                      </c:pt>
                      <c:pt idx="69">
                        <c:v>0.10526315789473684</c:v>
                      </c:pt>
                      <c:pt idx="70">
                        <c:v>-9.1575091575091569E-2</c:v>
                      </c:pt>
                      <c:pt idx="71">
                        <c:v>3.6290322580645164E-2</c:v>
                      </c:pt>
                      <c:pt idx="72">
                        <c:v>3.8910505836575876E-3</c:v>
                      </c:pt>
                      <c:pt idx="73">
                        <c:v>5.4263565891472867E-2</c:v>
                      </c:pt>
                      <c:pt idx="74">
                        <c:v>0.12132352941176471</c:v>
                      </c:pt>
                      <c:pt idx="75">
                        <c:v>2.2950819672131147E-2</c:v>
                      </c:pt>
                      <c:pt idx="76">
                        <c:v>6.0897435897435896E-2</c:v>
                      </c:pt>
                      <c:pt idx="77">
                        <c:v>0</c:v>
                      </c:pt>
                      <c:pt idx="78">
                        <c:v>2.7190332326283987E-2</c:v>
                      </c:pt>
                      <c:pt idx="79">
                        <c:v>-1.7647058823529412E-2</c:v>
                      </c:pt>
                      <c:pt idx="80">
                        <c:v>-0.1317365269461078</c:v>
                      </c:pt>
                      <c:pt idx="81">
                        <c:v>-1.7241379310344827E-2</c:v>
                      </c:pt>
                      <c:pt idx="82">
                        <c:v>0.12982456140350876</c:v>
                      </c:pt>
                      <c:pt idx="83">
                        <c:v>-5.5900621118012424E-2</c:v>
                      </c:pt>
                      <c:pt idx="84">
                        <c:v>-1.6447368421052631E-2</c:v>
                      </c:pt>
                      <c:pt idx="85">
                        <c:v>-0.20066889632107024</c:v>
                      </c:pt>
                      <c:pt idx="86">
                        <c:v>6.6945606694560664E-2</c:v>
                      </c:pt>
                      <c:pt idx="87">
                        <c:v>4.3137254901960784E-2</c:v>
                      </c:pt>
                      <c:pt idx="88">
                        <c:v>5.2631578947368418E-2</c:v>
                      </c:pt>
                      <c:pt idx="89">
                        <c:v>-7.1428571428571425E-2</c:v>
                      </c:pt>
                      <c:pt idx="90">
                        <c:v>0.1423076923076923</c:v>
                      </c:pt>
                      <c:pt idx="91">
                        <c:v>0.14141414141414141</c:v>
                      </c:pt>
                      <c:pt idx="92">
                        <c:v>6.4896755162241887E-2</c:v>
                      </c:pt>
                      <c:pt idx="93">
                        <c:v>-6.9252077562326875E-2</c:v>
                      </c:pt>
                      <c:pt idx="94">
                        <c:v>-0.16964285714285715</c:v>
                      </c:pt>
                      <c:pt idx="95">
                        <c:v>-2.5089605734767026E-2</c:v>
                      </c:pt>
                      <c:pt idx="96">
                        <c:v>-8.8235294117647065E-2</c:v>
                      </c:pt>
                    </c:numCache>
                  </c:numRef>
                </c:val>
                <c:extLst xmlns:c15="http://schemas.microsoft.com/office/drawing/2012/chart">
                  <c:ext xmlns:c16="http://schemas.microsoft.com/office/drawing/2014/chart" uri="{C3380CC4-5D6E-409C-BE32-E72D297353CC}">
                    <c16:uniqueId val="{0000005D-5161-483A-9891-C9DCA5452F0D}"/>
                  </c:ext>
                </c:extLst>
              </c15:ser>
            </c15:filteredBarSeries>
          </c:ext>
        </c:extLst>
      </c:barChart>
      <c:lineChart>
        <c:grouping val="standard"/>
        <c:varyColors val="0"/>
        <c:ser>
          <c:idx val="89"/>
          <c:order val="89"/>
          <c:tx>
            <c:strRef>
              <c:f>'Table for graphs 24-25 '!$A$91</c:f>
              <c:strCache>
                <c:ptCount val="1"/>
                <c:pt idx="0">
                  <c:v>Total Reported Backlog All Sites</c:v>
                </c:pt>
              </c:strCache>
            </c:strRef>
          </c:tx>
          <c:spPr>
            <a:ln w="28575" cap="rnd">
              <a:solidFill>
                <a:schemeClr val="accent2"/>
              </a:solidFill>
              <a:round/>
            </a:ln>
            <a:effectLst/>
          </c:spPr>
          <c:marker>
            <c:symbol val="none"/>
          </c:marker>
          <c:dLbls>
            <c:dLbl>
              <c:idx val="8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105-4400-9FCD-3243F391040C}"/>
                </c:ext>
              </c:extLst>
            </c:dLbl>
            <c:dLbl>
              <c:idx val="8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A69-48F2-911B-509CD0F6B18F}"/>
                </c:ext>
              </c:extLst>
            </c:dLbl>
            <c:dLbl>
              <c:idx val="9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F1E-48BE-988A-21C8B5314112}"/>
                </c:ext>
              </c:extLst>
            </c:dLbl>
            <c:dLbl>
              <c:idx val="96"/>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7B4-4119-B185-39CDC922DDF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'!$B$91:$DB$91</c:f>
              <c:numCache>
                <c:formatCode>0</c:formatCode>
                <c:ptCount val="105"/>
                <c:pt idx="0">
                  <c:v>391</c:v>
                </c:pt>
                <c:pt idx="1">
                  <c:v>437</c:v>
                </c:pt>
                <c:pt idx="2">
                  <c:v>390</c:v>
                </c:pt>
                <c:pt idx="3">
                  <c:v>387</c:v>
                </c:pt>
                <c:pt idx="4">
                  <c:v>409</c:v>
                </c:pt>
                <c:pt idx="5">
                  <c:v>411</c:v>
                </c:pt>
                <c:pt idx="6">
                  <c:v>394</c:v>
                </c:pt>
                <c:pt idx="7">
                  <c:v>388</c:v>
                </c:pt>
                <c:pt idx="8">
                  <c:v>414</c:v>
                </c:pt>
                <c:pt idx="9">
                  <c:v>414</c:v>
                </c:pt>
                <c:pt idx="10">
                  <c:v>402</c:v>
                </c:pt>
                <c:pt idx="11">
                  <c:v>385</c:v>
                </c:pt>
                <c:pt idx="12">
                  <c:v>380</c:v>
                </c:pt>
                <c:pt idx="13">
                  <c:v>353</c:v>
                </c:pt>
                <c:pt idx="14">
                  <c:v>325</c:v>
                </c:pt>
                <c:pt idx="15">
                  <c:v>328</c:v>
                </c:pt>
                <c:pt idx="16">
                  <c:v>333</c:v>
                </c:pt>
                <c:pt idx="17">
                  <c:v>323</c:v>
                </c:pt>
                <c:pt idx="18">
                  <c:v>331</c:v>
                </c:pt>
                <c:pt idx="19">
                  <c:v>357</c:v>
                </c:pt>
                <c:pt idx="20">
                  <c:v>365</c:v>
                </c:pt>
                <c:pt idx="21">
                  <c:v>368</c:v>
                </c:pt>
                <c:pt idx="22">
                  <c:v>388</c:v>
                </c:pt>
                <c:pt idx="23">
                  <c:v>417</c:v>
                </c:pt>
                <c:pt idx="24">
                  <c:v>379</c:v>
                </c:pt>
                <c:pt idx="25">
                  <c:v>362</c:v>
                </c:pt>
                <c:pt idx="26">
                  <c:v>360</c:v>
                </c:pt>
                <c:pt idx="27">
                  <c:v>329</c:v>
                </c:pt>
                <c:pt idx="28">
                  <c:v>327</c:v>
                </c:pt>
                <c:pt idx="29">
                  <c:v>332</c:v>
                </c:pt>
                <c:pt idx="30">
                  <c:v>316</c:v>
                </c:pt>
                <c:pt idx="31">
                  <c:v>304</c:v>
                </c:pt>
                <c:pt idx="32">
                  <c:v>291</c:v>
                </c:pt>
                <c:pt idx="33">
                  <c:v>298</c:v>
                </c:pt>
                <c:pt idx="34">
                  <c:v>285</c:v>
                </c:pt>
                <c:pt idx="35">
                  <c:v>263</c:v>
                </c:pt>
                <c:pt idx="36">
                  <c:v>259</c:v>
                </c:pt>
                <c:pt idx="37">
                  <c:v>264</c:v>
                </c:pt>
                <c:pt idx="38">
                  <c:v>274</c:v>
                </c:pt>
                <c:pt idx="39">
                  <c:v>305</c:v>
                </c:pt>
                <c:pt idx="40">
                  <c:v>302</c:v>
                </c:pt>
                <c:pt idx="41">
                  <c:v>292</c:v>
                </c:pt>
                <c:pt idx="42">
                  <c:v>297</c:v>
                </c:pt>
                <c:pt idx="43">
                  <c:v>301</c:v>
                </c:pt>
                <c:pt idx="44">
                  <c:v>279</c:v>
                </c:pt>
                <c:pt idx="45">
                  <c:v>261</c:v>
                </c:pt>
                <c:pt idx="46">
                  <c:v>252</c:v>
                </c:pt>
                <c:pt idx="47">
                  <c:v>245</c:v>
                </c:pt>
                <c:pt idx="48">
                  <c:v>222</c:v>
                </c:pt>
                <c:pt idx="49">
                  <c:v>196</c:v>
                </c:pt>
                <c:pt idx="50">
                  <c:v>194</c:v>
                </c:pt>
                <c:pt idx="51">
                  <c:v>206</c:v>
                </c:pt>
                <c:pt idx="52">
                  <c:v>209</c:v>
                </c:pt>
                <c:pt idx="53">
                  <c:v>203</c:v>
                </c:pt>
                <c:pt idx="54">
                  <c:v>208</c:v>
                </c:pt>
                <c:pt idx="55">
                  <c:v>210</c:v>
                </c:pt>
                <c:pt idx="56">
                  <c:v>202</c:v>
                </c:pt>
                <c:pt idx="57">
                  <c:v>229</c:v>
                </c:pt>
                <c:pt idx="58">
                  <c:v>246</c:v>
                </c:pt>
                <c:pt idx="59">
                  <c:v>220</c:v>
                </c:pt>
                <c:pt idx="60">
                  <c:v>244</c:v>
                </c:pt>
                <c:pt idx="61">
                  <c:v>237</c:v>
                </c:pt>
                <c:pt idx="62">
                  <c:v>240</c:v>
                </c:pt>
                <c:pt idx="63">
                  <c:v>219</c:v>
                </c:pt>
                <c:pt idx="64">
                  <c:v>227</c:v>
                </c:pt>
                <c:pt idx="65">
                  <c:v>229</c:v>
                </c:pt>
                <c:pt idx="66">
                  <c:v>245</c:v>
                </c:pt>
                <c:pt idx="67">
                  <c:v>249</c:v>
                </c:pt>
                <c:pt idx="68">
                  <c:v>247</c:v>
                </c:pt>
                <c:pt idx="69">
                  <c:v>273</c:v>
                </c:pt>
                <c:pt idx="70">
                  <c:v>248</c:v>
                </c:pt>
                <c:pt idx="71">
                  <c:v>257</c:v>
                </c:pt>
                <c:pt idx="72">
                  <c:v>258</c:v>
                </c:pt>
                <c:pt idx="73">
                  <c:v>272</c:v>
                </c:pt>
                <c:pt idx="74">
                  <c:v>305</c:v>
                </c:pt>
                <c:pt idx="75">
                  <c:v>312</c:v>
                </c:pt>
                <c:pt idx="76">
                  <c:v>331</c:v>
                </c:pt>
                <c:pt idx="77">
                  <c:v>331</c:v>
                </c:pt>
                <c:pt idx="78">
                  <c:v>340</c:v>
                </c:pt>
                <c:pt idx="79">
                  <c:v>334</c:v>
                </c:pt>
                <c:pt idx="80">
                  <c:v>290</c:v>
                </c:pt>
                <c:pt idx="81">
                  <c:v>285</c:v>
                </c:pt>
                <c:pt idx="82">
                  <c:v>322</c:v>
                </c:pt>
                <c:pt idx="83">
                  <c:v>304</c:v>
                </c:pt>
                <c:pt idx="84">
                  <c:v>299</c:v>
                </c:pt>
                <c:pt idx="85">
                  <c:v>239</c:v>
                </c:pt>
                <c:pt idx="86">
                  <c:v>255</c:v>
                </c:pt>
                <c:pt idx="87">
                  <c:v>266</c:v>
                </c:pt>
                <c:pt idx="88">
                  <c:v>280</c:v>
                </c:pt>
                <c:pt idx="89">
                  <c:v>260</c:v>
                </c:pt>
                <c:pt idx="90">
                  <c:v>297</c:v>
                </c:pt>
                <c:pt idx="91">
                  <c:v>339</c:v>
                </c:pt>
                <c:pt idx="92">
                  <c:v>361</c:v>
                </c:pt>
                <c:pt idx="93">
                  <c:v>336</c:v>
                </c:pt>
                <c:pt idx="94">
                  <c:v>279</c:v>
                </c:pt>
                <c:pt idx="95">
                  <c:v>272</c:v>
                </c:pt>
                <c:pt idx="96">
                  <c:v>248</c:v>
                </c:pt>
              </c:numCache>
            </c:numRef>
          </c:val>
          <c:smooth val="0"/>
          <c:extLst>
            <c:ext xmlns:c16="http://schemas.microsoft.com/office/drawing/2014/chart" uri="{C3380CC4-5D6E-409C-BE32-E72D297353CC}">
              <c16:uniqueId val="{00000002-5161-483A-9891-C9DCA5452F0D}"/>
            </c:ext>
          </c:extLst>
        </c:ser>
        <c:ser>
          <c:idx val="44"/>
          <c:order val="44"/>
          <c:tx>
            <c:strRef>
              <c:f>'Table for graphs 24-25 '!$A$46</c:f>
              <c:strCache>
                <c:ptCount val="1"/>
                <c:pt idx="0">
                  <c:v>Trajectory Total Backlog All Sites</c:v>
                </c:pt>
              </c:strCache>
            </c:strRef>
          </c:tx>
          <c:spPr>
            <a:ln w="28575" cap="rnd">
              <a:solidFill>
                <a:srgbClr val="FF0000"/>
              </a:solidFill>
              <a:round/>
            </a:ln>
            <a:effectLst/>
          </c:spPr>
          <c:marker>
            <c:symbol val="none"/>
          </c:marker>
          <c:dLbls>
            <c:dLbl>
              <c:idx val="8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105-4400-9FCD-3243F391040C}"/>
                </c:ext>
              </c:extLst>
            </c:dLbl>
            <c:dLbl>
              <c:idx val="8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9A69-48F2-911B-509CD0F6B18F}"/>
                </c:ext>
              </c:extLst>
            </c:dLbl>
            <c:dLbl>
              <c:idx val="9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F1E-48BE-988A-21C8B5314112}"/>
                </c:ext>
              </c:extLst>
            </c:dLbl>
            <c:dLbl>
              <c:idx val="96"/>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7B4-4119-B185-39CDC922DDF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'!$B$46:$DB$46</c:f>
              <c:numCache>
                <c:formatCode>General</c:formatCode>
                <c:ptCount val="105"/>
                <c:pt idx="53" formatCode="0">
                  <c:v>203.4</c:v>
                </c:pt>
                <c:pt idx="54" formatCode="0">
                  <c:v>194.85249999999999</c:v>
                </c:pt>
                <c:pt idx="55" formatCode="0">
                  <c:v>194.0085</c:v>
                </c:pt>
                <c:pt idx="56" formatCode="0">
                  <c:v>190.459</c:v>
                </c:pt>
                <c:pt idx="57" formatCode="0">
                  <c:v>185.00875624999998</c:v>
                </c:pt>
                <c:pt idx="58" formatCode="0">
                  <c:v>180.02953124999999</c:v>
                </c:pt>
                <c:pt idx="59" formatCode="0">
                  <c:v>178.67749437499998</c:v>
                </c:pt>
                <c:pt idx="60" formatCode="0">
                  <c:v>193.98317256249999</c:v>
                </c:pt>
                <c:pt idx="61" formatCode="0">
                  <c:v>197.25073294374999</c:v>
                </c:pt>
                <c:pt idx="62" formatCode="0">
                  <c:v>195.07268436312501</c:v>
                </c:pt>
                <c:pt idx="63" formatCode="0">
                  <c:v>189.72871648693751</c:v>
                </c:pt>
                <c:pt idx="64" formatCode="0">
                  <c:v>189.48343445438127</c:v>
                </c:pt>
                <c:pt idx="65" formatCode="0">
                  <c:v>181.3873686410372</c:v>
                </c:pt>
                <c:pt idx="66" formatCode="0">
                  <c:v>170.37345448630847</c:v>
                </c:pt>
                <c:pt idx="67" formatCode="0">
                  <c:v>170.80057948630846</c:v>
                </c:pt>
                <c:pt idx="68" formatCode="0">
                  <c:v>171.23348854861803</c:v>
                </c:pt>
                <c:pt idx="69" formatCode="0">
                  <c:v>169.85271791541214</c:v>
                </c:pt>
                <c:pt idx="70" formatCode="0">
                  <c:v>173.66482433639877</c:v>
                </c:pt>
                <c:pt idx="71" formatCode="0">
                  <c:v>188.95577270587802</c:v>
                </c:pt>
                <c:pt idx="72" formatCode="0">
                  <c:v>190.76960351825076</c:v>
                </c:pt>
                <c:pt idx="73" formatCode="0">
                  <c:v>195.51021889197256</c:v>
                </c:pt>
                <c:pt idx="74" formatCode="0">
                  <c:v>206.26196833760179</c:v>
                </c:pt>
                <c:pt idx="75" formatCode="0">
                  <c:v>216.56348465592947</c:v>
                </c:pt>
                <c:pt idx="76" formatCode="0">
                  <c:v>199.20522673002378</c:v>
                </c:pt>
                <c:pt idx="77" formatCode="0">
                  <c:v>190.20312263761025</c:v>
                </c:pt>
                <c:pt idx="78" formatCode="0">
                  <c:v>185.01320313648824</c:v>
                </c:pt>
                <c:pt idx="79" formatCode="0">
                  <c:v>173.53662670397975</c:v>
                </c:pt>
                <c:pt idx="80" formatCode="0">
                  <c:v>170.22194148730927</c:v>
                </c:pt>
                <c:pt idx="81" formatCode="0">
                  <c:v>162.40875241156328</c:v>
                </c:pt>
                <c:pt idx="82" formatCode="0">
                  <c:v>150.9319098537988</c:v>
                </c:pt>
                <c:pt idx="83" formatCode="0">
                  <c:v>157.22108553630261</c:v>
                </c:pt>
                <c:pt idx="84" formatCode="0">
                  <c:v>147.39346791334626</c:v>
                </c:pt>
                <c:pt idx="85" formatCode="0">
                  <c:v>145.75437179733123</c:v>
                </c:pt>
                <c:pt idx="86" formatCode="0">
                  <c:v>137.32986298063327</c:v>
                </c:pt>
                <c:pt idx="87" formatCode="0">
                  <c:v>123.1721821555887</c:v>
                </c:pt>
                <c:pt idx="88" formatCode="0">
                  <c:v>119.50570208825064</c:v>
                </c:pt>
                <c:pt idx="89" formatCode="0">
                  <c:v>122.70352115631714</c:v>
                </c:pt>
                <c:pt idx="90" formatCode="0">
                  <c:v>134.34748248067189</c:v>
                </c:pt>
                <c:pt idx="91" formatCode="0">
                  <c:v>153.26237397899814</c:v>
                </c:pt>
                <c:pt idx="92" formatCode="0">
                  <c:v>162.70852543962766</c:v>
                </c:pt>
                <c:pt idx="93" formatCode="0">
                  <c:v>148.37852702443951</c:v>
                </c:pt>
                <c:pt idx="94" formatCode="0">
                  <c:v>148.37852702443951</c:v>
                </c:pt>
                <c:pt idx="95" formatCode="0">
                  <c:v>138.94926125695534</c:v>
                </c:pt>
                <c:pt idx="96" formatCode="0">
                  <c:v>125.54369083111197</c:v>
                </c:pt>
                <c:pt idx="97" formatCode="0">
                  <c:v>116.2917203294752</c:v>
                </c:pt>
                <c:pt idx="98" formatCode="0">
                  <c:v>109.35466885009022</c:v>
                </c:pt>
                <c:pt idx="99" formatCode="0">
                  <c:v>106.79414247454331</c:v>
                </c:pt>
                <c:pt idx="100" formatCode="0">
                  <c:v>117.00639262163547</c:v>
                </c:pt>
                <c:pt idx="101" formatCode="0">
                  <c:v>103.85849016499562</c:v>
                </c:pt>
                <c:pt idx="102" formatCode="0">
                  <c:v>98.87469648448473</c:v>
                </c:pt>
                <c:pt idx="103" formatCode="0">
                  <c:v>95.493789818626979</c:v>
                </c:pt>
                <c:pt idx="104" formatCode="0">
                  <c:v>99.931299670048631</c:v>
                </c:pt>
              </c:numCache>
            </c:numRef>
          </c:val>
          <c:smooth val="0"/>
          <c:extLst>
            <c:ext xmlns:c16="http://schemas.microsoft.com/office/drawing/2014/chart" uri="{C3380CC4-5D6E-409C-BE32-E72D297353CC}">
              <c16:uniqueId val="{00000003-5161-483A-9891-C9DCA5452F0D}"/>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24-25 '!$A$2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'!$B$2:$DB$2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c:ext xmlns:c16="http://schemas.microsoft.com/office/drawing/2014/chart" uri="{C3380CC4-5D6E-409C-BE32-E72D297353CC}">
                    <c16:uniqueId val="{00000004-5161-483A-9891-C9DCA5452F0D}"/>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24-25 '!$A$3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'!$B$3:$DB$3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5-5161-483A-9891-C9DCA5452F0D}"/>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24-25 '!$A$4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'!$B$4:$DB$4</c15:sqref>
                        </c15:formulaRef>
                      </c:ext>
                    </c:extLst>
                    <c:numCache>
                      <c:formatCode>General</c:formatCode>
                      <c:ptCount val="105"/>
                      <c:pt idx="53" formatCode="0">
                        <c:v>11</c:v>
                      </c:pt>
                      <c:pt idx="54" formatCode="0">
                        <c:v>11</c:v>
                      </c:pt>
                      <c:pt idx="55" formatCode="0">
                        <c:v>12.100000000000001</c:v>
                      </c:pt>
                      <c:pt idx="56" formatCode="0">
                        <c:v>12.100000000000001</c:v>
                      </c:pt>
                      <c:pt idx="57" formatCode="0">
                        <c:v>10.890000000000002</c:v>
                      </c:pt>
                      <c:pt idx="58" formatCode="0">
                        <c:v>10.890000000000002</c:v>
                      </c:pt>
                      <c:pt idx="59" formatCode="0">
                        <c:v>10.890000000000002</c:v>
                      </c:pt>
                      <c:pt idx="60" formatCode="0">
                        <c:v>11.979000000000003</c:v>
                      </c:pt>
                      <c:pt idx="61" formatCode="0">
                        <c:v>13.176900000000003</c:v>
                      </c:pt>
                      <c:pt idx="62" formatCode="0">
                        <c:v>11.859210000000003</c:v>
                      </c:pt>
                      <c:pt idx="63" formatCode="0">
                        <c:v>10.673289000000002</c:v>
                      </c:pt>
                      <c:pt idx="64" formatCode="0">
                        <c:v>10.673289000000002</c:v>
                      </c:pt>
                      <c:pt idx="65" formatCode="0">
                        <c:v>9.6059601000000026</c:v>
                      </c:pt>
                      <c:pt idx="66" formatCode="0">
                        <c:v>8.6453640900000028</c:v>
                      </c:pt>
                      <c:pt idx="67" formatCode="0">
                        <c:v>8.6453640900000028</c:v>
                      </c:pt>
                      <c:pt idx="68" formatCode="0">
                        <c:v>9.509900499000004</c:v>
                      </c:pt>
                      <c:pt idx="69" formatCode="0">
                        <c:v>10.460890548900005</c:v>
                      </c:pt>
                      <c:pt idx="70" formatCode="0">
                        <c:v>10.460890548900005</c:v>
                      </c:pt>
                      <c:pt idx="71" formatCode="0">
                        <c:v>12.030024131235006</c:v>
                      </c:pt>
                      <c:pt idx="72" formatCode="0">
                        <c:v>10.827021718111506</c:v>
                      </c:pt>
                      <c:pt idx="73" formatCode="0">
                        <c:v>10.827021718111506</c:v>
                      </c:pt>
                      <c:pt idx="74" formatCode="0">
                        <c:v>11.909723889922658</c:v>
                      </c:pt>
                      <c:pt idx="75" formatCode="0">
                        <c:v>13.100696278914924</c:v>
                      </c:pt>
                      <c:pt idx="76" formatCode="0">
                        <c:v>11.135591837077685</c:v>
                      </c:pt>
                      <c:pt idx="77" formatCode="0">
                        <c:v>10.022032653369918</c:v>
                      </c:pt>
                      <c:pt idx="78" formatCode="0">
                        <c:v>10.022032653369918</c:v>
                      </c:pt>
                      <c:pt idx="79" formatCode="0">
                        <c:v>10.022032653369918</c:v>
                      </c:pt>
                      <c:pt idx="80" formatCode="0">
                        <c:v>10.022032653369918</c:v>
                      </c:pt>
                      <c:pt idx="81" formatCode="0">
                        <c:v>10.022032653369918</c:v>
                      </c:pt>
                      <c:pt idx="82" formatCode="0">
                        <c:v>9.0198293880329263</c:v>
                      </c:pt>
                      <c:pt idx="83" formatCode="0">
                        <c:v>9.0198293880329263</c:v>
                      </c:pt>
                      <c:pt idx="84" formatCode="0">
                        <c:v>8.1178464492296332</c:v>
                      </c:pt>
                      <c:pt idx="85" formatCode="0">
                        <c:v>8.1178464492296332</c:v>
                      </c:pt>
                      <c:pt idx="86" formatCode="0">
                        <c:v>6.9001694818451877</c:v>
                      </c:pt>
                      <c:pt idx="87" formatCode="0">
                        <c:v>5.8651440595684097</c:v>
                      </c:pt>
                      <c:pt idx="88" formatCode="0">
                        <c:v>5.8651440595684097</c:v>
                      </c:pt>
                      <c:pt idx="89" formatCode="0">
                        <c:v>6.7449156685036709</c:v>
                      </c:pt>
                      <c:pt idx="90" formatCode="0">
                        <c:v>8.0938988022044054</c:v>
                      </c:pt>
                      <c:pt idx="91" formatCode="0">
                        <c:v>10.76488540693186</c:v>
                      </c:pt>
                      <c:pt idx="92" formatCode="0">
                        <c:v>13.456106758664825</c:v>
                      </c:pt>
                      <c:pt idx="93" formatCode="0">
                        <c:v>10.76488540693186</c:v>
                      </c:pt>
                      <c:pt idx="94" formatCode="0">
                        <c:v>9.6883968662386746</c:v>
                      </c:pt>
                      <c:pt idx="95" formatCode="0">
                        <c:v>9.6883968662386746</c:v>
                      </c:pt>
                      <c:pt idx="96" formatCode="0">
                        <c:v>8.2351373363028735</c:v>
                      </c:pt>
                      <c:pt idx="97" formatCode="0">
                        <c:v>7.4116236026725861</c:v>
                      </c:pt>
                      <c:pt idx="98" formatCode="0">
                        <c:v>7.4116236026725861</c:v>
                      </c:pt>
                      <c:pt idx="99" formatCode="0">
                        <c:v>7.4116236026725861</c:v>
                      </c:pt>
                      <c:pt idx="100" formatCode="0">
                        <c:v>8.1527859629398449</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06-5161-483A-9891-C9DCA5452F0D}"/>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24-25 '!$A$5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'!$B$5:$DB$5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7-5161-483A-9891-C9DCA5452F0D}"/>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24-25 '!$A$6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'!$B$6:$DB$6</c15:sqref>
                        </c15:formulaRef>
                      </c:ext>
                    </c:extLst>
                    <c:numCache>
                      <c:formatCode>General</c:formatCode>
                      <c:ptCount val="105"/>
                      <c:pt idx="53" formatCode="0">
                        <c:v>19</c:v>
                      </c:pt>
                      <c:pt idx="54" formatCode="0">
                        <c:v>18.05</c:v>
                      </c:pt>
                      <c:pt idx="55" formatCode="0">
                        <c:v>18.952500000000001</c:v>
                      </c:pt>
                      <c:pt idx="56" formatCode="0">
                        <c:v>18.004874999999998</c:v>
                      </c:pt>
                      <c:pt idx="57" formatCode="0">
                        <c:v>17.104631249999997</c:v>
                      </c:pt>
                      <c:pt idx="58" formatCode="0">
                        <c:v>17.104631249999997</c:v>
                      </c:pt>
                      <c:pt idx="59" formatCode="0">
                        <c:v>18.815094374999997</c:v>
                      </c:pt>
                      <c:pt idx="60" formatCode="0">
                        <c:v>20.696603812499998</c:v>
                      </c:pt>
                      <c:pt idx="61" formatCode="0">
                        <c:v>22.766264193750001</c:v>
                      </c:pt>
                      <c:pt idx="62" formatCode="0">
                        <c:v>25.042890613125003</c:v>
                      </c:pt>
                      <c:pt idx="63" formatCode="0">
                        <c:v>27.547179674437505</c:v>
                      </c:pt>
                      <c:pt idx="64" formatCode="0">
                        <c:v>30.301897641881258</c:v>
                      </c:pt>
                      <c:pt idx="65" formatCode="0">
                        <c:v>28.786802759787193</c:v>
                      </c:pt>
                      <c:pt idx="66" formatCode="0">
                        <c:v>25.908122483808473</c:v>
                      </c:pt>
                      <c:pt idx="67" formatCode="0">
                        <c:v>25.908122483808473</c:v>
                      </c:pt>
                      <c:pt idx="68" formatCode="0">
                        <c:v>24.612716359618048</c:v>
                      </c:pt>
                      <c:pt idx="69" formatCode="0">
                        <c:v>23.382080541637144</c:v>
                      </c:pt>
                      <c:pt idx="70" formatCode="0">
                        <c:v>24.083542957886259</c:v>
                      </c:pt>
                      <c:pt idx="71" formatCode="0">
                        <c:v>26.491897253674885</c:v>
                      </c:pt>
                      <c:pt idx="72" formatCode="0">
                        <c:v>27.816492116358631</c:v>
                      </c:pt>
                      <c:pt idx="73" formatCode="0">
                        <c:v>27.816492116358631</c:v>
                      </c:pt>
                      <c:pt idx="74" formatCode="0">
                        <c:v>29.207316722176564</c:v>
                      </c:pt>
                      <c:pt idx="75" formatCode="0">
                        <c:v>30.667682558285392</c:v>
                      </c:pt>
                      <c:pt idx="76" formatCode="0">
                        <c:v>29.134298430371121</c:v>
                      </c:pt>
                      <c:pt idx="77" formatCode="0">
                        <c:v>27.677583508852564</c:v>
                      </c:pt>
                      <c:pt idx="78" formatCode="0">
                        <c:v>27.677583508852564</c:v>
                      </c:pt>
                      <c:pt idx="79" formatCode="0">
                        <c:v>26.293704333409934</c:v>
                      </c:pt>
                      <c:pt idx="80" formatCode="0">
                        <c:v>24.979019116739437</c:v>
                      </c:pt>
                      <c:pt idx="81" formatCode="0">
                        <c:v>22.481117205065495</c:v>
                      </c:pt>
                      <c:pt idx="82" formatCode="0">
                        <c:v>20.233005484558944</c:v>
                      </c:pt>
                      <c:pt idx="83" formatCode="0">
                        <c:v>21.244655758786891</c:v>
                      </c:pt>
                      <c:pt idx="84" formatCode="0">
                        <c:v>19.120190182908203</c:v>
                      </c:pt>
                      <c:pt idx="85" formatCode="0">
                        <c:v>19.120190182908203</c:v>
                      </c:pt>
                      <c:pt idx="86" formatCode="0">
                        <c:v>18.164180673762793</c:v>
                      </c:pt>
                      <c:pt idx="87" formatCode="0">
                        <c:v>16.347762606386514</c:v>
                      </c:pt>
                      <c:pt idx="88" formatCode="0">
                        <c:v>16.347762606386514</c:v>
                      </c:pt>
                      <c:pt idx="89" formatCode="0">
                        <c:v>16.347762606386514</c:v>
                      </c:pt>
                      <c:pt idx="90" formatCode="0">
                        <c:v>17.16515073670584</c:v>
                      </c:pt>
                      <c:pt idx="91" formatCode="0">
                        <c:v>18.881665810376425</c:v>
                      </c:pt>
                      <c:pt idx="92" formatCode="0">
                        <c:v>19.825749100895248</c:v>
                      </c:pt>
                      <c:pt idx="93" formatCode="0">
                        <c:v>17.843174190805723</c:v>
                      </c:pt>
                      <c:pt idx="94" formatCode="0">
                        <c:v>17.843174190805723</c:v>
                      </c:pt>
                      <c:pt idx="95" formatCode="0">
                        <c:v>17.843174190805723</c:v>
                      </c:pt>
                      <c:pt idx="96" formatCode="0">
                        <c:v>16.951015481265436</c:v>
                      </c:pt>
                      <c:pt idx="97" formatCode="0">
                        <c:v>16.951015481265436</c:v>
                      </c:pt>
                      <c:pt idx="98" formatCode="0">
                        <c:v>13.560812385012349</c:v>
                      </c:pt>
                      <c:pt idx="99" formatCode="0">
                        <c:v>12.882771765761731</c:v>
                      </c:pt>
                      <c:pt idx="100" formatCode="0">
                        <c:v>14.815187530625989</c:v>
                      </c:pt>
                      <c:pt idx="101" formatCode="0">
                        <c:v>13.333668777563391</c:v>
                      </c:pt>
                      <c:pt idx="102" formatCode="0">
                        <c:v>12.000301899807052</c:v>
                      </c:pt>
                      <c:pt idx="103" formatCode="0">
                        <c:v>12.000301899807052</c:v>
                      </c:pt>
                      <c:pt idx="104" formatCode="0">
                        <c:v>12.000301899807052</c:v>
                      </c:pt>
                    </c:numCache>
                  </c:numRef>
                </c:val>
                <c:smooth val="0"/>
                <c:extLst xmlns:c15="http://schemas.microsoft.com/office/drawing/2012/chart">
                  <c:ext xmlns:c16="http://schemas.microsoft.com/office/drawing/2014/chart" uri="{C3380CC4-5D6E-409C-BE32-E72D297353CC}">
                    <c16:uniqueId val="{00000008-5161-483A-9891-C9DCA5452F0D}"/>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24-25 '!$A$7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'!$B$7:$DB$7</c15:sqref>
                        </c15:formulaRef>
                      </c:ext>
                    </c:extLst>
                    <c:numCache>
                      <c:formatCode>General</c:formatCode>
                      <c:ptCount val="105"/>
                      <c:pt idx="53" formatCode="0">
                        <c:v>4</c:v>
                      </c:pt>
                      <c:pt idx="54" formatCode="0">
                        <c:v>4</c:v>
                      </c:pt>
                      <c:pt idx="55" formatCode="0">
                        <c:v>4</c:v>
                      </c:pt>
                      <c:pt idx="56" formatCode="0">
                        <c:v>3.6</c:v>
                      </c:pt>
                      <c:pt idx="57" formatCode="0">
                        <c:v>3.9600000000000004</c:v>
                      </c:pt>
                      <c:pt idx="58" formatCode="0">
                        <c:v>2.97</c:v>
                      </c:pt>
                      <c:pt idx="59" formatCode="0">
                        <c:v>2.97</c:v>
                      </c:pt>
                      <c:pt idx="60" formatCode="0">
                        <c:v>3.5640000000000001</c:v>
                      </c:pt>
                      <c:pt idx="61" formatCode="0">
                        <c:v>3.5640000000000001</c:v>
                      </c:pt>
                      <c:pt idx="62" formatCode="0">
                        <c:v>3.5640000000000001</c:v>
                      </c:pt>
                      <c:pt idx="63" formatCode="0">
                        <c:v>4.0985999999999994</c:v>
                      </c:pt>
                      <c:pt idx="64" formatCode="0">
                        <c:v>4.0985999999999994</c:v>
                      </c:pt>
                      <c:pt idx="65" formatCode="0">
                        <c:v>3.0739499999999995</c:v>
                      </c:pt>
                      <c:pt idx="66" formatCode="0">
                        <c:v>3.0739499999999995</c:v>
                      </c:pt>
                      <c:pt idx="67" formatCode="0">
                        <c:v>3.0739499999999995</c:v>
                      </c:pt>
                      <c:pt idx="68" formatCode="0">
                        <c:v>3.0739499999999995</c:v>
                      </c:pt>
                      <c:pt idx="69" formatCode="0">
                        <c:v>4.6109249999999991</c:v>
                      </c:pt>
                      <c:pt idx="70" formatCode="0">
                        <c:v>5.5331099999999989</c:v>
                      </c:pt>
                      <c:pt idx="71" formatCode="0">
                        <c:v>6.6397319999999986</c:v>
                      </c:pt>
                      <c:pt idx="72" formatCode="0">
                        <c:v>6.6397319999999986</c:v>
                      </c:pt>
                      <c:pt idx="73" formatCode="0">
                        <c:v>5.9757587999999986</c:v>
                      </c:pt>
                      <c:pt idx="74" formatCode="0">
                        <c:v>6.5733346799999985</c:v>
                      </c:pt>
                      <c:pt idx="75" formatCode="0">
                        <c:v>6.5733346799999985</c:v>
                      </c:pt>
                      <c:pt idx="76" formatCode="0">
                        <c:v>6.5733346799999985</c:v>
                      </c:pt>
                      <c:pt idx="77" formatCode="0">
                        <c:v>6.5733346799999985</c:v>
                      </c:pt>
                      <c:pt idx="78" formatCode="0">
                        <c:v>6.5733346799999985</c:v>
                      </c:pt>
                      <c:pt idx="79" formatCode="0">
                        <c:v>5.9160012119999985</c:v>
                      </c:pt>
                      <c:pt idx="80" formatCode="0">
                        <c:v>5.9160012119999985</c:v>
                      </c:pt>
                      <c:pt idx="81" formatCode="0">
                        <c:v>5.9160012119999985</c:v>
                      </c:pt>
                      <c:pt idx="82" formatCode="0">
                        <c:v>5.9160012119999985</c:v>
                      </c:pt>
                      <c:pt idx="83" formatCode="0">
                        <c:v>5.9160012119999985</c:v>
                      </c:pt>
                      <c:pt idx="84" formatCode="0">
                        <c:v>5.6202011513999981</c:v>
                      </c:pt>
                      <c:pt idx="85" formatCode="0">
                        <c:v>5.3391910938299976</c:v>
                      </c:pt>
                      <c:pt idx="86" formatCode="0">
                        <c:v>5.0722315391384978</c:v>
                      </c:pt>
                      <c:pt idx="87" formatCode="0">
                        <c:v>4.8186199621815726</c:v>
                      </c:pt>
                      <c:pt idx="88" formatCode="0">
                        <c:v>4.577688964072494</c:v>
                      </c:pt>
                      <c:pt idx="89" formatCode="0">
                        <c:v>4.577688964072494</c:v>
                      </c:pt>
                      <c:pt idx="90" formatCode="0">
                        <c:v>5.493226756886993</c:v>
                      </c:pt>
                      <c:pt idx="91" formatCode="0">
                        <c:v>7.1411947839530914</c:v>
                      </c:pt>
                      <c:pt idx="92" formatCode="0">
                        <c:v>6.0700155663601274</c:v>
                      </c:pt>
                      <c:pt idx="93" formatCode="0">
                        <c:v>6.0700155663601274</c:v>
                      </c:pt>
                      <c:pt idx="94" formatCode="0">
                        <c:v>6.0700155663601274</c:v>
                      </c:pt>
                      <c:pt idx="95" formatCode="0">
                        <c:v>6.0700155663601274</c:v>
                      </c:pt>
                      <c:pt idx="96" formatCode="0">
                        <c:v>4.8560124530881019</c:v>
                      </c:pt>
                      <c:pt idx="97" formatCode="0">
                        <c:v>4.8560124530881019</c:v>
                      </c:pt>
                      <c:pt idx="98" formatCode="0">
                        <c:v>4.8560124530881019</c:v>
                      </c:pt>
                      <c:pt idx="99" formatCode="0">
                        <c:v>4.8560124530881019</c:v>
                      </c:pt>
                      <c:pt idx="100" formatCode="0">
                        <c:v>5.8272149437057221</c:v>
                      </c:pt>
                      <c:pt idx="101" formatCode="0">
                        <c:v>5.8272149437057221</c:v>
                      </c:pt>
                      <c:pt idx="102" formatCode="0">
                        <c:v>5.8272149437057221</c:v>
                      </c:pt>
                      <c:pt idx="103" formatCode="0">
                        <c:v>5.8272149437057221</c:v>
                      </c:pt>
                      <c:pt idx="104" formatCode="0">
                        <c:v>6.9926579324468667</c:v>
                      </c:pt>
                    </c:numCache>
                  </c:numRef>
                </c:val>
                <c:smooth val="0"/>
                <c:extLst xmlns:c15="http://schemas.microsoft.com/office/drawing/2012/chart">
                  <c:ext xmlns:c16="http://schemas.microsoft.com/office/drawing/2014/chart" uri="{C3380CC4-5D6E-409C-BE32-E72D297353CC}">
                    <c16:uniqueId val="{00000009-5161-483A-9891-C9DCA5452F0D}"/>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24-25 '!$A$8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'!$B$8:$DB$8</c15:sqref>
                        </c15:formulaRef>
                      </c:ext>
                    </c:extLst>
                    <c:numCache>
                      <c:formatCode>General</c:formatCode>
                      <c:ptCount val="105"/>
                      <c:pt idx="53" formatCode="0">
                        <c:v>6</c:v>
                      </c:pt>
                      <c:pt idx="54" formatCode="0">
                        <c:v>4.8000000000000007</c:v>
                      </c:pt>
                      <c:pt idx="55" formatCode="0">
                        <c:v>6.0000000000000009</c:v>
                      </c:pt>
                      <c:pt idx="56" formatCode="0">
                        <c:v>4.8000000000000007</c:v>
                      </c:pt>
                      <c:pt idx="57" formatCode="0">
                        <c:v>4.8000000000000007</c:v>
                      </c:pt>
                      <c:pt idx="58" formatCode="0">
                        <c:v>4.8000000000000007</c:v>
                      </c:pt>
                      <c:pt idx="59" formatCode="0">
                        <c:v>4.8000000000000007</c:v>
                      </c:pt>
                      <c:pt idx="60" formatCode="0">
                        <c:v>6.0000000000000009</c:v>
                      </c:pt>
                      <c:pt idx="61" formatCode="0">
                        <c:v>6.0000000000000009</c:v>
                      </c:pt>
                      <c:pt idx="62" formatCode="0">
                        <c:v>6.0000000000000009</c:v>
                      </c:pt>
                      <c:pt idx="63" formatCode="0">
                        <c:v>4.8000000000000007</c:v>
                      </c:pt>
                      <c:pt idx="64" formatCode="0">
                        <c:v>4.8000000000000007</c:v>
                      </c:pt>
                      <c:pt idx="65" formatCode="0">
                        <c:v>4.3200000000000012</c:v>
                      </c:pt>
                      <c:pt idx="66" formatCode="0">
                        <c:v>4.3200000000000012</c:v>
                      </c:pt>
                      <c:pt idx="67" formatCode="0">
                        <c:v>4.3200000000000012</c:v>
                      </c:pt>
                      <c:pt idx="68" formatCode="0">
                        <c:v>4.7520000000000016</c:v>
                      </c:pt>
                      <c:pt idx="69" formatCode="0">
                        <c:v>4.7520000000000016</c:v>
                      </c:pt>
                      <c:pt idx="70" formatCode="0">
                        <c:v>4.7520000000000016</c:v>
                      </c:pt>
                      <c:pt idx="71" formatCode="0">
                        <c:v>5.2272000000000025</c:v>
                      </c:pt>
                      <c:pt idx="72" formatCode="0">
                        <c:v>6.2726400000000027</c:v>
                      </c:pt>
                      <c:pt idx="73" formatCode="0">
                        <c:v>6.2726400000000027</c:v>
                      </c:pt>
                      <c:pt idx="74" formatCode="0">
                        <c:v>6.2726400000000027</c:v>
                      </c:pt>
                      <c:pt idx="75" formatCode="0">
                        <c:v>7.2135360000000022</c:v>
                      </c:pt>
                      <c:pt idx="76" formatCode="0">
                        <c:v>5.7708288000000021</c:v>
                      </c:pt>
                      <c:pt idx="77" formatCode="0">
                        <c:v>4.9052044800000019</c:v>
                      </c:pt>
                      <c:pt idx="78" formatCode="0">
                        <c:v>5.3957249280000026</c:v>
                      </c:pt>
                      <c:pt idx="79" formatCode="0">
                        <c:v>4.8561524352000021</c:v>
                      </c:pt>
                      <c:pt idx="80" formatCode="0">
                        <c:v>4.8561524352000021</c:v>
                      </c:pt>
                      <c:pt idx="81" formatCode="0">
                        <c:v>4.8561524352000021</c:v>
                      </c:pt>
                      <c:pt idx="82" formatCode="0">
                        <c:v>4.1277295699200014</c:v>
                      </c:pt>
                      <c:pt idx="83" formatCode="0">
                        <c:v>4.5405025269120021</c:v>
                      </c:pt>
                      <c:pt idx="84" formatCode="0">
                        <c:v>4.086452274220802</c:v>
                      </c:pt>
                      <c:pt idx="85" formatCode="0">
                        <c:v>4.086452274220802</c:v>
                      </c:pt>
                      <c:pt idx="86" formatCode="0">
                        <c:v>4.086452274220802</c:v>
                      </c:pt>
                      <c:pt idx="87" formatCode="0">
                        <c:v>3.2691618193766416</c:v>
                      </c:pt>
                      <c:pt idx="88" formatCode="0">
                        <c:v>3.2691618193766416</c:v>
                      </c:pt>
                      <c:pt idx="89" formatCode="0">
                        <c:v>3.2691618193766416</c:v>
                      </c:pt>
                      <c:pt idx="90" formatCode="0">
                        <c:v>3.7595360922831378</c:v>
                      </c:pt>
                      <c:pt idx="91" formatCode="0">
                        <c:v>4.6994201153539219</c:v>
                      </c:pt>
                      <c:pt idx="92" formatCode="0">
                        <c:v>5.6393041384247065</c:v>
                      </c:pt>
                      <c:pt idx="93" formatCode="0">
                        <c:v>4.7934085176610006</c:v>
                      </c:pt>
                      <c:pt idx="94" formatCode="0">
                        <c:v>5.5124197953101506</c:v>
                      </c:pt>
                      <c:pt idx="95" formatCode="0">
                        <c:v>5.5124197953101506</c:v>
                      </c:pt>
                      <c:pt idx="96" formatCode="0">
                        <c:v>4.961177815779136</c:v>
                      </c:pt>
                      <c:pt idx="97" formatCode="0">
                        <c:v>4.4650600342012225</c:v>
                      </c:pt>
                      <c:pt idx="98" formatCode="0">
                        <c:v>3.572048027360978</c:v>
                      </c:pt>
                      <c:pt idx="99" formatCode="0">
                        <c:v>2.5004336191526844</c:v>
                      </c:pt>
                      <c:pt idx="100" formatCode="0">
                        <c:v>2.5004336191526844</c:v>
                      </c:pt>
                      <c:pt idx="101" formatCode="0">
                        <c:v>2.2503902572374161</c:v>
                      </c:pt>
                      <c:pt idx="102" formatCode="0">
                        <c:v>2.0253512315136746</c:v>
                      </c:pt>
                      <c:pt idx="103" formatCode="0">
                        <c:v>2.0253512315136746</c:v>
                      </c:pt>
                      <c:pt idx="104" formatCode="0">
                        <c:v>2.227886354665042</c:v>
                      </c:pt>
                    </c:numCache>
                  </c:numRef>
                </c:val>
                <c:smooth val="0"/>
                <c:extLst xmlns:c15="http://schemas.microsoft.com/office/drawing/2012/chart">
                  <c:ext xmlns:c16="http://schemas.microsoft.com/office/drawing/2014/chart" uri="{C3380CC4-5D6E-409C-BE32-E72D297353CC}">
                    <c16:uniqueId val="{0000000A-5161-483A-9891-C9DCA5452F0D}"/>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24-25 '!$A$9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'!$B$9:$DB$9</c15:sqref>
                        </c15:formulaRef>
                      </c:ext>
                    </c:extLst>
                    <c:numCache>
                      <c:formatCode>General</c:formatCode>
                      <c:ptCount val="105"/>
                      <c:pt idx="53" formatCode="0">
                        <c:v>20</c:v>
                      </c:pt>
                      <c:pt idx="54" formatCode="0">
                        <c:v>20</c:v>
                      </c:pt>
                      <c:pt idx="55" formatCode="0">
                        <c:v>19</c:v>
                      </c:pt>
                      <c:pt idx="56" formatCode="0">
                        <c:v>18.05</c:v>
                      </c:pt>
                      <c:pt idx="57" formatCode="0">
                        <c:v>18.05</c:v>
                      </c:pt>
                      <c:pt idx="58" formatCode="0">
                        <c:v>18.05</c:v>
                      </c:pt>
                      <c:pt idx="59" formatCode="0">
                        <c:v>18.05</c:v>
                      </c:pt>
                      <c:pt idx="60" formatCode="0">
                        <c:v>18.952500000000001</c:v>
                      </c:pt>
                      <c:pt idx="61" formatCode="0">
                        <c:v>18.952500000000001</c:v>
                      </c:pt>
                      <c:pt idx="62" formatCode="0">
                        <c:v>18.004874999999998</c:v>
                      </c:pt>
                      <c:pt idx="63" formatCode="0">
                        <c:v>18.004874999999998</c:v>
                      </c:pt>
                      <c:pt idx="64" formatCode="0">
                        <c:v>18.004874999999998</c:v>
                      </c:pt>
                      <c:pt idx="65" formatCode="0">
                        <c:v>17.104631249999997</c:v>
                      </c:pt>
                      <c:pt idx="66" formatCode="0">
                        <c:v>16.249399687499995</c:v>
                      </c:pt>
                      <c:pt idx="67" formatCode="0">
                        <c:v>16.249399687499995</c:v>
                      </c:pt>
                      <c:pt idx="68" formatCode="0">
                        <c:v>16.249399687499995</c:v>
                      </c:pt>
                      <c:pt idx="69" formatCode="0">
                        <c:v>16.249399687499995</c:v>
                      </c:pt>
                      <c:pt idx="70" formatCode="0">
                        <c:v>16.249399687499995</c:v>
                      </c:pt>
                      <c:pt idx="71" formatCode="0">
                        <c:v>17.874339656249997</c:v>
                      </c:pt>
                      <c:pt idx="72" formatCode="0">
                        <c:v>18.768056639062497</c:v>
                      </c:pt>
                      <c:pt idx="73" formatCode="0">
                        <c:v>18.768056639062497</c:v>
                      </c:pt>
                      <c:pt idx="74" formatCode="0">
                        <c:v>19.706459471015624</c:v>
                      </c:pt>
                      <c:pt idx="75" formatCode="0">
                        <c:v>21.677105418117186</c:v>
                      </c:pt>
                      <c:pt idx="76" formatCode="0">
                        <c:v>19.509394876305468</c:v>
                      </c:pt>
                      <c:pt idx="77" formatCode="0">
                        <c:v>18.533925132490193</c:v>
                      </c:pt>
                      <c:pt idx="78" formatCode="0">
                        <c:v>17.607228875865683</c:v>
                      </c:pt>
                      <c:pt idx="79" formatCode="0">
                        <c:v>15.846505988279116</c:v>
                      </c:pt>
                      <c:pt idx="80" formatCode="0">
                        <c:v>15.846505988279116</c:v>
                      </c:pt>
                      <c:pt idx="81" formatCode="0">
                        <c:v>15.846505988279116</c:v>
                      </c:pt>
                      <c:pt idx="82" formatCode="0">
                        <c:v>14.261855389451204</c:v>
                      </c:pt>
                      <c:pt idx="83" formatCode="0">
                        <c:v>14.974948158923766</c:v>
                      </c:pt>
                      <c:pt idx="84" formatCode="0">
                        <c:v>14.226200750977577</c:v>
                      </c:pt>
                      <c:pt idx="85" formatCode="0">
                        <c:v>14.226200750977577</c:v>
                      </c:pt>
                      <c:pt idx="86" formatCode="0">
                        <c:v>12.80358067587982</c:v>
                      </c:pt>
                      <c:pt idx="87" formatCode="0">
                        <c:v>10.883043574497847</c:v>
                      </c:pt>
                      <c:pt idx="88" formatCode="0">
                        <c:v>10.338891395772954</c:v>
                      </c:pt>
                      <c:pt idx="89" formatCode="0">
                        <c:v>10.338891395772954</c:v>
                      </c:pt>
                      <c:pt idx="90" formatCode="0">
                        <c:v>12.406669674927544</c:v>
                      </c:pt>
                      <c:pt idx="91" formatCode="0">
                        <c:v>13.647336642420299</c:v>
                      </c:pt>
                      <c:pt idx="92" formatCode="0">
                        <c:v>15.012070306662331</c:v>
                      </c:pt>
                      <c:pt idx="93" formatCode="0">
                        <c:v>15.012070306662331</c:v>
                      </c:pt>
                      <c:pt idx="94" formatCode="0">
                        <c:v>14.261466791329214</c:v>
                      </c:pt>
                      <c:pt idx="95" formatCode="0">
                        <c:v>12.835320112196293</c:v>
                      </c:pt>
                      <c:pt idx="96" formatCode="0">
                        <c:v>12.835320112196293</c:v>
                      </c:pt>
                      <c:pt idx="97" formatCode="0">
                        <c:v>12.193554106586477</c:v>
                      </c:pt>
                      <c:pt idx="98" formatCode="0">
                        <c:v>11.583876401257152</c:v>
                      </c:pt>
                      <c:pt idx="99" formatCode="0">
                        <c:v>10.77300505316915</c:v>
                      </c:pt>
                      <c:pt idx="100" formatCode="0">
                        <c:v>12.92760606380298</c:v>
                      </c:pt>
                      <c:pt idx="101" formatCode="0">
                        <c:v>10.988465154232532</c:v>
                      </c:pt>
                      <c:pt idx="102" formatCode="0">
                        <c:v>10.988465154232532</c:v>
                      </c:pt>
                      <c:pt idx="103" formatCode="0">
                        <c:v>9.8896186388092797</c:v>
                      </c:pt>
                      <c:pt idx="104" formatCode="0">
                        <c:v>10.878580502690209</c:v>
                      </c:pt>
                    </c:numCache>
                  </c:numRef>
                </c:val>
                <c:smooth val="0"/>
                <c:extLst xmlns:c15="http://schemas.microsoft.com/office/drawing/2012/chart">
                  <c:ext xmlns:c16="http://schemas.microsoft.com/office/drawing/2014/chart" uri="{C3380CC4-5D6E-409C-BE32-E72D297353CC}">
                    <c16:uniqueId val="{0000000B-5161-483A-9891-C9DCA5452F0D}"/>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24-25 '!$A$10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'!$B$10:$DB$10</c15:sqref>
                        </c15:formulaRef>
                      </c:ext>
                    </c:extLst>
                    <c:numCache>
                      <c:formatCode>General</c:formatCode>
                      <c:ptCount val="105"/>
                      <c:pt idx="53" formatCode="0">
                        <c:v>7.2</c:v>
                      </c:pt>
                      <c:pt idx="54" formatCode="0">
                        <c:v>7.2</c:v>
                      </c:pt>
                      <c:pt idx="55" formatCode="0">
                        <c:v>7.9200000000000008</c:v>
                      </c:pt>
                      <c:pt idx="56" formatCode="0">
                        <c:v>7.9200000000000008</c:v>
                      </c:pt>
                      <c:pt idx="57" formatCode="0">
                        <c:v>7.9200000000000008</c:v>
                      </c:pt>
                      <c:pt idx="58" formatCode="0">
                        <c:v>7.128000000000001</c:v>
                      </c:pt>
                      <c:pt idx="59" formatCode="0">
                        <c:v>7.128000000000001</c:v>
                      </c:pt>
                      <c:pt idx="60" formatCode="0">
                        <c:v>7.8408000000000015</c:v>
                      </c:pt>
                      <c:pt idx="61" formatCode="0">
                        <c:v>7.8408000000000015</c:v>
                      </c:pt>
                      <c:pt idx="62" formatCode="0">
                        <c:v>7.8408000000000015</c:v>
                      </c:pt>
                      <c:pt idx="63" formatCode="0">
                        <c:v>7.0567200000000012</c:v>
                      </c:pt>
                      <c:pt idx="64" formatCode="0">
                        <c:v>7.0567200000000012</c:v>
                      </c:pt>
                      <c:pt idx="65" formatCode="0">
                        <c:v>6.3510480000000014</c:v>
                      </c:pt>
                      <c:pt idx="66" formatCode="0">
                        <c:v>6.3510480000000014</c:v>
                      </c:pt>
                      <c:pt idx="67" formatCode="0">
                        <c:v>6.3510480000000014</c:v>
                      </c:pt>
                      <c:pt idx="68" formatCode="0">
                        <c:v>6.3510480000000014</c:v>
                      </c:pt>
                      <c:pt idx="69" formatCode="0">
                        <c:v>6.3510480000000014</c:v>
                      </c:pt>
                      <c:pt idx="70" formatCode="0">
                        <c:v>6.3510480000000014</c:v>
                      </c:pt>
                      <c:pt idx="71" formatCode="0">
                        <c:v>6.9861528000000019</c:v>
                      </c:pt>
                      <c:pt idx="72" formatCode="0">
                        <c:v>7.6847680800000031</c:v>
                      </c:pt>
                      <c:pt idx="73" formatCode="0">
                        <c:v>7.6847680800000031</c:v>
                      </c:pt>
                      <c:pt idx="74" formatCode="0">
                        <c:v>8.453244888000004</c:v>
                      </c:pt>
                      <c:pt idx="75" formatCode="0">
                        <c:v>8.453244888000004</c:v>
                      </c:pt>
                      <c:pt idx="76" formatCode="0">
                        <c:v>8.453244888000004</c:v>
                      </c:pt>
                      <c:pt idx="77" formatCode="0">
                        <c:v>7.6079203992000037</c:v>
                      </c:pt>
                      <c:pt idx="78" formatCode="0">
                        <c:v>7.6079203992000037</c:v>
                      </c:pt>
                      <c:pt idx="79" formatCode="0">
                        <c:v>6.8471283592800036</c:v>
                      </c:pt>
                      <c:pt idx="80" formatCode="0">
                        <c:v>6.8471283592800036</c:v>
                      </c:pt>
                      <c:pt idx="81" formatCode="0">
                        <c:v>7.5318411952080044</c:v>
                      </c:pt>
                      <c:pt idx="82" formatCode="0">
                        <c:v>6.778657075687204</c:v>
                      </c:pt>
                      <c:pt idx="83" formatCode="0">
                        <c:v>8.1343884908246444</c:v>
                      </c:pt>
                      <c:pt idx="84" formatCode="0">
                        <c:v>7.7276690662834122</c:v>
                      </c:pt>
                      <c:pt idx="85" formatCode="0">
                        <c:v>8.5004359729117542</c:v>
                      </c:pt>
                      <c:pt idx="86" formatCode="0">
                        <c:v>8.5004359729117542</c:v>
                      </c:pt>
                      <c:pt idx="87" formatCode="0">
                        <c:v>7.6503923756205792</c:v>
                      </c:pt>
                      <c:pt idx="88" formatCode="0">
                        <c:v>7.6503923756205792</c:v>
                      </c:pt>
                      <c:pt idx="89" formatCode="0">
                        <c:v>9.1804708507446939</c:v>
                      </c:pt>
                      <c:pt idx="90" formatCode="0">
                        <c:v>10.098517935819164</c:v>
                      </c:pt>
                      <c:pt idx="91" formatCode="0">
                        <c:v>11.108369729401081</c:v>
                      </c:pt>
                      <c:pt idx="92" formatCode="0">
                        <c:v>12.219206702341191</c:v>
                      </c:pt>
                      <c:pt idx="93" formatCode="0">
                        <c:v>11.608246367224131</c:v>
                      </c:pt>
                      <c:pt idx="94" formatCode="0">
                        <c:v>11.608246367224131</c:v>
                      </c:pt>
                      <c:pt idx="95" formatCode="0">
                        <c:v>11.608246367224131</c:v>
                      </c:pt>
                      <c:pt idx="96" formatCode="0">
                        <c:v>10.447421730501718</c:v>
                      </c:pt>
                      <c:pt idx="97" formatCode="0">
                        <c:v>9.4026795574515472</c:v>
                      </c:pt>
                      <c:pt idx="98" formatCode="0">
                        <c:v>8.4624116017063926</c:v>
                      </c:pt>
                      <c:pt idx="99" formatCode="0">
                        <c:v>8.4624116017063926</c:v>
                      </c:pt>
                      <c:pt idx="100" formatCode="0">
                        <c:v>9.3086527618770329</c:v>
                      </c:pt>
                      <c:pt idx="101" formatCode="0">
                        <c:v>6.9814895714077743</c:v>
                      </c:pt>
                      <c:pt idx="102" formatCode="0">
                        <c:v>6.9814895714077743</c:v>
                      </c:pt>
                      <c:pt idx="103" formatCode="0">
                        <c:v>6.9814895714077743</c:v>
                      </c:pt>
                      <c:pt idx="104" formatCode="0">
                        <c:v>7.6796385285485522</c:v>
                      </c:pt>
                    </c:numCache>
                  </c:numRef>
                </c:val>
                <c:smooth val="0"/>
                <c:extLst xmlns:c15="http://schemas.microsoft.com/office/drawing/2012/chart">
                  <c:ext xmlns:c16="http://schemas.microsoft.com/office/drawing/2014/chart" uri="{C3380CC4-5D6E-409C-BE32-E72D297353CC}">
                    <c16:uniqueId val="{0000000C-5161-483A-9891-C9DCA5452F0D}"/>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24-25 '!$A$11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'!$B$11:$DB$11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D-5161-483A-9891-C9DCA5452F0D}"/>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24-25 '!$A$12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'!$B$12:$DB$12</c15:sqref>
                        </c15:formulaRef>
                      </c:ext>
                    </c:extLst>
                    <c:numCache>
                      <c:formatCode>General</c:formatCode>
                      <c:ptCount val="105"/>
                      <c:pt idx="53" formatCode="0">
                        <c:v>0</c:v>
                      </c:pt>
                      <c:pt idx="54" formatCode="0">
                        <c:v>1</c:v>
                      </c:pt>
                      <c:pt idx="55" formatCode="0">
                        <c:v>1</c:v>
                      </c:pt>
                      <c:pt idx="56" formatCode="0">
                        <c:v>2</c:v>
                      </c:pt>
                      <c:pt idx="57" formatCode="0">
                        <c:v>2</c:v>
                      </c:pt>
                      <c:pt idx="58" formatCode="0">
                        <c:v>2</c:v>
                      </c:pt>
                      <c:pt idx="59" formatCode="0">
                        <c:v>2</c:v>
                      </c:pt>
                      <c:pt idx="60" formatCode="0">
                        <c:v>3</c:v>
                      </c:pt>
                      <c:pt idx="61" formatCode="0">
                        <c:v>3</c:v>
                      </c:pt>
                      <c:pt idx="62" formatCode="0">
                        <c:v>2</c:v>
                      </c:pt>
                      <c:pt idx="63" formatCode="0">
                        <c:v>1</c:v>
                      </c:pt>
                      <c:pt idx="64" formatCode="0">
                        <c:v>1</c:v>
                      </c:pt>
                      <c:pt idx="65" formatCode="0">
                        <c:v>1</c:v>
                      </c:pt>
                      <c:pt idx="66" formatCode="0">
                        <c:v>1</c:v>
                      </c:pt>
                      <c:pt idx="67" formatCode="0">
                        <c:v>1</c:v>
                      </c:pt>
                      <c:pt idx="68" formatCode="0">
                        <c:v>1</c:v>
                      </c:pt>
                      <c:pt idx="69" formatCode="0">
                        <c:v>2</c:v>
                      </c:pt>
                      <c:pt idx="70" formatCode="0">
                        <c:v>2</c:v>
                      </c:pt>
                      <c:pt idx="71" formatCode="0">
                        <c:v>2</c:v>
                      </c:pt>
                      <c:pt idx="72" formatCode="0">
                        <c:v>2</c:v>
                      </c:pt>
                      <c:pt idx="73" formatCode="0">
                        <c:v>2</c:v>
                      </c:pt>
                      <c:pt idx="74" formatCode="0">
                        <c:v>3</c:v>
                      </c:pt>
                      <c:pt idx="75" formatCode="0">
                        <c:v>4</c:v>
                      </c:pt>
                      <c:pt idx="76" formatCode="0">
                        <c:v>4</c:v>
                      </c:pt>
                      <c:pt idx="77" formatCode="0">
                        <c:v>4</c:v>
                      </c:pt>
                      <c:pt idx="78" formatCode="0">
                        <c:v>4</c:v>
                      </c:pt>
                      <c:pt idx="79" formatCode="0">
                        <c:v>3</c:v>
                      </c:pt>
                      <c:pt idx="80" formatCode="0">
                        <c:v>3</c:v>
                      </c:pt>
                      <c:pt idx="81" formatCode="0">
                        <c:v>3</c:v>
                      </c:pt>
                      <c:pt idx="82" formatCode="0">
                        <c:v>3</c:v>
                      </c:pt>
                      <c:pt idx="83" formatCode="0">
                        <c:v>4</c:v>
                      </c:pt>
                      <c:pt idx="84" formatCode="0">
                        <c:v>4</c:v>
                      </c:pt>
                      <c:pt idx="85" formatCode="0">
                        <c:v>4</c:v>
                      </c:pt>
                      <c:pt idx="86" formatCode="0">
                        <c:v>4</c:v>
                      </c:pt>
                      <c:pt idx="87" formatCode="0">
                        <c:v>4</c:v>
                      </c:pt>
                      <c:pt idx="88" formatCode="0">
                        <c:v>4</c:v>
                      </c:pt>
                      <c:pt idx="89" formatCode="0">
                        <c:v>4</c:v>
                      </c:pt>
                      <c:pt idx="90" formatCode="0">
                        <c:v>4</c:v>
                      </c:pt>
                      <c:pt idx="91" formatCode="0">
                        <c:v>5</c:v>
                      </c:pt>
                      <c:pt idx="92" formatCode="0">
                        <c:v>6</c:v>
                      </c:pt>
                      <c:pt idx="93" formatCode="0">
                        <c:v>5</c:v>
                      </c:pt>
                      <c:pt idx="94" formatCode="0">
                        <c:v>5</c:v>
                      </c:pt>
                      <c:pt idx="95" formatCode="0">
                        <c:v>5</c:v>
                      </c:pt>
                      <c:pt idx="96" formatCode="0">
                        <c:v>4</c:v>
                      </c:pt>
                      <c:pt idx="97" formatCode="0">
                        <c:v>3</c:v>
                      </c:pt>
                      <c:pt idx="98" formatCode="0">
                        <c:v>3</c:v>
                      </c:pt>
                      <c:pt idx="99" formatCode="0">
                        <c:v>3</c:v>
                      </c:pt>
                      <c:pt idx="100" formatCode="0">
                        <c:v>4</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0E-5161-483A-9891-C9DCA5452F0D}"/>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24-25 '!$A$13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'!$B$13:$DB$13</c15:sqref>
                        </c15:formulaRef>
                      </c:ext>
                    </c:extLst>
                    <c:numCache>
                      <c:formatCode>General</c:formatCode>
                      <c:ptCount val="105"/>
                      <c:pt idx="53" formatCode="0">
                        <c:v>11</c:v>
                      </c:pt>
                      <c:pt idx="54" formatCode="0">
                        <c:v>10</c:v>
                      </c:pt>
                      <c:pt idx="55" formatCode="0">
                        <c:v>10</c:v>
                      </c:pt>
                      <c:pt idx="56" formatCode="0">
                        <c:v>11</c:v>
                      </c:pt>
                      <c:pt idx="57" formatCode="0">
                        <c:v>10</c:v>
                      </c:pt>
                      <c:pt idx="58" formatCode="0">
                        <c:v>9</c:v>
                      </c:pt>
                      <c:pt idx="59" formatCode="0">
                        <c:v>9</c:v>
                      </c:pt>
                      <c:pt idx="60" formatCode="0">
                        <c:v>10</c:v>
                      </c:pt>
                      <c:pt idx="61" formatCode="0">
                        <c:v>10</c:v>
                      </c:pt>
                      <c:pt idx="62" formatCode="0">
                        <c:v>10</c:v>
                      </c:pt>
                      <c:pt idx="63" formatCode="0">
                        <c:v>9</c:v>
                      </c:pt>
                      <c:pt idx="64" formatCode="0">
                        <c:v>8</c:v>
                      </c:pt>
                      <c:pt idx="65" formatCode="0">
                        <c:v>8</c:v>
                      </c:pt>
                      <c:pt idx="66" formatCode="0">
                        <c:v>8</c:v>
                      </c:pt>
                      <c:pt idx="67" formatCode="0">
                        <c:v>9</c:v>
                      </c:pt>
                      <c:pt idx="68" formatCode="0">
                        <c:v>10</c:v>
                      </c:pt>
                      <c:pt idx="69" formatCode="0">
                        <c:v>11</c:v>
                      </c:pt>
                      <c:pt idx="70" formatCode="0">
                        <c:v>11</c:v>
                      </c:pt>
                      <c:pt idx="71" formatCode="0">
                        <c:v>13</c:v>
                      </c:pt>
                      <c:pt idx="72" formatCode="0">
                        <c:v>12</c:v>
                      </c:pt>
                      <c:pt idx="73" formatCode="0">
                        <c:v>13</c:v>
                      </c:pt>
                      <c:pt idx="74" formatCode="0">
                        <c:v>11</c:v>
                      </c:pt>
                      <c:pt idx="75" formatCode="0">
                        <c:v>10</c:v>
                      </c:pt>
                      <c:pt idx="76" formatCode="0">
                        <c:v>11</c:v>
                      </c:pt>
                      <c:pt idx="77" formatCode="0">
                        <c:v>11</c:v>
                      </c:pt>
                      <c:pt idx="78" formatCode="0">
                        <c:v>11</c:v>
                      </c:pt>
                      <c:pt idx="79" formatCode="0">
                        <c:v>11</c:v>
                      </c:pt>
                      <c:pt idx="80" formatCode="0">
                        <c:v>11</c:v>
                      </c:pt>
                      <c:pt idx="81" formatCode="0">
                        <c:v>10</c:v>
                      </c:pt>
                      <c:pt idx="82" formatCode="0">
                        <c:v>9</c:v>
                      </c:pt>
                      <c:pt idx="83" formatCode="0">
                        <c:v>9</c:v>
                      </c:pt>
                      <c:pt idx="84" formatCode="0">
                        <c:v>9</c:v>
                      </c:pt>
                      <c:pt idx="85" formatCode="0">
                        <c:v>9</c:v>
                      </c:pt>
                      <c:pt idx="86" formatCode="0">
                        <c:v>9</c:v>
                      </c:pt>
                      <c:pt idx="87" formatCode="0">
                        <c:v>9</c:v>
                      </c:pt>
                      <c:pt idx="88" formatCode="0">
                        <c:v>9</c:v>
                      </c:pt>
                      <c:pt idx="89" formatCode="0">
                        <c:v>10</c:v>
                      </c:pt>
                      <c:pt idx="90" formatCode="0">
                        <c:v>11</c:v>
                      </c:pt>
                      <c:pt idx="91" formatCode="0">
                        <c:v>12</c:v>
                      </c:pt>
                      <c:pt idx="92" formatCode="0">
                        <c:v>13</c:v>
                      </c:pt>
                      <c:pt idx="93" formatCode="0">
                        <c:v>11</c:v>
                      </c:pt>
                      <c:pt idx="94" formatCode="0">
                        <c:v>10</c:v>
                      </c:pt>
                      <c:pt idx="95" formatCode="0">
                        <c:v>9</c:v>
                      </c:pt>
                      <c:pt idx="96" formatCode="0">
                        <c:v>9</c:v>
                      </c:pt>
                      <c:pt idx="97" formatCode="0">
                        <c:v>9</c:v>
                      </c:pt>
                      <c:pt idx="98" formatCode="0">
                        <c:v>9</c:v>
                      </c:pt>
                      <c:pt idx="99" formatCode="0">
                        <c:v>9</c:v>
                      </c:pt>
                      <c:pt idx="100" formatCode="0">
                        <c:v>9</c:v>
                      </c:pt>
                      <c:pt idx="101" formatCode="0">
                        <c:v>9</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0F-5161-483A-9891-C9DCA5452F0D}"/>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24-25 '!$A$14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'!$B$14:$DB$14</c15:sqref>
                        </c15:formulaRef>
                      </c:ext>
                    </c:extLst>
                    <c:numCache>
                      <c:formatCode>General</c:formatCode>
                      <c:ptCount val="105"/>
                      <c:pt idx="53" formatCode="0">
                        <c:v>11</c:v>
                      </c:pt>
                      <c:pt idx="54" formatCode="0">
                        <c:v>11</c:v>
                      </c:pt>
                      <c:pt idx="55" formatCode="0">
                        <c:v>11</c:v>
                      </c:pt>
                      <c:pt idx="56" formatCode="0">
                        <c:v>11</c:v>
                      </c:pt>
                      <c:pt idx="57" formatCode="0">
                        <c:v>11</c:v>
                      </c:pt>
                      <c:pt idx="58" formatCode="0">
                        <c:v>10</c:v>
                      </c:pt>
                      <c:pt idx="59" formatCode="0">
                        <c:v>10</c:v>
                      </c:pt>
                      <c:pt idx="60" formatCode="0">
                        <c:v>11</c:v>
                      </c:pt>
                      <c:pt idx="61" formatCode="0">
                        <c:v>11</c:v>
                      </c:pt>
                      <c:pt idx="62" formatCode="0">
                        <c:v>10</c:v>
                      </c:pt>
                      <c:pt idx="63" formatCode="0">
                        <c:v>9</c:v>
                      </c:pt>
                      <c:pt idx="64" formatCode="0">
                        <c:v>9</c:v>
                      </c:pt>
                      <c:pt idx="65" formatCode="0">
                        <c:v>9</c:v>
                      </c:pt>
                      <c:pt idx="66" formatCode="0">
                        <c:v>9</c:v>
                      </c:pt>
                      <c:pt idx="67" formatCode="0">
                        <c:v>10</c:v>
                      </c:pt>
                      <c:pt idx="68" formatCode="0">
                        <c:v>10</c:v>
                      </c:pt>
                      <c:pt idx="69" formatCode="0">
                        <c:v>10</c:v>
                      </c:pt>
                      <c:pt idx="70" formatCode="0">
                        <c:v>10</c:v>
                      </c:pt>
                      <c:pt idx="71" formatCode="0">
                        <c:v>11</c:v>
                      </c:pt>
                      <c:pt idx="72" formatCode="0">
                        <c:v>10</c:v>
                      </c:pt>
                      <c:pt idx="73" formatCode="0">
                        <c:v>11</c:v>
                      </c:pt>
                      <c:pt idx="74" formatCode="0">
                        <c:v>11</c:v>
                      </c:pt>
                      <c:pt idx="75" formatCode="0">
                        <c:v>10</c:v>
                      </c:pt>
                      <c:pt idx="76" formatCode="0">
                        <c:v>11</c:v>
                      </c:pt>
                      <c:pt idx="77" formatCode="0">
                        <c:v>12</c:v>
                      </c:pt>
                      <c:pt idx="78" formatCode="0">
                        <c:v>10</c:v>
                      </c:pt>
                      <c:pt idx="79" formatCode="0">
                        <c:v>9</c:v>
                      </c:pt>
                      <c:pt idx="80" formatCode="0">
                        <c:v>9</c:v>
                      </c:pt>
                      <c:pt idx="81" formatCode="0">
                        <c:v>8</c:v>
                      </c:pt>
                      <c:pt idx="82" formatCode="0">
                        <c:v>8</c:v>
                      </c:pt>
                      <c:pt idx="83" formatCode="0">
                        <c:v>8</c:v>
                      </c:pt>
                      <c:pt idx="84" formatCode="0">
                        <c:v>8</c:v>
                      </c:pt>
                      <c:pt idx="85" formatCode="0">
                        <c:v>8</c:v>
                      </c:pt>
                      <c:pt idx="86" formatCode="0">
                        <c:v>7</c:v>
                      </c:pt>
                      <c:pt idx="87" formatCode="0">
                        <c:v>7</c:v>
                      </c:pt>
                      <c:pt idx="88" formatCode="0">
                        <c:v>6</c:v>
                      </c:pt>
                      <c:pt idx="89" formatCode="0">
                        <c:v>6</c:v>
                      </c:pt>
                      <c:pt idx="90" formatCode="0">
                        <c:v>7</c:v>
                      </c:pt>
                      <c:pt idx="91" formatCode="0">
                        <c:v>8</c:v>
                      </c:pt>
                      <c:pt idx="92" formatCode="0">
                        <c:v>8</c:v>
                      </c:pt>
                      <c:pt idx="93" formatCode="0">
                        <c:v>8</c:v>
                      </c:pt>
                      <c:pt idx="94" formatCode="0">
                        <c:v>8</c:v>
                      </c:pt>
                      <c:pt idx="95" formatCode="0">
                        <c:v>7</c:v>
                      </c:pt>
                      <c:pt idx="96" formatCode="0">
                        <c:v>6</c:v>
                      </c:pt>
                      <c:pt idx="97" formatCode="0">
                        <c:v>6</c:v>
                      </c:pt>
                      <c:pt idx="98" formatCode="0">
                        <c:v>6</c:v>
                      </c:pt>
                      <c:pt idx="99" formatCode="0">
                        <c:v>6</c:v>
                      </c:pt>
                      <c:pt idx="100" formatCode="0">
                        <c:v>7</c:v>
                      </c:pt>
                      <c:pt idx="101" formatCode="0">
                        <c:v>7</c:v>
                      </c:pt>
                      <c:pt idx="102" formatCode="0">
                        <c:v>7</c:v>
                      </c:pt>
                      <c:pt idx="103" formatCode="0">
                        <c:v>7</c:v>
                      </c:pt>
                      <c:pt idx="104" formatCode="0">
                        <c:v>8</c:v>
                      </c:pt>
                    </c:numCache>
                  </c:numRef>
                </c:val>
                <c:smooth val="0"/>
                <c:extLst xmlns:c15="http://schemas.microsoft.com/office/drawing/2012/chart">
                  <c:ext xmlns:c16="http://schemas.microsoft.com/office/drawing/2014/chart" uri="{C3380CC4-5D6E-409C-BE32-E72D297353CC}">
                    <c16:uniqueId val="{00000010-5161-483A-9891-C9DCA5452F0D}"/>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24-25 '!$A$15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'!$B$15:$DB$15</c15:sqref>
                        </c15:formulaRef>
                      </c:ext>
                    </c:extLst>
                    <c:numCache>
                      <c:formatCode>General</c:formatCode>
                      <c:ptCount val="105"/>
                      <c:pt idx="53" formatCode="0">
                        <c:v>24</c:v>
                      </c:pt>
                      <c:pt idx="54" formatCode="0">
                        <c:v>24</c:v>
                      </c:pt>
                      <c:pt idx="55" formatCode="0">
                        <c:v>24</c:v>
                      </c:pt>
                      <c:pt idx="56" formatCode="0">
                        <c:v>24</c:v>
                      </c:pt>
                      <c:pt idx="57" formatCode="0">
                        <c:v>23</c:v>
                      </c:pt>
                      <c:pt idx="58" formatCode="0">
                        <c:v>23</c:v>
                      </c:pt>
                      <c:pt idx="59" formatCode="0">
                        <c:v>22</c:v>
                      </c:pt>
                      <c:pt idx="60" formatCode="0">
                        <c:v>22</c:v>
                      </c:pt>
                      <c:pt idx="61" formatCode="0">
                        <c:v>22</c:v>
                      </c:pt>
                      <c:pt idx="62" formatCode="0">
                        <c:v>21</c:v>
                      </c:pt>
                      <c:pt idx="63" formatCode="0">
                        <c:v>21</c:v>
                      </c:pt>
                      <c:pt idx="64" formatCode="0">
                        <c:v>20</c:v>
                      </c:pt>
                      <c:pt idx="65" formatCode="0">
                        <c:v>20</c:v>
                      </c:pt>
                      <c:pt idx="66" formatCode="0">
                        <c:v>20</c:v>
                      </c:pt>
                      <c:pt idx="67" formatCode="0">
                        <c:v>20</c:v>
                      </c:pt>
                      <c:pt idx="68" formatCode="0">
                        <c:v>21</c:v>
                      </c:pt>
                      <c:pt idx="69" formatCode="0">
                        <c:v>20</c:v>
                      </c:pt>
                      <c:pt idx="70" formatCode="0">
                        <c:v>20</c:v>
                      </c:pt>
                      <c:pt idx="71" formatCode="0">
                        <c:v>21</c:v>
                      </c:pt>
                      <c:pt idx="72" formatCode="0">
                        <c:v>20</c:v>
                      </c:pt>
                      <c:pt idx="73" formatCode="0">
                        <c:v>21</c:v>
                      </c:pt>
                      <c:pt idx="74" formatCode="0">
                        <c:v>21</c:v>
                      </c:pt>
                      <c:pt idx="75" formatCode="0">
                        <c:v>23</c:v>
                      </c:pt>
                      <c:pt idx="76" formatCode="0">
                        <c:v>22</c:v>
                      </c:pt>
                      <c:pt idx="77" formatCode="0">
                        <c:v>21</c:v>
                      </c:pt>
                      <c:pt idx="78" formatCode="0">
                        <c:v>20</c:v>
                      </c:pt>
                      <c:pt idx="79" formatCode="0">
                        <c:v>20</c:v>
                      </c:pt>
                      <c:pt idx="80" formatCode="0">
                        <c:v>20</c:v>
                      </c:pt>
                      <c:pt idx="81" formatCode="0">
                        <c:v>18</c:v>
                      </c:pt>
                      <c:pt idx="82" formatCode="0">
                        <c:v>17</c:v>
                      </c:pt>
                      <c:pt idx="83" formatCode="0">
                        <c:v>17</c:v>
                      </c:pt>
                      <c:pt idx="84" formatCode="0">
                        <c:v>16</c:v>
                      </c:pt>
                      <c:pt idx="85" formatCode="0">
                        <c:v>15</c:v>
                      </c:pt>
                      <c:pt idx="86" formatCode="0">
                        <c:v>14</c:v>
                      </c:pt>
                      <c:pt idx="87" formatCode="0">
                        <c:v>12</c:v>
                      </c:pt>
                      <c:pt idx="88" formatCode="0">
                        <c:v>11</c:v>
                      </c:pt>
                      <c:pt idx="89" formatCode="0">
                        <c:v>11</c:v>
                      </c:pt>
                      <c:pt idx="90" formatCode="0">
                        <c:v>12</c:v>
                      </c:pt>
                      <c:pt idx="91" formatCode="0">
                        <c:v>14</c:v>
                      </c:pt>
                      <c:pt idx="92" formatCode="0">
                        <c:v>14</c:v>
                      </c:pt>
                      <c:pt idx="93" formatCode="0">
                        <c:v>14</c:v>
                      </c:pt>
                      <c:pt idx="94" formatCode="0">
                        <c:v>13</c:v>
                      </c:pt>
                      <c:pt idx="95" formatCode="0">
                        <c:v>13</c:v>
                      </c:pt>
                      <c:pt idx="96" formatCode="0">
                        <c:v>12</c:v>
                      </c:pt>
                      <c:pt idx="97" formatCode="0">
                        <c:v>11</c:v>
                      </c:pt>
                      <c:pt idx="98" formatCode="0">
                        <c:v>10</c:v>
                      </c:pt>
                      <c:pt idx="99" formatCode="0">
                        <c:v>10</c:v>
                      </c:pt>
                      <c:pt idx="100" formatCode="0">
                        <c:v>11</c:v>
                      </c:pt>
                      <c:pt idx="101" formatCode="0">
                        <c:v>9</c:v>
                      </c:pt>
                      <c:pt idx="102" formatCode="0">
                        <c:v>8</c:v>
                      </c:pt>
                      <c:pt idx="103" formatCode="0">
                        <c:v>7</c:v>
                      </c:pt>
                      <c:pt idx="104" formatCode="0">
                        <c:v>7</c:v>
                      </c:pt>
                    </c:numCache>
                  </c:numRef>
                </c:val>
                <c:smooth val="0"/>
                <c:extLst xmlns:c15="http://schemas.microsoft.com/office/drawing/2012/chart">
                  <c:ext xmlns:c16="http://schemas.microsoft.com/office/drawing/2014/chart" uri="{C3380CC4-5D6E-409C-BE32-E72D297353CC}">
                    <c16:uniqueId val="{00000011-5161-483A-9891-C9DCA5452F0D}"/>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24-25 '!$A$16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'!$B$16:$DB$16</c15:sqref>
                        </c15:formulaRef>
                      </c:ext>
                    </c:extLst>
                    <c:numCache>
                      <c:formatCode>General</c:formatCode>
                      <c:ptCount val="105"/>
                      <c:pt idx="53" formatCode="0">
                        <c:v>113.2</c:v>
                      </c:pt>
                      <c:pt idx="54" formatCode="0">
                        <c:v>111.05</c:v>
                      </c:pt>
                      <c:pt idx="55" formatCode="0">
                        <c:v>113.9725</c:v>
                      </c:pt>
                      <c:pt idx="56" formatCode="0">
                        <c:v>112.474875</c:v>
                      </c:pt>
                      <c:pt idx="57" formatCode="0">
                        <c:v>108.72463125</c:v>
                      </c:pt>
                      <c:pt idx="58" formatCode="0">
                        <c:v>104.94263124999999</c:v>
                      </c:pt>
                      <c:pt idx="59" formatCode="0">
                        <c:v>105.65309437499999</c:v>
                      </c:pt>
                      <c:pt idx="60" formatCode="0">
                        <c:v>115.0329038125</c:v>
                      </c:pt>
                      <c:pt idx="61" formatCode="0">
                        <c:v>118.30046419375</c:v>
                      </c:pt>
                      <c:pt idx="62" formatCode="0">
                        <c:v>115.31177561312501</c:v>
                      </c:pt>
                      <c:pt idx="63" formatCode="0">
                        <c:v>112.1806636744375</c:v>
                      </c:pt>
                      <c:pt idx="64" formatCode="0">
                        <c:v>112.93538164188125</c:v>
                      </c:pt>
                      <c:pt idx="65" formatCode="0">
                        <c:v>108.24239210978719</c:v>
                      </c:pt>
                      <c:pt idx="66" formatCode="0">
                        <c:v>103.54788426130847</c:v>
                      </c:pt>
                      <c:pt idx="67" formatCode="0">
                        <c:v>104.54788426130847</c:v>
                      </c:pt>
                      <c:pt idx="68" formatCode="0">
                        <c:v>106.54901454611804</c:v>
                      </c:pt>
                      <c:pt idx="69" formatCode="0">
                        <c:v>108.80634377803715</c:v>
                      </c:pt>
                      <c:pt idx="70" formatCode="0">
                        <c:v>110.42999119428626</c:v>
                      </c:pt>
                      <c:pt idx="71" formatCode="0">
                        <c:v>122.24934584115988</c:v>
                      </c:pt>
                      <c:pt idx="72" formatCode="0">
                        <c:v>122.00871055353264</c:v>
                      </c:pt>
                      <c:pt idx="73" formatCode="0">
                        <c:v>124.34473735353264</c:v>
                      </c:pt>
                      <c:pt idx="74" formatCode="0">
                        <c:v>128.12271965111483</c:v>
                      </c:pt>
                      <c:pt idx="75" formatCode="0">
                        <c:v>134.68559982331752</c:v>
                      </c:pt>
                      <c:pt idx="76" formatCode="0">
                        <c:v>128.57669351175429</c:v>
                      </c:pt>
                      <c:pt idx="77" formatCode="0">
                        <c:v>123.32000085391267</c:v>
                      </c:pt>
                      <c:pt idx="78" formatCode="0">
                        <c:v>119.88382504528816</c:v>
                      </c:pt>
                      <c:pt idx="79" formatCode="0">
                        <c:v>112.78152498153898</c:v>
                      </c:pt>
                      <c:pt idx="80" formatCode="0">
                        <c:v>111.46683976486848</c:v>
                      </c:pt>
                      <c:pt idx="81" formatCode="0">
                        <c:v>105.65365068912253</c:v>
                      </c:pt>
                      <c:pt idx="82" formatCode="0">
                        <c:v>97.337078119650272</c:v>
                      </c:pt>
                      <c:pt idx="83" formatCode="0">
                        <c:v>101.83032553548023</c:v>
                      </c:pt>
                      <c:pt idx="84" formatCode="0">
                        <c:v>95.898559875019629</c:v>
                      </c:pt>
                      <c:pt idx="85" formatCode="0">
                        <c:v>95.390316724077962</c:v>
                      </c:pt>
                      <c:pt idx="86" formatCode="0">
                        <c:v>89.52705061775886</c:v>
                      </c:pt>
                      <c:pt idx="87" formatCode="0">
                        <c:v>80.83412439763157</c:v>
                      </c:pt>
                      <c:pt idx="88" formatCode="0">
                        <c:v>78.049041220797591</c:v>
                      </c:pt>
                      <c:pt idx="89" formatCode="0">
                        <c:v>81.458891304856962</c:v>
                      </c:pt>
                      <c:pt idx="90" formatCode="0">
                        <c:v>91.016999998827089</c:v>
                      </c:pt>
                      <c:pt idx="91" formatCode="0">
                        <c:v>105.24287248843667</c:v>
                      </c:pt>
                      <c:pt idx="92" formatCode="0">
                        <c:v>113.22245257334843</c:v>
                      </c:pt>
                      <c:pt idx="93" formatCode="0">
                        <c:v>104.09180035564518</c:v>
                      </c:pt>
                      <c:pt idx="94" formatCode="0">
                        <c:v>100.98371957726802</c:v>
                      </c:pt>
                      <c:pt idx="95" formatCode="0">
                        <c:v>97.557572898135106</c:v>
                      </c:pt>
                      <c:pt idx="96" formatCode="0">
                        <c:v>89.286084929133551</c:v>
                      </c:pt>
                      <c:pt idx="97" formatCode="0">
                        <c:v>84.279945235265373</c:v>
                      </c:pt>
                      <c:pt idx="98" formatCode="0">
                        <c:v>77.446784471097558</c:v>
                      </c:pt>
                      <c:pt idx="99" formatCode="0">
                        <c:v>74.886258095550644</c:v>
                      </c:pt>
                      <c:pt idx="100" formatCode="0">
                        <c:v>84.531880882104247</c:v>
                      </c:pt>
                      <c:pt idx="101" formatCode="0">
                        <c:v>73.903457474498722</c:v>
                      </c:pt>
                      <c:pt idx="102" formatCode="0">
                        <c:v>71.692828693983444</c:v>
                      </c:pt>
                      <c:pt idx="103" formatCode="0">
                        <c:v>69.006981589228531</c:v>
                      </c:pt>
                      <c:pt idx="104" formatCode="0">
                        <c:v>75.382821848139002</c:v>
                      </c:pt>
                    </c:numCache>
                  </c:numRef>
                </c:val>
                <c:smooth val="0"/>
                <c:extLst xmlns:c15="http://schemas.microsoft.com/office/drawing/2012/chart">
                  <c:ext xmlns:c16="http://schemas.microsoft.com/office/drawing/2014/chart" uri="{C3380CC4-5D6E-409C-BE32-E72D297353CC}">
                    <c16:uniqueId val="{00000012-5161-483A-9891-C9DCA5452F0D}"/>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24-25 '!$A$17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'!$B$17:$DB$17</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3-5161-483A-9891-C9DCA5452F0D}"/>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24-25 '!$A$18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'!$B$18:$DB$18</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4-5161-483A-9891-C9DCA5452F0D}"/>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24-25 '!$A$19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'!$B$19:$DB$19</c15:sqref>
                        </c15:formulaRef>
                      </c:ext>
                    </c:extLst>
                    <c:numCache>
                      <c:formatCode>General</c:formatCode>
                      <c:ptCount val="105"/>
                      <c:pt idx="53" formatCode="0">
                        <c:v>5</c:v>
                      </c:pt>
                      <c:pt idx="54" formatCode="0">
                        <c:v>4.25</c:v>
                      </c:pt>
                      <c:pt idx="55" formatCode="0">
                        <c:v>3.1875</c:v>
                      </c:pt>
                      <c:pt idx="56" formatCode="0">
                        <c:v>2.1356249999999997</c:v>
                      </c:pt>
                      <c:pt idx="57" formatCode="0">
                        <c:v>2.1356249999999997</c:v>
                      </c:pt>
                      <c:pt idx="58" formatCode="0">
                        <c:v>2.1356249999999997</c:v>
                      </c:pt>
                      <c:pt idx="59" formatCode="0">
                        <c:v>2.1356249999999997</c:v>
                      </c:pt>
                      <c:pt idx="60" formatCode="0">
                        <c:v>4.2712499999999993</c:v>
                      </c:pt>
                      <c:pt idx="61" formatCode="0">
                        <c:v>4.2712499999999993</c:v>
                      </c:pt>
                      <c:pt idx="62" formatCode="0">
                        <c:v>4.2712499999999993</c:v>
                      </c:pt>
                      <c:pt idx="63" formatCode="0">
                        <c:v>4.2712499999999993</c:v>
                      </c:pt>
                      <c:pt idx="64" formatCode="0">
                        <c:v>4.2712499999999993</c:v>
                      </c:pt>
                      <c:pt idx="65" formatCode="0">
                        <c:v>4.2712499999999993</c:v>
                      </c:pt>
                      <c:pt idx="66" formatCode="0">
                        <c:v>4.2712499999999993</c:v>
                      </c:pt>
                      <c:pt idx="67" formatCode="0">
                        <c:v>4.6983749999999995</c:v>
                      </c:pt>
                      <c:pt idx="68" formatCode="0">
                        <c:v>4.6983749999999995</c:v>
                      </c:pt>
                      <c:pt idx="69" formatCode="0">
                        <c:v>4.6983749999999995</c:v>
                      </c:pt>
                      <c:pt idx="70" formatCode="0">
                        <c:v>4.6983749999999995</c:v>
                      </c:pt>
                      <c:pt idx="71" formatCode="0">
                        <c:v>5.6380499999999989</c:v>
                      </c:pt>
                      <c:pt idx="72" formatCode="0">
                        <c:v>5.6380499999999989</c:v>
                      </c:pt>
                      <c:pt idx="73" formatCode="0">
                        <c:v>6.7656599999999987</c:v>
                      </c:pt>
                      <c:pt idx="74" formatCode="0">
                        <c:v>6.7656599999999987</c:v>
                      </c:pt>
                      <c:pt idx="75" formatCode="0">
                        <c:v>7.4422259999999989</c:v>
                      </c:pt>
                      <c:pt idx="76" formatCode="0">
                        <c:v>6.6980033999999993</c:v>
                      </c:pt>
                      <c:pt idx="77" formatCode="0">
                        <c:v>6.0282030599999992</c:v>
                      </c:pt>
                      <c:pt idx="78" formatCode="0">
                        <c:v>5.4253827539999993</c:v>
                      </c:pt>
                      <c:pt idx="79" formatCode="0">
                        <c:v>4.3403062031999999</c:v>
                      </c:pt>
                      <c:pt idx="80" formatCode="0">
                        <c:v>4.3403062031999999</c:v>
                      </c:pt>
                      <c:pt idx="81" formatCode="0">
                        <c:v>4.3403062031999999</c:v>
                      </c:pt>
                      <c:pt idx="82" formatCode="0">
                        <c:v>4.3403062031999999</c:v>
                      </c:pt>
                      <c:pt idx="83" formatCode="0">
                        <c:v>4.3403062031999999</c:v>
                      </c:pt>
                      <c:pt idx="84" formatCode="0">
                        <c:v>4.3403062031999999</c:v>
                      </c:pt>
                      <c:pt idx="85" formatCode="0">
                        <c:v>4.3403062031999999</c:v>
                      </c:pt>
                      <c:pt idx="86" formatCode="0">
                        <c:v>3.47224496256</c:v>
                      </c:pt>
                      <c:pt idx="87" formatCode="0">
                        <c:v>2.9514082181759997</c:v>
                      </c:pt>
                      <c:pt idx="88" formatCode="0">
                        <c:v>2.9514082181759997</c:v>
                      </c:pt>
                      <c:pt idx="89" formatCode="0">
                        <c:v>2.9514082181759997</c:v>
                      </c:pt>
                      <c:pt idx="90" formatCode="0">
                        <c:v>2.9514082181759997</c:v>
                      </c:pt>
                      <c:pt idx="91" formatCode="0">
                        <c:v>2.9514082181759997</c:v>
                      </c:pt>
                      <c:pt idx="92" formatCode="0">
                        <c:v>2.9514082181759997</c:v>
                      </c:pt>
                      <c:pt idx="93" formatCode="0">
                        <c:v>2.9514082181759997</c:v>
                      </c:pt>
                      <c:pt idx="94" formatCode="0">
                        <c:v>2.3611265745407999</c:v>
                      </c:pt>
                      <c:pt idx="95" formatCode="0">
                        <c:v>2.3611265745407999</c:v>
                      </c:pt>
                      <c:pt idx="96" formatCode="0">
                        <c:v>1.1805632872703999</c:v>
                      </c:pt>
                      <c:pt idx="97" formatCode="0">
                        <c:v>1.1805632872703999</c:v>
                      </c:pt>
                      <c:pt idx="98" formatCode="0">
                        <c:v>1.1805632872703999</c:v>
                      </c:pt>
                      <c:pt idx="99" formatCode="0">
                        <c:v>1.1805632872703999</c:v>
                      </c:pt>
                      <c:pt idx="100" formatCode="0">
                        <c:v>1.1805632872703999</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5-5161-483A-9891-C9DCA5452F0D}"/>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24-25 '!$A$20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'!$B$20:$DB$20</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6-5161-483A-9891-C9DCA5452F0D}"/>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24-25 '!$A$21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'!$B$21:$DB$21</c15:sqref>
                        </c15:formulaRef>
                      </c:ext>
                    </c:extLst>
                    <c:numCache>
                      <c:formatCode>General</c:formatCode>
                      <c:ptCount val="105"/>
                      <c:pt idx="53" formatCode="0">
                        <c:v>10</c:v>
                      </c:pt>
                      <c:pt idx="54" formatCode="0">
                        <c:v>9.8000000000000007</c:v>
                      </c:pt>
                      <c:pt idx="55" formatCode="0">
                        <c:v>9.9960000000000004</c:v>
                      </c:pt>
                      <c:pt idx="56" formatCode="0">
                        <c:v>9.9960000000000004</c:v>
                      </c:pt>
                      <c:pt idx="57" formatCode="0">
                        <c:v>9.9960000000000004</c:v>
                      </c:pt>
                      <c:pt idx="58" formatCode="0">
                        <c:v>8.9964000000000013</c:v>
                      </c:pt>
                      <c:pt idx="59" formatCode="0">
                        <c:v>8.9964000000000013</c:v>
                      </c:pt>
                      <c:pt idx="60" formatCode="0">
                        <c:v>8.9964000000000013</c:v>
                      </c:pt>
                      <c:pt idx="61" formatCode="0">
                        <c:v>8.9964000000000013</c:v>
                      </c:pt>
                      <c:pt idx="62" formatCode="0">
                        <c:v>9.8960400000000028</c:v>
                      </c:pt>
                      <c:pt idx="63" formatCode="0">
                        <c:v>9.8960400000000028</c:v>
                      </c:pt>
                      <c:pt idx="64" formatCode="0">
                        <c:v>9.8960400000000028</c:v>
                      </c:pt>
                      <c:pt idx="65" formatCode="0">
                        <c:v>9.8960400000000028</c:v>
                      </c:pt>
                      <c:pt idx="66" formatCode="0">
                        <c:v>9.8960400000000028</c:v>
                      </c:pt>
                      <c:pt idx="67" formatCode="0">
                        <c:v>9.8960400000000028</c:v>
                      </c:pt>
                      <c:pt idx="68" formatCode="0">
                        <c:v>8.9064360000000029</c:v>
                      </c:pt>
                      <c:pt idx="69" formatCode="0">
                        <c:v>8.9064360000000029</c:v>
                      </c:pt>
                      <c:pt idx="70" formatCode="0">
                        <c:v>9.7970796000000036</c:v>
                      </c:pt>
                      <c:pt idx="71" formatCode="0">
                        <c:v>9.7970796000000036</c:v>
                      </c:pt>
                      <c:pt idx="72" formatCode="0">
                        <c:v>9.7970796000000036</c:v>
                      </c:pt>
                      <c:pt idx="73" formatCode="0">
                        <c:v>9.7970796000000036</c:v>
                      </c:pt>
                      <c:pt idx="74" formatCode="0">
                        <c:v>10.776787560000004</c:v>
                      </c:pt>
                      <c:pt idx="75" formatCode="0">
                        <c:v>10.776787560000004</c:v>
                      </c:pt>
                      <c:pt idx="76" formatCode="0">
                        <c:v>9.6991088040000033</c:v>
                      </c:pt>
                      <c:pt idx="77" formatCode="0">
                        <c:v>9.1171622757600019</c:v>
                      </c:pt>
                      <c:pt idx="78" formatCode="0">
                        <c:v>9.1171622757600019</c:v>
                      </c:pt>
                      <c:pt idx="79" formatCode="0">
                        <c:v>8.2054460481840028</c:v>
                      </c:pt>
                      <c:pt idx="80" formatCode="0">
                        <c:v>8.2054460481840028</c:v>
                      </c:pt>
                      <c:pt idx="81" formatCode="0">
                        <c:v>8.2054460481840028</c:v>
                      </c:pt>
                      <c:pt idx="82" formatCode="0">
                        <c:v>7.9592826667384822</c:v>
                      </c:pt>
                      <c:pt idx="83" formatCode="0">
                        <c:v>8.7552109334123305</c:v>
                      </c:pt>
                      <c:pt idx="84" formatCode="0">
                        <c:v>8.7552109334123305</c:v>
                      </c:pt>
                      <c:pt idx="85" formatCode="0">
                        <c:v>8.7552109334123305</c:v>
                      </c:pt>
                      <c:pt idx="86" formatCode="0">
                        <c:v>8.7552109334123305</c:v>
                      </c:pt>
                      <c:pt idx="87" formatCode="0">
                        <c:v>7.879689840071098</c:v>
                      </c:pt>
                      <c:pt idx="88" formatCode="0">
                        <c:v>7.879689840071098</c:v>
                      </c:pt>
                      <c:pt idx="89" formatCode="0">
                        <c:v>8.6676588240782078</c:v>
                      </c:pt>
                      <c:pt idx="90" formatCode="0">
                        <c:v>8.6676588240782078</c:v>
                      </c:pt>
                      <c:pt idx="91" formatCode="0">
                        <c:v>9.5344247064860301</c:v>
                      </c:pt>
                      <c:pt idx="92" formatCode="0">
                        <c:v>9.5344247064860301</c:v>
                      </c:pt>
                      <c:pt idx="93" formatCode="0">
                        <c:v>9.5344247064860301</c:v>
                      </c:pt>
                      <c:pt idx="94" formatCode="0">
                        <c:v>8.5809822358374266</c:v>
                      </c:pt>
                      <c:pt idx="95" formatCode="0">
                        <c:v>8.5809822358374266</c:v>
                      </c:pt>
                      <c:pt idx="96" formatCode="0">
                        <c:v>8.5809822358374266</c:v>
                      </c:pt>
                      <c:pt idx="97" formatCode="0">
                        <c:v>7.7228840122536839</c:v>
                      </c:pt>
                      <c:pt idx="98" formatCode="0">
                        <c:v>7.7228840122536839</c:v>
                      </c:pt>
                      <c:pt idx="99" formatCode="0">
                        <c:v>7.7228840122536839</c:v>
                      </c:pt>
                      <c:pt idx="100" formatCode="0">
                        <c:v>7.7228840122536839</c:v>
                      </c:pt>
                      <c:pt idx="101" formatCode="0">
                        <c:v>6.9505956110283158</c:v>
                      </c:pt>
                      <c:pt idx="102" formatCode="0">
                        <c:v>6.9505956110283158</c:v>
                      </c:pt>
                      <c:pt idx="103" formatCode="0">
                        <c:v>6.2555360499254844</c:v>
                      </c:pt>
                      <c:pt idx="104" formatCode="0">
                        <c:v>5.3172056424366616</c:v>
                      </c:pt>
                    </c:numCache>
                  </c:numRef>
                </c:val>
                <c:smooth val="0"/>
                <c:extLst xmlns:c15="http://schemas.microsoft.com/office/drawing/2012/chart">
                  <c:ext xmlns:c16="http://schemas.microsoft.com/office/drawing/2014/chart" uri="{C3380CC4-5D6E-409C-BE32-E72D297353CC}">
                    <c16:uniqueId val="{00000017-5161-483A-9891-C9DCA5452F0D}"/>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24-25 '!$A$22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'!$B$22:$DB$22</c15:sqref>
                        </c15:formulaRef>
                      </c:ext>
                    </c:extLst>
                    <c:numCache>
                      <c:formatCode>General</c:formatCode>
                      <c:ptCount val="105"/>
                      <c:pt idx="53" formatCode="0">
                        <c:v>4</c:v>
                      </c:pt>
                      <c:pt idx="54" formatCode="0">
                        <c:v>4</c:v>
                      </c:pt>
                      <c:pt idx="55" formatCode="0">
                        <c:v>4</c:v>
                      </c:pt>
                      <c:pt idx="56" formatCode="0">
                        <c:v>4</c:v>
                      </c:pt>
                      <c:pt idx="57" formatCode="0">
                        <c:v>3.4</c:v>
                      </c:pt>
                      <c:pt idx="58" formatCode="0">
                        <c:v>4.25</c:v>
                      </c:pt>
                      <c:pt idx="59" formatCode="0">
                        <c:v>3.1875</c:v>
                      </c:pt>
                      <c:pt idx="60" formatCode="0">
                        <c:v>3.1875</c:v>
                      </c:pt>
                      <c:pt idx="61" formatCode="0">
                        <c:v>3.1875</c:v>
                      </c:pt>
                      <c:pt idx="62" formatCode="0">
                        <c:v>3.1875</c:v>
                      </c:pt>
                      <c:pt idx="63" formatCode="0">
                        <c:v>2.5500000000000003</c:v>
                      </c:pt>
                      <c:pt idx="64" formatCode="0">
                        <c:v>2.5500000000000003</c:v>
                      </c:pt>
                      <c:pt idx="65" formatCode="0">
                        <c:v>3.8250000000000002</c:v>
                      </c:pt>
                      <c:pt idx="66" formatCode="0">
                        <c:v>2.8687500000000004</c:v>
                      </c:pt>
                      <c:pt idx="67" formatCode="0">
                        <c:v>2.8687500000000004</c:v>
                      </c:pt>
                      <c:pt idx="68" formatCode="0">
                        <c:v>2.8687500000000004</c:v>
                      </c:pt>
                      <c:pt idx="69" formatCode="0">
                        <c:v>1.9220625</c:v>
                      </c:pt>
                      <c:pt idx="70" formatCode="0">
                        <c:v>2.1142687500000004</c:v>
                      </c:pt>
                      <c:pt idx="71" formatCode="0">
                        <c:v>2.2199821875000003</c:v>
                      </c:pt>
                      <c:pt idx="72" formatCode="0">
                        <c:v>2.2199821875000003</c:v>
                      </c:pt>
                      <c:pt idx="73" formatCode="0">
                        <c:v>2.2199821875000003</c:v>
                      </c:pt>
                      <c:pt idx="74" formatCode="0">
                        <c:v>2.2199821875000003</c:v>
                      </c:pt>
                      <c:pt idx="75" formatCode="0">
                        <c:v>2.5529795156250001</c:v>
                      </c:pt>
                      <c:pt idx="76" formatCode="0">
                        <c:v>2.1700325882812499</c:v>
                      </c:pt>
                      <c:pt idx="77" formatCode="0">
                        <c:v>2.1700325882812499</c:v>
                      </c:pt>
                      <c:pt idx="78" formatCode="0">
                        <c:v>2.1700325882812499</c:v>
                      </c:pt>
                      <c:pt idx="79" formatCode="0">
                        <c:v>2.1700325882812499</c:v>
                      </c:pt>
                      <c:pt idx="80" formatCode="0">
                        <c:v>2.1700325882812499</c:v>
                      </c:pt>
                      <c:pt idx="81" formatCode="0">
                        <c:v>2.1700325882812499</c:v>
                      </c:pt>
                      <c:pt idx="82" formatCode="0">
                        <c:v>1.4539218341484372</c:v>
                      </c:pt>
                      <c:pt idx="83" formatCode="0">
                        <c:v>1.4539218341484372</c:v>
                      </c:pt>
                      <c:pt idx="84" formatCode="0">
                        <c:v>1.3085296507335935</c:v>
                      </c:pt>
                      <c:pt idx="85" formatCode="0">
                        <c:v>1.1776766856602341</c:v>
                      </c:pt>
                      <c:pt idx="86" formatCode="0">
                        <c:v>1.0599090170942107</c:v>
                      </c:pt>
                      <c:pt idx="87" formatCode="0">
                        <c:v>0.95391811538478966</c:v>
                      </c:pt>
                      <c:pt idx="88" formatCode="0">
                        <c:v>0.85852630384631068</c:v>
                      </c:pt>
                      <c:pt idx="89" formatCode="0">
                        <c:v>0.85852630384631068</c:v>
                      </c:pt>
                      <c:pt idx="90" formatCode="0">
                        <c:v>0.94437893423094177</c:v>
                      </c:pt>
                      <c:pt idx="91" formatCode="0">
                        <c:v>1.13325472107713</c:v>
                      </c:pt>
                      <c:pt idx="92" formatCode="0">
                        <c:v>0.56662736053856499</c:v>
                      </c:pt>
                      <c:pt idx="93" formatCode="0">
                        <c:v>0.56662736053856499</c:v>
                      </c:pt>
                      <c:pt idx="94" formatCode="0">
                        <c:v>0.56662736053856499</c:v>
                      </c:pt>
                      <c:pt idx="95" formatCode="0">
                        <c:v>0.56662736053856499</c:v>
                      </c:pt>
                      <c:pt idx="96" formatCode="0">
                        <c:v>0.56662736053856499</c:v>
                      </c:pt>
                      <c:pt idx="97" formatCode="0">
                        <c:v>0.56662736053856499</c:v>
                      </c:pt>
                      <c:pt idx="98" formatCode="0">
                        <c:v>0.56662736053856499</c:v>
                      </c:pt>
                      <c:pt idx="99" formatCode="0">
                        <c:v>0.56662736053856499</c:v>
                      </c:pt>
                      <c:pt idx="100" formatCode="0">
                        <c:v>1.13325472107713</c:v>
                      </c:pt>
                      <c:pt idx="101" formatCode="0">
                        <c:v>0.56662736053856499</c:v>
                      </c:pt>
                      <c:pt idx="102" formatCode="0">
                        <c:v>0.56662736053856499</c:v>
                      </c:pt>
                      <c:pt idx="103" formatCode="0">
                        <c:v>0.56662736053856499</c:v>
                      </c:pt>
                      <c:pt idx="104" formatCode="0">
                        <c:v>0.56662736053856499</c:v>
                      </c:pt>
                    </c:numCache>
                  </c:numRef>
                </c:val>
                <c:smooth val="0"/>
                <c:extLst xmlns:c15="http://schemas.microsoft.com/office/drawing/2012/chart">
                  <c:ext xmlns:c16="http://schemas.microsoft.com/office/drawing/2014/chart" uri="{C3380CC4-5D6E-409C-BE32-E72D297353CC}">
                    <c16:uniqueId val="{00000018-5161-483A-9891-C9DCA5452F0D}"/>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24-25 '!$A$23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'!$B$23:$DB$23</c15:sqref>
                        </c15:formulaRef>
                      </c:ext>
                    </c:extLst>
                    <c:numCache>
                      <c:formatCode>General</c:formatCode>
                      <c:ptCount val="105"/>
                      <c:pt idx="53" formatCode="0">
                        <c:v>2.25</c:v>
                      </c:pt>
                      <c:pt idx="54" formatCode="0">
                        <c:v>1.8</c:v>
                      </c:pt>
                      <c:pt idx="55" formatCode="0">
                        <c:v>0.9</c:v>
                      </c:pt>
                      <c:pt idx="56" formatCode="0">
                        <c:v>0.9</c:v>
                      </c:pt>
                      <c:pt idx="57" formatCode="0">
                        <c:v>0.9</c:v>
                      </c:pt>
                      <c:pt idx="58" formatCode="0">
                        <c:v>1.8</c:v>
                      </c:pt>
                      <c:pt idx="59" formatCode="0">
                        <c:v>1.8</c:v>
                      </c:pt>
                      <c:pt idx="60" formatCode="0">
                        <c:v>2.7</c:v>
                      </c:pt>
                      <c:pt idx="61" formatCode="0">
                        <c:v>2.7</c:v>
                      </c:pt>
                      <c:pt idx="62" formatCode="0">
                        <c:v>2.7</c:v>
                      </c:pt>
                      <c:pt idx="63" formatCode="0">
                        <c:v>4.0500000000000007</c:v>
                      </c:pt>
                      <c:pt idx="64" formatCode="0">
                        <c:v>4.0500000000000007</c:v>
                      </c:pt>
                      <c:pt idx="65" formatCode="0">
                        <c:v>4.0500000000000007</c:v>
                      </c:pt>
                      <c:pt idx="66" formatCode="0">
                        <c:v>2.7135000000000002</c:v>
                      </c:pt>
                      <c:pt idx="67" formatCode="0">
                        <c:v>2.7135000000000002</c:v>
                      </c:pt>
                      <c:pt idx="68" formatCode="0">
                        <c:v>2.7135000000000002</c:v>
                      </c:pt>
                      <c:pt idx="69" formatCode="0">
                        <c:v>1.8180449999999999</c:v>
                      </c:pt>
                      <c:pt idx="70" formatCode="0">
                        <c:v>1.8180449999999999</c:v>
                      </c:pt>
                      <c:pt idx="71" formatCode="0">
                        <c:v>2.6361652499999999</c:v>
                      </c:pt>
                      <c:pt idx="72" formatCode="0">
                        <c:v>3.6906313499999994</c:v>
                      </c:pt>
                      <c:pt idx="73" formatCode="0">
                        <c:v>3.6906313499999994</c:v>
                      </c:pt>
                      <c:pt idx="74" formatCode="0">
                        <c:v>4.9823523224999997</c:v>
                      </c:pt>
                      <c:pt idx="75" formatCode="0">
                        <c:v>4.9823523224999997</c:v>
                      </c:pt>
                      <c:pt idx="76" formatCode="0">
                        <c:v>3.4876466257499996</c:v>
                      </c:pt>
                      <c:pt idx="77" formatCode="0">
                        <c:v>3.4876466257499996</c:v>
                      </c:pt>
                      <c:pt idx="78" formatCode="0">
                        <c:v>2.3367232392524997</c:v>
                      </c:pt>
                      <c:pt idx="79" formatCode="0">
                        <c:v>2.3367232392524997</c:v>
                      </c:pt>
                      <c:pt idx="80" formatCode="0">
                        <c:v>2.3367232392524997</c:v>
                      </c:pt>
                      <c:pt idx="81" formatCode="0">
                        <c:v>2.3367232392524997</c:v>
                      </c:pt>
                      <c:pt idx="82" formatCode="0">
                        <c:v>2.3367232392524997</c:v>
                      </c:pt>
                      <c:pt idx="83" formatCode="0">
                        <c:v>2.3367232392524997</c:v>
                      </c:pt>
                      <c:pt idx="84" formatCode="0">
                        <c:v>2.3367232392524997</c:v>
                      </c:pt>
                      <c:pt idx="85" formatCode="0">
                        <c:v>2.3367232392524997</c:v>
                      </c:pt>
                      <c:pt idx="86" formatCode="0">
                        <c:v>2.3367232392524997</c:v>
                      </c:pt>
                      <c:pt idx="87" formatCode="0">
                        <c:v>2.3367232392524997</c:v>
                      </c:pt>
                      <c:pt idx="88" formatCode="0">
                        <c:v>2.3367232392524997</c:v>
                      </c:pt>
                      <c:pt idx="89" formatCode="0">
                        <c:v>2.3367232392524997</c:v>
                      </c:pt>
                      <c:pt idx="90" formatCode="0">
                        <c:v>2.3367232392524997</c:v>
                      </c:pt>
                      <c:pt idx="91" formatCode="0">
                        <c:v>3.0377402110282499</c:v>
                      </c:pt>
                      <c:pt idx="92" formatCode="0">
                        <c:v>2.4301921688226003</c:v>
                      </c:pt>
                      <c:pt idx="93" formatCode="0">
                        <c:v>2.4301921688226003</c:v>
                      </c:pt>
                      <c:pt idx="94" formatCode="0">
                        <c:v>2.4301921688226003</c:v>
                      </c:pt>
                      <c:pt idx="95" formatCode="0">
                        <c:v>2.4301921688226003</c:v>
                      </c:pt>
                      <c:pt idx="96" formatCode="0">
                        <c:v>2.1871729519403402</c:v>
                      </c:pt>
                      <c:pt idx="97" formatCode="0">
                        <c:v>2.077814304343323</c:v>
                      </c:pt>
                      <c:pt idx="98" formatCode="0">
                        <c:v>1.9739235891261568</c:v>
                      </c:pt>
                      <c:pt idx="99" formatCode="0">
                        <c:v>1.9739235891261568</c:v>
                      </c:pt>
                      <c:pt idx="100" formatCode="0">
                        <c:v>1.9739235891261568</c:v>
                      </c:pt>
                      <c:pt idx="101" formatCode="0">
                        <c:v>1.9739235891261568</c:v>
                      </c:pt>
                      <c:pt idx="102" formatCode="0">
                        <c:v>1.9739235891261568</c:v>
                      </c:pt>
                      <c:pt idx="103" formatCode="0">
                        <c:v>1.9739235891261568</c:v>
                      </c:pt>
                      <c:pt idx="104" formatCode="0">
                        <c:v>1.9739235891261568</c:v>
                      </c:pt>
                    </c:numCache>
                  </c:numRef>
                </c:val>
                <c:smooth val="0"/>
                <c:extLst xmlns:c15="http://schemas.microsoft.com/office/drawing/2012/chart">
                  <c:ext xmlns:c16="http://schemas.microsoft.com/office/drawing/2014/chart" uri="{C3380CC4-5D6E-409C-BE32-E72D297353CC}">
                    <c16:uniqueId val="{00000019-5161-483A-9891-C9DCA5452F0D}"/>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24-25 '!$A$24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'!$B$24:$DB$24</c15:sqref>
                        </c15:formulaRef>
                      </c:ext>
                    </c:extLst>
                    <c:numCache>
                      <c:formatCode>General</c:formatCode>
                      <c:ptCount val="105"/>
                      <c:pt idx="53" formatCode="0">
                        <c:v>19.95</c:v>
                      </c:pt>
                      <c:pt idx="54" formatCode="0">
                        <c:v>18.952499999999997</c:v>
                      </c:pt>
                      <c:pt idx="55" formatCode="0">
                        <c:v>18.952499999999997</c:v>
                      </c:pt>
                      <c:pt idx="56" formatCode="0">
                        <c:v>18.952499999999997</c:v>
                      </c:pt>
                      <c:pt idx="57" formatCode="0">
                        <c:v>18.952499999999997</c:v>
                      </c:pt>
                      <c:pt idx="58" formatCode="0">
                        <c:v>18.004874999999995</c:v>
                      </c:pt>
                      <c:pt idx="59" formatCode="0">
                        <c:v>18.004874999999995</c:v>
                      </c:pt>
                      <c:pt idx="60" formatCode="0">
                        <c:v>18.905118749999996</c:v>
                      </c:pt>
                      <c:pt idx="61" formatCode="0">
                        <c:v>18.905118749999996</c:v>
                      </c:pt>
                      <c:pt idx="62" formatCode="0">
                        <c:v>18.905118749999996</c:v>
                      </c:pt>
                      <c:pt idx="63" formatCode="0">
                        <c:v>17.959862812499995</c:v>
                      </c:pt>
                      <c:pt idx="64" formatCode="0">
                        <c:v>17.959862812499995</c:v>
                      </c:pt>
                      <c:pt idx="65" formatCode="0">
                        <c:v>16.163876531249997</c:v>
                      </c:pt>
                      <c:pt idx="66" formatCode="0">
                        <c:v>12.931101224999999</c:v>
                      </c:pt>
                      <c:pt idx="67" formatCode="0">
                        <c:v>12.931101224999999</c:v>
                      </c:pt>
                      <c:pt idx="68" formatCode="0">
                        <c:v>11.637991102499999</c:v>
                      </c:pt>
                      <c:pt idx="69" formatCode="0">
                        <c:v>11.056091547374999</c:v>
                      </c:pt>
                      <c:pt idx="70" formatCode="0">
                        <c:v>12.161700702112499</c:v>
                      </c:pt>
                      <c:pt idx="71" formatCode="0">
                        <c:v>12.769785737218125</c:v>
                      </c:pt>
                      <c:pt idx="72" formatCode="0">
                        <c:v>12.769785737218125</c:v>
                      </c:pt>
                      <c:pt idx="73" formatCode="0">
                        <c:v>14.046764310939938</c:v>
                      </c:pt>
                      <c:pt idx="74" formatCode="0">
                        <c:v>14.749102526486936</c:v>
                      </c:pt>
                      <c:pt idx="75" formatCode="0">
                        <c:v>14.749102526486936</c:v>
                      </c:pt>
                      <c:pt idx="76" formatCode="0">
                        <c:v>13.274192273838244</c:v>
                      </c:pt>
                      <c:pt idx="77" formatCode="0">
                        <c:v>12.610482660146332</c:v>
                      </c:pt>
                      <c:pt idx="78" formatCode="0">
                        <c:v>12.610482660146332</c:v>
                      </c:pt>
                      <c:pt idx="79" formatCode="0">
                        <c:v>11.979958527139015</c:v>
                      </c:pt>
                      <c:pt idx="80" formatCode="0">
                        <c:v>11.979958527139015</c:v>
                      </c:pt>
                      <c:pt idx="81" formatCode="0">
                        <c:v>11.979958527139015</c:v>
                      </c:pt>
                      <c:pt idx="82" formatCode="0">
                        <c:v>10.781962674425113</c:v>
                      </c:pt>
                      <c:pt idx="83" formatCode="0">
                        <c:v>10.781962674425113</c:v>
                      </c:pt>
                      <c:pt idx="84" formatCode="0">
                        <c:v>9.7037664069826022</c:v>
                      </c:pt>
                      <c:pt idx="85" formatCode="0">
                        <c:v>9.7037664069826022</c:v>
                      </c:pt>
                      <c:pt idx="86" formatCode="0">
                        <c:v>8.7333897662843416</c:v>
                      </c:pt>
                      <c:pt idx="87" formatCode="0">
                        <c:v>7.860050789655908</c:v>
                      </c:pt>
                      <c:pt idx="88" formatCode="0">
                        <c:v>7.0740457106903172</c:v>
                      </c:pt>
                      <c:pt idx="89" formatCode="0">
                        <c:v>7.0740457106903172</c:v>
                      </c:pt>
                      <c:pt idx="90" formatCode="0">
                        <c:v>7.0740457106903172</c:v>
                      </c:pt>
                      <c:pt idx="91" formatCode="0">
                        <c:v>8.1351525672938649</c:v>
                      </c:pt>
                      <c:pt idx="92" formatCode="0">
                        <c:v>8.0538010416209271</c:v>
                      </c:pt>
                      <c:pt idx="93" formatCode="0">
                        <c:v>8.0538010416209271</c:v>
                      </c:pt>
                      <c:pt idx="94" formatCode="0">
                        <c:v>8.0538010416209271</c:v>
                      </c:pt>
                      <c:pt idx="95" formatCode="0">
                        <c:v>8.0538010416209271</c:v>
                      </c:pt>
                      <c:pt idx="96" formatCode="0">
                        <c:v>6.4430408332967417</c:v>
                      </c:pt>
                      <c:pt idx="97" formatCode="0">
                        <c:v>5.1544326666373941</c:v>
                      </c:pt>
                      <c:pt idx="98" formatCode="0">
                        <c:v>5.1544326666373941</c:v>
                      </c:pt>
                      <c:pt idx="99" formatCode="0">
                        <c:v>5.1544326666373941</c:v>
                      </c:pt>
                      <c:pt idx="100" formatCode="0">
                        <c:v>5.1544326666373941</c:v>
                      </c:pt>
                      <c:pt idx="101" formatCode="0">
                        <c:v>5.1544326666373941</c:v>
                      </c:pt>
                      <c:pt idx="102" formatCode="0">
                        <c:v>4.381267766641785</c:v>
                      </c:pt>
                      <c:pt idx="103" formatCode="0">
                        <c:v>4.381267766641785</c:v>
                      </c:pt>
                      <c:pt idx="104" formatCode="0">
                        <c:v>4.381267766641785</c:v>
                      </c:pt>
                    </c:numCache>
                  </c:numRef>
                </c:val>
                <c:smooth val="0"/>
                <c:extLst xmlns:c15="http://schemas.microsoft.com/office/drawing/2012/chart">
                  <c:ext xmlns:c16="http://schemas.microsoft.com/office/drawing/2014/chart" uri="{C3380CC4-5D6E-409C-BE32-E72D297353CC}">
                    <c16:uniqueId val="{0000001A-5161-483A-9891-C9DCA5452F0D}"/>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24-25 '!$A$25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'!$B$25:$DB$25</c15:sqref>
                        </c15:formulaRef>
                      </c:ext>
                    </c:extLst>
                    <c:numCache>
                      <c:formatCode>General</c:formatCode>
                      <c:ptCount val="105"/>
                      <c:pt idx="53" formatCode="0">
                        <c:v>10</c:v>
                      </c:pt>
                      <c:pt idx="54" formatCode="0">
                        <c:v>10</c:v>
                      </c:pt>
                      <c:pt idx="55" formatCode="0">
                        <c:v>10</c:v>
                      </c:pt>
                      <c:pt idx="56" formatCode="0">
                        <c:v>11</c:v>
                      </c:pt>
                      <c:pt idx="57" formatCode="0">
                        <c:v>9.9</c:v>
                      </c:pt>
                      <c:pt idx="58" formatCode="0">
                        <c:v>9.9</c:v>
                      </c:pt>
                      <c:pt idx="59" formatCode="0">
                        <c:v>9.9</c:v>
                      </c:pt>
                      <c:pt idx="60" formatCode="0">
                        <c:v>10.89</c:v>
                      </c:pt>
                      <c:pt idx="61" formatCode="0">
                        <c:v>10.89</c:v>
                      </c:pt>
                      <c:pt idx="62" formatCode="0">
                        <c:v>9.8010000000000002</c:v>
                      </c:pt>
                      <c:pt idx="63" formatCode="0">
                        <c:v>8.8209</c:v>
                      </c:pt>
                      <c:pt idx="64" formatCode="0">
                        <c:v>8.8209</c:v>
                      </c:pt>
                      <c:pt idx="65" formatCode="0">
                        <c:v>7.9388100000000001</c:v>
                      </c:pt>
                      <c:pt idx="66" formatCode="0">
                        <c:v>7.1449290000000003</c:v>
                      </c:pt>
                      <c:pt idx="67" formatCode="0">
                        <c:v>7.1449290000000003</c:v>
                      </c:pt>
                      <c:pt idx="68" formatCode="0">
                        <c:v>7.859421900000001</c:v>
                      </c:pt>
                      <c:pt idx="69" formatCode="0">
                        <c:v>8.6453640900000011</c:v>
                      </c:pt>
                      <c:pt idx="70" formatCode="0">
                        <c:v>8.6453640900000011</c:v>
                      </c:pt>
                      <c:pt idx="71" formatCode="0">
                        <c:v>8.6453640900000011</c:v>
                      </c:pt>
                      <c:pt idx="72" formatCode="0">
                        <c:v>8.6453640900000011</c:v>
                      </c:pt>
                      <c:pt idx="73" formatCode="0">
                        <c:v>8.6453640900000011</c:v>
                      </c:pt>
                      <c:pt idx="74" formatCode="0">
                        <c:v>8.6453640900000011</c:v>
                      </c:pt>
                      <c:pt idx="75" formatCode="0">
                        <c:v>10.374436908000002</c:v>
                      </c:pt>
                      <c:pt idx="76" formatCode="0">
                        <c:v>8.2995495264000017</c:v>
                      </c:pt>
                      <c:pt idx="77" formatCode="0">
                        <c:v>7.469594573760002</c:v>
                      </c:pt>
                      <c:pt idx="78" formatCode="0">
                        <c:v>7.469594573760002</c:v>
                      </c:pt>
                      <c:pt idx="79" formatCode="0">
                        <c:v>6.7226351163840024</c:v>
                      </c:pt>
                      <c:pt idx="80" formatCode="0">
                        <c:v>6.7226351163840024</c:v>
                      </c:pt>
                      <c:pt idx="81" formatCode="0">
                        <c:v>6.7226351163840024</c:v>
                      </c:pt>
                      <c:pt idx="82" formatCode="0">
                        <c:v>6.7226351163840024</c:v>
                      </c:pt>
                      <c:pt idx="83" formatCode="0">
                        <c:v>6.7226351163840024</c:v>
                      </c:pt>
                      <c:pt idx="84" formatCode="0">
                        <c:v>6.0503716047456022</c:v>
                      </c:pt>
                      <c:pt idx="85" formatCode="0">
                        <c:v>6.0503716047456022</c:v>
                      </c:pt>
                      <c:pt idx="86" formatCode="0">
                        <c:v>5.4453344442710421</c:v>
                      </c:pt>
                      <c:pt idx="87" formatCode="0">
                        <c:v>4.3562675554168342</c:v>
                      </c:pt>
                      <c:pt idx="88" formatCode="0">
                        <c:v>4.3562675554168342</c:v>
                      </c:pt>
                      <c:pt idx="89" formatCode="0">
                        <c:v>4.3562675554168342</c:v>
                      </c:pt>
                      <c:pt idx="90" formatCode="0">
                        <c:v>4.3562675554168342</c:v>
                      </c:pt>
                      <c:pt idx="91" formatCode="0">
                        <c:v>5.2275210665002012</c:v>
                      </c:pt>
                      <c:pt idx="92" formatCode="0">
                        <c:v>5.7502731731502221</c:v>
                      </c:pt>
                      <c:pt idx="93" formatCode="0">
                        <c:v>5.7502731731502221</c:v>
                      </c:pt>
                      <c:pt idx="94" formatCode="0">
                        <c:v>5.1752458558352004</c:v>
                      </c:pt>
                      <c:pt idx="95" formatCode="0">
                        <c:v>4.3989589774599205</c:v>
                      </c:pt>
                      <c:pt idx="96" formatCode="0">
                        <c:v>3.2992192330949406</c:v>
                      </c:pt>
                      <c:pt idx="97" formatCode="0">
                        <c:v>2.3094534631664581</c:v>
                      </c:pt>
                      <c:pt idx="98" formatCode="0">
                        <c:v>2.3094534631664581</c:v>
                      </c:pt>
                      <c:pt idx="99" formatCode="0">
                        <c:v>2.3094534631664581</c:v>
                      </c:pt>
                      <c:pt idx="100" formatCode="0">
                        <c:v>2.3094534631664581</c:v>
                      </c:pt>
                      <c:pt idx="101" formatCode="0">
                        <c:v>2.3094534631664581</c:v>
                      </c:pt>
                      <c:pt idx="102" formatCode="0">
                        <c:v>2.3094534631664581</c:v>
                      </c:pt>
                      <c:pt idx="103" formatCode="0">
                        <c:v>2.3094534631664581</c:v>
                      </c:pt>
                      <c:pt idx="104" formatCode="0">
                        <c:v>2.3094534631664581</c:v>
                      </c:pt>
                    </c:numCache>
                  </c:numRef>
                </c:val>
                <c:smooth val="0"/>
                <c:extLst xmlns:c15="http://schemas.microsoft.com/office/drawing/2012/chart">
                  <c:ext xmlns:c16="http://schemas.microsoft.com/office/drawing/2014/chart" uri="{C3380CC4-5D6E-409C-BE32-E72D297353CC}">
                    <c16:uniqueId val="{0000001B-5161-483A-9891-C9DCA5452F0D}"/>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24-25 '!$A$26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'!$B$26:$DB$26</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C-5161-483A-9891-C9DCA5452F0D}"/>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24-25 '!$A$27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'!$B$27:$DB$27</c15:sqref>
                        </c15:formulaRef>
                      </c:ext>
                    </c:extLst>
                    <c:numCache>
                      <c:formatCode>General</c:formatCode>
                      <c:ptCount val="105"/>
                      <c:pt idx="53" formatCode="0">
                        <c:v>2</c:v>
                      </c:pt>
                      <c:pt idx="54" formatCode="0">
                        <c:v>1</c:v>
                      </c:pt>
                      <c:pt idx="55" formatCode="0">
                        <c:v>1</c:v>
                      </c:pt>
                      <c:pt idx="56" formatCode="0">
                        <c:v>1</c:v>
                      </c:pt>
                      <c:pt idx="57" formatCode="0">
                        <c:v>0</c:v>
                      </c:pt>
                      <c:pt idx="58" formatCode="0">
                        <c:v>0</c:v>
                      </c:pt>
                      <c:pt idx="59" formatCode="0">
                        <c:v>0</c:v>
                      </c:pt>
                      <c:pt idx="60" formatCode="0">
                        <c:v>0</c:v>
                      </c:pt>
                      <c:pt idx="61" formatCode="0">
                        <c:v>0</c:v>
                      </c:pt>
                      <c:pt idx="62" formatCode="0">
                        <c:v>1</c:v>
                      </c:pt>
                      <c:pt idx="63" formatCode="0">
                        <c:v>1</c:v>
                      </c:pt>
                      <c:pt idx="64" formatCode="0">
                        <c:v>1</c:v>
                      </c:pt>
                      <c:pt idx="65" formatCode="0">
                        <c:v>1</c:v>
                      </c:pt>
                      <c:pt idx="66" formatCode="0">
                        <c:v>1</c:v>
                      </c:pt>
                      <c:pt idx="67" formatCode="0">
                        <c:v>0</c:v>
                      </c:pt>
                      <c:pt idx="68" formatCode="0">
                        <c:v>0</c:v>
                      </c:pt>
                      <c:pt idx="69" formatCode="0">
                        <c:v>0</c:v>
                      </c:pt>
                      <c:pt idx="70" formatCode="0">
                        <c:v>0</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0</c:v>
                      </c:pt>
                      <c:pt idx="88" formatCode="0">
                        <c:v>0</c:v>
                      </c:pt>
                      <c:pt idx="89" formatCode="0">
                        <c:v>0</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D-5161-483A-9891-C9DCA5452F0D}"/>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24-25 '!$A$28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'!$B$28:$DB$28</c15:sqref>
                        </c15:formulaRef>
                      </c:ext>
                    </c:extLst>
                    <c:numCache>
                      <c:formatCode>General</c:formatCode>
                      <c:ptCount val="105"/>
                      <c:pt idx="53" formatCode="0">
                        <c:v>7</c:v>
                      </c:pt>
                      <c:pt idx="54" formatCode="0">
                        <c:v>6</c:v>
                      </c:pt>
                      <c:pt idx="55" formatCode="0">
                        <c:v>5</c:v>
                      </c:pt>
                      <c:pt idx="56" formatCode="0">
                        <c:v>4</c:v>
                      </c:pt>
                      <c:pt idx="57" formatCode="0">
                        <c:v>4</c:v>
                      </c:pt>
                      <c:pt idx="58" formatCode="0">
                        <c:v>4</c:v>
                      </c:pt>
                      <c:pt idx="59" formatCode="0">
                        <c:v>3</c:v>
                      </c:pt>
                      <c:pt idx="60" formatCode="0">
                        <c:v>4</c:v>
                      </c:pt>
                      <c:pt idx="61" formatCode="0">
                        <c:v>4</c:v>
                      </c:pt>
                      <c:pt idx="62" formatCode="0">
                        <c:v>3</c:v>
                      </c:pt>
                      <c:pt idx="63" formatCode="0">
                        <c:v>3</c:v>
                      </c:pt>
                      <c:pt idx="64" formatCode="0">
                        <c:v>3</c:v>
                      </c:pt>
                      <c:pt idx="65" formatCode="0">
                        <c:v>3</c:v>
                      </c:pt>
                      <c:pt idx="66" formatCode="0">
                        <c:v>3</c:v>
                      </c:pt>
                      <c:pt idx="67" formatCode="0">
                        <c:v>3</c:v>
                      </c:pt>
                      <c:pt idx="68" formatCode="0">
                        <c:v>3</c:v>
                      </c:pt>
                      <c:pt idx="69" formatCode="0">
                        <c:v>2</c:v>
                      </c:pt>
                      <c:pt idx="70" formatCode="0">
                        <c:v>3</c:v>
                      </c:pt>
                      <c:pt idx="71" formatCode="0">
                        <c:v>3</c:v>
                      </c:pt>
                      <c:pt idx="72" formatCode="0">
                        <c:v>3</c:v>
                      </c:pt>
                      <c:pt idx="73" formatCode="0">
                        <c:v>3</c:v>
                      </c:pt>
                      <c:pt idx="74" formatCode="0">
                        <c:v>4</c:v>
                      </c:pt>
                      <c:pt idx="75" formatCode="0">
                        <c:v>4</c:v>
                      </c:pt>
                      <c:pt idx="76" formatCode="0">
                        <c:v>4</c:v>
                      </c:pt>
                      <c:pt idx="77" formatCode="0">
                        <c:v>4</c:v>
                      </c:pt>
                      <c:pt idx="78" formatCode="0">
                        <c:v>4</c:v>
                      </c:pt>
                      <c:pt idx="79" formatCode="0">
                        <c:v>4</c:v>
                      </c:pt>
                      <c:pt idx="80" formatCode="0">
                        <c:v>4</c:v>
                      </c:pt>
                      <c:pt idx="81" formatCode="0">
                        <c:v>4</c:v>
                      </c:pt>
                      <c:pt idx="82" formatCode="0">
                        <c:v>4</c:v>
                      </c:pt>
                      <c:pt idx="83" formatCode="0">
                        <c:v>4</c:v>
                      </c:pt>
                      <c:pt idx="84" formatCode="0">
                        <c:v>3</c:v>
                      </c:pt>
                      <c:pt idx="85" formatCode="0">
                        <c:v>2</c:v>
                      </c:pt>
                      <c:pt idx="86" formatCode="0">
                        <c:v>2</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2</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E-5161-483A-9891-C9DCA5452F0D}"/>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24-25 '!$A$29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'!$B$29:$DB$29</c15:sqref>
                        </c15:formulaRef>
                      </c:ext>
                    </c:extLst>
                    <c:numCache>
                      <c:formatCode>General</c:formatCode>
                      <c:ptCount val="105"/>
                      <c:pt idx="53" formatCode="0">
                        <c:v>9</c:v>
                      </c:pt>
                      <c:pt idx="54" formatCode="0">
                        <c:v>8</c:v>
                      </c:pt>
                      <c:pt idx="55" formatCode="0">
                        <c:v>8</c:v>
                      </c:pt>
                      <c:pt idx="56" formatCode="0">
                        <c:v>7</c:v>
                      </c:pt>
                      <c:pt idx="57" formatCode="0">
                        <c:v>7</c:v>
                      </c:pt>
                      <c:pt idx="58" formatCode="0">
                        <c:v>7</c:v>
                      </c:pt>
                      <c:pt idx="59" formatCode="0">
                        <c:v>7</c:v>
                      </c:pt>
                      <c:pt idx="60" formatCode="0">
                        <c:v>7</c:v>
                      </c:pt>
                      <c:pt idx="61" formatCode="0">
                        <c:v>7</c:v>
                      </c:pt>
                      <c:pt idx="62" formatCode="0">
                        <c:v>8</c:v>
                      </c:pt>
                      <c:pt idx="63" formatCode="0">
                        <c:v>8</c:v>
                      </c:pt>
                      <c:pt idx="64" formatCode="0">
                        <c:v>7</c:v>
                      </c:pt>
                      <c:pt idx="65" formatCode="0">
                        <c:v>6</c:v>
                      </c:pt>
                      <c:pt idx="66" formatCode="0">
                        <c:v>6</c:v>
                      </c:pt>
                      <c:pt idx="67" formatCode="0">
                        <c:v>6</c:v>
                      </c:pt>
                      <c:pt idx="68" formatCode="0">
                        <c:v>6</c:v>
                      </c:pt>
                      <c:pt idx="69" formatCode="0">
                        <c:v>6</c:v>
                      </c:pt>
                      <c:pt idx="70" formatCode="0">
                        <c:v>6</c:v>
                      </c:pt>
                      <c:pt idx="71" formatCode="0">
                        <c:v>6</c:v>
                      </c:pt>
                      <c:pt idx="72" formatCode="0">
                        <c:v>7</c:v>
                      </c:pt>
                      <c:pt idx="73" formatCode="0">
                        <c:v>7</c:v>
                      </c:pt>
                      <c:pt idx="74" formatCode="0">
                        <c:v>7</c:v>
                      </c:pt>
                      <c:pt idx="75" formatCode="0">
                        <c:v>7</c:v>
                      </c:pt>
                      <c:pt idx="76" formatCode="0">
                        <c:v>7</c:v>
                      </c:pt>
                      <c:pt idx="77" formatCode="0">
                        <c:v>7</c:v>
                      </c:pt>
                      <c:pt idx="78" formatCode="0">
                        <c:v>7</c:v>
                      </c:pt>
                      <c:pt idx="79" formatCode="0">
                        <c:v>7</c:v>
                      </c:pt>
                      <c:pt idx="80" formatCode="0">
                        <c:v>6</c:v>
                      </c:pt>
                      <c:pt idx="81" formatCode="0">
                        <c:v>5</c:v>
                      </c:pt>
                      <c:pt idx="82" formatCode="0">
                        <c:v>5</c:v>
                      </c:pt>
                      <c:pt idx="83" formatCode="0">
                        <c:v>6</c:v>
                      </c:pt>
                      <c:pt idx="84" formatCode="0">
                        <c:v>6</c:v>
                      </c:pt>
                      <c:pt idx="85" formatCode="0">
                        <c:v>6</c:v>
                      </c:pt>
                      <c:pt idx="86" formatCode="0">
                        <c:v>6</c:v>
                      </c:pt>
                      <c:pt idx="87" formatCode="0">
                        <c:v>6</c:v>
                      </c:pt>
                      <c:pt idx="88" formatCode="0">
                        <c:v>6</c:v>
                      </c:pt>
                      <c:pt idx="89" formatCode="0">
                        <c:v>5</c:v>
                      </c:pt>
                      <c:pt idx="90" formatCode="0">
                        <c:v>6</c:v>
                      </c:pt>
                      <c:pt idx="91" formatCode="0">
                        <c:v>6</c:v>
                      </c:pt>
                      <c:pt idx="92" formatCode="0">
                        <c:v>4</c:v>
                      </c:pt>
                      <c:pt idx="93" formatCode="0">
                        <c:v>4</c:v>
                      </c:pt>
                      <c:pt idx="94" formatCode="0">
                        <c:v>4</c:v>
                      </c:pt>
                      <c:pt idx="95" formatCode="0">
                        <c:v>4</c:v>
                      </c:pt>
                      <c:pt idx="96" formatCode="0">
                        <c:v>4</c:v>
                      </c:pt>
                      <c:pt idx="97" formatCode="0">
                        <c:v>3</c:v>
                      </c:pt>
                      <c:pt idx="98" formatCode="0">
                        <c:v>3</c:v>
                      </c:pt>
                      <c:pt idx="99" formatCode="0">
                        <c:v>4</c:v>
                      </c:pt>
                      <c:pt idx="100" formatCode="0">
                        <c:v>3</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1F-5161-483A-9891-C9DCA5452F0D}"/>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24-25 '!$A$30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'!$B$30:$DB$30</c15:sqref>
                        </c15:formulaRef>
                      </c:ext>
                    </c:extLst>
                    <c:numCache>
                      <c:formatCode>General</c:formatCode>
                      <c:ptCount val="105"/>
                      <c:pt idx="53" formatCode="0">
                        <c:v>21</c:v>
                      </c:pt>
                      <c:pt idx="54" formatCode="0">
                        <c:v>20</c:v>
                      </c:pt>
                      <c:pt idx="55" formatCode="0">
                        <c:v>19</c:v>
                      </c:pt>
                      <c:pt idx="56" formatCode="0">
                        <c:v>19</c:v>
                      </c:pt>
                      <c:pt idx="57" formatCode="0">
                        <c:v>20</c:v>
                      </c:pt>
                      <c:pt idx="58" formatCode="0">
                        <c:v>19</c:v>
                      </c:pt>
                      <c:pt idx="59" formatCode="0">
                        <c:v>19</c:v>
                      </c:pt>
                      <c:pt idx="60" formatCode="0">
                        <c:v>19</c:v>
                      </c:pt>
                      <c:pt idx="61" formatCode="0">
                        <c:v>19</c:v>
                      </c:pt>
                      <c:pt idx="62" formatCode="0">
                        <c:v>19</c:v>
                      </c:pt>
                      <c:pt idx="63" formatCode="0">
                        <c:v>18</c:v>
                      </c:pt>
                      <c:pt idx="64" formatCode="0">
                        <c:v>18</c:v>
                      </c:pt>
                      <c:pt idx="65" formatCode="0">
                        <c:v>17</c:v>
                      </c:pt>
                      <c:pt idx="66" formatCode="0">
                        <c:v>17</c:v>
                      </c:pt>
                      <c:pt idx="67" formatCode="0">
                        <c:v>17</c:v>
                      </c:pt>
                      <c:pt idx="68" formatCode="0">
                        <c:v>17</c:v>
                      </c:pt>
                      <c:pt idx="69" formatCode="0">
                        <c:v>16</c:v>
                      </c:pt>
                      <c:pt idx="70" formatCode="0">
                        <c:v>15</c:v>
                      </c:pt>
                      <c:pt idx="71" formatCode="0">
                        <c:v>15</c:v>
                      </c:pt>
                      <c:pt idx="72" formatCode="0">
                        <c:v>15</c:v>
                      </c:pt>
                      <c:pt idx="73" formatCode="0">
                        <c:v>15</c:v>
                      </c:pt>
                      <c:pt idx="74" formatCode="0">
                        <c:v>17</c:v>
                      </c:pt>
                      <c:pt idx="75" formatCode="0">
                        <c:v>18</c:v>
                      </c:pt>
                      <c:pt idx="76" formatCode="0">
                        <c:v>15</c:v>
                      </c:pt>
                      <c:pt idx="77" formatCode="0">
                        <c:v>14</c:v>
                      </c:pt>
                      <c:pt idx="78" formatCode="0">
                        <c:v>14</c:v>
                      </c:pt>
                      <c:pt idx="79" formatCode="0">
                        <c:v>13</c:v>
                      </c:pt>
                      <c:pt idx="80" formatCode="0">
                        <c:v>12</c:v>
                      </c:pt>
                      <c:pt idx="81" formatCode="0">
                        <c:v>11</c:v>
                      </c:pt>
                      <c:pt idx="82" formatCode="0">
                        <c:v>10</c:v>
                      </c:pt>
                      <c:pt idx="83" formatCode="0">
                        <c:v>10</c:v>
                      </c:pt>
                      <c:pt idx="84" formatCode="0">
                        <c:v>9</c:v>
                      </c:pt>
                      <c:pt idx="85" formatCode="0">
                        <c:v>9</c:v>
                      </c:pt>
                      <c:pt idx="86" formatCode="0">
                        <c:v>9</c:v>
                      </c:pt>
                      <c:pt idx="87" formatCode="0">
                        <c:v>9</c:v>
                      </c:pt>
                      <c:pt idx="88" formatCode="0">
                        <c:v>9</c:v>
                      </c:pt>
                      <c:pt idx="89" formatCode="0">
                        <c:v>9</c:v>
                      </c:pt>
                      <c:pt idx="90" formatCode="0">
                        <c:v>9</c:v>
                      </c:pt>
                      <c:pt idx="91" formatCode="0">
                        <c:v>10</c:v>
                      </c:pt>
                      <c:pt idx="92" formatCode="0">
                        <c:v>9</c:v>
                      </c:pt>
                      <c:pt idx="93" formatCode="0">
                        <c:v>9</c:v>
                      </c:pt>
                      <c:pt idx="94" formatCode="0">
                        <c:v>9</c:v>
                      </c:pt>
                      <c:pt idx="95" formatCode="0">
                        <c:v>9</c:v>
                      </c:pt>
                      <c:pt idx="96" formatCode="0">
                        <c:v>8</c:v>
                      </c:pt>
                      <c:pt idx="97" formatCode="0">
                        <c:v>8</c:v>
                      </c:pt>
                      <c:pt idx="98" formatCode="0">
                        <c:v>8</c:v>
                      </c:pt>
                      <c:pt idx="99" formatCode="0">
                        <c:v>7</c:v>
                      </c:pt>
                      <c:pt idx="100" formatCode="0">
                        <c:v>8</c:v>
                      </c:pt>
                      <c:pt idx="101" formatCode="0">
                        <c:v>7</c:v>
                      </c:pt>
                      <c:pt idx="102" formatCode="0">
                        <c:v>6</c:v>
                      </c:pt>
                      <c:pt idx="103" formatCode="0">
                        <c:v>6</c:v>
                      </c:pt>
                      <c:pt idx="104" formatCode="0">
                        <c:v>5</c:v>
                      </c:pt>
                    </c:numCache>
                  </c:numRef>
                </c:val>
                <c:smooth val="0"/>
                <c:extLst xmlns:c15="http://schemas.microsoft.com/office/drawing/2012/chart">
                  <c:ext xmlns:c16="http://schemas.microsoft.com/office/drawing/2014/chart" uri="{C3380CC4-5D6E-409C-BE32-E72D297353CC}">
                    <c16:uniqueId val="{00000020-5161-483A-9891-C9DCA5452F0D}"/>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24-25 '!$A$31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'!$B$31:$DB$31</c15:sqref>
                        </c15:formulaRef>
                      </c:ext>
                    </c:extLst>
                    <c:numCache>
                      <c:formatCode>General</c:formatCode>
                      <c:ptCount val="105"/>
                      <c:pt idx="53" formatCode="0">
                        <c:v>90.2</c:v>
                      </c:pt>
                      <c:pt idx="54" formatCode="0">
                        <c:v>83.802499999999995</c:v>
                      </c:pt>
                      <c:pt idx="55" formatCode="0">
                        <c:v>80.036000000000001</c:v>
                      </c:pt>
                      <c:pt idx="56" formatCode="0">
                        <c:v>77.984124999999992</c:v>
                      </c:pt>
                      <c:pt idx="57" formatCode="0">
                        <c:v>76.284124999999989</c:v>
                      </c:pt>
                      <c:pt idx="58" formatCode="0">
                        <c:v>75.086899999999986</c:v>
                      </c:pt>
                      <c:pt idx="59" formatCode="0">
                        <c:v>73.024399999999986</c:v>
                      </c:pt>
                      <c:pt idx="60" formatCode="0">
                        <c:v>78.950268749999992</c:v>
                      </c:pt>
                      <c:pt idx="61" formatCode="0">
                        <c:v>78.950268749999992</c:v>
                      </c:pt>
                      <c:pt idx="62" formatCode="0">
                        <c:v>79.760908749999999</c:v>
                      </c:pt>
                      <c:pt idx="63" formatCode="0">
                        <c:v>77.548052812500003</c:v>
                      </c:pt>
                      <c:pt idx="64" formatCode="0">
                        <c:v>76.548052812500003</c:v>
                      </c:pt>
                      <c:pt idx="65" formatCode="0">
                        <c:v>73.144976531249995</c:v>
                      </c:pt>
                      <c:pt idx="66" formatCode="0">
                        <c:v>66.825570225000007</c:v>
                      </c:pt>
                      <c:pt idx="67" formatCode="0">
                        <c:v>66.252695224999997</c:v>
                      </c:pt>
                      <c:pt idx="68" formatCode="0">
                        <c:v>64.684474002499996</c:v>
                      </c:pt>
                      <c:pt idx="69" formatCode="0">
                        <c:v>61.046374137375004</c:v>
                      </c:pt>
                      <c:pt idx="70" formatCode="0">
                        <c:v>63.234833142112507</c:v>
                      </c:pt>
                      <c:pt idx="71" formatCode="0">
                        <c:v>66.706426864718139</c:v>
                      </c:pt>
                      <c:pt idx="72" formatCode="0">
                        <c:v>68.760892964718124</c:v>
                      </c:pt>
                      <c:pt idx="73" formatCode="0">
                        <c:v>71.165481538439934</c:v>
                      </c:pt>
                      <c:pt idx="74" formatCode="0">
                        <c:v>78.139248686486937</c:v>
                      </c:pt>
                      <c:pt idx="75" formatCode="0">
                        <c:v>81.87788483261194</c:v>
                      </c:pt>
                      <c:pt idx="76" formatCode="0">
                        <c:v>70.628533218269496</c:v>
                      </c:pt>
                      <c:pt idx="77" formatCode="0">
                        <c:v>66.88312178369759</c:v>
                      </c:pt>
                      <c:pt idx="78" formatCode="0">
                        <c:v>65.129378091200081</c:v>
                      </c:pt>
                      <c:pt idx="79" formatCode="0">
                        <c:v>60.75510172244077</c:v>
                      </c:pt>
                      <c:pt idx="80" formatCode="0">
                        <c:v>58.75510172244077</c:v>
                      </c:pt>
                      <c:pt idx="81" formatCode="0">
                        <c:v>56.75510172244077</c:v>
                      </c:pt>
                      <c:pt idx="82" formatCode="0">
                        <c:v>53.594831734148535</c:v>
                      </c:pt>
                      <c:pt idx="83" formatCode="0">
                        <c:v>55.390760000822382</c:v>
                      </c:pt>
                      <c:pt idx="84" formatCode="0">
                        <c:v>51.494908038326628</c:v>
                      </c:pt>
                      <c:pt idx="85" formatCode="0">
                        <c:v>50.364055073253269</c:v>
                      </c:pt>
                      <c:pt idx="86" formatCode="0">
                        <c:v>47.80281236287442</c:v>
                      </c:pt>
                      <c:pt idx="87" formatCode="0">
                        <c:v>42.338057757957131</c:v>
                      </c:pt>
                      <c:pt idx="88" formatCode="0">
                        <c:v>41.45666086745306</c:v>
                      </c:pt>
                      <c:pt idx="89" formatCode="0">
                        <c:v>41.244629851460175</c:v>
                      </c:pt>
                      <c:pt idx="90" formatCode="0">
                        <c:v>43.330482481844804</c:v>
                      </c:pt>
                      <c:pt idx="91" formatCode="0">
                        <c:v>48.019501490561481</c:v>
                      </c:pt>
                      <c:pt idx="92" formatCode="0">
                        <c:v>44.286726668794344</c:v>
                      </c:pt>
                      <c:pt idx="93" formatCode="0">
                        <c:v>44.286726668794344</c:v>
                      </c:pt>
                      <c:pt idx="94" formatCode="0">
                        <c:v>42.16797523719552</c:v>
                      </c:pt>
                      <c:pt idx="95" formatCode="0">
                        <c:v>41.39168835882024</c:v>
                      </c:pt>
                      <c:pt idx="96" formatCode="0">
                        <c:v>36.257605901978415</c:v>
                      </c:pt>
                      <c:pt idx="97" formatCode="0">
                        <c:v>32.011775094209824</c:v>
                      </c:pt>
                      <c:pt idx="98" formatCode="0">
                        <c:v>31.907884378992659</c:v>
                      </c:pt>
                      <c:pt idx="99" formatCode="0">
                        <c:v>31.907884378992659</c:v>
                      </c:pt>
                      <c:pt idx="100" formatCode="0">
                        <c:v>32.474511739531223</c:v>
                      </c:pt>
                      <c:pt idx="101" formatCode="0">
                        <c:v>29.955032690496889</c:v>
                      </c:pt>
                      <c:pt idx="102" formatCode="0">
                        <c:v>27.181867790501283</c:v>
                      </c:pt>
                      <c:pt idx="103" formatCode="0">
                        <c:v>26.486808229398449</c:v>
                      </c:pt>
                      <c:pt idx="104" formatCode="0">
                        <c:v>24.548477821909628</c:v>
                      </c:pt>
                    </c:numCache>
                  </c:numRef>
                </c:val>
                <c:smooth val="0"/>
                <c:extLst xmlns:c15="http://schemas.microsoft.com/office/drawing/2012/chart">
                  <c:ext xmlns:c16="http://schemas.microsoft.com/office/drawing/2014/chart" uri="{C3380CC4-5D6E-409C-BE32-E72D297353CC}">
                    <c16:uniqueId val="{00000021-5161-483A-9891-C9DCA5452F0D}"/>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24-25 '!$A$32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'!$B$32:$DB$32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2-5161-483A-9891-C9DCA5452F0D}"/>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24-25 '!$A$33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'!$B$33:$DB$33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3-5161-483A-9891-C9DCA5452F0D}"/>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24-25 '!$A$34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'!$B$34:$DB$34</c15:sqref>
                        </c15:formulaRef>
                      </c:ext>
                    </c:extLst>
                    <c:numCache>
                      <c:formatCode>General</c:formatCode>
                      <c:ptCount val="105"/>
                      <c:pt idx="53" formatCode="0">
                        <c:v>16</c:v>
                      </c:pt>
                      <c:pt idx="54" formatCode="0">
                        <c:v>15.25</c:v>
                      </c:pt>
                      <c:pt idx="55" formatCode="0">
                        <c:v>15.287500000000001</c:v>
                      </c:pt>
                      <c:pt idx="56" formatCode="0">
                        <c:v>14.235625000000001</c:v>
                      </c:pt>
                      <c:pt idx="57" formatCode="0">
                        <c:v>13.025625000000002</c:v>
                      </c:pt>
                      <c:pt idx="58" formatCode="0">
                        <c:v>13.025625000000002</c:v>
                      </c:pt>
                      <c:pt idx="59" formatCode="0">
                        <c:v>13.025625000000002</c:v>
                      </c:pt>
                      <c:pt idx="60" formatCode="0">
                        <c:v>16.250250000000001</c:v>
                      </c:pt>
                      <c:pt idx="61" formatCode="0">
                        <c:v>17.448150000000002</c:v>
                      </c:pt>
                      <c:pt idx="62" formatCode="0">
                        <c:v>16.130460000000003</c:v>
                      </c:pt>
                      <c:pt idx="63" formatCode="0">
                        <c:v>14.944539000000002</c:v>
                      </c:pt>
                      <c:pt idx="64" formatCode="0">
                        <c:v>14.944539000000002</c:v>
                      </c:pt>
                      <c:pt idx="65" formatCode="0">
                        <c:v>13.877210100000003</c:v>
                      </c:pt>
                      <c:pt idx="66" formatCode="0">
                        <c:v>12.916614090000003</c:v>
                      </c:pt>
                      <c:pt idx="67" formatCode="0">
                        <c:v>13.343739090000003</c:v>
                      </c:pt>
                      <c:pt idx="68" formatCode="0">
                        <c:v>14.208275499000003</c:v>
                      </c:pt>
                      <c:pt idx="69" formatCode="0">
                        <c:v>15.159265548900006</c:v>
                      </c:pt>
                      <c:pt idx="70" formatCode="0">
                        <c:v>15.159265548900006</c:v>
                      </c:pt>
                      <c:pt idx="71" formatCode="0">
                        <c:v>17.668074131235006</c:v>
                      </c:pt>
                      <c:pt idx="72" formatCode="0">
                        <c:v>16.465071718111506</c:v>
                      </c:pt>
                      <c:pt idx="73" formatCode="0">
                        <c:v>17.592681718111507</c:v>
                      </c:pt>
                      <c:pt idx="74" formatCode="0">
                        <c:v>18.675383889922657</c:v>
                      </c:pt>
                      <c:pt idx="75" formatCode="0">
                        <c:v>20.542922278914922</c:v>
                      </c:pt>
                      <c:pt idx="76" formatCode="0">
                        <c:v>17.833595237077684</c:v>
                      </c:pt>
                      <c:pt idx="77" formatCode="0">
                        <c:v>16.050235713369915</c:v>
                      </c:pt>
                      <c:pt idx="78" formatCode="0">
                        <c:v>15.447415407369917</c:v>
                      </c:pt>
                      <c:pt idx="79" formatCode="0">
                        <c:v>14.362338856569917</c:v>
                      </c:pt>
                      <c:pt idx="80" formatCode="0">
                        <c:v>14.362338856569917</c:v>
                      </c:pt>
                      <c:pt idx="81" formatCode="0">
                        <c:v>14.362338856569917</c:v>
                      </c:pt>
                      <c:pt idx="82" formatCode="0">
                        <c:v>13.360135591232925</c:v>
                      </c:pt>
                      <c:pt idx="83" formatCode="0">
                        <c:v>13.360135591232925</c:v>
                      </c:pt>
                      <c:pt idx="84" formatCode="0">
                        <c:v>12.458152652429632</c:v>
                      </c:pt>
                      <c:pt idx="85" formatCode="0">
                        <c:v>12.458152652429632</c:v>
                      </c:pt>
                      <c:pt idx="86" formatCode="0">
                        <c:v>10.372414444405187</c:v>
                      </c:pt>
                      <c:pt idx="87" formatCode="0">
                        <c:v>8.8165522777444103</c:v>
                      </c:pt>
                      <c:pt idx="88" formatCode="0">
                        <c:v>8.8165522777444103</c:v>
                      </c:pt>
                      <c:pt idx="89" formatCode="0">
                        <c:v>9.6963238866796715</c:v>
                      </c:pt>
                      <c:pt idx="90" formatCode="0">
                        <c:v>11.045307020380406</c:v>
                      </c:pt>
                      <c:pt idx="91" formatCode="0">
                        <c:v>13.716293625107859</c:v>
                      </c:pt>
                      <c:pt idx="92" formatCode="0">
                        <c:v>17.145367031384826</c:v>
                      </c:pt>
                      <c:pt idx="93" formatCode="0">
                        <c:v>13.716293625107859</c:v>
                      </c:pt>
                      <c:pt idx="94" formatCode="0">
                        <c:v>13.716293625107859</c:v>
                      </c:pt>
                      <c:pt idx="95" formatCode="0">
                        <c:v>12.049523440779474</c:v>
                      </c:pt>
                      <c:pt idx="96" formatCode="0">
                        <c:v>9.4157006235732741</c:v>
                      </c:pt>
                      <c:pt idx="97" formatCode="0">
                        <c:v>8.5921868899429867</c:v>
                      </c:pt>
                      <c:pt idx="98" formatCode="0">
                        <c:v>8.5921868899429867</c:v>
                      </c:pt>
                      <c:pt idx="99" formatCode="0">
                        <c:v>8.5921868899429867</c:v>
                      </c:pt>
                      <c:pt idx="100" formatCode="0">
                        <c:v>9.3333492502102455</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24-5161-483A-9891-C9DCA5452F0D}"/>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24-25 '!$A$35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'!$B$35:$DB$35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5-5161-483A-9891-C9DCA5452F0D}"/>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24-25 '!$A$36</c15:sqref>
                        </c15:formulaRef>
                      </c:ext>
                    </c:extLst>
                    <c:strCache>
                      <c:ptCount val="1"/>
                      <c:pt idx="0">
                        <c:v>Gynaecological - Trajectory Total</c:v>
                      </c:pt>
                    </c:strCache>
                  </c:strRef>
                </c:tx>
                <c:spPr>
                  <a:ln w="28575" cap="rnd">
                    <a:solidFill>
                      <a:schemeClr val="accent5">
                        <a:shade val="8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'!$B$36:$DB$36</c15:sqref>
                        </c15:formulaRef>
                      </c:ext>
                    </c:extLst>
                    <c:numCache>
                      <c:formatCode>General</c:formatCode>
                      <c:ptCount val="105"/>
                      <c:pt idx="53" formatCode="0">
                        <c:v>29</c:v>
                      </c:pt>
                      <c:pt idx="54" formatCode="0">
                        <c:v>27.85</c:v>
                      </c:pt>
                      <c:pt idx="55" formatCode="0">
                        <c:v>28.948500000000003</c:v>
                      </c:pt>
                      <c:pt idx="56" formatCode="0">
                        <c:v>28.000875000000001</c:v>
                      </c:pt>
                      <c:pt idx="57" formatCode="0">
                        <c:v>27.100631249999999</c:v>
                      </c:pt>
                      <c:pt idx="58" formatCode="0">
                        <c:v>26.101031249999998</c:v>
                      </c:pt>
                      <c:pt idx="59" formatCode="0">
                        <c:v>27.811494374999999</c:v>
                      </c:pt>
                      <c:pt idx="60" formatCode="0">
                        <c:v>29.693003812499999</c:v>
                      </c:pt>
                      <c:pt idx="61" formatCode="0">
                        <c:v>31.762664193750002</c:v>
                      </c:pt>
                      <c:pt idx="62" formatCode="0">
                        <c:v>34.938930613125009</c:v>
                      </c:pt>
                      <c:pt idx="63" formatCode="0">
                        <c:v>37.443219674437508</c:v>
                      </c:pt>
                      <c:pt idx="64" formatCode="0">
                        <c:v>40.197937641881261</c:v>
                      </c:pt>
                      <c:pt idx="65" formatCode="0">
                        <c:v>38.682842759787192</c:v>
                      </c:pt>
                      <c:pt idx="66" formatCode="0">
                        <c:v>35.804162483808476</c:v>
                      </c:pt>
                      <c:pt idx="67" formatCode="0">
                        <c:v>35.804162483808476</c:v>
                      </c:pt>
                      <c:pt idx="68" formatCode="0">
                        <c:v>33.519152359618047</c:v>
                      </c:pt>
                      <c:pt idx="69" formatCode="0">
                        <c:v>32.288516541637151</c:v>
                      </c:pt>
                      <c:pt idx="70" formatCode="0">
                        <c:v>33.880622557886262</c:v>
                      </c:pt>
                      <c:pt idx="71" formatCode="0">
                        <c:v>36.288976853674889</c:v>
                      </c:pt>
                      <c:pt idx="72" formatCode="0">
                        <c:v>37.613571716358635</c:v>
                      </c:pt>
                      <c:pt idx="73" formatCode="0">
                        <c:v>37.613571716358635</c:v>
                      </c:pt>
                      <c:pt idx="74" formatCode="0">
                        <c:v>39.984104282176567</c:v>
                      </c:pt>
                      <c:pt idx="75" formatCode="0">
                        <c:v>41.444470118285395</c:v>
                      </c:pt>
                      <c:pt idx="76" formatCode="0">
                        <c:v>38.833407234371123</c:v>
                      </c:pt>
                      <c:pt idx="77" formatCode="0">
                        <c:v>36.794745784612566</c:v>
                      </c:pt>
                      <c:pt idx="78" formatCode="0">
                        <c:v>36.794745784612566</c:v>
                      </c:pt>
                      <c:pt idx="79" formatCode="0">
                        <c:v>34.499150381593935</c:v>
                      </c:pt>
                      <c:pt idx="80" formatCode="0">
                        <c:v>33.184465164923438</c:v>
                      </c:pt>
                      <c:pt idx="81" formatCode="0">
                        <c:v>30.686563253249496</c:v>
                      </c:pt>
                      <c:pt idx="82" formatCode="0">
                        <c:v>28.192288151297426</c:v>
                      </c:pt>
                      <c:pt idx="83" formatCode="0">
                        <c:v>29.99986669219922</c:v>
                      </c:pt>
                      <c:pt idx="84" formatCode="0">
                        <c:v>27.875401116320532</c:v>
                      </c:pt>
                      <c:pt idx="85" formatCode="0">
                        <c:v>27.875401116320532</c:v>
                      </c:pt>
                      <c:pt idx="86" formatCode="0">
                        <c:v>26.919391607175122</c:v>
                      </c:pt>
                      <c:pt idx="87" formatCode="0">
                        <c:v>24.227452446457612</c:v>
                      </c:pt>
                      <c:pt idx="88" formatCode="0">
                        <c:v>24.227452446457612</c:v>
                      </c:pt>
                      <c:pt idx="89" formatCode="0">
                        <c:v>25.01542143046472</c:v>
                      </c:pt>
                      <c:pt idx="90" formatCode="0">
                        <c:v>25.83280956078405</c:v>
                      </c:pt>
                      <c:pt idx="91" formatCode="0">
                        <c:v>28.416090516862454</c:v>
                      </c:pt>
                      <c:pt idx="92" formatCode="0">
                        <c:v>29.36017380738128</c:v>
                      </c:pt>
                      <c:pt idx="93" formatCode="0">
                        <c:v>27.377598897291755</c:v>
                      </c:pt>
                      <c:pt idx="94" formatCode="0">
                        <c:v>27.377598897291755</c:v>
                      </c:pt>
                      <c:pt idx="95" formatCode="0">
                        <c:v>26.424156426643151</c:v>
                      </c:pt>
                      <c:pt idx="96" formatCode="0">
                        <c:v>25.531997717102861</c:v>
                      </c:pt>
                      <c:pt idx="97" formatCode="0">
                        <c:v>24.673899493519119</c:v>
                      </c:pt>
                      <c:pt idx="98" formatCode="0">
                        <c:v>21.283696397266034</c:v>
                      </c:pt>
                      <c:pt idx="99" formatCode="0">
                        <c:v>20.605655778015414</c:v>
                      </c:pt>
                      <c:pt idx="100" formatCode="0">
                        <c:v>22.538071542879674</c:v>
                      </c:pt>
                      <c:pt idx="101" formatCode="0">
                        <c:v>20.284264388591708</c:v>
                      </c:pt>
                      <c:pt idx="102" formatCode="0">
                        <c:v>18.950897510835368</c:v>
                      </c:pt>
                      <c:pt idx="103" formatCode="0">
                        <c:v>18.255837949732538</c:v>
                      </c:pt>
                      <c:pt idx="104" formatCode="0">
                        <c:v>17.317507542243714</c:v>
                      </c:pt>
                    </c:numCache>
                  </c:numRef>
                </c:val>
                <c:smooth val="0"/>
                <c:extLst xmlns:c15="http://schemas.microsoft.com/office/drawing/2012/chart">
                  <c:ext xmlns:c16="http://schemas.microsoft.com/office/drawing/2014/chart" uri="{C3380CC4-5D6E-409C-BE32-E72D297353CC}">
                    <c16:uniqueId val="{00000026-5161-483A-9891-C9DCA5452F0D}"/>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24-25 '!$A$37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'!$B$37:$DB$37</c15:sqref>
                        </c15:formulaRef>
                      </c:ext>
                    </c:extLst>
                    <c:numCache>
                      <c:formatCode>General</c:formatCode>
                      <c:ptCount val="105"/>
                      <c:pt idx="53" formatCode="0">
                        <c:v>8</c:v>
                      </c:pt>
                      <c:pt idx="54" formatCode="0">
                        <c:v>8</c:v>
                      </c:pt>
                      <c:pt idx="55" formatCode="0">
                        <c:v>8</c:v>
                      </c:pt>
                      <c:pt idx="56" formatCode="0">
                        <c:v>7.6</c:v>
                      </c:pt>
                      <c:pt idx="57" formatCode="0">
                        <c:v>7.36</c:v>
                      </c:pt>
                      <c:pt idx="58" formatCode="0">
                        <c:v>7.2200000000000006</c:v>
                      </c:pt>
                      <c:pt idx="59" formatCode="0">
                        <c:v>6.1575000000000006</c:v>
                      </c:pt>
                      <c:pt idx="60" formatCode="0">
                        <c:v>6.7515000000000001</c:v>
                      </c:pt>
                      <c:pt idx="61" formatCode="0">
                        <c:v>6.7515000000000001</c:v>
                      </c:pt>
                      <c:pt idx="62" formatCode="0">
                        <c:v>6.7515000000000001</c:v>
                      </c:pt>
                      <c:pt idx="63" formatCode="0">
                        <c:v>6.6486000000000001</c:v>
                      </c:pt>
                      <c:pt idx="64" formatCode="0">
                        <c:v>6.6486000000000001</c:v>
                      </c:pt>
                      <c:pt idx="65" formatCode="0">
                        <c:v>6.8989499999999992</c:v>
                      </c:pt>
                      <c:pt idx="66" formatCode="0">
                        <c:v>5.9427000000000003</c:v>
                      </c:pt>
                      <c:pt idx="67" formatCode="0">
                        <c:v>5.9427000000000003</c:v>
                      </c:pt>
                      <c:pt idx="68" formatCode="0">
                        <c:v>5.9427000000000003</c:v>
                      </c:pt>
                      <c:pt idx="69" formatCode="0">
                        <c:v>6.5329874999999991</c:v>
                      </c:pt>
                      <c:pt idx="70" formatCode="0">
                        <c:v>7.6473787499999997</c:v>
                      </c:pt>
                      <c:pt idx="71" formatCode="0">
                        <c:v>8.8597141874999998</c:v>
                      </c:pt>
                      <c:pt idx="72" formatCode="0">
                        <c:v>8.8597141874999998</c:v>
                      </c:pt>
                      <c:pt idx="73" formatCode="0">
                        <c:v>8.1957409874999989</c:v>
                      </c:pt>
                      <c:pt idx="74" formatCode="0">
                        <c:v>8.7933168674999997</c:v>
                      </c:pt>
                      <c:pt idx="75" formatCode="0">
                        <c:v>9.1263141956249996</c:v>
                      </c:pt>
                      <c:pt idx="76" formatCode="0">
                        <c:v>8.7433672682812489</c:v>
                      </c:pt>
                      <c:pt idx="77" formatCode="0">
                        <c:v>8.7433672682812489</c:v>
                      </c:pt>
                      <c:pt idx="78" formatCode="0">
                        <c:v>8.7433672682812489</c:v>
                      </c:pt>
                      <c:pt idx="79" formatCode="0">
                        <c:v>8.086033800281248</c:v>
                      </c:pt>
                      <c:pt idx="80" formatCode="0">
                        <c:v>8.086033800281248</c:v>
                      </c:pt>
                      <c:pt idx="81" formatCode="0">
                        <c:v>8.086033800281248</c:v>
                      </c:pt>
                      <c:pt idx="82" formatCode="0">
                        <c:v>7.3699230461484362</c:v>
                      </c:pt>
                      <c:pt idx="83" formatCode="0">
                        <c:v>7.3699230461484362</c:v>
                      </c:pt>
                      <c:pt idx="84" formatCode="0">
                        <c:v>6.9287308021335914</c:v>
                      </c:pt>
                      <c:pt idx="85" formatCode="0">
                        <c:v>6.5168677794902319</c:v>
                      </c:pt>
                      <c:pt idx="86" formatCode="0">
                        <c:v>6.1321405562327085</c:v>
                      </c:pt>
                      <c:pt idx="87" formatCode="0">
                        <c:v>5.7725380775663622</c:v>
                      </c:pt>
                      <c:pt idx="88" formatCode="0">
                        <c:v>5.4362152679188043</c:v>
                      </c:pt>
                      <c:pt idx="89" formatCode="0">
                        <c:v>5.4362152679188043</c:v>
                      </c:pt>
                      <c:pt idx="90" formatCode="0">
                        <c:v>6.4376056911179349</c:v>
                      </c:pt>
                      <c:pt idx="91" formatCode="0">
                        <c:v>8.2744495050302209</c:v>
                      </c:pt>
                      <c:pt idx="92" formatCode="0">
                        <c:v>7.2032702874372578</c:v>
                      </c:pt>
                      <c:pt idx="93" formatCode="0">
                        <c:v>6.6366429268986922</c:v>
                      </c:pt>
                      <c:pt idx="94" formatCode="0">
                        <c:v>6.6366429268986922</c:v>
                      </c:pt>
                      <c:pt idx="95" formatCode="0">
                        <c:v>6.6366429268986922</c:v>
                      </c:pt>
                      <c:pt idx="96" formatCode="0">
                        <c:v>5.4226398136266667</c:v>
                      </c:pt>
                      <c:pt idx="97" formatCode="0">
                        <c:v>5.4226398136266667</c:v>
                      </c:pt>
                      <c:pt idx="98" formatCode="0">
                        <c:v>5.4226398136266667</c:v>
                      </c:pt>
                      <c:pt idx="99" formatCode="0">
                        <c:v>5.4226398136266667</c:v>
                      </c:pt>
                      <c:pt idx="100" formatCode="0">
                        <c:v>6.9604696647828526</c:v>
                      </c:pt>
                      <c:pt idx="101" formatCode="0">
                        <c:v>6.3938423042442869</c:v>
                      </c:pt>
                      <c:pt idx="102" formatCode="0">
                        <c:v>6.3938423042442869</c:v>
                      </c:pt>
                      <c:pt idx="103" formatCode="0">
                        <c:v>6.3938423042442869</c:v>
                      </c:pt>
                      <c:pt idx="104" formatCode="0">
                        <c:v>7.5592852929854315</c:v>
                      </c:pt>
                    </c:numCache>
                  </c:numRef>
                </c:val>
                <c:smooth val="0"/>
                <c:extLst xmlns:c15="http://schemas.microsoft.com/office/drawing/2012/chart">
                  <c:ext xmlns:c16="http://schemas.microsoft.com/office/drawing/2014/chart" uri="{C3380CC4-5D6E-409C-BE32-E72D297353CC}">
                    <c16:uniqueId val="{00000027-5161-483A-9891-C9DCA5452F0D}"/>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24-25 '!$A$38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'!$B$38:$DB$38</c15:sqref>
                        </c15:formulaRef>
                      </c:ext>
                    </c:extLst>
                    <c:numCache>
                      <c:formatCode>General</c:formatCode>
                      <c:ptCount val="105"/>
                      <c:pt idx="53" formatCode="0">
                        <c:v>8.25</c:v>
                      </c:pt>
                      <c:pt idx="54" formatCode="0">
                        <c:v>6.6000000000000005</c:v>
                      </c:pt>
                      <c:pt idx="55" formatCode="0">
                        <c:v>6.9000000000000012</c:v>
                      </c:pt>
                      <c:pt idx="56" formatCode="0">
                        <c:v>5.7000000000000011</c:v>
                      </c:pt>
                      <c:pt idx="57" formatCode="0">
                        <c:v>5.7000000000000011</c:v>
                      </c:pt>
                      <c:pt idx="58" formatCode="0">
                        <c:v>6.6000000000000005</c:v>
                      </c:pt>
                      <c:pt idx="59" formatCode="0">
                        <c:v>6.6000000000000005</c:v>
                      </c:pt>
                      <c:pt idx="60" formatCode="0">
                        <c:v>8.7000000000000011</c:v>
                      </c:pt>
                      <c:pt idx="61" formatCode="0">
                        <c:v>8.7000000000000011</c:v>
                      </c:pt>
                      <c:pt idx="62" formatCode="0">
                        <c:v>8.7000000000000011</c:v>
                      </c:pt>
                      <c:pt idx="63" formatCode="0">
                        <c:v>8.8500000000000014</c:v>
                      </c:pt>
                      <c:pt idx="64" formatCode="0">
                        <c:v>8.8500000000000014</c:v>
                      </c:pt>
                      <c:pt idx="65" formatCode="0">
                        <c:v>8.370000000000001</c:v>
                      </c:pt>
                      <c:pt idx="66" formatCode="0">
                        <c:v>7.0335000000000019</c:v>
                      </c:pt>
                      <c:pt idx="67" formatCode="0">
                        <c:v>7.0335000000000019</c:v>
                      </c:pt>
                      <c:pt idx="68" formatCode="0">
                        <c:v>7.4655000000000022</c:v>
                      </c:pt>
                      <c:pt idx="69" formatCode="0">
                        <c:v>6.5700450000000012</c:v>
                      </c:pt>
                      <c:pt idx="70" formatCode="0">
                        <c:v>6.5700450000000012</c:v>
                      </c:pt>
                      <c:pt idx="71" formatCode="0">
                        <c:v>7.8633652500000029</c:v>
                      </c:pt>
                      <c:pt idx="72" formatCode="0">
                        <c:v>9.963271350000003</c:v>
                      </c:pt>
                      <c:pt idx="73" formatCode="0">
                        <c:v>9.963271350000003</c:v>
                      </c:pt>
                      <c:pt idx="74" formatCode="0">
                        <c:v>11.254992322500001</c:v>
                      </c:pt>
                      <c:pt idx="75" formatCode="0">
                        <c:v>12.195888322500002</c:v>
                      </c:pt>
                      <c:pt idx="76" formatCode="0">
                        <c:v>9.2584754257500013</c:v>
                      </c:pt>
                      <c:pt idx="77" formatCode="0">
                        <c:v>8.392851105750001</c:v>
                      </c:pt>
                      <c:pt idx="78" formatCode="0">
                        <c:v>7.7324481672525023</c:v>
                      </c:pt>
                      <c:pt idx="79" formatCode="0">
                        <c:v>7.1928756744525018</c:v>
                      </c:pt>
                      <c:pt idx="80" formatCode="0">
                        <c:v>7.1928756744525018</c:v>
                      </c:pt>
                      <c:pt idx="81" formatCode="0">
                        <c:v>7.1928756744525018</c:v>
                      </c:pt>
                      <c:pt idx="82" formatCode="0">
                        <c:v>6.4644528091725011</c:v>
                      </c:pt>
                      <c:pt idx="83" formatCode="0">
                        <c:v>6.8772257661645018</c:v>
                      </c:pt>
                      <c:pt idx="84" formatCode="0">
                        <c:v>6.4231755134733017</c:v>
                      </c:pt>
                      <c:pt idx="85" formatCode="0">
                        <c:v>6.4231755134733017</c:v>
                      </c:pt>
                      <c:pt idx="86" formatCode="0">
                        <c:v>6.4231755134733017</c:v>
                      </c:pt>
                      <c:pt idx="87" formatCode="0">
                        <c:v>5.6058850586291413</c:v>
                      </c:pt>
                      <c:pt idx="88" formatCode="0">
                        <c:v>5.6058850586291413</c:v>
                      </c:pt>
                      <c:pt idx="89" formatCode="0">
                        <c:v>5.6058850586291413</c:v>
                      </c:pt>
                      <c:pt idx="90" formatCode="0">
                        <c:v>6.0962593315356379</c:v>
                      </c:pt>
                      <c:pt idx="91" formatCode="0">
                        <c:v>7.7371603263821722</c:v>
                      </c:pt>
                      <c:pt idx="92" formatCode="0">
                        <c:v>8.0694963072473058</c:v>
                      </c:pt>
                      <c:pt idx="93" formatCode="0">
                        <c:v>7.2236006864836009</c:v>
                      </c:pt>
                      <c:pt idx="94" formatCode="0">
                        <c:v>7.2236006864836009</c:v>
                      </c:pt>
                      <c:pt idx="95" formatCode="0">
                        <c:v>7.9426119641327508</c:v>
                      </c:pt>
                      <c:pt idx="96" formatCode="0">
                        <c:v>7.1483507677194762</c:v>
                      </c:pt>
                      <c:pt idx="97" formatCode="0">
                        <c:v>6.5428743385445456</c:v>
                      </c:pt>
                      <c:pt idx="98" formatCode="0">
                        <c:v>5.5459716164871349</c:v>
                      </c:pt>
                      <c:pt idx="99" formatCode="0">
                        <c:v>4.4743572082788408</c:v>
                      </c:pt>
                      <c:pt idx="100" formatCode="0">
                        <c:v>4.4743572082788408</c:v>
                      </c:pt>
                      <c:pt idx="101" formatCode="0">
                        <c:v>4.2243138463635734</c:v>
                      </c:pt>
                      <c:pt idx="102" formatCode="0">
                        <c:v>3.9992748206398314</c:v>
                      </c:pt>
                      <c:pt idx="103" formatCode="0">
                        <c:v>3.9992748206398314</c:v>
                      </c:pt>
                      <c:pt idx="104" formatCode="0">
                        <c:v>4.2018099437911989</c:v>
                      </c:pt>
                    </c:numCache>
                  </c:numRef>
                </c:val>
                <c:smooth val="0"/>
                <c:extLst xmlns:c15="http://schemas.microsoft.com/office/drawing/2012/chart">
                  <c:ext xmlns:c16="http://schemas.microsoft.com/office/drawing/2014/chart" uri="{C3380CC4-5D6E-409C-BE32-E72D297353CC}">
                    <c16:uniqueId val="{00000028-5161-483A-9891-C9DCA5452F0D}"/>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24-25 '!$A$39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'!$B$39:$DB$39</c15:sqref>
                        </c15:formulaRef>
                      </c:ext>
                    </c:extLst>
                    <c:numCache>
                      <c:formatCode>General</c:formatCode>
                      <c:ptCount val="105"/>
                      <c:pt idx="53" formatCode="0">
                        <c:v>39.950000000000003</c:v>
                      </c:pt>
                      <c:pt idx="54" formatCode="0">
                        <c:v>38.952500000000001</c:v>
                      </c:pt>
                      <c:pt idx="55" formatCode="0">
                        <c:v>37.952500000000001</c:v>
                      </c:pt>
                      <c:pt idx="56" formatCode="0">
                        <c:v>37.002499999999998</c:v>
                      </c:pt>
                      <c:pt idx="57" formatCode="0">
                        <c:v>37.002499999999998</c:v>
                      </c:pt>
                      <c:pt idx="58" formatCode="0">
                        <c:v>36.054874999999996</c:v>
                      </c:pt>
                      <c:pt idx="59" formatCode="0">
                        <c:v>36.054874999999996</c:v>
                      </c:pt>
                      <c:pt idx="60" formatCode="0">
                        <c:v>37.85761875</c:v>
                      </c:pt>
                      <c:pt idx="61" formatCode="0">
                        <c:v>37.85761875</c:v>
                      </c:pt>
                      <c:pt idx="62" formatCode="0">
                        <c:v>36.909993749999998</c:v>
                      </c:pt>
                      <c:pt idx="63" formatCode="0">
                        <c:v>35.96473781249999</c:v>
                      </c:pt>
                      <c:pt idx="64" formatCode="0">
                        <c:v>35.96473781249999</c:v>
                      </c:pt>
                      <c:pt idx="65" formatCode="0">
                        <c:v>33.268507781249994</c:v>
                      </c:pt>
                      <c:pt idx="66" formatCode="0">
                        <c:v>29.180500912499994</c:v>
                      </c:pt>
                      <c:pt idx="67" formatCode="0">
                        <c:v>29.180500912499994</c:v>
                      </c:pt>
                      <c:pt idx="68" formatCode="0">
                        <c:v>27.887390789999994</c:v>
                      </c:pt>
                      <c:pt idx="69" formatCode="0">
                        <c:v>27.305491234874992</c:v>
                      </c:pt>
                      <c:pt idx="70" formatCode="0">
                        <c:v>28.411100389612493</c:v>
                      </c:pt>
                      <c:pt idx="71" formatCode="0">
                        <c:v>30.644125393468123</c:v>
                      </c:pt>
                      <c:pt idx="72" formatCode="0">
                        <c:v>31.537842376280622</c:v>
                      </c:pt>
                      <c:pt idx="73" formatCode="0">
                        <c:v>32.814820950002435</c:v>
                      </c:pt>
                      <c:pt idx="74" formatCode="0">
                        <c:v>34.455561997502556</c:v>
                      </c:pt>
                      <c:pt idx="75" formatCode="0">
                        <c:v>36.426207944604123</c:v>
                      </c:pt>
                      <c:pt idx="76" formatCode="0">
                        <c:v>32.78358715014371</c:v>
                      </c:pt>
                      <c:pt idx="77" formatCode="0">
                        <c:v>31.144407792636525</c:v>
                      </c:pt>
                      <c:pt idx="78" formatCode="0">
                        <c:v>30.217711536012015</c:v>
                      </c:pt>
                      <c:pt idx="79" formatCode="0">
                        <c:v>27.826464515418131</c:v>
                      </c:pt>
                      <c:pt idx="80" formatCode="0">
                        <c:v>27.826464515418131</c:v>
                      </c:pt>
                      <c:pt idx="81" formatCode="0">
                        <c:v>27.826464515418131</c:v>
                      </c:pt>
                      <c:pt idx="82" formatCode="0">
                        <c:v>25.043818063876316</c:v>
                      </c:pt>
                      <c:pt idx="83" formatCode="0">
                        <c:v>25.756910833348879</c:v>
                      </c:pt>
                      <c:pt idx="84" formatCode="0">
                        <c:v>23.929967157960178</c:v>
                      </c:pt>
                      <c:pt idx="85" formatCode="0">
                        <c:v>23.929967157960178</c:v>
                      </c:pt>
                      <c:pt idx="86" formatCode="0">
                        <c:v>21.536970442164161</c:v>
                      </c:pt>
                      <c:pt idx="87" formatCode="0">
                        <c:v>18.743094364153755</c:v>
                      </c:pt>
                      <c:pt idx="88" formatCode="0">
                        <c:v>17.412937106463271</c:v>
                      </c:pt>
                      <c:pt idx="89" formatCode="0">
                        <c:v>17.412937106463271</c:v>
                      </c:pt>
                      <c:pt idx="90" formatCode="0">
                        <c:v>19.480715385617863</c:v>
                      </c:pt>
                      <c:pt idx="91" formatCode="0">
                        <c:v>21.782489209714164</c:v>
                      </c:pt>
                      <c:pt idx="92" formatCode="0">
                        <c:v>23.960738130685584</c:v>
                      </c:pt>
                      <c:pt idx="93" formatCode="0">
                        <c:v>23.06587134828326</c:v>
                      </c:pt>
                      <c:pt idx="94" formatCode="0">
                        <c:v>23.06587134828326</c:v>
                      </c:pt>
                      <c:pt idx="95" formatCode="0">
                        <c:v>20.889121153817221</c:v>
                      </c:pt>
                      <c:pt idx="96" formatCode="0">
                        <c:v>19.278360945493034</c:v>
                      </c:pt>
                      <c:pt idx="97" formatCode="0">
                        <c:v>17.347986773223873</c:v>
                      </c:pt>
                      <c:pt idx="98" formatCode="0">
                        <c:v>16.738309067894548</c:v>
                      </c:pt>
                      <c:pt idx="99" formatCode="0">
                        <c:v>15.927437719806544</c:v>
                      </c:pt>
                      <c:pt idx="100" formatCode="0">
                        <c:v>18.082038730440374</c:v>
                      </c:pt>
                      <c:pt idx="101" formatCode="0">
                        <c:v>16.142897820869926</c:v>
                      </c:pt>
                      <c:pt idx="102" formatCode="0">
                        <c:v>15.369732920874316</c:v>
                      </c:pt>
                      <c:pt idx="103" formatCode="0">
                        <c:v>14.270886405451066</c:v>
                      </c:pt>
                      <c:pt idx="104" formatCode="0">
                        <c:v>15.259848269331993</c:v>
                      </c:pt>
                    </c:numCache>
                  </c:numRef>
                </c:val>
                <c:smooth val="0"/>
                <c:extLst xmlns:c15="http://schemas.microsoft.com/office/drawing/2012/chart">
                  <c:ext xmlns:c16="http://schemas.microsoft.com/office/drawing/2014/chart" uri="{C3380CC4-5D6E-409C-BE32-E72D297353CC}">
                    <c16:uniqueId val="{00000029-5161-483A-9891-C9DCA5452F0D}"/>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24-25 '!$A$40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'!$B$40:$DB$40</c15:sqref>
                        </c15:formulaRef>
                      </c:ext>
                    </c:extLst>
                    <c:numCache>
                      <c:formatCode>General</c:formatCode>
                      <c:ptCount val="105"/>
                      <c:pt idx="53" formatCode="0">
                        <c:v>17.2</c:v>
                      </c:pt>
                      <c:pt idx="54" formatCode="0">
                        <c:v>17.2</c:v>
                      </c:pt>
                      <c:pt idx="55" formatCode="0">
                        <c:v>17.920000000000002</c:v>
                      </c:pt>
                      <c:pt idx="56" formatCode="0">
                        <c:v>18.920000000000002</c:v>
                      </c:pt>
                      <c:pt idx="57" formatCode="0">
                        <c:v>17.82</c:v>
                      </c:pt>
                      <c:pt idx="58" formatCode="0">
                        <c:v>17.028000000000002</c:v>
                      </c:pt>
                      <c:pt idx="59" formatCode="0">
                        <c:v>17.028000000000002</c:v>
                      </c:pt>
                      <c:pt idx="60" formatCode="0">
                        <c:v>18.730800000000002</c:v>
                      </c:pt>
                      <c:pt idx="61" formatCode="0">
                        <c:v>18.730800000000002</c:v>
                      </c:pt>
                      <c:pt idx="62" formatCode="0">
                        <c:v>17.641800000000003</c:v>
                      </c:pt>
                      <c:pt idx="63" formatCode="0">
                        <c:v>15.87762</c:v>
                      </c:pt>
                      <c:pt idx="64" formatCode="0">
                        <c:v>15.87762</c:v>
                      </c:pt>
                      <c:pt idx="65" formatCode="0">
                        <c:v>14.289858000000002</c:v>
                      </c:pt>
                      <c:pt idx="66" formatCode="0">
                        <c:v>13.495977000000002</c:v>
                      </c:pt>
                      <c:pt idx="67" formatCode="0">
                        <c:v>13.495977000000002</c:v>
                      </c:pt>
                      <c:pt idx="68" formatCode="0">
                        <c:v>14.210469900000003</c:v>
                      </c:pt>
                      <c:pt idx="69" formatCode="0">
                        <c:v>14.996412090000003</c:v>
                      </c:pt>
                      <c:pt idx="70" formatCode="0">
                        <c:v>14.996412090000003</c:v>
                      </c:pt>
                      <c:pt idx="71" formatCode="0">
                        <c:v>15.631516890000004</c:v>
                      </c:pt>
                      <c:pt idx="72" formatCode="0">
                        <c:v>16.330132170000006</c:v>
                      </c:pt>
                      <c:pt idx="73" formatCode="0">
                        <c:v>16.330132170000006</c:v>
                      </c:pt>
                      <c:pt idx="74" formatCode="0">
                        <c:v>17.098608978000005</c:v>
                      </c:pt>
                      <c:pt idx="75" formatCode="0">
                        <c:v>18.827681796000007</c:v>
                      </c:pt>
                      <c:pt idx="76" formatCode="0">
                        <c:v>16.752794414400007</c:v>
                      </c:pt>
                      <c:pt idx="77" formatCode="0">
                        <c:v>15.077514972960007</c:v>
                      </c:pt>
                      <c:pt idx="78" formatCode="0">
                        <c:v>15.077514972960007</c:v>
                      </c:pt>
                      <c:pt idx="79" formatCode="0">
                        <c:v>13.569763475664006</c:v>
                      </c:pt>
                      <c:pt idx="80" formatCode="0">
                        <c:v>13.569763475664006</c:v>
                      </c:pt>
                      <c:pt idx="81" formatCode="0">
                        <c:v>14.254476311592008</c:v>
                      </c:pt>
                      <c:pt idx="82" formatCode="0">
                        <c:v>13.501292192071206</c:v>
                      </c:pt>
                      <c:pt idx="83" formatCode="0">
                        <c:v>14.857023607208646</c:v>
                      </c:pt>
                      <c:pt idx="84" formatCode="0">
                        <c:v>13.778040671029014</c:v>
                      </c:pt>
                      <c:pt idx="85" formatCode="0">
                        <c:v>14.550807577657356</c:v>
                      </c:pt>
                      <c:pt idx="86" formatCode="0">
                        <c:v>13.945770417182796</c:v>
                      </c:pt>
                      <c:pt idx="87" formatCode="0">
                        <c:v>12.006659931037413</c:v>
                      </c:pt>
                      <c:pt idx="88" formatCode="0">
                        <c:v>12.006659931037413</c:v>
                      </c:pt>
                      <c:pt idx="89" formatCode="0">
                        <c:v>13.536738406161529</c:v>
                      </c:pt>
                      <c:pt idx="90" formatCode="0">
                        <c:v>14.454785491235999</c:v>
                      </c:pt>
                      <c:pt idx="91" formatCode="0">
                        <c:v>16.335890795901282</c:v>
                      </c:pt>
                      <c:pt idx="92" formatCode="0">
                        <c:v>17.969479875491412</c:v>
                      </c:pt>
                      <c:pt idx="93" formatCode="0">
                        <c:v>17.358519540374353</c:v>
                      </c:pt>
                      <c:pt idx="94" formatCode="0">
                        <c:v>17.358519540374353</c:v>
                      </c:pt>
                      <c:pt idx="95" formatCode="0">
                        <c:v>16.007205344684053</c:v>
                      </c:pt>
                      <c:pt idx="96" formatCode="0">
                        <c:v>13.746640963596658</c:v>
                      </c:pt>
                      <c:pt idx="97" formatCode="0">
                        <c:v>11.712133020618005</c:v>
                      </c:pt>
                      <c:pt idx="98" formatCode="0">
                        <c:v>10.77186506487285</c:v>
                      </c:pt>
                      <c:pt idx="99" formatCode="0">
                        <c:v>10.77186506487285</c:v>
                      </c:pt>
                      <c:pt idx="100" formatCode="0">
                        <c:v>11.618106225043491</c:v>
                      </c:pt>
                      <c:pt idx="101" formatCode="0">
                        <c:v>9.2909430345742319</c:v>
                      </c:pt>
                      <c:pt idx="102" formatCode="0">
                        <c:v>9.2909430345742319</c:v>
                      </c:pt>
                      <c:pt idx="103" formatCode="0">
                        <c:v>9.2909430345742319</c:v>
                      </c:pt>
                      <c:pt idx="104" formatCode="0">
                        <c:v>9.9890919917150107</c:v>
                      </c:pt>
                    </c:numCache>
                  </c:numRef>
                </c:val>
                <c:smooth val="0"/>
                <c:extLst xmlns:c15="http://schemas.microsoft.com/office/drawing/2012/chart">
                  <c:ext xmlns:c16="http://schemas.microsoft.com/office/drawing/2014/chart" uri="{C3380CC4-5D6E-409C-BE32-E72D297353CC}">
                    <c16:uniqueId val="{0000002A-5161-483A-9891-C9DCA5452F0D}"/>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24-25 '!$A$41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'!$B$41:$DB$41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B-5161-483A-9891-C9DCA5452F0D}"/>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24-25 '!$A$42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'!$B$42:$DB$42</c15:sqref>
                        </c15:formulaRef>
                      </c:ext>
                    </c:extLst>
                    <c:numCache>
                      <c:formatCode>General</c:formatCode>
                      <c:ptCount val="105"/>
                      <c:pt idx="53" formatCode="0">
                        <c:v>2</c:v>
                      </c:pt>
                      <c:pt idx="54" formatCode="0">
                        <c:v>2</c:v>
                      </c:pt>
                      <c:pt idx="55" formatCode="0">
                        <c:v>2</c:v>
                      </c:pt>
                      <c:pt idx="56" formatCode="0">
                        <c:v>3</c:v>
                      </c:pt>
                      <c:pt idx="57" formatCode="0">
                        <c:v>2</c:v>
                      </c:pt>
                      <c:pt idx="58" formatCode="0">
                        <c:v>2</c:v>
                      </c:pt>
                      <c:pt idx="59" formatCode="0">
                        <c:v>2</c:v>
                      </c:pt>
                      <c:pt idx="60" formatCode="0">
                        <c:v>3</c:v>
                      </c:pt>
                      <c:pt idx="61" formatCode="0">
                        <c:v>3</c:v>
                      </c:pt>
                      <c:pt idx="62" formatCode="0">
                        <c:v>3</c:v>
                      </c:pt>
                      <c:pt idx="63" formatCode="0">
                        <c:v>2</c:v>
                      </c:pt>
                      <c:pt idx="64" formatCode="0">
                        <c:v>2</c:v>
                      </c:pt>
                      <c:pt idx="65" formatCode="0">
                        <c:v>2</c:v>
                      </c:pt>
                      <c:pt idx="66" formatCode="0">
                        <c:v>2</c:v>
                      </c:pt>
                      <c:pt idx="67" formatCode="0">
                        <c:v>1</c:v>
                      </c:pt>
                      <c:pt idx="68" formatCode="0">
                        <c:v>1</c:v>
                      </c:pt>
                      <c:pt idx="69" formatCode="0">
                        <c:v>2</c:v>
                      </c:pt>
                      <c:pt idx="70" formatCode="0">
                        <c:v>2</c:v>
                      </c:pt>
                      <c:pt idx="71" formatCode="0">
                        <c:v>3</c:v>
                      </c:pt>
                      <c:pt idx="72" formatCode="0">
                        <c:v>3</c:v>
                      </c:pt>
                      <c:pt idx="73" formatCode="0">
                        <c:v>3</c:v>
                      </c:pt>
                      <c:pt idx="74" formatCode="0">
                        <c:v>4</c:v>
                      </c:pt>
                      <c:pt idx="75" formatCode="0">
                        <c:v>5</c:v>
                      </c:pt>
                      <c:pt idx="76" formatCode="0">
                        <c:v>5</c:v>
                      </c:pt>
                      <c:pt idx="77" formatCode="0">
                        <c:v>5</c:v>
                      </c:pt>
                      <c:pt idx="78" formatCode="0">
                        <c:v>5</c:v>
                      </c:pt>
                      <c:pt idx="79" formatCode="0">
                        <c:v>4</c:v>
                      </c:pt>
                      <c:pt idx="80" formatCode="0">
                        <c:v>4</c:v>
                      </c:pt>
                      <c:pt idx="81" formatCode="0">
                        <c:v>4</c:v>
                      </c:pt>
                      <c:pt idx="82" formatCode="0">
                        <c:v>4</c:v>
                      </c:pt>
                      <c:pt idx="83" formatCode="0">
                        <c:v>5</c:v>
                      </c:pt>
                      <c:pt idx="84" formatCode="0">
                        <c:v>5</c:v>
                      </c:pt>
                      <c:pt idx="85" formatCode="0">
                        <c:v>5</c:v>
                      </c:pt>
                      <c:pt idx="86" formatCode="0">
                        <c:v>5</c:v>
                      </c:pt>
                      <c:pt idx="87" formatCode="0">
                        <c:v>4</c:v>
                      </c:pt>
                      <c:pt idx="88" formatCode="0">
                        <c:v>4</c:v>
                      </c:pt>
                      <c:pt idx="89" formatCode="0">
                        <c:v>4</c:v>
                      </c:pt>
                      <c:pt idx="90" formatCode="0">
                        <c:v>5</c:v>
                      </c:pt>
                      <c:pt idx="91" formatCode="0">
                        <c:v>6</c:v>
                      </c:pt>
                      <c:pt idx="92" formatCode="0">
                        <c:v>7</c:v>
                      </c:pt>
                      <c:pt idx="93" formatCode="0">
                        <c:v>6</c:v>
                      </c:pt>
                      <c:pt idx="94" formatCode="0">
                        <c:v>6</c:v>
                      </c:pt>
                      <c:pt idx="95" formatCode="0">
                        <c:v>6</c:v>
                      </c:pt>
                      <c:pt idx="96" formatCode="0">
                        <c:v>5</c:v>
                      </c:pt>
                      <c:pt idx="97" formatCode="0">
                        <c:v>4</c:v>
                      </c:pt>
                      <c:pt idx="98" formatCode="0">
                        <c:v>4</c:v>
                      </c:pt>
                      <c:pt idx="99" formatCode="0">
                        <c:v>4</c:v>
                      </c:pt>
                      <c:pt idx="100" formatCode="0">
                        <c:v>5</c:v>
                      </c:pt>
                      <c:pt idx="101" formatCode="0">
                        <c:v>4</c:v>
                      </c:pt>
                      <c:pt idx="102" formatCode="0">
                        <c:v>4</c:v>
                      </c:pt>
                      <c:pt idx="103" formatCode="0">
                        <c:v>4</c:v>
                      </c:pt>
                      <c:pt idx="104" formatCode="0">
                        <c:v>4</c:v>
                      </c:pt>
                    </c:numCache>
                  </c:numRef>
                </c:val>
                <c:smooth val="0"/>
                <c:extLst xmlns:c15="http://schemas.microsoft.com/office/drawing/2012/chart">
                  <c:ext xmlns:c16="http://schemas.microsoft.com/office/drawing/2014/chart" uri="{C3380CC4-5D6E-409C-BE32-E72D297353CC}">
                    <c16:uniqueId val="{0000002C-5161-483A-9891-C9DCA5452F0D}"/>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24-25 '!$A$43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'!$B$43:$DB$43</c15:sqref>
                        </c15:formulaRef>
                      </c:ext>
                    </c:extLst>
                    <c:numCache>
                      <c:formatCode>General</c:formatCode>
                      <c:ptCount val="105"/>
                      <c:pt idx="53" formatCode="0">
                        <c:v>18</c:v>
                      </c:pt>
                      <c:pt idx="54" formatCode="0">
                        <c:v>16</c:v>
                      </c:pt>
                      <c:pt idx="55" formatCode="0">
                        <c:v>15</c:v>
                      </c:pt>
                      <c:pt idx="56" formatCode="0">
                        <c:v>15</c:v>
                      </c:pt>
                      <c:pt idx="57" formatCode="0">
                        <c:v>14</c:v>
                      </c:pt>
                      <c:pt idx="58" formatCode="0">
                        <c:v>13</c:v>
                      </c:pt>
                      <c:pt idx="59" formatCode="0">
                        <c:v>12</c:v>
                      </c:pt>
                      <c:pt idx="60" formatCode="0">
                        <c:v>14</c:v>
                      </c:pt>
                      <c:pt idx="61" formatCode="0">
                        <c:v>14</c:v>
                      </c:pt>
                      <c:pt idx="62" formatCode="0">
                        <c:v>13</c:v>
                      </c:pt>
                      <c:pt idx="63" formatCode="0">
                        <c:v>12</c:v>
                      </c:pt>
                      <c:pt idx="64" formatCode="0">
                        <c:v>11</c:v>
                      </c:pt>
                      <c:pt idx="65" formatCode="0">
                        <c:v>11</c:v>
                      </c:pt>
                      <c:pt idx="66" formatCode="0">
                        <c:v>11</c:v>
                      </c:pt>
                      <c:pt idx="67" formatCode="0">
                        <c:v>12</c:v>
                      </c:pt>
                      <c:pt idx="68" formatCode="0">
                        <c:v>13</c:v>
                      </c:pt>
                      <c:pt idx="69" formatCode="0">
                        <c:v>13</c:v>
                      </c:pt>
                      <c:pt idx="70" formatCode="0">
                        <c:v>14</c:v>
                      </c:pt>
                      <c:pt idx="71" formatCode="0">
                        <c:v>16</c:v>
                      </c:pt>
                      <c:pt idx="72" formatCode="0">
                        <c:v>15</c:v>
                      </c:pt>
                      <c:pt idx="73" formatCode="0">
                        <c:v>16</c:v>
                      </c:pt>
                      <c:pt idx="74" formatCode="0">
                        <c:v>15</c:v>
                      </c:pt>
                      <c:pt idx="75" formatCode="0">
                        <c:v>14</c:v>
                      </c:pt>
                      <c:pt idx="76" formatCode="0">
                        <c:v>15</c:v>
                      </c:pt>
                      <c:pt idx="77" formatCode="0">
                        <c:v>15</c:v>
                      </c:pt>
                      <c:pt idx="78" formatCode="0">
                        <c:v>15</c:v>
                      </c:pt>
                      <c:pt idx="79" formatCode="0">
                        <c:v>15</c:v>
                      </c:pt>
                      <c:pt idx="80" formatCode="0">
                        <c:v>15</c:v>
                      </c:pt>
                      <c:pt idx="81" formatCode="0">
                        <c:v>14</c:v>
                      </c:pt>
                      <c:pt idx="82" formatCode="0">
                        <c:v>13</c:v>
                      </c:pt>
                      <c:pt idx="83" formatCode="0">
                        <c:v>13</c:v>
                      </c:pt>
                      <c:pt idx="84" formatCode="0">
                        <c:v>12</c:v>
                      </c:pt>
                      <c:pt idx="85" formatCode="0">
                        <c:v>11</c:v>
                      </c:pt>
                      <c:pt idx="86" formatCode="0">
                        <c:v>11</c:v>
                      </c:pt>
                      <c:pt idx="87" formatCode="0">
                        <c:v>10</c:v>
                      </c:pt>
                      <c:pt idx="88" formatCode="0">
                        <c:v>10</c:v>
                      </c:pt>
                      <c:pt idx="89" formatCode="0">
                        <c:v>11</c:v>
                      </c:pt>
                      <c:pt idx="90" formatCode="0">
                        <c:v>12</c:v>
                      </c:pt>
                      <c:pt idx="91" formatCode="0">
                        <c:v>13</c:v>
                      </c:pt>
                      <c:pt idx="92" formatCode="0">
                        <c:v>15</c:v>
                      </c:pt>
                      <c:pt idx="93" formatCode="0">
                        <c:v>12</c:v>
                      </c:pt>
                      <c:pt idx="94" formatCode="0">
                        <c:v>12</c:v>
                      </c:pt>
                      <c:pt idx="95" formatCode="0">
                        <c:v>10</c:v>
                      </c:pt>
                      <c:pt idx="96" formatCode="0">
                        <c:v>10</c:v>
                      </c:pt>
                      <c:pt idx="97" formatCode="0">
                        <c:v>10</c:v>
                      </c:pt>
                      <c:pt idx="98" formatCode="0">
                        <c:v>10</c:v>
                      </c:pt>
                      <c:pt idx="99" formatCode="0">
                        <c:v>10</c:v>
                      </c:pt>
                      <c:pt idx="100" formatCode="0">
                        <c:v>10</c:v>
                      </c:pt>
                      <c:pt idx="101" formatCode="0">
                        <c:v>11</c:v>
                      </c:pt>
                      <c:pt idx="102" formatCode="0">
                        <c:v>11</c:v>
                      </c:pt>
                      <c:pt idx="103" formatCode="0">
                        <c:v>11</c:v>
                      </c:pt>
                      <c:pt idx="104" formatCode="0">
                        <c:v>12</c:v>
                      </c:pt>
                    </c:numCache>
                  </c:numRef>
                </c:val>
                <c:smooth val="0"/>
                <c:extLst xmlns:c15="http://schemas.microsoft.com/office/drawing/2012/chart">
                  <c:ext xmlns:c16="http://schemas.microsoft.com/office/drawing/2014/chart" uri="{C3380CC4-5D6E-409C-BE32-E72D297353CC}">
                    <c16:uniqueId val="{0000002D-5161-483A-9891-C9DCA5452F0D}"/>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24-25 '!$A$44</c15:sqref>
                        </c15:formulaRef>
                      </c:ext>
                    </c:extLst>
                    <c:strCache>
                      <c:ptCount val="1"/>
                      <c:pt idx="0">
                        <c:v>Upper Gastrointestinal - Trajectory Total</c:v>
                      </c:pt>
                    </c:strCache>
                  </c:strRef>
                </c:tx>
                <c:spPr>
                  <a:ln w="28575" cap="rnd">
                    <a:solidFill>
                      <a:schemeClr val="accent5">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'!$B$44:$DB$44</c15:sqref>
                        </c15:formulaRef>
                      </c:ext>
                    </c:extLst>
                    <c:numCache>
                      <c:formatCode>General</c:formatCode>
                      <c:ptCount val="105"/>
                      <c:pt idx="53" formatCode="0">
                        <c:v>20</c:v>
                      </c:pt>
                      <c:pt idx="54" formatCode="0">
                        <c:v>19</c:v>
                      </c:pt>
                      <c:pt idx="55" formatCode="0">
                        <c:v>19</c:v>
                      </c:pt>
                      <c:pt idx="56" formatCode="0">
                        <c:v>18</c:v>
                      </c:pt>
                      <c:pt idx="57" formatCode="0">
                        <c:v>18</c:v>
                      </c:pt>
                      <c:pt idx="58" formatCode="0">
                        <c:v>17</c:v>
                      </c:pt>
                      <c:pt idx="59" formatCode="0">
                        <c:v>17</c:v>
                      </c:pt>
                      <c:pt idx="60" formatCode="0">
                        <c:v>18</c:v>
                      </c:pt>
                      <c:pt idx="61" formatCode="0">
                        <c:v>18</c:v>
                      </c:pt>
                      <c:pt idx="62" formatCode="0">
                        <c:v>18</c:v>
                      </c:pt>
                      <c:pt idx="63" formatCode="0">
                        <c:v>17</c:v>
                      </c:pt>
                      <c:pt idx="64" formatCode="0">
                        <c:v>16</c:v>
                      </c:pt>
                      <c:pt idx="65" formatCode="0">
                        <c:v>15</c:v>
                      </c:pt>
                      <c:pt idx="66" formatCode="0">
                        <c:v>15</c:v>
                      </c:pt>
                      <c:pt idx="67" formatCode="0">
                        <c:v>16</c:v>
                      </c:pt>
                      <c:pt idx="68" formatCode="0">
                        <c:v>16</c:v>
                      </c:pt>
                      <c:pt idx="69" formatCode="0">
                        <c:v>16</c:v>
                      </c:pt>
                      <c:pt idx="70" formatCode="0">
                        <c:v>16</c:v>
                      </c:pt>
                      <c:pt idx="71" formatCode="0">
                        <c:v>17</c:v>
                      </c:pt>
                      <c:pt idx="72" formatCode="0">
                        <c:v>17</c:v>
                      </c:pt>
                      <c:pt idx="73" formatCode="0">
                        <c:v>18</c:v>
                      </c:pt>
                      <c:pt idx="74" formatCode="0">
                        <c:v>18</c:v>
                      </c:pt>
                      <c:pt idx="75" formatCode="0">
                        <c:v>17</c:v>
                      </c:pt>
                      <c:pt idx="76" formatCode="0">
                        <c:v>18</c:v>
                      </c:pt>
                      <c:pt idx="77" formatCode="0">
                        <c:v>19</c:v>
                      </c:pt>
                      <c:pt idx="78" formatCode="0">
                        <c:v>17</c:v>
                      </c:pt>
                      <c:pt idx="79" formatCode="0">
                        <c:v>16</c:v>
                      </c:pt>
                      <c:pt idx="80" formatCode="0">
                        <c:v>15</c:v>
                      </c:pt>
                      <c:pt idx="81" formatCode="0">
                        <c:v>13</c:v>
                      </c:pt>
                      <c:pt idx="82" formatCode="0">
                        <c:v>13</c:v>
                      </c:pt>
                      <c:pt idx="83" formatCode="0">
                        <c:v>14</c:v>
                      </c:pt>
                      <c:pt idx="84" formatCode="0">
                        <c:v>14</c:v>
                      </c:pt>
                      <c:pt idx="85" formatCode="0">
                        <c:v>14</c:v>
                      </c:pt>
                      <c:pt idx="86" formatCode="0">
                        <c:v>13</c:v>
                      </c:pt>
                      <c:pt idx="87" formatCode="0">
                        <c:v>13</c:v>
                      </c:pt>
                      <c:pt idx="88" formatCode="0">
                        <c:v>12</c:v>
                      </c:pt>
                      <c:pt idx="89" formatCode="0">
                        <c:v>11</c:v>
                      </c:pt>
                      <c:pt idx="90" formatCode="0">
                        <c:v>13</c:v>
                      </c:pt>
                      <c:pt idx="91" formatCode="0">
                        <c:v>14</c:v>
                      </c:pt>
                      <c:pt idx="92" formatCode="0">
                        <c:v>13</c:v>
                      </c:pt>
                      <c:pt idx="93" formatCode="0">
                        <c:v>12</c:v>
                      </c:pt>
                      <c:pt idx="94" formatCode="0">
                        <c:v>12</c:v>
                      </c:pt>
                      <c:pt idx="95" formatCode="0">
                        <c:v>11</c:v>
                      </c:pt>
                      <c:pt idx="96" formatCode="0">
                        <c:v>10</c:v>
                      </c:pt>
                      <c:pt idx="97" formatCode="0">
                        <c:v>9</c:v>
                      </c:pt>
                      <c:pt idx="98" formatCode="0">
                        <c:v>9</c:v>
                      </c:pt>
                      <c:pt idx="99" formatCode="0">
                        <c:v>10</c:v>
                      </c:pt>
                      <c:pt idx="100" formatCode="0">
                        <c:v>10</c:v>
                      </c:pt>
                      <c:pt idx="101" formatCode="0">
                        <c:v>10</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2E-5161-483A-9891-C9DCA5452F0D}"/>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24-25 '!$A$45</c15:sqref>
                        </c15:formulaRef>
                      </c:ext>
                    </c:extLst>
                    <c:strCache>
                      <c:ptCount val="1"/>
                      <c:pt idx="0">
                        <c:v>Urological - Trajectory Total</c:v>
                      </c:pt>
                    </c:strCache>
                  </c:strRef>
                </c:tx>
                <c:spPr>
                  <a:ln w="28575" cap="rnd">
                    <a:solidFill>
                      <a:schemeClr val="accent5">
                        <a:shade val="9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'!$B$45:$DB$45</c15:sqref>
                        </c15:formulaRef>
                      </c:ext>
                    </c:extLst>
                    <c:numCache>
                      <c:formatCode>General</c:formatCode>
                      <c:ptCount val="105"/>
                      <c:pt idx="53" formatCode="0">
                        <c:v>45</c:v>
                      </c:pt>
                      <c:pt idx="54" formatCode="0">
                        <c:v>44</c:v>
                      </c:pt>
                      <c:pt idx="55" formatCode="0">
                        <c:v>43</c:v>
                      </c:pt>
                      <c:pt idx="56" formatCode="0">
                        <c:v>43</c:v>
                      </c:pt>
                      <c:pt idx="57" formatCode="0">
                        <c:v>43</c:v>
                      </c:pt>
                      <c:pt idx="58" formatCode="0">
                        <c:v>42</c:v>
                      </c:pt>
                      <c:pt idx="59" formatCode="0">
                        <c:v>41</c:v>
                      </c:pt>
                      <c:pt idx="60" formatCode="0">
                        <c:v>41</c:v>
                      </c:pt>
                      <c:pt idx="61" formatCode="0">
                        <c:v>41</c:v>
                      </c:pt>
                      <c:pt idx="62" formatCode="0">
                        <c:v>40</c:v>
                      </c:pt>
                      <c:pt idx="63" formatCode="0">
                        <c:v>39</c:v>
                      </c:pt>
                      <c:pt idx="64" formatCode="0">
                        <c:v>38</c:v>
                      </c:pt>
                      <c:pt idx="65" formatCode="0">
                        <c:v>37</c:v>
                      </c:pt>
                      <c:pt idx="66" formatCode="0">
                        <c:v>37</c:v>
                      </c:pt>
                      <c:pt idx="67" formatCode="0">
                        <c:v>37</c:v>
                      </c:pt>
                      <c:pt idx="68" formatCode="0">
                        <c:v>38</c:v>
                      </c:pt>
                      <c:pt idx="69" formatCode="0">
                        <c:v>36</c:v>
                      </c:pt>
                      <c:pt idx="70" formatCode="0">
                        <c:v>35</c:v>
                      </c:pt>
                      <c:pt idx="71" formatCode="0">
                        <c:v>36</c:v>
                      </c:pt>
                      <c:pt idx="72" formatCode="0">
                        <c:v>35</c:v>
                      </c:pt>
                      <c:pt idx="73" formatCode="0">
                        <c:v>36</c:v>
                      </c:pt>
                      <c:pt idx="74" formatCode="0">
                        <c:v>38</c:v>
                      </c:pt>
                      <c:pt idx="75" formatCode="0">
                        <c:v>41</c:v>
                      </c:pt>
                      <c:pt idx="76" formatCode="0">
                        <c:v>37</c:v>
                      </c:pt>
                      <c:pt idx="77" formatCode="0">
                        <c:v>35</c:v>
                      </c:pt>
                      <c:pt idx="78" formatCode="0">
                        <c:v>34</c:v>
                      </c:pt>
                      <c:pt idx="79" formatCode="0">
                        <c:v>33</c:v>
                      </c:pt>
                      <c:pt idx="80" formatCode="0">
                        <c:v>32</c:v>
                      </c:pt>
                      <c:pt idx="81" formatCode="0">
                        <c:v>29</c:v>
                      </c:pt>
                      <c:pt idx="82" formatCode="0">
                        <c:v>27</c:v>
                      </c:pt>
                      <c:pt idx="83" formatCode="0">
                        <c:v>27</c:v>
                      </c:pt>
                      <c:pt idx="84" formatCode="0">
                        <c:v>25</c:v>
                      </c:pt>
                      <c:pt idx="85" formatCode="0">
                        <c:v>24</c:v>
                      </c:pt>
                      <c:pt idx="86" formatCode="0">
                        <c:v>23</c:v>
                      </c:pt>
                      <c:pt idx="87" formatCode="0">
                        <c:v>21</c:v>
                      </c:pt>
                      <c:pt idx="88" formatCode="0">
                        <c:v>20</c:v>
                      </c:pt>
                      <c:pt idx="89" formatCode="0">
                        <c:v>20</c:v>
                      </c:pt>
                      <c:pt idx="90" formatCode="0">
                        <c:v>21</c:v>
                      </c:pt>
                      <c:pt idx="91" formatCode="0">
                        <c:v>24</c:v>
                      </c:pt>
                      <c:pt idx="92" formatCode="0">
                        <c:v>24</c:v>
                      </c:pt>
                      <c:pt idx="93" formatCode="0">
                        <c:v>23</c:v>
                      </c:pt>
                      <c:pt idx="94" formatCode="0">
                        <c:v>23</c:v>
                      </c:pt>
                      <c:pt idx="95" formatCode="0">
                        <c:v>22</c:v>
                      </c:pt>
                      <c:pt idx="96" formatCode="0">
                        <c:v>20</c:v>
                      </c:pt>
                      <c:pt idx="97" formatCode="0">
                        <c:v>19</c:v>
                      </c:pt>
                      <c:pt idx="98" formatCode="0">
                        <c:v>18</c:v>
                      </c:pt>
                      <c:pt idx="99" formatCode="0">
                        <c:v>17</c:v>
                      </c:pt>
                      <c:pt idx="100" formatCode="0">
                        <c:v>19</c:v>
                      </c:pt>
                      <c:pt idx="101" formatCode="0">
                        <c:v>16</c:v>
                      </c:pt>
                      <c:pt idx="102" formatCode="0">
                        <c:v>14</c:v>
                      </c:pt>
                      <c:pt idx="103" formatCode="0">
                        <c:v>13</c:v>
                      </c:pt>
                      <c:pt idx="104" formatCode="0">
                        <c:v>12</c:v>
                      </c:pt>
                    </c:numCache>
                  </c:numRef>
                </c:val>
                <c:smooth val="0"/>
                <c:extLst xmlns:c15="http://schemas.microsoft.com/office/drawing/2012/chart">
                  <c:ext xmlns:c16="http://schemas.microsoft.com/office/drawing/2014/chart" uri="{C3380CC4-5D6E-409C-BE32-E72D297353CC}">
                    <c16:uniqueId val="{0000002F-5161-483A-9891-C9DCA5452F0D}"/>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majorUnit val="100"/>
      </c:valAx>
      <c:spPr>
        <a:noFill/>
        <a:ln>
          <a:noFill/>
        </a:ln>
        <a:effectLst/>
      </c:spPr>
    </c:plotArea>
    <c:legend>
      <c:legendPos val="b"/>
      <c:layout>
        <c:manualLayout>
          <c:xMode val="edge"/>
          <c:yMode val="edge"/>
          <c:x val="1.7743230814096955E-2"/>
          <c:y val="0.95564448279581493"/>
          <c:w val="0.96211775868718619"/>
          <c:h val="3.2506964236832352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bg1">
          <a:lumMod val="50000"/>
        </a:schemeClr>
      </a:solidFill>
      <a:round/>
    </a:ln>
    <a:effectLst/>
  </c:spPr>
  <c:txPr>
    <a:bodyPr/>
    <a:lstStyle/>
    <a:p>
      <a:pPr>
        <a:defRPr/>
      </a:pPr>
      <a:endParaRPr lang="en-US"/>
    </a:p>
  </c:txPr>
  <c:externalData r:id="rId3">
    <c:autoUpdate val="0"/>
  </c:externalData>
  <c:userShapes r:id="rId4"/>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General Surgery Endocrine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5"/>
          <c:order val="5"/>
          <c:tx>
            <c:strRef>
              <c:f>'First OPA Waits (2)'!$A$7</c:f>
              <c:strCache>
                <c:ptCount val="1"/>
                <c:pt idx="0">
                  <c:v>General Surgery - Endocrine - Median Days</c:v>
                </c:pt>
              </c:strCache>
              <c:extLst xmlns:c15="http://schemas.microsoft.com/office/drawing/2012/chart"/>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(2)'!$B$7:$Q$7</c:f>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pt idx="12">
                  <c:v>29</c:v>
                </c:pt>
                <c:pt idx="13">
                  <c:v>19</c:v>
                </c:pt>
              </c:numCache>
              <c:extLst xmlns:c15="http://schemas.microsoft.com/office/drawing/2012/chart"/>
            </c:numRef>
          </c:val>
          <c:extLst>
            <c:ext xmlns:c16="http://schemas.microsoft.com/office/drawing/2014/chart" uri="{C3380CC4-5D6E-409C-BE32-E72D297353CC}">
              <c16:uniqueId val="{00000000-147D-440A-B28E-F1B7B95B91D0}"/>
            </c:ext>
          </c:extLst>
        </c:ser>
        <c:ser>
          <c:idx val="19"/>
          <c:order val="19"/>
          <c:tx>
            <c:strRef>
              <c:f>'First OPA Waits (2)'!$A$21</c:f>
              <c:strCache>
                <c:ptCount val="1"/>
                <c:pt idx="0">
                  <c:v>General Surgery - Endocrine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(2)'!$B$21:$Q$21</c:f>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pt idx="12">
                  <c:v>1</c:v>
                </c:pt>
                <c:pt idx="13">
                  <c:v>2</c:v>
                </c:pt>
              </c:numCache>
              <c:extLst xmlns:c15="http://schemas.microsoft.com/office/drawing/2012/chart"/>
            </c:numRef>
          </c:val>
          <c:extLst>
            <c:ext xmlns:c16="http://schemas.microsoft.com/office/drawing/2014/chart" uri="{C3380CC4-5D6E-409C-BE32-E72D297353CC}">
              <c16:uniqueId val="{00000001-147D-440A-B28E-F1B7B95B91D0}"/>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pt idx="12">
                        <c:v>8</c:v>
                      </c:pt>
                      <c:pt idx="13">
                        <c:v>6</c:v>
                      </c:pt>
                    </c:numCache>
                  </c:numRef>
                </c:val>
                <c:extLst>
                  <c:ext xmlns:c16="http://schemas.microsoft.com/office/drawing/2014/chart" uri="{C3380CC4-5D6E-409C-BE32-E72D297353CC}">
                    <c16:uniqueId val="{00000003-147D-440A-B28E-F1B7B95B91D0}"/>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pt idx="12">
                        <c:v>9</c:v>
                      </c:pt>
                      <c:pt idx="13">
                        <c:v>10</c:v>
                      </c:pt>
                    </c:numCache>
                  </c:numRef>
                </c:val>
                <c:extLst xmlns:c15="http://schemas.microsoft.com/office/drawing/2012/chart">
                  <c:ext xmlns:c16="http://schemas.microsoft.com/office/drawing/2014/chart" uri="{C3380CC4-5D6E-409C-BE32-E72D297353CC}">
                    <c16:uniqueId val="{00000004-147D-440A-B28E-F1B7B95B91D0}"/>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pt idx="12">
                        <c:v>76</c:v>
                      </c:pt>
                      <c:pt idx="13">
                        <c:v>52</c:v>
                      </c:pt>
                    </c:numCache>
                  </c:numRef>
                </c:val>
                <c:extLst xmlns:c15="http://schemas.microsoft.com/office/drawing/2012/chart">
                  <c:ext xmlns:c16="http://schemas.microsoft.com/office/drawing/2014/chart" uri="{C3380CC4-5D6E-409C-BE32-E72D297353CC}">
                    <c16:uniqueId val="{00000005-147D-440A-B28E-F1B7B95B91D0}"/>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pt idx="12">
                        <c:v>8</c:v>
                      </c:pt>
                      <c:pt idx="13">
                        <c:v>8</c:v>
                      </c:pt>
                    </c:numCache>
                  </c:numRef>
                </c:val>
                <c:extLst xmlns:c15="http://schemas.microsoft.com/office/drawing/2012/chart">
                  <c:ext xmlns:c16="http://schemas.microsoft.com/office/drawing/2014/chart" uri="{C3380CC4-5D6E-409C-BE32-E72D297353CC}">
                    <c16:uniqueId val="{00000006-147D-440A-B28E-F1B7B95B91D0}"/>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pt idx="12">
                        <c:v>8</c:v>
                      </c:pt>
                      <c:pt idx="13">
                        <c:v>7</c:v>
                      </c:pt>
                    </c:numCache>
                  </c:numRef>
                </c:val>
                <c:extLst xmlns:c15="http://schemas.microsoft.com/office/drawing/2012/chart">
                  <c:ext xmlns:c16="http://schemas.microsoft.com/office/drawing/2014/chart" uri="{C3380CC4-5D6E-409C-BE32-E72D297353CC}">
                    <c16:uniqueId val="{00000007-147D-440A-B28E-F1B7B95B91D0}"/>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pt idx="12">
                        <c:v>10</c:v>
                      </c:pt>
                      <c:pt idx="13">
                        <c:v>13</c:v>
                      </c:pt>
                    </c:numCache>
                  </c:numRef>
                </c:val>
                <c:extLst xmlns:c15="http://schemas.microsoft.com/office/drawing/2012/chart">
                  <c:ext xmlns:c16="http://schemas.microsoft.com/office/drawing/2014/chart" uri="{C3380CC4-5D6E-409C-BE32-E72D297353CC}">
                    <c16:uniqueId val="{00000008-147D-440A-B28E-F1B7B95B91D0}"/>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pt idx="12">
                        <c:v>8</c:v>
                      </c:pt>
                      <c:pt idx="13">
                        <c:v>14</c:v>
                      </c:pt>
                    </c:numCache>
                  </c:numRef>
                </c:val>
                <c:extLst xmlns:c15="http://schemas.microsoft.com/office/drawing/2012/chart">
                  <c:ext xmlns:c16="http://schemas.microsoft.com/office/drawing/2014/chart" uri="{C3380CC4-5D6E-409C-BE32-E72D297353CC}">
                    <c16:uniqueId val="{00000009-147D-440A-B28E-F1B7B95B91D0}"/>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pt idx="12">
                        <c:v>8</c:v>
                      </c:pt>
                      <c:pt idx="13">
                        <c:v>7</c:v>
                      </c:pt>
                    </c:numCache>
                  </c:numRef>
                </c:val>
                <c:extLst xmlns:c15="http://schemas.microsoft.com/office/drawing/2012/chart">
                  <c:ext xmlns:c16="http://schemas.microsoft.com/office/drawing/2014/chart" uri="{C3380CC4-5D6E-409C-BE32-E72D297353CC}">
                    <c16:uniqueId val="{0000000A-147D-440A-B28E-F1B7B95B91D0}"/>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pt idx="12">
                        <c:v>14</c:v>
                      </c:pt>
                      <c:pt idx="13">
                        <c:v>14</c:v>
                      </c:pt>
                    </c:numCache>
                  </c:numRef>
                </c:val>
                <c:extLst xmlns:c15="http://schemas.microsoft.com/office/drawing/2012/chart">
                  <c:ext xmlns:c16="http://schemas.microsoft.com/office/drawing/2014/chart" uri="{C3380CC4-5D6E-409C-BE32-E72D297353CC}">
                    <c16:uniqueId val="{0000000B-147D-440A-B28E-F1B7B95B91D0}"/>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pt idx="12">
                        <c:v>20</c:v>
                      </c:pt>
                      <c:pt idx="13">
                        <c:v>24</c:v>
                      </c:pt>
                    </c:numCache>
                  </c:numRef>
                </c:val>
                <c:extLst xmlns:c15="http://schemas.microsoft.com/office/drawing/2012/chart">
                  <c:ext xmlns:c16="http://schemas.microsoft.com/office/drawing/2014/chart" uri="{C3380CC4-5D6E-409C-BE32-E72D297353CC}">
                    <c16:uniqueId val="{0000000C-147D-440A-B28E-F1B7B95B91D0}"/>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pt idx="12">
                        <c:v>18</c:v>
                      </c:pt>
                      <c:pt idx="13">
                        <c:v>29</c:v>
                      </c:pt>
                    </c:numCache>
                  </c:numRef>
                </c:val>
                <c:extLst xmlns:c15="http://schemas.microsoft.com/office/drawing/2012/chart">
                  <c:ext xmlns:c16="http://schemas.microsoft.com/office/drawing/2014/chart" uri="{C3380CC4-5D6E-409C-BE32-E72D297353CC}">
                    <c16:uniqueId val="{0000000D-147D-440A-B28E-F1B7B95B91D0}"/>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pt idx="12">
                        <c:v>7</c:v>
                      </c:pt>
                      <c:pt idx="13">
                        <c:v>8</c:v>
                      </c:pt>
                    </c:numCache>
                  </c:numRef>
                </c:val>
                <c:extLst xmlns:c15="http://schemas.microsoft.com/office/drawing/2012/chart">
                  <c:ext xmlns:c16="http://schemas.microsoft.com/office/drawing/2014/chart" uri="{C3380CC4-5D6E-409C-BE32-E72D297353CC}">
                    <c16:uniqueId val="{0000000E-147D-440A-B28E-F1B7B95B91D0}"/>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pt idx="12">
                        <c:v>14</c:v>
                      </c:pt>
                      <c:pt idx="13">
                        <c:v>16</c:v>
                      </c:pt>
                    </c:numCache>
                  </c:numRef>
                </c:val>
                <c:extLst xmlns:c15="http://schemas.microsoft.com/office/drawing/2012/chart">
                  <c:ext xmlns:c16="http://schemas.microsoft.com/office/drawing/2014/chart" uri="{C3380CC4-5D6E-409C-BE32-E72D297353CC}">
                    <c16:uniqueId val="{0000000F-147D-440A-B28E-F1B7B95B91D0}"/>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pt idx="12">
                        <c:v>180</c:v>
                      </c:pt>
                      <c:pt idx="13">
                        <c:v>274</c:v>
                      </c:pt>
                    </c:numCache>
                  </c:numRef>
                </c:val>
                <c:extLst xmlns:c15="http://schemas.microsoft.com/office/drawing/2012/chart">
                  <c:ext xmlns:c16="http://schemas.microsoft.com/office/drawing/2014/chart" uri="{C3380CC4-5D6E-409C-BE32-E72D297353CC}">
                    <c16:uniqueId val="{00000010-147D-440A-B28E-F1B7B95B91D0}"/>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pt idx="12">
                        <c:v>36</c:v>
                      </c:pt>
                      <c:pt idx="13">
                        <c:v>51</c:v>
                      </c:pt>
                    </c:numCache>
                  </c:numRef>
                </c:val>
                <c:extLst xmlns:c15="http://schemas.microsoft.com/office/drawing/2012/chart">
                  <c:ext xmlns:c16="http://schemas.microsoft.com/office/drawing/2014/chart" uri="{C3380CC4-5D6E-409C-BE32-E72D297353CC}">
                    <c16:uniqueId val="{00000011-147D-440A-B28E-F1B7B95B91D0}"/>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pt idx="12">
                        <c:v>163</c:v>
                      </c:pt>
                      <c:pt idx="13">
                        <c:v>288</c:v>
                      </c:pt>
                    </c:numCache>
                  </c:numRef>
                </c:val>
                <c:extLst xmlns:c15="http://schemas.microsoft.com/office/drawing/2012/chart">
                  <c:ext xmlns:c16="http://schemas.microsoft.com/office/drawing/2014/chart" uri="{C3380CC4-5D6E-409C-BE32-E72D297353CC}">
                    <c16:uniqueId val="{00000012-147D-440A-B28E-F1B7B95B91D0}"/>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pt idx="12">
                        <c:v>54</c:v>
                      </c:pt>
                      <c:pt idx="13">
                        <c:v>69</c:v>
                      </c:pt>
                    </c:numCache>
                  </c:numRef>
                </c:val>
                <c:extLst xmlns:c15="http://schemas.microsoft.com/office/drawing/2012/chart">
                  <c:ext xmlns:c16="http://schemas.microsoft.com/office/drawing/2014/chart" uri="{C3380CC4-5D6E-409C-BE32-E72D297353CC}">
                    <c16:uniqueId val="{00000013-147D-440A-B28E-F1B7B95B91D0}"/>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pt idx="12">
                        <c:v>60</c:v>
                      </c:pt>
                      <c:pt idx="13">
                        <c:v>100</c:v>
                      </c:pt>
                    </c:numCache>
                  </c:numRef>
                </c:val>
                <c:extLst xmlns:c15="http://schemas.microsoft.com/office/drawing/2012/chart">
                  <c:ext xmlns:c16="http://schemas.microsoft.com/office/drawing/2014/chart" uri="{C3380CC4-5D6E-409C-BE32-E72D297353CC}">
                    <c16:uniqueId val="{00000014-147D-440A-B28E-F1B7B95B91D0}"/>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tint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pt idx="12">
                        <c:v>46</c:v>
                      </c:pt>
                      <c:pt idx="13">
                        <c:v>68</c:v>
                      </c:pt>
                    </c:numCache>
                  </c:numRef>
                </c:val>
                <c:extLst xmlns:c15="http://schemas.microsoft.com/office/drawing/2012/chart">
                  <c:ext xmlns:c16="http://schemas.microsoft.com/office/drawing/2014/chart" uri="{C3380CC4-5D6E-409C-BE32-E72D297353CC}">
                    <c16:uniqueId val="{00000015-147D-440A-B28E-F1B7B95B91D0}"/>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shade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pt idx="12">
                        <c:v>22</c:v>
                      </c:pt>
                      <c:pt idx="13">
                        <c:v>28</c:v>
                      </c:pt>
                    </c:numCache>
                  </c:numRef>
                </c:val>
                <c:extLst xmlns:c15="http://schemas.microsoft.com/office/drawing/2012/chart">
                  <c:ext xmlns:c16="http://schemas.microsoft.com/office/drawing/2014/chart" uri="{C3380CC4-5D6E-409C-BE32-E72D297353CC}">
                    <c16:uniqueId val="{00000016-147D-440A-B28E-F1B7B95B91D0}"/>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shade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pt idx="12">
                        <c:v>105</c:v>
                      </c:pt>
                      <c:pt idx="13">
                        <c:v>106</c:v>
                      </c:pt>
                    </c:numCache>
                  </c:numRef>
                </c:val>
                <c:extLst xmlns:c15="http://schemas.microsoft.com/office/drawing/2012/chart">
                  <c:ext xmlns:c16="http://schemas.microsoft.com/office/drawing/2014/chart" uri="{C3380CC4-5D6E-409C-BE32-E72D297353CC}">
                    <c16:uniqueId val="{00000017-147D-440A-B28E-F1B7B95B91D0}"/>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pt idx="12">
                        <c:v>11</c:v>
                      </c:pt>
                      <c:pt idx="13">
                        <c:v>10</c:v>
                      </c:pt>
                    </c:numCache>
                  </c:numRef>
                </c:val>
                <c:extLst xmlns:c15="http://schemas.microsoft.com/office/drawing/2012/chart">
                  <c:ext xmlns:c16="http://schemas.microsoft.com/office/drawing/2014/chart" uri="{C3380CC4-5D6E-409C-BE32-E72D297353CC}">
                    <c16:uniqueId val="{00000018-147D-440A-B28E-F1B7B95B91D0}"/>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pt idx="12">
                        <c:v>133</c:v>
                      </c:pt>
                      <c:pt idx="13">
                        <c:v>157</c:v>
                      </c:pt>
                    </c:numCache>
                  </c:numRef>
                </c:val>
                <c:extLst xmlns:c15="http://schemas.microsoft.com/office/drawing/2012/chart">
                  <c:ext xmlns:c16="http://schemas.microsoft.com/office/drawing/2014/chart" uri="{C3380CC4-5D6E-409C-BE32-E72D297353CC}">
                    <c16:uniqueId val="{00000019-147D-440A-B28E-F1B7B95B91D0}"/>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pt idx="12">
                        <c:v>13</c:v>
                      </c:pt>
                      <c:pt idx="13">
                        <c:v>16</c:v>
                      </c:pt>
                    </c:numCache>
                  </c:numRef>
                </c:val>
                <c:extLst xmlns:c15="http://schemas.microsoft.com/office/drawing/2012/chart">
                  <c:ext xmlns:c16="http://schemas.microsoft.com/office/drawing/2014/chart" uri="{C3380CC4-5D6E-409C-BE32-E72D297353CC}">
                    <c16:uniqueId val="{0000001A-147D-440A-B28E-F1B7B95B91D0}"/>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pt idx="12">
                        <c:v>77</c:v>
                      </c:pt>
                      <c:pt idx="13">
                        <c:v>84</c:v>
                      </c:pt>
                    </c:numCache>
                  </c:numRef>
                </c:val>
                <c:extLst xmlns:c15="http://schemas.microsoft.com/office/drawing/2012/chart">
                  <c:ext xmlns:c16="http://schemas.microsoft.com/office/drawing/2014/chart" uri="{C3380CC4-5D6E-409C-BE32-E72D297353CC}">
                    <c16:uniqueId val="{0000001B-147D-440A-B28E-F1B7B95B91D0}"/>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pt idx="12">
                        <c:v>22</c:v>
                      </c:pt>
                      <c:pt idx="13">
                        <c:v>36</c:v>
                      </c:pt>
                    </c:numCache>
                  </c:numRef>
                </c:val>
                <c:extLst xmlns:c15="http://schemas.microsoft.com/office/drawing/2012/chart">
                  <c:ext xmlns:c16="http://schemas.microsoft.com/office/drawing/2014/chart" uri="{C3380CC4-5D6E-409C-BE32-E72D297353CC}">
                    <c16:uniqueId val="{0000001C-147D-440A-B28E-F1B7B95B91D0}"/>
                  </c:ext>
                </c:extLst>
              </c15:ser>
            </c15:filteredBarSeries>
          </c:ext>
        </c:extLst>
      </c:barChart>
      <c:lineChart>
        <c:grouping val="standard"/>
        <c:varyColors val="0"/>
        <c:ser>
          <c:idx val="33"/>
          <c:order val="33"/>
          <c:tx>
            <c:strRef>
              <c:f>'First OPA Waits (2)'!$A$35</c:f>
              <c:strCache>
                <c:ptCount val="1"/>
                <c:pt idx="0">
                  <c:v>General Surgery - Endocrine - % within 2 weeks</c:v>
                </c:pt>
              </c:strCache>
              <c:extLst xmlns:c15="http://schemas.microsoft.com/office/drawing/2012/chart"/>
            </c:strRef>
          </c:tx>
          <c:spPr>
            <a:ln w="28575" cap="rnd">
              <a:solidFill>
                <a:schemeClr val="accent5">
                  <a:shade val="5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(2)'!$B$35:$Q$35</c:f>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pt idx="12">
                  <c:v>0</c:v>
                </c:pt>
                <c:pt idx="13">
                  <c:v>0</c:v>
                </c:pt>
              </c:numCache>
              <c:extLst xmlns:c15="http://schemas.microsoft.com/office/drawing/2012/chart"/>
            </c:numRef>
          </c:val>
          <c:smooth val="0"/>
          <c:extLst>
            <c:ext xmlns:c16="http://schemas.microsoft.com/office/drawing/2014/chart" uri="{C3380CC4-5D6E-409C-BE32-E72D297353CC}">
              <c16:uniqueId val="{00000002-147D-440A-B28E-F1B7B95B91D0}"/>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pt idx="12">
                        <c:v>0.94</c:v>
                      </c:pt>
                      <c:pt idx="13">
                        <c:v>0.97</c:v>
                      </c:pt>
                    </c:numCache>
                  </c:numRef>
                </c:val>
                <c:smooth val="0"/>
                <c:extLst>
                  <c:ext xmlns:c16="http://schemas.microsoft.com/office/drawing/2014/chart" uri="{C3380CC4-5D6E-409C-BE32-E72D297353CC}">
                    <c16:uniqueId val="{0000001D-147D-440A-B28E-F1B7B95B91D0}"/>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pt idx="12">
                        <c:v>0.86</c:v>
                      </c:pt>
                      <c:pt idx="13">
                        <c:v>0.69</c:v>
                      </c:pt>
                    </c:numCache>
                  </c:numRef>
                </c:val>
                <c:smooth val="0"/>
                <c:extLst xmlns:c15="http://schemas.microsoft.com/office/drawing/2012/chart">
                  <c:ext xmlns:c16="http://schemas.microsoft.com/office/drawing/2014/chart" uri="{C3380CC4-5D6E-409C-BE32-E72D297353CC}">
                    <c16:uniqueId val="{0000001E-147D-440A-B28E-F1B7B95B91D0}"/>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pt idx="12">
                        <c:v>0</c:v>
                      </c:pt>
                      <c:pt idx="13">
                        <c:v>0.05</c:v>
                      </c:pt>
                    </c:numCache>
                  </c:numRef>
                </c:val>
                <c:smooth val="0"/>
                <c:extLst xmlns:c15="http://schemas.microsoft.com/office/drawing/2012/chart">
                  <c:ext xmlns:c16="http://schemas.microsoft.com/office/drawing/2014/chart" uri="{C3380CC4-5D6E-409C-BE32-E72D297353CC}">
                    <c16:uniqueId val="{0000001F-147D-440A-B28E-F1B7B95B91D0}"/>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pt idx="12">
                        <c:v>0.83</c:v>
                      </c:pt>
                      <c:pt idx="13">
                        <c:v>0.75</c:v>
                      </c:pt>
                    </c:numCache>
                  </c:numRef>
                </c:val>
                <c:smooth val="0"/>
                <c:extLst xmlns:c15="http://schemas.microsoft.com/office/drawing/2012/chart">
                  <c:ext xmlns:c16="http://schemas.microsoft.com/office/drawing/2014/chart" uri="{C3380CC4-5D6E-409C-BE32-E72D297353CC}">
                    <c16:uniqueId val="{00000020-147D-440A-B28E-F1B7B95B91D0}"/>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pt idx="12">
                        <c:v>0.93</c:v>
                      </c:pt>
                      <c:pt idx="13">
                        <c:v>0.84</c:v>
                      </c:pt>
                    </c:numCache>
                  </c:numRef>
                </c:val>
                <c:smooth val="0"/>
                <c:extLst xmlns:c15="http://schemas.microsoft.com/office/drawing/2012/chart">
                  <c:ext xmlns:c16="http://schemas.microsoft.com/office/drawing/2014/chart" uri="{C3380CC4-5D6E-409C-BE32-E72D297353CC}">
                    <c16:uniqueId val="{00000021-147D-440A-B28E-F1B7B95B91D0}"/>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pt idx="12">
                        <c:v>0.7</c:v>
                      </c:pt>
                      <c:pt idx="13">
                        <c:v>0.59</c:v>
                      </c:pt>
                    </c:numCache>
                  </c:numRef>
                </c:val>
                <c:smooth val="0"/>
                <c:extLst xmlns:c15="http://schemas.microsoft.com/office/drawing/2012/chart">
                  <c:ext xmlns:c16="http://schemas.microsoft.com/office/drawing/2014/chart" uri="{C3380CC4-5D6E-409C-BE32-E72D297353CC}">
                    <c16:uniqueId val="{00000022-147D-440A-B28E-F1B7B95B91D0}"/>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pt idx="12">
                        <c:v>0.86</c:v>
                      </c:pt>
                      <c:pt idx="13">
                        <c:v>0.68</c:v>
                      </c:pt>
                    </c:numCache>
                  </c:numRef>
                </c:val>
                <c:smooth val="0"/>
                <c:extLst xmlns:c15="http://schemas.microsoft.com/office/drawing/2012/chart">
                  <c:ext xmlns:c16="http://schemas.microsoft.com/office/drawing/2014/chart" uri="{C3380CC4-5D6E-409C-BE32-E72D297353CC}">
                    <c16:uniqueId val="{00000023-147D-440A-B28E-F1B7B95B91D0}"/>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pt idx="12">
                        <c:v>0.9</c:v>
                      </c:pt>
                      <c:pt idx="13">
                        <c:v>0.85</c:v>
                      </c:pt>
                    </c:numCache>
                  </c:numRef>
                </c:val>
                <c:smooth val="0"/>
                <c:extLst xmlns:c15="http://schemas.microsoft.com/office/drawing/2012/chart">
                  <c:ext xmlns:c16="http://schemas.microsoft.com/office/drawing/2014/chart" uri="{C3380CC4-5D6E-409C-BE32-E72D297353CC}">
                    <c16:uniqueId val="{00000024-147D-440A-B28E-F1B7B95B91D0}"/>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pt idx="12">
                        <c:v>0.82</c:v>
                      </c:pt>
                      <c:pt idx="13">
                        <c:v>0.6</c:v>
                      </c:pt>
                    </c:numCache>
                  </c:numRef>
                </c:val>
                <c:smooth val="0"/>
                <c:extLst xmlns:c15="http://schemas.microsoft.com/office/drawing/2012/chart">
                  <c:ext xmlns:c16="http://schemas.microsoft.com/office/drawing/2014/chart" uri="{C3380CC4-5D6E-409C-BE32-E72D297353CC}">
                    <c16:uniqueId val="{00000025-147D-440A-B28E-F1B7B95B91D0}"/>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pt idx="12">
                        <c:v>0.28999999999999998</c:v>
                      </c:pt>
                      <c:pt idx="13">
                        <c:v>0.27</c:v>
                      </c:pt>
                    </c:numCache>
                  </c:numRef>
                </c:val>
                <c:smooth val="0"/>
                <c:extLst xmlns:c15="http://schemas.microsoft.com/office/drawing/2012/chart">
                  <c:ext xmlns:c16="http://schemas.microsoft.com/office/drawing/2014/chart" uri="{C3380CC4-5D6E-409C-BE32-E72D297353CC}">
                    <c16:uniqueId val="{00000026-147D-440A-B28E-F1B7B95B91D0}"/>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pt idx="12">
                        <c:v>0.23</c:v>
                      </c:pt>
                      <c:pt idx="13">
                        <c:v>0.25</c:v>
                      </c:pt>
                    </c:numCache>
                  </c:numRef>
                </c:val>
                <c:smooth val="0"/>
                <c:extLst xmlns:c15="http://schemas.microsoft.com/office/drawing/2012/chart">
                  <c:ext xmlns:c16="http://schemas.microsoft.com/office/drawing/2014/chart" uri="{C3380CC4-5D6E-409C-BE32-E72D297353CC}">
                    <c16:uniqueId val="{00000027-147D-440A-B28E-F1B7B95B91D0}"/>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pt idx="12">
                        <c:v>0.77</c:v>
                      </c:pt>
                      <c:pt idx="13">
                        <c:v>0.65</c:v>
                      </c:pt>
                    </c:numCache>
                  </c:numRef>
                </c:val>
                <c:smooth val="0"/>
                <c:extLst xmlns:c15="http://schemas.microsoft.com/office/drawing/2012/chart">
                  <c:ext xmlns:c16="http://schemas.microsoft.com/office/drawing/2014/chart" uri="{C3380CC4-5D6E-409C-BE32-E72D297353CC}">
                    <c16:uniqueId val="{00000028-147D-440A-B28E-F1B7B95B91D0}"/>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pt idx="12">
                        <c:v>0.73</c:v>
                      </c:pt>
                      <c:pt idx="13">
                        <c:v>0.39</c:v>
                      </c:pt>
                    </c:numCache>
                  </c:numRef>
                </c:val>
                <c:smooth val="0"/>
                <c:extLst xmlns:c15="http://schemas.microsoft.com/office/drawing/2012/chart">
                  <c:ext xmlns:c16="http://schemas.microsoft.com/office/drawing/2014/chart" uri="{C3380CC4-5D6E-409C-BE32-E72D297353CC}">
                    <c16:uniqueId val="{00000029-147D-440A-B28E-F1B7B95B91D0}"/>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General Surgery Upper GI</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7"/>
          <c:order val="7"/>
          <c:tx>
            <c:strRef>
              <c:f>'First OPA Waits (2)'!$A$9</c:f>
              <c:strCache>
                <c:ptCount val="1"/>
                <c:pt idx="0">
                  <c:v>General Surgery - UGI - Median Days</c:v>
                </c:pt>
              </c:strCache>
              <c:extLst xmlns:c15="http://schemas.microsoft.com/office/drawing/2012/chart"/>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(2)'!$B$9:$Q$9</c:f>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pt idx="12">
                  <c:v>8</c:v>
                </c:pt>
                <c:pt idx="13">
                  <c:v>14</c:v>
                </c:pt>
              </c:numCache>
              <c:extLst xmlns:c15="http://schemas.microsoft.com/office/drawing/2012/chart"/>
            </c:numRef>
          </c:val>
          <c:extLst>
            <c:ext xmlns:c16="http://schemas.microsoft.com/office/drawing/2014/chart" uri="{C3380CC4-5D6E-409C-BE32-E72D297353CC}">
              <c16:uniqueId val="{00000000-3C11-4F8A-9E05-93F8C77994F3}"/>
            </c:ext>
          </c:extLst>
        </c:ser>
        <c:ser>
          <c:idx val="21"/>
          <c:order val="21"/>
          <c:tx>
            <c:strRef>
              <c:f>'First OPA Waits (2)'!$A$23</c:f>
              <c:strCache>
                <c:ptCount val="1"/>
                <c:pt idx="0">
                  <c:v>General Surgery - UGI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(2)'!$B$23:$Q$23</c:f>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pt idx="12">
                  <c:v>22</c:v>
                </c:pt>
                <c:pt idx="13">
                  <c:v>28</c:v>
                </c:pt>
              </c:numCache>
              <c:extLst xmlns:c15="http://schemas.microsoft.com/office/drawing/2012/chart"/>
            </c:numRef>
          </c:val>
          <c:extLst>
            <c:ext xmlns:c16="http://schemas.microsoft.com/office/drawing/2014/chart" uri="{C3380CC4-5D6E-409C-BE32-E72D297353CC}">
              <c16:uniqueId val="{00000001-3C11-4F8A-9E05-93F8C77994F3}"/>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pt idx="12">
                        <c:v>8</c:v>
                      </c:pt>
                      <c:pt idx="13">
                        <c:v>6</c:v>
                      </c:pt>
                    </c:numCache>
                  </c:numRef>
                </c:val>
                <c:extLst>
                  <c:ext xmlns:c16="http://schemas.microsoft.com/office/drawing/2014/chart" uri="{C3380CC4-5D6E-409C-BE32-E72D297353CC}">
                    <c16:uniqueId val="{00000005-3C11-4F8A-9E05-93F8C77994F3}"/>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pt idx="12">
                        <c:v>9</c:v>
                      </c:pt>
                      <c:pt idx="13">
                        <c:v>10</c:v>
                      </c:pt>
                    </c:numCache>
                  </c:numRef>
                </c:val>
                <c:extLst xmlns:c15="http://schemas.microsoft.com/office/drawing/2012/chart">
                  <c:ext xmlns:c16="http://schemas.microsoft.com/office/drawing/2014/chart" uri="{C3380CC4-5D6E-409C-BE32-E72D297353CC}">
                    <c16:uniqueId val="{00000006-3C11-4F8A-9E05-93F8C77994F3}"/>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pt idx="12">
                        <c:v>76</c:v>
                      </c:pt>
                      <c:pt idx="13">
                        <c:v>52</c:v>
                      </c:pt>
                    </c:numCache>
                  </c:numRef>
                </c:val>
                <c:extLst xmlns:c15="http://schemas.microsoft.com/office/drawing/2012/chart">
                  <c:ext xmlns:c16="http://schemas.microsoft.com/office/drawing/2014/chart" uri="{C3380CC4-5D6E-409C-BE32-E72D297353CC}">
                    <c16:uniqueId val="{00000007-3C11-4F8A-9E05-93F8C77994F3}"/>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pt idx="12">
                        <c:v>8</c:v>
                      </c:pt>
                      <c:pt idx="13">
                        <c:v>8</c:v>
                      </c:pt>
                    </c:numCache>
                  </c:numRef>
                </c:val>
                <c:extLst xmlns:c15="http://schemas.microsoft.com/office/drawing/2012/chart">
                  <c:ext xmlns:c16="http://schemas.microsoft.com/office/drawing/2014/chart" uri="{C3380CC4-5D6E-409C-BE32-E72D297353CC}">
                    <c16:uniqueId val="{00000008-3C11-4F8A-9E05-93F8C77994F3}"/>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pt idx="12">
                        <c:v>8</c:v>
                      </c:pt>
                      <c:pt idx="13">
                        <c:v>7</c:v>
                      </c:pt>
                    </c:numCache>
                  </c:numRef>
                </c:val>
                <c:extLst xmlns:c15="http://schemas.microsoft.com/office/drawing/2012/chart">
                  <c:ext xmlns:c16="http://schemas.microsoft.com/office/drawing/2014/chart" uri="{C3380CC4-5D6E-409C-BE32-E72D297353CC}">
                    <c16:uniqueId val="{00000009-3C11-4F8A-9E05-93F8C77994F3}"/>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pt idx="12">
                        <c:v>29</c:v>
                      </c:pt>
                      <c:pt idx="13">
                        <c:v>19</c:v>
                      </c:pt>
                    </c:numCache>
                  </c:numRef>
                </c:val>
                <c:extLst xmlns:c15="http://schemas.microsoft.com/office/drawing/2012/chart">
                  <c:ext xmlns:c16="http://schemas.microsoft.com/office/drawing/2014/chart" uri="{C3380CC4-5D6E-409C-BE32-E72D297353CC}">
                    <c16:uniqueId val="{0000000A-3C11-4F8A-9E05-93F8C77994F3}"/>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pt idx="12">
                        <c:v>10</c:v>
                      </c:pt>
                      <c:pt idx="13">
                        <c:v>13</c:v>
                      </c:pt>
                    </c:numCache>
                  </c:numRef>
                </c:val>
                <c:extLst xmlns:c15="http://schemas.microsoft.com/office/drawing/2012/chart">
                  <c:ext xmlns:c16="http://schemas.microsoft.com/office/drawing/2014/chart" uri="{C3380CC4-5D6E-409C-BE32-E72D297353CC}">
                    <c16:uniqueId val="{0000000B-3C11-4F8A-9E05-93F8C77994F3}"/>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pt idx="12">
                        <c:v>8</c:v>
                      </c:pt>
                      <c:pt idx="13">
                        <c:v>7</c:v>
                      </c:pt>
                    </c:numCache>
                  </c:numRef>
                </c:val>
                <c:extLst xmlns:c15="http://schemas.microsoft.com/office/drawing/2012/chart">
                  <c:ext xmlns:c16="http://schemas.microsoft.com/office/drawing/2014/chart" uri="{C3380CC4-5D6E-409C-BE32-E72D297353CC}">
                    <c16:uniqueId val="{0000000C-3C11-4F8A-9E05-93F8C77994F3}"/>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pt idx="12">
                        <c:v>14</c:v>
                      </c:pt>
                      <c:pt idx="13">
                        <c:v>14</c:v>
                      </c:pt>
                    </c:numCache>
                  </c:numRef>
                </c:val>
                <c:extLst xmlns:c15="http://schemas.microsoft.com/office/drawing/2012/chart">
                  <c:ext xmlns:c16="http://schemas.microsoft.com/office/drawing/2014/chart" uri="{C3380CC4-5D6E-409C-BE32-E72D297353CC}">
                    <c16:uniqueId val="{0000000D-3C11-4F8A-9E05-93F8C77994F3}"/>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pt idx="12">
                        <c:v>20</c:v>
                      </c:pt>
                      <c:pt idx="13">
                        <c:v>24</c:v>
                      </c:pt>
                    </c:numCache>
                  </c:numRef>
                </c:val>
                <c:extLst xmlns:c15="http://schemas.microsoft.com/office/drawing/2012/chart">
                  <c:ext xmlns:c16="http://schemas.microsoft.com/office/drawing/2014/chart" uri="{C3380CC4-5D6E-409C-BE32-E72D297353CC}">
                    <c16:uniqueId val="{0000000E-3C11-4F8A-9E05-93F8C77994F3}"/>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pt idx="12">
                        <c:v>18</c:v>
                      </c:pt>
                      <c:pt idx="13">
                        <c:v>29</c:v>
                      </c:pt>
                    </c:numCache>
                  </c:numRef>
                </c:val>
                <c:extLst xmlns:c15="http://schemas.microsoft.com/office/drawing/2012/chart">
                  <c:ext xmlns:c16="http://schemas.microsoft.com/office/drawing/2014/chart" uri="{C3380CC4-5D6E-409C-BE32-E72D297353CC}">
                    <c16:uniqueId val="{0000000F-3C11-4F8A-9E05-93F8C77994F3}"/>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pt idx="12">
                        <c:v>7</c:v>
                      </c:pt>
                      <c:pt idx="13">
                        <c:v>8</c:v>
                      </c:pt>
                    </c:numCache>
                  </c:numRef>
                </c:val>
                <c:extLst xmlns:c15="http://schemas.microsoft.com/office/drawing/2012/chart">
                  <c:ext xmlns:c16="http://schemas.microsoft.com/office/drawing/2014/chart" uri="{C3380CC4-5D6E-409C-BE32-E72D297353CC}">
                    <c16:uniqueId val="{00000010-3C11-4F8A-9E05-93F8C77994F3}"/>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pt idx="12">
                        <c:v>14</c:v>
                      </c:pt>
                      <c:pt idx="13">
                        <c:v>16</c:v>
                      </c:pt>
                    </c:numCache>
                  </c:numRef>
                </c:val>
                <c:extLst xmlns:c15="http://schemas.microsoft.com/office/drawing/2012/chart">
                  <c:ext xmlns:c16="http://schemas.microsoft.com/office/drawing/2014/chart" uri="{C3380CC4-5D6E-409C-BE32-E72D297353CC}">
                    <c16:uniqueId val="{00000011-3C11-4F8A-9E05-93F8C77994F3}"/>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pt idx="12">
                        <c:v>180</c:v>
                      </c:pt>
                      <c:pt idx="13">
                        <c:v>274</c:v>
                      </c:pt>
                    </c:numCache>
                  </c:numRef>
                </c:val>
                <c:extLst xmlns:c15="http://schemas.microsoft.com/office/drawing/2012/chart">
                  <c:ext xmlns:c16="http://schemas.microsoft.com/office/drawing/2014/chart" uri="{C3380CC4-5D6E-409C-BE32-E72D297353CC}">
                    <c16:uniqueId val="{00000012-3C11-4F8A-9E05-93F8C77994F3}"/>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pt idx="12">
                        <c:v>36</c:v>
                      </c:pt>
                      <c:pt idx="13">
                        <c:v>51</c:v>
                      </c:pt>
                    </c:numCache>
                  </c:numRef>
                </c:val>
                <c:extLst xmlns:c15="http://schemas.microsoft.com/office/drawing/2012/chart">
                  <c:ext xmlns:c16="http://schemas.microsoft.com/office/drawing/2014/chart" uri="{C3380CC4-5D6E-409C-BE32-E72D297353CC}">
                    <c16:uniqueId val="{00000013-3C11-4F8A-9E05-93F8C77994F3}"/>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pt idx="12">
                        <c:v>163</c:v>
                      </c:pt>
                      <c:pt idx="13">
                        <c:v>288</c:v>
                      </c:pt>
                    </c:numCache>
                  </c:numRef>
                </c:val>
                <c:extLst xmlns:c15="http://schemas.microsoft.com/office/drawing/2012/chart">
                  <c:ext xmlns:c16="http://schemas.microsoft.com/office/drawing/2014/chart" uri="{C3380CC4-5D6E-409C-BE32-E72D297353CC}">
                    <c16:uniqueId val="{00000014-3C11-4F8A-9E05-93F8C77994F3}"/>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pt idx="12">
                        <c:v>54</c:v>
                      </c:pt>
                      <c:pt idx="13">
                        <c:v>69</c:v>
                      </c:pt>
                    </c:numCache>
                  </c:numRef>
                </c:val>
                <c:extLst xmlns:c15="http://schemas.microsoft.com/office/drawing/2012/chart">
                  <c:ext xmlns:c16="http://schemas.microsoft.com/office/drawing/2014/chart" uri="{C3380CC4-5D6E-409C-BE32-E72D297353CC}">
                    <c16:uniqueId val="{00000015-3C11-4F8A-9E05-93F8C77994F3}"/>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pt idx="12">
                        <c:v>60</c:v>
                      </c:pt>
                      <c:pt idx="13">
                        <c:v>100</c:v>
                      </c:pt>
                    </c:numCache>
                  </c:numRef>
                </c:val>
                <c:extLst xmlns:c15="http://schemas.microsoft.com/office/drawing/2012/chart">
                  <c:ext xmlns:c16="http://schemas.microsoft.com/office/drawing/2014/chart" uri="{C3380CC4-5D6E-409C-BE32-E72D297353CC}">
                    <c16:uniqueId val="{00000016-3C11-4F8A-9E05-93F8C77994F3}"/>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pt idx="12">
                        <c:v>1</c:v>
                      </c:pt>
                      <c:pt idx="13">
                        <c:v>2</c:v>
                      </c:pt>
                    </c:numCache>
                  </c:numRef>
                </c:val>
                <c:extLst xmlns:c15="http://schemas.microsoft.com/office/drawing/2012/chart">
                  <c:ext xmlns:c16="http://schemas.microsoft.com/office/drawing/2014/chart" uri="{C3380CC4-5D6E-409C-BE32-E72D297353CC}">
                    <c16:uniqueId val="{00000017-3C11-4F8A-9E05-93F8C77994F3}"/>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pt idx="12">
                        <c:v>46</c:v>
                      </c:pt>
                      <c:pt idx="13">
                        <c:v>68</c:v>
                      </c:pt>
                    </c:numCache>
                  </c:numRef>
                </c:val>
                <c:extLst xmlns:c15="http://schemas.microsoft.com/office/drawing/2012/chart">
                  <c:ext xmlns:c16="http://schemas.microsoft.com/office/drawing/2014/chart" uri="{C3380CC4-5D6E-409C-BE32-E72D297353CC}">
                    <c16:uniqueId val="{00000018-3C11-4F8A-9E05-93F8C77994F3}"/>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shade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pt idx="12">
                        <c:v>105</c:v>
                      </c:pt>
                      <c:pt idx="13">
                        <c:v>106</c:v>
                      </c:pt>
                    </c:numCache>
                  </c:numRef>
                </c:val>
                <c:extLst xmlns:c15="http://schemas.microsoft.com/office/drawing/2012/chart">
                  <c:ext xmlns:c16="http://schemas.microsoft.com/office/drawing/2014/chart" uri="{C3380CC4-5D6E-409C-BE32-E72D297353CC}">
                    <c16:uniqueId val="{00000019-3C11-4F8A-9E05-93F8C77994F3}"/>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pt idx="12">
                        <c:v>11</c:v>
                      </c:pt>
                      <c:pt idx="13">
                        <c:v>10</c:v>
                      </c:pt>
                    </c:numCache>
                  </c:numRef>
                </c:val>
                <c:extLst xmlns:c15="http://schemas.microsoft.com/office/drawing/2012/chart">
                  <c:ext xmlns:c16="http://schemas.microsoft.com/office/drawing/2014/chart" uri="{C3380CC4-5D6E-409C-BE32-E72D297353CC}">
                    <c16:uniqueId val="{0000001A-3C11-4F8A-9E05-93F8C77994F3}"/>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pt idx="12">
                        <c:v>133</c:v>
                      </c:pt>
                      <c:pt idx="13">
                        <c:v>157</c:v>
                      </c:pt>
                    </c:numCache>
                  </c:numRef>
                </c:val>
                <c:extLst xmlns:c15="http://schemas.microsoft.com/office/drawing/2012/chart">
                  <c:ext xmlns:c16="http://schemas.microsoft.com/office/drawing/2014/chart" uri="{C3380CC4-5D6E-409C-BE32-E72D297353CC}">
                    <c16:uniqueId val="{0000001B-3C11-4F8A-9E05-93F8C77994F3}"/>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pt idx="12">
                        <c:v>13</c:v>
                      </c:pt>
                      <c:pt idx="13">
                        <c:v>16</c:v>
                      </c:pt>
                    </c:numCache>
                  </c:numRef>
                </c:val>
                <c:extLst xmlns:c15="http://schemas.microsoft.com/office/drawing/2012/chart">
                  <c:ext xmlns:c16="http://schemas.microsoft.com/office/drawing/2014/chart" uri="{C3380CC4-5D6E-409C-BE32-E72D297353CC}">
                    <c16:uniqueId val="{0000001C-3C11-4F8A-9E05-93F8C77994F3}"/>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pt idx="12">
                        <c:v>77</c:v>
                      </c:pt>
                      <c:pt idx="13">
                        <c:v>84</c:v>
                      </c:pt>
                    </c:numCache>
                  </c:numRef>
                </c:val>
                <c:extLst xmlns:c15="http://schemas.microsoft.com/office/drawing/2012/chart">
                  <c:ext xmlns:c16="http://schemas.microsoft.com/office/drawing/2014/chart" uri="{C3380CC4-5D6E-409C-BE32-E72D297353CC}">
                    <c16:uniqueId val="{0000001D-3C11-4F8A-9E05-93F8C77994F3}"/>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pt idx="12">
                        <c:v>22</c:v>
                      </c:pt>
                      <c:pt idx="13">
                        <c:v>36</c:v>
                      </c:pt>
                    </c:numCache>
                  </c:numRef>
                </c:val>
                <c:extLst xmlns:c15="http://schemas.microsoft.com/office/drawing/2012/chart">
                  <c:ext xmlns:c16="http://schemas.microsoft.com/office/drawing/2014/chart" uri="{C3380CC4-5D6E-409C-BE32-E72D297353CC}">
                    <c16:uniqueId val="{0000001E-3C11-4F8A-9E05-93F8C77994F3}"/>
                  </c:ext>
                </c:extLst>
              </c15:ser>
            </c15:filteredBarSeries>
          </c:ext>
        </c:extLst>
      </c:barChart>
      <c:lineChart>
        <c:grouping val="standard"/>
        <c:varyColors val="0"/>
        <c:ser>
          <c:idx val="35"/>
          <c:order val="35"/>
          <c:tx>
            <c:strRef>
              <c:f>'First OPA Waits (2)'!$A$37</c:f>
              <c:strCache>
                <c:ptCount val="1"/>
                <c:pt idx="0">
                  <c:v>General Surgery - UGI - % within 2 weeks</c:v>
                </c:pt>
              </c:strCache>
              <c:extLst xmlns:c15="http://schemas.microsoft.com/office/drawing/2012/chart"/>
            </c:strRef>
          </c:tx>
          <c:spPr>
            <a:ln w="28575" cap="rnd">
              <a:solidFill>
                <a:schemeClr val="accent5">
                  <a:shade val="52000"/>
                </a:schemeClr>
              </a:solidFill>
              <a:round/>
            </a:ln>
            <a:effectLst/>
          </c:spPr>
          <c:marker>
            <c:symbol val="none"/>
          </c:marker>
          <c:dLbls>
            <c:dLbl>
              <c:idx val="1"/>
              <c:layout>
                <c:manualLayout>
                  <c:x val="-3.9033333333333337E-2"/>
                  <c:y val="-2.863020833333337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C11-4F8A-9E05-93F8C77994F3}"/>
                </c:ext>
              </c:extLst>
            </c:dLbl>
            <c:dLbl>
              <c:idx val="3"/>
              <c:layout>
                <c:manualLayout>
                  <c:x val="-3.6093518518518573E-2"/>
                  <c:y val="-2.422048611111115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C11-4F8A-9E05-93F8C77994F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(2)'!$B$37:$Q$37</c:f>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pt idx="12">
                  <c:v>0.86</c:v>
                </c:pt>
                <c:pt idx="13">
                  <c:v>0.68</c:v>
                </c:pt>
              </c:numCache>
              <c:extLst xmlns:c15="http://schemas.microsoft.com/office/drawing/2012/chart"/>
            </c:numRef>
          </c:val>
          <c:smooth val="0"/>
          <c:extLst>
            <c:ext xmlns:c16="http://schemas.microsoft.com/office/drawing/2014/chart" uri="{C3380CC4-5D6E-409C-BE32-E72D297353CC}">
              <c16:uniqueId val="{00000004-3C11-4F8A-9E05-93F8C77994F3}"/>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pt idx="12">
                        <c:v>0.94</c:v>
                      </c:pt>
                      <c:pt idx="13">
                        <c:v>0.97</c:v>
                      </c:pt>
                    </c:numCache>
                  </c:numRef>
                </c:val>
                <c:smooth val="0"/>
                <c:extLst>
                  <c:ext xmlns:c16="http://schemas.microsoft.com/office/drawing/2014/chart" uri="{C3380CC4-5D6E-409C-BE32-E72D297353CC}">
                    <c16:uniqueId val="{0000001F-3C11-4F8A-9E05-93F8C77994F3}"/>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pt idx="12">
                        <c:v>0.86</c:v>
                      </c:pt>
                      <c:pt idx="13">
                        <c:v>0.69</c:v>
                      </c:pt>
                    </c:numCache>
                  </c:numRef>
                </c:val>
                <c:smooth val="0"/>
                <c:extLst xmlns:c15="http://schemas.microsoft.com/office/drawing/2012/chart">
                  <c:ext xmlns:c16="http://schemas.microsoft.com/office/drawing/2014/chart" uri="{C3380CC4-5D6E-409C-BE32-E72D297353CC}">
                    <c16:uniqueId val="{00000020-3C11-4F8A-9E05-93F8C77994F3}"/>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pt idx="12">
                        <c:v>0</c:v>
                      </c:pt>
                      <c:pt idx="13">
                        <c:v>0.05</c:v>
                      </c:pt>
                    </c:numCache>
                  </c:numRef>
                </c:val>
                <c:smooth val="0"/>
                <c:extLst xmlns:c15="http://schemas.microsoft.com/office/drawing/2012/chart">
                  <c:ext xmlns:c16="http://schemas.microsoft.com/office/drawing/2014/chart" uri="{C3380CC4-5D6E-409C-BE32-E72D297353CC}">
                    <c16:uniqueId val="{00000021-3C11-4F8A-9E05-93F8C77994F3}"/>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pt idx="12">
                        <c:v>0.83</c:v>
                      </c:pt>
                      <c:pt idx="13">
                        <c:v>0.75</c:v>
                      </c:pt>
                    </c:numCache>
                  </c:numRef>
                </c:val>
                <c:smooth val="0"/>
                <c:extLst xmlns:c15="http://schemas.microsoft.com/office/drawing/2012/chart">
                  <c:ext xmlns:c16="http://schemas.microsoft.com/office/drawing/2014/chart" uri="{C3380CC4-5D6E-409C-BE32-E72D297353CC}">
                    <c16:uniqueId val="{00000022-3C11-4F8A-9E05-93F8C77994F3}"/>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pt idx="12">
                        <c:v>0.93</c:v>
                      </c:pt>
                      <c:pt idx="13">
                        <c:v>0.84</c:v>
                      </c:pt>
                    </c:numCache>
                  </c:numRef>
                </c:val>
                <c:smooth val="0"/>
                <c:extLst xmlns:c15="http://schemas.microsoft.com/office/drawing/2012/chart">
                  <c:ext xmlns:c16="http://schemas.microsoft.com/office/drawing/2014/chart" uri="{C3380CC4-5D6E-409C-BE32-E72D297353CC}">
                    <c16:uniqueId val="{00000023-3C11-4F8A-9E05-93F8C77994F3}"/>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pt idx="12">
                        <c:v>0</c:v>
                      </c:pt>
                      <c:pt idx="13">
                        <c:v>0</c:v>
                      </c:pt>
                    </c:numCache>
                  </c:numRef>
                </c:val>
                <c:smooth val="0"/>
                <c:extLst xmlns:c15="http://schemas.microsoft.com/office/drawing/2012/chart">
                  <c:ext xmlns:c16="http://schemas.microsoft.com/office/drawing/2014/chart" uri="{C3380CC4-5D6E-409C-BE32-E72D297353CC}">
                    <c16:uniqueId val="{00000024-3C11-4F8A-9E05-93F8C77994F3}"/>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pt idx="12">
                        <c:v>0.7</c:v>
                      </c:pt>
                      <c:pt idx="13">
                        <c:v>0.59</c:v>
                      </c:pt>
                    </c:numCache>
                  </c:numRef>
                </c:val>
                <c:smooth val="0"/>
                <c:extLst xmlns:c15="http://schemas.microsoft.com/office/drawing/2012/chart">
                  <c:ext xmlns:c16="http://schemas.microsoft.com/office/drawing/2014/chart" uri="{C3380CC4-5D6E-409C-BE32-E72D297353CC}">
                    <c16:uniqueId val="{00000025-3C11-4F8A-9E05-93F8C77994F3}"/>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pt idx="12">
                        <c:v>0.9</c:v>
                      </c:pt>
                      <c:pt idx="13">
                        <c:v>0.85</c:v>
                      </c:pt>
                    </c:numCache>
                  </c:numRef>
                </c:val>
                <c:smooth val="0"/>
                <c:extLst xmlns:c15="http://schemas.microsoft.com/office/drawing/2012/chart">
                  <c:ext xmlns:c16="http://schemas.microsoft.com/office/drawing/2014/chart" uri="{C3380CC4-5D6E-409C-BE32-E72D297353CC}">
                    <c16:uniqueId val="{00000026-3C11-4F8A-9E05-93F8C77994F3}"/>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pt idx="12">
                        <c:v>0.82</c:v>
                      </c:pt>
                      <c:pt idx="13">
                        <c:v>0.6</c:v>
                      </c:pt>
                    </c:numCache>
                  </c:numRef>
                </c:val>
                <c:smooth val="0"/>
                <c:extLst xmlns:c15="http://schemas.microsoft.com/office/drawing/2012/chart">
                  <c:ext xmlns:c16="http://schemas.microsoft.com/office/drawing/2014/chart" uri="{C3380CC4-5D6E-409C-BE32-E72D297353CC}">
                    <c16:uniqueId val="{00000027-3C11-4F8A-9E05-93F8C77994F3}"/>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pt idx="12">
                        <c:v>0.28999999999999998</c:v>
                      </c:pt>
                      <c:pt idx="13">
                        <c:v>0.27</c:v>
                      </c:pt>
                    </c:numCache>
                  </c:numRef>
                </c:val>
                <c:smooth val="0"/>
                <c:extLst xmlns:c15="http://schemas.microsoft.com/office/drawing/2012/chart">
                  <c:ext xmlns:c16="http://schemas.microsoft.com/office/drawing/2014/chart" uri="{C3380CC4-5D6E-409C-BE32-E72D297353CC}">
                    <c16:uniqueId val="{00000028-3C11-4F8A-9E05-93F8C77994F3}"/>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pt idx="12">
                        <c:v>0.23</c:v>
                      </c:pt>
                      <c:pt idx="13">
                        <c:v>0.25</c:v>
                      </c:pt>
                    </c:numCache>
                  </c:numRef>
                </c:val>
                <c:smooth val="0"/>
                <c:extLst xmlns:c15="http://schemas.microsoft.com/office/drawing/2012/chart">
                  <c:ext xmlns:c16="http://schemas.microsoft.com/office/drawing/2014/chart" uri="{C3380CC4-5D6E-409C-BE32-E72D297353CC}">
                    <c16:uniqueId val="{00000029-3C11-4F8A-9E05-93F8C77994F3}"/>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pt idx="12">
                        <c:v>0.77</c:v>
                      </c:pt>
                      <c:pt idx="13">
                        <c:v>0.65</c:v>
                      </c:pt>
                    </c:numCache>
                  </c:numRef>
                </c:val>
                <c:smooth val="0"/>
                <c:extLst xmlns:c15="http://schemas.microsoft.com/office/drawing/2012/chart">
                  <c:ext xmlns:c16="http://schemas.microsoft.com/office/drawing/2014/chart" uri="{C3380CC4-5D6E-409C-BE32-E72D297353CC}">
                    <c16:uniqueId val="{0000002A-3C11-4F8A-9E05-93F8C77994F3}"/>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pt idx="12">
                        <c:v>0.73</c:v>
                      </c:pt>
                      <c:pt idx="13">
                        <c:v>0.39</c:v>
                      </c:pt>
                    </c:numCache>
                  </c:numRef>
                </c:val>
                <c:smooth val="0"/>
                <c:extLst xmlns:c15="http://schemas.microsoft.com/office/drawing/2012/chart">
                  <c:ext xmlns:c16="http://schemas.microsoft.com/office/drawing/2014/chart" uri="{C3380CC4-5D6E-409C-BE32-E72D297353CC}">
                    <c16:uniqueId val="{0000002B-3C11-4F8A-9E05-93F8C77994F3}"/>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solidFill>
        <a:schemeClr val="tx1"/>
      </a:solidFill>
    </a:ln>
    <a:effectLst/>
  </c:spPr>
  <c:txPr>
    <a:bodyPr/>
    <a:lstStyle/>
    <a:p>
      <a:pPr>
        <a:defRPr/>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All Tumour</a:t>
            </a:r>
            <a:r>
              <a:rPr lang="en-GB" sz="1000" b="1" baseline="0"/>
              <a:t> Sites</a:t>
            </a:r>
            <a:endParaRPr lang="en-GB" sz="1000" b="1"/>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9"/>
          <c:order val="9"/>
          <c:tx>
            <c:strRef>
              <c:f>'POS to DTT (2)'!$A$16</c:f>
              <c:strCache>
                <c:ptCount val="1"/>
                <c:pt idx="0">
                  <c:v>All Sites - Median Days</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f>'POS to DTT (2)'!$B$16:$T$16</c:f>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pt idx="14">
                  <c:v>29</c:v>
                </c:pt>
                <c:pt idx="15">
                  <c:v>33</c:v>
                </c:pt>
              </c:numCache>
            </c:numRef>
          </c:val>
          <c:extLst>
            <c:ext xmlns:c16="http://schemas.microsoft.com/office/drawing/2014/chart" uri="{C3380CC4-5D6E-409C-BE32-E72D297353CC}">
              <c16:uniqueId val="{00000000-BF4E-496A-8469-58E891A7554F}"/>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pt idx="14">
                        <c:v>24</c:v>
                      </c:pt>
                      <c:pt idx="15">
                        <c:v>28</c:v>
                      </c:pt>
                    </c:numCache>
                  </c:numRef>
                </c:val>
                <c:extLst>
                  <c:ext xmlns:c16="http://schemas.microsoft.com/office/drawing/2014/chart" uri="{C3380CC4-5D6E-409C-BE32-E72D297353CC}">
                    <c16:uniqueId val="{00000002-BF4E-496A-8469-58E891A7554F}"/>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pt idx="14">
                        <c:v>32</c:v>
                      </c:pt>
                      <c:pt idx="15">
                        <c:v>48</c:v>
                      </c:pt>
                    </c:numCache>
                  </c:numRef>
                </c:val>
                <c:extLst xmlns:c15="http://schemas.microsoft.com/office/drawing/2012/chart">
                  <c:ext xmlns:c16="http://schemas.microsoft.com/office/drawing/2014/chart" uri="{C3380CC4-5D6E-409C-BE32-E72D297353CC}">
                    <c16:uniqueId val="{00000003-BF4E-496A-8469-58E891A7554F}"/>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pt idx="14">
                        <c:v>39</c:v>
                      </c:pt>
                      <c:pt idx="15">
                        <c:v>73</c:v>
                      </c:pt>
                    </c:numCache>
                  </c:numRef>
                </c:val>
                <c:extLst xmlns:c15="http://schemas.microsoft.com/office/drawing/2012/chart">
                  <c:ext xmlns:c16="http://schemas.microsoft.com/office/drawing/2014/chart" uri="{C3380CC4-5D6E-409C-BE32-E72D297353CC}">
                    <c16:uniqueId val="{00000004-BF4E-496A-8469-58E891A7554F}"/>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pt idx="14">
                        <c:v>37</c:v>
                      </c:pt>
                      <c:pt idx="15">
                        <c:v>42</c:v>
                      </c:pt>
                    </c:numCache>
                  </c:numRef>
                </c:val>
                <c:extLst xmlns:c15="http://schemas.microsoft.com/office/drawing/2012/chart">
                  <c:ext xmlns:c16="http://schemas.microsoft.com/office/drawing/2014/chart" uri="{C3380CC4-5D6E-409C-BE32-E72D297353CC}">
                    <c16:uniqueId val="{00000005-BF4E-496A-8469-58E891A7554F}"/>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pt idx="14">
                        <c:v>53</c:v>
                      </c:pt>
                      <c:pt idx="15">
                        <c:v>32</c:v>
                      </c:pt>
                    </c:numCache>
                  </c:numRef>
                </c:val>
                <c:extLst xmlns:c15="http://schemas.microsoft.com/office/drawing/2012/chart">
                  <c:ext xmlns:c16="http://schemas.microsoft.com/office/drawing/2014/chart" uri="{C3380CC4-5D6E-409C-BE32-E72D297353CC}">
                    <c16:uniqueId val="{00000006-BF4E-496A-8469-58E891A7554F}"/>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pt idx="14">
                        <c:v>42</c:v>
                      </c:pt>
                      <c:pt idx="15">
                        <c:v>30</c:v>
                      </c:pt>
                    </c:numCache>
                  </c:numRef>
                </c:val>
                <c:extLst xmlns:c15="http://schemas.microsoft.com/office/drawing/2012/chart">
                  <c:ext xmlns:c16="http://schemas.microsoft.com/office/drawing/2014/chart" uri="{C3380CC4-5D6E-409C-BE32-E72D297353CC}">
                    <c16:uniqueId val="{00000007-BF4E-496A-8469-58E891A7554F}"/>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pt idx="14">
                        <c:v>13</c:v>
                      </c:pt>
                      <c:pt idx="15">
                        <c:v>21</c:v>
                      </c:pt>
                    </c:numCache>
                  </c:numRef>
                </c:val>
                <c:extLst xmlns:c15="http://schemas.microsoft.com/office/drawing/2012/chart">
                  <c:ext xmlns:c16="http://schemas.microsoft.com/office/drawing/2014/chart" uri="{C3380CC4-5D6E-409C-BE32-E72D297353CC}">
                    <c16:uniqueId val="{00000008-BF4E-496A-8469-58E891A7554F}"/>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pt idx="14">
                        <c:v>27</c:v>
                      </c:pt>
                      <c:pt idx="15">
                        <c:v>38</c:v>
                      </c:pt>
                    </c:numCache>
                  </c:numRef>
                </c:val>
                <c:extLst xmlns:c15="http://schemas.microsoft.com/office/drawing/2012/chart">
                  <c:ext xmlns:c16="http://schemas.microsoft.com/office/drawing/2014/chart" uri="{C3380CC4-5D6E-409C-BE32-E72D297353CC}">
                    <c16:uniqueId val="{00000009-BF4E-496A-8469-58E891A7554F}"/>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pt idx="14">
                        <c:v>48</c:v>
                      </c:pt>
                    </c:numCache>
                  </c:numRef>
                </c:val>
                <c:extLst xmlns:c15="http://schemas.microsoft.com/office/drawing/2012/chart">
                  <c:ext xmlns:c16="http://schemas.microsoft.com/office/drawing/2014/chart" uri="{C3380CC4-5D6E-409C-BE32-E72D297353CC}">
                    <c16:uniqueId val="{0000000A-BF4E-496A-8469-58E891A7554F}"/>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pt idx="14">
                        <c:v>31</c:v>
                      </c:pt>
                      <c:pt idx="15">
                        <c:v>34</c:v>
                      </c:pt>
                    </c:numCache>
                  </c:numRef>
                </c:val>
                <c:extLst xmlns:c15="http://schemas.microsoft.com/office/drawing/2012/chart">
                  <c:ext xmlns:c16="http://schemas.microsoft.com/office/drawing/2014/chart" uri="{C3380CC4-5D6E-409C-BE32-E72D297353CC}">
                    <c16:uniqueId val="{0000000B-BF4E-496A-8469-58E891A7554F}"/>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pt idx="14">
                        <c:v>59</c:v>
                      </c:pt>
                      <c:pt idx="15">
                        <c:v>50</c:v>
                      </c:pt>
                    </c:numCache>
                  </c:numRef>
                </c:val>
                <c:extLst xmlns:c15="http://schemas.microsoft.com/office/drawing/2012/chart">
                  <c:ext xmlns:c16="http://schemas.microsoft.com/office/drawing/2014/chart" uri="{C3380CC4-5D6E-409C-BE32-E72D297353CC}">
                    <c16:uniqueId val="{0000000C-BF4E-496A-8469-58E891A7554F}"/>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pt idx="14">
                        <c:v>77</c:v>
                      </c:pt>
                      <c:pt idx="15">
                        <c:v>81</c:v>
                      </c:pt>
                    </c:numCache>
                  </c:numRef>
                </c:val>
                <c:extLst xmlns:c15="http://schemas.microsoft.com/office/drawing/2012/chart">
                  <c:ext xmlns:c16="http://schemas.microsoft.com/office/drawing/2014/chart" uri="{C3380CC4-5D6E-409C-BE32-E72D297353CC}">
                    <c16:uniqueId val="{0000000D-BF4E-496A-8469-58E891A7554F}"/>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pt idx="14">
                        <c:v>68</c:v>
                      </c:pt>
                      <c:pt idx="15">
                        <c:v>56</c:v>
                      </c:pt>
                    </c:numCache>
                  </c:numRef>
                </c:val>
                <c:extLst xmlns:c15="http://schemas.microsoft.com/office/drawing/2012/chart">
                  <c:ext xmlns:c16="http://schemas.microsoft.com/office/drawing/2014/chart" uri="{C3380CC4-5D6E-409C-BE32-E72D297353CC}">
                    <c16:uniqueId val="{0000000E-BF4E-496A-8469-58E891A7554F}"/>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pt idx="14">
                        <c:v>84</c:v>
                      </c:pt>
                      <c:pt idx="15">
                        <c:v>72</c:v>
                      </c:pt>
                    </c:numCache>
                  </c:numRef>
                </c:val>
                <c:extLst xmlns:c15="http://schemas.microsoft.com/office/drawing/2012/chart">
                  <c:ext xmlns:c16="http://schemas.microsoft.com/office/drawing/2014/chart" uri="{C3380CC4-5D6E-409C-BE32-E72D297353CC}">
                    <c16:uniqueId val="{0000000F-BF4E-496A-8469-58E891A7554F}"/>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pt idx="14">
                        <c:v>59</c:v>
                      </c:pt>
                      <c:pt idx="15">
                        <c:v>52</c:v>
                      </c:pt>
                    </c:numCache>
                  </c:numRef>
                </c:val>
                <c:extLst xmlns:c15="http://schemas.microsoft.com/office/drawing/2012/chart">
                  <c:ext xmlns:c16="http://schemas.microsoft.com/office/drawing/2014/chart" uri="{C3380CC4-5D6E-409C-BE32-E72D297353CC}">
                    <c16:uniqueId val="{00000010-BF4E-496A-8469-58E891A7554F}"/>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pt idx="14">
                        <c:v>47</c:v>
                      </c:pt>
                      <c:pt idx="15">
                        <c:v>67</c:v>
                      </c:pt>
                    </c:numCache>
                  </c:numRef>
                </c:val>
                <c:extLst xmlns:c15="http://schemas.microsoft.com/office/drawing/2012/chart">
                  <c:ext xmlns:c16="http://schemas.microsoft.com/office/drawing/2014/chart" uri="{C3380CC4-5D6E-409C-BE32-E72D297353CC}">
                    <c16:uniqueId val="{00000011-BF4E-496A-8469-58E891A7554F}"/>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pt idx="14">
                        <c:v>43</c:v>
                      </c:pt>
                      <c:pt idx="15">
                        <c:v>59</c:v>
                      </c:pt>
                    </c:numCache>
                  </c:numRef>
                </c:val>
                <c:extLst xmlns:c15="http://schemas.microsoft.com/office/drawing/2012/chart">
                  <c:ext xmlns:c16="http://schemas.microsoft.com/office/drawing/2014/chart" uri="{C3380CC4-5D6E-409C-BE32-E72D297353CC}">
                    <c16:uniqueId val="{00000012-BF4E-496A-8469-58E891A7554F}"/>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pt idx="14">
                        <c:v>83</c:v>
                      </c:pt>
                      <c:pt idx="15">
                        <c:v>65</c:v>
                      </c:pt>
                    </c:numCache>
                  </c:numRef>
                </c:val>
                <c:extLst xmlns:c15="http://schemas.microsoft.com/office/drawing/2012/chart">
                  <c:ext xmlns:c16="http://schemas.microsoft.com/office/drawing/2014/chart" uri="{C3380CC4-5D6E-409C-BE32-E72D297353CC}">
                    <c16:uniqueId val="{00000013-BF4E-496A-8469-58E891A7554F}"/>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pt idx="14">
                        <c:v>62</c:v>
                      </c:pt>
                      <c:pt idx="15">
                        <c:v>57</c:v>
                      </c:pt>
                    </c:numCache>
                  </c:numRef>
                </c:val>
                <c:extLst xmlns:c15="http://schemas.microsoft.com/office/drawing/2012/chart">
                  <c:ext xmlns:c16="http://schemas.microsoft.com/office/drawing/2014/chart" uri="{C3380CC4-5D6E-409C-BE32-E72D297353CC}">
                    <c16:uniqueId val="{00000014-BF4E-496A-8469-58E891A7554F}"/>
                  </c:ext>
                </c:extLst>
              </c15:ser>
            </c15:filteredBarSeries>
          </c:ext>
        </c:extLst>
      </c:barChart>
      <c:lineChart>
        <c:grouping val="standard"/>
        <c:varyColors val="0"/>
        <c:ser>
          <c:idx val="29"/>
          <c:order val="29"/>
          <c:tx>
            <c:strRef>
              <c:f>'POS to DTT (2)'!$A$46</c:f>
              <c:strCache>
                <c:ptCount val="1"/>
                <c:pt idx="0">
                  <c:v>All Sites - % in 31 days</c:v>
                </c:pt>
              </c:strCache>
            </c:strRef>
          </c:tx>
          <c:spPr>
            <a:ln w="28575" cap="rnd">
              <a:solidFill>
                <a:schemeClr val="accent1">
                  <a:shade val="34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f>'POS to DTT (2)'!$B$46:$T$46</c:f>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pt idx="14">
                  <c:v>0.54</c:v>
                </c:pt>
                <c:pt idx="15">
                  <c:v>0.47</c:v>
                </c:pt>
              </c:numCache>
            </c:numRef>
          </c:val>
          <c:smooth val="0"/>
          <c:extLst>
            <c:ext xmlns:c16="http://schemas.microsoft.com/office/drawing/2014/chart" uri="{C3380CC4-5D6E-409C-BE32-E72D297353CC}">
              <c16:uniqueId val="{00000001-BF4E-496A-8469-58E891A7554F}"/>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pt idx="14">
                        <c:v>0.76</c:v>
                      </c:pt>
                      <c:pt idx="15">
                        <c:v>0.67</c:v>
                      </c:pt>
                    </c:numCache>
                  </c:numRef>
                </c:val>
                <c:smooth val="0"/>
                <c:extLst>
                  <c:ext xmlns:c16="http://schemas.microsoft.com/office/drawing/2014/chart" uri="{C3380CC4-5D6E-409C-BE32-E72D297353CC}">
                    <c16:uniqueId val="{00000015-BF4E-496A-8469-58E891A7554F}"/>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pt idx="14">
                        <c:v>0.4</c:v>
                      </c:pt>
                      <c:pt idx="15">
                        <c:v>0.11</c:v>
                      </c:pt>
                    </c:numCache>
                  </c:numRef>
                </c:val>
                <c:smooth val="0"/>
                <c:extLst xmlns:c15="http://schemas.microsoft.com/office/drawing/2012/chart">
                  <c:ext xmlns:c16="http://schemas.microsoft.com/office/drawing/2014/chart" uri="{C3380CC4-5D6E-409C-BE32-E72D297353CC}">
                    <c16:uniqueId val="{00000016-BF4E-496A-8469-58E891A7554F}"/>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pt idx="14">
                        <c:v>0.43</c:v>
                      </c:pt>
                      <c:pt idx="15">
                        <c:v>0.28999999999999998</c:v>
                      </c:pt>
                    </c:numCache>
                  </c:numRef>
                </c:val>
                <c:smooth val="0"/>
                <c:extLst xmlns:c15="http://schemas.microsoft.com/office/drawing/2012/chart">
                  <c:ext xmlns:c16="http://schemas.microsoft.com/office/drawing/2014/chart" uri="{C3380CC4-5D6E-409C-BE32-E72D297353CC}">
                    <c16:uniqueId val="{00000017-BF4E-496A-8469-58E891A7554F}"/>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pt idx="14">
                        <c:v>0.47</c:v>
                      </c:pt>
                      <c:pt idx="15">
                        <c:v>0.38</c:v>
                      </c:pt>
                    </c:numCache>
                  </c:numRef>
                </c:val>
                <c:smooth val="0"/>
                <c:extLst xmlns:c15="http://schemas.microsoft.com/office/drawing/2012/chart">
                  <c:ext xmlns:c16="http://schemas.microsoft.com/office/drawing/2014/chart" uri="{C3380CC4-5D6E-409C-BE32-E72D297353CC}">
                    <c16:uniqueId val="{00000018-BF4E-496A-8469-58E891A7554F}"/>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pt idx="14">
                        <c:v>0.38</c:v>
                      </c:pt>
                      <c:pt idx="15">
                        <c:v>0.31</c:v>
                      </c:pt>
                    </c:numCache>
                  </c:numRef>
                </c:val>
                <c:smooth val="0"/>
                <c:extLst xmlns:c15="http://schemas.microsoft.com/office/drawing/2012/chart">
                  <c:ext xmlns:c16="http://schemas.microsoft.com/office/drawing/2014/chart" uri="{C3380CC4-5D6E-409C-BE32-E72D297353CC}">
                    <c16:uniqueId val="{00000019-BF4E-496A-8469-58E891A7554F}"/>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pt idx="14">
                        <c:v>0.45</c:v>
                      </c:pt>
                      <c:pt idx="15">
                        <c:v>0.52</c:v>
                      </c:pt>
                    </c:numCache>
                  </c:numRef>
                </c:val>
                <c:smooth val="0"/>
                <c:extLst xmlns:c15="http://schemas.microsoft.com/office/drawing/2012/chart">
                  <c:ext xmlns:c16="http://schemas.microsoft.com/office/drawing/2014/chart" uri="{C3380CC4-5D6E-409C-BE32-E72D297353CC}">
                    <c16:uniqueId val="{0000001A-BF4E-496A-8469-58E891A7554F}"/>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pt idx="14">
                        <c:v>0.68</c:v>
                      </c:pt>
                      <c:pt idx="15">
                        <c:v>0.56000000000000005</c:v>
                      </c:pt>
                    </c:numCache>
                  </c:numRef>
                </c:val>
                <c:smooth val="0"/>
                <c:extLst xmlns:c15="http://schemas.microsoft.com/office/drawing/2012/chart">
                  <c:ext xmlns:c16="http://schemas.microsoft.com/office/drawing/2014/chart" uri="{C3380CC4-5D6E-409C-BE32-E72D297353CC}">
                    <c16:uniqueId val="{0000001B-BF4E-496A-8469-58E891A7554F}"/>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pt idx="14">
                        <c:v>0.56000000000000005</c:v>
                      </c:pt>
                      <c:pt idx="15">
                        <c:v>0.33</c:v>
                      </c:pt>
                    </c:numCache>
                  </c:numRef>
                </c:val>
                <c:smooth val="0"/>
                <c:extLst xmlns:c15="http://schemas.microsoft.com/office/drawing/2012/chart">
                  <c:ext xmlns:c16="http://schemas.microsoft.com/office/drawing/2014/chart" uri="{C3380CC4-5D6E-409C-BE32-E72D297353CC}">
                    <c16:uniqueId val="{0000001C-BF4E-496A-8469-58E891A7554F}"/>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pt idx="14">
                        <c:v>0.28000000000000003</c:v>
                      </c:pt>
                      <c:pt idx="15">
                        <c:v>0.33</c:v>
                      </c:pt>
                    </c:numCache>
                  </c:numRef>
                </c:val>
                <c:smooth val="0"/>
                <c:extLst xmlns:c15="http://schemas.microsoft.com/office/drawing/2012/chart">
                  <c:ext xmlns:c16="http://schemas.microsoft.com/office/drawing/2014/chart" uri="{C3380CC4-5D6E-409C-BE32-E72D297353CC}">
                    <c16:uniqueId val="{0000001D-BF4E-496A-8469-58E891A7554F}"/>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5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Haematological</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499187223012813E-2"/>
          <c:y val="0.20809771027738233"/>
          <c:w val="0.78404011779258054"/>
          <c:h val="0.50781938292417483"/>
        </c:manualLayout>
      </c:layout>
      <c:barChart>
        <c:barDir val="col"/>
        <c:grouping val="clustered"/>
        <c:varyColors val="0"/>
        <c:ser>
          <c:idx val="2"/>
          <c:order val="2"/>
          <c:tx>
            <c:strRef>
              <c:f>'POS to DTT (2)'!$A$6</c:f>
              <c:strCache>
                <c:ptCount val="1"/>
                <c:pt idx="0">
                  <c:v>Haematological &amp; Acute Leukaemia - Median Days</c:v>
                </c:pt>
              </c:strCache>
              <c:extLst xmlns:c15="http://schemas.microsoft.com/office/drawing/2012/chart"/>
            </c:strRef>
          </c:tx>
          <c:spPr>
            <a:solidFill>
              <a:schemeClr val="accent1">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(2)'!$B$6:$T$6</c:f>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pt idx="14">
                  <c:v>39</c:v>
                </c:pt>
                <c:pt idx="15">
                  <c:v>73</c:v>
                </c:pt>
              </c:numCache>
              <c:extLst xmlns:c15="http://schemas.microsoft.com/office/drawing/2012/chart"/>
            </c:numRef>
          </c:val>
          <c:extLst>
            <c:ext xmlns:c16="http://schemas.microsoft.com/office/drawing/2014/chart" uri="{C3380CC4-5D6E-409C-BE32-E72D297353CC}">
              <c16:uniqueId val="{00000000-1F32-4C17-8CB2-C24087F76017}"/>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pt idx="14">
                        <c:v>24</c:v>
                      </c:pt>
                      <c:pt idx="15">
                        <c:v>28</c:v>
                      </c:pt>
                    </c:numCache>
                  </c:numRef>
                </c:val>
                <c:extLst>
                  <c:ext xmlns:c16="http://schemas.microsoft.com/office/drawing/2014/chart" uri="{C3380CC4-5D6E-409C-BE32-E72D297353CC}">
                    <c16:uniqueId val="{00000002-1F32-4C17-8CB2-C24087F76017}"/>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pt idx="14">
                        <c:v>32</c:v>
                      </c:pt>
                      <c:pt idx="15">
                        <c:v>48</c:v>
                      </c:pt>
                    </c:numCache>
                  </c:numRef>
                </c:val>
                <c:extLst xmlns:c15="http://schemas.microsoft.com/office/drawing/2012/chart">
                  <c:ext xmlns:c16="http://schemas.microsoft.com/office/drawing/2014/chart" uri="{C3380CC4-5D6E-409C-BE32-E72D297353CC}">
                    <c16:uniqueId val="{00000003-1F32-4C17-8CB2-C24087F76017}"/>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pt idx="14">
                        <c:v>37</c:v>
                      </c:pt>
                      <c:pt idx="15">
                        <c:v>42</c:v>
                      </c:pt>
                    </c:numCache>
                  </c:numRef>
                </c:val>
                <c:extLst xmlns:c15="http://schemas.microsoft.com/office/drawing/2012/chart">
                  <c:ext xmlns:c16="http://schemas.microsoft.com/office/drawing/2014/chart" uri="{C3380CC4-5D6E-409C-BE32-E72D297353CC}">
                    <c16:uniqueId val="{00000004-1F32-4C17-8CB2-C24087F76017}"/>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pt idx="14">
                        <c:v>53</c:v>
                      </c:pt>
                      <c:pt idx="15">
                        <c:v>32</c:v>
                      </c:pt>
                    </c:numCache>
                  </c:numRef>
                </c:val>
                <c:extLst xmlns:c15="http://schemas.microsoft.com/office/drawing/2012/chart">
                  <c:ext xmlns:c16="http://schemas.microsoft.com/office/drawing/2014/chart" uri="{C3380CC4-5D6E-409C-BE32-E72D297353CC}">
                    <c16:uniqueId val="{00000005-1F32-4C17-8CB2-C24087F76017}"/>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pt idx="14">
                        <c:v>42</c:v>
                      </c:pt>
                      <c:pt idx="15">
                        <c:v>30</c:v>
                      </c:pt>
                    </c:numCache>
                  </c:numRef>
                </c:val>
                <c:extLst xmlns:c15="http://schemas.microsoft.com/office/drawing/2012/chart">
                  <c:ext xmlns:c16="http://schemas.microsoft.com/office/drawing/2014/chart" uri="{C3380CC4-5D6E-409C-BE32-E72D297353CC}">
                    <c16:uniqueId val="{00000006-1F32-4C17-8CB2-C24087F76017}"/>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pt idx="14">
                        <c:v>13</c:v>
                      </c:pt>
                      <c:pt idx="15">
                        <c:v>21</c:v>
                      </c:pt>
                    </c:numCache>
                  </c:numRef>
                </c:val>
                <c:extLst xmlns:c15="http://schemas.microsoft.com/office/drawing/2012/chart">
                  <c:ext xmlns:c16="http://schemas.microsoft.com/office/drawing/2014/chart" uri="{C3380CC4-5D6E-409C-BE32-E72D297353CC}">
                    <c16:uniqueId val="{00000007-1F32-4C17-8CB2-C24087F76017}"/>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pt idx="14">
                        <c:v>27</c:v>
                      </c:pt>
                      <c:pt idx="15">
                        <c:v>38</c:v>
                      </c:pt>
                    </c:numCache>
                  </c:numRef>
                </c:val>
                <c:extLst xmlns:c15="http://schemas.microsoft.com/office/drawing/2012/chart">
                  <c:ext xmlns:c16="http://schemas.microsoft.com/office/drawing/2014/chart" uri="{C3380CC4-5D6E-409C-BE32-E72D297353CC}">
                    <c16:uniqueId val="{00000008-1F32-4C17-8CB2-C24087F76017}"/>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pt idx="14">
                        <c:v>48</c:v>
                      </c:pt>
                    </c:numCache>
                  </c:numRef>
                </c:val>
                <c:extLst xmlns:c15="http://schemas.microsoft.com/office/drawing/2012/chart">
                  <c:ext xmlns:c16="http://schemas.microsoft.com/office/drawing/2014/chart" uri="{C3380CC4-5D6E-409C-BE32-E72D297353CC}">
                    <c16:uniqueId val="{00000009-1F32-4C17-8CB2-C24087F76017}"/>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pt idx="14">
                        <c:v>29</c:v>
                      </c:pt>
                      <c:pt idx="15">
                        <c:v>33</c:v>
                      </c:pt>
                    </c:numCache>
                  </c:numRef>
                </c:val>
                <c:extLst xmlns:c15="http://schemas.microsoft.com/office/drawing/2012/chart">
                  <c:ext xmlns:c16="http://schemas.microsoft.com/office/drawing/2014/chart" uri="{C3380CC4-5D6E-409C-BE32-E72D297353CC}">
                    <c16:uniqueId val="{0000000A-1F32-4C17-8CB2-C24087F76017}"/>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pt idx="14">
                        <c:v>31</c:v>
                      </c:pt>
                      <c:pt idx="15">
                        <c:v>34</c:v>
                      </c:pt>
                    </c:numCache>
                  </c:numRef>
                </c:val>
                <c:extLst xmlns:c15="http://schemas.microsoft.com/office/drawing/2012/chart">
                  <c:ext xmlns:c16="http://schemas.microsoft.com/office/drawing/2014/chart" uri="{C3380CC4-5D6E-409C-BE32-E72D297353CC}">
                    <c16:uniqueId val="{0000000B-1F32-4C17-8CB2-C24087F76017}"/>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pt idx="14">
                        <c:v>59</c:v>
                      </c:pt>
                      <c:pt idx="15">
                        <c:v>50</c:v>
                      </c:pt>
                    </c:numCache>
                  </c:numRef>
                </c:val>
                <c:extLst xmlns:c15="http://schemas.microsoft.com/office/drawing/2012/chart">
                  <c:ext xmlns:c16="http://schemas.microsoft.com/office/drawing/2014/chart" uri="{C3380CC4-5D6E-409C-BE32-E72D297353CC}">
                    <c16:uniqueId val="{0000000C-1F32-4C17-8CB2-C24087F76017}"/>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pt idx="14">
                        <c:v>77</c:v>
                      </c:pt>
                      <c:pt idx="15">
                        <c:v>81</c:v>
                      </c:pt>
                    </c:numCache>
                  </c:numRef>
                </c:val>
                <c:extLst xmlns:c15="http://schemas.microsoft.com/office/drawing/2012/chart">
                  <c:ext xmlns:c16="http://schemas.microsoft.com/office/drawing/2014/chart" uri="{C3380CC4-5D6E-409C-BE32-E72D297353CC}">
                    <c16:uniqueId val="{0000000D-1F32-4C17-8CB2-C24087F76017}"/>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pt idx="14">
                        <c:v>68</c:v>
                      </c:pt>
                      <c:pt idx="15">
                        <c:v>56</c:v>
                      </c:pt>
                    </c:numCache>
                  </c:numRef>
                </c:val>
                <c:extLst xmlns:c15="http://schemas.microsoft.com/office/drawing/2012/chart">
                  <c:ext xmlns:c16="http://schemas.microsoft.com/office/drawing/2014/chart" uri="{C3380CC4-5D6E-409C-BE32-E72D297353CC}">
                    <c16:uniqueId val="{0000000E-1F32-4C17-8CB2-C24087F76017}"/>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pt idx="14">
                        <c:v>84</c:v>
                      </c:pt>
                      <c:pt idx="15">
                        <c:v>72</c:v>
                      </c:pt>
                    </c:numCache>
                  </c:numRef>
                </c:val>
                <c:extLst xmlns:c15="http://schemas.microsoft.com/office/drawing/2012/chart">
                  <c:ext xmlns:c16="http://schemas.microsoft.com/office/drawing/2014/chart" uri="{C3380CC4-5D6E-409C-BE32-E72D297353CC}">
                    <c16:uniqueId val="{0000000F-1F32-4C17-8CB2-C24087F76017}"/>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pt idx="14">
                        <c:v>59</c:v>
                      </c:pt>
                      <c:pt idx="15">
                        <c:v>52</c:v>
                      </c:pt>
                    </c:numCache>
                  </c:numRef>
                </c:val>
                <c:extLst xmlns:c15="http://schemas.microsoft.com/office/drawing/2012/chart">
                  <c:ext xmlns:c16="http://schemas.microsoft.com/office/drawing/2014/chart" uri="{C3380CC4-5D6E-409C-BE32-E72D297353CC}">
                    <c16:uniqueId val="{00000010-1F32-4C17-8CB2-C24087F76017}"/>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pt idx="14">
                        <c:v>47</c:v>
                      </c:pt>
                      <c:pt idx="15">
                        <c:v>67</c:v>
                      </c:pt>
                    </c:numCache>
                  </c:numRef>
                </c:val>
                <c:extLst xmlns:c15="http://schemas.microsoft.com/office/drawing/2012/chart">
                  <c:ext xmlns:c16="http://schemas.microsoft.com/office/drawing/2014/chart" uri="{C3380CC4-5D6E-409C-BE32-E72D297353CC}">
                    <c16:uniqueId val="{00000011-1F32-4C17-8CB2-C24087F76017}"/>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pt idx="14">
                        <c:v>43</c:v>
                      </c:pt>
                      <c:pt idx="15">
                        <c:v>59</c:v>
                      </c:pt>
                    </c:numCache>
                  </c:numRef>
                </c:val>
                <c:extLst xmlns:c15="http://schemas.microsoft.com/office/drawing/2012/chart">
                  <c:ext xmlns:c16="http://schemas.microsoft.com/office/drawing/2014/chart" uri="{C3380CC4-5D6E-409C-BE32-E72D297353CC}">
                    <c16:uniqueId val="{00000012-1F32-4C17-8CB2-C24087F76017}"/>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pt idx="14">
                        <c:v>83</c:v>
                      </c:pt>
                      <c:pt idx="15">
                        <c:v>65</c:v>
                      </c:pt>
                    </c:numCache>
                  </c:numRef>
                </c:val>
                <c:extLst xmlns:c15="http://schemas.microsoft.com/office/drawing/2012/chart">
                  <c:ext xmlns:c16="http://schemas.microsoft.com/office/drawing/2014/chart" uri="{C3380CC4-5D6E-409C-BE32-E72D297353CC}">
                    <c16:uniqueId val="{00000013-1F32-4C17-8CB2-C24087F76017}"/>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pt idx="14">
                        <c:v>62</c:v>
                      </c:pt>
                      <c:pt idx="15">
                        <c:v>57</c:v>
                      </c:pt>
                    </c:numCache>
                  </c:numRef>
                </c:val>
                <c:extLst xmlns:c15="http://schemas.microsoft.com/office/drawing/2012/chart">
                  <c:ext xmlns:c16="http://schemas.microsoft.com/office/drawing/2014/chart" uri="{C3380CC4-5D6E-409C-BE32-E72D297353CC}">
                    <c16:uniqueId val="{00000014-1F32-4C17-8CB2-C24087F76017}"/>
                  </c:ext>
                </c:extLst>
              </c15:ser>
            </c15:filteredBarSeries>
          </c:ext>
        </c:extLst>
      </c:barChart>
      <c:lineChart>
        <c:grouping val="standard"/>
        <c:varyColors val="0"/>
        <c:ser>
          <c:idx val="22"/>
          <c:order val="22"/>
          <c:tx>
            <c:strRef>
              <c:f>'POS to DTT (2)'!$A$36</c:f>
              <c:strCache>
                <c:ptCount val="1"/>
                <c:pt idx="0">
                  <c:v>Haematological &amp; Acute Leukaemia - % in 31 days</c:v>
                </c:pt>
              </c:strCache>
              <c:extLst xmlns:c15="http://schemas.microsoft.com/office/drawing/2012/chart"/>
            </c:strRef>
          </c:tx>
          <c:spPr>
            <a:ln w="28575" cap="rnd">
              <a:solidFill>
                <a:schemeClr val="accent1">
                  <a:shade val="6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(2)'!$B$36:$T$36</c:f>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pt idx="14">
                  <c:v>0.43</c:v>
                </c:pt>
                <c:pt idx="15">
                  <c:v>0.28999999999999998</c:v>
                </c:pt>
              </c:numCache>
              <c:extLst xmlns:c15="http://schemas.microsoft.com/office/drawing/2012/chart"/>
            </c:numRef>
          </c:val>
          <c:smooth val="0"/>
          <c:extLst>
            <c:ext xmlns:c16="http://schemas.microsoft.com/office/drawing/2014/chart" uri="{C3380CC4-5D6E-409C-BE32-E72D297353CC}">
              <c16:uniqueId val="{00000001-1F32-4C17-8CB2-C24087F76017}"/>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pt idx="14">
                        <c:v>0.76</c:v>
                      </c:pt>
                      <c:pt idx="15">
                        <c:v>0.67</c:v>
                      </c:pt>
                    </c:numCache>
                  </c:numRef>
                </c:val>
                <c:smooth val="0"/>
                <c:extLst>
                  <c:ext xmlns:c16="http://schemas.microsoft.com/office/drawing/2014/chart" uri="{C3380CC4-5D6E-409C-BE32-E72D297353CC}">
                    <c16:uniqueId val="{00000015-1F32-4C17-8CB2-C24087F76017}"/>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pt idx="14">
                        <c:v>0.4</c:v>
                      </c:pt>
                      <c:pt idx="15">
                        <c:v>0.11</c:v>
                      </c:pt>
                    </c:numCache>
                  </c:numRef>
                </c:val>
                <c:smooth val="0"/>
                <c:extLst xmlns:c15="http://schemas.microsoft.com/office/drawing/2012/chart">
                  <c:ext xmlns:c16="http://schemas.microsoft.com/office/drawing/2014/chart" uri="{C3380CC4-5D6E-409C-BE32-E72D297353CC}">
                    <c16:uniqueId val="{00000016-1F32-4C17-8CB2-C24087F76017}"/>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pt idx="14">
                        <c:v>0.47</c:v>
                      </c:pt>
                      <c:pt idx="15">
                        <c:v>0.38</c:v>
                      </c:pt>
                    </c:numCache>
                  </c:numRef>
                </c:val>
                <c:smooth val="0"/>
                <c:extLst xmlns:c15="http://schemas.microsoft.com/office/drawing/2012/chart">
                  <c:ext xmlns:c16="http://schemas.microsoft.com/office/drawing/2014/chart" uri="{C3380CC4-5D6E-409C-BE32-E72D297353CC}">
                    <c16:uniqueId val="{00000017-1F32-4C17-8CB2-C24087F76017}"/>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pt idx="14">
                        <c:v>0.38</c:v>
                      </c:pt>
                      <c:pt idx="15">
                        <c:v>0.31</c:v>
                      </c:pt>
                    </c:numCache>
                  </c:numRef>
                </c:val>
                <c:smooth val="0"/>
                <c:extLst xmlns:c15="http://schemas.microsoft.com/office/drawing/2012/chart">
                  <c:ext xmlns:c16="http://schemas.microsoft.com/office/drawing/2014/chart" uri="{C3380CC4-5D6E-409C-BE32-E72D297353CC}">
                    <c16:uniqueId val="{00000018-1F32-4C17-8CB2-C24087F76017}"/>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pt idx="14">
                        <c:v>0.45</c:v>
                      </c:pt>
                      <c:pt idx="15">
                        <c:v>0.52</c:v>
                      </c:pt>
                    </c:numCache>
                  </c:numRef>
                </c:val>
                <c:smooth val="0"/>
                <c:extLst xmlns:c15="http://schemas.microsoft.com/office/drawing/2012/chart">
                  <c:ext xmlns:c16="http://schemas.microsoft.com/office/drawing/2014/chart" uri="{C3380CC4-5D6E-409C-BE32-E72D297353CC}">
                    <c16:uniqueId val="{00000019-1F32-4C17-8CB2-C24087F76017}"/>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pt idx="14">
                        <c:v>0.68</c:v>
                      </c:pt>
                      <c:pt idx="15">
                        <c:v>0.56000000000000005</c:v>
                      </c:pt>
                    </c:numCache>
                  </c:numRef>
                </c:val>
                <c:smooth val="0"/>
                <c:extLst xmlns:c15="http://schemas.microsoft.com/office/drawing/2012/chart">
                  <c:ext xmlns:c16="http://schemas.microsoft.com/office/drawing/2014/chart" uri="{C3380CC4-5D6E-409C-BE32-E72D297353CC}">
                    <c16:uniqueId val="{0000001A-1F32-4C17-8CB2-C24087F76017}"/>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pt idx="14">
                        <c:v>0.56000000000000005</c:v>
                      </c:pt>
                      <c:pt idx="15">
                        <c:v>0.33</c:v>
                      </c:pt>
                    </c:numCache>
                  </c:numRef>
                </c:val>
                <c:smooth val="0"/>
                <c:extLst xmlns:c15="http://schemas.microsoft.com/office/drawing/2012/chart">
                  <c:ext xmlns:c16="http://schemas.microsoft.com/office/drawing/2014/chart" uri="{C3380CC4-5D6E-409C-BE32-E72D297353CC}">
                    <c16:uniqueId val="{0000001B-1F32-4C17-8CB2-C24087F76017}"/>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pt idx="14">
                        <c:v>0.28000000000000003</c:v>
                      </c:pt>
                      <c:pt idx="15">
                        <c:v>0.33</c:v>
                      </c:pt>
                    </c:numCache>
                  </c:numRef>
                </c:val>
                <c:smooth val="0"/>
                <c:extLst xmlns:c15="http://schemas.microsoft.com/office/drawing/2012/chart">
                  <c:ext xmlns:c16="http://schemas.microsoft.com/office/drawing/2014/chart" uri="{C3380CC4-5D6E-409C-BE32-E72D297353CC}">
                    <c16:uniqueId val="{0000001C-1F32-4C17-8CB2-C24087F76017}"/>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pt idx="14">
                        <c:v>0.54</c:v>
                      </c:pt>
                      <c:pt idx="15">
                        <c:v>0.47</c:v>
                      </c:pt>
                    </c:numCache>
                  </c:numRef>
                </c:val>
                <c:smooth val="0"/>
                <c:extLst xmlns:c15="http://schemas.microsoft.com/office/drawing/2012/chart">
                  <c:ext xmlns:c16="http://schemas.microsoft.com/office/drawing/2014/chart" uri="{C3380CC4-5D6E-409C-BE32-E72D297353CC}">
                    <c16:uniqueId val="{0000001D-1F32-4C17-8CB2-C24087F76017}"/>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majorUnit val="10"/>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majorUnit val="0.1"/>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layout>
        <c:manualLayout>
          <c:xMode val="edge"/>
          <c:yMode val="edge"/>
          <c:x val="2.6964049127626177E-2"/>
          <c:y val="0.89466391895887887"/>
          <c:w val="0.97204778382126356"/>
          <c:h val="7.6299191234974736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Lung</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4"/>
          <c:order val="4"/>
          <c:tx>
            <c:strRef>
              <c:f>'POS to DTT (2)'!$A$9</c:f>
              <c:strCache>
                <c:ptCount val="1"/>
                <c:pt idx="0">
                  <c:v>Lung - Median Days</c:v>
                </c:pt>
              </c:strCache>
              <c:extLst xmlns:c15="http://schemas.microsoft.com/office/drawing/2012/chart"/>
            </c:strRef>
          </c:tx>
          <c:spPr>
            <a:solidFill>
              <a:schemeClr val="accent1">
                <a:tint val="53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(2)'!$B$9:$T$9</c:f>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pt idx="14">
                  <c:v>53</c:v>
                </c:pt>
                <c:pt idx="15">
                  <c:v>32</c:v>
                </c:pt>
              </c:numCache>
              <c:extLst xmlns:c15="http://schemas.microsoft.com/office/drawing/2012/chart"/>
            </c:numRef>
          </c:val>
          <c:extLst>
            <c:ext xmlns:c16="http://schemas.microsoft.com/office/drawing/2014/chart" uri="{C3380CC4-5D6E-409C-BE32-E72D297353CC}">
              <c16:uniqueId val="{00000000-AF82-4AC0-B502-10B82D9F7380}"/>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pt idx="14">
                        <c:v>24</c:v>
                      </c:pt>
                      <c:pt idx="15">
                        <c:v>28</c:v>
                      </c:pt>
                    </c:numCache>
                  </c:numRef>
                </c:val>
                <c:extLst>
                  <c:ext xmlns:c16="http://schemas.microsoft.com/office/drawing/2014/chart" uri="{C3380CC4-5D6E-409C-BE32-E72D297353CC}">
                    <c16:uniqueId val="{00000002-AF82-4AC0-B502-10B82D9F7380}"/>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pt idx="14">
                        <c:v>32</c:v>
                      </c:pt>
                      <c:pt idx="15">
                        <c:v>48</c:v>
                      </c:pt>
                    </c:numCache>
                  </c:numRef>
                </c:val>
                <c:extLst xmlns:c15="http://schemas.microsoft.com/office/drawing/2012/chart">
                  <c:ext xmlns:c16="http://schemas.microsoft.com/office/drawing/2014/chart" uri="{C3380CC4-5D6E-409C-BE32-E72D297353CC}">
                    <c16:uniqueId val="{00000003-AF82-4AC0-B502-10B82D9F7380}"/>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pt idx="14">
                        <c:v>39</c:v>
                      </c:pt>
                      <c:pt idx="15">
                        <c:v>73</c:v>
                      </c:pt>
                    </c:numCache>
                  </c:numRef>
                </c:val>
                <c:extLst xmlns:c15="http://schemas.microsoft.com/office/drawing/2012/chart">
                  <c:ext xmlns:c16="http://schemas.microsoft.com/office/drawing/2014/chart" uri="{C3380CC4-5D6E-409C-BE32-E72D297353CC}">
                    <c16:uniqueId val="{00000004-AF82-4AC0-B502-10B82D9F7380}"/>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pt idx="14">
                        <c:v>37</c:v>
                      </c:pt>
                      <c:pt idx="15">
                        <c:v>42</c:v>
                      </c:pt>
                    </c:numCache>
                  </c:numRef>
                </c:val>
                <c:extLst xmlns:c15="http://schemas.microsoft.com/office/drawing/2012/chart">
                  <c:ext xmlns:c16="http://schemas.microsoft.com/office/drawing/2014/chart" uri="{C3380CC4-5D6E-409C-BE32-E72D297353CC}">
                    <c16:uniqueId val="{00000005-AF82-4AC0-B502-10B82D9F7380}"/>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pt idx="14">
                        <c:v>42</c:v>
                      </c:pt>
                      <c:pt idx="15">
                        <c:v>30</c:v>
                      </c:pt>
                    </c:numCache>
                  </c:numRef>
                </c:val>
                <c:extLst xmlns:c15="http://schemas.microsoft.com/office/drawing/2012/chart">
                  <c:ext xmlns:c16="http://schemas.microsoft.com/office/drawing/2014/chart" uri="{C3380CC4-5D6E-409C-BE32-E72D297353CC}">
                    <c16:uniqueId val="{00000006-AF82-4AC0-B502-10B82D9F7380}"/>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pt idx="14">
                        <c:v>13</c:v>
                      </c:pt>
                      <c:pt idx="15">
                        <c:v>21</c:v>
                      </c:pt>
                    </c:numCache>
                  </c:numRef>
                </c:val>
                <c:extLst xmlns:c15="http://schemas.microsoft.com/office/drawing/2012/chart">
                  <c:ext xmlns:c16="http://schemas.microsoft.com/office/drawing/2014/chart" uri="{C3380CC4-5D6E-409C-BE32-E72D297353CC}">
                    <c16:uniqueId val="{00000007-AF82-4AC0-B502-10B82D9F7380}"/>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pt idx="14">
                        <c:v>27</c:v>
                      </c:pt>
                      <c:pt idx="15">
                        <c:v>38</c:v>
                      </c:pt>
                    </c:numCache>
                  </c:numRef>
                </c:val>
                <c:extLst xmlns:c15="http://schemas.microsoft.com/office/drawing/2012/chart">
                  <c:ext xmlns:c16="http://schemas.microsoft.com/office/drawing/2014/chart" uri="{C3380CC4-5D6E-409C-BE32-E72D297353CC}">
                    <c16:uniqueId val="{00000008-AF82-4AC0-B502-10B82D9F7380}"/>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pt idx="14">
                        <c:v>48</c:v>
                      </c:pt>
                    </c:numCache>
                  </c:numRef>
                </c:val>
                <c:extLst xmlns:c15="http://schemas.microsoft.com/office/drawing/2012/chart">
                  <c:ext xmlns:c16="http://schemas.microsoft.com/office/drawing/2014/chart" uri="{C3380CC4-5D6E-409C-BE32-E72D297353CC}">
                    <c16:uniqueId val="{00000009-AF82-4AC0-B502-10B82D9F7380}"/>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pt idx="14">
                        <c:v>29</c:v>
                      </c:pt>
                      <c:pt idx="15">
                        <c:v>33</c:v>
                      </c:pt>
                    </c:numCache>
                  </c:numRef>
                </c:val>
                <c:extLst xmlns:c15="http://schemas.microsoft.com/office/drawing/2012/chart">
                  <c:ext xmlns:c16="http://schemas.microsoft.com/office/drawing/2014/chart" uri="{C3380CC4-5D6E-409C-BE32-E72D297353CC}">
                    <c16:uniqueId val="{0000000A-AF82-4AC0-B502-10B82D9F7380}"/>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pt idx="14">
                        <c:v>31</c:v>
                      </c:pt>
                      <c:pt idx="15">
                        <c:v>34</c:v>
                      </c:pt>
                    </c:numCache>
                  </c:numRef>
                </c:val>
                <c:extLst xmlns:c15="http://schemas.microsoft.com/office/drawing/2012/chart">
                  <c:ext xmlns:c16="http://schemas.microsoft.com/office/drawing/2014/chart" uri="{C3380CC4-5D6E-409C-BE32-E72D297353CC}">
                    <c16:uniqueId val="{0000000B-AF82-4AC0-B502-10B82D9F7380}"/>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pt idx="14">
                        <c:v>59</c:v>
                      </c:pt>
                      <c:pt idx="15">
                        <c:v>50</c:v>
                      </c:pt>
                    </c:numCache>
                  </c:numRef>
                </c:val>
                <c:extLst xmlns:c15="http://schemas.microsoft.com/office/drawing/2012/chart">
                  <c:ext xmlns:c16="http://schemas.microsoft.com/office/drawing/2014/chart" uri="{C3380CC4-5D6E-409C-BE32-E72D297353CC}">
                    <c16:uniqueId val="{0000000C-AF82-4AC0-B502-10B82D9F7380}"/>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pt idx="14">
                        <c:v>77</c:v>
                      </c:pt>
                      <c:pt idx="15">
                        <c:v>81</c:v>
                      </c:pt>
                    </c:numCache>
                  </c:numRef>
                </c:val>
                <c:extLst xmlns:c15="http://schemas.microsoft.com/office/drawing/2012/chart">
                  <c:ext xmlns:c16="http://schemas.microsoft.com/office/drawing/2014/chart" uri="{C3380CC4-5D6E-409C-BE32-E72D297353CC}">
                    <c16:uniqueId val="{0000000D-AF82-4AC0-B502-10B82D9F7380}"/>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pt idx="14">
                        <c:v>68</c:v>
                      </c:pt>
                      <c:pt idx="15">
                        <c:v>56</c:v>
                      </c:pt>
                    </c:numCache>
                  </c:numRef>
                </c:val>
                <c:extLst xmlns:c15="http://schemas.microsoft.com/office/drawing/2012/chart">
                  <c:ext xmlns:c16="http://schemas.microsoft.com/office/drawing/2014/chart" uri="{C3380CC4-5D6E-409C-BE32-E72D297353CC}">
                    <c16:uniqueId val="{0000000E-AF82-4AC0-B502-10B82D9F7380}"/>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pt idx="14">
                        <c:v>84</c:v>
                      </c:pt>
                      <c:pt idx="15">
                        <c:v>72</c:v>
                      </c:pt>
                    </c:numCache>
                  </c:numRef>
                </c:val>
                <c:extLst xmlns:c15="http://schemas.microsoft.com/office/drawing/2012/chart">
                  <c:ext xmlns:c16="http://schemas.microsoft.com/office/drawing/2014/chart" uri="{C3380CC4-5D6E-409C-BE32-E72D297353CC}">
                    <c16:uniqueId val="{0000000F-AF82-4AC0-B502-10B82D9F7380}"/>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pt idx="14">
                        <c:v>59</c:v>
                      </c:pt>
                      <c:pt idx="15">
                        <c:v>52</c:v>
                      </c:pt>
                    </c:numCache>
                  </c:numRef>
                </c:val>
                <c:extLst xmlns:c15="http://schemas.microsoft.com/office/drawing/2012/chart">
                  <c:ext xmlns:c16="http://schemas.microsoft.com/office/drawing/2014/chart" uri="{C3380CC4-5D6E-409C-BE32-E72D297353CC}">
                    <c16:uniqueId val="{00000010-AF82-4AC0-B502-10B82D9F7380}"/>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pt idx="14">
                        <c:v>47</c:v>
                      </c:pt>
                      <c:pt idx="15">
                        <c:v>67</c:v>
                      </c:pt>
                    </c:numCache>
                  </c:numRef>
                </c:val>
                <c:extLst xmlns:c15="http://schemas.microsoft.com/office/drawing/2012/chart">
                  <c:ext xmlns:c16="http://schemas.microsoft.com/office/drawing/2014/chart" uri="{C3380CC4-5D6E-409C-BE32-E72D297353CC}">
                    <c16:uniqueId val="{00000011-AF82-4AC0-B502-10B82D9F7380}"/>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pt idx="14">
                        <c:v>43</c:v>
                      </c:pt>
                      <c:pt idx="15">
                        <c:v>59</c:v>
                      </c:pt>
                    </c:numCache>
                  </c:numRef>
                </c:val>
                <c:extLst xmlns:c15="http://schemas.microsoft.com/office/drawing/2012/chart">
                  <c:ext xmlns:c16="http://schemas.microsoft.com/office/drawing/2014/chart" uri="{C3380CC4-5D6E-409C-BE32-E72D297353CC}">
                    <c16:uniqueId val="{00000012-AF82-4AC0-B502-10B82D9F7380}"/>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pt idx="14">
                        <c:v>83</c:v>
                      </c:pt>
                      <c:pt idx="15">
                        <c:v>65</c:v>
                      </c:pt>
                    </c:numCache>
                  </c:numRef>
                </c:val>
                <c:extLst xmlns:c15="http://schemas.microsoft.com/office/drawing/2012/chart">
                  <c:ext xmlns:c16="http://schemas.microsoft.com/office/drawing/2014/chart" uri="{C3380CC4-5D6E-409C-BE32-E72D297353CC}">
                    <c16:uniqueId val="{00000013-AF82-4AC0-B502-10B82D9F7380}"/>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pt idx="14">
                        <c:v>62</c:v>
                      </c:pt>
                      <c:pt idx="15">
                        <c:v>57</c:v>
                      </c:pt>
                    </c:numCache>
                  </c:numRef>
                </c:val>
                <c:extLst xmlns:c15="http://schemas.microsoft.com/office/drawing/2012/chart">
                  <c:ext xmlns:c16="http://schemas.microsoft.com/office/drawing/2014/chart" uri="{C3380CC4-5D6E-409C-BE32-E72D297353CC}">
                    <c16:uniqueId val="{00000014-AF82-4AC0-B502-10B82D9F7380}"/>
                  </c:ext>
                </c:extLst>
              </c15:ser>
            </c15:filteredBarSeries>
          </c:ext>
        </c:extLst>
      </c:barChart>
      <c:lineChart>
        <c:grouping val="standard"/>
        <c:varyColors val="0"/>
        <c:ser>
          <c:idx val="24"/>
          <c:order val="24"/>
          <c:tx>
            <c:strRef>
              <c:f>'POS to DTT (2)'!$A$39</c:f>
              <c:strCache>
                <c:ptCount val="1"/>
                <c:pt idx="0">
                  <c:v>Lung - % in 31 days</c:v>
                </c:pt>
              </c:strCache>
              <c:extLst xmlns:c15="http://schemas.microsoft.com/office/drawing/2012/chart"/>
            </c:strRef>
          </c:tx>
          <c:spPr>
            <a:ln w="28575" cap="rnd">
              <a:solidFill>
                <a:schemeClr val="accent1">
                  <a:shade val="57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(2)'!$B$39:$T$39</c:f>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pt idx="14">
                  <c:v>0.38</c:v>
                </c:pt>
                <c:pt idx="15">
                  <c:v>0.31</c:v>
                </c:pt>
              </c:numCache>
              <c:extLst xmlns:c15="http://schemas.microsoft.com/office/drawing/2012/chart"/>
            </c:numRef>
          </c:val>
          <c:smooth val="0"/>
          <c:extLst>
            <c:ext xmlns:c16="http://schemas.microsoft.com/office/drawing/2014/chart" uri="{C3380CC4-5D6E-409C-BE32-E72D297353CC}">
              <c16:uniqueId val="{00000001-AF82-4AC0-B502-10B82D9F7380}"/>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pt idx="14">
                        <c:v>0.76</c:v>
                      </c:pt>
                      <c:pt idx="15">
                        <c:v>0.67</c:v>
                      </c:pt>
                    </c:numCache>
                  </c:numRef>
                </c:val>
                <c:smooth val="0"/>
                <c:extLst>
                  <c:ext xmlns:c16="http://schemas.microsoft.com/office/drawing/2014/chart" uri="{C3380CC4-5D6E-409C-BE32-E72D297353CC}">
                    <c16:uniqueId val="{00000015-AF82-4AC0-B502-10B82D9F7380}"/>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pt idx="14">
                        <c:v>0.4</c:v>
                      </c:pt>
                      <c:pt idx="15">
                        <c:v>0.11</c:v>
                      </c:pt>
                    </c:numCache>
                  </c:numRef>
                </c:val>
                <c:smooth val="0"/>
                <c:extLst xmlns:c15="http://schemas.microsoft.com/office/drawing/2012/chart">
                  <c:ext xmlns:c16="http://schemas.microsoft.com/office/drawing/2014/chart" uri="{C3380CC4-5D6E-409C-BE32-E72D297353CC}">
                    <c16:uniqueId val="{00000016-AF82-4AC0-B502-10B82D9F7380}"/>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pt idx="14">
                        <c:v>0.43</c:v>
                      </c:pt>
                      <c:pt idx="15">
                        <c:v>0.28999999999999998</c:v>
                      </c:pt>
                    </c:numCache>
                  </c:numRef>
                </c:val>
                <c:smooth val="0"/>
                <c:extLst xmlns:c15="http://schemas.microsoft.com/office/drawing/2012/chart">
                  <c:ext xmlns:c16="http://schemas.microsoft.com/office/drawing/2014/chart" uri="{C3380CC4-5D6E-409C-BE32-E72D297353CC}">
                    <c16:uniqueId val="{00000017-AF82-4AC0-B502-10B82D9F7380}"/>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pt idx="14">
                        <c:v>0.47</c:v>
                      </c:pt>
                      <c:pt idx="15">
                        <c:v>0.38</c:v>
                      </c:pt>
                    </c:numCache>
                  </c:numRef>
                </c:val>
                <c:smooth val="0"/>
                <c:extLst xmlns:c15="http://schemas.microsoft.com/office/drawing/2012/chart">
                  <c:ext xmlns:c16="http://schemas.microsoft.com/office/drawing/2014/chart" uri="{C3380CC4-5D6E-409C-BE32-E72D297353CC}">
                    <c16:uniqueId val="{00000018-AF82-4AC0-B502-10B82D9F7380}"/>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pt idx="14">
                        <c:v>0.45</c:v>
                      </c:pt>
                      <c:pt idx="15">
                        <c:v>0.52</c:v>
                      </c:pt>
                    </c:numCache>
                  </c:numRef>
                </c:val>
                <c:smooth val="0"/>
                <c:extLst xmlns:c15="http://schemas.microsoft.com/office/drawing/2012/chart">
                  <c:ext xmlns:c16="http://schemas.microsoft.com/office/drawing/2014/chart" uri="{C3380CC4-5D6E-409C-BE32-E72D297353CC}">
                    <c16:uniqueId val="{00000019-AF82-4AC0-B502-10B82D9F7380}"/>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pt idx="14">
                        <c:v>0.68</c:v>
                      </c:pt>
                      <c:pt idx="15">
                        <c:v>0.56000000000000005</c:v>
                      </c:pt>
                    </c:numCache>
                  </c:numRef>
                </c:val>
                <c:smooth val="0"/>
                <c:extLst xmlns:c15="http://schemas.microsoft.com/office/drawing/2012/chart">
                  <c:ext xmlns:c16="http://schemas.microsoft.com/office/drawing/2014/chart" uri="{C3380CC4-5D6E-409C-BE32-E72D297353CC}">
                    <c16:uniqueId val="{0000001A-AF82-4AC0-B502-10B82D9F7380}"/>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pt idx="14">
                        <c:v>0.56000000000000005</c:v>
                      </c:pt>
                      <c:pt idx="15">
                        <c:v>0.33</c:v>
                      </c:pt>
                    </c:numCache>
                  </c:numRef>
                </c:val>
                <c:smooth val="0"/>
                <c:extLst xmlns:c15="http://schemas.microsoft.com/office/drawing/2012/chart">
                  <c:ext xmlns:c16="http://schemas.microsoft.com/office/drawing/2014/chart" uri="{C3380CC4-5D6E-409C-BE32-E72D297353CC}">
                    <c16:uniqueId val="{0000001B-AF82-4AC0-B502-10B82D9F7380}"/>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pt idx="14">
                        <c:v>0.28000000000000003</c:v>
                      </c:pt>
                      <c:pt idx="15">
                        <c:v>0.33</c:v>
                      </c:pt>
                    </c:numCache>
                  </c:numRef>
                </c:val>
                <c:smooth val="0"/>
                <c:extLst xmlns:c15="http://schemas.microsoft.com/office/drawing/2012/chart">
                  <c:ext xmlns:c16="http://schemas.microsoft.com/office/drawing/2014/chart" uri="{C3380CC4-5D6E-409C-BE32-E72D297353CC}">
                    <c16:uniqueId val="{0000001C-AF82-4AC0-B502-10B82D9F7380}"/>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pt idx="14">
                        <c:v>0.54</c:v>
                      </c:pt>
                      <c:pt idx="15">
                        <c:v>0.47</c:v>
                      </c:pt>
                    </c:numCache>
                  </c:numRef>
                </c:val>
                <c:smooth val="0"/>
                <c:extLst xmlns:c15="http://schemas.microsoft.com/office/drawing/2012/chart">
                  <c:ext xmlns:c16="http://schemas.microsoft.com/office/drawing/2014/chart" uri="{C3380CC4-5D6E-409C-BE32-E72D297353CC}">
                    <c16:uniqueId val="{0000001D-AF82-4AC0-B502-10B82D9F7380}"/>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7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majorUnit val="0.1"/>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Upper GI</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7"/>
          <c:order val="7"/>
          <c:tx>
            <c:strRef>
              <c:f>'POS to DTT (2)'!$A$14</c:f>
              <c:strCache>
                <c:ptCount val="1"/>
                <c:pt idx="0">
                  <c:v>Upper GI - Median Days</c:v>
                </c:pt>
              </c:strCache>
              <c:extLst xmlns:c15="http://schemas.microsoft.com/office/drawing/2012/chart"/>
            </c:strRef>
          </c:tx>
          <c:spPr>
            <a:solidFill>
              <a:schemeClr val="accent1">
                <a:tint val="6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(2)'!$B$14:$T$14</c:f>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pt idx="14">
                  <c:v>27</c:v>
                </c:pt>
                <c:pt idx="15">
                  <c:v>38</c:v>
                </c:pt>
              </c:numCache>
              <c:extLst xmlns:c15="http://schemas.microsoft.com/office/drawing/2012/chart"/>
            </c:numRef>
          </c:val>
          <c:extLst>
            <c:ext xmlns:c16="http://schemas.microsoft.com/office/drawing/2014/chart" uri="{C3380CC4-5D6E-409C-BE32-E72D297353CC}">
              <c16:uniqueId val="{00000000-2E32-4BFA-BE4C-75C65150E1AA}"/>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pt idx="14">
                        <c:v>24</c:v>
                      </c:pt>
                      <c:pt idx="15">
                        <c:v>28</c:v>
                      </c:pt>
                    </c:numCache>
                  </c:numRef>
                </c:val>
                <c:extLst>
                  <c:ext xmlns:c16="http://schemas.microsoft.com/office/drawing/2014/chart" uri="{C3380CC4-5D6E-409C-BE32-E72D297353CC}">
                    <c16:uniqueId val="{00000002-2E32-4BFA-BE4C-75C65150E1AA}"/>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pt idx="14">
                        <c:v>32</c:v>
                      </c:pt>
                      <c:pt idx="15">
                        <c:v>48</c:v>
                      </c:pt>
                    </c:numCache>
                  </c:numRef>
                </c:val>
                <c:extLst xmlns:c15="http://schemas.microsoft.com/office/drawing/2012/chart">
                  <c:ext xmlns:c16="http://schemas.microsoft.com/office/drawing/2014/chart" uri="{C3380CC4-5D6E-409C-BE32-E72D297353CC}">
                    <c16:uniqueId val="{00000003-2E32-4BFA-BE4C-75C65150E1AA}"/>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pt idx="14">
                        <c:v>39</c:v>
                      </c:pt>
                      <c:pt idx="15">
                        <c:v>73</c:v>
                      </c:pt>
                    </c:numCache>
                  </c:numRef>
                </c:val>
                <c:extLst xmlns:c15="http://schemas.microsoft.com/office/drawing/2012/chart">
                  <c:ext xmlns:c16="http://schemas.microsoft.com/office/drawing/2014/chart" uri="{C3380CC4-5D6E-409C-BE32-E72D297353CC}">
                    <c16:uniqueId val="{00000004-2E32-4BFA-BE4C-75C65150E1AA}"/>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pt idx="14">
                        <c:v>37</c:v>
                      </c:pt>
                      <c:pt idx="15">
                        <c:v>42</c:v>
                      </c:pt>
                    </c:numCache>
                  </c:numRef>
                </c:val>
                <c:extLst xmlns:c15="http://schemas.microsoft.com/office/drawing/2012/chart">
                  <c:ext xmlns:c16="http://schemas.microsoft.com/office/drawing/2014/chart" uri="{C3380CC4-5D6E-409C-BE32-E72D297353CC}">
                    <c16:uniqueId val="{00000005-2E32-4BFA-BE4C-75C65150E1AA}"/>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pt idx="14">
                        <c:v>53</c:v>
                      </c:pt>
                      <c:pt idx="15">
                        <c:v>32</c:v>
                      </c:pt>
                    </c:numCache>
                  </c:numRef>
                </c:val>
                <c:extLst xmlns:c15="http://schemas.microsoft.com/office/drawing/2012/chart">
                  <c:ext xmlns:c16="http://schemas.microsoft.com/office/drawing/2014/chart" uri="{C3380CC4-5D6E-409C-BE32-E72D297353CC}">
                    <c16:uniqueId val="{00000006-2E32-4BFA-BE4C-75C65150E1AA}"/>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pt idx="14">
                        <c:v>42</c:v>
                      </c:pt>
                      <c:pt idx="15">
                        <c:v>30</c:v>
                      </c:pt>
                    </c:numCache>
                  </c:numRef>
                </c:val>
                <c:extLst xmlns:c15="http://schemas.microsoft.com/office/drawing/2012/chart">
                  <c:ext xmlns:c16="http://schemas.microsoft.com/office/drawing/2014/chart" uri="{C3380CC4-5D6E-409C-BE32-E72D297353CC}">
                    <c16:uniqueId val="{00000007-2E32-4BFA-BE4C-75C65150E1AA}"/>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pt idx="14">
                        <c:v>13</c:v>
                      </c:pt>
                      <c:pt idx="15">
                        <c:v>21</c:v>
                      </c:pt>
                    </c:numCache>
                  </c:numRef>
                </c:val>
                <c:extLst xmlns:c15="http://schemas.microsoft.com/office/drawing/2012/chart">
                  <c:ext xmlns:c16="http://schemas.microsoft.com/office/drawing/2014/chart" uri="{C3380CC4-5D6E-409C-BE32-E72D297353CC}">
                    <c16:uniqueId val="{00000008-2E32-4BFA-BE4C-75C65150E1AA}"/>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pt idx="14">
                        <c:v>48</c:v>
                      </c:pt>
                    </c:numCache>
                  </c:numRef>
                </c:val>
                <c:extLst xmlns:c15="http://schemas.microsoft.com/office/drawing/2012/chart">
                  <c:ext xmlns:c16="http://schemas.microsoft.com/office/drawing/2014/chart" uri="{C3380CC4-5D6E-409C-BE32-E72D297353CC}">
                    <c16:uniqueId val="{00000009-2E32-4BFA-BE4C-75C65150E1AA}"/>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pt idx="14">
                        <c:v>29</c:v>
                      </c:pt>
                      <c:pt idx="15">
                        <c:v>33</c:v>
                      </c:pt>
                    </c:numCache>
                  </c:numRef>
                </c:val>
                <c:extLst xmlns:c15="http://schemas.microsoft.com/office/drawing/2012/chart">
                  <c:ext xmlns:c16="http://schemas.microsoft.com/office/drawing/2014/chart" uri="{C3380CC4-5D6E-409C-BE32-E72D297353CC}">
                    <c16:uniqueId val="{0000000A-2E32-4BFA-BE4C-75C65150E1AA}"/>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pt idx="14">
                        <c:v>31</c:v>
                      </c:pt>
                      <c:pt idx="15">
                        <c:v>34</c:v>
                      </c:pt>
                    </c:numCache>
                  </c:numRef>
                </c:val>
                <c:extLst xmlns:c15="http://schemas.microsoft.com/office/drawing/2012/chart">
                  <c:ext xmlns:c16="http://schemas.microsoft.com/office/drawing/2014/chart" uri="{C3380CC4-5D6E-409C-BE32-E72D297353CC}">
                    <c16:uniqueId val="{0000000B-2E32-4BFA-BE4C-75C65150E1AA}"/>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pt idx="14">
                        <c:v>59</c:v>
                      </c:pt>
                      <c:pt idx="15">
                        <c:v>50</c:v>
                      </c:pt>
                    </c:numCache>
                  </c:numRef>
                </c:val>
                <c:extLst xmlns:c15="http://schemas.microsoft.com/office/drawing/2012/chart">
                  <c:ext xmlns:c16="http://schemas.microsoft.com/office/drawing/2014/chart" uri="{C3380CC4-5D6E-409C-BE32-E72D297353CC}">
                    <c16:uniqueId val="{0000000C-2E32-4BFA-BE4C-75C65150E1AA}"/>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pt idx="14">
                        <c:v>77</c:v>
                      </c:pt>
                      <c:pt idx="15">
                        <c:v>81</c:v>
                      </c:pt>
                    </c:numCache>
                  </c:numRef>
                </c:val>
                <c:extLst xmlns:c15="http://schemas.microsoft.com/office/drawing/2012/chart">
                  <c:ext xmlns:c16="http://schemas.microsoft.com/office/drawing/2014/chart" uri="{C3380CC4-5D6E-409C-BE32-E72D297353CC}">
                    <c16:uniqueId val="{0000000D-2E32-4BFA-BE4C-75C65150E1AA}"/>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pt idx="14">
                        <c:v>68</c:v>
                      </c:pt>
                      <c:pt idx="15">
                        <c:v>56</c:v>
                      </c:pt>
                    </c:numCache>
                  </c:numRef>
                </c:val>
                <c:extLst xmlns:c15="http://schemas.microsoft.com/office/drawing/2012/chart">
                  <c:ext xmlns:c16="http://schemas.microsoft.com/office/drawing/2014/chart" uri="{C3380CC4-5D6E-409C-BE32-E72D297353CC}">
                    <c16:uniqueId val="{0000000E-2E32-4BFA-BE4C-75C65150E1AA}"/>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pt idx="14">
                        <c:v>84</c:v>
                      </c:pt>
                      <c:pt idx="15">
                        <c:v>72</c:v>
                      </c:pt>
                    </c:numCache>
                  </c:numRef>
                </c:val>
                <c:extLst xmlns:c15="http://schemas.microsoft.com/office/drawing/2012/chart">
                  <c:ext xmlns:c16="http://schemas.microsoft.com/office/drawing/2014/chart" uri="{C3380CC4-5D6E-409C-BE32-E72D297353CC}">
                    <c16:uniqueId val="{0000000F-2E32-4BFA-BE4C-75C65150E1AA}"/>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pt idx="14">
                        <c:v>59</c:v>
                      </c:pt>
                      <c:pt idx="15">
                        <c:v>52</c:v>
                      </c:pt>
                    </c:numCache>
                  </c:numRef>
                </c:val>
                <c:extLst xmlns:c15="http://schemas.microsoft.com/office/drawing/2012/chart">
                  <c:ext xmlns:c16="http://schemas.microsoft.com/office/drawing/2014/chart" uri="{C3380CC4-5D6E-409C-BE32-E72D297353CC}">
                    <c16:uniqueId val="{00000010-2E32-4BFA-BE4C-75C65150E1AA}"/>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pt idx="14">
                        <c:v>47</c:v>
                      </c:pt>
                      <c:pt idx="15">
                        <c:v>67</c:v>
                      </c:pt>
                    </c:numCache>
                  </c:numRef>
                </c:val>
                <c:extLst xmlns:c15="http://schemas.microsoft.com/office/drawing/2012/chart">
                  <c:ext xmlns:c16="http://schemas.microsoft.com/office/drawing/2014/chart" uri="{C3380CC4-5D6E-409C-BE32-E72D297353CC}">
                    <c16:uniqueId val="{00000011-2E32-4BFA-BE4C-75C65150E1AA}"/>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pt idx="14">
                        <c:v>43</c:v>
                      </c:pt>
                      <c:pt idx="15">
                        <c:v>59</c:v>
                      </c:pt>
                    </c:numCache>
                  </c:numRef>
                </c:val>
                <c:extLst xmlns:c15="http://schemas.microsoft.com/office/drawing/2012/chart">
                  <c:ext xmlns:c16="http://schemas.microsoft.com/office/drawing/2014/chart" uri="{C3380CC4-5D6E-409C-BE32-E72D297353CC}">
                    <c16:uniqueId val="{00000012-2E32-4BFA-BE4C-75C65150E1AA}"/>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pt idx="14">
                        <c:v>83</c:v>
                      </c:pt>
                      <c:pt idx="15">
                        <c:v>65</c:v>
                      </c:pt>
                    </c:numCache>
                  </c:numRef>
                </c:val>
                <c:extLst xmlns:c15="http://schemas.microsoft.com/office/drawing/2012/chart">
                  <c:ext xmlns:c16="http://schemas.microsoft.com/office/drawing/2014/chart" uri="{C3380CC4-5D6E-409C-BE32-E72D297353CC}">
                    <c16:uniqueId val="{00000013-2E32-4BFA-BE4C-75C65150E1AA}"/>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pt idx="14">
                        <c:v>62</c:v>
                      </c:pt>
                      <c:pt idx="15">
                        <c:v>57</c:v>
                      </c:pt>
                    </c:numCache>
                  </c:numRef>
                </c:val>
                <c:extLst xmlns:c15="http://schemas.microsoft.com/office/drawing/2012/chart">
                  <c:ext xmlns:c16="http://schemas.microsoft.com/office/drawing/2014/chart" uri="{C3380CC4-5D6E-409C-BE32-E72D297353CC}">
                    <c16:uniqueId val="{00000014-2E32-4BFA-BE4C-75C65150E1AA}"/>
                  </c:ext>
                </c:extLst>
              </c15:ser>
            </c15:filteredBarSeries>
          </c:ext>
        </c:extLst>
      </c:barChart>
      <c:lineChart>
        <c:grouping val="standard"/>
        <c:varyColors val="0"/>
        <c:ser>
          <c:idx val="27"/>
          <c:order val="27"/>
          <c:tx>
            <c:strRef>
              <c:f>'POS to DTT (2)'!$A$44</c:f>
              <c:strCache>
                <c:ptCount val="1"/>
                <c:pt idx="0">
                  <c:v>Upper GI - % in 31 days</c:v>
                </c:pt>
              </c:strCache>
              <c:extLst xmlns:c15="http://schemas.microsoft.com/office/drawing/2012/chart"/>
            </c:strRef>
          </c:tx>
          <c:spPr>
            <a:ln w="28575" cap="rnd">
              <a:solidFill>
                <a:schemeClr val="accent1">
                  <a:shade val="43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(2)'!$B$44:$T$44</c:f>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pt idx="14">
                  <c:v>0.56000000000000005</c:v>
                </c:pt>
                <c:pt idx="15">
                  <c:v>0.33</c:v>
                </c:pt>
              </c:numCache>
              <c:extLst xmlns:c15="http://schemas.microsoft.com/office/drawing/2012/chart"/>
            </c:numRef>
          </c:val>
          <c:smooth val="0"/>
          <c:extLst>
            <c:ext xmlns:c16="http://schemas.microsoft.com/office/drawing/2014/chart" uri="{C3380CC4-5D6E-409C-BE32-E72D297353CC}">
              <c16:uniqueId val="{00000001-2E32-4BFA-BE4C-75C65150E1AA}"/>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pt idx="14">
                        <c:v>0.76</c:v>
                      </c:pt>
                      <c:pt idx="15">
                        <c:v>0.67</c:v>
                      </c:pt>
                    </c:numCache>
                  </c:numRef>
                </c:val>
                <c:smooth val="0"/>
                <c:extLst>
                  <c:ext xmlns:c16="http://schemas.microsoft.com/office/drawing/2014/chart" uri="{C3380CC4-5D6E-409C-BE32-E72D297353CC}">
                    <c16:uniqueId val="{00000015-2E32-4BFA-BE4C-75C65150E1AA}"/>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pt idx="14">
                        <c:v>0.4</c:v>
                      </c:pt>
                      <c:pt idx="15">
                        <c:v>0.11</c:v>
                      </c:pt>
                    </c:numCache>
                  </c:numRef>
                </c:val>
                <c:smooth val="0"/>
                <c:extLst xmlns:c15="http://schemas.microsoft.com/office/drawing/2012/chart">
                  <c:ext xmlns:c16="http://schemas.microsoft.com/office/drawing/2014/chart" uri="{C3380CC4-5D6E-409C-BE32-E72D297353CC}">
                    <c16:uniqueId val="{00000016-2E32-4BFA-BE4C-75C65150E1AA}"/>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pt idx="14">
                        <c:v>0.43</c:v>
                      </c:pt>
                      <c:pt idx="15">
                        <c:v>0.28999999999999998</c:v>
                      </c:pt>
                    </c:numCache>
                  </c:numRef>
                </c:val>
                <c:smooth val="0"/>
                <c:extLst xmlns:c15="http://schemas.microsoft.com/office/drawing/2012/chart">
                  <c:ext xmlns:c16="http://schemas.microsoft.com/office/drawing/2014/chart" uri="{C3380CC4-5D6E-409C-BE32-E72D297353CC}">
                    <c16:uniqueId val="{00000017-2E32-4BFA-BE4C-75C65150E1AA}"/>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pt idx="14">
                        <c:v>0.47</c:v>
                      </c:pt>
                      <c:pt idx="15">
                        <c:v>0.38</c:v>
                      </c:pt>
                    </c:numCache>
                  </c:numRef>
                </c:val>
                <c:smooth val="0"/>
                <c:extLst xmlns:c15="http://schemas.microsoft.com/office/drawing/2012/chart">
                  <c:ext xmlns:c16="http://schemas.microsoft.com/office/drawing/2014/chart" uri="{C3380CC4-5D6E-409C-BE32-E72D297353CC}">
                    <c16:uniqueId val="{00000018-2E32-4BFA-BE4C-75C65150E1AA}"/>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pt idx="14">
                        <c:v>0.38</c:v>
                      </c:pt>
                      <c:pt idx="15">
                        <c:v>0.31</c:v>
                      </c:pt>
                    </c:numCache>
                  </c:numRef>
                </c:val>
                <c:smooth val="0"/>
                <c:extLst xmlns:c15="http://schemas.microsoft.com/office/drawing/2012/chart">
                  <c:ext xmlns:c16="http://schemas.microsoft.com/office/drawing/2014/chart" uri="{C3380CC4-5D6E-409C-BE32-E72D297353CC}">
                    <c16:uniqueId val="{00000019-2E32-4BFA-BE4C-75C65150E1AA}"/>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pt idx="14">
                        <c:v>0.45</c:v>
                      </c:pt>
                      <c:pt idx="15">
                        <c:v>0.52</c:v>
                      </c:pt>
                    </c:numCache>
                  </c:numRef>
                </c:val>
                <c:smooth val="0"/>
                <c:extLst xmlns:c15="http://schemas.microsoft.com/office/drawing/2012/chart">
                  <c:ext xmlns:c16="http://schemas.microsoft.com/office/drawing/2014/chart" uri="{C3380CC4-5D6E-409C-BE32-E72D297353CC}">
                    <c16:uniqueId val="{0000001A-2E32-4BFA-BE4C-75C65150E1AA}"/>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pt idx="14">
                        <c:v>0.68</c:v>
                      </c:pt>
                      <c:pt idx="15">
                        <c:v>0.56000000000000005</c:v>
                      </c:pt>
                    </c:numCache>
                  </c:numRef>
                </c:val>
                <c:smooth val="0"/>
                <c:extLst xmlns:c15="http://schemas.microsoft.com/office/drawing/2012/chart">
                  <c:ext xmlns:c16="http://schemas.microsoft.com/office/drawing/2014/chart" uri="{C3380CC4-5D6E-409C-BE32-E72D297353CC}">
                    <c16:uniqueId val="{0000001B-2E32-4BFA-BE4C-75C65150E1AA}"/>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pt idx="14">
                        <c:v>0.28000000000000003</c:v>
                      </c:pt>
                      <c:pt idx="15">
                        <c:v>0.33</c:v>
                      </c:pt>
                    </c:numCache>
                  </c:numRef>
                </c:val>
                <c:smooth val="0"/>
                <c:extLst xmlns:c15="http://schemas.microsoft.com/office/drawing/2012/chart">
                  <c:ext xmlns:c16="http://schemas.microsoft.com/office/drawing/2014/chart" uri="{C3380CC4-5D6E-409C-BE32-E72D297353CC}">
                    <c16:uniqueId val="{0000001C-2E32-4BFA-BE4C-75C65150E1AA}"/>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pt idx="14">
                        <c:v>0.54</c:v>
                      </c:pt>
                      <c:pt idx="15">
                        <c:v>0.47</c:v>
                      </c:pt>
                    </c:numCache>
                  </c:numRef>
                </c:val>
                <c:smooth val="0"/>
                <c:extLst xmlns:c15="http://schemas.microsoft.com/office/drawing/2012/chart">
                  <c:ext xmlns:c16="http://schemas.microsoft.com/office/drawing/2014/chart" uri="{C3380CC4-5D6E-409C-BE32-E72D297353CC}">
                    <c16:uniqueId val="{0000001D-2E32-4BFA-BE4C-75C65150E1AA}"/>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6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majorUnit val="0.1"/>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Head &amp; Neck</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3"/>
          <c:order val="3"/>
          <c:tx>
            <c:strRef>
              <c:f>'POS to DTT (2)'!$A$7</c:f>
              <c:strCache>
                <c:ptCount val="1"/>
                <c:pt idx="0">
                  <c:v>Head &amp; Neck - Median Days</c:v>
                </c:pt>
              </c:strCache>
              <c:extLst xmlns:c15="http://schemas.microsoft.com/office/drawing/2012/chart"/>
            </c:strRef>
          </c:tx>
          <c:spPr>
            <a:solidFill>
              <a:schemeClr val="accent1">
                <a:tint val="4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(2)'!$B$7:$T$7</c:f>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pt idx="14">
                  <c:v>37</c:v>
                </c:pt>
                <c:pt idx="15">
                  <c:v>42</c:v>
                </c:pt>
              </c:numCache>
              <c:extLst xmlns:c15="http://schemas.microsoft.com/office/drawing/2012/chart"/>
            </c:numRef>
          </c:val>
          <c:extLst>
            <c:ext xmlns:c16="http://schemas.microsoft.com/office/drawing/2014/chart" uri="{C3380CC4-5D6E-409C-BE32-E72D297353CC}">
              <c16:uniqueId val="{00000000-625A-4246-805A-DB2774316249}"/>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pt idx="14">
                        <c:v>24</c:v>
                      </c:pt>
                      <c:pt idx="15">
                        <c:v>28</c:v>
                      </c:pt>
                    </c:numCache>
                  </c:numRef>
                </c:val>
                <c:extLst>
                  <c:ext xmlns:c16="http://schemas.microsoft.com/office/drawing/2014/chart" uri="{C3380CC4-5D6E-409C-BE32-E72D297353CC}">
                    <c16:uniqueId val="{00000002-625A-4246-805A-DB2774316249}"/>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pt idx="14">
                        <c:v>32</c:v>
                      </c:pt>
                      <c:pt idx="15">
                        <c:v>48</c:v>
                      </c:pt>
                    </c:numCache>
                  </c:numRef>
                </c:val>
                <c:extLst xmlns:c15="http://schemas.microsoft.com/office/drawing/2012/chart">
                  <c:ext xmlns:c16="http://schemas.microsoft.com/office/drawing/2014/chart" uri="{C3380CC4-5D6E-409C-BE32-E72D297353CC}">
                    <c16:uniqueId val="{00000003-625A-4246-805A-DB2774316249}"/>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pt idx="14">
                        <c:v>39</c:v>
                      </c:pt>
                      <c:pt idx="15">
                        <c:v>73</c:v>
                      </c:pt>
                    </c:numCache>
                  </c:numRef>
                </c:val>
                <c:extLst xmlns:c15="http://schemas.microsoft.com/office/drawing/2012/chart">
                  <c:ext xmlns:c16="http://schemas.microsoft.com/office/drawing/2014/chart" uri="{C3380CC4-5D6E-409C-BE32-E72D297353CC}">
                    <c16:uniqueId val="{00000004-625A-4246-805A-DB2774316249}"/>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pt idx="14">
                        <c:v>53</c:v>
                      </c:pt>
                      <c:pt idx="15">
                        <c:v>32</c:v>
                      </c:pt>
                    </c:numCache>
                  </c:numRef>
                </c:val>
                <c:extLst xmlns:c15="http://schemas.microsoft.com/office/drawing/2012/chart">
                  <c:ext xmlns:c16="http://schemas.microsoft.com/office/drawing/2014/chart" uri="{C3380CC4-5D6E-409C-BE32-E72D297353CC}">
                    <c16:uniqueId val="{00000005-625A-4246-805A-DB2774316249}"/>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pt idx="14">
                        <c:v>42</c:v>
                      </c:pt>
                      <c:pt idx="15">
                        <c:v>30</c:v>
                      </c:pt>
                    </c:numCache>
                  </c:numRef>
                </c:val>
                <c:extLst xmlns:c15="http://schemas.microsoft.com/office/drawing/2012/chart">
                  <c:ext xmlns:c16="http://schemas.microsoft.com/office/drawing/2014/chart" uri="{C3380CC4-5D6E-409C-BE32-E72D297353CC}">
                    <c16:uniqueId val="{00000006-625A-4246-805A-DB2774316249}"/>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pt idx="14">
                        <c:v>13</c:v>
                      </c:pt>
                      <c:pt idx="15">
                        <c:v>21</c:v>
                      </c:pt>
                    </c:numCache>
                  </c:numRef>
                </c:val>
                <c:extLst xmlns:c15="http://schemas.microsoft.com/office/drawing/2012/chart">
                  <c:ext xmlns:c16="http://schemas.microsoft.com/office/drawing/2014/chart" uri="{C3380CC4-5D6E-409C-BE32-E72D297353CC}">
                    <c16:uniqueId val="{00000007-625A-4246-805A-DB2774316249}"/>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pt idx="14">
                        <c:v>27</c:v>
                      </c:pt>
                      <c:pt idx="15">
                        <c:v>38</c:v>
                      </c:pt>
                    </c:numCache>
                  </c:numRef>
                </c:val>
                <c:extLst xmlns:c15="http://schemas.microsoft.com/office/drawing/2012/chart">
                  <c:ext xmlns:c16="http://schemas.microsoft.com/office/drawing/2014/chart" uri="{C3380CC4-5D6E-409C-BE32-E72D297353CC}">
                    <c16:uniqueId val="{00000008-625A-4246-805A-DB2774316249}"/>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pt idx="14">
                        <c:v>48</c:v>
                      </c:pt>
                    </c:numCache>
                  </c:numRef>
                </c:val>
                <c:extLst xmlns:c15="http://schemas.microsoft.com/office/drawing/2012/chart">
                  <c:ext xmlns:c16="http://schemas.microsoft.com/office/drawing/2014/chart" uri="{C3380CC4-5D6E-409C-BE32-E72D297353CC}">
                    <c16:uniqueId val="{00000009-625A-4246-805A-DB2774316249}"/>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pt idx="14">
                        <c:v>29</c:v>
                      </c:pt>
                      <c:pt idx="15">
                        <c:v>33</c:v>
                      </c:pt>
                    </c:numCache>
                  </c:numRef>
                </c:val>
                <c:extLst xmlns:c15="http://schemas.microsoft.com/office/drawing/2012/chart">
                  <c:ext xmlns:c16="http://schemas.microsoft.com/office/drawing/2014/chart" uri="{C3380CC4-5D6E-409C-BE32-E72D297353CC}">
                    <c16:uniqueId val="{0000000A-625A-4246-805A-DB2774316249}"/>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pt idx="14">
                        <c:v>31</c:v>
                      </c:pt>
                      <c:pt idx="15">
                        <c:v>34</c:v>
                      </c:pt>
                    </c:numCache>
                  </c:numRef>
                </c:val>
                <c:extLst xmlns:c15="http://schemas.microsoft.com/office/drawing/2012/chart">
                  <c:ext xmlns:c16="http://schemas.microsoft.com/office/drawing/2014/chart" uri="{C3380CC4-5D6E-409C-BE32-E72D297353CC}">
                    <c16:uniqueId val="{0000000B-625A-4246-805A-DB2774316249}"/>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pt idx="14">
                        <c:v>59</c:v>
                      </c:pt>
                      <c:pt idx="15">
                        <c:v>50</c:v>
                      </c:pt>
                    </c:numCache>
                  </c:numRef>
                </c:val>
                <c:extLst xmlns:c15="http://schemas.microsoft.com/office/drawing/2012/chart">
                  <c:ext xmlns:c16="http://schemas.microsoft.com/office/drawing/2014/chart" uri="{C3380CC4-5D6E-409C-BE32-E72D297353CC}">
                    <c16:uniqueId val="{0000000C-625A-4246-805A-DB2774316249}"/>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pt idx="14">
                        <c:v>77</c:v>
                      </c:pt>
                      <c:pt idx="15">
                        <c:v>81</c:v>
                      </c:pt>
                    </c:numCache>
                  </c:numRef>
                </c:val>
                <c:extLst xmlns:c15="http://schemas.microsoft.com/office/drawing/2012/chart">
                  <c:ext xmlns:c16="http://schemas.microsoft.com/office/drawing/2014/chart" uri="{C3380CC4-5D6E-409C-BE32-E72D297353CC}">
                    <c16:uniqueId val="{0000000D-625A-4246-805A-DB2774316249}"/>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pt idx="14">
                        <c:v>68</c:v>
                      </c:pt>
                      <c:pt idx="15">
                        <c:v>56</c:v>
                      </c:pt>
                    </c:numCache>
                  </c:numRef>
                </c:val>
                <c:extLst xmlns:c15="http://schemas.microsoft.com/office/drawing/2012/chart">
                  <c:ext xmlns:c16="http://schemas.microsoft.com/office/drawing/2014/chart" uri="{C3380CC4-5D6E-409C-BE32-E72D297353CC}">
                    <c16:uniqueId val="{0000000E-625A-4246-805A-DB2774316249}"/>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pt idx="14">
                        <c:v>84</c:v>
                      </c:pt>
                      <c:pt idx="15">
                        <c:v>72</c:v>
                      </c:pt>
                    </c:numCache>
                  </c:numRef>
                </c:val>
                <c:extLst xmlns:c15="http://schemas.microsoft.com/office/drawing/2012/chart">
                  <c:ext xmlns:c16="http://schemas.microsoft.com/office/drawing/2014/chart" uri="{C3380CC4-5D6E-409C-BE32-E72D297353CC}">
                    <c16:uniqueId val="{0000000F-625A-4246-805A-DB2774316249}"/>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pt idx="14">
                        <c:v>59</c:v>
                      </c:pt>
                      <c:pt idx="15">
                        <c:v>52</c:v>
                      </c:pt>
                    </c:numCache>
                  </c:numRef>
                </c:val>
                <c:extLst xmlns:c15="http://schemas.microsoft.com/office/drawing/2012/chart">
                  <c:ext xmlns:c16="http://schemas.microsoft.com/office/drawing/2014/chart" uri="{C3380CC4-5D6E-409C-BE32-E72D297353CC}">
                    <c16:uniqueId val="{00000010-625A-4246-805A-DB2774316249}"/>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pt idx="14">
                        <c:v>47</c:v>
                      </c:pt>
                      <c:pt idx="15">
                        <c:v>67</c:v>
                      </c:pt>
                    </c:numCache>
                  </c:numRef>
                </c:val>
                <c:extLst xmlns:c15="http://schemas.microsoft.com/office/drawing/2012/chart">
                  <c:ext xmlns:c16="http://schemas.microsoft.com/office/drawing/2014/chart" uri="{C3380CC4-5D6E-409C-BE32-E72D297353CC}">
                    <c16:uniqueId val="{00000011-625A-4246-805A-DB2774316249}"/>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pt idx="14">
                        <c:v>43</c:v>
                      </c:pt>
                      <c:pt idx="15">
                        <c:v>59</c:v>
                      </c:pt>
                    </c:numCache>
                  </c:numRef>
                </c:val>
                <c:extLst xmlns:c15="http://schemas.microsoft.com/office/drawing/2012/chart">
                  <c:ext xmlns:c16="http://schemas.microsoft.com/office/drawing/2014/chart" uri="{C3380CC4-5D6E-409C-BE32-E72D297353CC}">
                    <c16:uniqueId val="{00000012-625A-4246-805A-DB2774316249}"/>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pt idx="14">
                        <c:v>83</c:v>
                      </c:pt>
                      <c:pt idx="15">
                        <c:v>65</c:v>
                      </c:pt>
                    </c:numCache>
                  </c:numRef>
                </c:val>
                <c:extLst xmlns:c15="http://schemas.microsoft.com/office/drawing/2012/chart">
                  <c:ext xmlns:c16="http://schemas.microsoft.com/office/drawing/2014/chart" uri="{C3380CC4-5D6E-409C-BE32-E72D297353CC}">
                    <c16:uniqueId val="{00000013-625A-4246-805A-DB2774316249}"/>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pt idx="14">
                        <c:v>62</c:v>
                      </c:pt>
                      <c:pt idx="15">
                        <c:v>57</c:v>
                      </c:pt>
                    </c:numCache>
                  </c:numRef>
                </c:val>
                <c:extLst xmlns:c15="http://schemas.microsoft.com/office/drawing/2012/chart">
                  <c:ext xmlns:c16="http://schemas.microsoft.com/office/drawing/2014/chart" uri="{C3380CC4-5D6E-409C-BE32-E72D297353CC}">
                    <c16:uniqueId val="{00000014-625A-4246-805A-DB2774316249}"/>
                  </c:ext>
                </c:extLst>
              </c15:ser>
            </c15:filteredBarSeries>
          </c:ext>
        </c:extLst>
      </c:barChart>
      <c:lineChart>
        <c:grouping val="standard"/>
        <c:varyColors val="0"/>
        <c:ser>
          <c:idx val="23"/>
          <c:order val="23"/>
          <c:tx>
            <c:strRef>
              <c:f>'POS to DTT (2)'!$A$37</c:f>
              <c:strCache>
                <c:ptCount val="1"/>
                <c:pt idx="0">
                  <c:v>Head &amp; Neck - % in 31 days</c:v>
                </c:pt>
              </c:strCache>
              <c:extLst xmlns:c15="http://schemas.microsoft.com/office/drawing/2012/chart"/>
            </c:strRef>
          </c:tx>
          <c:spPr>
            <a:ln w="28575" cap="rnd">
              <a:solidFill>
                <a:schemeClr val="accent1">
                  <a:shade val="61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(2)'!$B$37:$T$37</c:f>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pt idx="14">
                  <c:v>0.47</c:v>
                </c:pt>
                <c:pt idx="15">
                  <c:v>0.38</c:v>
                </c:pt>
              </c:numCache>
              <c:extLst xmlns:c15="http://schemas.microsoft.com/office/drawing/2012/chart"/>
            </c:numRef>
          </c:val>
          <c:smooth val="0"/>
          <c:extLst>
            <c:ext xmlns:c16="http://schemas.microsoft.com/office/drawing/2014/chart" uri="{C3380CC4-5D6E-409C-BE32-E72D297353CC}">
              <c16:uniqueId val="{00000001-625A-4246-805A-DB2774316249}"/>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pt idx="14">
                        <c:v>0.76</c:v>
                      </c:pt>
                      <c:pt idx="15">
                        <c:v>0.67</c:v>
                      </c:pt>
                    </c:numCache>
                  </c:numRef>
                </c:val>
                <c:smooth val="0"/>
                <c:extLst>
                  <c:ext xmlns:c16="http://schemas.microsoft.com/office/drawing/2014/chart" uri="{C3380CC4-5D6E-409C-BE32-E72D297353CC}">
                    <c16:uniqueId val="{00000015-625A-4246-805A-DB2774316249}"/>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pt idx="14">
                        <c:v>0.4</c:v>
                      </c:pt>
                      <c:pt idx="15">
                        <c:v>0.11</c:v>
                      </c:pt>
                    </c:numCache>
                  </c:numRef>
                </c:val>
                <c:smooth val="0"/>
                <c:extLst xmlns:c15="http://schemas.microsoft.com/office/drawing/2012/chart">
                  <c:ext xmlns:c16="http://schemas.microsoft.com/office/drawing/2014/chart" uri="{C3380CC4-5D6E-409C-BE32-E72D297353CC}">
                    <c16:uniqueId val="{00000016-625A-4246-805A-DB2774316249}"/>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pt idx="14">
                        <c:v>0.43</c:v>
                      </c:pt>
                      <c:pt idx="15">
                        <c:v>0.28999999999999998</c:v>
                      </c:pt>
                    </c:numCache>
                  </c:numRef>
                </c:val>
                <c:smooth val="0"/>
                <c:extLst xmlns:c15="http://schemas.microsoft.com/office/drawing/2012/chart">
                  <c:ext xmlns:c16="http://schemas.microsoft.com/office/drawing/2014/chart" uri="{C3380CC4-5D6E-409C-BE32-E72D297353CC}">
                    <c16:uniqueId val="{00000017-625A-4246-805A-DB2774316249}"/>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pt idx="14">
                        <c:v>0.38</c:v>
                      </c:pt>
                      <c:pt idx="15">
                        <c:v>0.31</c:v>
                      </c:pt>
                    </c:numCache>
                  </c:numRef>
                </c:val>
                <c:smooth val="0"/>
                <c:extLst xmlns:c15="http://schemas.microsoft.com/office/drawing/2012/chart">
                  <c:ext xmlns:c16="http://schemas.microsoft.com/office/drawing/2014/chart" uri="{C3380CC4-5D6E-409C-BE32-E72D297353CC}">
                    <c16:uniqueId val="{00000018-625A-4246-805A-DB2774316249}"/>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pt idx="14">
                        <c:v>0.45</c:v>
                      </c:pt>
                      <c:pt idx="15">
                        <c:v>0.52</c:v>
                      </c:pt>
                    </c:numCache>
                  </c:numRef>
                </c:val>
                <c:smooth val="0"/>
                <c:extLst xmlns:c15="http://schemas.microsoft.com/office/drawing/2012/chart">
                  <c:ext xmlns:c16="http://schemas.microsoft.com/office/drawing/2014/chart" uri="{C3380CC4-5D6E-409C-BE32-E72D297353CC}">
                    <c16:uniqueId val="{00000019-625A-4246-805A-DB2774316249}"/>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pt idx="14">
                        <c:v>0.68</c:v>
                      </c:pt>
                      <c:pt idx="15">
                        <c:v>0.56000000000000005</c:v>
                      </c:pt>
                    </c:numCache>
                  </c:numRef>
                </c:val>
                <c:smooth val="0"/>
                <c:extLst xmlns:c15="http://schemas.microsoft.com/office/drawing/2012/chart">
                  <c:ext xmlns:c16="http://schemas.microsoft.com/office/drawing/2014/chart" uri="{C3380CC4-5D6E-409C-BE32-E72D297353CC}">
                    <c16:uniqueId val="{0000001A-625A-4246-805A-DB2774316249}"/>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pt idx="14">
                        <c:v>0.56000000000000005</c:v>
                      </c:pt>
                      <c:pt idx="15">
                        <c:v>0.33</c:v>
                      </c:pt>
                    </c:numCache>
                  </c:numRef>
                </c:val>
                <c:smooth val="0"/>
                <c:extLst xmlns:c15="http://schemas.microsoft.com/office/drawing/2012/chart">
                  <c:ext xmlns:c16="http://schemas.microsoft.com/office/drawing/2014/chart" uri="{C3380CC4-5D6E-409C-BE32-E72D297353CC}">
                    <c16:uniqueId val="{0000001B-625A-4246-805A-DB2774316249}"/>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pt idx="14">
                        <c:v>0.28000000000000003</c:v>
                      </c:pt>
                      <c:pt idx="15">
                        <c:v>0.33</c:v>
                      </c:pt>
                    </c:numCache>
                  </c:numRef>
                </c:val>
                <c:smooth val="0"/>
                <c:extLst xmlns:c15="http://schemas.microsoft.com/office/drawing/2012/chart">
                  <c:ext xmlns:c16="http://schemas.microsoft.com/office/drawing/2014/chart" uri="{C3380CC4-5D6E-409C-BE32-E72D297353CC}">
                    <c16:uniqueId val="{0000001C-625A-4246-805A-DB2774316249}"/>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pt idx="14">
                        <c:v>0.54</c:v>
                      </c:pt>
                      <c:pt idx="15">
                        <c:v>0.47</c:v>
                      </c:pt>
                    </c:numCache>
                  </c:numRef>
                </c:val>
                <c:smooth val="0"/>
                <c:extLst xmlns:c15="http://schemas.microsoft.com/office/drawing/2012/chart">
                  <c:ext xmlns:c16="http://schemas.microsoft.com/office/drawing/2014/chart" uri="{C3380CC4-5D6E-409C-BE32-E72D297353CC}">
                    <c16:uniqueId val="{0000001D-625A-4246-805A-DB2774316249}"/>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6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majorUnit val="0.1"/>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USC Pathology Turnaround Times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1"/>
          <c:tx>
            <c:strRef>
              <c:f>Sheet1!$C$24</c:f>
              <c:strCache>
                <c:ptCount val="1"/>
                <c:pt idx="0">
                  <c:v> Turnaround (days)</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Sheet1!$A$25:$A$42</c:f>
              <c:strCache>
                <c:ptCount val="18"/>
                <c:pt idx="0">
                  <c:v>2023 | 07</c:v>
                </c:pt>
                <c:pt idx="1">
                  <c:v>2023 | 08</c:v>
                </c:pt>
                <c:pt idx="2">
                  <c:v>2023 | 09</c:v>
                </c:pt>
                <c:pt idx="3">
                  <c:v>2023 | 10</c:v>
                </c:pt>
                <c:pt idx="4">
                  <c:v>2023 | 11</c:v>
                </c:pt>
                <c:pt idx="5">
                  <c:v>2023 | 12</c:v>
                </c:pt>
                <c:pt idx="6">
                  <c:v>2024 | 01</c:v>
                </c:pt>
                <c:pt idx="7">
                  <c:v>2024 | 02</c:v>
                </c:pt>
                <c:pt idx="8">
                  <c:v>2024 | 03</c:v>
                </c:pt>
                <c:pt idx="9">
                  <c:v>2024 | 04</c:v>
                </c:pt>
                <c:pt idx="10">
                  <c:v>2024 | 05</c:v>
                </c:pt>
                <c:pt idx="11">
                  <c:v>2024 | 06</c:v>
                </c:pt>
                <c:pt idx="12">
                  <c:v>2024 | 07</c:v>
                </c:pt>
                <c:pt idx="13">
                  <c:v>2024 | 08</c:v>
                </c:pt>
                <c:pt idx="14">
                  <c:v>2024 | 09</c:v>
                </c:pt>
                <c:pt idx="15">
                  <c:v>2024 | 10</c:v>
                </c:pt>
                <c:pt idx="16">
                  <c:v>2024 | 11</c:v>
                </c:pt>
                <c:pt idx="17">
                  <c:v>2024 | 12</c:v>
                </c:pt>
              </c:strCache>
              <c:extLst/>
            </c:strRef>
          </c:cat>
          <c:val>
            <c:numRef>
              <c:f>Sheet1!$C$25:$C$42</c:f>
              <c:numCache>
                <c:formatCode>0.0</c:formatCode>
                <c:ptCount val="18"/>
                <c:pt idx="0">
                  <c:v>36.580585402000743</c:v>
                </c:pt>
                <c:pt idx="1">
                  <c:v>27.522939346811821</c:v>
                </c:pt>
                <c:pt idx="2">
                  <c:v>14.559422436134765</c:v>
                </c:pt>
                <c:pt idx="3">
                  <c:v>16.648395239812476</c:v>
                </c:pt>
                <c:pt idx="4">
                  <c:v>13.979611650485436</c:v>
                </c:pt>
                <c:pt idx="5">
                  <c:v>19.023837902264599</c:v>
                </c:pt>
                <c:pt idx="6">
                  <c:v>13.541681322546605</c:v>
                </c:pt>
                <c:pt idx="7">
                  <c:v>15.103839122486288</c:v>
                </c:pt>
                <c:pt idx="8">
                  <c:v>19.160901045856797</c:v>
                </c:pt>
                <c:pt idx="9">
                  <c:v>16.62962962962963</c:v>
                </c:pt>
                <c:pt idx="10">
                  <c:v>14.275768183586154</c:v>
                </c:pt>
                <c:pt idx="11">
                  <c:v>14.925893250992502</c:v>
                </c:pt>
                <c:pt idx="12">
                  <c:v>19.714959568733153</c:v>
                </c:pt>
                <c:pt idx="13">
                  <c:v>18.623560673162089</c:v>
                </c:pt>
                <c:pt idx="14">
                  <c:v>17.355291117722057</c:v>
                </c:pt>
                <c:pt idx="15">
                  <c:v>14.938958707360861</c:v>
                </c:pt>
                <c:pt idx="16">
                  <c:v>15.236985236985237</c:v>
                </c:pt>
                <c:pt idx="17">
                  <c:v>18.219664268585131</c:v>
                </c:pt>
              </c:numCache>
              <c:extLst/>
            </c:numRef>
          </c:val>
          <c:extLst>
            <c:ext xmlns:c16="http://schemas.microsoft.com/office/drawing/2014/chart" uri="{C3380CC4-5D6E-409C-BE32-E72D297353CC}">
              <c16:uniqueId val="{00000000-2F5B-4B19-998A-68BB1175A0DC}"/>
            </c:ext>
          </c:extLst>
        </c:ser>
        <c:dLbls>
          <c:showLegendKey val="0"/>
          <c:showVal val="0"/>
          <c:showCatName val="0"/>
          <c:showSerName val="0"/>
          <c:showPercent val="0"/>
          <c:showBubbleSize val="0"/>
        </c:dLbls>
        <c:gapWidth val="219"/>
        <c:overlap val="-27"/>
        <c:axId val="765086751"/>
        <c:axId val="765078847"/>
        <c:extLst>
          <c:ext xmlns:c15="http://schemas.microsoft.com/office/drawing/2012/chart" uri="{02D57815-91ED-43cb-92C2-25804820EDAC}">
            <c15:filteredBarSeries>
              <c15:ser>
                <c:idx val="0"/>
                <c:order val="0"/>
                <c:tx>
                  <c:strRef>
                    <c:extLst>
                      <c:ext uri="{02D57815-91ED-43cb-92C2-25804820EDAC}">
                        <c15:formulaRef>
                          <c15:sqref>Sheet1!$B$24</c15:sqref>
                        </c15:formulaRef>
                      </c:ext>
                    </c:extLst>
                    <c:strCache>
                      <c:ptCount val="1"/>
                      <c:pt idx="0">
                        <c:v>Specimens</c:v>
                      </c:pt>
                    </c:strCache>
                  </c:strRef>
                </c:tx>
                <c:spPr>
                  <a:solidFill>
                    <a:schemeClr val="accent1"/>
                  </a:solidFill>
                  <a:ln>
                    <a:noFill/>
                  </a:ln>
                  <a:effectLst/>
                </c:spPr>
                <c:invertIfNegative val="0"/>
                <c:cat>
                  <c:strRef>
                    <c:extLst>
                      <c:ext uri="{02D57815-91ED-43cb-92C2-25804820EDAC}">
                        <c15:formulaRef>
                          <c15:sqref>Sheet1!$A$25:$A$42</c15:sqref>
                        </c15:formulaRef>
                      </c:ext>
                    </c:extLst>
                    <c:strCache>
                      <c:ptCount val="18"/>
                      <c:pt idx="0">
                        <c:v>2023 | 07</c:v>
                      </c:pt>
                      <c:pt idx="1">
                        <c:v>2023 | 08</c:v>
                      </c:pt>
                      <c:pt idx="2">
                        <c:v>2023 | 09</c:v>
                      </c:pt>
                      <c:pt idx="3">
                        <c:v>2023 | 10</c:v>
                      </c:pt>
                      <c:pt idx="4">
                        <c:v>2023 | 11</c:v>
                      </c:pt>
                      <c:pt idx="5">
                        <c:v>2023 | 12</c:v>
                      </c:pt>
                      <c:pt idx="6">
                        <c:v>2024 | 01</c:v>
                      </c:pt>
                      <c:pt idx="7">
                        <c:v>2024 | 02</c:v>
                      </c:pt>
                      <c:pt idx="8">
                        <c:v>2024 | 03</c:v>
                      </c:pt>
                      <c:pt idx="9">
                        <c:v>2024 | 04</c:v>
                      </c:pt>
                      <c:pt idx="10">
                        <c:v>2024 | 05</c:v>
                      </c:pt>
                      <c:pt idx="11">
                        <c:v>2024 | 06</c:v>
                      </c:pt>
                      <c:pt idx="12">
                        <c:v>2024 | 07</c:v>
                      </c:pt>
                      <c:pt idx="13">
                        <c:v>2024 | 08</c:v>
                      </c:pt>
                      <c:pt idx="14">
                        <c:v>2024 | 09</c:v>
                      </c:pt>
                      <c:pt idx="15">
                        <c:v>2024 | 10</c:v>
                      </c:pt>
                      <c:pt idx="16">
                        <c:v>2024 | 11</c:v>
                      </c:pt>
                      <c:pt idx="17">
                        <c:v>2024 | 12</c:v>
                      </c:pt>
                    </c:strCache>
                  </c:strRef>
                </c:cat>
                <c:val>
                  <c:numRef>
                    <c:extLst>
                      <c:ext uri="{02D57815-91ED-43cb-92C2-25804820EDAC}">
                        <c15:formulaRef>
                          <c15:sqref>Sheet1!$B$25:$B$42</c15:sqref>
                        </c15:formulaRef>
                      </c:ext>
                    </c:extLst>
                    <c:numCache>
                      <c:formatCode>General</c:formatCode>
                      <c:ptCount val="18"/>
                      <c:pt idx="0">
                        <c:v>2699</c:v>
                      </c:pt>
                      <c:pt idx="1">
                        <c:v>2572</c:v>
                      </c:pt>
                      <c:pt idx="2">
                        <c:v>2701</c:v>
                      </c:pt>
                      <c:pt idx="3">
                        <c:v>2773</c:v>
                      </c:pt>
                      <c:pt idx="4">
                        <c:v>3090</c:v>
                      </c:pt>
                      <c:pt idx="5">
                        <c:v>2517</c:v>
                      </c:pt>
                      <c:pt idx="6">
                        <c:v>2843</c:v>
                      </c:pt>
                      <c:pt idx="7">
                        <c:v>2735</c:v>
                      </c:pt>
                      <c:pt idx="8">
                        <c:v>2486</c:v>
                      </c:pt>
                      <c:pt idx="9">
                        <c:v>2592</c:v>
                      </c:pt>
                      <c:pt idx="10">
                        <c:v>2571</c:v>
                      </c:pt>
                      <c:pt idx="11">
                        <c:v>2267</c:v>
                      </c:pt>
                      <c:pt idx="12">
                        <c:v>2968</c:v>
                      </c:pt>
                      <c:pt idx="13">
                        <c:v>2258</c:v>
                      </c:pt>
                      <c:pt idx="14">
                        <c:v>2353</c:v>
                      </c:pt>
                      <c:pt idx="15">
                        <c:v>2785</c:v>
                      </c:pt>
                      <c:pt idx="16">
                        <c:v>2574</c:v>
                      </c:pt>
                      <c:pt idx="17">
                        <c:v>2085</c:v>
                      </c:pt>
                    </c:numCache>
                  </c:numRef>
                </c:val>
                <c:extLst>
                  <c:ext xmlns:c16="http://schemas.microsoft.com/office/drawing/2014/chart" uri="{C3380CC4-5D6E-409C-BE32-E72D297353CC}">
                    <c16:uniqueId val="{00000002-2F5B-4B19-998A-68BB1175A0DC}"/>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Sheet1!$D$24</c15:sqref>
                        </c15:formulaRef>
                      </c:ext>
                    </c:extLst>
                    <c:strCache>
                      <c:ptCount val="1"/>
                      <c:pt idx="0">
                        <c:v> &lt;=3 days</c:v>
                      </c:pt>
                    </c:strCache>
                  </c:strRef>
                </c:tx>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Sheet1!$A$25:$A$42</c15:sqref>
                        </c15:formulaRef>
                      </c:ext>
                    </c:extLst>
                    <c:strCache>
                      <c:ptCount val="18"/>
                      <c:pt idx="0">
                        <c:v>2023 | 07</c:v>
                      </c:pt>
                      <c:pt idx="1">
                        <c:v>2023 | 08</c:v>
                      </c:pt>
                      <c:pt idx="2">
                        <c:v>2023 | 09</c:v>
                      </c:pt>
                      <c:pt idx="3">
                        <c:v>2023 | 10</c:v>
                      </c:pt>
                      <c:pt idx="4">
                        <c:v>2023 | 11</c:v>
                      </c:pt>
                      <c:pt idx="5">
                        <c:v>2023 | 12</c:v>
                      </c:pt>
                      <c:pt idx="6">
                        <c:v>2024 | 01</c:v>
                      </c:pt>
                      <c:pt idx="7">
                        <c:v>2024 | 02</c:v>
                      </c:pt>
                      <c:pt idx="8">
                        <c:v>2024 | 03</c:v>
                      </c:pt>
                      <c:pt idx="9">
                        <c:v>2024 | 04</c:v>
                      </c:pt>
                      <c:pt idx="10">
                        <c:v>2024 | 05</c:v>
                      </c:pt>
                      <c:pt idx="11">
                        <c:v>2024 | 06</c:v>
                      </c:pt>
                      <c:pt idx="12">
                        <c:v>2024 | 07</c:v>
                      </c:pt>
                      <c:pt idx="13">
                        <c:v>2024 | 08</c:v>
                      </c:pt>
                      <c:pt idx="14">
                        <c:v>2024 | 09</c:v>
                      </c:pt>
                      <c:pt idx="15">
                        <c:v>2024 | 10</c:v>
                      </c:pt>
                      <c:pt idx="16">
                        <c:v>2024 | 11</c:v>
                      </c:pt>
                      <c:pt idx="17">
                        <c:v>2024 | 12</c:v>
                      </c:pt>
                    </c:strCache>
                  </c:strRef>
                </c:cat>
                <c:val>
                  <c:numRef>
                    <c:extLst xmlns:c15="http://schemas.microsoft.com/office/drawing/2012/chart">
                      <c:ext xmlns:c15="http://schemas.microsoft.com/office/drawing/2012/chart" uri="{02D57815-91ED-43cb-92C2-25804820EDAC}">
                        <c15:formulaRef>
                          <c15:sqref>Sheet1!$D$25:$D$42</c15:sqref>
                        </c15:formulaRef>
                      </c:ext>
                    </c:extLst>
                    <c:numCache>
                      <c:formatCode>General</c:formatCode>
                      <c:ptCount val="18"/>
                      <c:pt idx="0">
                        <c:v>115</c:v>
                      </c:pt>
                      <c:pt idx="1">
                        <c:v>132</c:v>
                      </c:pt>
                      <c:pt idx="2">
                        <c:v>88</c:v>
                      </c:pt>
                      <c:pt idx="3">
                        <c:v>127</c:v>
                      </c:pt>
                      <c:pt idx="4">
                        <c:v>280</c:v>
                      </c:pt>
                      <c:pt idx="5">
                        <c:v>99</c:v>
                      </c:pt>
                      <c:pt idx="6">
                        <c:v>158</c:v>
                      </c:pt>
                      <c:pt idx="7">
                        <c:v>162</c:v>
                      </c:pt>
                      <c:pt idx="8">
                        <c:v>100</c:v>
                      </c:pt>
                      <c:pt idx="9">
                        <c:v>199</c:v>
                      </c:pt>
                      <c:pt idx="10">
                        <c:v>211</c:v>
                      </c:pt>
                      <c:pt idx="11">
                        <c:v>254</c:v>
                      </c:pt>
                      <c:pt idx="12">
                        <c:v>237</c:v>
                      </c:pt>
                      <c:pt idx="13">
                        <c:v>187</c:v>
                      </c:pt>
                      <c:pt idx="14">
                        <c:v>120</c:v>
                      </c:pt>
                      <c:pt idx="15">
                        <c:v>238</c:v>
                      </c:pt>
                      <c:pt idx="16">
                        <c:v>185</c:v>
                      </c:pt>
                      <c:pt idx="17">
                        <c:v>116</c:v>
                      </c:pt>
                    </c:numCache>
                  </c:numRef>
                </c:val>
                <c:extLst xmlns:c15="http://schemas.microsoft.com/office/drawing/2012/chart">
                  <c:ext xmlns:c16="http://schemas.microsoft.com/office/drawing/2014/chart" uri="{C3380CC4-5D6E-409C-BE32-E72D297353CC}">
                    <c16:uniqueId val="{00000003-2F5B-4B19-998A-68BB1175A0DC}"/>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Sheet1!$E$24</c15:sqref>
                        </c15:formulaRef>
                      </c:ext>
                    </c:extLst>
                    <c:strCache>
                      <c:ptCount val="1"/>
                      <c:pt idx="0">
                        <c:v>&lt;=5 days</c:v>
                      </c:pt>
                    </c:strCache>
                  </c:strRef>
                </c:tx>
                <c:spPr>
                  <a:solidFill>
                    <a:schemeClr val="accent1">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Sheet1!$A$25:$A$42</c15:sqref>
                        </c15:formulaRef>
                      </c:ext>
                    </c:extLst>
                    <c:strCache>
                      <c:ptCount val="18"/>
                      <c:pt idx="0">
                        <c:v>2023 | 07</c:v>
                      </c:pt>
                      <c:pt idx="1">
                        <c:v>2023 | 08</c:v>
                      </c:pt>
                      <c:pt idx="2">
                        <c:v>2023 | 09</c:v>
                      </c:pt>
                      <c:pt idx="3">
                        <c:v>2023 | 10</c:v>
                      </c:pt>
                      <c:pt idx="4">
                        <c:v>2023 | 11</c:v>
                      </c:pt>
                      <c:pt idx="5">
                        <c:v>2023 | 12</c:v>
                      </c:pt>
                      <c:pt idx="6">
                        <c:v>2024 | 01</c:v>
                      </c:pt>
                      <c:pt idx="7">
                        <c:v>2024 | 02</c:v>
                      </c:pt>
                      <c:pt idx="8">
                        <c:v>2024 | 03</c:v>
                      </c:pt>
                      <c:pt idx="9">
                        <c:v>2024 | 04</c:v>
                      </c:pt>
                      <c:pt idx="10">
                        <c:v>2024 | 05</c:v>
                      </c:pt>
                      <c:pt idx="11">
                        <c:v>2024 | 06</c:v>
                      </c:pt>
                      <c:pt idx="12">
                        <c:v>2024 | 07</c:v>
                      </c:pt>
                      <c:pt idx="13">
                        <c:v>2024 | 08</c:v>
                      </c:pt>
                      <c:pt idx="14">
                        <c:v>2024 | 09</c:v>
                      </c:pt>
                      <c:pt idx="15">
                        <c:v>2024 | 10</c:v>
                      </c:pt>
                      <c:pt idx="16">
                        <c:v>2024 | 11</c:v>
                      </c:pt>
                      <c:pt idx="17">
                        <c:v>2024 | 12</c:v>
                      </c:pt>
                    </c:strCache>
                  </c:strRef>
                </c:cat>
                <c:val>
                  <c:numRef>
                    <c:extLst xmlns:c15="http://schemas.microsoft.com/office/drawing/2012/chart">
                      <c:ext xmlns:c15="http://schemas.microsoft.com/office/drawing/2012/chart" uri="{02D57815-91ED-43cb-92C2-25804820EDAC}">
                        <c15:formulaRef>
                          <c15:sqref>Sheet1!$E$25:$E$42</c15:sqref>
                        </c15:formulaRef>
                      </c:ext>
                    </c:extLst>
                    <c:numCache>
                      <c:formatCode>General</c:formatCode>
                      <c:ptCount val="18"/>
                      <c:pt idx="0">
                        <c:v>194</c:v>
                      </c:pt>
                      <c:pt idx="1">
                        <c:v>192</c:v>
                      </c:pt>
                      <c:pt idx="2">
                        <c:v>174</c:v>
                      </c:pt>
                      <c:pt idx="3">
                        <c:v>220</c:v>
                      </c:pt>
                      <c:pt idx="4">
                        <c:v>383</c:v>
                      </c:pt>
                      <c:pt idx="5">
                        <c:v>184</c:v>
                      </c:pt>
                      <c:pt idx="6">
                        <c:v>309</c:v>
                      </c:pt>
                      <c:pt idx="7">
                        <c:v>350</c:v>
                      </c:pt>
                      <c:pt idx="8">
                        <c:v>191</c:v>
                      </c:pt>
                      <c:pt idx="9">
                        <c:v>268</c:v>
                      </c:pt>
                      <c:pt idx="10">
                        <c:v>329</c:v>
                      </c:pt>
                      <c:pt idx="11">
                        <c:v>385</c:v>
                      </c:pt>
                      <c:pt idx="12">
                        <c:v>381</c:v>
                      </c:pt>
                      <c:pt idx="13">
                        <c:v>310</c:v>
                      </c:pt>
                      <c:pt idx="14">
                        <c:v>186</c:v>
                      </c:pt>
                      <c:pt idx="15">
                        <c:v>335</c:v>
                      </c:pt>
                      <c:pt idx="16">
                        <c:v>270</c:v>
                      </c:pt>
                      <c:pt idx="17">
                        <c:v>225</c:v>
                      </c:pt>
                    </c:numCache>
                  </c:numRef>
                </c:val>
                <c:extLst xmlns:c15="http://schemas.microsoft.com/office/drawing/2012/chart">
                  <c:ext xmlns:c16="http://schemas.microsoft.com/office/drawing/2014/chart" uri="{C3380CC4-5D6E-409C-BE32-E72D297353CC}">
                    <c16:uniqueId val="{00000004-2F5B-4B19-998A-68BB1175A0DC}"/>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Sheet1!$F$24</c15:sqref>
                        </c15:formulaRef>
                      </c:ext>
                    </c:extLst>
                    <c:strCache>
                      <c:ptCount val="1"/>
                      <c:pt idx="0">
                        <c:v> &lt;=7 days</c:v>
                      </c:pt>
                    </c:strCache>
                  </c:strRef>
                </c:tx>
                <c:spPr>
                  <a:solidFill>
                    <a:schemeClr val="accent3">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Sheet1!$A$25:$A$42</c15:sqref>
                        </c15:formulaRef>
                      </c:ext>
                    </c:extLst>
                    <c:strCache>
                      <c:ptCount val="18"/>
                      <c:pt idx="0">
                        <c:v>2023 | 07</c:v>
                      </c:pt>
                      <c:pt idx="1">
                        <c:v>2023 | 08</c:v>
                      </c:pt>
                      <c:pt idx="2">
                        <c:v>2023 | 09</c:v>
                      </c:pt>
                      <c:pt idx="3">
                        <c:v>2023 | 10</c:v>
                      </c:pt>
                      <c:pt idx="4">
                        <c:v>2023 | 11</c:v>
                      </c:pt>
                      <c:pt idx="5">
                        <c:v>2023 | 12</c:v>
                      </c:pt>
                      <c:pt idx="6">
                        <c:v>2024 | 01</c:v>
                      </c:pt>
                      <c:pt idx="7">
                        <c:v>2024 | 02</c:v>
                      </c:pt>
                      <c:pt idx="8">
                        <c:v>2024 | 03</c:v>
                      </c:pt>
                      <c:pt idx="9">
                        <c:v>2024 | 04</c:v>
                      </c:pt>
                      <c:pt idx="10">
                        <c:v>2024 | 05</c:v>
                      </c:pt>
                      <c:pt idx="11">
                        <c:v>2024 | 06</c:v>
                      </c:pt>
                      <c:pt idx="12">
                        <c:v>2024 | 07</c:v>
                      </c:pt>
                      <c:pt idx="13">
                        <c:v>2024 | 08</c:v>
                      </c:pt>
                      <c:pt idx="14">
                        <c:v>2024 | 09</c:v>
                      </c:pt>
                      <c:pt idx="15">
                        <c:v>2024 | 10</c:v>
                      </c:pt>
                      <c:pt idx="16">
                        <c:v>2024 | 11</c:v>
                      </c:pt>
                      <c:pt idx="17">
                        <c:v>2024 | 12</c:v>
                      </c:pt>
                    </c:strCache>
                  </c:strRef>
                </c:cat>
                <c:val>
                  <c:numRef>
                    <c:extLst xmlns:c15="http://schemas.microsoft.com/office/drawing/2012/chart">
                      <c:ext xmlns:c15="http://schemas.microsoft.com/office/drawing/2012/chart" uri="{02D57815-91ED-43cb-92C2-25804820EDAC}">
                        <c15:formulaRef>
                          <c15:sqref>Sheet1!$F$25:$F$42</c15:sqref>
                        </c15:formulaRef>
                      </c:ext>
                    </c:extLst>
                    <c:numCache>
                      <c:formatCode>General</c:formatCode>
                      <c:ptCount val="18"/>
                      <c:pt idx="0">
                        <c:v>363</c:v>
                      </c:pt>
                      <c:pt idx="1">
                        <c:v>343</c:v>
                      </c:pt>
                      <c:pt idx="2">
                        <c:v>424</c:v>
                      </c:pt>
                      <c:pt idx="3">
                        <c:v>324</c:v>
                      </c:pt>
                      <c:pt idx="4">
                        <c:v>689</c:v>
                      </c:pt>
                      <c:pt idx="5">
                        <c:v>319</c:v>
                      </c:pt>
                      <c:pt idx="6">
                        <c:v>684</c:v>
                      </c:pt>
                      <c:pt idx="7">
                        <c:v>561</c:v>
                      </c:pt>
                      <c:pt idx="8">
                        <c:v>355</c:v>
                      </c:pt>
                      <c:pt idx="9">
                        <c:v>433</c:v>
                      </c:pt>
                      <c:pt idx="10">
                        <c:v>599</c:v>
                      </c:pt>
                      <c:pt idx="11">
                        <c:v>555</c:v>
                      </c:pt>
                      <c:pt idx="12">
                        <c:v>633</c:v>
                      </c:pt>
                      <c:pt idx="13">
                        <c:v>455</c:v>
                      </c:pt>
                      <c:pt idx="14">
                        <c:v>329</c:v>
                      </c:pt>
                      <c:pt idx="15">
                        <c:v>509</c:v>
                      </c:pt>
                      <c:pt idx="16">
                        <c:v>449</c:v>
                      </c:pt>
                      <c:pt idx="17">
                        <c:v>336</c:v>
                      </c:pt>
                    </c:numCache>
                  </c:numRef>
                </c:val>
                <c:extLst xmlns:c15="http://schemas.microsoft.com/office/drawing/2012/chart">
                  <c:ext xmlns:c16="http://schemas.microsoft.com/office/drawing/2014/chart" uri="{C3380CC4-5D6E-409C-BE32-E72D297353CC}">
                    <c16:uniqueId val="{00000005-2F5B-4B19-998A-68BB1175A0DC}"/>
                  </c:ext>
                </c:extLst>
              </c15:ser>
            </c15:filteredBarSeries>
          </c:ext>
        </c:extLst>
      </c:barChart>
      <c:lineChart>
        <c:grouping val="standard"/>
        <c:varyColors val="0"/>
        <c:ser>
          <c:idx val="9"/>
          <c:order val="9"/>
          <c:tx>
            <c:strRef>
              <c:f>Sheet1!$K$24</c:f>
              <c:strCache>
                <c:ptCount val="1"/>
                <c:pt idx="0">
                  <c:v>%&lt;=5 days</c:v>
                </c:pt>
              </c:strCache>
            </c:strRef>
          </c:tx>
          <c:spPr>
            <a:ln w="28575" cap="rnd">
              <a:solidFill>
                <a:schemeClr val="accent1">
                  <a:lumMod val="80000"/>
                </a:schemeClr>
              </a:solidFill>
              <a:round/>
            </a:ln>
            <a:effectLst/>
          </c:spPr>
          <c:marker>
            <c:symbol val="none"/>
          </c:marker>
          <c:dLbls>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Sheet1!$A$25:$A$42</c:f>
              <c:strCache>
                <c:ptCount val="18"/>
                <c:pt idx="0">
                  <c:v>2023 | 07</c:v>
                </c:pt>
                <c:pt idx="1">
                  <c:v>2023 | 08</c:v>
                </c:pt>
                <c:pt idx="2">
                  <c:v>2023 | 09</c:v>
                </c:pt>
                <c:pt idx="3">
                  <c:v>2023 | 10</c:v>
                </c:pt>
                <c:pt idx="4">
                  <c:v>2023 | 11</c:v>
                </c:pt>
                <c:pt idx="5">
                  <c:v>2023 | 12</c:v>
                </c:pt>
                <c:pt idx="6">
                  <c:v>2024 | 01</c:v>
                </c:pt>
                <c:pt idx="7">
                  <c:v>2024 | 02</c:v>
                </c:pt>
                <c:pt idx="8">
                  <c:v>2024 | 03</c:v>
                </c:pt>
                <c:pt idx="9">
                  <c:v>2024 | 04</c:v>
                </c:pt>
                <c:pt idx="10">
                  <c:v>2024 | 05</c:v>
                </c:pt>
                <c:pt idx="11">
                  <c:v>2024 | 06</c:v>
                </c:pt>
                <c:pt idx="12">
                  <c:v>2024 | 07</c:v>
                </c:pt>
                <c:pt idx="13">
                  <c:v>2024 | 08</c:v>
                </c:pt>
                <c:pt idx="14">
                  <c:v>2024 | 09</c:v>
                </c:pt>
                <c:pt idx="15">
                  <c:v>2024 | 10</c:v>
                </c:pt>
                <c:pt idx="16">
                  <c:v>2024 | 11</c:v>
                </c:pt>
                <c:pt idx="17">
                  <c:v>2024 | 12</c:v>
                </c:pt>
              </c:strCache>
              <c:extLst/>
            </c:strRef>
          </c:cat>
          <c:val>
            <c:numRef>
              <c:f>Sheet1!$K$25:$K$42</c:f>
              <c:numCache>
                <c:formatCode>0.0</c:formatCode>
                <c:ptCount val="18"/>
                <c:pt idx="0">
                  <c:v>7.1878473508706922</c:v>
                </c:pt>
                <c:pt idx="1">
                  <c:v>7.4650077760497675</c:v>
                </c:pt>
                <c:pt idx="2">
                  <c:v>6.4420584968530177</c:v>
                </c:pt>
                <c:pt idx="3">
                  <c:v>7.9336458708979443</c:v>
                </c:pt>
                <c:pt idx="4">
                  <c:v>12.394822006472491</c:v>
                </c:pt>
                <c:pt idx="5">
                  <c:v>7.3102900278108853</c:v>
                </c:pt>
                <c:pt idx="6">
                  <c:v>10.86880056278579</c:v>
                </c:pt>
                <c:pt idx="7">
                  <c:v>12.797074954296161</c:v>
                </c:pt>
                <c:pt idx="8">
                  <c:v>7.6830249396621069</c:v>
                </c:pt>
                <c:pt idx="9">
                  <c:v>10.339506172839506</c:v>
                </c:pt>
                <c:pt idx="10">
                  <c:v>12.796577207312328</c:v>
                </c:pt>
                <c:pt idx="11">
                  <c:v>16.982796647551833</c:v>
                </c:pt>
                <c:pt idx="12">
                  <c:v>12.836927223719677</c:v>
                </c:pt>
                <c:pt idx="13">
                  <c:v>13.728963684676703</c:v>
                </c:pt>
                <c:pt idx="14">
                  <c:v>7.9048023799405005</c:v>
                </c:pt>
                <c:pt idx="15">
                  <c:v>12.028725314183124</c:v>
                </c:pt>
                <c:pt idx="16">
                  <c:v>10.48951048951049</c:v>
                </c:pt>
                <c:pt idx="17">
                  <c:v>10.791366906474821</c:v>
                </c:pt>
              </c:numCache>
              <c:extLst/>
            </c:numRef>
          </c:val>
          <c:smooth val="0"/>
          <c:extLst>
            <c:ext xmlns:c16="http://schemas.microsoft.com/office/drawing/2014/chart" uri="{C3380CC4-5D6E-409C-BE32-E72D297353CC}">
              <c16:uniqueId val="{00000001-2F5B-4B19-998A-68BB1175A0DC}"/>
            </c:ext>
          </c:extLst>
        </c:ser>
        <c:dLbls>
          <c:showLegendKey val="0"/>
          <c:showVal val="0"/>
          <c:showCatName val="0"/>
          <c:showSerName val="0"/>
          <c:showPercent val="0"/>
          <c:showBubbleSize val="0"/>
        </c:dLbls>
        <c:marker val="1"/>
        <c:smooth val="0"/>
        <c:axId val="768953951"/>
        <c:axId val="768969759"/>
        <c:extLst>
          <c:ext xmlns:c15="http://schemas.microsoft.com/office/drawing/2012/chart" uri="{02D57815-91ED-43cb-92C2-25804820EDAC}">
            <c15:filteredLineSeries>
              <c15:ser>
                <c:idx val="5"/>
                <c:order val="5"/>
                <c:tx>
                  <c:strRef>
                    <c:extLst>
                      <c:ext uri="{02D57815-91ED-43cb-92C2-25804820EDAC}">
                        <c15:formulaRef>
                          <c15:sqref>Sheet1!$G$24</c15:sqref>
                        </c15:formulaRef>
                      </c:ext>
                    </c:extLst>
                    <c:strCache>
                      <c:ptCount val="1"/>
                      <c:pt idx="0">
                        <c:v>&lt;=8 work days</c:v>
                      </c:pt>
                    </c:strCache>
                  </c:strRef>
                </c:tx>
                <c:spPr>
                  <a:ln w="28575" cap="rnd">
                    <a:solidFill>
                      <a:schemeClr val="accent5">
                        <a:lumMod val="60000"/>
                      </a:schemeClr>
                    </a:solidFill>
                    <a:round/>
                  </a:ln>
                  <a:effectLst/>
                </c:spPr>
                <c:marker>
                  <c:symbol val="none"/>
                </c:marker>
                <c:cat>
                  <c:strRef>
                    <c:extLst>
                      <c:ext uri="{02D57815-91ED-43cb-92C2-25804820EDAC}">
                        <c15:formulaRef>
                          <c15:sqref>Sheet1!$A$25:$A$42</c15:sqref>
                        </c15:formulaRef>
                      </c:ext>
                    </c:extLst>
                    <c:strCache>
                      <c:ptCount val="18"/>
                      <c:pt idx="0">
                        <c:v>2023 | 07</c:v>
                      </c:pt>
                      <c:pt idx="1">
                        <c:v>2023 | 08</c:v>
                      </c:pt>
                      <c:pt idx="2">
                        <c:v>2023 | 09</c:v>
                      </c:pt>
                      <c:pt idx="3">
                        <c:v>2023 | 10</c:v>
                      </c:pt>
                      <c:pt idx="4">
                        <c:v>2023 | 11</c:v>
                      </c:pt>
                      <c:pt idx="5">
                        <c:v>2023 | 12</c:v>
                      </c:pt>
                      <c:pt idx="6">
                        <c:v>2024 | 01</c:v>
                      </c:pt>
                      <c:pt idx="7">
                        <c:v>2024 | 02</c:v>
                      </c:pt>
                      <c:pt idx="8">
                        <c:v>2024 | 03</c:v>
                      </c:pt>
                      <c:pt idx="9">
                        <c:v>2024 | 04</c:v>
                      </c:pt>
                      <c:pt idx="10">
                        <c:v>2024 | 05</c:v>
                      </c:pt>
                      <c:pt idx="11">
                        <c:v>2024 | 06</c:v>
                      </c:pt>
                      <c:pt idx="12">
                        <c:v>2024 | 07</c:v>
                      </c:pt>
                      <c:pt idx="13">
                        <c:v>2024 | 08</c:v>
                      </c:pt>
                      <c:pt idx="14">
                        <c:v>2024 | 09</c:v>
                      </c:pt>
                      <c:pt idx="15">
                        <c:v>2024 | 10</c:v>
                      </c:pt>
                      <c:pt idx="16">
                        <c:v>2024 | 11</c:v>
                      </c:pt>
                      <c:pt idx="17">
                        <c:v>2024 | 12</c:v>
                      </c:pt>
                    </c:strCache>
                  </c:strRef>
                </c:cat>
                <c:val>
                  <c:numRef>
                    <c:extLst>
                      <c:ext uri="{02D57815-91ED-43cb-92C2-25804820EDAC}">
                        <c15:formulaRef>
                          <c15:sqref>Sheet1!$G$25:$G$42</c15:sqref>
                        </c15:formulaRef>
                      </c:ext>
                    </c:extLst>
                    <c:numCache>
                      <c:formatCode>General</c:formatCode>
                      <c:ptCount val="18"/>
                      <c:pt idx="0">
                        <c:v>688</c:v>
                      </c:pt>
                      <c:pt idx="1">
                        <c:v>729</c:v>
                      </c:pt>
                      <c:pt idx="2">
                        <c:v>1247</c:v>
                      </c:pt>
                      <c:pt idx="3">
                        <c:v>844</c:v>
                      </c:pt>
                      <c:pt idx="4">
                        <c:v>1599</c:v>
                      </c:pt>
                      <c:pt idx="5">
                        <c:v>824</c:v>
                      </c:pt>
                      <c:pt idx="6">
                        <c:v>1464</c:v>
                      </c:pt>
                      <c:pt idx="7">
                        <c:v>1155</c:v>
                      </c:pt>
                      <c:pt idx="8">
                        <c:v>745</c:v>
                      </c:pt>
                      <c:pt idx="9">
                        <c:v>1011</c:v>
                      </c:pt>
                      <c:pt idx="10">
                        <c:v>1332</c:v>
                      </c:pt>
                      <c:pt idx="11">
                        <c:v>984</c:v>
                      </c:pt>
                      <c:pt idx="12">
                        <c:v>1144</c:v>
                      </c:pt>
                      <c:pt idx="13">
                        <c:v>867</c:v>
                      </c:pt>
                      <c:pt idx="14">
                        <c:v>782</c:v>
                      </c:pt>
                      <c:pt idx="15">
                        <c:v>1137</c:v>
                      </c:pt>
                      <c:pt idx="16">
                        <c:v>1044</c:v>
                      </c:pt>
                      <c:pt idx="17">
                        <c:v>754</c:v>
                      </c:pt>
                    </c:numCache>
                  </c:numRef>
                </c:val>
                <c:smooth val="0"/>
                <c:extLst>
                  <c:ext xmlns:c16="http://schemas.microsoft.com/office/drawing/2014/chart" uri="{C3380CC4-5D6E-409C-BE32-E72D297353CC}">
                    <c16:uniqueId val="{00000006-2F5B-4B19-998A-68BB1175A0DC}"/>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Sheet1!$H$24</c15:sqref>
                        </c15:formulaRef>
                      </c:ext>
                    </c:extLst>
                    <c:strCache>
                      <c:ptCount val="1"/>
                      <c:pt idx="0">
                        <c:v> &lt;=10 days</c:v>
                      </c:pt>
                    </c:strCache>
                  </c:strRef>
                </c:tx>
                <c:spPr>
                  <a:ln w="28575" cap="rnd">
                    <a:solidFill>
                      <a:schemeClr val="accent1">
                        <a:lumMod val="80000"/>
                        <a:lumOff val="20000"/>
                      </a:schemeClr>
                    </a:solidFill>
                    <a:round/>
                  </a:ln>
                  <a:effectLst/>
                </c:spPr>
                <c:marker>
                  <c:symbol val="none"/>
                </c:marker>
                <c:cat>
                  <c:strRef>
                    <c:extLst xmlns:c15="http://schemas.microsoft.com/office/drawing/2012/chart">
                      <c:ext xmlns:c15="http://schemas.microsoft.com/office/drawing/2012/chart" uri="{02D57815-91ED-43cb-92C2-25804820EDAC}">
                        <c15:formulaRef>
                          <c15:sqref>Sheet1!$A$25:$A$42</c15:sqref>
                        </c15:formulaRef>
                      </c:ext>
                    </c:extLst>
                    <c:strCache>
                      <c:ptCount val="18"/>
                      <c:pt idx="0">
                        <c:v>2023 | 07</c:v>
                      </c:pt>
                      <c:pt idx="1">
                        <c:v>2023 | 08</c:v>
                      </c:pt>
                      <c:pt idx="2">
                        <c:v>2023 | 09</c:v>
                      </c:pt>
                      <c:pt idx="3">
                        <c:v>2023 | 10</c:v>
                      </c:pt>
                      <c:pt idx="4">
                        <c:v>2023 | 11</c:v>
                      </c:pt>
                      <c:pt idx="5">
                        <c:v>2023 | 12</c:v>
                      </c:pt>
                      <c:pt idx="6">
                        <c:v>2024 | 01</c:v>
                      </c:pt>
                      <c:pt idx="7">
                        <c:v>2024 | 02</c:v>
                      </c:pt>
                      <c:pt idx="8">
                        <c:v>2024 | 03</c:v>
                      </c:pt>
                      <c:pt idx="9">
                        <c:v>2024 | 04</c:v>
                      </c:pt>
                      <c:pt idx="10">
                        <c:v>2024 | 05</c:v>
                      </c:pt>
                      <c:pt idx="11">
                        <c:v>2024 | 06</c:v>
                      </c:pt>
                      <c:pt idx="12">
                        <c:v>2024 | 07</c:v>
                      </c:pt>
                      <c:pt idx="13">
                        <c:v>2024 | 08</c:v>
                      </c:pt>
                      <c:pt idx="14">
                        <c:v>2024 | 09</c:v>
                      </c:pt>
                      <c:pt idx="15">
                        <c:v>2024 | 10</c:v>
                      </c:pt>
                      <c:pt idx="16">
                        <c:v>2024 | 11</c:v>
                      </c:pt>
                      <c:pt idx="17">
                        <c:v>2024 | 12</c:v>
                      </c:pt>
                    </c:strCache>
                  </c:strRef>
                </c:cat>
                <c:val>
                  <c:numRef>
                    <c:extLst xmlns:c15="http://schemas.microsoft.com/office/drawing/2012/chart">
                      <c:ext xmlns:c15="http://schemas.microsoft.com/office/drawing/2012/chart" uri="{02D57815-91ED-43cb-92C2-25804820EDAC}">
                        <c15:formulaRef>
                          <c15:sqref>Sheet1!$H$25:$H$42</c15:sqref>
                        </c15:formulaRef>
                      </c:ext>
                    </c:extLst>
                    <c:numCache>
                      <c:formatCode>General</c:formatCode>
                      <c:ptCount val="18"/>
                      <c:pt idx="0">
                        <c:v>566</c:v>
                      </c:pt>
                      <c:pt idx="1">
                        <c:v>553</c:v>
                      </c:pt>
                      <c:pt idx="2">
                        <c:v>994</c:v>
                      </c:pt>
                      <c:pt idx="3">
                        <c:v>642</c:v>
                      </c:pt>
                      <c:pt idx="4">
                        <c:v>1251</c:v>
                      </c:pt>
                      <c:pt idx="5">
                        <c:v>521</c:v>
                      </c:pt>
                      <c:pt idx="6">
                        <c:v>1245</c:v>
                      </c:pt>
                      <c:pt idx="7">
                        <c:v>932</c:v>
                      </c:pt>
                      <c:pt idx="8">
                        <c:v>553</c:v>
                      </c:pt>
                      <c:pt idx="9">
                        <c:v>792</c:v>
                      </c:pt>
                      <c:pt idx="10">
                        <c:v>987</c:v>
                      </c:pt>
                      <c:pt idx="11">
                        <c:v>847</c:v>
                      </c:pt>
                      <c:pt idx="12">
                        <c:v>1023</c:v>
                      </c:pt>
                      <c:pt idx="13">
                        <c:v>655</c:v>
                      </c:pt>
                      <c:pt idx="14">
                        <c:v>634</c:v>
                      </c:pt>
                      <c:pt idx="15">
                        <c:v>888</c:v>
                      </c:pt>
                      <c:pt idx="16">
                        <c:v>835</c:v>
                      </c:pt>
                      <c:pt idx="17">
                        <c:v>552</c:v>
                      </c:pt>
                    </c:numCache>
                  </c:numRef>
                </c:val>
                <c:smooth val="0"/>
                <c:extLst xmlns:c15="http://schemas.microsoft.com/office/drawing/2012/chart">
                  <c:ext xmlns:c16="http://schemas.microsoft.com/office/drawing/2014/chart" uri="{C3380CC4-5D6E-409C-BE32-E72D297353CC}">
                    <c16:uniqueId val="{00000007-2F5B-4B19-998A-68BB1175A0DC}"/>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Sheet1!$I$24</c15:sqref>
                        </c15:formulaRef>
                      </c:ext>
                    </c:extLst>
                    <c:strCache>
                      <c:ptCount val="1"/>
                      <c:pt idx="0">
                        <c:v> &gt;20 days</c:v>
                      </c:pt>
                    </c:strCache>
                  </c:strRef>
                </c:tx>
                <c:spPr>
                  <a:ln w="28575" cap="rnd">
                    <a:solidFill>
                      <a:schemeClr val="accent3">
                        <a:lumMod val="80000"/>
                        <a:lumOff val="20000"/>
                      </a:schemeClr>
                    </a:solidFill>
                    <a:round/>
                  </a:ln>
                  <a:effectLst/>
                </c:spPr>
                <c:marker>
                  <c:symbol val="none"/>
                </c:marker>
                <c:cat>
                  <c:strRef>
                    <c:extLst xmlns:c15="http://schemas.microsoft.com/office/drawing/2012/chart">
                      <c:ext xmlns:c15="http://schemas.microsoft.com/office/drawing/2012/chart" uri="{02D57815-91ED-43cb-92C2-25804820EDAC}">
                        <c15:formulaRef>
                          <c15:sqref>Sheet1!$A$25:$A$42</c15:sqref>
                        </c15:formulaRef>
                      </c:ext>
                    </c:extLst>
                    <c:strCache>
                      <c:ptCount val="18"/>
                      <c:pt idx="0">
                        <c:v>2023 | 07</c:v>
                      </c:pt>
                      <c:pt idx="1">
                        <c:v>2023 | 08</c:v>
                      </c:pt>
                      <c:pt idx="2">
                        <c:v>2023 | 09</c:v>
                      </c:pt>
                      <c:pt idx="3">
                        <c:v>2023 | 10</c:v>
                      </c:pt>
                      <c:pt idx="4">
                        <c:v>2023 | 11</c:v>
                      </c:pt>
                      <c:pt idx="5">
                        <c:v>2023 | 12</c:v>
                      </c:pt>
                      <c:pt idx="6">
                        <c:v>2024 | 01</c:v>
                      </c:pt>
                      <c:pt idx="7">
                        <c:v>2024 | 02</c:v>
                      </c:pt>
                      <c:pt idx="8">
                        <c:v>2024 | 03</c:v>
                      </c:pt>
                      <c:pt idx="9">
                        <c:v>2024 | 04</c:v>
                      </c:pt>
                      <c:pt idx="10">
                        <c:v>2024 | 05</c:v>
                      </c:pt>
                      <c:pt idx="11">
                        <c:v>2024 | 06</c:v>
                      </c:pt>
                      <c:pt idx="12">
                        <c:v>2024 | 07</c:v>
                      </c:pt>
                      <c:pt idx="13">
                        <c:v>2024 | 08</c:v>
                      </c:pt>
                      <c:pt idx="14">
                        <c:v>2024 | 09</c:v>
                      </c:pt>
                      <c:pt idx="15">
                        <c:v>2024 | 10</c:v>
                      </c:pt>
                      <c:pt idx="16">
                        <c:v>2024 | 11</c:v>
                      </c:pt>
                      <c:pt idx="17">
                        <c:v>2024 | 12</c:v>
                      </c:pt>
                    </c:strCache>
                  </c:strRef>
                </c:cat>
                <c:val>
                  <c:numRef>
                    <c:extLst xmlns:c15="http://schemas.microsoft.com/office/drawing/2012/chart">
                      <c:ext xmlns:c15="http://schemas.microsoft.com/office/drawing/2012/chart" uri="{02D57815-91ED-43cb-92C2-25804820EDAC}">
                        <c15:formulaRef>
                          <c15:sqref>Sheet1!$I$25:$I$42</c15:sqref>
                        </c15:formulaRef>
                      </c:ext>
                    </c:extLst>
                    <c:numCache>
                      <c:formatCode>General</c:formatCode>
                      <c:ptCount val="18"/>
                      <c:pt idx="0">
                        <c:v>1612</c:v>
                      </c:pt>
                      <c:pt idx="1">
                        <c:v>1283</c:v>
                      </c:pt>
                      <c:pt idx="2">
                        <c:v>440</c:v>
                      </c:pt>
                      <c:pt idx="3">
                        <c:v>610</c:v>
                      </c:pt>
                      <c:pt idx="4">
                        <c:v>481</c:v>
                      </c:pt>
                      <c:pt idx="5">
                        <c:v>936</c:v>
                      </c:pt>
                      <c:pt idx="6">
                        <c:v>432</c:v>
                      </c:pt>
                      <c:pt idx="7">
                        <c:v>577</c:v>
                      </c:pt>
                      <c:pt idx="8">
                        <c:v>1093</c:v>
                      </c:pt>
                      <c:pt idx="9">
                        <c:v>674</c:v>
                      </c:pt>
                      <c:pt idx="10">
                        <c:v>499</c:v>
                      </c:pt>
                      <c:pt idx="11">
                        <c:v>459</c:v>
                      </c:pt>
                      <c:pt idx="12">
                        <c:v>999</c:v>
                      </c:pt>
                      <c:pt idx="13">
                        <c:v>835</c:v>
                      </c:pt>
                      <c:pt idx="14">
                        <c:v>776</c:v>
                      </c:pt>
                      <c:pt idx="15">
                        <c:v>586</c:v>
                      </c:pt>
                      <c:pt idx="16">
                        <c:v>547</c:v>
                      </c:pt>
                      <c:pt idx="17">
                        <c:v>838</c:v>
                      </c:pt>
                    </c:numCache>
                  </c:numRef>
                </c:val>
                <c:smooth val="0"/>
                <c:extLst xmlns:c15="http://schemas.microsoft.com/office/drawing/2012/chart">
                  <c:ext xmlns:c16="http://schemas.microsoft.com/office/drawing/2014/chart" uri="{C3380CC4-5D6E-409C-BE32-E72D297353CC}">
                    <c16:uniqueId val="{00000008-2F5B-4B19-998A-68BB1175A0DC}"/>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Sheet1!$J$24</c15:sqref>
                        </c15:formulaRef>
                      </c:ext>
                    </c:extLst>
                    <c:strCache>
                      <c:ptCount val="1"/>
                      <c:pt idx="0">
                        <c:v>% &lt;=3 days</c:v>
                      </c:pt>
                    </c:strCache>
                  </c:strRef>
                </c:tx>
                <c:spPr>
                  <a:ln w="28575" cap="rnd">
                    <a:solidFill>
                      <a:schemeClr val="accent5">
                        <a:lumMod val="80000"/>
                        <a:lumOff val="20000"/>
                      </a:schemeClr>
                    </a:solidFill>
                    <a:round/>
                  </a:ln>
                  <a:effectLst/>
                </c:spPr>
                <c:marker>
                  <c:symbol val="none"/>
                </c:marker>
                <c:cat>
                  <c:strRef>
                    <c:extLst xmlns:c15="http://schemas.microsoft.com/office/drawing/2012/chart">
                      <c:ext xmlns:c15="http://schemas.microsoft.com/office/drawing/2012/chart" uri="{02D57815-91ED-43cb-92C2-25804820EDAC}">
                        <c15:formulaRef>
                          <c15:sqref>Sheet1!$A$25:$A$42</c15:sqref>
                        </c15:formulaRef>
                      </c:ext>
                    </c:extLst>
                    <c:strCache>
                      <c:ptCount val="18"/>
                      <c:pt idx="0">
                        <c:v>2023 | 07</c:v>
                      </c:pt>
                      <c:pt idx="1">
                        <c:v>2023 | 08</c:v>
                      </c:pt>
                      <c:pt idx="2">
                        <c:v>2023 | 09</c:v>
                      </c:pt>
                      <c:pt idx="3">
                        <c:v>2023 | 10</c:v>
                      </c:pt>
                      <c:pt idx="4">
                        <c:v>2023 | 11</c:v>
                      </c:pt>
                      <c:pt idx="5">
                        <c:v>2023 | 12</c:v>
                      </c:pt>
                      <c:pt idx="6">
                        <c:v>2024 | 01</c:v>
                      </c:pt>
                      <c:pt idx="7">
                        <c:v>2024 | 02</c:v>
                      </c:pt>
                      <c:pt idx="8">
                        <c:v>2024 | 03</c:v>
                      </c:pt>
                      <c:pt idx="9">
                        <c:v>2024 | 04</c:v>
                      </c:pt>
                      <c:pt idx="10">
                        <c:v>2024 | 05</c:v>
                      </c:pt>
                      <c:pt idx="11">
                        <c:v>2024 | 06</c:v>
                      </c:pt>
                      <c:pt idx="12">
                        <c:v>2024 | 07</c:v>
                      </c:pt>
                      <c:pt idx="13">
                        <c:v>2024 | 08</c:v>
                      </c:pt>
                      <c:pt idx="14">
                        <c:v>2024 | 09</c:v>
                      </c:pt>
                      <c:pt idx="15">
                        <c:v>2024 | 10</c:v>
                      </c:pt>
                      <c:pt idx="16">
                        <c:v>2024 | 11</c:v>
                      </c:pt>
                      <c:pt idx="17">
                        <c:v>2024 | 12</c:v>
                      </c:pt>
                    </c:strCache>
                  </c:strRef>
                </c:cat>
                <c:val>
                  <c:numRef>
                    <c:extLst xmlns:c15="http://schemas.microsoft.com/office/drawing/2012/chart">
                      <c:ext xmlns:c15="http://schemas.microsoft.com/office/drawing/2012/chart" uri="{02D57815-91ED-43cb-92C2-25804820EDAC}">
                        <c15:formulaRef>
                          <c15:sqref>Sheet1!$J$25:$J$42</c15:sqref>
                        </c15:formulaRef>
                      </c:ext>
                    </c:extLst>
                    <c:numCache>
                      <c:formatCode>0.0</c:formatCode>
                      <c:ptCount val="18"/>
                      <c:pt idx="0">
                        <c:v>4.2608373471656167</c:v>
                      </c:pt>
                      <c:pt idx="1">
                        <c:v>5.132192846034215</c:v>
                      </c:pt>
                      <c:pt idx="2">
                        <c:v>3.2580525731210659</c:v>
                      </c:pt>
                      <c:pt idx="3">
                        <c:v>4.5798773891092681</c:v>
                      </c:pt>
                      <c:pt idx="4">
                        <c:v>9.0614886731391593</c:v>
                      </c:pt>
                      <c:pt idx="5">
                        <c:v>3.9332538736591176</c:v>
                      </c:pt>
                      <c:pt idx="6">
                        <c:v>5.5575096728807596</c:v>
                      </c:pt>
                      <c:pt idx="7">
                        <c:v>5.9232175502742228</c:v>
                      </c:pt>
                      <c:pt idx="8">
                        <c:v>4.0225261464199518</c:v>
                      </c:pt>
                      <c:pt idx="9">
                        <c:v>7.6774691358024683</c:v>
                      </c:pt>
                      <c:pt idx="10">
                        <c:v>8.2069233761182421</c:v>
                      </c:pt>
                      <c:pt idx="11">
                        <c:v>11.204234671371857</c:v>
                      </c:pt>
                      <c:pt idx="12">
                        <c:v>7.9851752021563343</c:v>
                      </c:pt>
                      <c:pt idx="13">
                        <c:v>8.2816651904340119</c:v>
                      </c:pt>
                      <c:pt idx="14">
                        <c:v>5.099872503187421</c:v>
                      </c:pt>
                      <c:pt idx="15">
                        <c:v>8.5457809694793543</c:v>
                      </c:pt>
                      <c:pt idx="16">
                        <c:v>7.1872571872571873</c:v>
                      </c:pt>
                      <c:pt idx="17">
                        <c:v>5.5635491606714629</c:v>
                      </c:pt>
                    </c:numCache>
                  </c:numRef>
                </c:val>
                <c:smooth val="0"/>
                <c:extLst xmlns:c15="http://schemas.microsoft.com/office/drawing/2012/chart">
                  <c:ext xmlns:c16="http://schemas.microsoft.com/office/drawing/2014/chart" uri="{C3380CC4-5D6E-409C-BE32-E72D297353CC}">
                    <c16:uniqueId val="{00000009-2F5B-4B19-998A-68BB1175A0DC}"/>
                  </c:ext>
                </c:extLst>
              </c15:ser>
            </c15:filteredLineSeries>
          </c:ext>
        </c:extLst>
      </c:lineChart>
      <c:catAx>
        <c:axId val="7650867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65078847"/>
        <c:crosses val="autoZero"/>
        <c:auto val="1"/>
        <c:lblAlgn val="ctr"/>
        <c:lblOffset val="100"/>
        <c:noMultiLvlLbl val="0"/>
      </c:catAx>
      <c:valAx>
        <c:axId val="76507884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Wait Days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65086751"/>
        <c:crosses val="autoZero"/>
        <c:crossBetween val="between"/>
      </c:valAx>
      <c:valAx>
        <c:axId val="768969759"/>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reported within 5 days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68953951"/>
        <c:crosses val="max"/>
        <c:crossBetween val="between"/>
      </c:valAx>
      <c:catAx>
        <c:axId val="768953951"/>
        <c:scaling>
          <c:orientation val="minMax"/>
        </c:scaling>
        <c:delete val="1"/>
        <c:axPos val="b"/>
        <c:numFmt formatCode="General" sourceLinked="1"/>
        <c:majorTickMark val="out"/>
        <c:minorTickMark val="none"/>
        <c:tickLblPos val="nextTo"/>
        <c:crossAx val="768969759"/>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solidFill>
    </a:ln>
    <a:effectLst/>
  </c:spPr>
  <c:txPr>
    <a:bodyPr/>
    <a:lstStyle/>
    <a:p>
      <a:pPr>
        <a:defRPr/>
      </a:pPr>
      <a:endParaRPr lang="en-US"/>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CAN5 - Accelerated Pathway Turnaround</a:t>
            </a:r>
            <a:r>
              <a:rPr lang="en-GB" baseline="0"/>
              <a:t> Times</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1"/>
          <c:tx>
            <c:strRef>
              <c:f>Sheet1!$C$112</c:f>
              <c:strCache>
                <c:ptCount val="1"/>
                <c:pt idx="0">
                  <c:v> Turnaround (days)</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Sheet1!$A$113:$A$123</c:f>
              <c:strCache>
                <c:ptCount val="11"/>
                <c:pt idx="0">
                  <c:v>2024 | 02</c:v>
                </c:pt>
                <c:pt idx="1">
                  <c:v>2024 | 03</c:v>
                </c:pt>
                <c:pt idx="2">
                  <c:v>2024 | 04</c:v>
                </c:pt>
                <c:pt idx="3">
                  <c:v>2024 | 05</c:v>
                </c:pt>
                <c:pt idx="4">
                  <c:v>2024 | 06</c:v>
                </c:pt>
                <c:pt idx="5">
                  <c:v>2024 | 07</c:v>
                </c:pt>
                <c:pt idx="6">
                  <c:v>2024 | 08</c:v>
                </c:pt>
                <c:pt idx="7">
                  <c:v>2024 | 09</c:v>
                </c:pt>
                <c:pt idx="8">
                  <c:v>2024 | 10</c:v>
                </c:pt>
                <c:pt idx="9">
                  <c:v>2024 | 11</c:v>
                </c:pt>
                <c:pt idx="10">
                  <c:v>2024 | 12</c:v>
                </c:pt>
              </c:strCache>
            </c:strRef>
          </c:cat>
          <c:val>
            <c:numRef>
              <c:f>Sheet1!$C$113:$C$123</c:f>
              <c:numCache>
                <c:formatCode>0.0</c:formatCode>
                <c:ptCount val="11"/>
                <c:pt idx="0">
                  <c:v>5.08</c:v>
                </c:pt>
                <c:pt idx="1">
                  <c:v>5.0370370370370372</c:v>
                </c:pt>
                <c:pt idx="2">
                  <c:v>10.727272727272727</c:v>
                </c:pt>
                <c:pt idx="3">
                  <c:v>4.115384615384615</c:v>
                </c:pt>
                <c:pt idx="4">
                  <c:v>11.755102040816327</c:v>
                </c:pt>
                <c:pt idx="5">
                  <c:v>3.5625</c:v>
                </c:pt>
                <c:pt idx="6">
                  <c:v>3.5789473684210527</c:v>
                </c:pt>
                <c:pt idx="7">
                  <c:v>4.3953488372093021</c:v>
                </c:pt>
                <c:pt idx="8">
                  <c:v>3.5098039215686274</c:v>
                </c:pt>
                <c:pt idx="9">
                  <c:v>2.3142857142857145</c:v>
                </c:pt>
                <c:pt idx="10">
                  <c:v>3.8260869565217392</c:v>
                </c:pt>
              </c:numCache>
            </c:numRef>
          </c:val>
          <c:extLst>
            <c:ext xmlns:c16="http://schemas.microsoft.com/office/drawing/2014/chart" uri="{C3380CC4-5D6E-409C-BE32-E72D297353CC}">
              <c16:uniqueId val="{00000000-BAD3-4E1E-9ACF-FB0A10413D20}"/>
            </c:ext>
          </c:extLst>
        </c:ser>
        <c:dLbls>
          <c:showLegendKey val="0"/>
          <c:showVal val="0"/>
          <c:showCatName val="0"/>
          <c:showSerName val="0"/>
          <c:showPercent val="0"/>
          <c:showBubbleSize val="0"/>
        </c:dLbls>
        <c:gapWidth val="219"/>
        <c:overlap val="-27"/>
        <c:axId val="846599871"/>
        <c:axId val="846600287"/>
        <c:extLst>
          <c:ext xmlns:c15="http://schemas.microsoft.com/office/drawing/2012/chart" uri="{02D57815-91ED-43cb-92C2-25804820EDAC}">
            <c15:filteredBarSeries>
              <c15:ser>
                <c:idx val="0"/>
                <c:order val="0"/>
                <c:tx>
                  <c:strRef>
                    <c:extLst>
                      <c:ext uri="{02D57815-91ED-43cb-92C2-25804820EDAC}">
                        <c15:formulaRef>
                          <c15:sqref>Sheet1!$B$112</c15:sqref>
                        </c15:formulaRef>
                      </c:ext>
                    </c:extLst>
                    <c:strCache>
                      <c:ptCount val="1"/>
                      <c:pt idx="0">
                        <c:v>Specimens</c:v>
                      </c:pt>
                    </c:strCache>
                  </c:strRef>
                </c:tx>
                <c:spPr>
                  <a:solidFill>
                    <a:schemeClr val="accent1"/>
                  </a:solidFill>
                  <a:ln>
                    <a:noFill/>
                  </a:ln>
                  <a:effectLst/>
                </c:spPr>
                <c:invertIfNegative val="0"/>
                <c:cat>
                  <c:strRef>
                    <c:extLst>
                      <c:ext uri="{02D57815-91ED-43cb-92C2-25804820EDAC}">
                        <c15:formulaRef>
                          <c15:sqref>Sheet1!$A$113:$A$123</c15:sqref>
                        </c15:formulaRef>
                      </c:ext>
                    </c:extLst>
                    <c:strCache>
                      <c:ptCount val="11"/>
                      <c:pt idx="0">
                        <c:v>2024 | 02</c:v>
                      </c:pt>
                      <c:pt idx="1">
                        <c:v>2024 | 03</c:v>
                      </c:pt>
                      <c:pt idx="2">
                        <c:v>2024 | 04</c:v>
                      </c:pt>
                      <c:pt idx="3">
                        <c:v>2024 | 05</c:v>
                      </c:pt>
                      <c:pt idx="4">
                        <c:v>2024 | 06</c:v>
                      </c:pt>
                      <c:pt idx="5">
                        <c:v>2024 | 07</c:v>
                      </c:pt>
                      <c:pt idx="6">
                        <c:v>2024 | 08</c:v>
                      </c:pt>
                      <c:pt idx="7">
                        <c:v>2024 | 09</c:v>
                      </c:pt>
                      <c:pt idx="8">
                        <c:v>2024 | 10</c:v>
                      </c:pt>
                      <c:pt idx="9">
                        <c:v>2024 | 11</c:v>
                      </c:pt>
                      <c:pt idx="10">
                        <c:v>2024 | 12</c:v>
                      </c:pt>
                    </c:strCache>
                  </c:strRef>
                </c:cat>
                <c:val>
                  <c:numRef>
                    <c:extLst>
                      <c:ext uri="{02D57815-91ED-43cb-92C2-25804820EDAC}">
                        <c15:formulaRef>
                          <c15:sqref>Sheet1!$B$113:$B$123</c15:sqref>
                        </c15:formulaRef>
                      </c:ext>
                    </c:extLst>
                    <c:numCache>
                      <c:formatCode>General</c:formatCode>
                      <c:ptCount val="11"/>
                      <c:pt idx="0">
                        <c:v>50</c:v>
                      </c:pt>
                      <c:pt idx="1">
                        <c:v>27</c:v>
                      </c:pt>
                      <c:pt idx="2">
                        <c:v>33</c:v>
                      </c:pt>
                      <c:pt idx="3">
                        <c:v>52</c:v>
                      </c:pt>
                      <c:pt idx="4">
                        <c:v>49</c:v>
                      </c:pt>
                      <c:pt idx="5">
                        <c:v>48</c:v>
                      </c:pt>
                      <c:pt idx="6">
                        <c:v>57</c:v>
                      </c:pt>
                      <c:pt idx="7">
                        <c:v>43</c:v>
                      </c:pt>
                      <c:pt idx="8">
                        <c:v>51</c:v>
                      </c:pt>
                      <c:pt idx="9">
                        <c:v>35</c:v>
                      </c:pt>
                      <c:pt idx="10">
                        <c:v>23</c:v>
                      </c:pt>
                    </c:numCache>
                  </c:numRef>
                </c:val>
                <c:extLst>
                  <c:ext xmlns:c16="http://schemas.microsoft.com/office/drawing/2014/chart" uri="{C3380CC4-5D6E-409C-BE32-E72D297353CC}">
                    <c16:uniqueId val="{00000003-BAD3-4E1E-9ACF-FB0A10413D20}"/>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Sheet1!$D$112</c15:sqref>
                        </c15:formulaRef>
                      </c:ext>
                    </c:extLst>
                    <c:strCache>
                      <c:ptCount val="1"/>
                      <c:pt idx="0">
                        <c:v> &lt;=3 days</c:v>
                      </c:pt>
                    </c:strCache>
                  </c:strRef>
                </c:tx>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Sheet1!$A$113:$A$123</c15:sqref>
                        </c15:formulaRef>
                      </c:ext>
                    </c:extLst>
                    <c:strCache>
                      <c:ptCount val="11"/>
                      <c:pt idx="0">
                        <c:v>2024 | 02</c:v>
                      </c:pt>
                      <c:pt idx="1">
                        <c:v>2024 | 03</c:v>
                      </c:pt>
                      <c:pt idx="2">
                        <c:v>2024 | 04</c:v>
                      </c:pt>
                      <c:pt idx="3">
                        <c:v>2024 | 05</c:v>
                      </c:pt>
                      <c:pt idx="4">
                        <c:v>2024 | 06</c:v>
                      </c:pt>
                      <c:pt idx="5">
                        <c:v>2024 | 07</c:v>
                      </c:pt>
                      <c:pt idx="6">
                        <c:v>2024 | 08</c:v>
                      </c:pt>
                      <c:pt idx="7">
                        <c:v>2024 | 09</c:v>
                      </c:pt>
                      <c:pt idx="8">
                        <c:v>2024 | 10</c:v>
                      </c:pt>
                      <c:pt idx="9">
                        <c:v>2024 | 11</c:v>
                      </c:pt>
                      <c:pt idx="10">
                        <c:v>2024 | 12</c:v>
                      </c:pt>
                    </c:strCache>
                  </c:strRef>
                </c:cat>
                <c:val>
                  <c:numRef>
                    <c:extLst xmlns:c15="http://schemas.microsoft.com/office/drawing/2012/chart">
                      <c:ext xmlns:c15="http://schemas.microsoft.com/office/drawing/2012/chart" uri="{02D57815-91ED-43cb-92C2-25804820EDAC}">
                        <c15:formulaRef>
                          <c15:sqref>Sheet1!$D$113:$D$123</c15:sqref>
                        </c15:formulaRef>
                      </c:ext>
                    </c:extLst>
                    <c:numCache>
                      <c:formatCode>General</c:formatCode>
                      <c:ptCount val="11"/>
                      <c:pt idx="0">
                        <c:v>23</c:v>
                      </c:pt>
                      <c:pt idx="1">
                        <c:v>17</c:v>
                      </c:pt>
                      <c:pt idx="2">
                        <c:v>16</c:v>
                      </c:pt>
                      <c:pt idx="3">
                        <c:v>29</c:v>
                      </c:pt>
                      <c:pt idx="4">
                        <c:v>37</c:v>
                      </c:pt>
                      <c:pt idx="5">
                        <c:v>30</c:v>
                      </c:pt>
                      <c:pt idx="6">
                        <c:v>45</c:v>
                      </c:pt>
                      <c:pt idx="7">
                        <c:v>29</c:v>
                      </c:pt>
                      <c:pt idx="8">
                        <c:v>40</c:v>
                      </c:pt>
                      <c:pt idx="9">
                        <c:v>29</c:v>
                      </c:pt>
                      <c:pt idx="10">
                        <c:v>13</c:v>
                      </c:pt>
                    </c:numCache>
                  </c:numRef>
                </c:val>
                <c:extLst xmlns:c15="http://schemas.microsoft.com/office/drawing/2012/chart">
                  <c:ext xmlns:c16="http://schemas.microsoft.com/office/drawing/2014/chart" uri="{C3380CC4-5D6E-409C-BE32-E72D297353CC}">
                    <c16:uniqueId val="{00000004-BAD3-4E1E-9ACF-FB0A10413D20}"/>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Sheet1!$E$112</c15:sqref>
                        </c15:formulaRef>
                      </c:ext>
                    </c:extLst>
                    <c:strCache>
                      <c:ptCount val="1"/>
                      <c:pt idx="0">
                        <c:v>&lt;=5 days</c:v>
                      </c:pt>
                    </c:strCache>
                  </c:strRef>
                </c:tx>
                <c:spPr>
                  <a:solidFill>
                    <a:schemeClr val="accent1">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Sheet1!$A$113:$A$123</c15:sqref>
                        </c15:formulaRef>
                      </c:ext>
                    </c:extLst>
                    <c:strCache>
                      <c:ptCount val="11"/>
                      <c:pt idx="0">
                        <c:v>2024 | 02</c:v>
                      </c:pt>
                      <c:pt idx="1">
                        <c:v>2024 | 03</c:v>
                      </c:pt>
                      <c:pt idx="2">
                        <c:v>2024 | 04</c:v>
                      </c:pt>
                      <c:pt idx="3">
                        <c:v>2024 | 05</c:v>
                      </c:pt>
                      <c:pt idx="4">
                        <c:v>2024 | 06</c:v>
                      </c:pt>
                      <c:pt idx="5">
                        <c:v>2024 | 07</c:v>
                      </c:pt>
                      <c:pt idx="6">
                        <c:v>2024 | 08</c:v>
                      </c:pt>
                      <c:pt idx="7">
                        <c:v>2024 | 09</c:v>
                      </c:pt>
                      <c:pt idx="8">
                        <c:v>2024 | 10</c:v>
                      </c:pt>
                      <c:pt idx="9">
                        <c:v>2024 | 11</c:v>
                      </c:pt>
                      <c:pt idx="10">
                        <c:v>2024 | 12</c:v>
                      </c:pt>
                    </c:strCache>
                  </c:strRef>
                </c:cat>
                <c:val>
                  <c:numRef>
                    <c:extLst xmlns:c15="http://schemas.microsoft.com/office/drawing/2012/chart">
                      <c:ext xmlns:c15="http://schemas.microsoft.com/office/drawing/2012/chart" uri="{02D57815-91ED-43cb-92C2-25804820EDAC}">
                        <c15:formulaRef>
                          <c15:sqref>Sheet1!$E$113:$E$123</c15:sqref>
                        </c15:formulaRef>
                      </c:ext>
                    </c:extLst>
                    <c:numCache>
                      <c:formatCode>General</c:formatCode>
                      <c:ptCount val="11"/>
                      <c:pt idx="0">
                        <c:v>46</c:v>
                      </c:pt>
                      <c:pt idx="1">
                        <c:v>24</c:v>
                      </c:pt>
                      <c:pt idx="2">
                        <c:v>19</c:v>
                      </c:pt>
                      <c:pt idx="3">
                        <c:v>46</c:v>
                      </c:pt>
                      <c:pt idx="4">
                        <c:v>39</c:v>
                      </c:pt>
                      <c:pt idx="5">
                        <c:v>46</c:v>
                      </c:pt>
                      <c:pt idx="6">
                        <c:v>55</c:v>
                      </c:pt>
                      <c:pt idx="7">
                        <c:v>33</c:v>
                      </c:pt>
                      <c:pt idx="8">
                        <c:v>42</c:v>
                      </c:pt>
                      <c:pt idx="9">
                        <c:v>35</c:v>
                      </c:pt>
                      <c:pt idx="10">
                        <c:v>19</c:v>
                      </c:pt>
                    </c:numCache>
                  </c:numRef>
                </c:val>
                <c:extLst xmlns:c15="http://schemas.microsoft.com/office/drawing/2012/chart">
                  <c:ext xmlns:c16="http://schemas.microsoft.com/office/drawing/2014/chart" uri="{C3380CC4-5D6E-409C-BE32-E72D297353CC}">
                    <c16:uniqueId val="{00000005-BAD3-4E1E-9ACF-FB0A10413D20}"/>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Sheet1!$F$112</c15:sqref>
                        </c15:formulaRef>
                      </c:ext>
                    </c:extLst>
                    <c:strCache>
                      <c:ptCount val="1"/>
                      <c:pt idx="0">
                        <c:v> &lt;=7 days</c:v>
                      </c:pt>
                    </c:strCache>
                  </c:strRef>
                </c:tx>
                <c:spPr>
                  <a:solidFill>
                    <a:schemeClr val="accent3">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Sheet1!$A$113:$A$123</c15:sqref>
                        </c15:formulaRef>
                      </c:ext>
                    </c:extLst>
                    <c:strCache>
                      <c:ptCount val="11"/>
                      <c:pt idx="0">
                        <c:v>2024 | 02</c:v>
                      </c:pt>
                      <c:pt idx="1">
                        <c:v>2024 | 03</c:v>
                      </c:pt>
                      <c:pt idx="2">
                        <c:v>2024 | 04</c:v>
                      </c:pt>
                      <c:pt idx="3">
                        <c:v>2024 | 05</c:v>
                      </c:pt>
                      <c:pt idx="4">
                        <c:v>2024 | 06</c:v>
                      </c:pt>
                      <c:pt idx="5">
                        <c:v>2024 | 07</c:v>
                      </c:pt>
                      <c:pt idx="6">
                        <c:v>2024 | 08</c:v>
                      </c:pt>
                      <c:pt idx="7">
                        <c:v>2024 | 09</c:v>
                      </c:pt>
                      <c:pt idx="8">
                        <c:v>2024 | 10</c:v>
                      </c:pt>
                      <c:pt idx="9">
                        <c:v>2024 | 11</c:v>
                      </c:pt>
                      <c:pt idx="10">
                        <c:v>2024 | 12</c:v>
                      </c:pt>
                    </c:strCache>
                  </c:strRef>
                </c:cat>
                <c:val>
                  <c:numRef>
                    <c:extLst xmlns:c15="http://schemas.microsoft.com/office/drawing/2012/chart">
                      <c:ext xmlns:c15="http://schemas.microsoft.com/office/drawing/2012/chart" uri="{02D57815-91ED-43cb-92C2-25804820EDAC}">
                        <c15:formulaRef>
                          <c15:sqref>Sheet1!$F$113:$F$123</c15:sqref>
                        </c15:formulaRef>
                      </c:ext>
                    </c:extLst>
                    <c:numCache>
                      <c:formatCode>General</c:formatCode>
                      <c:ptCount val="11"/>
                      <c:pt idx="0">
                        <c:v>48</c:v>
                      </c:pt>
                      <c:pt idx="1">
                        <c:v>24</c:v>
                      </c:pt>
                      <c:pt idx="2">
                        <c:v>19</c:v>
                      </c:pt>
                      <c:pt idx="3">
                        <c:v>48</c:v>
                      </c:pt>
                      <c:pt idx="4">
                        <c:v>39</c:v>
                      </c:pt>
                      <c:pt idx="5">
                        <c:v>46</c:v>
                      </c:pt>
                      <c:pt idx="6">
                        <c:v>55</c:v>
                      </c:pt>
                      <c:pt idx="7">
                        <c:v>36</c:v>
                      </c:pt>
                      <c:pt idx="8">
                        <c:v>46</c:v>
                      </c:pt>
                      <c:pt idx="9">
                        <c:v>35</c:v>
                      </c:pt>
                      <c:pt idx="10">
                        <c:v>22</c:v>
                      </c:pt>
                    </c:numCache>
                  </c:numRef>
                </c:val>
                <c:extLst xmlns:c15="http://schemas.microsoft.com/office/drawing/2012/chart">
                  <c:ext xmlns:c16="http://schemas.microsoft.com/office/drawing/2014/chart" uri="{C3380CC4-5D6E-409C-BE32-E72D297353CC}">
                    <c16:uniqueId val="{00000006-BAD3-4E1E-9ACF-FB0A10413D20}"/>
                  </c:ext>
                </c:extLst>
              </c15:ser>
            </c15:filteredBarSeries>
          </c:ext>
        </c:extLst>
      </c:barChart>
      <c:lineChart>
        <c:grouping val="standard"/>
        <c:varyColors val="0"/>
        <c:ser>
          <c:idx val="9"/>
          <c:order val="9"/>
          <c:tx>
            <c:strRef>
              <c:f>Sheet1!$K$112</c:f>
              <c:strCache>
                <c:ptCount val="1"/>
                <c:pt idx="0">
                  <c:v>%&lt;=5 days</c:v>
                </c:pt>
              </c:strCache>
            </c:strRef>
          </c:tx>
          <c:spPr>
            <a:ln w="28575" cap="rnd">
              <a:solidFill>
                <a:schemeClr val="accent1">
                  <a:lumMod val="80000"/>
                </a:schemeClr>
              </a:solidFill>
              <a:round/>
            </a:ln>
            <a:effectLst/>
          </c:spPr>
          <c:marker>
            <c:symbol val="none"/>
          </c:marker>
          <c:cat>
            <c:strRef>
              <c:f>Sheet1!$A$113:$A$123</c:f>
              <c:strCache>
                <c:ptCount val="11"/>
                <c:pt idx="0">
                  <c:v>2024 | 02</c:v>
                </c:pt>
                <c:pt idx="1">
                  <c:v>2024 | 03</c:v>
                </c:pt>
                <c:pt idx="2">
                  <c:v>2024 | 04</c:v>
                </c:pt>
                <c:pt idx="3">
                  <c:v>2024 | 05</c:v>
                </c:pt>
                <c:pt idx="4">
                  <c:v>2024 | 06</c:v>
                </c:pt>
                <c:pt idx="5">
                  <c:v>2024 | 07</c:v>
                </c:pt>
                <c:pt idx="6">
                  <c:v>2024 | 08</c:v>
                </c:pt>
                <c:pt idx="7">
                  <c:v>2024 | 09</c:v>
                </c:pt>
                <c:pt idx="8">
                  <c:v>2024 | 10</c:v>
                </c:pt>
                <c:pt idx="9">
                  <c:v>2024 | 11</c:v>
                </c:pt>
                <c:pt idx="10">
                  <c:v>2024 | 12</c:v>
                </c:pt>
              </c:strCache>
            </c:strRef>
          </c:cat>
          <c:val>
            <c:numRef>
              <c:f>Sheet1!$K$113:$K$123</c:f>
              <c:numCache>
                <c:formatCode>0.0</c:formatCode>
                <c:ptCount val="11"/>
                <c:pt idx="0">
                  <c:v>92</c:v>
                </c:pt>
                <c:pt idx="1">
                  <c:v>88.888888888888886</c:v>
                </c:pt>
                <c:pt idx="2">
                  <c:v>57.575757575757578</c:v>
                </c:pt>
                <c:pt idx="3">
                  <c:v>88.461538461538453</c:v>
                </c:pt>
                <c:pt idx="4">
                  <c:v>79.591836734693871</c:v>
                </c:pt>
                <c:pt idx="5">
                  <c:v>95.833333333333343</c:v>
                </c:pt>
                <c:pt idx="6">
                  <c:v>96.491228070175438</c:v>
                </c:pt>
                <c:pt idx="7">
                  <c:v>76.744186046511629</c:v>
                </c:pt>
                <c:pt idx="8">
                  <c:v>82.35294117647058</c:v>
                </c:pt>
                <c:pt idx="9">
                  <c:v>100</c:v>
                </c:pt>
                <c:pt idx="10">
                  <c:v>82.608695652173907</c:v>
                </c:pt>
              </c:numCache>
            </c:numRef>
          </c:val>
          <c:smooth val="0"/>
          <c:extLst>
            <c:ext xmlns:c16="http://schemas.microsoft.com/office/drawing/2014/chart" uri="{C3380CC4-5D6E-409C-BE32-E72D297353CC}">
              <c16:uniqueId val="{00000001-BAD3-4E1E-9ACF-FB0A10413D20}"/>
            </c:ext>
          </c:extLst>
        </c:ser>
        <c:ser>
          <c:idx val="8"/>
          <c:order val="8"/>
          <c:tx>
            <c:strRef>
              <c:f>Sheet1!$J$112</c:f>
              <c:strCache>
                <c:ptCount val="1"/>
                <c:pt idx="0">
                  <c:v>% &lt;=3 days</c:v>
                </c:pt>
              </c:strCache>
            </c:strRef>
          </c:tx>
          <c:spPr>
            <a:ln w="28575" cap="rnd">
              <a:solidFill>
                <a:schemeClr val="accent5">
                  <a:lumMod val="80000"/>
                  <a:lumOff val="20000"/>
                </a:schemeClr>
              </a:solidFill>
              <a:round/>
            </a:ln>
            <a:effectLst/>
          </c:spPr>
          <c:marker>
            <c:symbol val="none"/>
          </c:marker>
          <c:dLbls>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Sheet1!$A$113:$A$123</c:f>
              <c:strCache>
                <c:ptCount val="11"/>
                <c:pt idx="0">
                  <c:v>2024 | 02</c:v>
                </c:pt>
                <c:pt idx="1">
                  <c:v>2024 | 03</c:v>
                </c:pt>
                <c:pt idx="2">
                  <c:v>2024 | 04</c:v>
                </c:pt>
                <c:pt idx="3">
                  <c:v>2024 | 05</c:v>
                </c:pt>
                <c:pt idx="4">
                  <c:v>2024 | 06</c:v>
                </c:pt>
                <c:pt idx="5">
                  <c:v>2024 | 07</c:v>
                </c:pt>
                <c:pt idx="6">
                  <c:v>2024 | 08</c:v>
                </c:pt>
                <c:pt idx="7">
                  <c:v>2024 | 09</c:v>
                </c:pt>
                <c:pt idx="8">
                  <c:v>2024 | 10</c:v>
                </c:pt>
                <c:pt idx="9">
                  <c:v>2024 | 11</c:v>
                </c:pt>
                <c:pt idx="10">
                  <c:v>2024 | 12</c:v>
                </c:pt>
              </c:strCache>
            </c:strRef>
          </c:cat>
          <c:val>
            <c:numRef>
              <c:f>Sheet1!$J$113:$J$123</c:f>
              <c:numCache>
                <c:formatCode>0.0</c:formatCode>
                <c:ptCount val="11"/>
                <c:pt idx="0">
                  <c:v>46</c:v>
                </c:pt>
                <c:pt idx="1">
                  <c:v>62.962962962962962</c:v>
                </c:pt>
                <c:pt idx="2">
                  <c:v>48.484848484848484</c:v>
                </c:pt>
                <c:pt idx="3">
                  <c:v>55.769230769230774</c:v>
                </c:pt>
                <c:pt idx="4">
                  <c:v>75.510204081632651</c:v>
                </c:pt>
                <c:pt idx="5">
                  <c:v>62.5</c:v>
                </c:pt>
                <c:pt idx="6">
                  <c:v>78.94736842105263</c:v>
                </c:pt>
                <c:pt idx="7">
                  <c:v>67.441860465116278</c:v>
                </c:pt>
                <c:pt idx="8">
                  <c:v>78.431372549019613</c:v>
                </c:pt>
                <c:pt idx="9">
                  <c:v>82.857142857142861</c:v>
                </c:pt>
                <c:pt idx="10">
                  <c:v>56.521739130434781</c:v>
                </c:pt>
              </c:numCache>
            </c:numRef>
          </c:val>
          <c:smooth val="0"/>
          <c:extLst>
            <c:ext xmlns:c16="http://schemas.microsoft.com/office/drawing/2014/chart" uri="{C3380CC4-5D6E-409C-BE32-E72D297353CC}">
              <c16:uniqueId val="{00000002-BAD3-4E1E-9ACF-FB0A10413D20}"/>
            </c:ext>
          </c:extLst>
        </c:ser>
        <c:dLbls>
          <c:showLegendKey val="0"/>
          <c:showVal val="0"/>
          <c:showCatName val="0"/>
          <c:showSerName val="0"/>
          <c:showPercent val="0"/>
          <c:showBubbleSize val="0"/>
        </c:dLbls>
        <c:marker val="1"/>
        <c:smooth val="0"/>
        <c:axId val="768954367"/>
        <c:axId val="768961855"/>
        <c:extLst>
          <c:ext xmlns:c15="http://schemas.microsoft.com/office/drawing/2012/chart" uri="{02D57815-91ED-43cb-92C2-25804820EDAC}">
            <c15:filteredLineSeries>
              <c15:ser>
                <c:idx val="5"/>
                <c:order val="5"/>
                <c:tx>
                  <c:strRef>
                    <c:extLst>
                      <c:ext uri="{02D57815-91ED-43cb-92C2-25804820EDAC}">
                        <c15:formulaRef>
                          <c15:sqref>Sheet1!$G$112</c15:sqref>
                        </c15:formulaRef>
                      </c:ext>
                    </c:extLst>
                    <c:strCache>
                      <c:ptCount val="1"/>
                      <c:pt idx="0">
                        <c:v>&lt;=8 work days</c:v>
                      </c:pt>
                    </c:strCache>
                  </c:strRef>
                </c:tx>
                <c:spPr>
                  <a:ln w="28575" cap="rnd">
                    <a:solidFill>
                      <a:schemeClr val="accent5">
                        <a:lumMod val="60000"/>
                      </a:schemeClr>
                    </a:solidFill>
                    <a:round/>
                  </a:ln>
                  <a:effectLst/>
                </c:spPr>
                <c:marker>
                  <c:symbol val="none"/>
                </c:marker>
                <c:cat>
                  <c:strRef>
                    <c:extLst>
                      <c:ext uri="{02D57815-91ED-43cb-92C2-25804820EDAC}">
                        <c15:formulaRef>
                          <c15:sqref>Sheet1!$A$113:$A$123</c15:sqref>
                        </c15:formulaRef>
                      </c:ext>
                    </c:extLst>
                    <c:strCache>
                      <c:ptCount val="11"/>
                      <c:pt idx="0">
                        <c:v>2024 | 02</c:v>
                      </c:pt>
                      <c:pt idx="1">
                        <c:v>2024 | 03</c:v>
                      </c:pt>
                      <c:pt idx="2">
                        <c:v>2024 | 04</c:v>
                      </c:pt>
                      <c:pt idx="3">
                        <c:v>2024 | 05</c:v>
                      </c:pt>
                      <c:pt idx="4">
                        <c:v>2024 | 06</c:v>
                      </c:pt>
                      <c:pt idx="5">
                        <c:v>2024 | 07</c:v>
                      </c:pt>
                      <c:pt idx="6">
                        <c:v>2024 | 08</c:v>
                      </c:pt>
                      <c:pt idx="7">
                        <c:v>2024 | 09</c:v>
                      </c:pt>
                      <c:pt idx="8">
                        <c:v>2024 | 10</c:v>
                      </c:pt>
                      <c:pt idx="9">
                        <c:v>2024 | 11</c:v>
                      </c:pt>
                      <c:pt idx="10">
                        <c:v>2024 | 12</c:v>
                      </c:pt>
                    </c:strCache>
                  </c:strRef>
                </c:cat>
                <c:val>
                  <c:numRef>
                    <c:extLst>
                      <c:ext uri="{02D57815-91ED-43cb-92C2-25804820EDAC}">
                        <c15:formulaRef>
                          <c15:sqref>Sheet1!$G$113:$G$123</c15:sqref>
                        </c15:formulaRef>
                      </c:ext>
                    </c:extLst>
                    <c:numCache>
                      <c:formatCode>General</c:formatCode>
                      <c:ptCount val="11"/>
                      <c:pt idx="0">
                        <c:v>48</c:v>
                      </c:pt>
                      <c:pt idx="1">
                        <c:v>25</c:v>
                      </c:pt>
                      <c:pt idx="2">
                        <c:v>19</c:v>
                      </c:pt>
                      <c:pt idx="3">
                        <c:v>48</c:v>
                      </c:pt>
                      <c:pt idx="4">
                        <c:v>39</c:v>
                      </c:pt>
                      <c:pt idx="5">
                        <c:v>46</c:v>
                      </c:pt>
                      <c:pt idx="6">
                        <c:v>55</c:v>
                      </c:pt>
                      <c:pt idx="7">
                        <c:v>41</c:v>
                      </c:pt>
                      <c:pt idx="8">
                        <c:v>49</c:v>
                      </c:pt>
                      <c:pt idx="9">
                        <c:v>35</c:v>
                      </c:pt>
                      <c:pt idx="10">
                        <c:v>23</c:v>
                      </c:pt>
                    </c:numCache>
                  </c:numRef>
                </c:val>
                <c:smooth val="0"/>
                <c:extLst>
                  <c:ext xmlns:c16="http://schemas.microsoft.com/office/drawing/2014/chart" uri="{C3380CC4-5D6E-409C-BE32-E72D297353CC}">
                    <c16:uniqueId val="{00000007-BAD3-4E1E-9ACF-FB0A10413D20}"/>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Sheet1!$H$112</c15:sqref>
                        </c15:formulaRef>
                      </c:ext>
                    </c:extLst>
                    <c:strCache>
                      <c:ptCount val="1"/>
                      <c:pt idx="0">
                        <c:v> &lt;=10 days</c:v>
                      </c:pt>
                    </c:strCache>
                  </c:strRef>
                </c:tx>
                <c:spPr>
                  <a:ln w="28575" cap="rnd">
                    <a:solidFill>
                      <a:schemeClr val="accent1">
                        <a:lumMod val="80000"/>
                        <a:lumOff val="20000"/>
                      </a:schemeClr>
                    </a:solidFill>
                    <a:round/>
                  </a:ln>
                  <a:effectLst/>
                </c:spPr>
                <c:marker>
                  <c:symbol val="none"/>
                </c:marker>
                <c:cat>
                  <c:strRef>
                    <c:extLst xmlns:c15="http://schemas.microsoft.com/office/drawing/2012/chart">
                      <c:ext xmlns:c15="http://schemas.microsoft.com/office/drawing/2012/chart" uri="{02D57815-91ED-43cb-92C2-25804820EDAC}">
                        <c15:formulaRef>
                          <c15:sqref>Sheet1!$A$113:$A$123</c15:sqref>
                        </c15:formulaRef>
                      </c:ext>
                    </c:extLst>
                    <c:strCache>
                      <c:ptCount val="11"/>
                      <c:pt idx="0">
                        <c:v>2024 | 02</c:v>
                      </c:pt>
                      <c:pt idx="1">
                        <c:v>2024 | 03</c:v>
                      </c:pt>
                      <c:pt idx="2">
                        <c:v>2024 | 04</c:v>
                      </c:pt>
                      <c:pt idx="3">
                        <c:v>2024 | 05</c:v>
                      </c:pt>
                      <c:pt idx="4">
                        <c:v>2024 | 06</c:v>
                      </c:pt>
                      <c:pt idx="5">
                        <c:v>2024 | 07</c:v>
                      </c:pt>
                      <c:pt idx="6">
                        <c:v>2024 | 08</c:v>
                      </c:pt>
                      <c:pt idx="7">
                        <c:v>2024 | 09</c:v>
                      </c:pt>
                      <c:pt idx="8">
                        <c:v>2024 | 10</c:v>
                      </c:pt>
                      <c:pt idx="9">
                        <c:v>2024 | 11</c:v>
                      </c:pt>
                      <c:pt idx="10">
                        <c:v>2024 | 12</c:v>
                      </c:pt>
                    </c:strCache>
                  </c:strRef>
                </c:cat>
                <c:val>
                  <c:numRef>
                    <c:extLst xmlns:c15="http://schemas.microsoft.com/office/drawing/2012/chart">
                      <c:ext xmlns:c15="http://schemas.microsoft.com/office/drawing/2012/chart" uri="{02D57815-91ED-43cb-92C2-25804820EDAC}">
                        <c15:formulaRef>
                          <c15:sqref>Sheet1!$H$113:$H$123</c15:sqref>
                        </c15:formulaRef>
                      </c:ext>
                    </c:extLst>
                    <c:numCache>
                      <c:formatCode>General</c:formatCode>
                      <c:ptCount val="11"/>
                      <c:pt idx="0">
                        <c:v>48</c:v>
                      </c:pt>
                      <c:pt idx="1">
                        <c:v>25</c:v>
                      </c:pt>
                      <c:pt idx="2">
                        <c:v>19</c:v>
                      </c:pt>
                      <c:pt idx="3">
                        <c:v>48</c:v>
                      </c:pt>
                      <c:pt idx="4">
                        <c:v>39</c:v>
                      </c:pt>
                      <c:pt idx="5">
                        <c:v>46</c:v>
                      </c:pt>
                      <c:pt idx="6">
                        <c:v>55</c:v>
                      </c:pt>
                      <c:pt idx="7">
                        <c:v>41</c:v>
                      </c:pt>
                      <c:pt idx="8">
                        <c:v>49</c:v>
                      </c:pt>
                      <c:pt idx="9">
                        <c:v>35</c:v>
                      </c:pt>
                      <c:pt idx="10">
                        <c:v>23</c:v>
                      </c:pt>
                    </c:numCache>
                  </c:numRef>
                </c:val>
                <c:smooth val="0"/>
                <c:extLst xmlns:c15="http://schemas.microsoft.com/office/drawing/2012/chart">
                  <c:ext xmlns:c16="http://schemas.microsoft.com/office/drawing/2014/chart" uri="{C3380CC4-5D6E-409C-BE32-E72D297353CC}">
                    <c16:uniqueId val="{00000008-BAD3-4E1E-9ACF-FB0A10413D20}"/>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Sheet1!$I$112</c15:sqref>
                        </c15:formulaRef>
                      </c:ext>
                    </c:extLst>
                    <c:strCache>
                      <c:ptCount val="1"/>
                      <c:pt idx="0">
                        <c:v> &gt;20 days</c:v>
                      </c:pt>
                    </c:strCache>
                  </c:strRef>
                </c:tx>
                <c:spPr>
                  <a:ln w="28575" cap="rnd">
                    <a:solidFill>
                      <a:schemeClr val="accent3">
                        <a:lumMod val="80000"/>
                        <a:lumOff val="20000"/>
                      </a:schemeClr>
                    </a:solidFill>
                    <a:round/>
                  </a:ln>
                  <a:effectLst/>
                </c:spPr>
                <c:marker>
                  <c:symbol val="none"/>
                </c:marker>
                <c:cat>
                  <c:strRef>
                    <c:extLst xmlns:c15="http://schemas.microsoft.com/office/drawing/2012/chart">
                      <c:ext xmlns:c15="http://schemas.microsoft.com/office/drawing/2012/chart" uri="{02D57815-91ED-43cb-92C2-25804820EDAC}">
                        <c15:formulaRef>
                          <c15:sqref>Sheet1!$A$113:$A$123</c15:sqref>
                        </c15:formulaRef>
                      </c:ext>
                    </c:extLst>
                    <c:strCache>
                      <c:ptCount val="11"/>
                      <c:pt idx="0">
                        <c:v>2024 | 02</c:v>
                      </c:pt>
                      <c:pt idx="1">
                        <c:v>2024 | 03</c:v>
                      </c:pt>
                      <c:pt idx="2">
                        <c:v>2024 | 04</c:v>
                      </c:pt>
                      <c:pt idx="3">
                        <c:v>2024 | 05</c:v>
                      </c:pt>
                      <c:pt idx="4">
                        <c:v>2024 | 06</c:v>
                      </c:pt>
                      <c:pt idx="5">
                        <c:v>2024 | 07</c:v>
                      </c:pt>
                      <c:pt idx="6">
                        <c:v>2024 | 08</c:v>
                      </c:pt>
                      <c:pt idx="7">
                        <c:v>2024 | 09</c:v>
                      </c:pt>
                      <c:pt idx="8">
                        <c:v>2024 | 10</c:v>
                      </c:pt>
                      <c:pt idx="9">
                        <c:v>2024 | 11</c:v>
                      </c:pt>
                      <c:pt idx="10">
                        <c:v>2024 | 12</c:v>
                      </c:pt>
                    </c:strCache>
                  </c:strRef>
                </c:cat>
                <c:val>
                  <c:numRef>
                    <c:extLst xmlns:c15="http://schemas.microsoft.com/office/drawing/2012/chart">
                      <c:ext xmlns:c15="http://schemas.microsoft.com/office/drawing/2012/chart" uri="{02D57815-91ED-43cb-92C2-25804820EDAC}">
                        <c15:formulaRef>
                          <c15:sqref>Sheet1!$I$113:$I$123</c15:sqref>
                        </c15:formulaRef>
                      </c:ext>
                    </c:extLst>
                    <c:numCache>
                      <c:formatCode>General</c:formatCode>
                      <c:ptCount val="11"/>
                      <c:pt idx="0">
                        <c:v>2</c:v>
                      </c:pt>
                      <c:pt idx="1">
                        <c:v>2</c:v>
                      </c:pt>
                      <c:pt idx="2">
                        <c:v>8</c:v>
                      </c:pt>
                      <c:pt idx="3">
                        <c:v>3</c:v>
                      </c:pt>
                      <c:pt idx="4">
                        <c:v>10</c:v>
                      </c:pt>
                      <c:pt idx="5">
                        <c:v>0</c:v>
                      </c:pt>
                      <c:pt idx="6">
                        <c:v>2</c:v>
                      </c:pt>
                      <c:pt idx="7">
                        <c:v>2</c:v>
                      </c:pt>
                      <c:pt idx="8">
                        <c:v>2</c:v>
                      </c:pt>
                      <c:pt idx="9">
                        <c:v>0</c:v>
                      </c:pt>
                      <c:pt idx="10">
                        <c:v>0</c:v>
                      </c:pt>
                    </c:numCache>
                  </c:numRef>
                </c:val>
                <c:smooth val="0"/>
                <c:extLst xmlns:c15="http://schemas.microsoft.com/office/drawing/2012/chart">
                  <c:ext xmlns:c16="http://schemas.microsoft.com/office/drawing/2014/chart" uri="{C3380CC4-5D6E-409C-BE32-E72D297353CC}">
                    <c16:uniqueId val="{00000009-BAD3-4E1E-9ACF-FB0A10413D20}"/>
                  </c:ext>
                </c:extLst>
              </c15:ser>
            </c15:filteredLineSeries>
          </c:ext>
        </c:extLst>
      </c:lineChart>
      <c:catAx>
        <c:axId val="8465998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46600287"/>
        <c:crosses val="autoZero"/>
        <c:auto val="1"/>
        <c:lblAlgn val="ctr"/>
        <c:lblOffset val="100"/>
        <c:noMultiLvlLbl val="0"/>
      </c:catAx>
      <c:valAx>
        <c:axId val="84660028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Wait Days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46599871"/>
        <c:crosses val="autoZero"/>
        <c:crossBetween val="between"/>
      </c:valAx>
      <c:valAx>
        <c:axId val="768961855"/>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reported within 3 or 5 years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68954367"/>
        <c:crosses val="max"/>
        <c:crossBetween val="between"/>
      </c:valAx>
      <c:catAx>
        <c:axId val="768954367"/>
        <c:scaling>
          <c:orientation val="minMax"/>
        </c:scaling>
        <c:delete val="1"/>
        <c:axPos val="b"/>
        <c:numFmt formatCode="General" sourceLinked="1"/>
        <c:majorTickMark val="out"/>
        <c:minorTickMark val="none"/>
        <c:tickLblPos val="nextTo"/>
        <c:crossAx val="768961855"/>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solidFill>
    </a:ln>
    <a:effectLst/>
  </c:spPr>
  <c:txPr>
    <a:bodyPr/>
    <a:lstStyle/>
    <a:p>
      <a:pPr>
        <a:defRPr/>
      </a:pPr>
      <a:endParaRPr lang="en-US"/>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Decision to Treat to FDT Waits</a:t>
            </a:r>
            <a:r>
              <a:rPr lang="en-GB" baseline="0"/>
              <a:t> - ALL TREATMENTS</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3.9352485830575525E-2"/>
          <c:y val="7.7944970393105661E-2"/>
          <c:w val="0.8911115890592135"/>
          <c:h val="0.74286647242037573"/>
        </c:manualLayout>
      </c:layout>
      <c:barChart>
        <c:barDir val="col"/>
        <c:grouping val="clustered"/>
        <c:varyColors val="0"/>
        <c:ser>
          <c:idx val="4"/>
          <c:order val="4"/>
          <c:tx>
            <c:strRef>
              <c:f>'Tables - Treat Waits '!$A$6</c:f>
              <c:strCache>
                <c:ptCount val="1"/>
                <c:pt idx="0">
                  <c:v>Median days - All Treatments</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'Tables - Treat Waits '!$B$1:$P$1</c:f>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f>'Tables - Treat Waits '!$B$6:$P$6</c:f>
              <c:numCache>
                <c:formatCode>General</c:formatCode>
                <c:ptCount val="15"/>
                <c:pt idx="0">
                  <c:v>13</c:v>
                </c:pt>
                <c:pt idx="1">
                  <c:v>9</c:v>
                </c:pt>
                <c:pt idx="2">
                  <c:v>14</c:v>
                </c:pt>
                <c:pt idx="3">
                  <c:v>8</c:v>
                </c:pt>
                <c:pt idx="4">
                  <c:v>8</c:v>
                </c:pt>
                <c:pt idx="5">
                  <c:v>13</c:v>
                </c:pt>
                <c:pt idx="6">
                  <c:v>13</c:v>
                </c:pt>
                <c:pt idx="7">
                  <c:v>13</c:v>
                </c:pt>
                <c:pt idx="8">
                  <c:v>13</c:v>
                </c:pt>
                <c:pt idx="9">
                  <c:v>14</c:v>
                </c:pt>
                <c:pt idx="10">
                  <c:v>16</c:v>
                </c:pt>
                <c:pt idx="11">
                  <c:v>16</c:v>
                </c:pt>
              </c:numCache>
            </c:numRef>
          </c:val>
          <c:extLst>
            <c:ext xmlns:c16="http://schemas.microsoft.com/office/drawing/2014/chart" uri="{C3380CC4-5D6E-409C-BE32-E72D297353CC}">
              <c16:uniqueId val="{00000000-02EE-4E5D-B283-440828CD164A}"/>
            </c:ext>
          </c:extLst>
        </c:ser>
        <c:dLbls>
          <c:showLegendKey val="0"/>
          <c:showVal val="0"/>
          <c:showCatName val="0"/>
          <c:showSerName val="0"/>
          <c:showPercent val="0"/>
          <c:showBubbleSize val="0"/>
        </c:dLbls>
        <c:gapWidth val="219"/>
        <c:overlap val="-27"/>
        <c:axId val="729045024"/>
        <c:axId val="729036704"/>
        <c:extLst>
          <c:ext xmlns:c15="http://schemas.microsoft.com/office/drawing/2012/chart" uri="{02D57815-91ED-43cb-92C2-25804820EDAC}">
            <c15:filteredBarSeries>
              <c15:ser>
                <c:idx val="0"/>
                <c:order val="0"/>
                <c:tx>
                  <c:strRef>
                    <c:extLst>
                      <c:ext uri="{02D57815-91ED-43cb-92C2-25804820EDAC}">
                        <c15:formulaRef>
                          <c15:sqref>'Tables - Treat Waits '!$A$2</c15:sqref>
                        </c15:formulaRef>
                      </c:ext>
                    </c:extLst>
                    <c:strCache>
                      <c:ptCount val="1"/>
                      <c:pt idx="0">
                        <c:v>Median days - SACT</c:v>
                      </c:pt>
                    </c:strCache>
                  </c:strRef>
                </c:tx>
                <c:spPr>
                  <a:solidFill>
                    <a:schemeClr val="accent3">
                      <a:shade val="38000"/>
                    </a:schemeClr>
                  </a:solidFill>
                  <a:ln>
                    <a:noFill/>
                  </a:ln>
                  <a:effectLst/>
                </c:spPr>
                <c:invertIfNegative val="0"/>
                <c:cat>
                  <c:numRef>
                    <c:extLst>
                      <c:ex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c:ext uri="{02D57815-91ED-43cb-92C2-25804820EDAC}">
                        <c15:formulaRef>
                          <c15:sqref>'Tables - Treat Waits '!$B$2:$P$2</c15:sqref>
                        </c15:formulaRef>
                      </c:ext>
                    </c:extLst>
                    <c:numCache>
                      <c:formatCode>General</c:formatCode>
                      <c:ptCount val="15"/>
                      <c:pt idx="0">
                        <c:v>20</c:v>
                      </c:pt>
                      <c:pt idx="1">
                        <c:v>13</c:v>
                      </c:pt>
                      <c:pt idx="2">
                        <c:v>15</c:v>
                      </c:pt>
                      <c:pt idx="3">
                        <c:v>8</c:v>
                      </c:pt>
                      <c:pt idx="4">
                        <c:v>11</c:v>
                      </c:pt>
                      <c:pt idx="5">
                        <c:v>15</c:v>
                      </c:pt>
                      <c:pt idx="6">
                        <c:v>10</c:v>
                      </c:pt>
                      <c:pt idx="7">
                        <c:v>16</c:v>
                      </c:pt>
                      <c:pt idx="8">
                        <c:v>20</c:v>
                      </c:pt>
                      <c:pt idx="9">
                        <c:v>15</c:v>
                      </c:pt>
                      <c:pt idx="10">
                        <c:v>9</c:v>
                      </c:pt>
                      <c:pt idx="11">
                        <c:v>13</c:v>
                      </c:pt>
                    </c:numCache>
                  </c:numRef>
                </c:val>
                <c:extLst>
                  <c:ext xmlns:c16="http://schemas.microsoft.com/office/drawing/2014/chart" uri="{C3380CC4-5D6E-409C-BE32-E72D297353CC}">
                    <c16:uniqueId val="{00000003-02EE-4E5D-B283-440828CD164A}"/>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'Tables - Treat Waits '!$A$3</c15:sqref>
                        </c15:formulaRef>
                      </c:ext>
                    </c:extLst>
                    <c:strCache>
                      <c:ptCount val="1"/>
                      <c:pt idx="0">
                        <c:v>Median days - Chemoradiotherapy</c:v>
                      </c:pt>
                    </c:strCache>
                  </c:strRef>
                </c:tx>
                <c:spPr>
                  <a:solidFill>
                    <a:schemeClr val="accent3">
                      <a:shade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'!$B$3:$P$3</c15:sqref>
                        </c15:formulaRef>
                      </c:ext>
                    </c:extLst>
                    <c:numCache>
                      <c:formatCode>General</c:formatCode>
                      <c:ptCount val="15"/>
                      <c:pt idx="0">
                        <c:v>31</c:v>
                      </c:pt>
                      <c:pt idx="1">
                        <c:v>24</c:v>
                      </c:pt>
                      <c:pt idx="2">
                        <c:v>20</c:v>
                      </c:pt>
                      <c:pt idx="3">
                        <c:v>23</c:v>
                      </c:pt>
                      <c:pt idx="4">
                        <c:v>0</c:v>
                      </c:pt>
                      <c:pt idx="5">
                        <c:v>24</c:v>
                      </c:pt>
                      <c:pt idx="6">
                        <c:v>16</c:v>
                      </c:pt>
                      <c:pt idx="7">
                        <c:v>27</c:v>
                      </c:pt>
                      <c:pt idx="8">
                        <c:v>25</c:v>
                      </c:pt>
                      <c:pt idx="9">
                        <c:v>18</c:v>
                      </c:pt>
                      <c:pt idx="10">
                        <c:v>19</c:v>
                      </c:pt>
                      <c:pt idx="11">
                        <c:v>17</c:v>
                      </c:pt>
                    </c:numCache>
                  </c:numRef>
                </c:val>
                <c:extLst xmlns:c15="http://schemas.microsoft.com/office/drawing/2012/chart">
                  <c:ext xmlns:c16="http://schemas.microsoft.com/office/drawing/2014/chart" uri="{C3380CC4-5D6E-409C-BE32-E72D297353CC}">
                    <c16:uniqueId val="{00000004-02EE-4E5D-B283-440828CD164A}"/>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'Tables - Treat Waits '!$A$4</c15:sqref>
                        </c15:formulaRef>
                      </c:ext>
                    </c:extLst>
                    <c:strCache>
                      <c:ptCount val="1"/>
                      <c:pt idx="0">
                        <c:v>Median days - Surgery</c:v>
                      </c:pt>
                    </c:strCache>
                  </c:strRef>
                </c:tx>
                <c:spPr>
                  <a:solidFill>
                    <a:schemeClr val="accent3">
                      <a:shade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'!$B$4:$P$4</c15:sqref>
                        </c15:formulaRef>
                      </c:ext>
                    </c:extLst>
                    <c:numCache>
                      <c:formatCode>General</c:formatCode>
                      <c:ptCount val="15"/>
                      <c:pt idx="0">
                        <c:v>24</c:v>
                      </c:pt>
                      <c:pt idx="1">
                        <c:v>17</c:v>
                      </c:pt>
                      <c:pt idx="2">
                        <c:v>22</c:v>
                      </c:pt>
                      <c:pt idx="3">
                        <c:v>25</c:v>
                      </c:pt>
                      <c:pt idx="4">
                        <c:v>22</c:v>
                      </c:pt>
                      <c:pt idx="5">
                        <c:v>24</c:v>
                      </c:pt>
                      <c:pt idx="6">
                        <c:v>27</c:v>
                      </c:pt>
                      <c:pt idx="7">
                        <c:v>25</c:v>
                      </c:pt>
                      <c:pt idx="8">
                        <c:v>20</c:v>
                      </c:pt>
                      <c:pt idx="9">
                        <c:v>20</c:v>
                      </c:pt>
                      <c:pt idx="10">
                        <c:v>22</c:v>
                      </c:pt>
                      <c:pt idx="11">
                        <c:v>22</c:v>
                      </c:pt>
                    </c:numCache>
                  </c:numRef>
                </c:val>
                <c:extLst xmlns:c15="http://schemas.microsoft.com/office/drawing/2012/chart">
                  <c:ext xmlns:c16="http://schemas.microsoft.com/office/drawing/2014/chart" uri="{C3380CC4-5D6E-409C-BE32-E72D297353CC}">
                    <c16:uniqueId val="{00000005-02EE-4E5D-B283-440828CD164A}"/>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'Tables - Treat Waits '!$A$5</c15:sqref>
                        </c15:formulaRef>
                      </c:ext>
                    </c:extLst>
                    <c:strCache>
                      <c:ptCount val="1"/>
                      <c:pt idx="0">
                        <c:v>Median days - Teletherapy</c:v>
                      </c:pt>
                    </c:strCache>
                  </c:strRef>
                </c:tx>
                <c:spPr>
                  <a:solidFill>
                    <a:schemeClr val="accent3">
                      <a:shade val="6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'!$B$5:$P$5</c15:sqref>
                        </c15:formulaRef>
                      </c:ext>
                    </c:extLst>
                    <c:numCache>
                      <c:formatCode>General</c:formatCode>
                      <c:ptCount val="15"/>
                      <c:pt idx="0">
                        <c:v>20</c:v>
                      </c:pt>
                      <c:pt idx="1">
                        <c:v>15</c:v>
                      </c:pt>
                      <c:pt idx="2">
                        <c:v>22</c:v>
                      </c:pt>
                      <c:pt idx="3">
                        <c:v>21</c:v>
                      </c:pt>
                      <c:pt idx="4">
                        <c:v>15</c:v>
                      </c:pt>
                      <c:pt idx="5">
                        <c:v>23</c:v>
                      </c:pt>
                      <c:pt idx="6">
                        <c:v>21</c:v>
                      </c:pt>
                      <c:pt idx="7">
                        <c:v>21</c:v>
                      </c:pt>
                      <c:pt idx="8">
                        <c:v>20</c:v>
                      </c:pt>
                      <c:pt idx="9">
                        <c:v>18</c:v>
                      </c:pt>
                      <c:pt idx="10">
                        <c:v>19</c:v>
                      </c:pt>
                      <c:pt idx="11">
                        <c:v>19</c:v>
                      </c:pt>
                    </c:numCache>
                  </c:numRef>
                </c:val>
                <c:extLst xmlns:c15="http://schemas.microsoft.com/office/drawing/2012/chart">
                  <c:ext xmlns:c16="http://schemas.microsoft.com/office/drawing/2014/chart" uri="{C3380CC4-5D6E-409C-BE32-E72D297353CC}">
                    <c16:uniqueId val="{00000006-02EE-4E5D-B283-440828CD164A}"/>
                  </c:ext>
                </c:extLst>
              </c15:ser>
            </c15:filteredBarSeries>
          </c:ext>
        </c:extLst>
      </c:barChart>
      <c:lineChart>
        <c:grouping val="standard"/>
        <c:varyColors val="0"/>
        <c:ser>
          <c:idx val="9"/>
          <c:order val="9"/>
          <c:tx>
            <c:strRef>
              <c:f>'Tables - Treat Waits '!$A$11</c:f>
              <c:strCache>
                <c:ptCount val="1"/>
                <c:pt idx="0">
                  <c:v>21 days - All Treatments</c:v>
                </c:pt>
              </c:strCache>
              <c:extLst xmlns:c15="http://schemas.microsoft.com/office/drawing/2012/chart"/>
            </c:strRef>
          </c:tx>
          <c:spPr>
            <a:ln w="28575" cap="rnd">
              <a:solidFill>
                <a:srgbClr val="FFC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'Tables - Treat Waits '!$B$1:$P$1</c:f>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extLst xmlns:c15="http://schemas.microsoft.com/office/drawing/2012/chart"/>
            </c:numRef>
          </c:cat>
          <c:val>
            <c:numRef>
              <c:f>'Tables - Treat Waits '!$B$11:$P$11</c:f>
              <c:numCache>
                <c:formatCode>0%</c:formatCode>
                <c:ptCount val="15"/>
                <c:pt idx="0">
                  <c:v>0.6</c:v>
                </c:pt>
                <c:pt idx="1">
                  <c:v>0.68</c:v>
                </c:pt>
                <c:pt idx="2">
                  <c:v>0.63</c:v>
                </c:pt>
                <c:pt idx="3">
                  <c:v>0.61</c:v>
                </c:pt>
                <c:pt idx="4">
                  <c:v>0.64</c:v>
                </c:pt>
                <c:pt idx="5">
                  <c:v>0.62</c:v>
                </c:pt>
                <c:pt idx="6">
                  <c:v>0.63</c:v>
                </c:pt>
                <c:pt idx="7">
                  <c:v>0.6</c:v>
                </c:pt>
                <c:pt idx="8">
                  <c:v>0.66</c:v>
                </c:pt>
                <c:pt idx="9">
                  <c:v>0.67</c:v>
                </c:pt>
                <c:pt idx="10">
                  <c:v>0.63</c:v>
                </c:pt>
                <c:pt idx="11">
                  <c:v>0.62</c:v>
                </c:pt>
              </c:numCache>
              <c:extLst xmlns:c15="http://schemas.microsoft.com/office/drawing/2012/chart"/>
            </c:numRef>
          </c:val>
          <c:smooth val="0"/>
          <c:extLst>
            <c:ext xmlns:c16="http://schemas.microsoft.com/office/drawing/2014/chart" uri="{C3380CC4-5D6E-409C-BE32-E72D297353CC}">
              <c16:uniqueId val="{00000001-02EE-4E5D-B283-440828CD164A}"/>
            </c:ext>
          </c:extLst>
        </c:ser>
        <c:ser>
          <c:idx val="14"/>
          <c:order val="14"/>
          <c:tx>
            <c:strRef>
              <c:f>'Tables - Treat Waits '!$A$16</c:f>
              <c:strCache>
                <c:ptCount val="1"/>
                <c:pt idx="0">
                  <c:v>31 days - All Treatments</c:v>
                </c:pt>
              </c:strCache>
            </c:strRef>
          </c:tx>
          <c:spPr>
            <a:ln w="28575" cap="rnd">
              <a:solidFill>
                <a:srgbClr val="FF0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'Tables - Treat Waits '!$B$1:$P$1</c:f>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f>'Tables - Treat Waits '!$B$16:$P$16</c:f>
              <c:numCache>
                <c:formatCode>0%</c:formatCode>
                <c:ptCount val="15"/>
                <c:pt idx="0">
                  <c:v>0.72</c:v>
                </c:pt>
                <c:pt idx="1">
                  <c:v>0.79</c:v>
                </c:pt>
                <c:pt idx="2">
                  <c:v>0.74</c:v>
                </c:pt>
                <c:pt idx="3">
                  <c:v>0.69</c:v>
                </c:pt>
                <c:pt idx="4">
                  <c:v>0.79</c:v>
                </c:pt>
                <c:pt idx="5">
                  <c:v>0.75</c:v>
                </c:pt>
                <c:pt idx="6">
                  <c:v>0.76</c:v>
                </c:pt>
                <c:pt idx="7">
                  <c:v>0.73</c:v>
                </c:pt>
                <c:pt idx="8">
                  <c:v>0.77</c:v>
                </c:pt>
                <c:pt idx="9">
                  <c:v>0.8</c:v>
                </c:pt>
                <c:pt idx="10">
                  <c:v>0.75</c:v>
                </c:pt>
                <c:pt idx="11">
                  <c:v>0.78</c:v>
                </c:pt>
              </c:numCache>
            </c:numRef>
          </c:val>
          <c:smooth val="0"/>
          <c:extLst>
            <c:ext xmlns:c16="http://schemas.microsoft.com/office/drawing/2014/chart" uri="{C3380CC4-5D6E-409C-BE32-E72D297353CC}">
              <c16:uniqueId val="{00000002-02EE-4E5D-B283-440828CD164A}"/>
            </c:ext>
          </c:extLst>
        </c:ser>
        <c:dLbls>
          <c:showLegendKey val="0"/>
          <c:showVal val="0"/>
          <c:showCatName val="0"/>
          <c:showSerName val="0"/>
          <c:showPercent val="0"/>
          <c:showBubbleSize val="0"/>
        </c:dLbls>
        <c:marker val="1"/>
        <c:smooth val="0"/>
        <c:axId val="729042528"/>
        <c:axId val="729045856"/>
        <c:extLst>
          <c:ext xmlns:c15="http://schemas.microsoft.com/office/drawing/2012/chart" uri="{02D57815-91ED-43cb-92C2-25804820EDAC}">
            <c15:filteredLineSeries>
              <c15:ser>
                <c:idx val="5"/>
                <c:order val="5"/>
                <c:tx>
                  <c:strRef>
                    <c:extLst>
                      <c:ext uri="{02D57815-91ED-43cb-92C2-25804820EDAC}">
                        <c15:formulaRef>
                          <c15:sqref>'Tables - Treat Waits '!$A$7</c15:sqref>
                        </c15:formulaRef>
                      </c:ext>
                    </c:extLst>
                    <c:strCache>
                      <c:ptCount val="1"/>
                      <c:pt idx="0">
                        <c:v>21 days - SACT</c:v>
                      </c:pt>
                    </c:strCache>
                  </c:strRef>
                </c:tx>
                <c:spPr>
                  <a:ln w="28575" cap="rnd">
                    <a:solidFill>
                      <a:schemeClr val="accent3">
                        <a:shade val="82000"/>
                      </a:schemeClr>
                    </a:solidFill>
                    <a:round/>
                  </a:ln>
                  <a:effectLst/>
                </c:spPr>
                <c:marker>
                  <c:symbol val="none"/>
                </c:marker>
                <c:cat>
                  <c:numRef>
                    <c:extLst>
                      <c:ex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c:ext uri="{02D57815-91ED-43cb-92C2-25804820EDAC}">
                        <c15:formulaRef>
                          <c15:sqref>'Tables - Treat Waits '!$B$7:$P$7</c15:sqref>
                        </c15:formulaRef>
                      </c:ext>
                    </c:extLst>
                    <c:numCache>
                      <c:formatCode>0%</c:formatCode>
                      <c:ptCount val="15"/>
                      <c:pt idx="0">
                        <c:v>0.54</c:v>
                      </c:pt>
                      <c:pt idx="1">
                        <c:v>0.83</c:v>
                      </c:pt>
                      <c:pt idx="2">
                        <c:v>0.75</c:v>
                      </c:pt>
                      <c:pt idx="3">
                        <c:v>0.83</c:v>
                      </c:pt>
                      <c:pt idx="4">
                        <c:v>0.68</c:v>
                      </c:pt>
                      <c:pt idx="5">
                        <c:v>0.56999999999999995</c:v>
                      </c:pt>
                      <c:pt idx="6">
                        <c:v>0.76</c:v>
                      </c:pt>
                      <c:pt idx="7">
                        <c:v>0.53</c:v>
                      </c:pt>
                      <c:pt idx="8">
                        <c:v>0.52</c:v>
                      </c:pt>
                      <c:pt idx="9">
                        <c:v>0.65</c:v>
                      </c:pt>
                      <c:pt idx="10">
                        <c:v>0.7</c:v>
                      </c:pt>
                      <c:pt idx="11">
                        <c:v>0.63</c:v>
                      </c:pt>
                    </c:numCache>
                  </c:numRef>
                </c:val>
                <c:smooth val="0"/>
                <c:extLst>
                  <c:ext xmlns:c16="http://schemas.microsoft.com/office/drawing/2014/chart" uri="{C3380CC4-5D6E-409C-BE32-E72D297353CC}">
                    <c16:uniqueId val="{00000007-02EE-4E5D-B283-440828CD164A}"/>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'Tables - Treat Waits '!$A$8</c15:sqref>
                        </c15:formulaRef>
                      </c:ext>
                    </c:extLst>
                    <c:strCache>
                      <c:ptCount val="1"/>
                      <c:pt idx="0">
                        <c:v>21 days - Chemoradiotherapy</c:v>
                      </c:pt>
                    </c:strCache>
                  </c:strRef>
                </c:tx>
                <c:spPr>
                  <a:ln w="28575" cap="rnd">
                    <a:solidFill>
                      <a:schemeClr val="accent3">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'!$B$8:$P$8</c15:sqref>
                        </c15:formulaRef>
                      </c:ext>
                    </c:extLst>
                    <c:numCache>
                      <c:formatCode>0%</c:formatCode>
                      <c:ptCount val="15"/>
                      <c:pt idx="0">
                        <c:v>0.33</c:v>
                      </c:pt>
                      <c:pt idx="1">
                        <c:v>0.5</c:v>
                      </c:pt>
                      <c:pt idx="2">
                        <c:v>0.67</c:v>
                      </c:pt>
                      <c:pt idx="3">
                        <c:v>0.5</c:v>
                      </c:pt>
                      <c:pt idx="4">
                        <c:v>0</c:v>
                      </c:pt>
                      <c:pt idx="5">
                        <c:v>0.38</c:v>
                      </c:pt>
                      <c:pt idx="6">
                        <c:v>0.63</c:v>
                      </c:pt>
                      <c:pt idx="7">
                        <c:v>0.25</c:v>
                      </c:pt>
                      <c:pt idx="8">
                        <c:v>0.43</c:v>
                      </c:pt>
                      <c:pt idx="9">
                        <c:v>0.7</c:v>
                      </c:pt>
                      <c:pt idx="10">
                        <c:v>0.83</c:v>
                      </c:pt>
                      <c:pt idx="11">
                        <c:v>0.67</c:v>
                      </c:pt>
                    </c:numCache>
                  </c:numRef>
                </c:val>
                <c:smooth val="0"/>
                <c:extLst xmlns:c15="http://schemas.microsoft.com/office/drawing/2012/chart">
                  <c:ext xmlns:c16="http://schemas.microsoft.com/office/drawing/2014/chart" uri="{C3380CC4-5D6E-409C-BE32-E72D297353CC}">
                    <c16:uniqueId val="{00000008-02EE-4E5D-B283-440828CD164A}"/>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'Tables - Treat Waits '!$A$9</c15:sqref>
                        </c15:formulaRef>
                      </c:ext>
                    </c:extLst>
                    <c:strCache>
                      <c:ptCount val="1"/>
                      <c:pt idx="0">
                        <c:v>21 days - Surgery</c:v>
                      </c:pt>
                    </c:strCache>
                  </c:strRef>
                </c:tx>
                <c:spPr>
                  <a:ln w="28575" cap="rnd">
                    <a:solidFill>
                      <a:schemeClr val="accent3"/>
                    </a:solidFill>
                    <a:round/>
                  </a:ln>
                  <a:effectLst/>
                </c:spPr>
                <c:marker>
                  <c:symbol val="none"/>
                </c:marker>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'!$B$9:$P$9</c15:sqref>
                        </c15:formulaRef>
                      </c:ext>
                    </c:extLst>
                    <c:numCache>
                      <c:formatCode>0%</c:formatCode>
                      <c:ptCount val="15"/>
                      <c:pt idx="0">
                        <c:v>0.48</c:v>
                      </c:pt>
                      <c:pt idx="1">
                        <c:v>0.55000000000000004</c:v>
                      </c:pt>
                      <c:pt idx="2">
                        <c:v>0.49</c:v>
                      </c:pt>
                      <c:pt idx="3">
                        <c:v>0.46</c:v>
                      </c:pt>
                      <c:pt idx="4">
                        <c:v>0.5</c:v>
                      </c:pt>
                      <c:pt idx="5">
                        <c:v>0.49</c:v>
                      </c:pt>
                      <c:pt idx="6">
                        <c:v>0.45</c:v>
                      </c:pt>
                      <c:pt idx="7">
                        <c:v>0.45</c:v>
                      </c:pt>
                      <c:pt idx="8">
                        <c:v>0.53</c:v>
                      </c:pt>
                      <c:pt idx="9">
                        <c:v>0.54</c:v>
                      </c:pt>
                      <c:pt idx="10">
                        <c:v>0.49</c:v>
                      </c:pt>
                      <c:pt idx="11">
                        <c:v>0.48</c:v>
                      </c:pt>
                    </c:numCache>
                  </c:numRef>
                </c:val>
                <c:smooth val="0"/>
                <c:extLst xmlns:c15="http://schemas.microsoft.com/office/drawing/2012/chart">
                  <c:ext xmlns:c16="http://schemas.microsoft.com/office/drawing/2014/chart" uri="{C3380CC4-5D6E-409C-BE32-E72D297353CC}">
                    <c16:uniqueId val="{00000009-02EE-4E5D-B283-440828CD164A}"/>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'Tables - Treat Waits '!$A$10</c15:sqref>
                        </c15:formulaRef>
                      </c:ext>
                    </c:extLst>
                    <c:strCache>
                      <c:ptCount val="1"/>
                      <c:pt idx="0">
                        <c:v>21 days - Teletherapy </c:v>
                      </c:pt>
                    </c:strCache>
                  </c:strRef>
                </c:tx>
                <c:spPr>
                  <a:ln w="28575" cap="rnd">
                    <a:solidFill>
                      <a:schemeClr val="accent3">
                        <a:tint val="9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'!$B$10:$P$10</c15:sqref>
                        </c15:formulaRef>
                      </c:ext>
                    </c:extLst>
                    <c:numCache>
                      <c:formatCode>0%</c:formatCode>
                      <c:ptCount val="15"/>
                      <c:pt idx="0">
                        <c:v>0.55000000000000004</c:v>
                      </c:pt>
                      <c:pt idx="1">
                        <c:v>0.71</c:v>
                      </c:pt>
                      <c:pt idx="2">
                        <c:v>0.5</c:v>
                      </c:pt>
                      <c:pt idx="3">
                        <c:v>0.59</c:v>
                      </c:pt>
                      <c:pt idx="4">
                        <c:v>0.67</c:v>
                      </c:pt>
                      <c:pt idx="5">
                        <c:v>0.5</c:v>
                      </c:pt>
                      <c:pt idx="6">
                        <c:v>0.75</c:v>
                      </c:pt>
                      <c:pt idx="7">
                        <c:v>0.53</c:v>
                      </c:pt>
                      <c:pt idx="8">
                        <c:v>0.7</c:v>
                      </c:pt>
                      <c:pt idx="9">
                        <c:v>0.71</c:v>
                      </c:pt>
                      <c:pt idx="10">
                        <c:v>0.6</c:v>
                      </c:pt>
                      <c:pt idx="11">
                        <c:v>0.77</c:v>
                      </c:pt>
                    </c:numCache>
                  </c:numRef>
                </c:val>
                <c:smooth val="0"/>
                <c:extLst xmlns:c15="http://schemas.microsoft.com/office/drawing/2012/chart">
                  <c:ext xmlns:c16="http://schemas.microsoft.com/office/drawing/2014/chart" uri="{C3380CC4-5D6E-409C-BE32-E72D297353CC}">
                    <c16:uniqueId val="{0000000A-02EE-4E5D-B283-440828CD164A}"/>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'Tables - Treat Waits '!$A$12</c15:sqref>
                        </c15:formulaRef>
                      </c:ext>
                    </c:extLst>
                    <c:strCache>
                      <c:ptCount val="1"/>
                      <c:pt idx="0">
                        <c:v>31 days - SACT</c:v>
                      </c:pt>
                    </c:strCache>
                  </c:strRef>
                </c:tx>
                <c:spPr>
                  <a:ln w="28575" cap="rnd">
                    <a:solidFill>
                      <a:schemeClr val="accent3">
                        <a:tint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'!$B$12:$P$12</c15:sqref>
                        </c15:formulaRef>
                      </c:ext>
                    </c:extLst>
                    <c:numCache>
                      <c:formatCode>0%</c:formatCode>
                      <c:ptCount val="15"/>
                      <c:pt idx="0">
                        <c:v>0.86</c:v>
                      </c:pt>
                      <c:pt idx="1">
                        <c:v>0.97</c:v>
                      </c:pt>
                      <c:pt idx="2">
                        <c:v>0.94</c:v>
                      </c:pt>
                      <c:pt idx="3">
                        <c:v>1</c:v>
                      </c:pt>
                      <c:pt idx="4">
                        <c:v>0.95</c:v>
                      </c:pt>
                      <c:pt idx="5">
                        <c:v>0.81</c:v>
                      </c:pt>
                      <c:pt idx="6">
                        <c:v>0.96</c:v>
                      </c:pt>
                      <c:pt idx="7">
                        <c:v>0.68</c:v>
                      </c:pt>
                      <c:pt idx="8">
                        <c:v>0.83</c:v>
                      </c:pt>
                      <c:pt idx="9">
                        <c:v>0.87</c:v>
                      </c:pt>
                      <c:pt idx="10">
                        <c:v>0.85</c:v>
                      </c:pt>
                      <c:pt idx="11">
                        <c:v>0.79</c:v>
                      </c:pt>
                    </c:numCache>
                  </c:numRef>
                </c:val>
                <c:smooth val="0"/>
                <c:extLst xmlns:c15="http://schemas.microsoft.com/office/drawing/2012/chart">
                  <c:ext xmlns:c16="http://schemas.microsoft.com/office/drawing/2014/chart" uri="{C3380CC4-5D6E-409C-BE32-E72D297353CC}">
                    <c16:uniqueId val="{0000000B-02EE-4E5D-B283-440828CD164A}"/>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'Tables - Treat Waits '!$A$13</c15:sqref>
                        </c15:formulaRef>
                      </c:ext>
                    </c:extLst>
                    <c:strCache>
                      <c:ptCount val="1"/>
                      <c:pt idx="0">
                        <c:v>31 days - Chemoradiotherapy</c:v>
                      </c:pt>
                    </c:strCache>
                  </c:strRef>
                </c:tx>
                <c:spPr>
                  <a:ln w="28575" cap="rnd">
                    <a:solidFill>
                      <a:schemeClr val="accent3">
                        <a:tint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'!$B$13:$P$13</c15:sqref>
                        </c15:formulaRef>
                      </c:ext>
                    </c:extLst>
                    <c:numCache>
                      <c:formatCode>0%</c:formatCode>
                      <c:ptCount val="15"/>
                      <c:pt idx="0">
                        <c:v>0.67</c:v>
                      </c:pt>
                      <c:pt idx="1">
                        <c:v>1</c:v>
                      </c:pt>
                      <c:pt idx="2">
                        <c:v>1</c:v>
                      </c:pt>
                      <c:pt idx="3">
                        <c:v>0.75</c:v>
                      </c:pt>
                      <c:pt idx="4">
                        <c:v>0</c:v>
                      </c:pt>
                      <c:pt idx="5">
                        <c:v>0.88</c:v>
                      </c:pt>
                      <c:pt idx="6">
                        <c:v>0.75</c:v>
                      </c:pt>
                      <c:pt idx="7">
                        <c:v>0.75</c:v>
                      </c:pt>
                      <c:pt idx="8">
                        <c:v>0.86</c:v>
                      </c:pt>
                      <c:pt idx="9">
                        <c:v>0.9</c:v>
                      </c:pt>
                      <c:pt idx="10">
                        <c:v>1</c:v>
                      </c:pt>
                      <c:pt idx="11">
                        <c:v>1</c:v>
                      </c:pt>
                    </c:numCache>
                  </c:numRef>
                </c:val>
                <c:smooth val="0"/>
                <c:extLst xmlns:c15="http://schemas.microsoft.com/office/drawing/2012/chart">
                  <c:ext xmlns:c16="http://schemas.microsoft.com/office/drawing/2014/chart" uri="{C3380CC4-5D6E-409C-BE32-E72D297353CC}">
                    <c16:uniqueId val="{0000000C-02EE-4E5D-B283-440828CD164A}"/>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'Tables - Treat Waits '!$A$14</c15:sqref>
                        </c15:formulaRef>
                      </c:ext>
                    </c:extLst>
                    <c:strCache>
                      <c:ptCount val="1"/>
                      <c:pt idx="0">
                        <c:v>31 days - Surgery</c:v>
                      </c:pt>
                    </c:strCache>
                  </c:strRef>
                </c:tx>
                <c:spPr>
                  <a:ln w="28575" cap="rnd">
                    <a:solidFill>
                      <a:schemeClr val="accent3">
                        <a:tint val="57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'!$B$14:$P$14</c15:sqref>
                        </c15:formulaRef>
                      </c:ext>
                    </c:extLst>
                    <c:numCache>
                      <c:formatCode>0%</c:formatCode>
                      <c:ptCount val="15"/>
                      <c:pt idx="0">
                        <c:v>0.56999999999999995</c:v>
                      </c:pt>
                      <c:pt idx="1">
                        <c:v>0.67</c:v>
                      </c:pt>
                      <c:pt idx="2">
                        <c:v>0.6</c:v>
                      </c:pt>
                      <c:pt idx="3">
                        <c:v>0.53</c:v>
                      </c:pt>
                      <c:pt idx="4">
                        <c:v>0.66</c:v>
                      </c:pt>
                      <c:pt idx="5">
                        <c:v>0.61</c:v>
                      </c:pt>
                      <c:pt idx="6">
                        <c:v>0.6</c:v>
                      </c:pt>
                      <c:pt idx="7">
                        <c:v>0.61</c:v>
                      </c:pt>
                      <c:pt idx="8">
                        <c:v>0.64</c:v>
                      </c:pt>
                      <c:pt idx="9">
                        <c:v>0.68</c:v>
                      </c:pt>
                      <c:pt idx="10">
                        <c:v>0.64</c:v>
                      </c:pt>
                      <c:pt idx="11">
                        <c:v>0.69</c:v>
                      </c:pt>
                    </c:numCache>
                  </c:numRef>
                </c:val>
                <c:smooth val="0"/>
                <c:extLst xmlns:c15="http://schemas.microsoft.com/office/drawing/2012/chart">
                  <c:ext xmlns:c16="http://schemas.microsoft.com/office/drawing/2014/chart" uri="{C3380CC4-5D6E-409C-BE32-E72D297353CC}">
                    <c16:uniqueId val="{0000000D-02EE-4E5D-B283-440828CD164A}"/>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'Tables - Treat Waits '!$A$15</c15:sqref>
                        </c15:formulaRef>
                      </c:ext>
                    </c:extLst>
                    <c:strCache>
                      <c:ptCount val="1"/>
                      <c:pt idx="0">
                        <c:v>31 days - Teletherapy </c:v>
                      </c:pt>
                    </c:strCache>
                  </c:strRef>
                </c:tx>
                <c:spPr>
                  <a:ln w="28575" cap="rnd">
                    <a:solidFill>
                      <a:schemeClr val="accent3">
                        <a:tint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'!$B$15:$P$15</c15:sqref>
                        </c15:formulaRef>
                      </c:ext>
                    </c:extLst>
                    <c:numCache>
                      <c:formatCode>0%</c:formatCode>
                      <c:ptCount val="15"/>
                      <c:pt idx="0">
                        <c:v>0.82</c:v>
                      </c:pt>
                      <c:pt idx="1">
                        <c:v>0.86</c:v>
                      </c:pt>
                      <c:pt idx="2">
                        <c:v>0.83</c:v>
                      </c:pt>
                      <c:pt idx="3">
                        <c:v>0.82</c:v>
                      </c:pt>
                      <c:pt idx="4">
                        <c:v>0.92</c:v>
                      </c:pt>
                      <c:pt idx="5">
                        <c:v>0.67</c:v>
                      </c:pt>
                      <c:pt idx="6">
                        <c:v>1</c:v>
                      </c:pt>
                      <c:pt idx="7">
                        <c:v>0.87</c:v>
                      </c:pt>
                      <c:pt idx="8">
                        <c:v>1</c:v>
                      </c:pt>
                      <c:pt idx="9">
                        <c:v>0.86</c:v>
                      </c:pt>
                      <c:pt idx="10">
                        <c:v>0.8</c:v>
                      </c:pt>
                      <c:pt idx="11">
                        <c:v>0.85</c:v>
                      </c:pt>
                    </c:numCache>
                  </c:numRef>
                </c:val>
                <c:smooth val="0"/>
                <c:extLst xmlns:c15="http://schemas.microsoft.com/office/drawing/2012/chart">
                  <c:ext xmlns:c16="http://schemas.microsoft.com/office/drawing/2014/chart" uri="{C3380CC4-5D6E-409C-BE32-E72D297353CC}">
                    <c16:uniqueId val="{0000000E-02EE-4E5D-B283-440828CD164A}"/>
                  </c:ext>
                </c:extLst>
              </c15:ser>
            </c15:filteredLineSeries>
          </c:ext>
        </c:extLst>
      </c:lineChart>
      <c:dateAx>
        <c:axId val="729045024"/>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9036704"/>
        <c:crosses val="autoZero"/>
        <c:auto val="1"/>
        <c:lblOffset val="100"/>
        <c:baseTimeUnit val="months"/>
      </c:dateAx>
      <c:valAx>
        <c:axId val="7290367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Wait Days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9045024"/>
        <c:crosses val="autoZero"/>
        <c:crossBetween val="between"/>
      </c:valAx>
      <c:valAx>
        <c:axId val="729045856"/>
        <c:scaling>
          <c:orientation val="minMax"/>
          <c:max val="1"/>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treated within - 21 days and 31 days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9042528"/>
        <c:crosses val="max"/>
        <c:crossBetween val="between"/>
      </c:valAx>
      <c:dateAx>
        <c:axId val="729042528"/>
        <c:scaling>
          <c:orientation val="minMax"/>
        </c:scaling>
        <c:delete val="1"/>
        <c:axPos val="b"/>
        <c:numFmt formatCode="mmm\-yy" sourceLinked="1"/>
        <c:majorTickMark val="out"/>
        <c:minorTickMark val="none"/>
        <c:tickLblPos val="nextTo"/>
        <c:crossAx val="729045856"/>
        <c:crosses val="autoZero"/>
        <c:auto val="1"/>
        <c:lblOffset val="100"/>
        <c:baseTimeUnit val="months"/>
      </c:dateAx>
      <c:spPr>
        <a:noFill/>
        <a:ln>
          <a:noFill/>
        </a:ln>
        <a:effectLst/>
      </c:spPr>
    </c:plotArea>
    <c:legend>
      <c:legendPos val="b"/>
      <c:layout>
        <c:manualLayout>
          <c:xMode val="edge"/>
          <c:yMode val="edge"/>
          <c:x val="0.22102253258609633"/>
          <c:y val="0.9025018392898233"/>
          <c:w val="0.55315435982852079"/>
          <c:h val="8.2062710870121833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solid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Breast *One Stop</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0"/>
          <c:order val="0"/>
          <c:tx>
            <c:strRef>
              <c:f>'First OPA Waits (2)'!$A$2</c:f>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f>'First OPA Waits (2)'!$B$2:$Q$2</c:f>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pt idx="12">
                  <c:v>8</c:v>
                </c:pt>
                <c:pt idx="13">
                  <c:v>6</c:v>
                </c:pt>
              </c:numCache>
            </c:numRef>
          </c:val>
          <c:extLst>
            <c:ext xmlns:c16="http://schemas.microsoft.com/office/drawing/2014/chart" uri="{C3380CC4-5D6E-409C-BE32-E72D297353CC}">
              <c16:uniqueId val="{00000000-C5D6-4464-9E2E-94A04BCEEF0C}"/>
            </c:ext>
          </c:extLst>
        </c:ser>
        <c:ser>
          <c:idx val="14"/>
          <c:order val="14"/>
          <c:tx>
            <c:strRef>
              <c:f>'First OPA Waits (2)'!$A$16</c:f>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f>'First OPA Waits (2)'!$B$16:$Q$16</c:f>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pt idx="12">
                  <c:v>180</c:v>
                </c:pt>
                <c:pt idx="13">
                  <c:v>274</c:v>
                </c:pt>
              </c:numCache>
            </c:numRef>
          </c:val>
          <c:extLst>
            <c:ext xmlns:c16="http://schemas.microsoft.com/office/drawing/2014/chart" uri="{C3380CC4-5D6E-409C-BE32-E72D297353CC}">
              <c16:uniqueId val="{00000001-C5D6-4464-9E2E-94A04BCEEF0C}"/>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1"/>
                <c:order val="1"/>
                <c:tx>
                  <c:strRef>
                    <c:extLst>
                      <c:ex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pt idx="12">
                        <c:v>9</c:v>
                      </c:pt>
                      <c:pt idx="13">
                        <c:v>10</c:v>
                      </c:pt>
                    </c:numCache>
                  </c:numRef>
                </c:val>
                <c:extLst>
                  <c:ext xmlns:c16="http://schemas.microsoft.com/office/drawing/2014/chart" uri="{C3380CC4-5D6E-409C-BE32-E72D297353CC}">
                    <c16:uniqueId val="{00000003-C5D6-4464-9E2E-94A04BCEEF0C}"/>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pt idx="12">
                        <c:v>76</c:v>
                      </c:pt>
                      <c:pt idx="13">
                        <c:v>52</c:v>
                      </c:pt>
                    </c:numCache>
                  </c:numRef>
                </c:val>
                <c:extLst xmlns:c15="http://schemas.microsoft.com/office/drawing/2012/chart">
                  <c:ext xmlns:c16="http://schemas.microsoft.com/office/drawing/2014/chart" uri="{C3380CC4-5D6E-409C-BE32-E72D297353CC}">
                    <c16:uniqueId val="{00000004-C5D6-4464-9E2E-94A04BCEEF0C}"/>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pt idx="12">
                        <c:v>8</c:v>
                      </c:pt>
                      <c:pt idx="13">
                        <c:v>8</c:v>
                      </c:pt>
                    </c:numCache>
                  </c:numRef>
                </c:val>
                <c:extLst xmlns:c15="http://schemas.microsoft.com/office/drawing/2012/chart">
                  <c:ext xmlns:c16="http://schemas.microsoft.com/office/drawing/2014/chart" uri="{C3380CC4-5D6E-409C-BE32-E72D297353CC}">
                    <c16:uniqueId val="{00000005-C5D6-4464-9E2E-94A04BCEEF0C}"/>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pt idx="12">
                        <c:v>8</c:v>
                      </c:pt>
                      <c:pt idx="13">
                        <c:v>7</c:v>
                      </c:pt>
                    </c:numCache>
                  </c:numRef>
                </c:val>
                <c:extLst xmlns:c15="http://schemas.microsoft.com/office/drawing/2012/chart">
                  <c:ext xmlns:c16="http://schemas.microsoft.com/office/drawing/2014/chart" uri="{C3380CC4-5D6E-409C-BE32-E72D297353CC}">
                    <c16:uniqueId val="{00000006-C5D6-4464-9E2E-94A04BCEEF0C}"/>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pt idx="12">
                        <c:v>29</c:v>
                      </c:pt>
                      <c:pt idx="13">
                        <c:v>19</c:v>
                      </c:pt>
                    </c:numCache>
                  </c:numRef>
                </c:val>
                <c:extLst xmlns:c15="http://schemas.microsoft.com/office/drawing/2012/chart">
                  <c:ext xmlns:c16="http://schemas.microsoft.com/office/drawing/2014/chart" uri="{C3380CC4-5D6E-409C-BE32-E72D297353CC}">
                    <c16:uniqueId val="{00000007-C5D6-4464-9E2E-94A04BCEEF0C}"/>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pt idx="12">
                        <c:v>10</c:v>
                      </c:pt>
                      <c:pt idx="13">
                        <c:v>13</c:v>
                      </c:pt>
                    </c:numCache>
                  </c:numRef>
                </c:val>
                <c:extLst xmlns:c15="http://schemas.microsoft.com/office/drawing/2012/chart">
                  <c:ext xmlns:c16="http://schemas.microsoft.com/office/drawing/2014/chart" uri="{C3380CC4-5D6E-409C-BE32-E72D297353CC}">
                    <c16:uniqueId val="{00000008-C5D6-4464-9E2E-94A04BCEEF0C}"/>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pt idx="12">
                        <c:v>8</c:v>
                      </c:pt>
                      <c:pt idx="13">
                        <c:v>14</c:v>
                      </c:pt>
                    </c:numCache>
                  </c:numRef>
                </c:val>
                <c:extLst xmlns:c15="http://schemas.microsoft.com/office/drawing/2012/chart">
                  <c:ext xmlns:c16="http://schemas.microsoft.com/office/drawing/2014/chart" uri="{C3380CC4-5D6E-409C-BE32-E72D297353CC}">
                    <c16:uniqueId val="{00000009-C5D6-4464-9E2E-94A04BCEEF0C}"/>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pt idx="12">
                        <c:v>8</c:v>
                      </c:pt>
                      <c:pt idx="13">
                        <c:v>7</c:v>
                      </c:pt>
                    </c:numCache>
                  </c:numRef>
                </c:val>
                <c:extLst xmlns:c15="http://schemas.microsoft.com/office/drawing/2012/chart">
                  <c:ext xmlns:c16="http://schemas.microsoft.com/office/drawing/2014/chart" uri="{C3380CC4-5D6E-409C-BE32-E72D297353CC}">
                    <c16:uniqueId val="{0000000A-C5D6-4464-9E2E-94A04BCEEF0C}"/>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pt idx="12">
                        <c:v>14</c:v>
                      </c:pt>
                      <c:pt idx="13">
                        <c:v>14</c:v>
                      </c:pt>
                    </c:numCache>
                  </c:numRef>
                </c:val>
                <c:extLst xmlns:c15="http://schemas.microsoft.com/office/drawing/2012/chart">
                  <c:ext xmlns:c16="http://schemas.microsoft.com/office/drawing/2014/chart" uri="{C3380CC4-5D6E-409C-BE32-E72D297353CC}">
                    <c16:uniqueId val="{0000000B-C5D6-4464-9E2E-94A04BCEEF0C}"/>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pt idx="12">
                        <c:v>20</c:v>
                      </c:pt>
                      <c:pt idx="13">
                        <c:v>24</c:v>
                      </c:pt>
                    </c:numCache>
                  </c:numRef>
                </c:val>
                <c:extLst xmlns:c15="http://schemas.microsoft.com/office/drawing/2012/chart">
                  <c:ext xmlns:c16="http://schemas.microsoft.com/office/drawing/2014/chart" uri="{C3380CC4-5D6E-409C-BE32-E72D297353CC}">
                    <c16:uniqueId val="{0000000C-C5D6-4464-9E2E-94A04BCEEF0C}"/>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pt idx="12">
                        <c:v>18</c:v>
                      </c:pt>
                      <c:pt idx="13">
                        <c:v>29</c:v>
                      </c:pt>
                    </c:numCache>
                  </c:numRef>
                </c:val>
                <c:extLst xmlns:c15="http://schemas.microsoft.com/office/drawing/2012/chart">
                  <c:ext xmlns:c16="http://schemas.microsoft.com/office/drawing/2014/chart" uri="{C3380CC4-5D6E-409C-BE32-E72D297353CC}">
                    <c16:uniqueId val="{0000000D-C5D6-4464-9E2E-94A04BCEEF0C}"/>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pt idx="12">
                        <c:v>7</c:v>
                      </c:pt>
                      <c:pt idx="13">
                        <c:v>8</c:v>
                      </c:pt>
                    </c:numCache>
                  </c:numRef>
                </c:val>
                <c:extLst xmlns:c15="http://schemas.microsoft.com/office/drawing/2012/chart">
                  <c:ext xmlns:c16="http://schemas.microsoft.com/office/drawing/2014/chart" uri="{C3380CC4-5D6E-409C-BE32-E72D297353CC}">
                    <c16:uniqueId val="{0000000E-C5D6-4464-9E2E-94A04BCEEF0C}"/>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pt idx="12">
                        <c:v>14</c:v>
                      </c:pt>
                      <c:pt idx="13">
                        <c:v>16</c:v>
                      </c:pt>
                    </c:numCache>
                  </c:numRef>
                </c:val>
                <c:extLst xmlns:c15="http://schemas.microsoft.com/office/drawing/2012/chart">
                  <c:ext xmlns:c16="http://schemas.microsoft.com/office/drawing/2014/chart" uri="{C3380CC4-5D6E-409C-BE32-E72D297353CC}">
                    <c16:uniqueId val="{0000000F-C5D6-4464-9E2E-94A04BCEEF0C}"/>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tint val="8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pt idx="12">
                        <c:v>36</c:v>
                      </c:pt>
                      <c:pt idx="13">
                        <c:v>51</c:v>
                      </c:pt>
                    </c:numCache>
                  </c:numRef>
                </c:val>
                <c:extLst xmlns:c15="http://schemas.microsoft.com/office/drawing/2012/chart">
                  <c:ext xmlns:c16="http://schemas.microsoft.com/office/drawing/2014/chart" uri="{C3380CC4-5D6E-409C-BE32-E72D297353CC}">
                    <c16:uniqueId val="{00000010-C5D6-4464-9E2E-94A04BCEEF0C}"/>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pt idx="12">
                        <c:v>163</c:v>
                      </c:pt>
                      <c:pt idx="13">
                        <c:v>288</c:v>
                      </c:pt>
                    </c:numCache>
                  </c:numRef>
                </c:val>
                <c:extLst xmlns:c15="http://schemas.microsoft.com/office/drawing/2012/chart">
                  <c:ext xmlns:c16="http://schemas.microsoft.com/office/drawing/2014/chart" uri="{C3380CC4-5D6E-409C-BE32-E72D297353CC}">
                    <c16:uniqueId val="{00000011-C5D6-4464-9E2E-94A04BCEEF0C}"/>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pt idx="12">
                        <c:v>54</c:v>
                      </c:pt>
                      <c:pt idx="13">
                        <c:v>69</c:v>
                      </c:pt>
                    </c:numCache>
                  </c:numRef>
                </c:val>
                <c:extLst xmlns:c15="http://schemas.microsoft.com/office/drawing/2012/chart">
                  <c:ext xmlns:c16="http://schemas.microsoft.com/office/drawing/2014/chart" uri="{C3380CC4-5D6E-409C-BE32-E72D297353CC}">
                    <c16:uniqueId val="{00000012-C5D6-4464-9E2E-94A04BCEEF0C}"/>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pt idx="12">
                        <c:v>60</c:v>
                      </c:pt>
                      <c:pt idx="13">
                        <c:v>100</c:v>
                      </c:pt>
                    </c:numCache>
                  </c:numRef>
                </c:val>
                <c:extLst xmlns:c15="http://schemas.microsoft.com/office/drawing/2012/chart">
                  <c:ext xmlns:c16="http://schemas.microsoft.com/office/drawing/2014/chart" uri="{C3380CC4-5D6E-409C-BE32-E72D297353CC}">
                    <c16:uniqueId val="{00000013-C5D6-4464-9E2E-94A04BCEEF0C}"/>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tint val="9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pt idx="12">
                        <c:v>1</c:v>
                      </c:pt>
                      <c:pt idx="13">
                        <c:v>2</c:v>
                      </c:pt>
                    </c:numCache>
                  </c:numRef>
                </c:val>
                <c:extLst xmlns:c15="http://schemas.microsoft.com/office/drawing/2012/chart">
                  <c:ext xmlns:c16="http://schemas.microsoft.com/office/drawing/2014/chart" uri="{C3380CC4-5D6E-409C-BE32-E72D297353CC}">
                    <c16:uniqueId val="{00000014-C5D6-4464-9E2E-94A04BCEEF0C}"/>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tint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pt idx="12">
                        <c:v>46</c:v>
                      </c:pt>
                      <c:pt idx="13">
                        <c:v>68</c:v>
                      </c:pt>
                    </c:numCache>
                  </c:numRef>
                </c:val>
                <c:extLst xmlns:c15="http://schemas.microsoft.com/office/drawing/2012/chart">
                  <c:ext xmlns:c16="http://schemas.microsoft.com/office/drawing/2014/chart" uri="{C3380CC4-5D6E-409C-BE32-E72D297353CC}">
                    <c16:uniqueId val="{00000015-C5D6-4464-9E2E-94A04BCEEF0C}"/>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shade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pt idx="12">
                        <c:v>22</c:v>
                      </c:pt>
                      <c:pt idx="13">
                        <c:v>28</c:v>
                      </c:pt>
                    </c:numCache>
                  </c:numRef>
                </c:val>
                <c:extLst xmlns:c15="http://schemas.microsoft.com/office/drawing/2012/chart">
                  <c:ext xmlns:c16="http://schemas.microsoft.com/office/drawing/2014/chart" uri="{C3380CC4-5D6E-409C-BE32-E72D297353CC}">
                    <c16:uniqueId val="{00000016-C5D6-4464-9E2E-94A04BCEEF0C}"/>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shade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pt idx="12">
                        <c:v>105</c:v>
                      </c:pt>
                      <c:pt idx="13">
                        <c:v>106</c:v>
                      </c:pt>
                    </c:numCache>
                  </c:numRef>
                </c:val>
                <c:extLst xmlns:c15="http://schemas.microsoft.com/office/drawing/2012/chart">
                  <c:ext xmlns:c16="http://schemas.microsoft.com/office/drawing/2014/chart" uri="{C3380CC4-5D6E-409C-BE32-E72D297353CC}">
                    <c16:uniqueId val="{00000017-C5D6-4464-9E2E-94A04BCEEF0C}"/>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pt idx="12">
                        <c:v>11</c:v>
                      </c:pt>
                      <c:pt idx="13">
                        <c:v>10</c:v>
                      </c:pt>
                    </c:numCache>
                  </c:numRef>
                </c:val>
                <c:extLst xmlns:c15="http://schemas.microsoft.com/office/drawing/2012/chart">
                  <c:ext xmlns:c16="http://schemas.microsoft.com/office/drawing/2014/chart" uri="{C3380CC4-5D6E-409C-BE32-E72D297353CC}">
                    <c16:uniqueId val="{00000018-C5D6-4464-9E2E-94A04BCEEF0C}"/>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pt idx="12">
                        <c:v>133</c:v>
                      </c:pt>
                      <c:pt idx="13">
                        <c:v>157</c:v>
                      </c:pt>
                    </c:numCache>
                  </c:numRef>
                </c:val>
                <c:extLst xmlns:c15="http://schemas.microsoft.com/office/drawing/2012/chart">
                  <c:ext xmlns:c16="http://schemas.microsoft.com/office/drawing/2014/chart" uri="{C3380CC4-5D6E-409C-BE32-E72D297353CC}">
                    <c16:uniqueId val="{00000019-C5D6-4464-9E2E-94A04BCEEF0C}"/>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pt idx="12">
                        <c:v>13</c:v>
                      </c:pt>
                      <c:pt idx="13">
                        <c:v>16</c:v>
                      </c:pt>
                    </c:numCache>
                  </c:numRef>
                </c:val>
                <c:extLst xmlns:c15="http://schemas.microsoft.com/office/drawing/2012/chart">
                  <c:ext xmlns:c16="http://schemas.microsoft.com/office/drawing/2014/chart" uri="{C3380CC4-5D6E-409C-BE32-E72D297353CC}">
                    <c16:uniqueId val="{0000001A-C5D6-4464-9E2E-94A04BCEEF0C}"/>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pt idx="12">
                        <c:v>77</c:v>
                      </c:pt>
                      <c:pt idx="13">
                        <c:v>84</c:v>
                      </c:pt>
                    </c:numCache>
                  </c:numRef>
                </c:val>
                <c:extLst xmlns:c15="http://schemas.microsoft.com/office/drawing/2012/chart">
                  <c:ext xmlns:c16="http://schemas.microsoft.com/office/drawing/2014/chart" uri="{C3380CC4-5D6E-409C-BE32-E72D297353CC}">
                    <c16:uniqueId val="{0000001B-C5D6-4464-9E2E-94A04BCEEF0C}"/>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pt idx="12">
                        <c:v>22</c:v>
                      </c:pt>
                      <c:pt idx="13">
                        <c:v>36</c:v>
                      </c:pt>
                    </c:numCache>
                  </c:numRef>
                </c:val>
                <c:extLst xmlns:c15="http://schemas.microsoft.com/office/drawing/2012/chart">
                  <c:ext xmlns:c16="http://schemas.microsoft.com/office/drawing/2014/chart" uri="{C3380CC4-5D6E-409C-BE32-E72D297353CC}">
                    <c16:uniqueId val="{0000001C-C5D6-4464-9E2E-94A04BCEEF0C}"/>
                  </c:ext>
                </c:extLst>
              </c15:ser>
            </c15:filteredBarSeries>
          </c:ext>
        </c:extLst>
      </c:barChart>
      <c:lineChart>
        <c:grouping val="standard"/>
        <c:varyColors val="0"/>
        <c:ser>
          <c:idx val="28"/>
          <c:order val="28"/>
          <c:tx>
            <c:strRef>
              <c:f>'First OPA Waits (2)'!$A$30</c:f>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f>'First OPA Waits (2)'!$B$30:$Q$30</c:f>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pt idx="12">
                  <c:v>0.94</c:v>
                </c:pt>
                <c:pt idx="13">
                  <c:v>0.97</c:v>
                </c:pt>
              </c:numCache>
            </c:numRef>
          </c:val>
          <c:smooth val="0"/>
          <c:extLst>
            <c:ext xmlns:c16="http://schemas.microsoft.com/office/drawing/2014/chart" uri="{C3380CC4-5D6E-409C-BE32-E72D297353CC}">
              <c16:uniqueId val="{00000002-C5D6-4464-9E2E-94A04BCEEF0C}"/>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9"/>
                <c:order val="29"/>
                <c:tx>
                  <c:strRef>
                    <c:extLst>
                      <c:ex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pt idx="12">
                        <c:v>0.86</c:v>
                      </c:pt>
                      <c:pt idx="13">
                        <c:v>0.69</c:v>
                      </c:pt>
                    </c:numCache>
                  </c:numRef>
                </c:val>
                <c:smooth val="0"/>
                <c:extLst>
                  <c:ext xmlns:c16="http://schemas.microsoft.com/office/drawing/2014/chart" uri="{C3380CC4-5D6E-409C-BE32-E72D297353CC}">
                    <c16:uniqueId val="{0000001D-C5D6-4464-9E2E-94A04BCEEF0C}"/>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pt idx="12">
                        <c:v>0</c:v>
                      </c:pt>
                      <c:pt idx="13">
                        <c:v>0.05</c:v>
                      </c:pt>
                    </c:numCache>
                  </c:numRef>
                </c:val>
                <c:smooth val="0"/>
                <c:extLst xmlns:c15="http://schemas.microsoft.com/office/drawing/2012/chart">
                  <c:ext xmlns:c16="http://schemas.microsoft.com/office/drawing/2014/chart" uri="{C3380CC4-5D6E-409C-BE32-E72D297353CC}">
                    <c16:uniqueId val="{0000001E-C5D6-4464-9E2E-94A04BCEEF0C}"/>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pt idx="12">
                        <c:v>0.83</c:v>
                      </c:pt>
                      <c:pt idx="13">
                        <c:v>0.75</c:v>
                      </c:pt>
                    </c:numCache>
                  </c:numRef>
                </c:val>
                <c:smooth val="0"/>
                <c:extLst xmlns:c15="http://schemas.microsoft.com/office/drawing/2012/chart">
                  <c:ext xmlns:c16="http://schemas.microsoft.com/office/drawing/2014/chart" uri="{C3380CC4-5D6E-409C-BE32-E72D297353CC}">
                    <c16:uniqueId val="{0000001F-C5D6-4464-9E2E-94A04BCEEF0C}"/>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pt idx="12">
                        <c:v>0.93</c:v>
                      </c:pt>
                      <c:pt idx="13">
                        <c:v>0.84</c:v>
                      </c:pt>
                    </c:numCache>
                  </c:numRef>
                </c:val>
                <c:smooth val="0"/>
                <c:extLst xmlns:c15="http://schemas.microsoft.com/office/drawing/2012/chart">
                  <c:ext xmlns:c16="http://schemas.microsoft.com/office/drawing/2014/chart" uri="{C3380CC4-5D6E-409C-BE32-E72D297353CC}">
                    <c16:uniqueId val="{00000020-C5D6-4464-9E2E-94A04BCEEF0C}"/>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pt idx="12">
                        <c:v>0</c:v>
                      </c:pt>
                      <c:pt idx="13">
                        <c:v>0</c:v>
                      </c:pt>
                    </c:numCache>
                  </c:numRef>
                </c:val>
                <c:smooth val="0"/>
                <c:extLst xmlns:c15="http://schemas.microsoft.com/office/drawing/2012/chart">
                  <c:ext xmlns:c16="http://schemas.microsoft.com/office/drawing/2014/chart" uri="{C3380CC4-5D6E-409C-BE32-E72D297353CC}">
                    <c16:uniqueId val="{00000021-C5D6-4464-9E2E-94A04BCEEF0C}"/>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pt idx="12">
                        <c:v>0.7</c:v>
                      </c:pt>
                      <c:pt idx="13">
                        <c:v>0.59</c:v>
                      </c:pt>
                    </c:numCache>
                  </c:numRef>
                </c:val>
                <c:smooth val="0"/>
                <c:extLst xmlns:c15="http://schemas.microsoft.com/office/drawing/2012/chart">
                  <c:ext xmlns:c16="http://schemas.microsoft.com/office/drawing/2014/chart" uri="{C3380CC4-5D6E-409C-BE32-E72D297353CC}">
                    <c16:uniqueId val="{00000022-C5D6-4464-9E2E-94A04BCEEF0C}"/>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pt idx="12">
                        <c:v>0.86</c:v>
                      </c:pt>
                      <c:pt idx="13">
                        <c:v>0.68</c:v>
                      </c:pt>
                    </c:numCache>
                  </c:numRef>
                </c:val>
                <c:smooth val="0"/>
                <c:extLst xmlns:c15="http://schemas.microsoft.com/office/drawing/2012/chart">
                  <c:ext xmlns:c16="http://schemas.microsoft.com/office/drawing/2014/chart" uri="{C3380CC4-5D6E-409C-BE32-E72D297353CC}">
                    <c16:uniqueId val="{00000023-C5D6-4464-9E2E-94A04BCEEF0C}"/>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pt idx="12">
                        <c:v>0.9</c:v>
                      </c:pt>
                      <c:pt idx="13">
                        <c:v>0.85</c:v>
                      </c:pt>
                    </c:numCache>
                  </c:numRef>
                </c:val>
                <c:smooth val="0"/>
                <c:extLst xmlns:c15="http://schemas.microsoft.com/office/drawing/2012/chart">
                  <c:ext xmlns:c16="http://schemas.microsoft.com/office/drawing/2014/chart" uri="{C3380CC4-5D6E-409C-BE32-E72D297353CC}">
                    <c16:uniqueId val="{00000024-C5D6-4464-9E2E-94A04BCEEF0C}"/>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pt idx="12">
                        <c:v>0.82</c:v>
                      </c:pt>
                      <c:pt idx="13">
                        <c:v>0.6</c:v>
                      </c:pt>
                    </c:numCache>
                  </c:numRef>
                </c:val>
                <c:smooth val="0"/>
                <c:extLst xmlns:c15="http://schemas.microsoft.com/office/drawing/2012/chart">
                  <c:ext xmlns:c16="http://schemas.microsoft.com/office/drawing/2014/chart" uri="{C3380CC4-5D6E-409C-BE32-E72D297353CC}">
                    <c16:uniqueId val="{00000025-C5D6-4464-9E2E-94A04BCEEF0C}"/>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pt idx="12">
                        <c:v>0.28999999999999998</c:v>
                      </c:pt>
                      <c:pt idx="13">
                        <c:v>0.27</c:v>
                      </c:pt>
                    </c:numCache>
                  </c:numRef>
                </c:val>
                <c:smooth val="0"/>
                <c:extLst xmlns:c15="http://schemas.microsoft.com/office/drawing/2012/chart">
                  <c:ext xmlns:c16="http://schemas.microsoft.com/office/drawing/2014/chart" uri="{C3380CC4-5D6E-409C-BE32-E72D297353CC}">
                    <c16:uniqueId val="{00000026-C5D6-4464-9E2E-94A04BCEEF0C}"/>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pt idx="12">
                        <c:v>0.23</c:v>
                      </c:pt>
                      <c:pt idx="13">
                        <c:v>0.25</c:v>
                      </c:pt>
                    </c:numCache>
                  </c:numRef>
                </c:val>
                <c:smooth val="0"/>
                <c:extLst xmlns:c15="http://schemas.microsoft.com/office/drawing/2012/chart">
                  <c:ext xmlns:c16="http://schemas.microsoft.com/office/drawing/2014/chart" uri="{C3380CC4-5D6E-409C-BE32-E72D297353CC}">
                    <c16:uniqueId val="{00000027-C5D6-4464-9E2E-94A04BCEEF0C}"/>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pt idx="12">
                        <c:v>0.77</c:v>
                      </c:pt>
                      <c:pt idx="13">
                        <c:v>0.65</c:v>
                      </c:pt>
                    </c:numCache>
                  </c:numRef>
                </c:val>
                <c:smooth val="0"/>
                <c:extLst xmlns:c15="http://schemas.microsoft.com/office/drawing/2012/chart">
                  <c:ext xmlns:c16="http://schemas.microsoft.com/office/drawing/2014/chart" uri="{C3380CC4-5D6E-409C-BE32-E72D297353CC}">
                    <c16:uniqueId val="{00000028-C5D6-4464-9E2E-94A04BCEEF0C}"/>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pt idx="12">
                        <c:v>0.73</c:v>
                      </c:pt>
                      <c:pt idx="13">
                        <c:v>0.39</c:v>
                      </c:pt>
                    </c:numCache>
                  </c:numRef>
                </c:val>
                <c:smooth val="0"/>
                <c:extLst xmlns:c15="http://schemas.microsoft.com/office/drawing/2012/chart">
                  <c:ext xmlns:c16="http://schemas.microsoft.com/office/drawing/2014/chart" uri="{C3380CC4-5D6E-409C-BE32-E72D297353CC}">
                    <c16:uniqueId val="{00000029-C5D6-4464-9E2E-94A04BCEEF0C}"/>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Decision to Treat to FDT Waits</a:t>
            </a:r>
            <a:r>
              <a:rPr lang="en-GB" baseline="0"/>
              <a:t> - SACT</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0456984543598717"/>
          <c:y val="0.1661515057154847"/>
          <c:w val="0.76540882910469521"/>
          <c:h val="0.6170179503980876"/>
        </c:manualLayout>
      </c:layout>
      <c:barChart>
        <c:barDir val="col"/>
        <c:grouping val="clustered"/>
        <c:varyColors val="0"/>
        <c:ser>
          <c:idx val="0"/>
          <c:order val="0"/>
          <c:tx>
            <c:strRef>
              <c:f>'Tables - Treat Waits '!$A$2</c:f>
              <c:strCache>
                <c:ptCount val="1"/>
                <c:pt idx="0">
                  <c:v>Median days - SACT</c:v>
                </c:pt>
              </c:strCache>
              <c:extLst xmlns:c15="http://schemas.microsoft.com/office/drawing/2012/chart"/>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'Tables - Treat Waits '!$B$1:$P$1</c:f>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extLst xmlns:c15="http://schemas.microsoft.com/office/drawing/2012/chart"/>
            </c:numRef>
          </c:cat>
          <c:val>
            <c:numRef>
              <c:f>'Tables - Treat Waits '!$B$2:$P$2</c:f>
              <c:numCache>
                <c:formatCode>General</c:formatCode>
                <c:ptCount val="15"/>
                <c:pt idx="0">
                  <c:v>20</c:v>
                </c:pt>
                <c:pt idx="1">
                  <c:v>13</c:v>
                </c:pt>
                <c:pt idx="2">
                  <c:v>15</c:v>
                </c:pt>
                <c:pt idx="3">
                  <c:v>8</c:v>
                </c:pt>
                <c:pt idx="4">
                  <c:v>11</c:v>
                </c:pt>
                <c:pt idx="5">
                  <c:v>15</c:v>
                </c:pt>
                <c:pt idx="6">
                  <c:v>10</c:v>
                </c:pt>
                <c:pt idx="7">
                  <c:v>16</c:v>
                </c:pt>
                <c:pt idx="8">
                  <c:v>20</c:v>
                </c:pt>
                <c:pt idx="9">
                  <c:v>15</c:v>
                </c:pt>
                <c:pt idx="10">
                  <c:v>9</c:v>
                </c:pt>
                <c:pt idx="11">
                  <c:v>13</c:v>
                </c:pt>
              </c:numCache>
              <c:extLst xmlns:c15="http://schemas.microsoft.com/office/drawing/2012/chart"/>
            </c:numRef>
          </c:val>
          <c:extLst>
            <c:ext xmlns:c16="http://schemas.microsoft.com/office/drawing/2014/chart" uri="{C3380CC4-5D6E-409C-BE32-E72D297353CC}">
              <c16:uniqueId val="{00000000-6FD5-4A7C-A552-3FD881C47CAB}"/>
            </c:ext>
          </c:extLst>
        </c:ser>
        <c:dLbls>
          <c:showLegendKey val="0"/>
          <c:showVal val="0"/>
          <c:showCatName val="0"/>
          <c:showSerName val="0"/>
          <c:showPercent val="0"/>
          <c:showBubbleSize val="0"/>
        </c:dLbls>
        <c:gapWidth val="219"/>
        <c:overlap val="-27"/>
        <c:axId val="729045024"/>
        <c:axId val="729036704"/>
        <c:extLst>
          <c:ext xmlns:c15="http://schemas.microsoft.com/office/drawing/2012/chart" uri="{02D57815-91ED-43cb-92C2-25804820EDAC}">
            <c15:filteredBarSeries>
              <c15:ser>
                <c:idx val="1"/>
                <c:order val="1"/>
                <c:tx>
                  <c:strRef>
                    <c:extLst>
                      <c:ext uri="{02D57815-91ED-43cb-92C2-25804820EDAC}">
                        <c15:formulaRef>
                          <c15:sqref>'Tables - Treat Waits '!$A$3</c15:sqref>
                        </c15:formulaRef>
                      </c:ext>
                    </c:extLst>
                    <c:strCache>
                      <c:ptCount val="1"/>
                      <c:pt idx="0">
                        <c:v>Median days - Chemoradiotherapy</c:v>
                      </c:pt>
                    </c:strCache>
                  </c:strRef>
                </c:tx>
                <c:spPr>
                  <a:solidFill>
                    <a:schemeClr val="accent3">
                      <a:shade val="47000"/>
                    </a:schemeClr>
                  </a:solidFill>
                  <a:ln>
                    <a:noFill/>
                  </a:ln>
                  <a:effectLst/>
                </c:spPr>
                <c:invertIfNegative val="0"/>
                <c:cat>
                  <c:numRef>
                    <c:extLst>
                      <c:ex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c:ext uri="{02D57815-91ED-43cb-92C2-25804820EDAC}">
                        <c15:formulaRef>
                          <c15:sqref>'Tables - Treat Waits '!$B$3:$P$3</c15:sqref>
                        </c15:formulaRef>
                      </c:ext>
                    </c:extLst>
                    <c:numCache>
                      <c:formatCode>General</c:formatCode>
                      <c:ptCount val="15"/>
                      <c:pt idx="0">
                        <c:v>31</c:v>
                      </c:pt>
                      <c:pt idx="1">
                        <c:v>24</c:v>
                      </c:pt>
                      <c:pt idx="2">
                        <c:v>20</c:v>
                      </c:pt>
                      <c:pt idx="3">
                        <c:v>23</c:v>
                      </c:pt>
                      <c:pt idx="4">
                        <c:v>0</c:v>
                      </c:pt>
                      <c:pt idx="5">
                        <c:v>24</c:v>
                      </c:pt>
                      <c:pt idx="6">
                        <c:v>16</c:v>
                      </c:pt>
                      <c:pt idx="7">
                        <c:v>27</c:v>
                      </c:pt>
                      <c:pt idx="8">
                        <c:v>25</c:v>
                      </c:pt>
                      <c:pt idx="9">
                        <c:v>18</c:v>
                      </c:pt>
                      <c:pt idx="10">
                        <c:v>19</c:v>
                      </c:pt>
                      <c:pt idx="11">
                        <c:v>17</c:v>
                      </c:pt>
                    </c:numCache>
                  </c:numRef>
                </c:val>
                <c:extLst>
                  <c:ext xmlns:c16="http://schemas.microsoft.com/office/drawing/2014/chart" uri="{C3380CC4-5D6E-409C-BE32-E72D297353CC}">
                    <c16:uniqueId val="{00000003-6FD5-4A7C-A552-3FD881C47CAB}"/>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'Tables - Treat Waits '!$A$4</c15:sqref>
                        </c15:formulaRef>
                      </c:ext>
                    </c:extLst>
                    <c:strCache>
                      <c:ptCount val="1"/>
                      <c:pt idx="0">
                        <c:v>Median days - Surgery</c:v>
                      </c:pt>
                    </c:strCache>
                  </c:strRef>
                </c:tx>
                <c:spPr>
                  <a:solidFill>
                    <a:schemeClr val="accent3">
                      <a:shade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'!$B$4:$P$4</c15:sqref>
                        </c15:formulaRef>
                      </c:ext>
                    </c:extLst>
                    <c:numCache>
                      <c:formatCode>General</c:formatCode>
                      <c:ptCount val="15"/>
                      <c:pt idx="0">
                        <c:v>24</c:v>
                      </c:pt>
                      <c:pt idx="1">
                        <c:v>17</c:v>
                      </c:pt>
                      <c:pt idx="2">
                        <c:v>22</c:v>
                      </c:pt>
                      <c:pt idx="3">
                        <c:v>25</c:v>
                      </c:pt>
                      <c:pt idx="4">
                        <c:v>22</c:v>
                      </c:pt>
                      <c:pt idx="5">
                        <c:v>24</c:v>
                      </c:pt>
                      <c:pt idx="6">
                        <c:v>27</c:v>
                      </c:pt>
                      <c:pt idx="7">
                        <c:v>25</c:v>
                      </c:pt>
                      <c:pt idx="8">
                        <c:v>20</c:v>
                      </c:pt>
                      <c:pt idx="9">
                        <c:v>20</c:v>
                      </c:pt>
                      <c:pt idx="10">
                        <c:v>22</c:v>
                      </c:pt>
                      <c:pt idx="11">
                        <c:v>22</c:v>
                      </c:pt>
                    </c:numCache>
                  </c:numRef>
                </c:val>
                <c:extLst xmlns:c15="http://schemas.microsoft.com/office/drawing/2012/chart">
                  <c:ext xmlns:c16="http://schemas.microsoft.com/office/drawing/2014/chart" uri="{C3380CC4-5D6E-409C-BE32-E72D297353CC}">
                    <c16:uniqueId val="{00000004-6FD5-4A7C-A552-3FD881C47CAB}"/>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'Tables - Treat Waits '!$A$5</c15:sqref>
                        </c15:formulaRef>
                      </c:ext>
                    </c:extLst>
                    <c:strCache>
                      <c:ptCount val="1"/>
                      <c:pt idx="0">
                        <c:v>Median days - Teletherapy</c:v>
                      </c:pt>
                    </c:strCache>
                  </c:strRef>
                </c:tx>
                <c:spPr>
                  <a:solidFill>
                    <a:schemeClr val="accent3">
                      <a:shade val="6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'!$B$5:$P$5</c15:sqref>
                        </c15:formulaRef>
                      </c:ext>
                    </c:extLst>
                    <c:numCache>
                      <c:formatCode>General</c:formatCode>
                      <c:ptCount val="15"/>
                      <c:pt idx="0">
                        <c:v>20</c:v>
                      </c:pt>
                      <c:pt idx="1">
                        <c:v>15</c:v>
                      </c:pt>
                      <c:pt idx="2">
                        <c:v>22</c:v>
                      </c:pt>
                      <c:pt idx="3">
                        <c:v>21</c:v>
                      </c:pt>
                      <c:pt idx="4">
                        <c:v>15</c:v>
                      </c:pt>
                      <c:pt idx="5">
                        <c:v>23</c:v>
                      </c:pt>
                      <c:pt idx="6">
                        <c:v>21</c:v>
                      </c:pt>
                      <c:pt idx="7">
                        <c:v>21</c:v>
                      </c:pt>
                      <c:pt idx="8">
                        <c:v>20</c:v>
                      </c:pt>
                      <c:pt idx="9">
                        <c:v>18</c:v>
                      </c:pt>
                      <c:pt idx="10">
                        <c:v>19</c:v>
                      </c:pt>
                      <c:pt idx="11">
                        <c:v>19</c:v>
                      </c:pt>
                    </c:numCache>
                  </c:numRef>
                </c:val>
                <c:extLst xmlns:c15="http://schemas.microsoft.com/office/drawing/2012/chart">
                  <c:ext xmlns:c16="http://schemas.microsoft.com/office/drawing/2014/chart" uri="{C3380CC4-5D6E-409C-BE32-E72D297353CC}">
                    <c16:uniqueId val="{00000005-6FD5-4A7C-A552-3FD881C47CAB}"/>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'Tables - Treat Waits '!$A$6</c15:sqref>
                        </c15:formulaRef>
                      </c:ext>
                    </c:extLst>
                    <c:strCache>
                      <c:ptCount val="1"/>
                      <c:pt idx="0">
                        <c:v>Median days - All Treatments</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'!$B$6:$P$6</c15:sqref>
                        </c15:formulaRef>
                      </c:ext>
                    </c:extLst>
                    <c:numCache>
                      <c:formatCode>General</c:formatCode>
                      <c:ptCount val="15"/>
                      <c:pt idx="0">
                        <c:v>13</c:v>
                      </c:pt>
                      <c:pt idx="1">
                        <c:v>9</c:v>
                      </c:pt>
                      <c:pt idx="2">
                        <c:v>14</c:v>
                      </c:pt>
                      <c:pt idx="3">
                        <c:v>8</c:v>
                      </c:pt>
                      <c:pt idx="4">
                        <c:v>8</c:v>
                      </c:pt>
                      <c:pt idx="5">
                        <c:v>13</c:v>
                      </c:pt>
                      <c:pt idx="6">
                        <c:v>13</c:v>
                      </c:pt>
                      <c:pt idx="7">
                        <c:v>13</c:v>
                      </c:pt>
                      <c:pt idx="8">
                        <c:v>13</c:v>
                      </c:pt>
                      <c:pt idx="9">
                        <c:v>14</c:v>
                      </c:pt>
                      <c:pt idx="10">
                        <c:v>16</c:v>
                      </c:pt>
                      <c:pt idx="11">
                        <c:v>16</c:v>
                      </c:pt>
                    </c:numCache>
                  </c:numRef>
                </c:val>
                <c:extLst xmlns:c15="http://schemas.microsoft.com/office/drawing/2012/chart">
                  <c:ext xmlns:c16="http://schemas.microsoft.com/office/drawing/2014/chart" uri="{C3380CC4-5D6E-409C-BE32-E72D297353CC}">
                    <c16:uniqueId val="{00000006-6FD5-4A7C-A552-3FD881C47CAB}"/>
                  </c:ext>
                </c:extLst>
              </c15:ser>
            </c15:filteredBarSeries>
          </c:ext>
        </c:extLst>
      </c:barChart>
      <c:lineChart>
        <c:grouping val="standard"/>
        <c:varyColors val="0"/>
        <c:ser>
          <c:idx val="5"/>
          <c:order val="5"/>
          <c:tx>
            <c:strRef>
              <c:f>'Tables - Treat Waits '!$A$7</c:f>
              <c:strCache>
                <c:ptCount val="1"/>
                <c:pt idx="0">
                  <c:v>21 days - SACT</c:v>
                </c:pt>
              </c:strCache>
              <c:extLst xmlns:c15="http://schemas.microsoft.com/office/drawing/2012/chart"/>
            </c:strRef>
          </c:tx>
          <c:spPr>
            <a:ln w="28575" cap="rnd">
              <a:solidFill>
                <a:schemeClr val="accent4"/>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'Tables - Treat Waits '!$B$1:$P$1</c:f>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extLst xmlns:c15="http://schemas.microsoft.com/office/drawing/2012/chart"/>
            </c:numRef>
          </c:cat>
          <c:val>
            <c:numRef>
              <c:f>'Tables - Treat Waits '!$B$7:$P$7</c:f>
              <c:numCache>
                <c:formatCode>0%</c:formatCode>
                <c:ptCount val="15"/>
                <c:pt idx="0">
                  <c:v>0.54</c:v>
                </c:pt>
                <c:pt idx="1">
                  <c:v>0.83</c:v>
                </c:pt>
                <c:pt idx="2">
                  <c:v>0.75</c:v>
                </c:pt>
                <c:pt idx="3">
                  <c:v>0.83</c:v>
                </c:pt>
                <c:pt idx="4">
                  <c:v>0.68</c:v>
                </c:pt>
                <c:pt idx="5">
                  <c:v>0.56999999999999995</c:v>
                </c:pt>
                <c:pt idx="6">
                  <c:v>0.76</c:v>
                </c:pt>
                <c:pt idx="7">
                  <c:v>0.53</c:v>
                </c:pt>
                <c:pt idx="8">
                  <c:v>0.52</c:v>
                </c:pt>
                <c:pt idx="9">
                  <c:v>0.65</c:v>
                </c:pt>
                <c:pt idx="10">
                  <c:v>0.7</c:v>
                </c:pt>
                <c:pt idx="11">
                  <c:v>0.63</c:v>
                </c:pt>
              </c:numCache>
              <c:extLst xmlns:c15="http://schemas.microsoft.com/office/drawing/2012/chart"/>
            </c:numRef>
          </c:val>
          <c:smooth val="0"/>
          <c:extLst>
            <c:ext xmlns:c16="http://schemas.microsoft.com/office/drawing/2014/chart" uri="{C3380CC4-5D6E-409C-BE32-E72D297353CC}">
              <c16:uniqueId val="{00000001-6FD5-4A7C-A552-3FD881C47CAB}"/>
            </c:ext>
          </c:extLst>
        </c:ser>
        <c:ser>
          <c:idx val="10"/>
          <c:order val="10"/>
          <c:tx>
            <c:strRef>
              <c:f>'Tables - Treat Waits '!$A$12</c:f>
              <c:strCache>
                <c:ptCount val="1"/>
                <c:pt idx="0">
                  <c:v>31 days - SACT</c:v>
                </c:pt>
              </c:strCache>
              <c:extLst xmlns:c15="http://schemas.microsoft.com/office/drawing/2012/chart"/>
            </c:strRef>
          </c:tx>
          <c:spPr>
            <a:ln w="28575" cap="rnd">
              <a:solidFill>
                <a:srgbClr val="FF0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'Tables - Treat Waits '!$B$1:$P$1</c:f>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extLst xmlns:c15="http://schemas.microsoft.com/office/drawing/2012/chart"/>
            </c:numRef>
          </c:cat>
          <c:val>
            <c:numRef>
              <c:f>'Tables - Treat Waits '!$B$12:$P$12</c:f>
              <c:numCache>
                <c:formatCode>0%</c:formatCode>
                <c:ptCount val="15"/>
                <c:pt idx="0">
                  <c:v>0.86</c:v>
                </c:pt>
                <c:pt idx="1">
                  <c:v>0.97</c:v>
                </c:pt>
                <c:pt idx="2">
                  <c:v>0.94</c:v>
                </c:pt>
                <c:pt idx="3">
                  <c:v>1</c:v>
                </c:pt>
                <c:pt idx="4">
                  <c:v>0.95</c:v>
                </c:pt>
                <c:pt idx="5">
                  <c:v>0.81</c:v>
                </c:pt>
                <c:pt idx="6">
                  <c:v>0.96</c:v>
                </c:pt>
                <c:pt idx="7">
                  <c:v>0.68</c:v>
                </c:pt>
                <c:pt idx="8">
                  <c:v>0.83</c:v>
                </c:pt>
                <c:pt idx="9">
                  <c:v>0.87</c:v>
                </c:pt>
                <c:pt idx="10">
                  <c:v>0.85</c:v>
                </c:pt>
                <c:pt idx="11">
                  <c:v>0.79</c:v>
                </c:pt>
              </c:numCache>
              <c:extLst xmlns:c15="http://schemas.microsoft.com/office/drawing/2012/chart"/>
            </c:numRef>
          </c:val>
          <c:smooth val="0"/>
          <c:extLst>
            <c:ext xmlns:c16="http://schemas.microsoft.com/office/drawing/2014/chart" uri="{C3380CC4-5D6E-409C-BE32-E72D297353CC}">
              <c16:uniqueId val="{00000002-6FD5-4A7C-A552-3FD881C47CAB}"/>
            </c:ext>
          </c:extLst>
        </c:ser>
        <c:dLbls>
          <c:showLegendKey val="0"/>
          <c:showVal val="0"/>
          <c:showCatName val="0"/>
          <c:showSerName val="0"/>
          <c:showPercent val="0"/>
          <c:showBubbleSize val="0"/>
        </c:dLbls>
        <c:marker val="1"/>
        <c:smooth val="0"/>
        <c:axId val="729042528"/>
        <c:axId val="729045856"/>
        <c:extLst>
          <c:ext xmlns:c15="http://schemas.microsoft.com/office/drawing/2012/chart" uri="{02D57815-91ED-43cb-92C2-25804820EDAC}">
            <c15:filteredLineSeries>
              <c15:ser>
                <c:idx val="6"/>
                <c:order val="6"/>
                <c:tx>
                  <c:strRef>
                    <c:extLst>
                      <c:ext uri="{02D57815-91ED-43cb-92C2-25804820EDAC}">
                        <c15:formulaRef>
                          <c15:sqref>'Tables - Treat Waits '!$A$8</c15:sqref>
                        </c15:formulaRef>
                      </c:ext>
                    </c:extLst>
                    <c:strCache>
                      <c:ptCount val="1"/>
                      <c:pt idx="0">
                        <c:v>21 days - Chemoradiotherapy</c:v>
                      </c:pt>
                    </c:strCache>
                  </c:strRef>
                </c:tx>
                <c:spPr>
                  <a:ln w="28575" cap="rnd">
                    <a:solidFill>
                      <a:schemeClr val="accent3">
                        <a:shade val="91000"/>
                      </a:schemeClr>
                    </a:solidFill>
                    <a:round/>
                  </a:ln>
                  <a:effectLst/>
                </c:spPr>
                <c:marker>
                  <c:symbol val="none"/>
                </c:marker>
                <c:cat>
                  <c:numRef>
                    <c:extLst>
                      <c:ex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c:ext uri="{02D57815-91ED-43cb-92C2-25804820EDAC}">
                        <c15:formulaRef>
                          <c15:sqref>'Tables - Treat Waits '!$B$8:$P$8</c15:sqref>
                        </c15:formulaRef>
                      </c:ext>
                    </c:extLst>
                    <c:numCache>
                      <c:formatCode>0%</c:formatCode>
                      <c:ptCount val="15"/>
                      <c:pt idx="0">
                        <c:v>0.33</c:v>
                      </c:pt>
                      <c:pt idx="1">
                        <c:v>0.5</c:v>
                      </c:pt>
                      <c:pt idx="2">
                        <c:v>0.67</c:v>
                      </c:pt>
                      <c:pt idx="3">
                        <c:v>0.5</c:v>
                      </c:pt>
                      <c:pt idx="4">
                        <c:v>0</c:v>
                      </c:pt>
                      <c:pt idx="5">
                        <c:v>0.38</c:v>
                      </c:pt>
                      <c:pt idx="6">
                        <c:v>0.63</c:v>
                      </c:pt>
                      <c:pt idx="7">
                        <c:v>0.25</c:v>
                      </c:pt>
                      <c:pt idx="8">
                        <c:v>0.43</c:v>
                      </c:pt>
                      <c:pt idx="9">
                        <c:v>0.7</c:v>
                      </c:pt>
                      <c:pt idx="10">
                        <c:v>0.83</c:v>
                      </c:pt>
                      <c:pt idx="11">
                        <c:v>0.67</c:v>
                      </c:pt>
                    </c:numCache>
                  </c:numRef>
                </c:val>
                <c:smooth val="0"/>
                <c:extLst>
                  <c:ext xmlns:c16="http://schemas.microsoft.com/office/drawing/2014/chart" uri="{C3380CC4-5D6E-409C-BE32-E72D297353CC}">
                    <c16:uniqueId val="{00000007-6FD5-4A7C-A552-3FD881C47CAB}"/>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'Tables - Treat Waits '!$A$9</c15:sqref>
                        </c15:formulaRef>
                      </c:ext>
                    </c:extLst>
                    <c:strCache>
                      <c:ptCount val="1"/>
                      <c:pt idx="0">
                        <c:v>21 days - Surgery</c:v>
                      </c:pt>
                    </c:strCache>
                  </c:strRef>
                </c:tx>
                <c:spPr>
                  <a:ln w="28575" cap="rnd">
                    <a:solidFill>
                      <a:schemeClr val="accent3"/>
                    </a:solidFill>
                    <a:round/>
                  </a:ln>
                  <a:effectLst/>
                </c:spPr>
                <c:marker>
                  <c:symbol val="none"/>
                </c:marker>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'!$B$9:$P$9</c15:sqref>
                        </c15:formulaRef>
                      </c:ext>
                    </c:extLst>
                    <c:numCache>
                      <c:formatCode>0%</c:formatCode>
                      <c:ptCount val="15"/>
                      <c:pt idx="0">
                        <c:v>0.48</c:v>
                      </c:pt>
                      <c:pt idx="1">
                        <c:v>0.55000000000000004</c:v>
                      </c:pt>
                      <c:pt idx="2">
                        <c:v>0.49</c:v>
                      </c:pt>
                      <c:pt idx="3">
                        <c:v>0.46</c:v>
                      </c:pt>
                      <c:pt idx="4">
                        <c:v>0.5</c:v>
                      </c:pt>
                      <c:pt idx="5">
                        <c:v>0.49</c:v>
                      </c:pt>
                      <c:pt idx="6">
                        <c:v>0.45</c:v>
                      </c:pt>
                      <c:pt idx="7">
                        <c:v>0.45</c:v>
                      </c:pt>
                      <c:pt idx="8">
                        <c:v>0.53</c:v>
                      </c:pt>
                      <c:pt idx="9">
                        <c:v>0.54</c:v>
                      </c:pt>
                      <c:pt idx="10">
                        <c:v>0.49</c:v>
                      </c:pt>
                      <c:pt idx="11">
                        <c:v>0.48</c:v>
                      </c:pt>
                    </c:numCache>
                  </c:numRef>
                </c:val>
                <c:smooth val="0"/>
                <c:extLst xmlns:c15="http://schemas.microsoft.com/office/drawing/2012/chart">
                  <c:ext xmlns:c16="http://schemas.microsoft.com/office/drawing/2014/chart" uri="{C3380CC4-5D6E-409C-BE32-E72D297353CC}">
                    <c16:uniqueId val="{00000008-6FD5-4A7C-A552-3FD881C47CAB}"/>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'Tables - Treat Waits '!$A$10</c15:sqref>
                        </c15:formulaRef>
                      </c:ext>
                    </c:extLst>
                    <c:strCache>
                      <c:ptCount val="1"/>
                      <c:pt idx="0">
                        <c:v>21 days - Teletherapy </c:v>
                      </c:pt>
                    </c:strCache>
                  </c:strRef>
                </c:tx>
                <c:spPr>
                  <a:ln w="28575" cap="rnd">
                    <a:solidFill>
                      <a:schemeClr val="accent3">
                        <a:tint val="9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'!$B$10:$P$10</c15:sqref>
                        </c15:formulaRef>
                      </c:ext>
                    </c:extLst>
                    <c:numCache>
                      <c:formatCode>0%</c:formatCode>
                      <c:ptCount val="15"/>
                      <c:pt idx="0">
                        <c:v>0.55000000000000004</c:v>
                      </c:pt>
                      <c:pt idx="1">
                        <c:v>0.71</c:v>
                      </c:pt>
                      <c:pt idx="2">
                        <c:v>0.5</c:v>
                      </c:pt>
                      <c:pt idx="3">
                        <c:v>0.59</c:v>
                      </c:pt>
                      <c:pt idx="4">
                        <c:v>0.67</c:v>
                      </c:pt>
                      <c:pt idx="5">
                        <c:v>0.5</c:v>
                      </c:pt>
                      <c:pt idx="6">
                        <c:v>0.75</c:v>
                      </c:pt>
                      <c:pt idx="7">
                        <c:v>0.53</c:v>
                      </c:pt>
                      <c:pt idx="8">
                        <c:v>0.7</c:v>
                      </c:pt>
                      <c:pt idx="9">
                        <c:v>0.71</c:v>
                      </c:pt>
                      <c:pt idx="10">
                        <c:v>0.6</c:v>
                      </c:pt>
                      <c:pt idx="11">
                        <c:v>0.77</c:v>
                      </c:pt>
                    </c:numCache>
                  </c:numRef>
                </c:val>
                <c:smooth val="0"/>
                <c:extLst xmlns:c15="http://schemas.microsoft.com/office/drawing/2012/chart">
                  <c:ext xmlns:c16="http://schemas.microsoft.com/office/drawing/2014/chart" uri="{C3380CC4-5D6E-409C-BE32-E72D297353CC}">
                    <c16:uniqueId val="{00000009-6FD5-4A7C-A552-3FD881C47CAB}"/>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'Tables - Treat Waits '!$A$11</c15:sqref>
                        </c15:formulaRef>
                      </c:ext>
                    </c:extLst>
                    <c:strCache>
                      <c:ptCount val="1"/>
                      <c:pt idx="0">
                        <c:v>21 days - All Treatments</c:v>
                      </c:pt>
                    </c:strCache>
                  </c:strRef>
                </c:tx>
                <c:spPr>
                  <a:ln w="28575" cap="rnd">
                    <a:solidFill>
                      <a:srgbClr val="FFC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'!$B$11:$P$11</c15:sqref>
                        </c15:formulaRef>
                      </c:ext>
                    </c:extLst>
                    <c:numCache>
                      <c:formatCode>0%</c:formatCode>
                      <c:ptCount val="15"/>
                      <c:pt idx="0">
                        <c:v>0.6</c:v>
                      </c:pt>
                      <c:pt idx="1">
                        <c:v>0.68</c:v>
                      </c:pt>
                      <c:pt idx="2">
                        <c:v>0.63</c:v>
                      </c:pt>
                      <c:pt idx="3">
                        <c:v>0.61</c:v>
                      </c:pt>
                      <c:pt idx="4">
                        <c:v>0.64</c:v>
                      </c:pt>
                      <c:pt idx="5">
                        <c:v>0.62</c:v>
                      </c:pt>
                      <c:pt idx="6">
                        <c:v>0.63</c:v>
                      </c:pt>
                      <c:pt idx="7">
                        <c:v>0.6</c:v>
                      </c:pt>
                      <c:pt idx="8">
                        <c:v>0.66</c:v>
                      </c:pt>
                      <c:pt idx="9">
                        <c:v>0.67</c:v>
                      </c:pt>
                      <c:pt idx="10">
                        <c:v>0.63</c:v>
                      </c:pt>
                      <c:pt idx="11">
                        <c:v>0.62</c:v>
                      </c:pt>
                    </c:numCache>
                  </c:numRef>
                </c:val>
                <c:smooth val="0"/>
                <c:extLst xmlns:c15="http://schemas.microsoft.com/office/drawing/2012/chart">
                  <c:ext xmlns:c16="http://schemas.microsoft.com/office/drawing/2014/chart" uri="{C3380CC4-5D6E-409C-BE32-E72D297353CC}">
                    <c16:uniqueId val="{0000000A-6FD5-4A7C-A552-3FD881C47CAB}"/>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'Tables - Treat Waits '!$A$13</c15:sqref>
                        </c15:formulaRef>
                      </c:ext>
                    </c:extLst>
                    <c:strCache>
                      <c:ptCount val="1"/>
                      <c:pt idx="0">
                        <c:v>31 days - Chemoradiotherapy</c:v>
                      </c:pt>
                    </c:strCache>
                  </c:strRef>
                </c:tx>
                <c:spPr>
                  <a:ln w="28575" cap="rnd">
                    <a:solidFill>
                      <a:schemeClr val="accent3">
                        <a:tint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'!$B$13:$P$13</c15:sqref>
                        </c15:formulaRef>
                      </c:ext>
                    </c:extLst>
                    <c:numCache>
                      <c:formatCode>0%</c:formatCode>
                      <c:ptCount val="15"/>
                      <c:pt idx="0">
                        <c:v>0.67</c:v>
                      </c:pt>
                      <c:pt idx="1">
                        <c:v>1</c:v>
                      </c:pt>
                      <c:pt idx="2">
                        <c:v>1</c:v>
                      </c:pt>
                      <c:pt idx="3">
                        <c:v>0.75</c:v>
                      </c:pt>
                      <c:pt idx="4">
                        <c:v>0</c:v>
                      </c:pt>
                      <c:pt idx="5">
                        <c:v>0.88</c:v>
                      </c:pt>
                      <c:pt idx="6">
                        <c:v>0.75</c:v>
                      </c:pt>
                      <c:pt idx="7">
                        <c:v>0.75</c:v>
                      </c:pt>
                      <c:pt idx="8">
                        <c:v>0.86</c:v>
                      </c:pt>
                      <c:pt idx="9">
                        <c:v>0.9</c:v>
                      </c:pt>
                      <c:pt idx="10">
                        <c:v>1</c:v>
                      </c:pt>
                      <c:pt idx="11">
                        <c:v>1</c:v>
                      </c:pt>
                    </c:numCache>
                  </c:numRef>
                </c:val>
                <c:smooth val="0"/>
                <c:extLst xmlns:c15="http://schemas.microsoft.com/office/drawing/2012/chart">
                  <c:ext xmlns:c16="http://schemas.microsoft.com/office/drawing/2014/chart" uri="{C3380CC4-5D6E-409C-BE32-E72D297353CC}">
                    <c16:uniqueId val="{0000000B-6FD5-4A7C-A552-3FD881C47CAB}"/>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'Tables - Treat Waits '!$A$14</c15:sqref>
                        </c15:formulaRef>
                      </c:ext>
                    </c:extLst>
                    <c:strCache>
                      <c:ptCount val="1"/>
                      <c:pt idx="0">
                        <c:v>31 days - Surgery</c:v>
                      </c:pt>
                    </c:strCache>
                  </c:strRef>
                </c:tx>
                <c:spPr>
                  <a:ln w="28575" cap="rnd">
                    <a:solidFill>
                      <a:schemeClr val="accent3">
                        <a:tint val="57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'!$B$14:$P$14</c15:sqref>
                        </c15:formulaRef>
                      </c:ext>
                    </c:extLst>
                    <c:numCache>
                      <c:formatCode>0%</c:formatCode>
                      <c:ptCount val="15"/>
                      <c:pt idx="0">
                        <c:v>0.56999999999999995</c:v>
                      </c:pt>
                      <c:pt idx="1">
                        <c:v>0.67</c:v>
                      </c:pt>
                      <c:pt idx="2">
                        <c:v>0.6</c:v>
                      </c:pt>
                      <c:pt idx="3">
                        <c:v>0.53</c:v>
                      </c:pt>
                      <c:pt idx="4">
                        <c:v>0.66</c:v>
                      </c:pt>
                      <c:pt idx="5">
                        <c:v>0.61</c:v>
                      </c:pt>
                      <c:pt idx="6">
                        <c:v>0.6</c:v>
                      </c:pt>
                      <c:pt idx="7">
                        <c:v>0.61</c:v>
                      </c:pt>
                      <c:pt idx="8">
                        <c:v>0.64</c:v>
                      </c:pt>
                      <c:pt idx="9">
                        <c:v>0.68</c:v>
                      </c:pt>
                      <c:pt idx="10">
                        <c:v>0.64</c:v>
                      </c:pt>
                      <c:pt idx="11">
                        <c:v>0.69</c:v>
                      </c:pt>
                    </c:numCache>
                  </c:numRef>
                </c:val>
                <c:smooth val="0"/>
                <c:extLst xmlns:c15="http://schemas.microsoft.com/office/drawing/2012/chart">
                  <c:ext xmlns:c16="http://schemas.microsoft.com/office/drawing/2014/chart" uri="{C3380CC4-5D6E-409C-BE32-E72D297353CC}">
                    <c16:uniqueId val="{0000000C-6FD5-4A7C-A552-3FD881C47CAB}"/>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'Tables - Treat Waits '!$A$15</c15:sqref>
                        </c15:formulaRef>
                      </c:ext>
                    </c:extLst>
                    <c:strCache>
                      <c:ptCount val="1"/>
                      <c:pt idx="0">
                        <c:v>31 days - Teletherapy </c:v>
                      </c:pt>
                    </c:strCache>
                  </c:strRef>
                </c:tx>
                <c:spPr>
                  <a:ln w="28575" cap="rnd">
                    <a:solidFill>
                      <a:schemeClr val="accent3">
                        <a:tint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'!$B$15:$P$15</c15:sqref>
                        </c15:formulaRef>
                      </c:ext>
                    </c:extLst>
                    <c:numCache>
                      <c:formatCode>0%</c:formatCode>
                      <c:ptCount val="15"/>
                      <c:pt idx="0">
                        <c:v>0.82</c:v>
                      </c:pt>
                      <c:pt idx="1">
                        <c:v>0.86</c:v>
                      </c:pt>
                      <c:pt idx="2">
                        <c:v>0.83</c:v>
                      </c:pt>
                      <c:pt idx="3">
                        <c:v>0.82</c:v>
                      </c:pt>
                      <c:pt idx="4">
                        <c:v>0.92</c:v>
                      </c:pt>
                      <c:pt idx="5">
                        <c:v>0.67</c:v>
                      </c:pt>
                      <c:pt idx="6">
                        <c:v>1</c:v>
                      </c:pt>
                      <c:pt idx="7">
                        <c:v>0.87</c:v>
                      </c:pt>
                      <c:pt idx="8">
                        <c:v>1</c:v>
                      </c:pt>
                      <c:pt idx="9">
                        <c:v>0.86</c:v>
                      </c:pt>
                      <c:pt idx="10">
                        <c:v>0.8</c:v>
                      </c:pt>
                      <c:pt idx="11">
                        <c:v>0.85</c:v>
                      </c:pt>
                    </c:numCache>
                  </c:numRef>
                </c:val>
                <c:smooth val="0"/>
                <c:extLst xmlns:c15="http://schemas.microsoft.com/office/drawing/2012/chart">
                  <c:ext xmlns:c16="http://schemas.microsoft.com/office/drawing/2014/chart" uri="{C3380CC4-5D6E-409C-BE32-E72D297353CC}">
                    <c16:uniqueId val="{0000000D-6FD5-4A7C-A552-3FD881C47CAB}"/>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'Tables - Treat Waits '!$A$16</c15:sqref>
                        </c15:formulaRef>
                      </c:ext>
                    </c:extLst>
                    <c:strCache>
                      <c:ptCount val="1"/>
                      <c:pt idx="0">
                        <c:v>31 days - All Treatments</c:v>
                      </c:pt>
                    </c:strCache>
                  </c:strRef>
                </c:tx>
                <c:spPr>
                  <a:ln w="28575" cap="rnd">
                    <a:solidFill>
                      <a:srgbClr val="FF0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'!$B$16:$P$16</c15:sqref>
                        </c15:formulaRef>
                      </c:ext>
                    </c:extLst>
                    <c:numCache>
                      <c:formatCode>0%</c:formatCode>
                      <c:ptCount val="15"/>
                      <c:pt idx="0">
                        <c:v>0.72</c:v>
                      </c:pt>
                      <c:pt idx="1">
                        <c:v>0.79</c:v>
                      </c:pt>
                      <c:pt idx="2">
                        <c:v>0.74</c:v>
                      </c:pt>
                      <c:pt idx="3">
                        <c:v>0.69</c:v>
                      </c:pt>
                      <c:pt idx="4">
                        <c:v>0.79</c:v>
                      </c:pt>
                      <c:pt idx="5">
                        <c:v>0.75</c:v>
                      </c:pt>
                      <c:pt idx="6">
                        <c:v>0.76</c:v>
                      </c:pt>
                      <c:pt idx="7">
                        <c:v>0.73</c:v>
                      </c:pt>
                      <c:pt idx="8">
                        <c:v>0.77</c:v>
                      </c:pt>
                      <c:pt idx="9">
                        <c:v>0.8</c:v>
                      </c:pt>
                      <c:pt idx="10">
                        <c:v>0.75</c:v>
                      </c:pt>
                      <c:pt idx="11">
                        <c:v>0.78</c:v>
                      </c:pt>
                    </c:numCache>
                  </c:numRef>
                </c:val>
                <c:smooth val="0"/>
                <c:extLst xmlns:c15="http://schemas.microsoft.com/office/drawing/2012/chart">
                  <c:ext xmlns:c16="http://schemas.microsoft.com/office/drawing/2014/chart" uri="{C3380CC4-5D6E-409C-BE32-E72D297353CC}">
                    <c16:uniqueId val="{0000000E-6FD5-4A7C-A552-3FD881C47CAB}"/>
                  </c:ext>
                </c:extLst>
              </c15:ser>
            </c15:filteredLineSeries>
          </c:ext>
        </c:extLst>
      </c:lineChart>
      <c:dateAx>
        <c:axId val="729045024"/>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729036704"/>
        <c:crosses val="autoZero"/>
        <c:auto val="1"/>
        <c:lblOffset val="100"/>
        <c:baseTimeUnit val="months"/>
      </c:dateAx>
      <c:valAx>
        <c:axId val="7290367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Wait Days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9045024"/>
        <c:crosses val="autoZero"/>
        <c:crossBetween val="between"/>
      </c:valAx>
      <c:valAx>
        <c:axId val="729045856"/>
        <c:scaling>
          <c:orientation val="minMax"/>
          <c:max val="1"/>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treated within - 21 days and 31 days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9042528"/>
        <c:crosses val="max"/>
        <c:crossBetween val="between"/>
      </c:valAx>
      <c:dateAx>
        <c:axId val="729042528"/>
        <c:scaling>
          <c:orientation val="minMax"/>
        </c:scaling>
        <c:delete val="1"/>
        <c:axPos val="b"/>
        <c:numFmt formatCode="mmm\-yy" sourceLinked="1"/>
        <c:majorTickMark val="out"/>
        <c:minorTickMark val="none"/>
        <c:tickLblPos val="nextTo"/>
        <c:crossAx val="729045856"/>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lumMod val="95000"/>
          <a:lumOff val="5000"/>
        </a:schemeClr>
      </a:solidFill>
    </a:ln>
    <a:effectLst/>
  </c:spPr>
  <c:txPr>
    <a:bodyPr/>
    <a:lstStyle/>
    <a:p>
      <a:pPr>
        <a:defRPr/>
      </a:pPr>
      <a:endParaRPr lang="en-US"/>
    </a:p>
  </c:txPr>
  <c:externalData r:id="rId3">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Decision to Treat to FDT Waits</a:t>
            </a:r>
            <a:r>
              <a:rPr lang="en-GB" baseline="0"/>
              <a:t> - Surgery</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6021898433046974E-2"/>
          <c:y val="0.1661515057154847"/>
          <c:w val="0.8521014782124926"/>
          <c:h val="0.55451812664041988"/>
        </c:manualLayout>
      </c:layout>
      <c:barChart>
        <c:barDir val="col"/>
        <c:grouping val="clustered"/>
        <c:varyColors val="0"/>
        <c:ser>
          <c:idx val="2"/>
          <c:order val="2"/>
          <c:tx>
            <c:strRef>
              <c:f>'Tables - Treat Waits '!$A$4</c:f>
              <c:strCache>
                <c:ptCount val="1"/>
                <c:pt idx="0">
                  <c:v>Median days - Surgery</c:v>
                </c:pt>
              </c:strCache>
              <c:extLst xmlns:c15="http://schemas.microsoft.com/office/drawing/2012/chart"/>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'Tables - Treat Waits '!$B$1:$P$1</c:f>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extLst xmlns:c15="http://schemas.microsoft.com/office/drawing/2012/chart"/>
            </c:numRef>
          </c:cat>
          <c:val>
            <c:numRef>
              <c:f>'Tables - Treat Waits '!$B$4:$P$4</c:f>
              <c:numCache>
                <c:formatCode>General</c:formatCode>
                <c:ptCount val="15"/>
                <c:pt idx="0">
                  <c:v>24</c:v>
                </c:pt>
                <c:pt idx="1">
                  <c:v>17</c:v>
                </c:pt>
                <c:pt idx="2">
                  <c:v>22</c:v>
                </c:pt>
                <c:pt idx="3">
                  <c:v>25</c:v>
                </c:pt>
                <c:pt idx="4">
                  <c:v>22</c:v>
                </c:pt>
                <c:pt idx="5">
                  <c:v>24</c:v>
                </c:pt>
                <c:pt idx="6">
                  <c:v>27</c:v>
                </c:pt>
                <c:pt idx="7">
                  <c:v>25</c:v>
                </c:pt>
                <c:pt idx="8">
                  <c:v>20</c:v>
                </c:pt>
                <c:pt idx="9">
                  <c:v>20</c:v>
                </c:pt>
                <c:pt idx="10">
                  <c:v>22</c:v>
                </c:pt>
                <c:pt idx="11">
                  <c:v>22</c:v>
                </c:pt>
              </c:numCache>
              <c:extLst xmlns:c15="http://schemas.microsoft.com/office/drawing/2012/chart"/>
            </c:numRef>
          </c:val>
          <c:extLst>
            <c:ext xmlns:c16="http://schemas.microsoft.com/office/drawing/2014/chart" uri="{C3380CC4-5D6E-409C-BE32-E72D297353CC}">
              <c16:uniqueId val="{00000000-862E-4F10-B9D4-5D46942F4C7B}"/>
            </c:ext>
          </c:extLst>
        </c:ser>
        <c:dLbls>
          <c:showLegendKey val="0"/>
          <c:showVal val="0"/>
          <c:showCatName val="0"/>
          <c:showSerName val="0"/>
          <c:showPercent val="0"/>
          <c:showBubbleSize val="0"/>
        </c:dLbls>
        <c:gapWidth val="219"/>
        <c:overlap val="-27"/>
        <c:axId val="729045024"/>
        <c:axId val="729036704"/>
        <c:extLst>
          <c:ext xmlns:c15="http://schemas.microsoft.com/office/drawing/2012/chart" uri="{02D57815-91ED-43cb-92C2-25804820EDAC}">
            <c15:filteredBarSeries>
              <c15:ser>
                <c:idx val="0"/>
                <c:order val="0"/>
                <c:tx>
                  <c:strRef>
                    <c:extLst>
                      <c:ext uri="{02D57815-91ED-43cb-92C2-25804820EDAC}">
                        <c15:formulaRef>
                          <c15:sqref>'Tables - Treat Waits '!$A$2</c15:sqref>
                        </c15:formulaRef>
                      </c:ext>
                    </c:extLst>
                    <c:strCache>
                      <c:ptCount val="1"/>
                      <c:pt idx="0">
                        <c:v>Median days - SACT</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c:ext uri="{02D57815-91ED-43cb-92C2-25804820EDAC}">
                        <c15:formulaRef>
                          <c15:sqref>'Tables - Treat Waits '!$B$2:$P$2</c15:sqref>
                        </c15:formulaRef>
                      </c:ext>
                    </c:extLst>
                    <c:numCache>
                      <c:formatCode>General</c:formatCode>
                      <c:ptCount val="15"/>
                      <c:pt idx="0">
                        <c:v>20</c:v>
                      </c:pt>
                      <c:pt idx="1">
                        <c:v>13</c:v>
                      </c:pt>
                      <c:pt idx="2">
                        <c:v>15</c:v>
                      </c:pt>
                      <c:pt idx="3">
                        <c:v>8</c:v>
                      </c:pt>
                      <c:pt idx="4">
                        <c:v>11</c:v>
                      </c:pt>
                      <c:pt idx="5">
                        <c:v>15</c:v>
                      </c:pt>
                      <c:pt idx="6">
                        <c:v>10</c:v>
                      </c:pt>
                      <c:pt idx="7">
                        <c:v>16</c:v>
                      </c:pt>
                      <c:pt idx="8">
                        <c:v>20</c:v>
                      </c:pt>
                      <c:pt idx="9">
                        <c:v>15</c:v>
                      </c:pt>
                      <c:pt idx="10">
                        <c:v>9</c:v>
                      </c:pt>
                      <c:pt idx="11">
                        <c:v>13</c:v>
                      </c:pt>
                    </c:numCache>
                  </c:numRef>
                </c:val>
                <c:extLst>
                  <c:ext xmlns:c16="http://schemas.microsoft.com/office/drawing/2014/chart" uri="{C3380CC4-5D6E-409C-BE32-E72D297353CC}">
                    <c16:uniqueId val="{00000003-862E-4F10-B9D4-5D46942F4C7B}"/>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'Tables - Treat Waits '!$A$3</c15:sqref>
                        </c15:formulaRef>
                      </c:ext>
                    </c:extLst>
                    <c:strCache>
                      <c:ptCount val="1"/>
                      <c:pt idx="0">
                        <c:v>Median days - Chemoradiotherapy</c:v>
                      </c:pt>
                    </c:strCache>
                  </c:strRef>
                </c:tx>
                <c:spPr>
                  <a:solidFill>
                    <a:schemeClr val="bg1">
                      <a:lumMod val="75000"/>
                    </a:schemeClr>
                  </a:solidFill>
                  <a:ln>
                    <a:solidFill>
                      <a:schemeClr val="bg1">
                        <a:lumMod val="75000"/>
                      </a:schemeClr>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'!$B$3:$P$3</c15:sqref>
                        </c15:formulaRef>
                      </c:ext>
                    </c:extLst>
                    <c:numCache>
                      <c:formatCode>General</c:formatCode>
                      <c:ptCount val="15"/>
                      <c:pt idx="0">
                        <c:v>31</c:v>
                      </c:pt>
                      <c:pt idx="1">
                        <c:v>24</c:v>
                      </c:pt>
                      <c:pt idx="2">
                        <c:v>20</c:v>
                      </c:pt>
                      <c:pt idx="3">
                        <c:v>23</c:v>
                      </c:pt>
                      <c:pt idx="4">
                        <c:v>0</c:v>
                      </c:pt>
                      <c:pt idx="5">
                        <c:v>24</c:v>
                      </c:pt>
                      <c:pt idx="6">
                        <c:v>16</c:v>
                      </c:pt>
                      <c:pt idx="7">
                        <c:v>27</c:v>
                      </c:pt>
                      <c:pt idx="8">
                        <c:v>25</c:v>
                      </c:pt>
                      <c:pt idx="9">
                        <c:v>18</c:v>
                      </c:pt>
                      <c:pt idx="10">
                        <c:v>19</c:v>
                      </c:pt>
                      <c:pt idx="11">
                        <c:v>17</c:v>
                      </c:pt>
                    </c:numCache>
                  </c:numRef>
                </c:val>
                <c:extLst xmlns:c15="http://schemas.microsoft.com/office/drawing/2012/chart">
                  <c:ext xmlns:c16="http://schemas.microsoft.com/office/drawing/2014/chart" uri="{C3380CC4-5D6E-409C-BE32-E72D297353CC}">
                    <c16:uniqueId val="{00000004-862E-4F10-B9D4-5D46942F4C7B}"/>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'Tables - Treat Waits '!$A$5</c15:sqref>
                        </c15:formulaRef>
                      </c:ext>
                    </c:extLst>
                    <c:strCache>
                      <c:ptCount val="1"/>
                      <c:pt idx="0">
                        <c:v>Median days - Teletherapy</c:v>
                      </c:pt>
                    </c:strCache>
                  </c:strRef>
                </c:tx>
                <c:spPr>
                  <a:solidFill>
                    <a:schemeClr val="accent3">
                      <a:shade val="6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'!$B$5:$P$5</c15:sqref>
                        </c15:formulaRef>
                      </c:ext>
                    </c:extLst>
                    <c:numCache>
                      <c:formatCode>General</c:formatCode>
                      <c:ptCount val="15"/>
                      <c:pt idx="0">
                        <c:v>20</c:v>
                      </c:pt>
                      <c:pt idx="1">
                        <c:v>15</c:v>
                      </c:pt>
                      <c:pt idx="2">
                        <c:v>22</c:v>
                      </c:pt>
                      <c:pt idx="3">
                        <c:v>21</c:v>
                      </c:pt>
                      <c:pt idx="4">
                        <c:v>15</c:v>
                      </c:pt>
                      <c:pt idx="5">
                        <c:v>23</c:v>
                      </c:pt>
                      <c:pt idx="6">
                        <c:v>21</c:v>
                      </c:pt>
                      <c:pt idx="7">
                        <c:v>21</c:v>
                      </c:pt>
                      <c:pt idx="8">
                        <c:v>20</c:v>
                      </c:pt>
                      <c:pt idx="9">
                        <c:v>18</c:v>
                      </c:pt>
                      <c:pt idx="10">
                        <c:v>19</c:v>
                      </c:pt>
                      <c:pt idx="11">
                        <c:v>19</c:v>
                      </c:pt>
                    </c:numCache>
                  </c:numRef>
                </c:val>
                <c:extLst xmlns:c15="http://schemas.microsoft.com/office/drawing/2012/chart">
                  <c:ext xmlns:c16="http://schemas.microsoft.com/office/drawing/2014/chart" uri="{C3380CC4-5D6E-409C-BE32-E72D297353CC}">
                    <c16:uniqueId val="{00000005-862E-4F10-B9D4-5D46942F4C7B}"/>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'Tables - Treat Waits '!$A$6</c15:sqref>
                        </c15:formulaRef>
                      </c:ext>
                    </c:extLst>
                    <c:strCache>
                      <c:ptCount val="1"/>
                      <c:pt idx="0">
                        <c:v>Median days - All Treatments</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'!$B$6:$P$6</c15:sqref>
                        </c15:formulaRef>
                      </c:ext>
                    </c:extLst>
                    <c:numCache>
                      <c:formatCode>General</c:formatCode>
                      <c:ptCount val="15"/>
                      <c:pt idx="0">
                        <c:v>13</c:v>
                      </c:pt>
                      <c:pt idx="1">
                        <c:v>9</c:v>
                      </c:pt>
                      <c:pt idx="2">
                        <c:v>14</c:v>
                      </c:pt>
                      <c:pt idx="3">
                        <c:v>8</c:v>
                      </c:pt>
                      <c:pt idx="4">
                        <c:v>8</c:v>
                      </c:pt>
                      <c:pt idx="5">
                        <c:v>13</c:v>
                      </c:pt>
                      <c:pt idx="6">
                        <c:v>13</c:v>
                      </c:pt>
                      <c:pt idx="7">
                        <c:v>13</c:v>
                      </c:pt>
                      <c:pt idx="8">
                        <c:v>13</c:v>
                      </c:pt>
                      <c:pt idx="9">
                        <c:v>14</c:v>
                      </c:pt>
                      <c:pt idx="10">
                        <c:v>16</c:v>
                      </c:pt>
                      <c:pt idx="11">
                        <c:v>16</c:v>
                      </c:pt>
                    </c:numCache>
                  </c:numRef>
                </c:val>
                <c:extLst xmlns:c15="http://schemas.microsoft.com/office/drawing/2012/chart">
                  <c:ext xmlns:c16="http://schemas.microsoft.com/office/drawing/2014/chart" uri="{C3380CC4-5D6E-409C-BE32-E72D297353CC}">
                    <c16:uniqueId val="{00000006-862E-4F10-B9D4-5D46942F4C7B}"/>
                  </c:ext>
                </c:extLst>
              </c15:ser>
            </c15:filteredBarSeries>
          </c:ext>
        </c:extLst>
      </c:barChart>
      <c:lineChart>
        <c:grouping val="standard"/>
        <c:varyColors val="0"/>
        <c:ser>
          <c:idx val="7"/>
          <c:order val="7"/>
          <c:tx>
            <c:strRef>
              <c:f>'Tables - Treat Waits '!$A$9</c:f>
              <c:strCache>
                <c:ptCount val="1"/>
                <c:pt idx="0">
                  <c:v>21 days - Surgery</c:v>
                </c:pt>
              </c:strCache>
              <c:extLst xmlns:c15="http://schemas.microsoft.com/office/drawing/2012/chart"/>
            </c:strRef>
          </c:tx>
          <c:spPr>
            <a:ln w="28575" cap="rnd">
              <a:solidFill>
                <a:schemeClr val="accent4"/>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'Tables - Treat Waits '!$B$1:$P$1</c:f>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extLst xmlns:c15="http://schemas.microsoft.com/office/drawing/2012/chart"/>
            </c:numRef>
          </c:cat>
          <c:val>
            <c:numRef>
              <c:f>'Tables - Treat Waits '!$B$9:$P$9</c:f>
              <c:numCache>
                <c:formatCode>0%</c:formatCode>
                <c:ptCount val="15"/>
                <c:pt idx="0">
                  <c:v>0.48</c:v>
                </c:pt>
                <c:pt idx="1">
                  <c:v>0.55000000000000004</c:v>
                </c:pt>
                <c:pt idx="2">
                  <c:v>0.49</c:v>
                </c:pt>
                <c:pt idx="3">
                  <c:v>0.46</c:v>
                </c:pt>
                <c:pt idx="4">
                  <c:v>0.5</c:v>
                </c:pt>
                <c:pt idx="5">
                  <c:v>0.49</c:v>
                </c:pt>
                <c:pt idx="6">
                  <c:v>0.45</c:v>
                </c:pt>
                <c:pt idx="7">
                  <c:v>0.45</c:v>
                </c:pt>
                <c:pt idx="8">
                  <c:v>0.53</c:v>
                </c:pt>
                <c:pt idx="9">
                  <c:v>0.54</c:v>
                </c:pt>
                <c:pt idx="10">
                  <c:v>0.49</c:v>
                </c:pt>
                <c:pt idx="11">
                  <c:v>0.48</c:v>
                </c:pt>
              </c:numCache>
              <c:extLst xmlns:c15="http://schemas.microsoft.com/office/drawing/2012/chart"/>
            </c:numRef>
          </c:val>
          <c:smooth val="0"/>
          <c:extLst>
            <c:ext xmlns:c16="http://schemas.microsoft.com/office/drawing/2014/chart" uri="{C3380CC4-5D6E-409C-BE32-E72D297353CC}">
              <c16:uniqueId val="{00000001-862E-4F10-B9D4-5D46942F4C7B}"/>
            </c:ext>
          </c:extLst>
        </c:ser>
        <c:ser>
          <c:idx val="12"/>
          <c:order val="12"/>
          <c:tx>
            <c:strRef>
              <c:f>'Tables - Treat Waits '!$A$14</c:f>
              <c:strCache>
                <c:ptCount val="1"/>
                <c:pt idx="0">
                  <c:v>31 days - Surgery</c:v>
                </c:pt>
              </c:strCache>
              <c:extLst xmlns:c15="http://schemas.microsoft.com/office/drawing/2012/chart"/>
            </c:strRef>
          </c:tx>
          <c:spPr>
            <a:ln w="28575" cap="rnd">
              <a:solidFill>
                <a:srgbClr val="FF0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'Tables - Treat Waits '!$B$1:$P$1</c:f>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extLst xmlns:c15="http://schemas.microsoft.com/office/drawing/2012/chart"/>
            </c:numRef>
          </c:cat>
          <c:val>
            <c:numRef>
              <c:f>'Tables - Treat Waits '!$B$14:$P$14</c:f>
              <c:numCache>
                <c:formatCode>0%</c:formatCode>
                <c:ptCount val="15"/>
                <c:pt idx="0">
                  <c:v>0.56999999999999995</c:v>
                </c:pt>
                <c:pt idx="1">
                  <c:v>0.67</c:v>
                </c:pt>
                <c:pt idx="2">
                  <c:v>0.6</c:v>
                </c:pt>
                <c:pt idx="3">
                  <c:v>0.53</c:v>
                </c:pt>
                <c:pt idx="4">
                  <c:v>0.66</c:v>
                </c:pt>
                <c:pt idx="5">
                  <c:v>0.61</c:v>
                </c:pt>
                <c:pt idx="6">
                  <c:v>0.6</c:v>
                </c:pt>
                <c:pt idx="7">
                  <c:v>0.61</c:v>
                </c:pt>
                <c:pt idx="8">
                  <c:v>0.64</c:v>
                </c:pt>
                <c:pt idx="9">
                  <c:v>0.68</c:v>
                </c:pt>
                <c:pt idx="10">
                  <c:v>0.64</c:v>
                </c:pt>
                <c:pt idx="11">
                  <c:v>0.69</c:v>
                </c:pt>
              </c:numCache>
              <c:extLst xmlns:c15="http://schemas.microsoft.com/office/drawing/2012/chart"/>
            </c:numRef>
          </c:val>
          <c:smooth val="0"/>
          <c:extLst>
            <c:ext xmlns:c16="http://schemas.microsoft.com/office/drawing/2014/chart" uri="{C3380CC4-5D6E-409C-BE32-E72D297353CC}">
              <c16:uniqueId val="{00000002-862E-4F10-B9D4-5D46942F4C7B}"/>
            </c:ext>
          </c:extLst>
        </c:ser>
        <c:dLbls>
          <c:showLegendKey val="0"/>
          <c:showVal val="0"/>
          <c:showCatName val="0"/>
          <c:showSerName val="0"/>
          <c:showPercent val="0"/>
          <c:showBubbleSize val="0"/>
        </c:dLbls>
        <c:marker val="1"/>
        <c:smooth val="0"/>
        <c:axId val="729042528"/>
        <c:axId val="729045856"/>
        <c:extLst>
          <c:ext xmlns:c15="http://schemas.microsoft.com/office/drawing/2012/chart" uri="{02D57815-91ED-43cb-92C2-25804820EDAC}">
            <c15:filteredLineSeries>
              <c15:ser>
                <c:idx val="5"/>
                <c:order val="5"/>
                <c:tx>
                  <c:strRef>
                    <c:extLst>
                      <c:ext uri="{02D57815-91ED-43cb-92C2-25804820EDAC}">
                        <c15:formulaRef>
                          <c15:sqref>'Tables - Treat Waits '!$A$7</c15:sqref>
                        </c15:formulaRef>
                      </c:ext>
                    </c:extLst>
                    <c:strCache>
                      <c:ptCount val="1"/>
                      <c:pt idx="0">
                        <c:v>21 days - SACT</c:v>
                      </c:pt>
                    </c:strCache>
                  </c:strRef>
                </c:tx>
                <c:spPr>
                  <a:ln w="28575" cap="rnd">
                    <a:solidFill>
                      <a:srgbClr val="FFC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c:ext uri="{02D57815-91ED-43cb-92C2-25804820EDAC}">
                        <c15:formulaRef>
                          <c15:sqref>'Tables - Treat Waits '!$B$7:$P$7</c15:sqref>
                        </c15:formulaRef>
                      </c:ext>
                    </c:extLst>
                    <c:numCache>
                      <c:formatCode>0%</c:formatCode>
                      <c:ptCount val="15"/>
                      <c:pt idx="0">
                        <c:v>0.54</c:v>
                      </c:pt>
                      <c:pt idx="1">
                        <c:v>0.83</c:v>
                      </c:pt>
                      <c:pt idx="2">
                        <c:v>0.75</c:v>
                      </c:pt>
                      <c:pt idx="3">
                        <c:v>0.83</c:v>
                      </c:pt>
                      <c:pt idx="4">
                        <c:v>0.68</c:v>
                      </c:pt>
                      <c:pt idx="5">
                        <c:v>0.56999999999999995</c:v>
                      </c:pt>
                      <c:pt idx="6">
                        <c:v>0.76</c:v>
                      </c:pt>
                      <c:pt idx="7">
                        <c:v>0.53</c:v>
                      </c:pt>
                      <c:pt idx="8">
                        <c:v>0.52</c:v>
                      </c:pt>
                      <c:pt idx="9">
                        <c:v>0.65</c:v>
                      </c:pt>
                      <c:pt idx="10">
                        <c:v>0.7</c:v>
                      </c:pt>
                      <c:pt idx="11">
                        <c:v>0.63</c:v>
                      </c:pt>
                    </c:numCache>
                  </c:numRef>
                </c:val>
                <c:smooth val="0"/>
                <c:extLst>
                  <c:ext xmlns:c16="http://schemas.microsoft.com/office/drawing/2014/chart" uri="{C3380CC4-5D6E-409C-BE32-E72D297353CC}">
                    <c16:uniqueId val="{00000007-862E-4F10-B9D4-5D46942F4C7B}"/>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'Tables - Treat Waits '!$A$8</c15:sqref>
                        </c15:formulaRef>
                      </c:ext>
                    </c:extLst>
                    <c:strCache>
                      <c:ptCount val="1"/>
                      <c:pt idx="0">
                        <c:v>21 days - Chemoradiotherapy</c:v>
                      </c:pt>
                    </c:strCache>
                  </c:strRef>
                </c:tx>
                <c:spPr>
                  <a:ln w="28575" cap="rnd">
                    <a:solidFill>
                      <a:schemeClr val="accent4"/>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'!$B$8:$P$8</c15:sqref>
                        </c15:formulaRef>
                      </c:ext>
                    </c:extLst>
                    <c:numCache>
                      <c:formatCode>0%</c:formatCode>
                      <c:ptCount val="15"/>
                      <c:pt idx="0">
                        <c:v>0.33</c:v>
                      </c:pt>
                      <c:pt idx="1">
                        <c:v>0.5</c:v>
                      </c:pt>
                      <c:pt idx="2">
                        <c:v>0.67</c:v>
                      </c:pt>
                      <c:pt idx="3">
                        <c:v>0.5</c:v>
                      </c:pt>
                      <c:pt idx="4">
                        <c:v>0</c:v>
                      </c:pt>
                      <c:pt idx="5">
                        <c:v>0.38</c:v>
                      </c:pt>
                      <c:pt idx="6">
                        <c:v>0.63</c:v>
                      </c:pt>
                      <c:pt idx="7">
                        <c:v>0.25</c:v>
                      </c:pt>
                      <c:pt idx="8">
                        <c:v>0.43</c:v>
                      </c:pt>
                      <c:pt idx="9">
                        <c:v>0.7</c:v>
                      </c:pt>
                      <c:pt idx="10">
                        <c:v>0.83</c:v>
                      </c:pt>
                      <c:pt idx="11">
                        <c:v>0.67</c:v>
                      </c:pt>
                    </c:numCache>
                  </c:numRef>
                </c:val>
                <c:smooth val="0"/>
                <c:extLst xmlns:c15="http://schemas.microsoft.com/office/drawing/2012/chart">
                  <c:ext xmlns:c16="http://schemas.microsoft.com/office/drawing/2014/chart" uri="{C3380CC4-5D6E-409C-BE32-E72D297353CC}">
                    <c16:uniqueId val="{00000008-862E-4F10-B9D4-5D46942F4C7B}"/>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'Tables - Treat Waits '!$A$10</c15:sqref>
                        </c15:formulaRef>
                      </c:ext>
                    </c:extLst>
                    <c:strCache>
                      <c:ptCount val="1"/>
                      <c:pt idx="0">
                        <c:v>21 days - Teletherapy </c:v>
                      </c:pt>
                    </c:strCache>
                  </c:strRef>
                </c:tx>
                <c:spPr>
                  <a:ln w="28575" cap="rnd">
                    <a:solidFill>
                      <a:schemeClr val="accent3">
                        <a:tint val="9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'!$B$10:$P$10</c15:sqref>
                        </c15:formulaRef>
                      </c:ext>
                    </c:extLst>
                    <c:numCache>
                      <c:formatCode>0%</c:formatCode>
                      <c:ptCount val="15"/>
                      <c:pt idx="0">
                        <c:v>0.55000000000000004</c:v>
                      </c:pt>
                      <c:pt idx="1">
                        <c:v>0.71</c:v>
                      </c:pt>
                      <c:pt idx="2">
                        <c:v>0.5</c:v>
                      </c:pt>
                      <c:pt idx="3">
                        <c:v>0.59</c:v>
                      </c:pt>
                      <c:pt idx="4">
                        <c:v>0.67</c:v>
                      </c:pt>
                      <c:pt idx="5">
                        <c:v>0.5</c:v>
                      </c:pt>
                      <c:pt idx="6">
                        <c:v>0.75</c:v>
                      </c:pt>
                      <c:pt idx="7">
                        <c:v>0.53</c:v>
                      </c:pt>
                      <c:pt idx="8">
                        <c:v>0.7</c:v>
                      </c:pt>
                      <c:pt idx="9">
                        <c:v>0.71</c:v>
                      </c:pt>
                      <c:pt idx="10">
                        <c:v>0.6</c:v>
                      </c:pt>
                      <c:pt idx="11">
                        <c:v>0.77</c:v>
                      </c:pt>
                    </c:numCache>
                  </c:numRef>
                </c:val>
                <c:smooth val="0"/>
                <c:extLst xmlns:c15="http://schemas.microsoft.com/office/drawing/2012/chart">
                  <c:ext xmlns:c16="http://schemas.microsoft.com/office/drawing/2014/chart" uri="{C3380CC4-5D6E-409C-BE32-E72D297353CC}">
                    <c16:uniqueId val="{00000009-862E-4F10-B9D4-5D46942F4C7B}"/>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'Tables - Treat Waits '!$A$11</c15:sqref>
                        </c15:formulaRef>
                      </c:ext>
                    </c:extLst>
                    <c:strCache>
                      <c:ptCount val="1"/>
                      <c:pt idx="0">
                        <c:v>21 days - All Treatments</c:v>
                      </c:pt>
                    </c:strCache>
                  </c:strRef>
                </c:tx>
                <c:spPr>
                  <a:ln w="28575" cap="rnd">
                    <a:solidFill>
                      <a:srgbClr val="FFC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'!$B$11:$P$11</c15:sqref>
                        </c15:formulaRef>
                      </c:ext>
                    </c:extLst>
                    <c:numCache>
                      <c:formatCode>0%</c:formatCode>
                      <c:ptCount val="15"/>
                      <c:pt idx="0">
                        <c:v>0.6</c:v>
                      </c:pt>
                      <c:pt idx="1">
                        <c:v>0.68</c:v>
                      </c:pt>
                      <c:pt idx="2">
                        <c:v>0.63</c:v>
                      </c:pt>
                      <c:pt idx="3">
                        <c:v>0.61</c:v>
                      </c:pt>
                      <c:pt idx="4">
                        <c:v>0.64</c:v>
                      </c:pt>
                      <c:pt idx="5">
                        <c:v>0.62</c:v>
                      </c:pt>
                      <c:pt idx="6">
                        <c:v>0.63</c:v>
                      </c:pt>
                      <c:pt idx="7">
                        <c:v>0.6</c:v>
                      </c:pt>
                      <c:pt idx="8">
                        <c:v>0.66</c:v>
                      </c:pt>
                      <c:pt idx="9">
                        <c:v>0.67</c:v>
                      </c:pt>
                      <c:pt idx="10">
                        <c:v>0.63</c:v>
                      </c:pt>
                      <c:pt idx="11">
                        <c:v>0.62</c:v>
                      </c:pt>
                    </c:numCache>
                  </c:numRef>
                </c:val>
                <c:smooth val="0"/>
                <c:extLst xmlns:c15="http://schemas.microsoft.com/office/drawing/2012/chart">
                  <c:ext xmlns:c16="http://schemas.microsoft.com/office/drawing/2014/chart" uri="{C3380CC4-5D6E-409C-BE32-E72D297353CC}">
                    <c16:uniqueId val="{0000000A-862E-4F10-B9D4-5D46942F4C7B}"/>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'Tables - Treat Waits '!$A$12</c15:sqref>
                        </c15:formulaRef>
                      </c:ext>
                    </c:extLst>
                    <c:strCache>
                      <c:ptCount val="1"/>
                      <c:pt idx="0">
                        <c:v>31 days - SACT</c:v>
                      </c:pt>
                    </c:strCache>
                  </c:strRef>
                </c:tx>
                <c:spPr>
                  <a:ln w="28575" cap="rnd">
                    <a:solidFill>
                      <a:srgbClr val="FF0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'!$B$12:$P$12</c15:sqref>
                        </c15:formulaRef>
                      </c:ext>
                    </c:extLst>
                    <c:numCache>
                      <c:formatCode>0%</c:formatCode>
                      <c:ptCount val="15"/>
                      <c:pt idx="0">
                        <c:v>0.86</c:v>
                      </c:pt>
                      <c:pt idx="1">
                        <c:v>0.97</c:v>
                      </c:pt>
                      <c:pt idx="2">
                        <c:v>0.94</c:v>
                      </c:pt>
                      <c:pt idx="3">
                        <c:v>1</c:v>
                      </c:pt>
                      <c:pt idx="4">
                        <c:v>0.95</c:v>
                      </c:pt>
                      <c:pt idx="5">
                        <c:v>0.81</c:v>
                      </c:pt>
                      <c:pt idx="6">
                        <c:v>0.96</c:v>
                      </c:pt>
                      <c:pt idx="7">
                        <c:v>0.68</c:v>
                      </c:pt>
                      <c:pt idx="8">
                        <c:v>0.83</c:v>
                      </c:pt>
                      <c:pt idx="9">
                        <c:v>0.87</c:v>
                      </c:pt>
                      <c:pt idx="10">
                        <c:v>0.85</c:v>
                      </c:pt>
                      <c:pt idx="11">
                        <c:v>0.79</c:v>
                      </c:pt>
                    </c:numCache>
                  </c:numRef>
                </c:val>
                <c:smooth val="0"/>
                <c:extLst xmlns:c15="http://schemas.microsoft.com/office/drawing/2012/chart">
                  <c:ext xmlns:c16="http://schemas.microsoft.com/office/drawing/2014/chart" uri="{C3380CC4-5D6E-409C-BE32-E72D297353CC}">
                    <c16:uniqueId val="{0000000B-862E-4F10-B9D4-5D46942F4C7B}"/>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'Tables - Treat Waits '!$A$13</c15:sqref>
                        </c15:formulaRef>
                      </c:ext>
                    </c:extLst>
                    <c:strCache>
                      <c:ptCount val="1"/>
                      <c:pt idx="0">
                        <c:v>31 days - Chemoradiotherapy</c:v>
                      </c:pt>
                    </c:strCache>
                  </c:strRef>
                </c:tx>
                <c:spPr>
                  <a:ln w="28575" cap="rnd">
                    <a:solidFill>
                      <a:srgbClr val="FF0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'!$B$13:$P$13</c15:sqref>
                        </c15:formulaRef>
                      </c:ext>
                    </c:extLst>
                    <c:numCache>
                      <c:formatCode>0%</c:formatCode>
                      <c:ptCount val="15"/>
                      <c:pt idx="0">
                        <c:v>0.67</c:v>
                      </c:pt>
                      <c:pt idx="1">
                        <c:v>1</c:v>
                      </c:pt>
                      <c:pt idx="2">
                        <c:v>1</c:v>
                      </c:pt>
                      <c:pt idx="3">
                        <c:v>0.75</c:v>
                      </c:pt>
                      <c:pt idx="4">
                        <c:v>0</c:v>
                      </c:pt>
                      <c:pt idx="5">
                        <c:v>0.88</c:v>
                      </c:pt>
                      <c:pt idx="6">
                        <c:v>0.75</c:v>
                      </c:pt>
                      <c:pt idx="7">
                        <c:v>0.75</c:v>
                      </c:pt>
                      <c:pt idx="8">
                        <c:v>0.86</c:v>
                      </c:pt>
                      <c:pt idx="9">
                        <c:v>0.9</c:v>
                      </c:pt>
                      <c:pt idx="10">
                        <c:v>1</c:v>
                      </c:pt>
                      <c:pt idx="11">
                        <c:v>1</c:v>
                      </c:pt>
                    </c:numCache>
                  </c:numRef>
                </c:val>
                <c:smooth val="0"/>
                <c:extLst xmlns:c15="http://schemas.microsoft.com/office/drawing/2012/chart">
                  <c:ext xmlns:c16="http://schemas.microsoft.com/office/drawing/2014/chart" uri="{C3380CC4-5D6E-409C-BE32-E72D297353CC}">
                    <c16:uniqueId val="{0000000C-862E-4F10-B9D4-5D46942F4C7B}"/>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'Tables - Treat Waits '!$A$15</c15:sqref>
                        </c15:formulaRef>
                      </c:ext>
                    </c:extLst>
                    <c:strCache>
                      <c:ptCount val="1"/>
                      <c:pt idx="0">
                        <c:v>31 days - Teletherapy </c:v>
                      </c:pt>
                    </c:strCache>
                  </c:strRef>
                </c:tx>
                <c:spPr>
                  <a:ln w="28575" cap="rnd">
                    <a:solidFill>
                      <a:schemeClr val="accent3">
                        <a:tint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'!$B$15:$P$15</c15:sqref>
                        </c15:formulaRef>
                      </c:ext>
                    </c:extLst>
                    <c:numCache>
                      <c:formatCode>0%</c:formatCode>
                      <c:ptCount val="15"/>
                      <c:pt idx="0">
                        <c:v>0.82</c:v>
                      </c:pt>
                      <c:pt idx="1">
                        <c:v>0.86</c:v>
                      </c:pt>
                      <c:pt idx="2">
                        <c:v>0.83</c:v>
                      </c:pt>
                      <c:pt idx="3">
                        <c:v>0.82</c:v>
                      </c:pt>
                      <c:pt idx="4">
                        <c:v>0.92</c:v>
                      </c:pt>
                      <c:pt idx="5">
                        <c:v>0.67</c:v>
                      </c:pt>
                      <c:pt idx="6">
                        <c:v>1</c:v>
                      </c:pt>
                      <c:pt idx="7">
                        <c:v>0.87</c:v>
                      </c:pt>
                      <c:pt idx="8">
                        <c:v>1</c:v>
                      </c:pt>
                      <c:pt idx="9">
                        <c:v>0.86</c:v>
                      </c:pt>
                      <c:pt idx="10">
                        <c:v>0.8</c:v>
                      </c:pt>
                      <c:pt idx="11">
                        <c:v>0.85</c:v>
                      </c:pt>
                    </c:numCache>
                  </c:numRef>
                </c:val>
                <c:smooth val="0"/>
                <c:extLst xmlns:c15="http://schemas.microsoft.com/office/drawing/2012/chart">
                  <c:ext xmlns:c16="http://schemas.microsoft.com/office/drawing/2014/chart" uri="{C3380CC4-5D6E-409C-BE32-E72D297353CC}">
                    <c16:uniqueId val="{0000000D-862E-4F10-B9D4-5D46942F4C7B}"/>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'Tables - Treat Waits '!$A$16</c15:sqref>
                        </c15:formulaRef>
                      </c:ext>
                    </c:extLst>
                    <c:strCache>
                      <c:ptCount val="1"/>
                      <c:pt idx="0">
                        <c:v>31 days - All Treatments</c:v>
                      </c:pt>
                    </c:strCache>
                  </c:strRef>
                </c:tx>
                <c:spPr>
                  <a:ln w="28575" cap="rnd">
                    <a:solidFill>
                      <a:srgbClr val="FF0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'!$B$16:$P$16</c15:sqref>
                        </c15:formulaRef>
                      </c:ext>
                    </c:extLst>
                    <c:numCache>
                      <c:formatCode>0%</c:formatCode>
                      <c:ptCount val="15"/>
                      <c:pt idx="0">
                        <c:v>0.72</c:v>
                      </c:pt>
                      <c:pt idx="1">
                        <c:v>0.79</c:v>
                      </c:pt>
                      <c:pt idx="2">
                        <c:v>0.74</c:v>
                      </c:pt>
                      <c:pt idx="3">
                        <c:v>0.69</c:v>
                      </c:pt>
                      <c:pt idx="4">
                        <c:v>0.79</c:v>
                      </c:pt>
                      <c:pt idx="5">
                        <c:v>0.75</c:v>
                      </c:pt>
                      <c:pt idx="6">
                        <c:v>0.76</c:v>
                      </c:pt>
                      <c:pt idx="7">
                        <c:v>0.73</c:v>
                      </c:pt>
                      <c:pt idx="8">
                        <c:v>0.77</c:v>
                      </c:pt>
                      <c:pt idx="9">
                        <c:v>0.8</c:v>
                      </c:pt>
                      <c:pt idx="10">
                        <c:v>0.75</c:v>
                      </c:pt>
                      <c:pt idx="11">
                        <c:v>0.78</c:v>
                      </c:pt>
                    </c:numCache>
                  </c:numRef>
                </c:val>
                <c:smooth val="0"/>
                <c:extLst xmlns:c15="http://schemas.microsoft.com/office/drawing/2012/chart">
                  <c:ext xmlns:c16="http://schemas.microsoft.com/office/drawing/2014/chart" uri="{C3380CC4-5D6E-409C-BE32-E72D297353CC}">
                    <c16:uniqueId val="{0000000E-862E-4F10-B9D4-5D46942F4C7B}"/>
                  </c:ext>
                </c:extLst>
              </c15:ser>
            </c15:filteredLineSeries>
          </c:ext>
        </c:extLst>
      </c:lineChart>
      <c:dateAx>
        <c:axId val="729045024"/>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729036704"/>
        <c:crosses val="autoZero"/>
        <c:auto val="1"/>
        <c:lblOffset val="100"/>
        <c:baseTimeUnit val="months"/>
      </c:dateAx>
      <c:valAx>
        <c:axId val="7290367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Wait Days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9045024"/>
        <c:crosses val="autoZero"/>
        <c:crossBetween val="between"/>
      </c:valAx>
      <c:valAx>
        <c:axId val="729045856"/>
        <c:scaling>
          <c:orientation val="minMax"/>
          <c:max val="1"/>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treated within - 21 days and 31 days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9042528"/>
        <c:crosses val="max"/>
        <c:crossBetween val="between"/>
      </c:valAx>
      <c:dateAx>
        <c:axId val="729042528"/>
        <c:scaling>
          <c:orientation val="minMax"/>
        </c:scaling>
        <c:delete val="1"/>
        <c:axPos val="b"/>
        <c:numFmt formatCode="mmm\-yy" sourceLinked="1"/>
        <c:majorTickMark val="out"/>
        <c:minorTickMark val="none"/>
        <c:tickLblPos val="nextTo"/>
        <c:crossAx val="729045856"/>
        <c:crosses val="autoZero"/>
        <c:auto val="1"/>
        <c:lblOffset val="100"/>
        <c:baseTimeUnit val="months"/>
      </c:dateAx>
      <c:spPr>
        <a:noFill/>
        <a:ln>
          <a:noFill/>
        </a:ln>
        <a:effectLst/>
      </c:spPr>
    </c:plotArea>
    <c:legend>
      <c:legendPos val="b"/>
      <c:layout>
        <c:manualLayout>
          <c:xMode val="edge"/>
          <c:yMode val="edge"/>
          <c:x val="2.4989063867016732E-3"/>
          <c:y val="0.90598535516495016"/>
          <c:w val="0.98111329833770766"/>
          <c:h val="6.9753047504971716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lumMod val="95000"/>
          <a:lumOff val="5000"/>
        </a:schemeClr>
      </a:solidFill>
    </a:ln>
    <a:effectLst/>
  </c:spPr>
  <c:txPr>
    <a:bodyPr/>
    <a:lstStyle/>
    <a:p>
      <a:pPr>
        <a:defRPr/>
      </a:pPr>
      <a:endParaRPr lang="en-US"/>
    </a:p>
  </c:txPr>
  <c:externalData r:id="rId3">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Decision to Treat to FDT Waits</a:t>
            </a:r>
            <a:r>
              <a:rPr lang="en-GB" baseline="0"/>
              <a:t> - Radiotherapy</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0456984543598717"/>
          <c:y val="0.1661515057154847"/>
          <c:w val="0.76540882910469521"/>
          <c:h val="0.6170179503980876"/>
        </c:manualLayout>
      </c:layout>
      <c:barChart>
        <c:barDir val="col"/>
        <c:grouping val="clustered"/>
        <c:varyColors val="0"/>
        <c:ser>
          <c:idx val="3"/>
          <c:order val="3"/>
          <c:tx>
            <c:strRef>
              <c:f>'Tables - Treat Waits '!$A$5</c:f>
              <c:strCache>
                <c:ptCount val="1"/>
                <c:pt idx="0">
                  <c:v>Median days - Teletherapy</c:v>
                </c:pt>
              </c:strCache>
              <c:extLst xmlns:c15="http://schemas.microsoft.com/office/drawing/2012/chart"/>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'Tables - Treat Waits '!$B$1:$P$1</c:f>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extLst xmlns:c15="http://schemas.microsoft.com/office/drawing/2012/chart"/>
            </c:numRef>
          </c:cat>
          <c:val>
            <c:numRef>
              <c:f>'Tables - Treat Waits '!$B$5:$P$5</c:f>
              <c:numCache>
                <c:formatCode>General</c:formatCode>
                <c:ptCount val="15"/>
                <c:pt idx="0">
                  <c:v>20</c:v>
                </c:pt>
                <c:pt idx="1">
                  <c:v>15</c:v>
                </c:pt>
                <c:pt idx="2">
                  <c:v>22</c:v>
                </c:pt>
                <c:pt idx="3">
                  <c:v>21</c:v>
                </c:pt>
                <c:pt idx="4">
                  <c:v>15</c:v>
                </c:pt>
                <c:pt idx="5">
                  <c:v>23</c:v>
                </c:pt>
                <c:pt idx="6">
                  <c:v>21</c:v>
                </c:pt>
                <c:pt idx="7">
                  <c:v>21</c:v>
                </c:pt>
                <c:pt idx="8">
                  <c:v>20</c:v>
                </c:pt>
                <c:pt idx="9">
                  <c:v>18</c:v>
                </c:pt>
                <c:pt idx="10">
                  <c:v>19</c:v>
                </c:pt>
                <c:pt idx="11">
                  <c:v>19</c:v>
                </c:pt>
              </c:numCache>
              <c:extLst xmlns:c15="http://schemas.microsoft.com/office/drawing/2012/chart"/>
            </c:numRef>
          </c:val>
          <c:extLst>
            <c:ext xmlns:c16="http://schemas.microsoft.com/office/drawing/2014/chart" uri="{C3380CC4-5D6E-409C-BE32-E72D297353CC}">
              <c16:uniqueId val="{00000000-21FB-4BE3-A51E-632005AE96E6}"/>
            </c:ext>
          </c:extLst>
        </c:ser>
        <c:dLbls>
          <c:showLegendKey val="0"/>
          <c:showVal val="0"/>
          <c:showCatName val="0"/>
          <c:showSerName val="0"/>
          <c:showPercent val="0"/>
          <c:showBubbleSize val="0"/>
        </c:dLbls>
        <c:gapWidth val="219"/>
        <c:overlap val="-27"/>
        <c:axId val="729045024"/>
        <c:axId val="729036704"/>
        <c:extLst>
          <c:ext xmlns:c15="http://schemas.microsoft.com/office/drawing/2012/chart" uri="{02D57815-91ED-43cb-92C2-25804820EDAC}">
            <c15:filteredBarSeries>
              <c15:ser>
                <c:idx val="0"/>
                <c:order val="0"/>
                <c:tx>
                  <c:strRef>
                    <c:extLst>
                      <c:ext uri="{02D57815-91ED-43cb-92C2-25804820EDAC}">
                        <c15:formulaRef>
                          <c15:sqref>'Tables - Treat Waits '!$A$2</c15:sqref>
                        </c15:formulaRef>
                      </c:ext>
                    </c:extLst>
                    <c:strCache>
                      <c:ptCount val="1"/>
                      <c:pt idx="0">
                        <c:v>Median days - SACT</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c:ext uri="{02D57815-91ED-43cb-92C2-25804820EDAC}">
                        <c15:formulaRef>
                          <c15:sqref>'Tables - Treat Waits '!$B$2:$P$2</c15:sqref>
                        </c15:formulaRef>
                      </c:ext>
                    </c:extLst>
                    <c:numCache>
                      <c:formatCode>General</c:formatCode>
                      <c:ptCount val="15"/>
                      <c:pt idx="0">
                        <c:v>20</c:v>
                      </c:pt>
                      <c:pt idx="1">
                        <c:v>13</c:v>
                      </c:pt>
                      <c:pt idx="2">
                        <c:v>15</c:v>
                      </c:pt>
                      <c:pt idx="3">
                        <c:v>8</c:v>
                      </c:pt>
                      <c:pt idx="4">
                        <c:v>11</c:v>
                      </c:pt>
                      <c:pt idx="5">
                        <c:v>15</c:v>
                      </c:pt>
                      <c:pt idx="6">
                        <c:v>10</c:v>
                      </c:pt>
                      <c:pt idx="7">
                        <c:v>16</c:v>
                      </c:pt>
                      <c:pt idx="8">
                        <c:v>20</c:v>
                      </c:pt>
                      <c:pt idx="9">
                        <c:v>15</c:v>
                      </c:pt>
                      <c:pt idx="10">
                        <c:v>9</c:v>
                      </c:pt>
                      <c:pt idx="11">
                        <c:v>13</c:v>
                      </c:pt>
                    </c:numCache>
                  </c:numRef>
                </c:val>
                <c:extLst>
                  <c:ext xmlns:c16="http://schemas.microsoft.com/office/drawing/2014/chart" uri="{C3380CC4-5D6E-409C-BE32-E72D297353CC}">
                    <c16:uniqueId val="{00000003-21FB-4BE3-A51E-632005AE96E6}"/>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'Tables - Treat Waits '!$A$3</c15:sqref>
                        </c15:formulaRef>
                      </c:ext>
                    </c:extLst>
                    <c:strCache>
                      <c:ptCount val="1"/>
                      <c:pt idx="0">
                        <c:v>Median days - Chemoradiotherapy</c:v>
                      </c:pt>
                    </c:strCache>
                  </c:strRef>
                </c:tx>
                <c:spPr>
                  <a:solidFill>
                    <a:schemeClr val="bg1">
                      <a:lumMod val="75000"/>
                    </a:schemeClr>
                  </a:solidFill>
                  <a:ln>
                    <a:solidFill>
                      <a:schemeClr val="bg1">
                        <a:lumMod val="75000"/>
                      </a:schemeClr>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'!$B$3:$P$3</c15:sqref>
                        </c15:formulaRef>
                      </c:ext>
                    </c:extLst>
                    <c:numCache>
                      <c:formatCode>General</c:formatCode>
                      <c:ptCount val="15"/>
                      <c:pt idx="0">
                        <c:v>31</c:v>
                      </c:pt>
                      <c:pt idx="1">
                        <c:v>24</c:v>
                      </c:pt>
                      <c:pt idx="2">
                        <c:v>20</c:v>
                      </c:pt>
                      <c:pt idx="3">
                        <c:v>23</c:v>
                      </c:pt>
                      <c:pt idx="4">
                        <c:v>0</c:v>
                      </c:pt>
                      <c:pt idx="5">
                        <c:v>24</c:v>
                      </c:pt>
                      <c:pt idx="6">
                        <c:v>16</c:v>
                      </c:pt>
                      <c:pt idx="7">
                        <c:v>27</c:v>
                      </c:pt>
                      <c:pt idx="8">
                        <c:v>25</c:v>
                      </c:pt>
                      <c:pt idx="9">
                        <c:v>18</c:v>
                      </c:pt>
                      <c:pt idx="10">
                        <c:v>19</c:v>
                      </c:pt>
                      <c:pt idx="11">
                        <c:v>17</c:v>
                      </c:pt>
                    </c:numCache>
                  </c:numRef>
                </c:val>
                <c:extLst xmlns:c15="http://schemas.microsoft.com/office/drawing/2012/chart">
                  <c:ext xmlns:c16="http://schemas.microsoft.com/office/drawing/2014/chart" uri="{C3380CC4-5D6E-409C-BE32-E72D297353CC}">
                    <c16:uniqueId val="{00000004-21FB-4BE3-A51E-632005AE96E6}"/>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'Tables - Treat Waits '!$A$4</c15:sqref>
                        </c15:formulaRef>
                      </c:ext>
                    </c:extLst>
                    <c:strCache>
                      <c:ptCount val="1"/>
                      <c:pt idx="0">
                        <c:v>Median days - Surgery</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'!$B$4:$P$4</c15:sqref>
                        </c15:formulaRef>
                      </c:ext>
                    </c:extLst>
                    <c:numCache>
                      <c:formatCode>General</c:formatCode>
                      <c:ptCount val="15"/>
                      <c:pt idx="0">
                        <c:v>24</c:v>
                      </c:pt>
                      <c:pt idx="1">
                        <c:v>17</c:v>
                      </c:pt>
                      <c:pt idx="2">
                        <c:v>22</c:v>
                      </c:pt>
                      <c:pt idx="3">
                        <c:v>25</c:v>
                      </c:pt>
                      <c:pt idx="4">
                        <c:v>22</c:v>
                      </c:pt>
                      <c:pt idx="5">
                        <c:v>24</c:v>
                      </c:pt>
                      <c:pt idx="6">
                        <c:v>27</c:v>
                      </c:pt>
                      <c:pt idx="7">
                        <c:v>25</c:v>
                      </c:pt>
                      <c:pt idx="8">
                        <c:v>20</c:v>
                      </c:pt>
                      <c:pt idx="9">
                        <c:v>20</c:v>
                      </c:pt>
                      <c:pt idx="10">
                        <c:v>22</c:v>
                      </c:pt>
                      <c:pt idx="11">
                        <c:v>22</c:v>
                      </c:pt>
                    </c:numCache>
                  </c:numRef>
                </c:val>
                <c:extLst xmlns:c15="http://schemas.microsoft.com/office/drawing/2012/chart">
                  <c:ext xmlns:c16="http://schemas.microsoft.com/office/drawing/2014/chart" uri="{C3380CC4-5D6E-409C-BE32-E72D297353CC}">
                    <c16:uniqueId val="{00000005-21FB-4BE3-A51E-632005AE96E6}"/>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'Tables - Treat Waits '!$A$6</c15:sqref>
                        </c15:formulaRef>
                      </c:ext>
                    </c:extLst>
                    <c:strCache>
                      <c:ptCount val="1"/>
                      <c:pt idx="0">
                        <c:v>Median days - All Treatments</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'!$B$6:$P$6</c15:sqref>
                        </c15:formulaRef>
                      </c:ext>
                    </c:extLst>
                    <c:numCache>
                      <c:formatCode>General</c:formatCode>
                      <c:ptCount val="15"/>
                      <c:pt idx="0">
                        <c:v>13</c:v>
                      </c:pt>
                      <c:pt idx="1">
                        <c:v>9</c:v>
                      </c:pt>
                      <c:pt idx="2">
                        <c:v>14</c:v>
                      </c:pt>
                      <c:pt idx="3">
                        <c:v>8</c:v>
                      </c:pt>
                      <c:pt idx="4">
                        <c:v>8</c:v>
                      </c:pt>
                      <c:pt idx="5">
                        <c:v>13</c:v>
                      </c:pt>
                      <c:pt idx="6">
                        <c:v>13</c:v>
                      </c:pt>
                      <c:pt idx="7">
                        <c:v>13</c:v>
                      </c:pt>
                      <c:pt idx="8">
                        <c:v>13</c:v>
                      </c:pt>
                      <c:pt idx="9">
                        <c:v>14</c:v>
                      </c:pt>
                      <c:pt idx="10">
                        <c:v>16</c:v>
                      </c:pt>
                      <c:pt idx="11">
                        <c:v>16</c:v>
                      </c:pt>
                    </c:numCache>
                  </c:numRef>
                </c:val>
                <c:extLst xmlns:c15="http://schemas.microsoft.com/office/drawing/2012/chart">
                  <c:ext xmlns:c16="http://schemas.microsoft.com/office/drawing/2014/chart" uri="{C3380CC4-5D6E-409C-BE32-E72D297353CC}">
                    <c16:uniqueId val="{00000006-21FB-4BE3-A51E-632005AE96E6}"/>
                  </c:ext>
                </c:extLst>
              </c15:ser>
            </c15:filteredBarSeries>
          </c:ext>
        </c:extLst>
      </c:barChart>
      <c:lineChart>
        <c:grouping val="standard"/>
        <c:varyColors val="0"/>
        <c:ser>
          <c:idx val="8"/>
          <c:order val="8"/>
          <c:tx>
            <c:strRef>
              <c:f>'Tables - Treat Waits '!$A$10</c:f>
              <c:strCache>
                <c:ptCount val="1"/>
                <c:pt idx="0">
                  <c:v>21 days - Teletherapy </c:v>
                </c:pt>
              </c:strCache>
              <c:extLst xmlns:c15="http://schemas.microsoft.com/office/drawing/2012/chart"/>
            </c:strRef>
          </c:tx>
          <c:spPr>
            <a:ln w="28575" cap="rnd">
              <a:solidFill>
                <a:schemeClr val="accent4"/>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'Tables - Treat Waits '!$B$1:$P$1</c:f>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extLst xmlns:c15="http://schemas.microsoft.com/office/drawing/2012/chart"/>
            </c:numRef>
          </c:cat>
          <c:val>
            <c:numRef>
              <c:f>'Tables - Treat Waits '!$B$10:$P$10</c:f>
              <c:numCache>
                <c:formatCode>0%</c:formatCode>
                <c:ptCount val="15"/>
                <c:pt idx="0">
                  <c:v>0.55000000000000004</c:v>
                </c:pt>
                <c:pt idx="1">
                  <c:v>0.71</c:v>
                </c:pt>
                <c:pt idx="2">
                  <c:v>0.5</c:v>
                </c:pt>
                <c:pt idx="3">
                  <c:v>0.59</c:v>
                </c:pt>
                <c:pt idx="4">
                  <c:v>0.67</c:v>
                </c:pt>
                <c:pt idx="5">
                  <c:v>0.5</c:v>
                </c:pt>
                <c:pt idx="6">
                  <c:v>0.75</c:v>
                </c:pt>
                <c:pt idx="7">
                  <c:v>0.53</c:v>
                </c:pt>
                <c:pt idx="8">
                  <c:v>0.7</c:v>
                </c:pt>
                <c:pt idx="9">
                  <c:v>0.71</c:v>
                </c:pt>
                <c:pt idx="10">
                  <c:v>0.6</c:v>
                </c:pt>
                <c:pt idx="11">
                  <c:v>0.77</c:v>
                </c:pt>
              </c:numCache>
              <c:extLst xmlns:c15="http://schemas.microsoft.com/office/drawing/2012/chart"/>
            </c:numRef>
          </c:val>
          <c:smooth val="0"/>
          <c:extLst>
            <c:ext xmlns:c16="http://schemas.microsoft.com/office/drawing/2014/chart" uri="{C3380CC4-5D6E-409C-BE32-E72D297353CC}">
              <c16:uniqueId val="{00000001-21FB-4BE3-A51E-632005AE96E6}"/>
            </c:ext>
          </c:extLst>
        </c:ser>
        <c:ser>
          <c:idx val="13"/>
          <c:order val="13"/>
          <c:tx>
            <c:strRef>
              <c:f>'Tables - Treat Waits '!$A$15</c:f>
              <c:strCache>
                <c:ptCount val="1"/>
                <c:pt idx="0">
                  <c:v>31 days - Teletherapy </c:v>
                </c:pt>
              </c:strCache>
              <c:extLst xmlns:c15="http://schemas.microsoft.com/office/drawing/2012/chart"/>
            </c:strRef>
          </c:tx>
          <c:spPr>
            <a:ln w="28575" cap="rnd">
              <a:solidFill>
                <a:srgbClr val="FF0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'Tables - Treat Waits '!$B$1:$P$1</c:f>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extLst xmlns:c15="http://schemas.microsoft.com/office/drawing/2012/chart"/>
            </c:numRef>
          </c:cat>
          <c:val>
            <c:numRef>
              <c:f>'Tables - Treat Waits '!$B$15:$P$15</c:f>
              <c:numCache>
                <c:formatCode>0%</c:formatCode>
                <c:ptCount val="15"/>
                <c:pt idx="0">
                  <c:v>0.82</c:v>
                </c:pt>
                <c:pt idx="1">
                  <c:v>0.86</c:v>
                </c:pt>
                <c:pt idx="2">
                  <c:v>0.83</c:v>
                </c:pt>
                <c:pt idx="3">
                  <c:v>0.82</c:v>
                </c:pt>
                <c:pt idx="4">
                  <c:v>0.92</c:v>
                </c:pt>
                <c:pt idx="5">
                  <c:v>0.67</c:v>
                </c:pt>
                <c:pt idx="6">
                  <c:v>1</c:v>
                </c:pt>
                <c:pt idx="7">
                  <c:v>0.87</c:v>
                </c:pt>
                <c:pt idx="8">
                  <c:v>1</c:v>
                </c:pt>
                <c:pt idx="9">
                  <c:v>0.86</c:v>
                </c:pt>
                <c:pt idx="10">
                  <c:v>0.8</c:v>
                </c:pt>
                <c:pt idx="11">
                  <c:v>0.85</c:v>
                </c:pt>
              </c:numCache>
              <c:extLst xmlns:c15="http://schemas.microsoft.com/office/drawing/2012/chart"/>
            </c:numRef>
          </c:val>
          <c:smooth val="0"/>
          <c:extLst>
            <c:ext xmlns:c16="http://schemas.microsoft.com/office/drawing/2014/chart" uri="{C3380CC4-5D6E-409C-BE32-E72D297353CC}">
              <c16:uniqueId val="{00000002-21FB-4BE3-A51E-632005AE96E6}"/>
            </c:ext>
          </c:extLst>
        </c:ser>
        <c:dLbls>
          <c:showLegendKey val="0"/>
          <c:showVal val="0"/>
          <c:showCatName val="0"/>
          <c:showSerName val="0"/>
          <c:showPercent val="0"/>
          <c:showBubbleSize val="0"/>
        </c:dLbls>
        <c:marker val="1"/>
        <c:smooth val="0"/>
        <c:axId val="729042528"/>
        <c:axId val="729045856"/>
        <c:extLst>
          <c:ext xmlns:c15="http://schemas.microsoft.com/office/drawing/2012/chart" uri="{02D57815-91ED-43cb-92C2-25804820EDAC}">
            <c15:filteredLineSeries>
              <c15:ser>
                <c:idx val="5"/>
                <c:order val="5"/>
                <c:tx>
                  <c:strRef>
                    <c:extLst>
                      <c:ext uri="{02D57815-91ED-43cb-92C2-25804820EDAC}">
                        <c15:formulaRef>
                          <c15:sqref>'Tables - Treat Waits '!$A$7</c15:sqref>
                        </c15:formulaRef>
                      </c:ext>
                    </c:extLst>
                    <c:strCache>
                      <c:ptCount val="1"/>
                      <c:pt idx="0">
                        <c:v>21 days - SACT</c:v>
                      </c:pt>
                    </c:strCache>
                  </c:strRef>
                </c:tx>
                <c:spPr>
                  <a:ln w="28575" cap="rnd">
                    <a:solidFill>
                      <a:srgbClr val="FFC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c:ext uri="{02D57815-91ED-43cb-92C2-25804820EDAC}">
                        <c15:formulaRef>
                          <c15:sqref>'Tables - Treat Waits '!$B$7:$P$7</c15:sqref>
                        </c15:formulaRef>
                      </c:ext>
                    </c:extLst>
                    <c:numCache>
                      <c:formatCode>0%</c:formatCode>
                      <c:ptCount val="15"/>
                      <c:pt idx="0">
                        <c:v>0.54</c:v>
                      </c:pt>
                      <c:pt idx="1">
                        <c:v>0.83</c:v>
                      </c:pt>
                      <c:pt idx="2">
                        <c:v>0.75</c:v>
                      </c:pt>
                      <c:pt idx="3">
                        <c:v>0.83</c:v>
                      </c:pt>
                      <c:pt idx="4">
                        <c:v>0.68</c:v>
                      </c:pt>
                      <c:pt idx="5">
                        <c:v>0.56999999999999995</c:v>
                      </c:pt>
                      <c:pt idx="6">
                        <c:v>0.76</c:v>
                      </c:pt>
                      <c:pt idx="7">
                        <c:v>0.53</c:v>
                      </c:pt>
                      <c:pt idx="8">
                        <c:v>0.52</c:v>
                      </c:pt>
                      <c:pt idx="9">
                        <c:v>0.65</c:v>
                      </c:pt>
                      <c:pt idx="10">
                        <c:v>0.7</c:v>
                      </c:pt>
                      <c:pt idx="11">
                        <c:v>0.63</c:v>
                      </c:pt>
                    </c:numCache>
                  </c:numRef>
                </c:val>
                <c:smooth val="0"/>
                <c:extLst>
                  <c:ext xmlns:c16="http://schemas.microsoft.com/office/drawing/2014/chart" uri="{C3380CC4-5D6E-409C-BE32-E72D297353CC}">
                    <c16:uniqueId val="{00000007-21FB-4BE3-A51E-632005AE96E6}"/>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'Tables - Treat Waits '!$A$8</c15:sqref>
                        </c15:formulaRef>
                      </c:ext>
                    </c:extLst>
                    <c:strCache>
                      <c:ptCount val="1"/>
                      <c:pt idx="0">
                        <c:v>21 days - Chemoradiotherapy</c:v>
                      </c:pt>
                    </c:strCache>
                  </c:strRef>
                </c:tx>
                <c:spPr>
                  <a:ln w="28575" cap="rnd">
                    <a:solidFill>
                      <a:schemeClr val="accent4"/>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'!$B$8:$P$8</c15:sqref>
                        </c15:formulaRef>
                      </c:ext>
                    </c:extLst>
                    <c:numCache>
                      <c:formatCode>0%</c:formatCode>
                      <c:ptCount val="15"/>
                      <c:pt idx="0">
                        <c:v>0.33</c:v>
                      </c:pt>
                      <c:pt idx="1">
                        <c:v>0.5</c:v>
                      </c:pt>
                      <c:pt idx="2">
                        <c:v>0.67</c:v>
                      </c:pt>
                      <c:pt idx="3">
                        <c:v>0.5</c:v>
                      </c:pt>
                      <c:pt idx="4">
                        <c:v>0</c:v>
                      </c:pt>
                      <c:pt idx="5">
                        <c:v>0.38</c:v>
                      </c:pt>
                      <c:pt idx="6">
                        <c:v>0.63</c:v>
                      </c:pt>
                      <c:pt idx="7">
                        <c:v>0.25</c:v>
                      </c:pt>
                      <c:pt idx="8">
                        <c:v>0.43</c:v>
                      </c:pt>
                      <c:pt idx="9">
                        <c:v>0.7</c:v>
                      </c:pt>
                      <c:pt idx="10">
                        <c:v>0.83</c:v>
                      </c:pt>
                      <c:pt idx="11">
                        <c:v>0.67</c:v>
                      </c:pt>
                    </c:numCache>
                  </c:numRef>
                </c:val>
                <c:smooth val="0"/>
                <c:extLst xmlns:c15="http://schemas.microsoft.com/office/drawing/2012/chart">
                  <c:ext xmlns:c16="http://schemas.microsoft.com/office/drawing/2014/chart" uri="{C3380CC4-5D6E-409C-BE32-E72D297353CC}">
                    <c16:uniqueId val="{00000008-21FB-4BE3-A51E-632005AE96E6}"/>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'Tables - Treat Waits '!$A$9</c15:sqref>
                        </c15:formulaRef>
                      </c:ext>
                    </c:extLst>
                    <c:strCache>
                      <c:ptCount val="1"/>
                      <c:pt idx="0">
                        <c:v>21 days - Surgery</c:v>
                      </c:pt>
                    </c:strCache>
                  </c:strRef>
                </c:tx>
                <c:spPr>
                  <a:ln w="28575" cap="rnd">
                    <a:solidFill>
                      <a:schemeClr val="accent4"/>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'!$B$9:$P$9</c15:sqref>
                        </c15:formulaRef>
                      </c:ext>
                    </c:extLst>
                    <c:numCache>
                      <c:formatCode>0%</c:formatCode>
                      <c:ptCount val="15"/>
                      <c:pt idx="0">
                        <c:v>0.48</c:v>
                      </c:pt>
                      <c:pt idx="1">
                        <c:v>0.55000000000000004</c:v>
                      </c:pt>
                      <c:pt idx="2">
                        <c:v>0.49</c:v>
                      </c:pt>
                      <c:pt idx="3">
                        <c:v>0.46</c:v>
                      </c:pt>
                      <c:pt idx="4">
                        <c:v>0.5</c:v>
                      </c:pt>
                      <c:pt idx="5">
                        <c:v>0.49</c:v>
                      </c:pt>
                      <c:pt idx="6">
                        <c:v>0.45</c:v>
                      </c:pt>
                      <c:pt idx="7">
                        <c:v>0.45</c:v>
                      </c:pt>
                      <c:pt idx="8">
                        <c:v>0.53</c:v>
                      </c:pt>
                      <c:pt idx="9">
                        <c:v>0.54</c:v>
                      </c:pt>
                      <c:pt idx="10">
                        <c:v>0.49</c:v>
                      </c:pt>
                      <c:pt idx="11">
                        <c:v>0.48</c:v>
                      </c:pt>
                    </c:numCache>
                  </c:numRef>
                </c:val>
                <c:smooth val="0"/>
                <c:extLst xmlns:c15="http://schemas.microsoft.com/office/drawing/2012/chart">
                  <c:ext xmlns:c16="http://schemas.microsoft.com/office/drawing/2014/chart" uri="{C3380CC4-5D6E-409C-BE32-E72D297353CC}">
                    <c16:uniqueId val="{00000009-21FB-4BE3-A51E-632005AE96E6}"/>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'Tables - Treat Waits '!$A$11</c15:sqref>
                        </c15:formulaRef>
                      </c:ext>
                    </c:extLst>
                    <c:strCache>
                      <c:ptCount val="1"/>
                      <c:pt idx="0">
                        <c:v>21 days - All Treatments</c:v>
                      </c:pt>
                    </c:strCache>
                  </c:strRef>
                </c:tx>
                <c:spPr>
                  <a:ln w="28575" cap="rnd">
                    <a:solidFill>
                      <a:srgbClr val="FFC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'!$B$11:$P$11</c15:sqref>
                        </c15:formulaRef>
                      </c:ext>
                    </c:extLst>
                    <c:numCache>
                      <c:formatCode>0%</c:formatCode>
                      <c:ptCount val="15"/>
                      <c:pt idx="0">
                        <c:v>0.6</c:v>
                      </c:pt>
                      <c:pt idx="1">
                        <c:v>0.68</c:v>
                      </c:pt>
                      <c:pt idx="2">
                        <c:v>0.63</c:v>
                      </c:pt>
                      <c:pt idx="3">
                        <c:v>0.61</c:v>
                      </c:pt>
                      <c:pt idx="4">
                        <c:v>0.64</c:v>
                      </c:pt>
                      <c:pt idx="5">
                        <c:v>0.62</c:v>
                      </c:pt>
                      <c:pt idx="6">
                        <c:v>0.63</c:v>
                      </c:pt>
                      <c:pt idx="7">
                        <c:v>0.6</c:v>
                      </c:pt>
                      <c:pt idx="8">
                        <c:v>0.66</c:v>
                      </c:pt>
                      <c:pt idx="9">
                        <c:v>0.67</c:v>
                      </c:pt>
                      <c:pt idx="10">
                        <c:v>0.63</c:v>
                      </c:pt>
                      <c:pt idx="11">
                        <c:v>0.62</c:v>
                      </c:pt>
                    </c:numCache>
                  </c:numRef>
                </c:val>
                <c:smooth val="0"/>
                <c:extLst xmlns:c15="http://schemas.microsoft.com/office/drawing/2012/chart">
                  <c:ext xmlns:c16="http://schemas.microsoft.com/office/drawing/2014/chart" uri="{C3380CC4-5D6E-409C-BE32-E72D297353CC}">
                    <c16:uniqueId val="{0000000A-21FB-4BE3-A51E-632005AE96E6}"/>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'Tables - Treat Waits '!$A$12</c15:sqref>
                        </c15:formulaRef>
                      </c:ext>
                    </c:extLst>
                    <c:strCache>
                      <c:ptCount val="1"/>
                      <c:pt idx="0">
                        <c:v>31 days - SACT</c:v>
                      </c:pt>
                    </c:strCache>
                  </c:strRef>
                </c:tx>
                <c:spPr>
                  <a:ln w="28575" cap="rnd">
                    <a:solidFill>
                      <a:srgbClr val="FF0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'!$B$12:$P$12</c15:sqref>
                        </c15:formulaRef>
                      </c:ext>
                    </c:extLst>
                    <c:numCache>
                      <c:formatCode>0%</c:formatCode>
                      <c:ptCount val="15"/>
                      <c:pt idx="0">
                        <c:v>0.86</c:v>
                      </c:pt>
                      <c:pt idx="1">
                        <c:v>0.97</c:v>
                      </c:pt>
                      <c:pt idx="2">
                        <c:v>0.94</c:v>
                      </c:pt>
                      <c:pt idx="3">
                        <c:v>1</c:v>
                      </c:pt>
                      <c:pt idx="4">
                        <c:v>0.95</c:v>
                      </c:pt>
                      <c:pt idx="5">
                        <c:v>0.81</c:v>
                      </c:pt>
                      <c:pt idx="6">
                        <c:v>0.96</c:v>
                      </c:pt>
                      <c:pt idx="7">
                        <c:v>0.68</c:v>
                      </c:pt>
                      <c:pt idx="8">
                        <c:v>0.83</c:v>
                      </c:pt>
                      <c:pt idx="9">
                        <c:v>0.87</c:v>
                      </c:pt>
                      <c:pt idx="10">
                        <c:v>0.85</c:v>
                      </c:pt>
                      <c:pt idx="11">
                        <c:v>0.79</c:v>
                      </c:pt>
                    </c:numCache>
                  </c:numRef>
                </c:val>
                <c:smooth val="0"/>
                <c:extLst xmlns:c15="http://schemas.microsoft.com/office/drawing/2012/chart">
                  <c:ext xmlns:c16="http://schemas.microsoft.com/office/drawing/2014/chart" uri="{C3380CC4-5D6E-409C-BE32-E72D297353CC}">
                    <c16:uniqueId val="{0000000B-21FB-4BE3-A51E-632005AE96E6}"/>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'Tables - Treat Waits '!$A$13</c15:sqref>
                        </c15:formulaRef>
                      </c:ext>
                    </c:extLst>
                    <c:strCache>
                      <c:ptCount val="1"/>
                      <c:pt idx="0">
                        <c:v>31 days - Chemoradiotherapy</c:v>
                      </c:pt>
                    </c:strCache>
                  </c:strRef>
                </c:tx>
                <c:spPr>
                  <a:ln w="28575" cap="rnd">
                    <a:solidFill>
                      <a:srgbClr val="FF0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'!$B$13:$P$13</c15:sqref>
                        </c15:formulaRef>
                      </c:ext>
                    </c:extLst>
                    <c:numCache>
                      <c:formatCode>0%</c:formatCode>
                      <c:ptCount val="15"/>
                      <c:pt idx="0">
                        <c:v>0.67</c:v>
                      </c:pt>
                      <c:pt idx="1">
                        <c:v>1</c:v>
                      </c:pt>
                      <c:pt idx="2">
                        <c:v>1</c:v>
                      </c:pt>
                      <c:pt idx="3">
                        <c:v>0.75</c:v>
                      </c:pt>
                      <c:pt idx="4">
                        <c:v>0</c:v>
                      </c:pt>
                      <c:pt idx="5">
                        <c:v>0.88</c:v>
                      </c:pt>
                      <c:pt idx="6">
                        <c:v>0.75</c:v>
                      </c:pt>
                      <c:pt idx="7">
                        <c:v>0.75</c:v>
                      </c:pt>
                      <c:pt idx="8">
                        <c:v>0.86</c:v>
                      </c:pt>
                      <c:pt idx="9">
                        <c:v>0.9</c:v>
                      </c:pt>
                      <c:pt idx="10">
                        <c:v>1</c:v>
                      </c:pt>
                      <c:pt idx="11">
                        <c:v>1</c:v>
                      </c:pt>
                    </c:numCache>
                  </c:numRef>
                </c:val>
                <c:smooth val="0"/>
                <c:extLst xmlns:c15="http://schemas.microsoft.com/office/drawing/2012/chart">
                  <c:ext xmlns:c16="http://schemas.microsoft.com/office/drawing/2014/chart" uri="{C3380CC4-5D6E-409C-BE32-E72D297353CC}">
                    <c16:uniqueId val="{0000000C-21FB-4BE3-A51E-632005AE96E6}"/>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'Tables - Treat Waits '!$A$14</c15:sqref>
                        </c15:formulaRef>
                      </c:ext>
                    </c:extLst>
                    <c:strCache>
                      <c:ptCount val="1"/>
                      <c:pt idx="0">
                        <c:v>31 days - Surgery</c:v>
                      </c:pt>
                    </c:strCache>
                  </c:strRef>
                </c:tx>
                <c:spPr>
                  <a:ln w="28575" cap="rnd">
                    <a:solidFill>
                      <a:srgbClr val="FF0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'!$B$14:$P$14</c15:sqref>
                        </c15:formulaRef>
                      </c:ext>
                    </c:extLst>
                    <c:numCache>
                      <c:formatCode>0%</c:formatCode>
                      <c:ptCount val="15"/>
                      <c:pt idx="0">
                        <c:v>0.56999999999999995</c:v>
                      </c:pt>
                      <c:pt idx="1">
                        <c:v>0.67</c:v>
                      </c:pt>
                      <c:pt idx="2">
                        <c:v>0.6</c:v>
                      </c:pt>
                      <c:pt idx="3">
                        <c:v>0.53</c:v>
                      </c:pt>
                      <c:pt idx="4">
                        <c:v>0.66</c:v>
                      </c:pt>
                      <c:pt idx="5">
                        <c:v>0.61</c:v>
                      </c:pt>
                      <c:pt idx="6">
                        <c:v>0.6</c:v>
                      </c:pt>
                      <c:pt idx="7">
                        <c:v>0.61</c:v>
                      </c:pt>
                      <c:pt idx="8">
                        <c:v>0.64</c:v>
                      </c:pt>
                      <c:pt idx="9">
                        <c:v>0.68</c:v>
                      </c:pt>
                      <c:pt idx="10">
                        <c:v>0.64</c:v>
                      </c:pt>
                      <c:pt idx="11">
                        <c:v>0.69</c:v>
                      </c:pt>
                    </c:numCache>
                  </c:numRef>
                </c:val>
                <c:smooth val="0"/>
                <c:extLst xmlns:c15="http://schemas.microsoft.com/office/drawing/2012/chart">
                  <c:ext xmlns:c16="http://schemas.microsoft.com/office/drawing/2014/chart" uri="{C3380CC4-5D6E-409C-BE32-E72D297353CC}">
                    <c16:uniqueId val="{0000000D-21FB-4BE3-A51E-632005AE96E6}"/>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'Tables - Treat Waits '!$A$16</c15:sqref>
                        </c15:formulaRef>
                      </c:ext>
                    </c:extLst>
                    <c:strCache>
                      <c:ptCount val="1"/>
                      <c:pt idx="0">
                        <c:v>31 days - All Treatments</c:v>
                      </c:pt>
                    </c:strCache>
                  </c:strRef>
                </c:tx>
                <c:spPr>
                  <a:ln w="28575" cap="rnd">
                    <a:solidFill>
                      <a:srgbClr val="FF0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'Tables - Treat Waits '!$B$1:$P$1</c15:sqref>
                        </c15:formulaRef>
                      </c:ext>
                    </c:extLst>
                    <c:numCache>
                      <c:formatCode>mmm\-yy</c:formatCode>
                      <c:ptCount val="15"/>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numCache>
                  </c:numRef>
                </c:cat>
                <c:val>
                  <c:numRef>
                    <c:extLst xmlns:c15="http://schemas.microsoft.com/office/drawing/2012/chart">
                      <c:ext xmlns:c15="http://schemas.microsoft.com/office/drawing/2012/chart" uri="{02D57815-91ED-43cb-92C2-25804820EDAC}">
                        <c15:formulaRef>
                          <c15:sqref>'Tables - Treat Waits '!$B$16:$P$16</c15:sqref>
                        </c15:formulaRef>
                      </c:ext>
                    </c:extLst>
                    <c:numCache>
                      <c:formatCode>0%</c:formatCode>
                      <c:ptCount val="15"/>
                      <c:pt idx="0">
                        <c:v>0.72</c:v>
                      </c:pt>
                      <c:pt idx="1">
                        <c:v>0.79</c:v>
                      </c:pt>
                      <c:pt idx="2">
                        <c:v>0.74</c:v>
                      </c:pt>
                      <c:pt idx="3">
                        <c:v>0.69</c:v>
                      </c:pt>
                      <c:pt idx="4">
                        <c:v>0.79</c:v>
                      </c:pt>
                      <c:pt idx="5">
                        <c:v>0.75</c:v>
                      </c:pt>
                      <c:pt idx="6">
                        <c:v>0.76</c:v>
                      </c:pt>
                      <c:pt idx="7">
                        <c:v>0.73</c:v>
                      </c:pt>
                      <c:pt idx="8">
                        <c:v>0.77</c:v>
                      </c:pt>
                      <c:pt idx="9">
                        <c:v>0.8</c:v>
                      </c:pt>
                      <c:pt idx="10">
                        <c:v>0.75</c:v>
                      </c:pt>
                      <c:pt idx="11">
                        <c:v>0.78</c:v>
                      </c:pt>
                    </c:numCache>
                  </c:numRef>
                </c:val>
                <c:smooth val="0"/>
                <c:extLst xmlns:c15="http://schemas.microsoft.com/office/drawing/2012/chart">
                  <c:ext xmlns:c16="http://schemas.microsoft.com/office/drawing/2014/chart" uri="{C3380CC4-5D6E-409C-BE32-E72D297353CC}">
                    <c16:uniqueId val="{0000000E-21FB-4BE3-A51E-632005AE96E6}"/>
                  </c:ext>
                </c:extLst>
              </c15:ser>
            </c15:filteredLineSeries>
          </c:ext>
        </c:extLst>
      </c:lineChart>
      <c:dateAx>
        <c:axId val="729045024"/>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729036704"/>
        <c:crosses val="autoZero"/>
        <c:auto val="1"/>
        <c:lblOffset val="100"/>
        <c:baseTimeUnit val="months"/>
      </c:dateAx>
      <c:valAx>
        <c:axId val="7290367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Wait Days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9045024"/>
        <c:crosses val="autoZero"/>
        <c:crossBetween val="between"/>
      </c:valAx>
      <c:valAx>
        <c:axId val="729045856"/>
        <c:scaling>
          <c:orientation val="minMax"/>
          <c:max val="1"/>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treated within - 21 days and 31 days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9042528"/>
        <c:crosses val="max"/>
        <c:crossBetween val="between"/>
      </c:valAx>
      <c:dateAx>
        <c:axId val="729042528"/>
        <c:scaling>
          <c:orientation val="minMax"/>
        </c:scaling>
        <c:delete val="1"/>
        <c:axPos val="b"/>
        <c:numFmt formatCode="mmm\-yy" sourceLinked="1"/>
        <c:majorTickMark val="out"/>
        <c:minorTickMark val="none"/>
        <c:tickLblPos val="nextTo"/>
        <c:crossAx val="729045856"/>
        <c:crosses val="autoZero"/>
        <c:auto val="1"/>
        <c:lblOffset val="100"/>
        <c:baseTimeUnit val="months"/>
      </c:dateAx>
      <c:spPr>
        <a:noFill/>
        <a:ln>
          <a:noFill/>
        </a:ln>
        <a:effectLst/>
      </c:spPr>
    </c:plotArea>
    <c:legend>
      <c:legendPos val="b"/>
      <c:layout>
        <c:manualLayout>
          <c:xMode val="edge"/>
          <c:yMode val="edge"/>
          <c:x val="2.4989063867016732E-3"/>
          <c:y val="0.90598535516495016"/>
          <c:w val="0.98111329833770766"/>
          <c:h val="6.9753047504971716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lumMod val="95000"/>
          <a:lumOff val="5000"/>
        </a:schemeClr>
      </a:solid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Breast</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'POS to DTT (2)'!$A$3</c:f>
              <c:strCache>
                <c:ptCount val="1"/>
                <c:pt idx="0">
                  <c:v>Breast - Median Days</c:v>
                </c:pt>
              </c:strCache>
            </c:strRef>
          </c:tx>
          <c:spPr>
            <a:solidFill>
              <a:schemeClr val="accent1">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f>'POS to DTT (2)'!$B$3:$T$3</c:f>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pt idx="14">
                  <c:v>24</c:v>
                </c:pt>
                <c:pt idx="15">
                  <c:v>28</c:v>
                </c:pt>
              </c:numCache>
            </c:numRef>
          </c:val>
          <c:extLst>
            <c:ext xmlns:c16="http://schemas.microsoft.com/office/drawing/2014/chart" uri="{C3380CC4-5D6E-409C-BE32-E72D297353CC}">
              <c16:uniqueId val="{00000000-2AF4-4ADB-83E1-CDF379F6063E}"/>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1"/>
                <c:order val="1"/>
                <c:tx>
                  <c:strRef>
                    <c:extLst>
                      <c:ext uri="{02D57815-91ED-43cb-92C2-25804820EDAC}">
                        <c15:formulaRef>
                          <c15:sqref>'POS to DTT (2)'!$A$4</c15:sqref>
                        </c15:formulaRef>
                      </c:ext>
                    </c:extLst>
                    <c:strCache>
                      <c:ptCount val="1"/>
                      <c:pt idx="0">
                        <c:v>Children's - Median Days</c:v>
                      </c:pt>
                    </c:strCache>
                  </c:strRef>
                </c:tx>
                <c:spPr>
                  <a:solidFill>
                    <a:schemeClr val="accent1">
                      <a:tint val="37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(2)'!$B$4:$T$4</c15:sqref>
                        </c15:formulaRef>
                      </c:ext>
                    </c:extLst>
                    <c:numCache>
                      <c:formatCode>General</c:formatCode>
                      <c:ptCount val="19"/>
                      <c:pt idx="7">
                        <c:v>33</c:v>
                      </c:pt>
                      <c:pt idx="10">
                        <c:v>15</c:v>
                      </c:pt>
                      <c:pt idx="11">
                        <c:v>43</c:v>
                      </c:pt>
                      <c:pt idx="12">
                        <c:v>0</c:v>
                      </c:pt>
                      <c:pt idx="13">
                        <c:v>0</c:v>
                      </c:pt>
                      <c:pt idx="14">
                        <c:v>0</c:v>
                      </c:pt>
                      <c:pt idx="15">
                        <c:v>0</c:v>
                      </c:pt>
                    </c:numCache>
                  </c:numRef>
                </c:val>
                <c:extLst>
                  <c:ext xmlns:c16="http://schemas.microsoft.com/office/drawing/2014/chart" uri="{C3380CC4-5D6E-409C-BE32-E72D297353CC}">
                    <c16:uniqueId val="{00000002-2AF4-4ADB-83E1-CDF379F6063E}"/>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pt idx="14">
                        <c:v>32</c:v>
                      </c:pt>
                      <c:pt idx="15">
                        <c:v>48</c:v>
                      </c:pt>
                    </c:numCache>
                  </c:numRef>
                </c:val>
                <c:extLst xmlns:c15="http://schemas.microsoft.com/office/drawing/2012/chart">
                  <c:ext xmlns:c16="http://schemas.microsoft.com/office/drawing/2014/chart" uri="{C3380CC4-5D6E-409C-BE32-E72D297353CC}">
                    <c16:uniqueId val="{00000003-2AF4-4ADB-83E1-CDF379F6063E}"/>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pt idx="14">
                        <c:v>39</c:v>
                      </c:pt>
                      <c:pt idx="15">
                        <c:v>73</c:v>
                      </c:pt>
                    </c:numCache>
                  </c:numRef>
                </c:val>
                <c:extLst xmlns:c15="http://schemas.microsoft.com/office/drawing/2012/chart">
                  <c:ext xmlns:c16="http://schemas.microsoft.com/office/drawing/2014/chart" uri="{C3380CC4-5D6E-409C-BE32-E72D297353CC}">
                    <c16:uniqueId val="{00000004-2AF4-4ADB-83E1-CDF379F6063E}"/>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pt idx="14">
                        <c:v>37</c:v>
                      </c:pt>
                      <c:pt idx="15">
                        <c:v>42</c:v>
                      </c:pt>
                    </c:numCache>
                  </c:numRef>
                </c:val>
                <c:extLst xmlns:c15="http://schemas.microsoft.com/office/drawing/2012/chart">
                  <c:ext xmlns:c16="http://schemas.microsoft.com/office/drawing/2014/chart" uri="{C3380CC4-5D6E-409C-BE32-E72D297353CC}">
                    <c16:uniqueId val="{00000005-2AF4-4ADB-83E1-CDF379F6063E}"/>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pt idx="14">
                        <c:v>42</c:v>
                      </c:pt>
                      <c:pt idx="15">
                        <c:v>30</c:v>
                      </c:pt>
                    </c:numCache>
                  </c:numRef>
                </c:val>
                <c:extLst xmlns:c15="http://schemas.microsoft.com/office/drawing/2012/chart">
                  <c:ext xmlns:c16="http://schemas.microsoft.com/office/drawing/2014/chart" uri="{C3380CC4-5D6E-409C-BE32-E72D297353CC}">
                    <c16:uniqueId val="{00000006-2AF4-4ADB-83E1-CDF379F6063E}"/>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pt idx="14">
                        <c:v>53</c:v>
                      </c:pt>
                      <c:pt idx="15">
                        <c:v>32</c:v>
                      </c:pt>
                    </c:numCache>
                  </c:numRef>
                </c:val>
                <c:extLst xmlns:c15="http://schemas.microsoft.com/office/drawing/2012/chart">
                  <c:ext xmlns:c16="http://schemas.microsoft.com/office/drawing/2014/chart" uri="{C3380CC4-5D6E-409C-BE32-E72D297353CC}">
                    <c16:uniqueId val="{00000007-2AF4-4ADB-83E1-CDF379F6063E}"/>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(2)'!$A$10</c15:sqref>
                        </c15:formulaRef>
                      </c:ext>
                    </c:extLst>
                    <c:strCache>
                      <c:ptCount val="1"/>
                      <c:pt idx="0">
                        <c:v>Other - Median Days</c:v>
                      </c:pt>
                    </c:strCache>
                  </c:strRef>
                </c:tx>
                <c:spPr>
                  <a:solidFill>
                    <a:schemeClr val="accent1">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(2)'!$B$10:$T$10</c15:sqref>
                        </c15:formulaRef>
                      </c:ext>
                    </c:extLst>
                    <c:numCache>
                      <c:formatCode>General</c:formatCode>
                      <c:ptCount val="19"/>
                      <c:pt idx="7">
                        <c:v>42</c:v>
                      </c:pt>
                      <c:pt idx="8">
                        <c:v>19</c:v>
                      </c:pt>
                      <c:pt idx="9">
                        <c:v>18</c:v>
                      </c:pt>
                      <c:pt idx="10">
                        <c:v>38</c:v>
                      </c:pt>
                      <c:pt idx="11">
                        <c:v>31</c:v>
                      </c:pt>
                      <c:pt idx="12">
                        <c:v>45</c:v>
                      </c:pt>
                      <c:pt idx="13">
                        <c:v>46</c:v>
                      </c:pt>
                      <c:pt idx="14">
                        <c:v>0</c:v>
                      </c:pt>
                      <c:pt idx="15">
                        <c:v>52</c:v>
                      </c:pt>
                    </c:numCache>
                  </c:numRef>
                </c:val>
                <c:extLst xmlns:c15="http://schemas.microsoft.com/office/drawing/2012/chart">
                  <c:ext xmlns:c16="http://schemas.microsoft.com/office/drawing/2014/chart" uri="{C3380CC4-5D6E-409C-BE32-E72D297353CC}">
                    <c16:uniqueId val="{00000008-2AF4-4ADB-83E1-CDF379F6063E}"/>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(2)'!$A$11</c15:sqref>
                        </c15:formulaRef>
                      </c:ext>
                    </c:extLst>
                    <c:strCache>
                      <c:ptCount val="1"/>
                      <c:pt idx="0">
                        <c:v>Sarcoma - Median Days</c:v>
                      </c:pt>
                    </c:strCache>
                  </c:strRef>
                </c:tx>
                <c:spPr>
                  <a:solidFill>
                    <a:schemeClr val="accent1">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(2)'!$B$11:$T$11</c15:sqref>
                        </c15:formulaRef>
                      </c:ext>
                    </c:extLst>
                    <c:numCache>
                      <c:formatCode>General</c:formatCode>
                      <c:ptCount val="19"/>
                      <c:pt idx="7">
                        <c:v>118</c:v>
                      </c:pt>
                      <c:pt idx="8">
                        <c:v>21</c:v>
                      </c:pt>
                      <c:pt idx="9">
                        <c:v>0</c:v>
                      </c:pt>
                      <c:pt idx="10">
                        <c:v>66</c:v>
                      </c:pt>
                      <c:pt idx="11">
                        <c:v>75</c:v>
                      </c:pt>
                      <c:pt idx="12">
                        <c:v>36</c:v>
                      </c:pt>
                      <c:pt idx="13">
                        <c:v>0</c:v>
                      </c:pt>
                      <c:pt idx="14">
                        <c:v>69</c:v>
                      </c:pt>
                      <c:pt idx="15">
                        <c:v>56</c:v>
                      </c:pt>
                    </c:numCache>
                  </c:numRef>
                </c:val>
                <c:extLst xmlns:c15="http://schemas.microsoft.com/office/drawing/2012/chart">
                  <c:ext xmlns:c16="http://schemas.microsoft.com/office/drawing/2014/chart" uri="{C3380CC4-5D6E-409C-BE32-E72D297353CC}">
                    <c16:uniqueId val="{00000009-2AF4-4ADB-83E1-CDF379F6063E}"/>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pt idx="14">
                        <c:v>13</c:v>
                      </c:pt>
                      <c:pt idx="15">
                        <c:v>21</c:v>
                      </c:pt>
                    </c:numCache>
                  </c:numRef>
                </c:val>
                <c:extLst xmlns:c15="http://schemas.microsoft.com/office/drawing/2012/chart">
                  <c:ext xmlns:c16="http://schemas.microsoft.com/office/drawing/2014/chart" uri="{C3380CC4-5D6E-409C-BE32-E72D297353CC}">
                    <c16:uniqueId val="{0000000A-2AF4-4ADB-83E1-CDF379F6063E}"/>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(2)'!$A$13</c15:sqref>
                        </c15:formulaRef>
                      </c:ext>
                    </c:extLst>
                    <c:strCache>
                      <c:ptCount val="1"/>
                      <c:pt idx="0">
                        <c:v>Unknown Primary - Median Days</c:v>
                      </c:pt>
                    </c:strCache>
                  </c:strRef>
                </c:tx>
                <c:spPr>
                  <a:solidFill>
                    <a:schemeClr val="accent1">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(2)'!$B$13:$T$13</c15:sqref>
                        </c15:formulaRef>
                      </c:ext>
                    </c:extLst>
                    <c:numCache>
                      <c:formatCode>General</c:formatCode>
                      <c:ptCount val="19"/>
                      <c:pt idx="7">
                        <c:v>65</c:v>
                      </c:pt>
                      <c:pt idx="8">
                        <c:v>9</c:v>
                      </c:pt>
                      <c:pt idx="9">
                        <c:v>25</c:v>
                      </c:pt>
                      <c:pt idx="10">
                        <c:v>8</c:v>
                      </c:pt>
                      <c:pt idx="11">
                        <c:v>13</c:v>
                      </c:pt>
                      <c:pt idx="12">
                        <c:v>34</c:v>
                      </c:pt>
                      <c:pt idx="13">
                        <c:v>29</c:v>
                      </c:pt>
                      <c:pt idx="14">
                        <c:v>21</c:v>
                      </c:pt>
                      <c:pt idx="15">
                        <c:v>16</c:v>
                      </c:pt>
                    </c:numCache>
                  </c:numRef>
                </c:val>
                <c:extLst xmlns:c15="http://schemas.microsoft.com/office/drawing/2012/chart">
                  <c:ext xmlns:c16="http://schemas.microsoft.com/office/drawing/2014/chart" uri="{C3380CC4-5D6E-409C-BE32-E72D297353CC}">
                    <c16:uniqueId val="{0000000B-2AF4-4ADB-83E1-CDF379F6063E}"/>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pt idx="14">
                        <c:v>27</c:v>
                      </c:pt>
                      <c:pt idx="15">
                        <c:v>38</c:v>
                      </c:pt>
                    </c:numCache>
                  </c:numRef>
                </c:val>
                <c:extLst xmlns:c15="http://schemas.microsoft.com/office/drawing/2012/chart">
                  <c:ext xmlns:c16="http://schemas.microsoft.com/office/drawing/2014/chart" uri="{C3380CC4-5D6E-409C-BE32-E72D297353CC}">
                    <c16:uniqueId val="{0000000C-2AF4-4ADB-83E1-CDF379F6063E}"/>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pt idx="14">
                        <c:v>48</c:v>
                      </c:pt>
                    </c:numCache>
                  </c:numRef>
                </c:val>
                <c:extLst xmlns:c15="http://schemas.microsoft.com/office/drawing/2012/chart">
                  <c:ext xmlns:c16="http://schemas.microsoft.com/office/drawing/2014/chart" uri="{C3380CC4-5D6E-409C-BE32-E72D297353CC}">
                    <c16:uniqueId val="{0000000D-2AF4-4ADB-83E1-CDF379F6063E}"/>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pt idx="14">
                        <c:v>29</c:v>
                      </c:pt>
                      <c:pt idx="15">
                        <c:v>33</c:v>
                      </c:pt>
                    </c:numCache>
                  </c:numRef>
                </c:val>
                <c:extLst xmlns:c15="http://schemas.microsoft.com/office/drawing/2012/chart">
                  <c:ext xmlns:c16="http://schemas.microsoft.com/office/drawing/2014/chart" uri="{C3380CC4-5D6E-409C-BE32-E72D297353CC}">
                    <c16:uniqueId val="{0000000E-2AF4-4ADB-83E1-CDF379F6063E}"/>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pt idx="14">
                        <c:v>31</c:v>
                      </c:pt>
                      <c:pt idx="15">
                        <c:v>34</c:v>
                      </c:pt>
                    </c:numCache>
                  </c:numRef>
                </c:val>
                <c:extLst xmlns:c15="http://schemas.microsoft.com/office/drawing/2012/chart">
                  <c:ext xmlns:c16="http://schemas.microsoft.com/office/drawing/2014/chart" uri="{C3380CC4-5D6E-409C-BE32-E72D297353CC}">
                    <c16:uniqueId val="{0000000F-2AF4-4ADB-83E1-CDF379F6063E}"/>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(2)'!$A$19</c15:sqref>
                        </c15:formulaRef>
                      </c:ext>
                    </c:extLst>
                    <c:strCache>
                      <c:ptCount val="1"/>
                      <c:pt idx="0">
                        <c:v>Children's - 75th Centile</c:v>
                      </c:pt>
                    </c:strCache>
                  </c:strRef>
                </c:tx>
                <c:spPr>
                  <a:solidFill>
                    <a:schemeClr val="accent1">
                      <a:tint val="8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(2)'!$B$19:$T$19</c15:sqref>
                        </c15:formulaRef>
                      </c:ext>
                    </c:extLst>
                    <c:numCache>
                      <c:formatCode>General</c:formatCode>
                      <c:ptCount val="19"/>
                      <c:pt idx="7">
                        <c:v>33</c:v>
                      </c:pt>
                      <c:pt idx="10">
                        <c:v>15</c:v>
                      </c:pt>
                      <c:pt idx="11">
                        <c:v>48</c:v>
                      </c:pt>
                      <c:pt idx="12">
                        <c:v>0</c:v>
                      </c:pt>
                      <c:pt idx="13">
                        <c:v>0</c:v>
                      </c:pt>
                      <c:pt idx="14">
                        <c:v>0</c:v>
                      </c:pt>
                      <c:pt idx="15">
                        <c:v>0</c:v>
                      </c:pt>
                    </c:numCache>
                  </c:numRef>
                </c:val>
                <c:extLst xmlns:c15="http://schemas.microsoft.com/office/drawing/2012/chart">
                  <c:ext xmlns:c16="http://schemas.microsoft.com/office/drawing/2014/chart" uri="{C3380CC4-5D6E-409C-BE32-E72D297353CC}">
                    <c16:uniqueId val="{00000010-2AF4-4ADB-83E1-CDF379F6063E}"/>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pt idx="14">
                        <c:v>59</c:v>
                      </c:pt>
                      <c:pt idx="15">
                        <c:v>50</c:v>
                      </c:pt>
                    </c:numCache>
                  </c:numRef>
                </c:val>
                <c:extLst xmlns:c15="http://schemas.microsoft.com/office/drawing/2012/chart">
                  <c:ext xmlns:c16="http://schemas.microsoft.com/office/drawing/2014/chart" uri="{C3380CC4-5D6E-409C-BE32-E72D297353CC}">
                    <c16:uniqueId val="{00000011-2AF4-4ADB-83E1-CDF379F6063E}"/>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pt idx="14">
                        <c:v>77</c:v>
                      </c:pt>
                      <c:pt idx="15">
                        <c:v>81</c:v>
                      </c:pt>
                    </c:numCache>
                  </c:numRef>
                </c:val>
                <c:extLst xmlns:c15="http://schemas.microsoft.com/office/drawing/2012/chart">
                  <c:ext xmlns:c16="http://schemas.microsoft.com/office/drawing/2014/chart" uri="{C3380CC4-5D6E-409C-BE32-E72D297353CC}">
                    <c16:uniqueId val="{00000012-2AF4-4ADB-83E1-CDF379F6063E}"/>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pt idx="14">
                        <c:v>68</c:v>
                      </c:pt>
                      <c:pt idx="15">
                        <c:v>56</c:v>
                      </c:pt>
                    </c:numCache>
                  </c:numRef>
                </c:val>
                <c:extLst xmlns:c15="http://schemas.microsoft.com/office/drawing/2012/chart">
                  <c:ext xmlns:c16="http://schemas.microsoft.com/office/drawing/2014/chart" uri="{C3380CC4-5D6E-409C-BE32-E72D297353CC}">
                    <c16:uniqueId val="{00000013-2AF4-4ADB-83E1-CDF379F6063E}"/>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pt idx="14">
                        <c:v>59</c:v>
                      </c:pt>
                      <c:pt idx="15">
                        <c:v>52</c:v>
                      </c:pt>
                    </c:numCache>
                  </c:numRef>
                </c:val>
                <c:extLst xmlns:c15="http://schemas.microsoft.com/office/drawing/2012/chart">
                  <c:ext xmlns:c16="http://schemas.microsoft.com/office/drawing/2014/chart" uri="{C3380CC4-5D6E-409C-BE32-E72D297353CC}">
                    <c16:uniqueId val="{00000014-2AF4-4ADB-83E1-CDF379F6063E}"/>
                  </c:ext>
                </c:extLst>
              </c15:ser>
            </c15:filteredBarSeries>
          </c:ext>
        </c:extLst>
      </c:barChart>
      <c:lineChart>
        <c:grouping val="standard"/>
        <c:varyColors val="0"/>
        <c:ser>
          <c:idx val="28"/>
          <c:order val="28"/>
          <c:tx>
            <c:strRef>
              <c:f>'POS to DTT (2)'!$A$33</c:f>
              <c:strCache>
                <c:ptCount val="1"/>
                <c:pt idx="0">
                  <c:v>Breast - % in 31 days</c:v>
                </c:pt>
              </c:strCache>
              <c:extLst xmlns:c15="http://schemas.microsoft.com/office/drawing/2012/chart"/>
            </c:strRef>
          </c:tx>
          <c:spPr>
            <a:ln w="28575" cap="rnd">
              <a:solidFill>
                <a:schemeClr val="accent1">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(2)'!$B$33:$T$33</c:f>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pt idx="14">
                  <c:v>0.76</c:v>
                </c:pt>
                <c:pt idx="15">
                  <c:v>0.67</c:v>
                </c:pt>
              </c:numCache>
              <c:extLst xmlns:c15="http://schemas.microsoft.com/office/drawing/2012/chart"/>
            </c:numRef>
          </c:val>
          <c:smooth val="0"/>
          <c:extLst xmlns:c15="http://schemas.microsoft.com/office/drawing/2012/chart">
            <c:ext xmlns:c16="http://schemas.microsoft.com/office/drawing/2014/chart" uri="{C3380CC4-5D6E-409C-BE32-E72D297353CC}">
              <c16:uniqueId val="{00000001-2AF4-4ADB-83E1-CDF379F6063E}"/>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(2)'!$A$24</c15:sqref>
                        </c15:formulaRef>
                      </c:ext>
                    </c:extLst>
                    <c:strCache>
                      <c:ptCount val="1"/>
                      <c:pt idx="0">
                        <c:v>Lung - 75th Centile</c:v>
                      </c:pt>
                    </c:strCache>
                  </c:strRef>
                </c:tx>
                <c:spPr>
                  <a:ln w="28575" cap="rnd">
                    <a:solidFill>
                      <a:schemeClr val="accent1">
                        <a:tint val="99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pt idx="14">
                        <c:v>84</c:v>
                      </c:pt>
                      <c:pt idx="15">
                        <c:v>72</c:v>
                      </c:pt>
                    </c:numCache>
                  </c:numRef>
                </c:val>
                <c:smooth val="0"/>
                <c:extLst>
                  <c:ext xmlns:c16="http://schemas.microsoft.com/office/drawing/2014/chart" uri="{C3380CC4-5D6E-409C-BE32-E72D297353CC}">
                    <c16:uniqueId val="{00000015-2AF4-4ADB-83E1-CDF379F6063E}"/>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(2)'!$A$25</c15:sqref>
                        </c15:formulaRef>
                      </c:ext>
                    </c:extLst>
                    <c:strCache>
                      <c:ptCount val="1"/>
                      <c:pt idx="0">
                        <c:v>Other - 75th Centile</c:v>
                      </c:pt>
                    </c:strCache>
                  </c:strRef>
                </c:tx>
                <c:spPr>
                  <a:ln w="25400" cap="rnd">
                    <a:no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(2)'!$B$25:$T$25</c15:sqref>
                        </c15:formulaRef>
                      </c:ext>
                    </c:extLst>
                    <c:numCache>
                      <c:formatCode>General</c:formatCode>
                      <c:ptCount val="19"/>
                      <c:pt idx="7">
                        <c:v>42</c:v>
                      </c:pt>
                      <c:pt idx="8">
                        <c:v>23</c:v>
                      </c:pt>
                      <c:pt idx="9">
                        <c:v>18</c:v>
                      </c:pt>
                      <c:pt idx="10">
                        <c:v>38</c:v>
                      </c:pt>
                      <c:pt idx="11">
                        <c:v>42</c:v>
                      </c:pt>
                      <c:pt idx="12">
                        <c:v>56</c:v>
                      </c:pt>
                      <c:pt idx="13">
                        <c:v>46</c:v>
                      </c:pt>
                      <c:pt idx="14">
                        <c:v>0</c:v>
                      </c:pt>
                      <c:pt idx="15">
                        <c:v>0</c:v>
                      </c:pt>
                    </c:numCache>
                  </c:numRef>
                </c:val>
                <c:smooth val="0"/>
                <c:extLst xmlns:c15="http://schemas.microsoft.com/office/drawing/2012/chart">
                  <c:ext xmlns:c16="http://schemas.microsoft.com/office/drawing/2014/chart" uri="{C3380CC4-5D6E-409C-BE32-E72D297353CC}">
                    <c16:uniqueId val="{00000016-2AF4-4ADB-83E1-CDF379F6063E}"/>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(2)'!$A$26</c15:sqref>
                        </c15:formulaRef>
                      </c:ext>
                    </c:extLst>
                    <c:strCache>
                      <c:ptCount val="1"/>
                      <c:pt idx="0">
                        <c:v>Sarcoma - 75th Centile</c:v>
                      </c:pt>
                    </c:strCache>
                  </c:strRef>
                </c:tx>
                <c:spPr>
                  <a:ln w="25400" cap="rnd">
                    <a:no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(2)'!$B$26:$T$26</c15:sqref>
                        </c15:formulaRef>
                      </c:ext>
                    </c:extLst>
                    <c:numCache>
                      <c:formatCode>General</c:formatCode>
                      <c:ptCount val="19"/>
                      <c:pt idx="7">
                        <c:v>165</c:v>
                      </c:pt>
                      <c:pt idx="8">
                        <c:v>42</c:v>
                      </c:pt>
                      <c:pt idx="9">
                        <c:v>65</c:v>
                      </c:pt>
                      <c:pt idx="10">
                        <c:v>123</c:v>
                      </c:pt>
                      <c:pt idx="11">
                        <c:v>80</c:v>
                      </c:pt>
                      <c:pt idx="12">
                        <c:v>53</c:v>
                      </c:pt>
                      <c:pt idx="13">
                        <c:v>0</c:v>
                      </c:pt>
                      <c:pt idx="14">
                        <c:v>69</c:v>
                      </c:pt>
                      <c:pt idx="15">
                        <c:v>67</c:v>
                      </c:pt>
                    </c:numCache>
                  </c:numRef>
                </c:val>
                <c:smooth val="0"/>
                <c:extLst xmlns:c15="http://schemas.microsoft.com/office/drawing/2012/chart">
                  <c:ext xmlns:c16="http://schemas.microsoft.com/office/drawing/2014/chart" uri="{C3380CC4-5D6E-409C-BE32-E72D297353CC}">
                    <c16:uniqueId val="{00000017-2AF4-4ADB-83E1-CDF379F6063E}"/>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ln w="28575" cap="rnd">
                    <a:solidFill>
                      <a:schemeClr val="accent1">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pt idx="14">
                        <c:v>47</c:v>
                      </c:pt>
                      <c:pt idx="15">
                        <c:v>67</c:v>
                      </c:pt>
                    </c:numCache>
                  </c:numRef>
                </c:val>
                <c:smooth val="0"/>
                <c:extLst xmlns:c15="http://schemas.microsoft.com/office/drawing/2012/chart">
                  <c:ext xmlns:c16="http://schemas.microsoft.com/office/drawing/2014/chart" uri="{C3380CC4-5D6E-409C-BE32-E72D297353CC}">
                    <c16:uniqueId val="{00000018-2AF4-4ADB-83E1-CDF379F6063E}"/>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(2)'!$A$28</c15:sqref>
                        </c15:formulaRef>
                      </c:ext>
                    </c:extLst>
                    <c:strCache>
                      <c:ptCount val="1"/>
                      <c:pt idx="0">
                        <c:v>Unknown Primary -75th Centile</c:v>
                      </c:pt>
                    </c:strCache>
                  </c:strRef>
                </c:tx>
                <c:spPr>
                  <a:ln w="25400" cap="rnd">
                    <a:no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(2)'!$B$28:$T$28</c15:sqref>
                        </c15:formulaRef>
                      </c:ext>
                    </c:extLst>
                    <c:numCache>
                      <c:formatCode>General</c:formatCode>
                      <c:ptCount val="19"/>
                      <c:pt idx="7">
                        <c:v>78</c:v>
                      </c:pt>
                      <c:pt idx="8">
                        <c:v>23</c:v>
                      </c:pt>
                      <c:pt idx="9">
                        <c:v>27</c:v>
                      </c:pt>
                      <c:pt idx="10">
                        <c:v>13</c:v>
                      </c:pt>
                      <c:pt idx="11">
                        <c:v>30</c:v>
                      </c:pt>
                      <c:pt idx="12">
                        <c:v>39</c:v>
                      </c:pt>
                      <c:pt idx="13">
                        <c:v>39</c:v>
                      </c:pt>
                      <c:pt idx="14">
                        <c:v>53</c:v>
                      </c:pt>
                      <c:pt idx="15">
                        <c:v>16</c:v>
                      </c:pt>
                    </c:numCache>
                  </c:numRef>
                </c:val>
                <c:smooth val="0"/>
                <c:extLst xmlns:c15="http://schemas.microsoft.com/office/drawing/2012/chart">
                  <c:ext xmlns:c16="http://schemas.microsoft.com/office/drawing/2014/chart" uri="{C3380CC4-5D6E-409C-BE32-E72D297353CC}">
                    <c16:uniqueId val="{00000019-2AF4-4ADB-83E1-CDF379F6063E}"/>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ln w="28575" cap="rnd">
                    <a:solidFill>
                      <a:schemeClr val="accent1">
                        <a:shade val="85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pt idx="14">
                        <c:v>43</c:v>
                      </c:pt>
                      <c:pt idx="15">
                        <c:v>59</c:v>
                      </c:pt>
                    </c:numCache>
                  </c:numRef>
                </c:val>
                <c:smooth val="0"/>
                <c:extLst xmlns:c15="http://schemas.microsoft.com/office/drawing/2012/chart">
                  <c:ext xmlns:c16="http://schemas.microsoft.com/office/drawing/2014/chart" uri="{C3380CC4-5D6E-409C-BE32-E72D297353CC}">
                    <c16:uniqueId val="{0000001A-2AF4-4ADB-83E1-CDF379F6063E}"/>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ln w="28575" cap="rnd">
                    <a:solidFill>
                      <a:schemeClr val="accent1">
                        <a:shade val="8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pt idx="14">
                        <c:v>83</c:v>
                      </c:pt>
                      <c:pt idx="15">
                        <c:v>65</c:v>
                      </c:pt>
                    </c:numCache>
                  </c:numRef>
                </c:val>
                <c:smooth val="0"/>
                <c:extLst xmlns:c15="http://schemas.microsoft.com/office/drawing/2012/chart">
                  <c:ext xmlns:c16="http://schemas.microsoft.com/office/drawing/2014/chart" uri="{C3380CC4-5D6E-409C-BE32-E72D297353CC}">
                    <c16:uniqueId val="{0000001B-2AF4-4ADB-83E1-CDF379F6063E}"/>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ln w="28575" cap="rnd">
                    <a:solidFill>
                      <a:schemeClr val="accent1">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pt idx="14">
                        <c:v>62</c:v>
                      </c:pt>
                      <c:pt idx="15">
                        <c:v>57</c:v>
                      </c:pt>
                    </c:numCache>
                  </c:numRef>
                </c:val>
                <c:smooth val="0"/>
                <c:extLst xmlns:c15="http://schemas.microsoft.com/office/drawing/2012/chart">
                  <c:ext xmlns:c16="http://schemas.microsoft.com/office/drawing/2014/chart" uri="{C3380CC4-5D6E-409C-BE32-E72D297353CC}">
                    <c16:uniqueId val="{0000001C-2AF4-4ADB-83E1-CDF379F6063E}"/>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(2)'!$A$34</c15:sqref>
                        </c15:formulaRef>
                      </c:ext>
                    </c:extLst>
                    <c:strCache>
                      <c:ptCount val="1"/>
                      <c:pt idx="0">
                        <c:v>Children's - % in 31 days</c:v>
                      </c:pt>
                    </c:strCache>
                  </c:strRef>
                </c:tx>
                <c:spPr>
                  <a:ln w="25400" cap="rnd">
                    <a:no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(2)'!$B$34:$T$34</c15:sqref>
                        </c15:formulaRef>
                      </c:ext>
                    </c:extLst>
                    <c:numCache>
                      <c:formatCode>General</c:formatCode>
                      <c:ptCount val="19"/>
                      <c:pt idx="7" formatCode="0%">
                        <c:v>0</c:v>
                      </c:pt>
                      <c:pt idx="10" formatCode="0%">
                        <c:v>1</c:v>
                      </c:pt>
                      <c:pt idx="11" formatCode="0%">
                        <c:v>0.5</c:v>
                      </c:pt>
                      <c:pt idx="12">
                        <c:v>0</c:v>
                      </c:pt>
                      <c:pt idx="13">
                        <c:v>0</c:v>
                      </c:pt>
                      <c:pt idx="14">
                        <c:v>0</c:v>
                      </c:pt>
                      <c:pt idx="15">
                        <c:v>0</c:v>
                      </c:pt>
                    </c:numCache>
                  </c:numRef>
                </c:val>
                <c:smooth val="0"/>
                <c:extLst xmlns:c15="http://schemas.microsoft.com/office/drawing/2012/chart">
                  <c:ext xmlns:c16="http://schemas.microsoft.com/office/drawing/2014/chart" uri="{C3380CC4-5D6E-409C-BE32-E72D297353CC}">
                    <c16:uniqueId val="{0000001D-2AF4-4ADB-83E1-CDF379F6063E}"/>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pt idx="14">
                        <c:v>0.4</c:v>
                      </c:pt>
                      <c:pt idx="15">
                        <c:v>0.11</c:v>
                      </c:pt>
                    </c:numCache>
                  </c:numRef>
                </c:val>
                <c:smooth val="0"/>
                <c:extLst xmlns:c15="http://schemas.microsoft.com/office/drawing/2012/chart">
                  <c:ext xmlns:c16="http://schemas.microsoft.com/office/drawing/2014/chart" uri="{C3380CC4-5D6E-409C-BE32-E72D297353CC}">
                    <c16:uniqueId val="{0000001E-2AF4-4ADB-83E1-CDF379F6063E}"/>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pt idx="14">
                        <c:v>0.43</c:v>
                      </c:pt>
                      <c:pt idx="15">
                        <c:v>0.28999999999999998</c:v>
                      </c:pt>
                    </c:numCache>
                  </c:numRef>
                </c:val>
                <c:smooth val="0"/>
                <c:extLst xmlns:c15="http://schemas.microsoft.com/office/drawing/2012/chart">
                  <c:ext xmlns:c16="http://schemas.microsoft.com/office/drawing/2014/chart" uri="{C3380CC4-5D6E-409C-BE32-E72D297353CC}">
                    <c16:uniqueId val="{0000001F-2AF4-4ADB-83E1-CDF379F6063E}"/>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pt idx="14">
                        <c:v>0.47</c:v>
                      </c:pt>
                      <c:pt idx="15">
                        <c:v>0.38</c:v>
                      </c:pt>
                    </c:numCache>
                  </c:numRef>
                </c:val>
                <c:smooth val="0"/>
                <c:extLst xmlns:c15="http://schemas.microsoft.com/office/drawing/2012/chart">
                  <c:ext xmlns:c16="http://schemas.microsoft.com/office/drawing/2014/chart" uri="{C3380CC4-5D6E-409C-BE32-E72D297353CC}">
                    <c16:uniqueId val="{00000020-2AF4-4ADB-83E1-CDF379F6063E}"/>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pt idx="14">
                        <c:v>0.45</c:v>
                      </c:pt>
                      <c:pt idx="15">
                        <c:v>0.52</c:v>
                      </c:pt>
                    </c:numCache>
                  </c:numRef>
                </c:val>
                <c:smooth val="0"/>
                <c:extLst xmlns:c15="http://schemas.microsoft.com/office/drawing/2012/chart">
                  <c:ext xmlns:c16="http://schemas.microsoft.com/office/drawing/2014/chart" uri="{C3380CC4-5D6E-409C-BE32-E72D297353CC}">
                    <c16:uniqueId val="{00000021-2AF4-4ADB-83E1-CDF379F6063E}"/>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pt idx="14">
                        <c:v>0.38</c:v>
                      </c:pt>
                      <c:pt idx="15">
                        <c:v>0.31</c:v>
                      </c:pt>
                    </c:numCache>
                  </c:numRef>
                </c:val>
                <c:smooth val="0"/>
                <c:extLst xmlns:c15="http://schemas.microsoft.com/office/drawing/2012/chart">
                  <c:ext xmlns:c16="http://schemas.microsoft.com/office/drawing/2014/chart" uri="{C3380CC4-5D6E-409C-BE32-E72D297353CC}">
                    <c16:uniqueId val="{00000022-2AF4-4ADB-83E1-CDF379F6063E}"/>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'POS to DTT (2)'!$A$40</c15:sqref>
                        </c15:formulaRef>
                      </c:ext>
                    </c:extLst>
                    <c:strCache>
                      <c:ptCount val="1"/>
                      <c:pt idx="0">
                        <c:v>Other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(2)'!$B$40:$T$40</c15:sqref>
                        </c15:formulaRef>
                      </c:ext>
                    </c:extLst>
                    <c:numCache>
                      <c:formatCode>General</c:formatCode>
                      <c:ptCount val="19"/>
                      <c:pt idx="7" formatCode="0%">
                        <c:v>0</c:v>
                      </c:pt>
                      <c:pt idx="8" formatCode="0%">
                        <c:v>1</c:v>
                      </c:pt>
                      <c:pt idx="9" formatCode="0%">
                        <c:v>1</c:v>
                      </c:pt>
                      <c:pt idx="10" formatCode="0%">
                        <c:v>0</c:v>
                      </c:pt>
                      <c:pt idx="11" formatCode="0%">
                        <c:v>0.5</c:v>
                      </c:pt>
                      <c:pt idx="12" formatCode="0%">
                        <c:v>0</c:v>
                      </c:pt>
                      <c:pt idx="13" formatCode="0%">
                        <c:v>0</c:v>
                      </c:pt>
                      <c:pt idx="14" formatCode="0%">
                        <c:v>0</c:v>
                      </c:pt>
                      <c:pt idx="15">
                        <c:v>0</c:v>
                      </c:pt>
                    </c:numCache>
                  </c:numRef>
                </c:val>
                <c:smooth val="0"/>
                <c:extLst xmlns:c15="http://schemas.microsoft.com/office/drawing/2012/chart">
                  <c:ext xmlns:c16="http://schemas.microsoft.com/office/drawing/2014/chart" uri="{C3380CC4-5D6E-409C-BE32-E72D297353CC}">
                    <c16:uniqueId val="{00000023-2AF4-4ADB-83E1-CDF379F6063E}"/>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'POS to DTT (2)'!$A$41</c15:sqref>
                        </c15:formulaRef>
                      </c:ext>
                    </c:extLst>
                    <c:strCache>
                      <c:ptCount val="1"/>
                      <c:pt idx="0">
                        <c:v>Sarcoma - % in 31 days</c:v>
                      </c:pt>
                    </c:strCache>
                  </c:strRef>
                </c:tx>
                <c:spPr>
                  <a:ln w="28575" cap="rnd">
                    <a:solidFill>
                      <a:schemeClr val="accent1">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(2)'!$B$41:$T$41</c15:sqref>
                        </c15:formulaRef>
                      </c:ext>
                    </c:extLst>
                    <c:numCache>
                      <c:formatCode>General</c:formatCode>
                      <c:ptCount val="19"/>
                      <c:pt idx="7" formatCode="0%">
                        <c:v>0.25</c:v>
                      </c:pt>
                      <c:pt idx="8" formatCode="0%">
                        <c:v>0.5</c:v>
                      </c:pt>
                      <c:pt idx="9" formatCode="0%">
                        <c:v>0.67</c:v>
                      </c:pt>
                      <c:pt idx="10" formatCode="0%">
                        <c:v>0</c:v>
                      </c:pt>
                      <c:pt idx="11" formatCode="0%">
                        <c:v>0</c:v>
                      </c:pt>
                      <c:pt idx="12" formatCode="0%">
                        <c:v>0.5</c:v>
                      </c:pt>
                      <c:pt idx="13" formatCode="0%">
                        <c:v>1</c:v>
                      </c:pt>
                      <c:pt idx="14" formatCode="0%">
                        <c:v>0</c:v>
                      </c:pt>
                      <c:pt idx="15" formatCode="0%">
                        <c:v>0</c:v>
                      </c:pt>
                    </c:numCache>
                  </c:numRef>
                </c:val>
                <c:smooth val="0"/>
                <c:extLst xmlns:c15="http://schemas.microsoft.com/office/drawing/2012/chart">
                  <c:ext xmlns:c16="http://schemas.microsoft.com/office/drawing/2014/chart" uri="{C3380CC4-5D6E-409C-BE32-E72D297353CC}">
                    <c16:uniqueId val="{00000024-2AF4-4ADB-83E1-CDF379F6063E}"/>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pt idx="14">
                        <c:v>0.68</c:v>
                      </c:pt>
                      <c:pt idx="15">
                        <c:v>0.56000000000000005</c:v>
                      </c:pt>
                    </c:numCache>
                  </c:numRef>
                </c:val>
                <c:smooth val="0"/>
                <c:extLst xmlns:c15="http://schemas.microsoft.com/office/drawing/2012/chart">
                  <c:ext xmlns:c16="http://schemas.microsoft.com/office/drawing/2014/chart" uri="{C3380CC4-5D6E-409C-BE32-E72D297353CC}">
                    <c16:uniqueId val="{00000025-2AF4-4ADB-83E1-CDF379F6063E}"/>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'POS to DTT (2)'!$A$43</c15:sqref>
                        </c15:formulaRef>
                      </c:ext>
                    </c:extLst>
                    <c:strCache>
                      <c:ptCount val="1"/>
                      <c:pt idx="0">
                        <c:v>Unknown Primary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(2)'!$B$43:$T$43</c15:sqref>
                        </c15:formulaRef>
                      </c:ext>
                    </c:extLst>
                    <c:numCache>
                      <c:formatCode>General</c:formatCode>
                      <c:ptCount val="19"/>
                      <c:pt idx="7" formatCode="0%">
                        <c:v>0.25</c:v>
                      </c:pt>
                      <c:pt idx="8" formatCode="0%">
                        <c:v>0.67</c:v>
                      </c:pt>
                      <c:pt idx="9" formatCode="0%">
                        <c:v>0.75</c:v>
                      </c:pt>
                      <c:pt idx="10" formatCode="0%">
                        <c:v>0.8</c:v>
                      </c:pt>
                      <c:pt idx="11" formatCode="0%">
                        <c:v>0.71</c:v>
                      </c:pt>
                      <c:pt idx="12" formatCode="0%">
                        <c:v>0.2</c:v>
                      </c:pt>
                      <c:pt idx="13" formatCode="0%">
                        <c:v>0.56999999999999995</c:v>
                      </c:pt>
                      <c:pt idx="14" formatCode="0%">
                        <c:v>0.75</c:v>
                      </c:pt>
                      <c:pt idx="15" formatCode="0%">
                        <c:v>1</c:v>
                      </c:pt>
                    </c:numCache>
                  </c:numRef>
                </c:val>
                <c:smooth val="0"/>
                <c:extLst xmlns:c15="http://schemas.microsoft.com/office/drawing/2012/chart">
                  <c:ext xmlns:c16="http://schemas.microsoft.com/office/drawing/2014/chart" uri="{C3380CC4-5D6E-409C-BE32-E72D297353CC}">
                    <c16:uniqueId val="{00000026-2AF4-4ADB-83E1-CDF379F6063E}"/>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pt idx="14">
                        <c:v>0.56000000000000005</c:v>
                      </c:pt>
                      <c:pt idx="15">
                        <c:v>0.33</c:v>
                      </c:pt>
                    </c:numCache>
                  </c:numRef>
                </c:val>
                <c:smooth val="0"/>
                <c:extLst xmlns:c15="http://schemas.microsoft.com/office/drawing/2012/chart">
                  <c:ext xmlns:c16="http://schemas.microsoft.com/office/drawing/2014/chart" uri="{C3380CC4-5D6E-409C-BE32-E72D297353CC}">
                    <c16:uniqueId val="{00000027-2AF4-4ADB-83E1-CDF379F6063E}"/>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pt idx="14">
                        <c:v>0.28000000000000003</c:v>
                      </c:pt>
                      <c:pt idx="15">
                        <c:v>0.33</c:v>
                      </c:pt>
                    </c:numCache>
                  </c:numRef>
                </c:val>
                <c:smooth val="0"/>
                <c:extLst xmlns:c15="http://schemas.microsoft.com/office/drawing/2012/chart">
                  <c:ext xmlns:c16="http://schemas.microsoft.com/office/drawing/2014/chart" uri="{C3380CC4-5D6E-409C-BE32-E72D297353CC}">
                    <c16:uniqueId val="{00000028-2AF4-4ADB-83E1-CDF379F6063E}"/>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pt idx="14">
                        <c:v>0.54</c:v>
                      </c:pt>
                      <c:pt idx="15">
                        <c:v>0.47</c:v>
                      </c:pt>
                    </c:numCache>
                  </c:numRef>
                </c:val>
                <c:smooth val="0"/>
                <c:extLst xmlns:c15="http://schemas.microsoft.com/office/drawing/2012/chart">
                  <c:ext xmlns:c16="http://schemas.microsoft.com/office/drawing/2014/chart" uri="{C3380CC4-5D6E-409C-BE32-E72D297353CC}">
                    <c16:uniqueId val="{00000029-2AF4-4ADB-83E1-CDF379F6063E}"/>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Breast</a:t>
            </a:r>
          </a:p>
        </c:rich>
      </c:tx>
      <c:layout>
        <c:manualLayout>
          <c:xMode val="edge"/>
          <c:yMode val="edge"/>
          <c:x val="0.45188367498522053"/>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9465338289150784E-2"/>
          <c:y val="3.8580000931854465E-2"/>
          <c:w val="0.93146227332766762"/>
          <c:h val="0.71735321453006329"/>
        </c:manualLayout>
      </c:layout>
      <c:barChart>
        <c:barDir val="col"/>
        <c:grouping val="stacked"/>
        <c:varyColors val="0"/>
        <c:ser>
          <c:idx val="47"/>
          <c:order val="47"/>
          <c:tx>
            <c:strRef>
              <c:f>'Table for graphs 24-25 '!$A$49</c:f>
              <c:strCache>
                <c:ptCount val="1"/>
                <c:pt idx="0">
                  <c:v>Breast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'!$B$49:$DB$49</c:f>
              <c:numCache>
                <c:formatCode>0</c:formatCode>
                <c:ptCount val="105"/>
                <c:pt idx="0">
                  <c:v>10</c:v>
                </c:pt>
                <c:pt idx="1">
                  <c:v>9</c:v>
                </c:pt>
                <c:pt idx="2">
                  <c:v>4</c:v>
                </c:pt>
                <c:pt idx="3">
                  <c:v>8</c:v>
                </c:pt>
                <c:pt idx="4">
                  <c:v>8</c:v>
                </c:pt>
                <c:pt idx="5">
                  <c:v>10</c:v>
                </c:pt>
                <c:pt idx="6">
                  <c:v>17</c:v>
                </c:pt>
                <c:pt idx="7">
                  <c:v>16</c:v>
                </c:pt>
                <c:pt idx="8">
                  <c:v>20</c:v>
                </c:pt>
                <c:pt idx="9">
                  <c:v>19</c:v>
                </c:pt>
                <c:pt idx="10">
                  <c:v>17</c:v>
                </c:pt>
                <c:pt idx="11">
                  <c:v>18</c:v>
                </c:pt>
                <c:pt idx="12">
                  <c:v>14</c:v>
                </c:pt>
                <c:pt idx="13">
                  <c:v>12</c:v>
                </c:pt>
                <c:pt idx="14">
                  <c:v>9</c:v>
                </c:pt>
                <c:pt idx="15">
                  <c:v>9</c:v>
                </c:pt>
                <c:pt idx="16">
                  <c:v>10</c:v>
                </c:pt>
                <c:pt idx="17">
                  <c:v>7</c:v>
                </c:pt>
                <c:pt idx="18">
                  <c:v>8</c:v>
                </c:pt>
                <c:pt idx="19">
                  <c:v>13</c:v>
                </c:pt>
                <c:pt idx="20">
                  <c:v>16</c:v>
                </c:pt>
                <c:pt idx="21">
                  <c:v>15</c:v>
                </c:pt>
                <c:pt idx="22">
                  <c:v>18</c:v>
                </c:pt>
                <c:pt idx="23">
                  <c:v>19</c:v>
                </c:pt>
                <c:pt idx="24">
                  <c:v>17</c:v>
                </c:pt>
                <c:pt idx="25">
                  <c:v>15</c:v>
                </c:pt>
                <c:pt idx="26" formatCode="General">
                  <c:v>14</c:v>
                </c:pt>
                <c:pt idx="27">
                  <c:v>18</c:v>
                </c:pt>
                <c:pt idx="28">
                  <c:v>21</c:v>
                </c:pt>
                <c:pt idx="29">
                  <c:v>24</c:v>
                </c:pt>
                <c:pt idx="30">
                  <c:v>23</c:v>
                </c:pt>
                <c:pt idx="31">
                  <c:v>26</c:v>
                </c:pt>
                <c:pt idx="32">
                  <c:v>24</c:v>
                </c:pt>
                <c:pt idx="33">
                  <c:v>24</c:v>
                </c:pt>
                <c:pt idx="34">
                  <c:v>25</c:v>
                </c:pt>
                <c:pt idx="35">
                  <c:v>19</c:v>
                </c:pt>
                <c:pt idx="36">
                  <c:v>21</c:v>
                </c:pt>
                <c:pt idx="37">
                  <c:v>15</c:v>
                </c:pt>
                <c:pt idx="38">
                  <c:v>14</c:v>
                </c:pt>
                <c:pt idx="39">
                  <c:v>13</c:v>
                </c:pt>
                <c:pt idx="40">
                  <c:v>15</c:v>
                </c:pt>
                <c:pt idx="41">
                  <c:v>19</c:v>
                </c:pt>
                <c:pt idx="42">
                  <c:v>19</c:v>
                </c:pt>
                <c:pt idx="43" formatCode="General">
                  <c:v>21</c:v>
                </c:pt>
                <c:pt idx="44">
                  <c:v>17</c:v>
                </c:pt>
                <c:pt idx="45">
                  <c:v>14</c:v>
                </c:pt>
                <c:pt idx="46">
                  <c:v>14</c:v>
                </c:pt>
                <c:pt idx="47">
                  <c:v>12</c:v>
                </c:pt>
                <c:pt idx="48">
                  <c:v>7</c:v>
                </c:pt>
                <c:pt idx="49">
                  <c:v>8</c:v>
                </c:pt>
                <c:pt idx="50">
                  <c:v>9</c:v>
                </c:pt>
                <c:pt idx="51">
                  <c:v>17</c:v>
                </c:pt>
                <c:pt idx="52">
                  <c:v>11</c:v>
                </c:pt>
                <c:pt idx="53">
                  <c:v>9</c:v>
                </c:pt>
                <c:pt idx="54">
                  <c:v>10</c:v>
                </c:pt>
                <c:pt idx="55" formatCode="General">
                  <c:v>10</c:v>
                </c:pt>
                <c:pt idx="56" formatCode="General">
                  <c:v>8</c:v>
                </c:pt>
                <c:pt idx="57" formatCode="General">
                  <c:v>13</c:v>
                </c:pt>
                <c:pt idx="58" formatCode="General">
                  <c:v>22</c:v>
                </c:pt>
                <c:pt idx="59" formatCode="General">
                  <c:v>17</c:v>
                </c:pt>
                <c:pt idx="60" formatCode="General">
                  <c:v>22</c:v>
                </c:pt>
                <c:pt idx="61" formatCode="General">
                  <c:v>18</c:v>
                </c:pt>
                <c:pt idx="62" formatCode="General">
                  <c:v>15</c:v>
                </c:pt>
                <c:pt idx="63" formatCode="General">
                  <c:v>13</c:v>
                </c:pt>
                <c:pt idx="64" formatCode="General">
                  <c:v>8</c:v>
                </c:pt>
                <c:pt idx="65" formatCode="General">
                  <c:v>10</c:v>
                </c:pt>
                <c:pt idx="66" formatCode="General">
                  <c:v>11</c:v>
                </c:pt>
                <c:pt idx="67" formatCode="General">
                  <c:v>13</c:v>
                </c:pt>
                <c:pt idx="68" formatCode="General">
                  <c:v>13</c:v>
                </c:pt>
                <c:pt idx="69" formatCode="General">
                  <c:v>12</c:v>
                </c:pt>
                <c:pt idx="70" formatCode="General">
                  <c:v>9</c:v>
                </c:pt>
                <c:pt idx="71" formatCode="General">
                  <c:v>15</c:v>
                </c:pt>
                <c:pt idx="72" formatCode="General">
                  <c:v>11</c:v>
                </c:pt>
                <c:pt idx="73" formatCode="General">
                  <c:v>12</c:v>
                </c:pt>
                <c:pt idx="74" formatCode="General">
                  <c:v>5</c:v>
                </c:pt>
                <c:pt idx="75" formatCode="General">
                  <c:v>8</c:v>
                </c:pt>
                <c:pt idx="76" formatCode="General">
                  <c:v>11</c:v>
                </c:pt>
                <c:pt idx="77" formatCode="General">
                  <c:v>6</c:v>
                </c:pt>
                <c:pt idx="78" formatCode="General">
                  <c:v>2</c:v>
                </c:pt>
                <c:pt idx="79" formatCode="General">
                  <c:v>3</c:v>
                </c:pt>
                <c:pt idx="80" formatCode="General">
                  <c:v>5</c:v>
                </c:pt>
                <c:pt idx="81" formatCode="General">
                  <c:v>3</c:v>
                </c:pt>
                <c:pt idx="82" formatCode="General">
                  <c:v>3</c:v>
                </c:pt>
                <c:pt idx="83" formatCode="General">
                  <c:v>4</c:v>
                </c:pt>
                <c:pt idx="84" formatCode="General">
                  <c:v>6</c:v>
                </c:pt>
                <c:pt idx="85" formatCode="General">
                  <c:v>6</c:v>
                </c:pt>
                <c:pt idx="86" formatCode="General">
                  <c:v>6</c:v>
                </c:pt>
                <c:pt idx="87" formatCode="General">
                  <c:v>2</c:v>
                </c:pt>
                <c:pt idx="88" formatCode="General">
                  <c:v>2</c:v>
                </c:pt>
                <c:pt idx="89" formatCode="General">
                  <c:v>4</c:v>
                </c:pt>
                <c:pt idx="90" formatCode="General">
                  <c:v>9</c:v>
                </c:pt>
                <c:pt idx="91" formatCode="General">
                  <c:v>8</c:v>
                </c:pt>
                <c:pt idx="92" formatCode="General">
                  <c:v>5</c:v>
                </c:pt>
                <c:pt idx="93" formatCode="General">
                  <c:v>4</c:v>
                </c:pt>
                <c:pt idx="94" formatCode="General">
                  <c:v>2</c:v>
                </c:pt>
                <c:pt idx="95" formatCode="General">
                  <c:v>2</c:v>
                </c:pt>
                <c:pt idx="96" formatCode="General">
                  <c:v>3</c:v>
                </c:pt>
              </c:numCache>
            </c:numRef>
          </c:val>
          <c:extLst>
            <c:ext xmlns:c16="http://schemas.microsoft.com/office/drawing/2014/chart" uri="{C3380CC4-5D6E-409C-BE32-E72D297353CC}">
              <c16:uniqueId val="{00000000-97F4-45A6-87EA-AB9105C5388D}"/>
            </c:ext>
          </c:extLst>
        </c:ser>
        <c:ser>
          <c:idx val="62"/>
          <c:order val="62"/>
          <c:tx>
            <c:strRef>
              <c:f>'Table for graphs 24-25 '!$A$64</c:f>
              <c:strCache>
                <c:ptCount val="1"/>
                <c:pt idx="0">
                  <c:v>Breast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'!$B$64:$DB$64</c:f>
              <c:numCache>
                <c:formatCode>0</c:formatCode>
                <c:ptCount val="105"/>
                <c:pt idx="0">
                  <c:v>1</c:v>
                </c:pt>
                <c:pt idx="1">
                  <c:v>2</c:v>
                </c:pt>
                <c:pt idx="2">
                  <c:v>3</c:v>
                </c:pt>
                <c:pt idx="3">
                  <c:v>2</c:v>
                </c:pt>
                <c:pt idx="4">
                  <c:v>5</c:v>
                </c:pt>
                <c:pt idx="5">
                  <c:v>3</c:v>
                </c:pt>
                <c:pt idx="6">
                  <c:v>2</c:v>
                </c:pt>
                <c:pt idx="7">
                  <c:v>1</c:v>
                </c:pt>
                <c:pt idx="8">
                  <c:v>1</c:v>
                </c:pt>
                <c:pt idx="9">
                  <c:v>1</c:v>
                </c:pt>
                <c:pt idx="10">
                  <c:v>2</c:v>
                </c:pt>
                <c:pt idx="11">
                  <c:v>3</c:v>
                </c:pt>
                <c:pt idx="12">
                  <c:v>3</c:v>
                </c:pt>
                <c:pt idx="13">
                  <c:v>2</c:v>
                </c:pt>
                <c:pt idx="14">
                  <c:v>4</c:v>
                </c:pt>
                <c:pt idx="15">
                  <c:v>5</c:v>
                </c:pt>
                <c:pt idx="16">
                  <c:v>4</c:v>
                </c:pt>
                <c:pt idx="17">
                  <c:v>2</c:v>
                </c:pt>
                <c:pt idx="18">
                  <c:v>2</c:v>
                </c:pt>
                <c:pt idx="19">
                  <c:v>1</c:v>
                </c:pt>
                <c:pt idx="20">
                  <c:v>0</c:v>
                </c:pt>
                <c:pt idx="21">
                  <c:v>1</c:v>
                </c:pt>
                <c:pt idx="22">
                  <c:v>2</c:v>
                </c:pt>
                <c:pt idx="23">
                  <c:v>1</c:v>
                </c:pt>
                <c:pt idx="24">
                  <c:v>1</c:v>
                </c:pt>
                <c:pt idx="25">
                  <c:v>2</c:v>
                </c:pt>
                <c:pt idx="26">
                  <c:v>2</c:v>
                </c:pt>
                <c:pt idx="27">
                  <c:v>2</c:v>
                </c:pt>
                <c:pt idx="28">
                  <c:v>5</c:v>
                </c:pt>
                <c:pt idx="29">
                  <c:v>5</c:v>
                </c:pt>
                <c:pt idx="30">
                  <c:v>4</c:v>
                </c:pt>
                <c:pt idx="31">
                  <c:v>3</c:v>
                </c:pt>
                <c:pt idx="32">
                  <c:v>4</c:v>
                </c:pt>
                <c:pt idx="33">
                  <c:v>5</c:v>
                </c:pt>
                <c:pt idx="34">
                  <c:v>7</c:v>
                </c:pt>
                <c:pt idx="35">
                  <c:v>7</c:v>
                </c:pt>
                <c:pt idx="36">
                  <c:v>6</c:v>
                </c:pt>
                <c:pt idx="37">
                  <c:v>7</c:v>
                </c:pt>
                <c:pt idx="38">
                  <c:v>4</c:v>
                </c:pt>
                <c:pt idx="39">
                  <c:v>6</c:v>
                </c:pt>
                <c:pt idx="40">
                  <c:v>3</c:v>
                </c:pt>
                <c:pt idx="41">
                  <c:v>5</c:v>
                </c:pt>
                <c:pt idx="42">
                  <c:v>7</c:v>
                </c:pt>
                <c:pt idx="43" formatCode="General">
                  <c:v>5</c:v>
                </c:pt>
                <c:pt idx="44">
                  <c:v>7</c:v>
                </c:pt>
                <c:pt idx="45">
                  <c:v>7</c:v>
                </c:pt>
                <c:pt idx="46">
                  <c:v>8</c:v>
                </c:pt>
                <c:pt idx="47">
                  <c:v>6</c:v>
                </c:pt>
                <c:pt idx="48">
                  <c:v>10</c:v>
                </c:pt>
                <c:pt idx="49">
                  <c:v>8</c:v>
                </c:pt>
                <c:pt idx="50">
                  <c:v>7</c:v>
                </c:pt>
                <c:pt idx="51">
                  <c:v>5</c:v>
                </c:pt>
                <c:pt idx="52">
                  <c:v>5</c:v>
                </c:pt>
                <c:pt idx="53" formatCode="General">
                  <c:v>2</c:v>
                </c:pt>
                <c:pt idx="54" formatCode="General">
                  <c:v>2</c:v>
                </c:pt>
                <c:pt idx="55" formatCode="General">
                  <c:v>0</c:v>
                </c:pt>
                <c:pt idx="56" formatCode="General">
                  <c:v>0</c:v>
                </c:pt>
                <c:pt idx="57" formatCode="General">
                  <c:v>0</c:v>
                </c:pt>
                <c:pt idx="58" formatCode="General">
                  <c:v>1</c:v>
                </c:pt>
                <c:pt idx="59" formatCode="General">
                  <c:v>1</c:v>
                </c:pt>
                <c:pt idx="60" formatCode="General">
                  <c:v>1</c:v>
                </c:pt>
                <c:pt idx="61" formatCode="General">
                  <c:v>1</c:v>
                </c:pt>
                <c:pt idx="62" formatCode="General">
                  <c:v>2</c:v>
                </c:pt>
                <c:pt idx="63" formatCode="General">
                  <c:v>5</c:v>
                </c:pt>
                <c:pt idx="64" formatCode="General">
                  <c:v>5</c:v>
                </c:pt>
                <c:pt idx="65" formatCode="General">
                  <c:v>4</c:v>
                </c:pt>
                <c:pt idx="66" formatCode="General">
                  <c:v>3</c:v>
                </c:pt>
                <c:pt idx="67" formatCode="General">
                  <c:v>2</c:v>
                </c:pt>
                <c:pt idx="68" formatCode="General">
                  <c:v>2</c:v>
                </c:pt>
                <c:pt idx="69" formatCode="General">
                  <c:v>1</c:v>
                </c:pt>
                <c:pt idx="70" formatCode="General">
                  <c:v>2</c:v>
                </c:pt>
                <c:pt idx="71" formatCode="General">
                  <c:v>2</c:v>
                </c:pt>
                <c:pt idx="72" formatCode="General">
                  <c:v>2</c:v>
                </c:pt>
                <c:pt idx="73" formatCode="General">
                  <c:v>1</c:v>
                </c:pt>
                <c:pt idx="74" formatCode="General">
                  <c:v>2</c:v>
                </c:pt>
                <c:pt idx="75" formatCode="General">
                  <c:v>2</c:v>
                </c:pt>
                <c:pt idx="76" formatCode="General">
                  <c:v>2</c:v>
                </c:pt>
                <c:pt idx="77" formatCode="General">
                  <c:v>1</c:v>
                </c:pt>
                <c:pt idx="78" formatCode="General">
                  <c:v>0</c:v>
                </c:pt>
                <c:pt idx="79" formatCode="General">
                  <c:v>1</c:v>
                </c:pt>
                <c:pt idx="80" formatCode="General">
                  <c:v>0</c:v>
                </c:pt>
                <c:pt idx="81" formatCode="General">
                  <c:v>1</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c:ext xmlns:c16="http://schemas.microsoft.com/office/drawing/2014/chart" uri="{C3380CC4-5D6E-409C-BE32-E72D297353CC}">
              <c16:uniqueId val="{00000001-97F4-45A6-87EA-AB9105C5388D}"/>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24-25 '!$A$47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'!$B$47:$DB$47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formatCode="General">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formatCode="General">
                        <c:v>1</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c:ext xmlns:c16="http://schemas.microsoft.com/office/drawing/2014/chart" uri="{C3380CC4-5D6E-409C-BE32-E72D297353CC}">
                    <c16:uniqueId val="{00000030-97F4-45A6-87EA-AB9105C5388D}"/>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24-25 '!$A$48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'!$B$48:$DB$48</c15:sqref>
                        </c15:formulaRef>
                      </c:ext>
                    </c:extLst>
                    <c:numCache>
                      <c:formatCode>0</c:formatCode>
                      <c:ptCount val="105"/>
                      <c:pt idx="0">
                        <c:v>2</c:v>
                      </c:pt>
                      <c:pt idx="1">
                        <c:v>1</c:v>
                      </c:pt>
                      <c:pt idx="2">
                        <c:v>1</c:v>
                      </c:pt>
                      <c:pt idx="3">
                        <c:v>1</c:v>
                      </c:pt>
                      <c:pt idx="4">
                        <c:v>1</c:v>
                      </c:pt>
                      <c:pt idx="5">
                        <c:v>1</c:v>
                      </c:pt>
                      <c:pt idx="6">
                        <c:v>1</c:v>
                      </c:pt>
                      <c:pt idx="7">
                        <c:v>2</c:v>
                      </c:pt>
                      <c:pt idx="8">
                        <c:v>2</c:v>
                      </c:pt>
                      <c:pt idx="9">
                        <c:v>1</c:v>
                      </c:pt>
                      <c:pt idx="10">
                        <c:v>1</c:v>
                      </c:pt>
                      <c:pt idx="11">
                        <c:v>2</c:v>
                      </c:pt>
                      <c:pt idx="12">
                        <c:v>2</c:v>
                      </c:pt>
                      <c:pt idx="13">
                        <c:v>1</c:v>
                      </c:pt>
                      <c:pt idx="14">
                        <c:v>0</c:v>
                      </c:pt>
                      <c:pt idx="15">
                        <c:v>0</c:v>
                      </c:pt>
                      <c:pt idx="16">
                        <c:v>0</c:v>
                      </c:pt>
                      <c:pt idx="17">
                        <c:v>0</c:v>
                      </c:pt>
                      <c:pt idx="18">
                        <c:v>1</c:v>
                      </c:pt>
                      <c:pt idx="19">
                        <c:v>1</c:v>
                      </c:pt>
                      <c:pt idx="20">
                        <c:v>1</c:v>
                      </c:pt>
                      <c:pt idx="21">
                        <c:v>1</c:v>
                      </c:pt>
                      <c:pt idx="22">
                        <c:v>1</c:v>
                      </c:pt>
                      <c:pt idx="23">
                        <c:v>0</c:v>
                      </c:pt>
                      <c:pt idx="24">
                        <c:v>0</c:v>
                      </c:pt>
                      <c:pt idx="25">
                        <c:v>0</c:v>
                      </c:pt>
                      <c:pt idx="26" formatCode="General">
                        <c:v>1</c:v>
                      </c:pt>
                      <c:pt idx="27">
                        <c:v>1</c:v>
                      </c:pt>
                      <c:pt idx="28">
                        <c:v>1</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1</c:v>
                      </c:pt>
                      <c:pt idx="93" formatCode="General">
                        <c:v>1</c:v>
                      </c:pt>
                      <c:pt idx="94" formatCode="General">
                        <c:v>1</c:v>
                      </c:pt>
                      <c:pt idx="95" formatCode="General">
                        <c:v>2</c:v>
                      </c:pt>
                      <c:pt idx="96" formatCode="General">
                        <c:v>1</c:v>
                      </c:pt>
                    </c:numCache>
                  </c:numRef>
                </c:val>
                <c:extLst xmlns:c15="http://schemas.microsoft.com/office/drawing/2012/chart">
                  <c:ext xmlns:c16="http://schemas.microsoft.com/office/drawing/2014/chart" uri="{C3380CC4-5D6E-409C-BE32-E72D297353CC}">
                    <c16:uniqueId val="{00000031-97F4-45A6-87EA-AB9105C5388D}"/>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24-25 '!$A$50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'!$B$50:$DB$50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formatCode="General">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formatCode="General">
                        <c:v>0</c:v>
                      </c:pt>
                      <c:pt idx="44">
                        <c:v>0</c:v>
                      </c:pt>
                      <c:pt idx="45">
                        <c:v>0</c:v>
                      </c:pt>
                      <c:pt idx="46">
                        <c:v>0</c:v>
                      </c:pt>
                      <c:pt idx="47">
                        <c:v>1</c:v>
                      </c:pt>
                      <c:pt idx="48">
                        <c:v>1</c:v>
                      </c:pt>
                      <c:pt idx="49">
                        <c:v>1</c:v>
                      </c:pt>
                      <c:pt idx="50">
                        <c:v>1</c:v>
                      </c:pt>
                      <c:pt idx="51">
                        <c:v>0</c:v>
                      </c:pt>
                      <c:pt idx="52">
                        <c:v>0</c:v>
                      </c:pt>
                      <c:pt idx="53">
                        <c:v>0</c:v>
                      </c:pt>
                      <c:pt idx="54">
                        <c:v>0</c:v>
                      </c:pt>
                      <c:pt idx="55" formatCode="General">
                        <c:v>0</c:v>
                      </c:pt>
                      <c:pt idx="56" formatCode="General">
                        <c:v>1</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2</c:v>
                      </c:pt>
                      <c:pt idx="81" formatCode="General">
                        <c:v>2</c:v>
                      </c:pt>
                      <c:pt idx="82" formatCode="General">
                        <c:v>2</c:v>
                      </c:pt>
                      <c:pt idx="83" formatCode="General">
                        <c:v>1</c:v>
                      </c:pt>
                      <c:pt idx="84" formatCode="General">
                        <c:v>1</c:v>
                      </c:pt>
                      <c:pt idx="85" formatCode="General">
                        <c:v>2</c:v>
                      </c:pt>
                      <c:pt idx="86" formatCode="General">
                        <c:v>1</c:v>
                      </c:pt>
                      <c:pt idx="87" formatCode="General">
                        <c:v>1</c:v>
                      </c:pt>
                      <c:pt idx="88" formatCode="General">
                        <c:v>2</c:v>
                      </c:pt>
                      <c:pt idx="89" formatCode="General">
                        <c:v>2</c:v>
                      </c:pt>
                      <c:pt idx="90" formatCode="General">
                        <c:v>1</c:v>
                      </c:pt>
                      <c:pt idx="91" formatCode="General">
                        <c:v>0</c:v>
                      </c:pt>
                      <c:pt idx="92" formatCode="General">
                        <c:v>0</c:v>
                      </c:pt>
                      <c:pt idx="93" formatCode="General">
                        <c:v>0</c:v>
                      </c:pt>
                      <c:pt idx="94" formatCode="General">
                        <c:v>0</c:v>
                      </c:pt>
                      <c:pt idx="95" formatCode="General">
                        <c:v>1</c:v>
                      </c:pt>
                      <c:pt idx="96" formatCode="General">
                        <c:v>0</c:v>
                      </c:pt>
                    </c:numCache>
                  </c:numRef>
                </c:val>
                <c:extLst xmlns:c15="http://schemas.microsoft.com/office/drawing/2012/chart">
                  <c:ext xmlns:c16="http://schemas.microsoft.com/office/drawing/2014/chart" uri="{C3380CC4-5D6E-409C-BE32-E72D297353CC}">
                    <c16:uniqueId val="{00000032-97F4-45A6-87EA-AB9105C5388D}"/>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24-25 '!$A$51</c15:sqref>
                        </c15:formulaRef>
                      </c:ext>
                    </c:extLst>
                    <c:strCache>
                      <c:ptCount val="1"/>
                      <c:pt idx="0">
                        <c:v>Gynaecological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'!$B$51:$DB$51</c15:sqref>
                        </c15:formulaRef>
                      </c:ext>
                    </c:extLst>
                    <c:numCache>
                      <c:formatCode>0</c:formatCode>
                      <c:ptCount val="105"/>
                      <c:pt idx="0">
                        <c:v>71</c:v>
                      </c:pt>
                      <c:pt idx="1">
                        <c:v>80</c:v>
                      </c:pt>
                      <c:pt idx="2">
                        <c:v>82</c:v>
                      </c:pt>
                      <c:pt idx="3">
                        <c:v>77</c:v>
                      </c:pt>
                      <c:pt idx="4">
                        <c:v>75</c:v>
                      </c:pt>
                      <c:pt idx="5">
                        <c:v>76</c:v>
                      </c:pt>
                      <c:pt idx="6">
                        <c:v>72</c:v>
                      </c:pt>
                      <c:pt idx="7">
                        <c:v>71</c:v>
                      </c:pt>
                      <c:pt idx="8">
                        <c:v>81</c:v>
                      </c:pt>
                      <c:pt idx="9">
                        <c:v>81</c:v>
                      </c:pt>
                      <c:pt idx="10">
                        <c:v>69</c:v>
                      </c:pt>
                      <c:pt idx="11">
                        <c:v>78</c:v>
                      </c:pt>
                      <c:pt idx="12">
                        <c:v>78</c:v>
                      </c:pt>
                      <c:pt idx="13">
                        <c:v>60</c:v>
                      </c:pt>
                      <c:pt idx="14">
                        <c:v>64</c:v>
                      </c:pt>
                      <c:pt idx="15">
                        <c:v>70</c:v>
                      </c:pt>
                      <c:pt idx="16">
                        <c:v>68</c:v>
                      </c:pt>
                      <c:pt idx="17">
                        <c:v>58</c:v>
                      </c:pt>
                      <c:pt idx="18">
                        <c:v>67</c:v>
                      </c:pt>
                      <c:pt idx="19">
                        <c:v>73</c:v>
                      </c:pt>
                      <c:pt idx="20">
                        <c:v>74</c:v>
                      </c:pt>
                      <c:pt idx="21">
                        <c:v>77</c:v>
                      </c:pt>
                      <c:pt idx="22">
                        <c:v>75</c:v>
                      </c:pt>
                      <c:pt idx="23">
                        <c:v>78</c:v>
                      </c:pt>
                      <c:pt idx="24">
                        <c:v>51</c:v>
                      </c:pt>
                      <c:pt idx="25">
                        <c:v>50</c:v>
                      </c:pt>
                      <c:pt idx="26" formatCode="General">
                        <c:v>37</c:v>
                      </c:pt>
                      <c:pt idx="27">
                        <c:v>33</c:v>
                      </c:pt>
                      <c:pt idx="28">
                        <c:v>37</c:v>
                      </c:pt>
                      <c:pt idx="29">
                        <c:v>37</c:v>
                      </c:pt>
                      <c:pt idx="30">
                        <c:v>35</c:v>
                      </c:pt>
                      <c:pt idx="31">
                        <c:v>31</c:v>
                      </c:pt>
                      <c:pt idx="32">
                        <c:v>35</c:v>
                      </c:pt>
                      <c:pt idx="33">
                        <c:v>35</c:v>
                      </c:pt>
                      <c:pt idx="34">
                        <c:v>29</c:v>
                      </c:pt>
                      <c:pt idx="35">
                        <c:v>30</c:v>
                      </c:pt>
                      <c:pt idx="36">
                        <c:v>36</c:v>
                      </c:pt>
                      <c:pt idx="37">
                        <c:v>38</c:v>
                      </c:pt>
                      <c:pt idx="38">
                        <c:v>27</c:v>
                      </c:pt>
                      <c:pt idx="39">
                        <c:v>28</c:v>
                      </c:pt>
                      <c:pt idx="40">
                        <c:v>34</c:v>
                      </c:pt>
                      <c:pt idx="41">
                        <c:v>27</c:v>
                      </c:pt>
                      <c:pt idx="42">
                        <c:v>28</c:v>
                      </c:pt>
                      <c:pt idx="43" formatCode="General">
                        <c:v>26</c:v>
                      </c:pt>
                      <c:pt idx="44">
                        <c:v>21</c:v>
                      </c:pt>
                      <c:pt idx="45">
                        <c:v>24</c:v>
                      </c:pt>
                      <c:pt idx="46">
                        <c:v>20</c:v>
                      </c:pt>
                      <c:pt idx="47">
                        <c:v>23</c:v>
                      </c:pt>
                      <c:pt idx="48">
                        <c:v>21</c:v>
                      </c:pt>
                      <c:pt idx="49">
                        <c:v>18</c:v>
                      </c:pt>
                      <c:pt idx="50">
                        <c:v>22</c:v>
                      </c:pt>
                      <c:pt idx="51">
                        <c:v>23</c:v>
                      </c:pt>
                      <c:pt idx="52">
                        <c:v>20</c:v>
                      </c:pt>
                      <c:pt idx="53">
                        <c:v>27</c:v>
                      </c:pt>
                      <c:pt idx="54">
                        <c:v>35</c:v>
                      </c:pt>
                      <c:pt idx="55" formatCode="General">
                        <c:v>35</c:v>
                      </c:pt>
                      <c:pt idx="56" formatCode="General">
                        <c:v>31</c:v>
                      </c:pt>
                      <c:pt idx="57" formatCode="General">
                        <c:v>27</c:v>
                      </c:pt>
                      <c:pt idx="58" formatCode="General">
                        <c:v>26</c:v>
                      </c:pt>
                      <c:pt idx="59" formatCode="General">
                        <c:v>26</c:v>
                      </c:pt>
                      <c:pt idx="60" formatCode="General">
                        <c:v>25</c:v>
                      </c:pt>
                      <c:pt idx="61" formatCode="General">
                        <c:v>24</c:v>
                      </c:pt>
                      <c:pt idx="62" formatCode="General">
                        <c:v>25</c:v>
                      </c:pt>
                      <c:pt idx="63" formatCode="General">
                        <c:v>25</c:v>
                      </c:pt>
                      <c:pt idx="64" formatCode="General">
                        <c:v>25</c:v>
                      </c:pt>
                      <c:pt idx="65" formatCode="General">
                        <c:v>19</c:v>
                      </c:pt>
                      <c:pt idx="66" formatCode="General">
                        <c:v>25</c:v>
                      </c:pt>
                      <c:pt idx="67" formatCode="General">
                        <c:v>26</c:v>
                      </c:pt>
                      <c:pt idx="68" formatCode="General">
                        <c:v>21</c:v>
                      </c:pt>
                      <c:pt idx="69" formatCode="General">
                        <c:v>26</c:v>
                      </c:pt>
                      <c:pt idx="70" formatCode="General">
                        <c:v>27</c:v>
                      </c:pt>
                      <c:pt idx="71" formatCode="General">
                        <c:v>27</c:v>
                      </c:pt>
                      <c:pt idx="72" formatCode="General">
                        <c:v>29</c:v>
                      </c:pt>
                      <c:pt idx="73" formatCode="General">
                        <c:v>27</c:v>
                      </c:pt>
                      <c:pt idx="74" formatCode="General">
                        <c:v>26</c:v>
                      </c:pt>
                      <c:pt idx="75" formatCode="General">
                        <c:v>23</c:v>
                      </c:pt>
                      <c:pt idx="76" formatCode="General">
                        <c:v>21</c:v>
                      </c:pt>
                      <c:pt idx="77" formatCode="General">
                        <c:v>20</c:v>
                      </c:pt>
                      <c:pt idx="78" formatCode="General">
                        <c:v>19</c:v>
                      </c:pt>
                      <c:pt idx="79" formatCode="General">
                        <c:v>17</c:v>
                      </c:pt>
                      <c:pt idx="80" formatCode="General">
                        <c:v>21</c:v>
                      </c:pt>
                      <c:pt idx="81" formatCode="General">
                        <c:v>23</c:v>
                      </c:pt>
                      <c:pt idx="82" formatCode="General">
                        <c:v>27</c:v>
                      </c:pt>
                      <c:pt idx="83" formatCode="General">
                        <c:v>25</c:v>
                      </c:pt>
                      <c:pt idx="84" formatCode="General">
                        <c:v>24</c:v>
                      </c:pt>
                      <c:pt idx="85" formatCode="General">
                        <c:v>17</c:v>
                      </c:pt>
                      <c:pt idx="86" formatCode="General">
                        <c:v>22</c:v>
                      </c:pt>
                      <c:pt idx="87" formatCode="General">
                        <c:v>19</c:v>
                      </c:pt>
                      <c:pt idx="88" formatCode="General">
                        <c:v>18</c:v>
                      </c:pt>
                      <c:pt idx="89" formatCode="General">
                        <c:v>18</c:v>
                      </c:pt>
                      <c:pt idx="90" formatCode="General">
                        <c:v>17</c:v>
                      </c:pt>
                      <c:pt idx="91" formatCode="General">
                        <c:v>20</c:v>
                      </c:pt>
                      <c:pt idx="92" formatCode="General">
                        <c:v>21</c:v>
                      </c:pt>
                      <c:pt idx="93" formatCode="General">
                        <c:v>17</c:v>
                      </c:pt>
                      <c:pt idx="94" formatCode="General">
                        <c:v>18</c:v>
                      </c:pt>
                      <c:pt idx="95" formatCode="General">
                        <c:v>20</c:v>
                      </c:pt>
                      <c:pt idx="96" formatCode="General">
                        <c:v>17</c:v>
                      </c:pt>
                    </c:numCache>
                  </c:numRef>
                </c:val>
                <c:extLst xmlns:c15="http://schemas.microsoft.com/office/drawing/2012/chart">
                  <c:ext xmlns:c16="http://schemas.microsoft.com/office/drawing/2014/chart" uri="{C3380CC4-5D6E-409C-BE32-E72D297353CC}">
                    <c16:uniqueId val="{00000033-97F4-45A6-87EA-AB9105C5388D}"/>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24-25 '!$A$52</c15:sqref>
                        </c15:formulaRef>
                      </c:ext>
                    </c:extLst>
                    <c:strCache>
                      <c:ptCount val="1"/>
                      <c:pt idx="0">
                        <c:v>Haematological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'!$B$52:$DB$52</c15:sqref>
                        </c15:formulaRef>
                      </c:ext>
                    </c:extLst>
                    <c:numCache>
                      <c:formatCode>0</c:formatCode>
                      <c:ptCount val="105"/>
                      <c:pt idx="0">
                        <c:v>6</c:v>
                      </c:pt>
                      <c:pt idx="1">
                        <c:v>11</c:v>
                      </c:pt>
                      <c:pt idx="2">
                        <c:v>10</c:v>
                      </c:pt>
                      <c:pt idx="3">
                        <c:v>10</c:v>
                      </c:pt>
                      <c:pt idx="4">
                        <c:v>9</c:v>
                      </c:pt>
                      <c:pt idx="5">
                        <c:v>12</c:v>
                      </c:pt>
                      <c:pt idx="6">
                        <c:v>10</c:v>
                      </c:pt>
                      <c:pt idx="7">
                        <c:v>9</c:v>
                      </c:pt>
                      <c:pt idx="8">
                        <c:v>11</c:v>
                      </c:pt>
                      <c:pt idx="9">
                        <c:v>7</c:v>
                      </c:pt>
                      <c:pt idx="10">
                        <c:v>9</c:v>
                      </c:pt>
                      <c:pt idx="11">
                        <c:v>7</c:v>
                      </c:pt>
                      <c:pt idx="12">
                        <c:v>9</c:v>
                      </c:pt>
                      <c:pt idx="13">
                        <c:v>10</c:v>
                      </c:pt>
                      <c:pt idx="14">
                        <c:v>9</c:v>
                      </c:pt>
                      <c:pt idx="15">
                        <c:v>8</c:v>
                      </c:pt>
                      <c:pt idx="16">
                        <c:v>7</c:v>
                      </c:pt>
                      <c:pt idx="17">
                        <c:v>8</c:v>
                      </c:pt>
                      <c:pt idx="18">
                        <c:v>8</c:v>
                      </c:pt>
                      <c:pt idx="19">
                        <c:v>8</c:v>
                      </c:pt>
                      <c:pt idx="20">
                        <c:v>5</c:v>
                      </c:pt>
                      <c:pt idx="21">
                        <c:v>3</c:v>
                      </c:pt>
                      <c:pt idx="22">
                        <c:v>2</c:v>
                      </c:pt>
                      <c:pt idx="23">
                        <c:v>4</c:v>
                      </c:pt>
                      <c:pt idx="24">
                        <c:v>5</c:v>
                      </c:pt>
                      <c:pt idx="25">
                        <c:v>6</c:v>
                      </c:pt>
                      <c:pt idx="26" formatCode="General">
                        <c:v>9</c:v>
                      </c:pt>
                      <c:pt idx="27">
                        <c:v>8</c:v>
                      </c:pt>
                      <c:pt idx="28">
                        <c:v>8</c:v>
                      </c:pt>
                      <c:pt idx="29">
                        <c:v>9</c:v>
                      </c:pt>
                      <c:pt idx="30">
                        <c:v>7</c:v>
                      </c:pt>
                      <c:pt idx="31">
                        <c:v>6</c:v>
                      </c:pt>
                      <c:pt idx="32">
                        <c:v>8</c:v>
                      </c:pt>
                      <c:pt idx="33">
                        <c:v>8</c:v>
                      </c:pt>
                      <c:pt idx="34">
                        <c:v>8</c:v>
                      </c:pt>
                      <c:pt idx="35">
                        <c:v>5</c:v>
                      </c:pt>
                      <c:pt idx="36">
                        <c:v>5</c:v>
                      </c:pt>
                      <c:pt idx="37">
                        <c:v>5</c:v>
                      </c:pt>
                      <c:pt idx="38">
                        <c:v>5</c:v>
                      </c:pt>
                      <c:pt idx="39">
                        <c:v>5</c:v>
                      </c:pt>
                      <c:pt idx="40">
                        <c:v>7</c:v>
                      </c:pt>
                      <c:pt idx="41">
                        <c:v>6</c:v>
                      </c:pt>
                      <c:pt idx="42">
                        <c:v>5</c:v>
                      </c:pt>
                      <c:pt idx="43" formatCode="General">
                        <c:v>3</c:v>
                      </c:pt>
                      <c:pt idx="44">
                        <c:v>2</c:v>
                      </c:pt>
                      <c:pt idx="45">
                        <c:v>1</c:v>
                      </c:pt>
                      <c:pt idx="46">
                        <c:v>3</c:v>
                      </c:pt>
                      <c:pt idx="47">
                        <c:v>3</c:v>
                      </c:pt>
                      <c:pt idx="48">
                        <c:v>3</c:v>
                      </c:pt>
                      <c:pt idx="49">
                        <c:v>3</c:v>
                      </c:pt>
                      <c:pt idx="50">
                        <c:v>3</c:v>
                      </c:pt>
                      <c:pt idx="51">
                        <c:v>4</c:v>
                      </c:pt>
                      <c:pt idx="52">
                        <c:v>4</c:v>
                      </c:pt>
                      <c:pt idx="53">
                        <c:v>6</c:v>
                      </c:pt>
                      <c:pt idx="54">
                        <c:v>4</c:v>
                      </c:pt>
                      <c:pt idx="55" formatCode="General">
                        <c:v>5</c:v>
                      </c:pt>
                      <c:pt idx="56" formatCode="General">
                        <c:v>4</c:v>
                      </c:pt>
                      <c:pt idx="57" formatCode="General">
                        <c:v>4</c:v>
                      </c:pt>
                      <c:pt idx="58" formatCode="General">
                        <c:v>4</c:v>
                      </c:pt>
                      <c:pt idx="59" formatCode="General">
                        <c:v>3</c:v>
                      </c:pt>
                      <c:pt idx="60" formatCode="General">
                        <c:v>4</c:v>
                      </c:pt>
                      <c:pt idx="61" formatCode="General">
                        <c:v>3</c:v>
                      </c:pt>
                      <c:pt idx="62" formatCode="General">
                        <c:v>3</c:v>
                      </c:pt>
                      <c:pt idx="63" formatCode="General">
                        <c:v>2</c:v>
                      </c:pt>
                      <c:pt idx="64" formatCode="General">
                        <c:v>7</c:v>
                      </c:pt>
                      <c:pt idx="65" formatCode="General">
                        <c:v>6</c:v>
                      </c:pt>
                      <c:pt idx="66" formatCode="General">
                        <c:v>6</c:v>
                      </c:pt>
                      <c:pt idx="67" formatCode="General">
                        <c:v>8</c:v>
                      </c:pt>
                      <c:pt idx="68" formatCode="General">
                        <c:v>7</c:v>
                      </c:pt>
                      <c:pt idx="69" formatCode="General">
                        <c:v>8</c:v>
                      </c:pt>
                      <c:pt idx="70" formatCode="General">
                        <c:v>5</c:v>
                      </c:pt>
                      <c:pt idx="71" formatCode="General">
                        <c:v>4</c:v>
                      </c:pt>
                      <c:pt idx="72" formatCode="General">
                        <c:v>4</c:v>
                      </c:pt>
                      <c:pt idx="73" formatCode="General">
                        <c:v>3</c:v>
                      </c:pt>
                      <c:pt idx="74" formatCode="General">
                        <c:v>4</c:v>
                      </c:pt>
                      <c:pt idx="75" formatCode="General">
                        <c:v>3</c:v>
                      </c:pt>
                      <c:pt idx="76" formatCode="General">
                        <c:v>2</c:v>
                      </c:pt>
                      <c:pt idx="77" formatCode="General">
                        <c:v>3</c:v>
                      </c:pt>
                      <c:pt idx="78" formatCode="General">
                        <c:v>6</c:v>
                      </c:pt>
                      <c:pt idx="79" formatCode="General">
                        <c:v>4</c:v>
                      </c:pt>
                      <c:pt idx="80" formatCode="General">
                        <c:v>5</c:v>
                      </c:pt>
                      <c:pt idx="81" formatCode="General">
                        <c:v>4</c:v>
                      </c:pt>
                      <c:pt idx="82" formatCode="General">
                        <c:v>5</c:v>
                      </c:pt>
                      <c:pt idx="83" formatCode="General">
                        <c:v>4</c:v>
                      </c:pt>
                      <c:pt idx="84" formatCode="General">
                        <c:v>3</c:v>
                      </c:pt>
                      <c:pt idx="85" formatCode="General">
                        <c:v>6</c:v>
                      </c:pt>
                      <c:pt idx="86" formatCode="General">
                        <c:v>5</c:v>
                      </c:pt>
                      <c:pt idx="87" formatCode="General">
                        <c:v>4</c:v>
                      </c:pt>
                      <c:pt idx="88" formatCode="General">
                        <c:v>6</c:v>
                      </c:pt>
                      <c:pt idx="89" formatCode="General">
                        <c:v>6</c:v>
                      </c:pt>
                      <c:pt idx="90" formatCode="General">
                        <c:v>6</c:v>
                      </c:pt>
                      <c:pt idx="91" formatCode="General">
                        <c:v>9</c:v>
                      </c:pt>
                      <c:pt idx="92" formatCode="General">
                        <c:v>7</c:v>
                      </c:pt>
                      <c:pt idx="93" formatCode="General">
                        <c:v>7</c:v>
                      </c:pt>
                      <c:pt idx="94" formatCode="General">
                        <c:v>6</c:v>
                      </c:pt>
                      <c:pt idx="95" formatCode="General">
                        <c:v>5</c:v>
                      </c:pt>
                      <c:pt idx="96" formatCode="General">
                        <c:v>7</c:v>
                      </c:pt>
                    </c:numCache>
                  </c:numRef>
                </c:val>
                <c:extLst xmlns:c15="http://schemas.microsoft.com/office/drawing/2012/chart">
                  <c:ext xmlns:c16="http://schemas.microsoft.com/office/drawing/2014/chart" uri="{C3380CC4-5D6E-409C-BE32-E72D297353CC}">
                    <c16:uniqueId val="{00000034-97F4-45A6-87EA-AB9105C5388D}"/>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24-25 '!$A$53</c15:sqref>
                        </c15:formulaRef>
                      </c:ext>
                    </c:extLst>
                    <c:strCache>
                      <c:ptCount val="1"/>
                      <c:pt idx="0">
                        <c:v>Head and neck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'!$B$53:$DB$53</c15:sqref>
                        </c15:formulaRef>
                      </c:ext>
                    </c:extLst>
                    <c:numCache>
                      <c:formatCode>0</c:formatCode>
                      <c:ptCount val="105"/>
                      <c:pt idx="0">
                        <c:v>11</c:v>
                      </c:pt>
                      <c:pt idx="1">
                        <c:v>23</c:v>
                      </c:pt>
                      <c:pt idx="2">
                        <c:v>18</c:v>
                      </c:pt>
                      <c:pt idx="3">
                        <c:v>17</c:v>
                      </c:pt>
                      <c:pt idx="4">
                        <c:v>11</c:v>
                      </c:pt>
                      <c:pt idx="5">
                        <c:v>16</c:v>
                      </c:pt>
                      <c:pt idx="6">
                        <c:v>10</c:v>
                      </c:pt>
                      <c:pt idx="7">
                        <c:v>14</c:v>
                      </c:pt>
                      <c:pt idx="8">
                        <c:v>12</c:v>
                      </c:pt>
                      <c:pt idx="9">
                        <c:v>10</c:v>
                      </c:pt>
                      <c:pt idx="10">
                        <c:v>13</c:v>
                      </c:pt>
                      <c:pt idx="11">
                        <c:v>8</c:v>
                      </c:pt>
                      <c:pt idx="12">
                        <c:v>6</c:v>
                      </c:pt>
                      <c:pt idx="13">
                        <c:v>10</c:v>
                      </c:pt>
                      <c:pt idx="14">
                        <c:v>14</c:v>
                      </c:pt>
                      <c:pt idx="15">
                        <c:v>9</c:v>
                      </c:pt>
                      <c:pt idx="16">
                        <c:v>13</c:v>
                      </c:pt>
                      <c:pt idx="17">
                        <c:v>11</c:v>
                      </c:pt>
                      <c:pt idx="18">
                        <c:v>9</c:v>
                      </c:pt>
                      <c:pt idx="19">
                        <c:v>7</c:v>
                      </c:pt>
                      <c:pt idx="20">
                        <c:v>13</c:v>
                      </c:pt>
                      <c:pt idx="21">
                        <c:v>20</c:v>
                      </c:pt>
                      <c:pt idx="22">
                        <c:v>22</c:v>
                      </c:pt>
                      <c:pt idx="23">
                        <c:v>25</c:v>
                      </c:pt>
                      <c:pt idx="24">
                        <c:v>28</c:v>
                      </c:pt>
                      <c:pt idx="25">
                        <c:v>21</c:v>
                      </c:pt>
                      <c:pt idx="26" formatCode="General">
                        <c:v>19</c:v>
                      </c:pt>
                      <c:pt idx="27">
                        <c:v>13</c:v>
                      </c:pt>
                      <c:pt idx="28">
                        <c:v>12</c:v>
                      </c:pt>
                      <c:pt idx="29">
                        <c:v>13</c:v>
                      </c:pt>
                      <c:pt idx="30">
                        <c:v>9</c:v>
                      </c:pt>
                      <c:pt idx="31">
                        <c:v>5</c:v>
                      </c:pt>
                      <c:pt idx="32">
                        <c:v>4</c:v>
                      </c:pt>
                      <c:pt idx="33">
                        <c:v>7</c:v>
                      </c:pt>
                      <c:pt idx="34">
                        <c:v>6</c:v>
                      </c:pt>
                      <c:pt idx="35">
                        <c:v>7</c:v>
                      </c:pt>
                      <c:pt idx="36">
                        <c:v>8</c:v>
                      </c:pt>
                      <c:pt idx="37">
                        <c:v>8</c:v>
                      </c:pt>
                      <c:pt idx="38">
                        <c:v>9</c:v>
                      </c:pt>
                      <c:pt idx="39">
                        <c:v>11</c:v>
                      </c:pt>
                      <c:pt idx="40">
                        <c:v>10</c:v>
                      </c:pt>
                      <c:pt idx="41">
                        <c:v>11</c:v>
                      </c:pt>
                      <c:pt idx="42">
                        <c:v>7</c:v>
                      </c:pt>
                      <c:pt idx="43" formatCode="General">
                        <c:v>12</c:v>
                      </c:pt>
                      <c:pt idx="44">
                        <c:v>9</c:v>
                      </c:pt>
                      <c:pt idx="45">
                        <c:v>7</c:v>
                      </c:pt>
                      <c:pt idx="46">
                        <c:v>8</c:v>
                      </c:pt>
                      <c:pt idx="47">
                        <c:v>10</c:v>
                      </c:pt>
                      <c:pt idx="48">
                        <c:v>5</c:v>
                      </c:pt>
                      <c:pt idx="49">
                        <c:v>5</c:v>
                      </c:pt>
                      <c:pt idx="50">
                        <c:v>4</c:v>
                      </c:pt>
                      <c:pt idx="51">
                        <c:v>3</c:v>
                      </c:pt>
                      <c:pt idx="52">
                        <c:v>5</c:v>
                      </c:pt>
                      <c:pt idx="53">
                        <c:v>4</c:v>
                      </c:pt>
                      <c:pt idx="54">
                        <c:v>6</c:v>
                      </c:pt>
                      <c:pt idx="55" formatCode="General">
                        <c:v>9</c:v>
                      </c:pt>
                      <c:pt idx="56" formatCode="General">
                        <c:v>9</c:v>
                      </c:pt>
                      <c:pt idx="57" formatCode="General">
                        <c:v>7</c:v>
                      </c:pt>
                      <c:pt idx="58" formatCode="General">
                        <c:v>5</c:v>
                      </c:pt>
                      <c:pt idx="59" formatCode="General">
                        <c:v>4</c:v>
                      </c:pt>
                      <c:pt idx="60" formatCode="General">
                        <c:v>7</c:v>
                      </c:pt>
                      <c:pt idx="61" formatCode="General">
                        <c:v>5</c:v>
                      </c:pt>
                      <c:pt idx="62" formatCode="General">
                        <c:v>8</c:v>
                      </c:pt>
                      <c:pt idx="63" formatCode="General">
                        <c:v>11</c:v>
                      </c:pt>
                      <c:pt idx="64" formatCode="General">
                        <c:v>8</c:v>
                      </c:pt>
                      <c:pt idx="65" formatCode="General">
                        <c:v>10</c:v>
                      </c:pt>
                      <c:pt idx="66" formatCode="General">
                        <c:v>8</c:v>
                      </c:pt>
                      <c:pt idx="67" formatCode="General">
                        <c:v>12</c:v>
                      </c:pt>
                      <c:pt idx="68" formatCode="General">
                        <c:v>13</c:v>
                      </c:pt>
                      <c:pt idx="69" formatCode="General">
                        <c:v>14</c:v>
                      </c:pt>
                      <c:pt idx="70" formatCode="General">
                        <c:v>10</c:v>
                      </c:pt>
                      <c:pt idx="71" formatCode="General">
                        <c:v>9</c:v>
                      </c:pt>
                      <c:pt idx="72" formatCode="General">
                        <c:v>11</c:v>
                      </c:pt>
                      <c:pt idx="73" formatCode="General">
                        <c:v>13</c:v>
                      </c:pt>
                      <c:pt idx="74" formatCode="General">
                        <c:v>12</c:v>
                      </c:pt>
                      <c:pt idx="75" formatCode="General">
                        <c:v>11</c:v>
                      </c:pt>
                      <c:pt idx="76" formatCode="General">
                        <c:v>12</c:v>
                      </c:pt>
                      <c:pt idx="77" formatCode="General">
                        <c:v>10</c:v>
                      </c:pt>
                      <c:pt idx="78" formatCode="General">
                        <c:v>8</c:v>
                      </c:pt>
                      <c:pt idx="79" formatCode="General">
                        <c:v>12</c:v>
                      </c:pt>
                      <c:pt idx="80" formatCode="General">
                        <c:v>10</c:v>
                      </c:pt>
                      <c:pt idx="81" formatCode="General">
                        <c:v>6</c:v>
                      </c:pt>
                      <c:pt idx="82" formatCode="General">
                        <c:v>10</c:v>
                      </c:pt>
                      <c:pt idx="83" formatCode="General">
                        <c:v>6</c:v>
                      </c:pt>
                      <c:pt idx="84" formatCode="General">
                        <c:v>6</c:v>
                      </c:pt>
                      <c:pt idx="85" formatCode="General">
                        <c:v>4</c:v>
                      </c:pt>
                      <c:pt idx="86" formatCode="General">
                        <c:v>5</c:v>
                      </c:pt>
                      <c:pt idx="87" formatCode="General">
                        <c:v>8</c:v>
                      </c:pt>
                      <c:pt idx="88" formatCode="General">
                        <c:v>9</c:v>
                      </c:pt>
                      <c:pt idx="89" formatCode="General">
                        <c:v>8</c:v>
                      </c:pt>
                      <c:pt idx="90" formatCode="General">
                        <c:v>10</c:v>
                      </c:pt>
                      <c:pt idx="91" formatCode="General">
                        <c:v>12</c:v>
                      </c:pt>
                      <c:pt idx="92" formatCode="General">
                        <c:v>12</c:v>
                      </c:pt>
                      <c:pt idx="93" formatCode="General">
                        <c:v>11</c:v>
                      </c:pt>
                      <c:pt idx="94" formatCode="General">
                        <c:v>11</c:v>
                      </c:pt>
                      <c:pt idx="95" formatCode="General">
                        <c:v>11</c:v>
                      </c:pt>
                      <c:pt idx="96" formatCode="General">
                        <c:v>12</c:v>
                      </c:pt>
                    </c:numCache>
                  </c:numRef>
                </c:val>
                <c:extLst xmlns:c15="http://schemas.microsoft.com/office/drawing/2012/chart">
                  <c:ext xmlns:c16="http://schemas.microsoft.com/office/drawing/2014/chart" uri="{C3380CC4-5D6E-409C-BE32-E72D297353CC}">
                    <c16:uniqueId val="{00000035-97F4-45A6-87EA-AB9105C5388D}"/>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24-25 '!$A$54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'!$B$54:$DB$54</c15:sqref>
                        </c15:formulaRef>
                      </c:ext>
                    </c:extLst>
                    <c:numCache>
                      <c:formatCode>0</c:formatCode>
                      <c:ptCount val="105"/>
                      <c:pt idx="0">
                        <c:v>45</c:v>
                      </c:pt>
                      <c:pt idx="1">
                        <c:v>51</c:v>
                      </c:pt>
                      <c:pt idx="2">
                        <c:v>59</c:v>
                      </c:pt>
                      <c:pt idx="3">
                        <c:v>56</c:v>
                      </c:pt>
                      <c:pt idx="4">
                        <c:v>50</c:v>
                      </c:pt>
                      <c:pt idx="5">
                        <c:v>48</c:v>
                      </c:pt>
                      <c:pt idx="6">
                        <c:v>48</c:v>
                      </c:pt>
                      <c:pt idx="7">
                        <c:v>43</c:v>
                      </c:pt>
                      <c:pt idx="8">
                        <c:v>45</c:v>
                      </c:pt>
                      <c:pt idx="9">
                        <c:v>48</c:v>
                      </c:pt>
                      <c:pt idx="10">
                        <c:v>46</c:v>
                      </c:pt>
                      <c:pt idx="11">
                        <c:v>36</c:v>
                      </c:pt>
                      <c:pt idx="12">
                        <c:v>39</c:v>
                      </c:pt>
                      <c:pt idx="13">
                        <c:v>31</c:v>
                      </c:pt>
                      <c:pt idx="14">
                        <c:v>31</c:v>
                      </c:pt>
                      <c:pt idx="15">
                        <c:v>25</c:v>
                      </c:pt>
                      <c:pt idx="16">
                        <c:v>35</c:v>
                      </c:pt>
                      <c:pt idx="17">
                        <c:v>41</c:v>
                      </c:pt>
                      <c:pt idx="18">
                        <c:v>43</c:v>
                      </c:pt>
                      <c:pt idx="19">
                        <c:v>47</c:v>
                      </c:pt>
                      <c:pt idx="20">
                        <c:v>41</c:v>
                      </c:pt>
                      <c:pt idx="21">
                        <c:v>40</c:v>
                      </c:pt>
                      <c:pt idx="22">
                        <c:v>45</c:v>
                      </c:pt>
                      <c:pt idx="23">
                        <c:v>54</c:v>
                      </c:pt>
                      <c:pt idx="24">
                        <c:v>48</c:v>
                      </c:pt>
                      <c:pt idx="25">
                        <c:v>44</c:v>
                      </c:pt>
                      <c:pt idx="26" formatCode="General">
                        <c:v>37</c:v>
                      </c:pt>
                      <c:pt idx="27">
                        <c:v>29</c:v>
                      </c:pt>
                      <c:pt idx="28">
                        <c:v>31</c:v>
                      </c:pt>
                      <c:pt idx="29">
                        <c:v>32</c:v>
                      </c:pt>
                      <c:pt idx="30">
                        <c:v>29</c:v>
                      </c:pt>
                      <c:pt idx="31">
                        <c:v>25</c:v>
                      </c:pt>
                      <c:pt idx="32">
                        <c:v>20</c:v>
                      </c:pt>
                      <c:pt idx="33">
                        <c:v>20</c:v>
                      </c:pt>
                      <c:pt idx="34">
                        <c:v>21</c:v>
                      </c:pt>
                      <c:pt idx="35">
                        <c:v>22</c:v>
                      </c:pt>
                      <c:pt idx="36">
                        <c:v>24</c:v>
                      </c:pt>
                      <c:pt idx="37">
                        <c:v>24</c:v>
                      </c:pt>
                      <c:pt idx="38">
                        <c:v>35</c:v>
                      </c:pt>
                      <c:pt idx="39">
                        <c:v>43</c:v>
                      </c:pt>
                      <c:pt idx="40">
                        <c:v>39</c:v>
                      </c:pt>
                      <c:pt idx="41">
                        <c:v>39</c:v>
                      </c:pt>
                      <c:pt idx="42">
                        <c:v>36</c:v>
                      </c:pt>
                      <c:pt idx="43" formatCode="General">
                        <c:v>45</c:v>
                      </c:pt>
                      <c:pt idx="44">
                        <c:v>37</c:v>
                      </c:pt>
                      <c:pt idx="45">
                        <c:v>28</c:v>
                      </c:pt>
                      <c:pt idx="46">
                        <c:v>28</c:v>
                      </c:pt>
                      <c:pt idx="47">
                        <c:v>28</c:v>
                      </c:pt>
                      <c:pt idx="48">
                        <c:v>21</c:v>
                      </c:pt>
                      <c:pt idx="49">
                        <c:v>19</c:v>
                      </c:pt>
                      <c:pt idx="50">
                        <c:v>16</c:v>
                      </c:pt>
                      <c:pt idx="51">
                        <c:v>21</c:v>
                      </c:pt>
                      <c:pt idx="52">
                        <c:v>20</c:v>
                      </c:pt>
                      <c:pt idx="53">
                        <c:v>21</c:v>
                      </c:pt>
                      <c:pt idx="54">
                        <c:v>22</c:v>
                      </c:pt>
                      <c:pt idx="55" formatCode="General">
                        <c:v>22</c:v>
                      </c:pt>
                      <c:pt idx="56" formatCode="General">
                        <c:v>21</c:v>
                      </c:pt>
                      <c:pt idx="57" formatCode="General">
                        <c:v>41</c:v>
                      </c:pt>
                      <c:pt idx="58" formatCode="General">
                        <c:v>48</c:v>
                      </c:pt>
                      <c:pt idx="59" formatCode="General">
                        <c:v>40</c:v>
                      </c:pt>
                      <c:pt idx="60" formatCode="General">
                        <c:v>43</c:v>
                      </c:pt>
                      <c:pt idx="61" formatCode="General">
                        <c:v>43</c:v>
                      </c:pt>
                      <c:pt idx="62" formatCode="General">
                        <c:v>38</c:v>
                      </c:pt>
                      <c:pt idx="63" formatCode="General">
                        <c:v>31</c:v>
                      </c:pt>
                      <c:pt idx="64" formatCode="General">
                        <c:v>43</c:v>
                      </c:pt>
                      <c:pt idx="65" formatCode="General">
                        <c:v>38</c:v>
                      </c:pt>
                      <c:pt idx="66" formatCode="General">
                        <c:v>44</c:v>
                      </c:pt>
                      <c:pt idx="67" formatCode="General">
                        <c:v>44</c:v>
                      </c:pt>
                      <c:pt idx="68" formatCode="General">
                        <c:v>37</c:v>
                      </c:pt>
                      <c:pt idx="69" formatCode="General">
                        <c:v>47</c:v>
                      </c:pt>
                      <c:pt idx="70" formatCode="General">
                        <c:v>41</c:v>
                      </c:pt>
                      <c:pt idx="71" formatCode="General">
                        <c:v>37</c:v>
                      </c:pt>
                      <c:pt idx="72" formatCode="General">
                        <c:v>43</c:v>
                      </c:pt>
                      <c:pt idx="73" formatCode="General">
                        <c:v>45</c:v>
                      </c:pt>
                      <c:pt idx="74" formatCode="General">
                        <c:v>44</c:v>
                      </c:pt>
                      <c:pt idx="75" formatCode="General">
                        <c:v>42</c:v>
                      </c:pt>
                      <c:pt idx="76" formatCode="General">
                        <c:v>39</c:v>
                      </c:pt>
                      <c:pt idx="77" formatCode="General">
                        <c:v>39</c:v>
                      </c:pt>
                      <c:pt idx="78" formatCode="General">
                        <c:v>24</c:v>
                      </c:pt>
                      <c:pt idx="79" formatCode="General">
                        <c:v>26</c:v>
                      </c:pt>
                      <c:pt idx="80" formatCode="General">
                        <c:v>26</c:v>
                      </c:pt>
                      <c:pt idx="81" formatCode="General">
                        <c:v>30</c:v>
                      </c:pt>
                      <c:pt idx="82" formatCode="General">
                        <c:v>37</c:v>
                      </c:pt>
                      <c:pt idx="83" formatCode="General">
                        <c:v>36</c:v>
                      </c:pt>
                      <c:pt idx="84" formatCode="General">
                        <c:v>32</c:v>
                      </c:pt>
                      <c:pt idx="85" formatCode="General">
                        <c:v>28</c:v>
                      </c:pt>
                      <c:pt idx="86" formatCode="General">
                        <c:v>32</c:v>
                      </c:pt>
                      <c:pt idx="87" formatCode="General">
                        <c:v>26</c:v>
                      </c:pt>
                      <c:pt idx="88" formatCode="General">
                        <c:v>27</c:v>
                      </c:pt>
                      <c:pt idx="89" formatCode="General">
                        <c:v>26</c:v>
                      </c:pt>
                      <c:pt idx="90" formatCode="General">
                        <c:v>25</c:v>
                      </c:pt>
                      <c:pt idx="91" formatCode="General">
                        <c:v>34</c:v>
                      </c:pt>
                      <c:pt idx="92" formatCode="General">
                        <c:v>36</c:v>
                      </c:pt>
                      <c:pt idx="93" formatCode="General">
                        <c:v>39</c:v>
                      </c:pt>
                      <c:pt idx="94" formatCode="General">
                        <c:v>35</c:v>
                      </c:pt>
                      <c:pt idx="95" formatCode="General">
                        <c:v>32</c:v>
                      </c:pt>
                      <c:pt idx="96" formatCode="General">
                        <c:v>31</c:v>
                      </c:pt>
                    </c:numCache>
                  </c:numRef>
                </c:val>
                <c:extLst xmlns:c15="http://schemas.microsoft.com/office/drawing/2012/chart">
                  <c:ext xmlns:c16="http://schemas.microsoft.com/office/drawing/2014/chart" uri="{C3380CC4-5D6E-409C-BE32-E72D297353CC}">
                    <c16:uniqueId val="{00000036-97F4-45A6-87EA-AB9105C5388D}"/>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24-25 '!$A$55</c15:sqref>
                        </c15:formulaRef>
                      </c:ext>
                    </c:extLst>
                    <c:strCache>
                      <c:ptCount val="1"/>
                      <c:pt idx="0">
                        <c:v>Lung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'!$B$55:$DB$55</c15:sqref>
                        </c15:formulaRef>
                      </c:ext>
                    </c:extLst>
                    <c:numCache>
                      <c:formatCode>0</c:formatCode>
                      <c:ptCount val="105"/>
                      <c:pt idx="0">
                        <c:v>17</c:v>
                      </c:pt>
                      <c:pt idx="1">
                        <c:v>21</c:v>
                      </c:pt>
                      <c:pt idx="2">
                        <c:v>20</c:v>
                      </c:pt>
                      <c:pt idx="3">
                        <c:v>21</c:v>
                      </c:pt>
                      <c:pt idx="4">
                        <c:v>28</c:v>
                      </c:pt>
                      <c:pt idx="5">
                        <c:v>25</c:v>
                      </c:pt>
                      <c:pt idx="6">
                        <c:v>28</c:v>
                      </c:pt>
                      <c:pt idx="7">
                        <c:v>24</c:v>
                      </c:pt>
                      <c:pt idx="8">
                        <c:v>23</c:v>
                      </c:pt>
                      <c:pt idx="9">
                        <c:v>24</c:v>
                      </c:pt>
                      <c:pt idx="10">
                        <c:v>25</c:v>
                      </c:pt>
                      <c:pt idx="11">
                        <c:v>22</c:v>
                      </c:pt>
                      <c:pt idx="12">
                        <c:v>20</c:v>
                      </c:pt>
                      <c:pt idx="13">
                        <c:v>12</c:v>
                      </c:pt>
                      <c:pt idx="14">
                        <c:v>10</c:v>
                      </c:pt>
                      <c:pt idx="15">
                        <c:v>14</c:v>
                      </c:pt>
                      <c:pt idx="16">
                        <c:v>17</c:v>
                      </c:pt>
                      <c:pt idx="17">
                        <c:v>15</c:v>
                      </c:pt>
                      <c:pt idx="18">
                        <c:v>17</c:v>
                      </c:pt>
                      <c:pt idx="19">
                        <c:v>17</c:v>
                      </c:pt>
                      <c:pt idx="20">
                        <c:v>14</c:v>
                      </c:pt>
                      <c:pt idx="21">
                        <c:v>14</c:v>
                      </c:pt>
                      <c:pt idx="22">
                        <c:v>13</c:v>
                      </c:pt>
                      <c:pt idx="23">
                        <c:v>14</c:v>
                      </c:pt>
                      <c:pt idx="24">
                        <c:v>13</c:v>
                      </c:pt>
                      <c:pt idx="25">
                        <c:v>13</c:v>
                      </c:pt>
                      <c:pt idx="26" formatCode="General">
                        <c:v>16</c:v>
                      </c:pt>
                      <c:pt idx="27">
                        <c:v>12</c:v>
                      </c:pt>
                      <c:pt idx="28">
                        <c:v>11</c:v>
                      </c:pt>
                      <c:pt idx="29">
                        <c:v>10</c:v>
                      </c:pt>
                      <c:pt idx="30">
                        <c:v>15</c:v>
                      </c:pt>
                      <c:pt idx="31">
                        <c:v>17</c:v>
                      </c:pt>
                      <c:pt idx="32">
                        <c:v>15</c:v>
                      </c:pt>
                      <c:pt idx="33">
                        <c:v>17</c:v>
                      </c:pt>
                      <c:pt idx="34">
                        <c:v>16</c:v>
                      </c:pt>
                      <c:pt idx="35">
                        <c:v>11</c:v>
                      </c:pt>
                      <c:pt idx="36">
                        <c:v>15</c:v>
                      </c:pt>
                      <c:pt idx="37">
                        <c:v>13</c:v>
                      </c:pt>
                      <c:pt idx="38">
                        <c:v>10</c:v>
                      </c:pt>
                      <c:pt idx="39">
                        <c:v>12</c:v>
                      </c:pt>
                      <c:pt idx="40">
                        <c:v>15</c:v>
                      </c:pt>
                      <c:pt idx="41">
                        <c:v>13</c:v>
                      </c:pt>
                      <c:pt idx="42">
                        <c:v>12</c:v>
                      </c:pt>
                      <c:pt idx="43" formatCode="General">
                        <c:v>13</c:v>
                      </c:pt>
                      <c:pt idx="44">
                        <c:v>17</c:v>
                      </c:pt>
                      <c:pt idx="45">
                        <c:v>11</c:v>
                      </c:pt>
                      <c:pt idx="46">
                        <c:v>14</c:v>
                      </c:pt>
                      <c:pt idx="47">
                        <c:v>12</c:v>
                      </c:pt>
                      <c:pt idx="48">
                        <c:v>10</c:v>
                      </c:pt>
                      <c:pt idx="49">
                        <c:v>7</c:v>
                      </c:pt>
                      <c:pt idx="50">
                        <c:v>7</c:v>
                      </c:pt>
                      <c:pt idx="51">
                        <c:v>7</c:v>
                      </c:pt>
                      <c:pt idx="52">
                        <c:v>8</c:v>
                      </c:pt>
                      <c:pt idx="53">
                        <c:v>11</c:v>
                      </c:pt>
                      <c:pt idx="54">
                        <c:v>13</c:v>
                      </c:pt>
                      <c:pt idx="55" formatCode="General">
                        <c:v>16</c:v>
                      </c:pt>
                      <c:pt idx="56" formatCode="General">
                        <c:v>13</c:v>
                      </c:pt>
                      <c:pt idx="57" formatCode="General">
                        <c:v>11</c:v>
                      </c:pt>
                      <c:pt idx="58" formatCode="General">
                        <c:v>10</c:v>
                      </c:pt>
                      <c:pt idx="59" formatCode="General">
                        <c:v>6</c:v>
                      </c:pt>
                      <c:pt idx="60" formatCode="General">
                        <c:v>8</c:v>
                      </c:pt>
                      <c:pt idx="61" formatCode="General">
                        <c:v>9</c:v>
                      </c:pt>
                      <c:pt idx="62" formatCode="General">
                        <c:v>11</c:v>
                      </c:pt>
                      <c:pt idx="63" formatCode="General">
                        <c:v>8</c:v>
                      </c:pt>
                      <c:pt idx="64" formatCode="General">
                        <c:v>8</c:v>
                      </c:pt>
                      <c:pt idx="65" formatCode="General">
                        <c:v>11</c:v>
                      </c:pt>
                      <c:pt idx="66" formatCode="General">
                        <c:v>13</c:v>
                      </c:pt>
                      <c:pt idx="67" formatCode="General">
                        <c:v>14</c:v>
                      </c:pt>
                      <c:pt idx="68" formatCode="General">
                        <c:v>14</c:v>
                      </c:pt>
                      <c:pt idx="69" formatCode="General">
                        <c:v>16</c:v>
                      </c:pt>
                      <c:pt idx="70" formatCode="General">
                        <c:v>17</c:v>
                      </c:pt>
                      <c:pt idx="71" formatCode="General">
                        <c:v>16</c:v>
                      </c:pt>
                      <c:pt idx="72" formatCode="General">
                        <c:v>16</c:v>
                      </c:pt>
                      <c:pt idx="73" formatCode="General">
                        <c:v>15</c:v>
                      </c:pt>
                      <c:pt idx="74" formatCode="General">
                        <c:v>14</c:v>
                      </c:pt>
                      <c:pt idx="75" formatCode="General">
                        <c:v>13</c:v>
                      </c:pt>
                      <c:pt idx="76" formatCode="General">
                        <c:v>14</c:v>
                      </c:pt>
                      <c:pt idx="77" formatCode="General">
                        <c:v>13</c:v>
                      </c:pt>
                      <c:pt idx="78" formatCode="General">
                        <c:v>12</c:v>
                      </c:pt>
                      <c:pt idx="79" formatCode="General">
                        <c:v>14</c:v>
                      </c:pt>
                      <c:pt idx="80" formatCode="General">
                        <c:v>16</c:v>
                      </c:pt>
                      <c:pt idx="81" formatCode="General">
                        <c:v>17</c:v>
                      </c:pt>
                      <c:pt idx="82" formatCode="General">
                        <c:v>19</c:v>
                      </c:pt>
                      <c:pt idx="83" formatCode="General">
                        <c:v>18</c:v>
                      </c:pt>
                      <c:pt idx="84" formatCode="General">
                        <c:v>12</c:v>
                      </c:pt>
                      <c:pt idx="85" formatCode="General">
                        <c:v>10</c:v>
                      </c:pt>
                      <c:pt idx="86" formatCode="General">
                        <c:v>6</c:v>
                      </c:pt>
                      <c:pt idx="87" formatCode="General">
                        <c:v>9</c:v>
                      </c:pt>
                      <c:pt idx="88" formatCode="General">
                        <c:v>9</c:v>
                      </c:pt>
                      <c:pt idx="89" formatCode="General">
                        <c:v>7</c:v>
                      </c:pt>
                      <c:pt idx="90" formatCode="General">
                        <c:v>9</c:v>
                      </c:pt>
                      <c:pt idx="91" formatCode="General">
                        <c:v>12</c:v>
                      </c:pt>
                      <c:pt idx="92" formatCode="General">
                        <c:v>14</c:v>
                      </c:pt>
                      <c:pt idx="93" formatCode="General">
                        <c:v>18</c:v>
                      </c:pt>
                      <c:pt idx="94" formatCode="General">
                        <c:v>17</c:v>
                      </c:pt>
                      <c:pt idx="95" formatCode="General">
                        <c:v>16</c:v>
                      </c:pt>
                      <c:pt idx="96" formatCode="General">
                        <c:v>16</c:v>
                      </c:pt>
                    </c:numCache>
                  </c:numRef>
                </c:val>
                <c:extLst xmlns:c15="http://schemas.microsoft.com/office/drawing/2012/chart">
                  <c:ext xmlns:c16="http://schemas.microsoft.com/office/drawing/2014/chart" uri="{C3380CC4-5D6E-409C-BE32-E72D297353CC}">
                    <c16:uniqueId val="{00000037-97F4-45A6-87EA-AB9105C5388D}"/>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24-25 '!$A$56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'!$B$56:$DB$56</c15:sqref>
                        </c15:formulaRef>
                      </c:ext>
                    </c:extLst>
                    <c:numCache>
                      <c:formatCode>0</c:formatCode>
                      <c:ptCount val="105"/>
                      <c:pt idx="0">
                        <c:v>1</c:v>
                      </c:pt>
                      <c:pt idx="1">
                        <c:v>2</c:v>
                      </c:pt>
                      <c:pt idx="2">
                        <c:v>1</c:v>
                      </c:pt>
                      <c:pt idx="3">
                        <c:v>1</c:v>
                      </c:pt>
                      <c:pt idx="4">
                        <c:v>4</c:v>
                      </c:pt>
                      <c:pt idx="5">
                        <c:v>2</c:v>
                      </c:pt>
                      <c:pt idx="6">
                        <c:v>4</c:v>
                      </c:pt>
                      <c:pt idx="7">
                        <c:v>3</c:v>
                      </c:pt>
                      <c:pt idx="8">
                        <c:v>4</c:v>
                      </c:pt>
                      <c:pt idx="9">
                        <c:v>3</c:v>
                      </c:pt>
                      <c:pt idx="10">
                        <c:v>4</c:v>
                      </c:pt>
                      <c:pt idx="11">
                        <c:v>1</c:v>
                      </c:pt>
                      <c:pt idx="12">
                        <c:v>3</c:v>
                      </c:pt>
                      <c:pt idx="13">
                        <c:v>5</c:v>
                      </c:pt>
                      <c:pt idx="14">
                        <c:v>3</c:v>
                      </c:pt>
                      <c:pt idx="15">
                        <c:v>2</c:v>
                      </c:pt>
                      <c:pt idx="16">
                        <c:v>3</c:v>
                      </c:pt>
                      <c:pt idx="17">
                        <c:v>2</c:v>
                      </c:pt>
                      <c:pt idx="18">
                        <c:v>0</c:v>
                      </c:pt>
                      <c:pt idx="19">
                        <c:v>1</c:v>
                      </c:pt>
                      <c:pt idx="20">
                        <c:v>1</c:v>
                      </c:pt>
                      <c:pt idx="21">
                        <c:v>1</c:v>
                      </c:pt>
                      <c:pt idx="22">
                        <c:v>1</c:v>
                      </c:pt>
                      <c:pt idx="23">
                        <c:v>4</c:v>
                      </c:pt>
                      <c:pt idx="24">
                        <c:v>4</c:v>
                      </c:pt>
                      <c:pt idx="25">
                        <c:v>5</c:v>
                      </c:pt>
                      <c:pt idx="26" formatCode="General">
                        <c:v>2</c:v>
                      </c:pt>
                      <c:pt idx="27">
                        <c:v>3</c:v>
                      </c:pt>
                      <c:pt idx="28">
                        <c:v>3</c:v>
                      </c:pt>
                      <c:pt idx="29">
                        <c:v>1</c:v>
                      </c:pt>
                      <c:pt idx="30">
                        <c:v>1</c:v>
                      </c:pt>
                      <c:pt idx="31">
                        <c:v>1</c:v>
                      </c:pt>
                      <c:pt idx="32">
                        <c:v>3</c:v>
                      </c:pt>
                      <c:pt idx="33">
                        <c:v>1</c:v>
                      </c:pt>
                      <c:pt idx="34">
                        <c:v>0</c:v>
                      </c:pt>
                      <c:pt idx="35">
                        <c:v>0</c:v>
                      </c:pt>
                      <c:pt idx="36">
                        <c:v>0</c:v>
                      </c:pt>
                      <c:pt idx="37">
                        <c:v>0</c:v>
                      </c:pt>
                      <c:pt idx="38">
                        <c:v>0</c:v>
                      </c:pt>
                      <c:pt idx="39">
                        <c:v>0</c:v>
                      </c:pt>
                      <c:pt idx="40">
                        <c:v>2</c:v>
                      </c:pt>
                      <c:pt idx="41">
                        <c:v>1</c:v>
                      </c:pt>
                      <c:pt idx="42">
                        <c:v>1</c:v>
                      </c:pt>
                      <c:pt idx="43" formatCode="General">
                        <c:v>2</c:v>
                      </c:pt>
                      <c:pt idx="44">
                        <c:v>0</c:v>
                      </c:pt>
                      <c:pt idx="45">
                        <c:v>1</c:v>
                      </c:pt>
                      <c:pt idx="46">
                        <c:v>1</c:v>
                      </c:pt>
                      <c:pt idx="47">
                        <c:v>1</c:v>
                      </c:pt>
                      <c:pt idx="48">
                        <c:v>3</c:v>
                      </c:pt>
                      <c:pt idx="49">
                        <c:v>2</c:v>
                      </c:pt>
                      <c:pt idx="50">
                        <c:v>2</c:v>
                      </c:pt>
                      <c:pt idx="51">
                        <c:v>0</c:v>
                      </c:pt>
                      <c:pt idx="52">
                        <c:v>0</c:v>
                      </c:pt>
                      <c:pt idx="53">
                        <c:v>0</c:v>
                      </c:pt>
                      <c:pt idx="54">
                        <c:v>0</c:v>
                      </c:pt>
                      <c:pt idx="55" formatCode="General">
                        <c:v>0</c:v>
                      </c:pt>
                      <c:pt idx="56" formatCode="General">
                        <c:v>1</c:v>
                      </c:pt>
                      <c:pt idx="57" formatCode="General">
                        <c:v>1</c:v>
                      </c:pt>
                      <c:pt idx="58" formatCode="General">
                        <c:v>1</c:v>
                      </c:pt>
                      <c:pt idx="59" formatCode="General">
                        <c:v>3</c:v>
                      </c:pt>
                      <c:pt idx="60" formatCode="General">
                        <c:v>2</c:v>
                      </c:pt>
                      <c:pt idx="61" formatCode="General">
                        <c:v>2</c:v>
                      </c:pt>
                      <c:pt idx="62" formatCode="General">
                        <c:v>2</c:v>
                      </c:pt>
                      <c:pt idx="63" formatCode="General">
                        <c:v>1</c:v>
                      </c:pt>
                      <c:pt idx="64" formatCode="General">
                        <c:v>1</c:v>
                      </c:pt>
                      <c:pt idx="65" formatCode="General">
                        <c:v>0</c:v>
                      </c:pt>
                      <c:pt idx="66" formatCode="General">
                        <c:v>2</c:v>
                      </c:pt>
                      <c:pt idx="67" formatCode="General">
                        <c:v>1</c:v>
                      </c:pt>
                      <c:pt idx="68" formatCode="General">
                        <c:v>2</c:v>
                      </c:pt>
                      <c:pt idx="69" formatCode="General">
                        <c:v>2</c:v>
                      </c:pt>
                      <c:pt idx="70" formatCode="General">
                        <c:v>1</c:v>
                      </c:pt>
                      <c:pt idx="71" formatCode="General">
                        <c:v>0</c:v>
                      </c:pt>
                      <c:pt idx="72" formatCode="General">
                        <c:v>0</c:v>
                      </c:pt>
                      <c:pt idx="73" formatCode="General">
                        <c:v>1</c:v>
                      </c:pt>
                      <c:pt idx="74" formatCode="General">
                        <c:v>1</c:v>
                      </c:pt>
                      <c:pt idx="75" formatCode="General">
                        <c:v>1</c:v>
                      </c:pt>
                      <c:pt idx="76" formatCode="General">
                        <c:v>0</c:v>
                      </c:pt>
                      <c:pt idx="77" formatCode="General">
                        <c:v>2</c:v>
                      </c:pt>
                      <c:pt idx="78" formatCode="General">
                        <c:v>1</c:v>
                      </c:pt>
                      <c:pt idx="79" formatCode="General">
                        <c:v>1</c:v>
                      </c:pt>
                      <c:pt idx="80" formatCode="General">
                        <c:v>2</c:v>
                      </c:pt>
                      <c:pt idx="81" formatCode="General">
                        <c:v>2</c:v>
                      </c:pt>
                      <c:pt idx="82" formatCode="General">
                        <c:v>2</c:v>
                      </c:pt>
                      <c:pt idx="83" formatCode="General">
                        <c:v>1</c:v>
                      </c:pt>
                      <c:pt idx="84" formatCode="General">
                        <c:v>2</c:v>
                      </c:pt>
                      <c:pt idx="85" formatCode="General">
                        <c:v>1</c:v>
                      </c:pt>
                      <c:pt idx="86" formatCode="General">
                        <c:v>2</c:v>
                      </c:pt>
                      <c:pt idx="87" formatCode="General">
                        <c:v>1</c:v>
                      </c:pt>
                      <c:pt idx="88" formatCode="General">
                        <c:v>2</c:v>
                      </c:pt>
                      <c:pt idx="89" formatCode="General">
                        <c:v>2</c:v>
                      </c:pt>
                      <c:pt idx="90" formatCode="General">
                        <c:v>2</c:v>
                      </c:pt>
                      <c:pt idx="91" formatCode="General">
                        <c:v>4</c:v>
                      </c:pt>
                      <c:pt idx="92" formatCode="General">
                        <c:v>4</c:v>
                      </c:pt>
                      <c:pt idx="93" formatCode="General">
                        <c:v>4</c:v>
                      </c:pt>
                      <c:pt idx="94" formatCode="General">
                        <c:v>3</c:v>
                      </c:pt>
                      <c:pt idx="95" formatCode="General">
                        <c:v>1</c:v>
                      </c:pt>
                      <c:pt idx="96" formatCode="General">
                        <c:v>2</c:v>
                      </c:pt>
                    </c:numCache>
                  </c:numRef>
                </c:val>
                <c:extLst xmlns:c15="http://schemas.microsoft.com/office/drawing/2012/chart">
                  <c:ext xmlns:c16="http://schemas.microsoft.com/office/drawing/2014/chart" uri="{C3380CC4-5D6E-409C-BE32-E72D297353CC}">
                    <c16:uniqueId val="{00000038-97F4-45A6-87EA-AB9105C5388D}"/>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24-25 '!$A$57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'!$B$57:$DB$57</c15:sqref>
                        </c15:formulaRef>
                      </c:ext>
                    </c:extLst>
                    <c:numCache>
                      <c:formatCode>0</c:formatCode>
                      <c:ptCount val="105"/>
                      <c:pt idx="0">
                        <c:v>3</c:v>
                      </c:pt>
                      <c:pt idx="1">
                        <c:v>4</c:v>
                      </c:pt>
                      <c:pt idx="2">
                        <c:v>4</c:v>
                      </c:pt>
                      <c:pt idx="3">
                        <c:v>3</c:v>
                      </c:pt>
                      <c:pt idx="4">
                        <c:v>3</c:v>
                      </c:pt>
                      <c:pt idx="5">
                        <c:v>2</c:v>
                      </c:pt>
                      <c:pt idx="6">
                        <c:v>1</c:v>
                      </c:pt>
                      <c:pt idx="7">
                        <c:v>2</c:v>
                      </c:pt>
                      <c:pt idx="8">
                        <c:v>2</c:v>
                      </c:pt>
                      <c:pt idx="9">
                        <c:v>1</c:v>
                      </c:pt>
                      <c:pt idx="10">
                        <c:v>3</c:v>
                      </c:pt>
                      <c:pt idx="11">
                        <c:v>2</c:v>
                      </c:pt>
                      <c:pt idx="12">
                        <c:v>3</c:v>
                      </c:pt>
                      <c:pt idx="13">
                        <c:v>3</c:v>
                      </c:pt>
                      <c:pt idx="14">
                        <c:v>4</c:v>
                      </c:pt>
                      <c:pt idx="15">
                        <c:v>4</c:v>
                      </c:pt>
                      <c:pt idx="16">
                        <c:v>4</c:v>
                      </c:pt>
                      <c:pt idx="17">
                        <c:v>3</c:v>
                      </c:pt>
                      <c:pt idx="18">
                        <c:v>4</c:v>
                      </c:pt>
                      <c:pt idx="19">
                        <c:v>2</c:v>
                      </c:pt>
                      <c:pt idx="20">
                        <c:v>3</c:v>
                      </c:pt>
                      <c:pt idx="21">
                        <c:v>5</c:v>
                      </c:pt>
                      <c:pt idx="22">
                        <c:v>4</c:v>
                      </c:pt>
                      <c:pt idx="23">
                        <c:v>4</c:v>
                      </c:pt>
                      <c:pt idx="24">
                        <c:v>3</c:v>
                      </c:pt>
                      <c:pt idx="25">
                        <c:v>6</c:v>
                      </c:pt>
                      <c:pt idx="26" formatCode="General">
                        <c:v>5</c:v>
                      </c:pt>
                      <c:pt idx="27">
                        <c:v>3</c:v>
                      </c:pt>
                      <c:pt idx="28">
                        <c:v>2</c:v>
                      </c:pt>
                      <c:pt idx="29">
                        <c:v>3</c:v>
                      </c:pt>
                      <c:pt idx="30">
                        <c:v>2</c:v>
                      </c:pt>
                      <c:pt idx="31">
                        <c:v>2</c:v>
                      </c:pt>
                      <c:pt idx="32">
                        <c:v>2</c:v>
                      </c:pt>
                      <c:pt idx="33">
                        <c:v>2</c:v>
                      </c:pt>
                      <c:pt idx="34">
                        <c:v>0</c:v>
                      </c:pt>
                      <c:pt idx="35">
                        <c:v>0</c:v>
                      </c:pt>
                      <c:pt idx="36">
                        <c:v>3</c:v>
                      </c:pt>
                      <c:pt idx="37">
                        <c:v>4</c:v>
                      </c:pt>
                      <c:pt idx="38">
                        <c:v>5</c:v>
                      </c:pt>
                      <c:pt idx="39">
                        <c:v>5</c:v>
                      </c:pt>
                      <c:pt idx="40">
                        <c:v>6</c:v>
                      </c:pt>
                      <c:pt idx="41">
                        <c:v>4</c:v>
                      </c:pt>
                      <c:pt idx="42">
                        <c:v>1</c:v>
                      </c:pt>
                      <c:pt idx="43" formatCode="General">
                        <c:v>0</c:v>
                      </c:pt>
                      <c:pt idx="44">
                        <c:v>1</c:v>
                      </c:pt>
                      <c:pt idx="45">
                        <c:v>0</c:v>
                      </c:pt>
                      <c:pt idx="46">
                        <c:v>2</c:v>
                      </c:pt>
                      <c:pt idx="47">
                        <c:v>3</c:v>
                      </c:pt>
                      <c:pt idx="48">
                        <c:v>3</c:v>
                      </c:pt>
                      <c:pt idx="49">
                        <c:v>3</c:v>
                      </c:pt>
                      <c:pt idx="50">
                        <c:v>2</c:v>
                      </c:pt>
                      <c:pt idx="51">
                        <c:v>0</c:v>
                      </c:pt>
                      <c:pt idx="52">
                        <c:v>0</c:v>
                      </c:pt>
                      <c:pt idx="53">
                        <c:v>1</c:v>
                      </c:pt>
                      <c:pt idx="54">
                        <c:v>2</c:v>
                      </c:pt>
                      <c:pt idx="55" formatCode="General">
                        <c:v>2</c:v>
                      </c:pt>
                      <c:pt idx="56" formatCode="General">
                        <c:v>1</c:v>
                      </c:pt>
                      <c:pt idx="57" formatCode="General">
                        <c:v>2</c:v>
                      </c:pt>
                      <c:pt idx="58" formatCode="General">
                        <c:v>2</c:v>
                      </c:pt>
                      <c:pt idx="59" formatCode="General">
                        <c:v>3</c:v>
                      </c:pt>
                      <c:pt idx="60" formatCode="General">
                        <c:v>2</c:v>
                      </c:pt>
                      <c:pt idx="61" formatCode="General">
                        <c:v>2</c:v>
                      </c:pt>
                      <c:pt idx="62" formatCode="General">
                        <c:v>3</c:v>
                      </c:pt>
                      <c:pt idx="63" formatCode="General">
                        <c:v>5</c:v>
                      </c:pt>
                      <c:pt idx="64" formatCode="General">
                        <c:v>4</c:v>
                      </c:pt>
                      <c:pt idx="65" formatCode="General">
                        <c:v>5</c:v>
                      </c:pt>
                      <c:pt idx="66" formatCode="General">
                        <c:v>7</c:v>
                      </c:pt>
                      <c:pt idx="67" formatCode="General">
                        <c:v>4</c:v>
                      </c:pt>
                      <c:pt idx="68" formatCode="General">
                        <c:v>5</c:v>
                      </c:pt>
                      <c:pt idx="69" formatCode="General">
                        <c:v>1</c:v>
                      </c:pt>
                      <c:pt idx="70" formatCode="General">
                        <c:v>0</c:v>
                      </c:pt>
                      <c:pt idx="71" formatCode="General">
                        <c:v>0</c:v>
                      </c:pt>
                      <c:pt idx="72" formatCode="General">
                        <c:v>0</c:v>
                      </c:pt>
                      <c:pt idx="73" formatCode="General">
                        <c:v>1</c:v>
                      </c:pt>
                      <c:pt idx="74" formatCode="General">
                        <c:v>2</c:v>
                      </c:pt>
                      <c:pt idx="75" formatCode="General">
                        <c:v>1</c:v>
                      </c:pt>
                      <c:pt idx="76" formatCode="General">
                        <c:v>3</c:v>
                      </c:pt>
                      <c:pt idx="77" formatCode="General">
                        <c:v>3</c:v>
                      </c:pt>
                      <c:pt idx="78" formatCode="General">
                        <c:v>2</c:v>
                      </c:pt>
                      <c:pt idx="79" formatCode="General">
                        <c:v>1</c:v>
                      </c:pt>
                      <c:pt idx="80" formatCode="General">
                        <c:v>0</c:v>
                      </c:pt>
                      <c:pt idx="81" formatCode="General">
                        <c:v>0</c:v>
                      </c:pt>
                      <c:pt idx="82" formatCode="General">
                        <c:v>2</c:v>
                      </c:pt>
                      <c:pt idx="83" formatCode="General">
                        <c:v>1</c:v>
                      </c:pt>
                      <c:pt idx="84" formatCode="General">
                        <c:v>2</c:v>
                      </c:pt>
                      <c:pt idx="85" formatCode="General">
                        <c:v>2</c:v>
                      </c:pt>
                      <c:pt idx="86" formatCode="General">
                        <c:v>2</c:v>
                      </c:pt>
                      <c:pt idx="87" formatCode="General">
                        <c:v>1</c:v>
                      </c:pt>
                      <c:pt idx="88" formatCode="General">
                        <c:v>2</c:v>
                      </c:pt>
                      <c:pt idx="89" formatCode="General">
                        <c:v>0</c:v>
                      </c:pt>
                      <c:pt idx="90" formatCode="General">
                        <c:v>3</c:v>
                      </c:pt>
                      <c:pt idx="91" formatCode="General">
                        <c:v>3</c:v>
                      </c:pt>
                      <c:pt idx="92" formatCode="General">
                        <c:v>3</c:v>
                      </c:pt>
                      <c:pt idx="93" formatCode="General">
                        <c:v>3</c:v>
                      </c:pt>
                      <c:pt idx="94" formatCode="General">
                        <c:v>3</c:v>
                      </c:pt>
                      <c:pt idx="95" formatCode="General">
                        <c:v>2</c:v>
                      </c:pt>
                      <c:pt idx="96" formatCode="General">
                        <c:v>3</c:v>
                      </c:pt>
                    </c:numCache>
                  </c:numRef>
                </c:val>
                <c:extLst xmlns:c15="http://schemas.microsoft.com/office/drawing/2012/chart">
                  <c:ext xmlns:c16="http://schemas.microsoft.com/office/drawing/2014/chart" uri="{C3380CC4-5D6E-409C-BE32-E72D297353CC}">
                    <c16:uniqueId val="{00000039-97F4-45A6-87EA-AB9105C5388D}"/>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24-25 '!$A$58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'!$B$58:$DB$58</c15:sqref>
                        </c15:formulaRef>
                      </c:ext>
                    </c:extLst>
                    <c:numCache>
                      <c:formatCode>0</c:formatCode>
                      <c:ptCount val="105"/>
                      <c:pt idx="0">
                        <c:v>13</c:v>
                      </c:pt>
                      <c:pt idx="1">
                        <c:v>16</c:v>
                      </c:pt>
                      <c:pt idx="2">
                        <c:v>9</c:v>
                      </c:pt>
                      <c:pt idx="3">
                        <c:v>13</c:v>
                      </c:pt>
                      <c:pt idx="4">
                        <c:v>16</c:v>
                      </c:pt>
                      <c:pt idx="5">
                        <c:v>12</c:v>
                      </c:pt>
                      <c:pt idx="6">
                        <c:v>13</c:v>
                      </c:pt>
                      <c:pt idx="7">
                        <c:v>11</c:v>
                      </c:pt>
                      <c:pt idx="8">
                        <c:v>12</c:v>
                      </c:pt>
                      <c:pt idx="9">
                        <c:v>16</c:v>
                      </c:pt>
                      <c:pt idx="10">
                        <c:v>15</c:v>
                      </c:pt>
                      <c:pt idx="11">
                        <c:v>14</c:v>
                      </c:pt>
                      <c:pt idx="12">
                        <c:v>9</c:v>
                      </c:pt>
                      <c:pt idx="13">
                        <c:v>12</c:v>
                      </c:pt>
                      <c:pt idx="14">
                        <c:v>12</c:v>
                      </c:pt>
                      <c:pt idx="15">
                        <c:v>13</c:v>
                      </c:pt>
                      <c:pt idx="16">
                        <c:v>14</c:v>
                      </c:pt>
                      <c:pt idx="17">
                        <c:v>12</c:v>
                      </c:pt>
                      <c:pt idx="18">
                        <c:v>14</c:v>
                      </c:pt>
                      <c:pt idx="19">
                        <c:v>27</c:v>
                      </c:pt>
                      <c:pt idx="20">
                        <c:v>30</c:v>
                      </c:pt>
                      <c:pt idx="21">
                        <c:v>31</c:v>
                      </c:pt>
                      <c:pt idx="22">
                        <c:v>36</c:v>
                      </c:pt>
                      <c:pt idx="23">
                        <c:v>28</c:v>
                      </c:pt>
                      <c:pt idx="24">
                        <c:v>24</c:v>
                      </c:pt>
                      <c:pt idx="25">
                        <c:v>28</c:v>
                      </c:pt>
                      <c:pt idx="26" formatCode="General">
                        <c:v>41</c:v>
                      </c:pt>
                      <c:pt idx="27">
                        <c:v>37</c:v>
                      </c:pt>
                      <c:pt idx="28">
                        <c:v>36</c:v>
                      </c:pt>
                      <c:pt idx="29">
                        <c:v>36</c:v>
                      </c:pt>
                      <c:pt idx="30">
                        <c:v>36</c:v>
                      </c:pt>
                      <c:pt idx="31">
                        <c:v>30</c:v>
                      </c:pt>
                      <c:pt idx="32">
                        <c:v>28</c:v>
                      </c:pt>
                      <c:pt idx="33">
                        <c:v>29</c:v>
                      </c:pt>
                      <c:pt idx="34">
                        <c:v>27</c:v>
                      </c:pt>
                      <c:pt idx="35">
                        <c:v>22</c:v>
                      </c:pt>
                      <c:pt idx="36">
                        <c:v>13</c:v>
                      </c:pt>
                      <c:pt idx="37">
                        <c:v>16</c:v>
                      </c:pt>
                      <c:pt idx="38">
                        <c:v>16</c:v>
                      </c:pt>
                      <c:pt idx="39">
                        <c:v>18</c:v>
                      </c:pt>
                      <c:pt idx="40">
                        <c:v>12</c:v>
                      </c:pt>
                      <c:pt idx="41">
                        <c:v>11</c:v>
                      </c:pt>
                      <c:pt idx="42">
                        <c:v>11</c:v>
                      </c:pt>
                      <c:pt idx="43" formatCode="General">
                        <c:v>8</c:v>
                      </c:pt>
                      <c:pt idx="44">
                        <c:v>9</c:v>
                      </c:pt>
                      <c:pt idx="45">
                        <c:v>12</c:v>
                      </c:pt>
                      <c:pt idx="46">
                        <c:v>9</c:v>
                      </c:pt>
                      <c:pt idx="47">
                        <c:v>9</c:v>
                      </c:pt>
                      <c:pt idx="48">
                        <c:v>9</c:v>
                      </c:pt>
                      <c:pt idx="49">
                        <c:v>8</c:v>
                      </c:pt>
                      <c:pt idx="50">
                        <c:v>8</c:v>
                      </c:pt>
                      <c:pt idx="51">
                        <c:v>7</c:v>
                      </c:pt>
                      <c:pt idx="52">
                        <c:v>12</c:v>
                      </c:pt>
                      <c:pt idx="53">
                        <c:v>12</c:v>
                      </c:pt>
                      <c:pt idx="54">
                        <c:v>15</c:v>
                      </c:pt>
                      <c:pt idx="55" formatCode="General">
                        <c:v>15</c:v>
                      </c:pt>
                      <c:pt idx="56" formatCode="General">
                        <c:v>17</c:v>
                      </c:pt>
                      <c:pt idx="57" formatCode="General">
                        <c:v>20</c:v>
                      </c:pt>
                      <c:pt idx="58" formatCode="General">
                        <c:v>16</c:v>
                      </c:pt>
                      <c:pt idx="59" formatCode="General">
                        <c:v>13</c:v>
                      </c:pt>
                      <c:pt idx="60" formatCode="General">
                        <c:v>17</c:v>
                      </c:pt>
                      <c:pt idx="61" formatCode="General">
                        <c:v>15</c:v>
                      </c:pt>
                      <c:pt idx="62" formatCode="General">
                        <c:v>12</c:v>
                      </c:pt>
                      <c:pt idx="63" formatCode="General">
                        <c:v>9</c:v>
                      </c:pt>
                      <c:pt idx="64" formatCode="General">
                        <c:v>16</c:v>
                      </c:pt>
                      <c:pt idx="65" formatCode="General">
                        <c:v>19</c:v>
                      </c:pt>
                      <c:pt idx="66" formatCode="General">
                        <c:v>21</c:v>
                      </c:pt>
                      <c:pt idx="67" formatCode="General">
                        <c:v>26</c:v>
                      </c:pt>
                      <c:pt idx="68" formatCode="General">
                        <c:v>27</c:v>
                      </c:pt>
                      <c:pt idx="69" formatCode="General">
                        <c:v>34</c:v>
                      </c:pt>
                      <c:pt idx="70" formatCode="General">
                        <c:v>31</c:v>
                      </c:pt>
                      <c:pt idx="71" formatCode="General">
                        <c:v>41</c:v>
                      </c:pt>
                      <c:pt idx="72" formatCode="General">
                        <c:v>32</c:v>
                      </c:pt>
                      <c:pt idx="73" formatCode="General">
                        <c:v>37</c:v>
                      </c:pt>
                      <c:pt idx="74" formatCode="General">
                        <c:v>70</c:v>
                      </c:pt>
                      <c:pt idx="75" formatCode="General">
                        <c:v>96</c:v>
                      </c:pt>
                      <c:pt idx="76" formatCode="General">
                        <c:v>105</c:v>
                      </c:pt>
                      <c:pt idx="77" formatCode="General">
                        <c:v>112</c:v>
                      </c:pt>
                      <c:pt idx="78" formatCode="General">
                        <c:v>135</c:v>
                      </c:pt>
                      <c:pt idx="79" formatCode="General">
                        <c:v>138</c:v>
                      </c:pt>
                      <c:pt idx="80" formatCode="General">
                        <c:v>104</c:v>
                      </c:pt>
                      <c:pt idx="81" formatCode="General">
                        <c:v>95</c:v>
                      </c:pt>
                      <c:pt idx="82" formatCode="General">
                        <c:v>105</c:v>
                      </c:pt>
                      <c:pt idx="83" formatCode="General">
                        <c:v>107</c:v>
                      </c:pt>
                      <c:pt idx="84" formatCode="General">
                        <c:v>120</c:v>
                      </c:pt>
                      <c:pt idx="85" formatCode="General">
                        <c:v>67</c:v>
                      </c:pt>
                      <c:pt idx="86" formatCode="General">
                        <c:v>73</c:v>
                      </c:pt>
                      <c:pt idx="87" formatCode="General">
                        <c:v>93</c:v>
                      </c:pt>
                      <c:pt idx="88" formatCode="General">
                        <c:v>103</c:v>
                      </c:pt>
                      <c:pt idx="89" formatCode="General">
                        <c:v>94</c:v>
                      </c:pt>
                      <c:pt idx="90" formatCode="General">
                        <c:v>117</c:v>
                      </c:pt>
                      <c:pt idx="91" formatCode="General">
                        <c:v>127</c:v>
                      </c:pt>
                      <c:pt idx="92" formatCode="General">
                        <c:v>138</c:v>
                      </c:pt>
                      <c:pt idx="93" formatCode="General">
                        <c:v>110</c:v>
                      </c:pt>
                      <c:pt idx="94" formatCode="General">
                        <c:v>58</c:v>
                      </c:pt>
                      <c:pt idx="95" formatCode="General">
                        <c:v>50</c:v>
                      </c:pt>
                      <c:pt idx="96" formatCode="General">
                        <c:v>36</c:v>
                      </c:pt>
                    </c:numCache>
                  </c:numRef>
                </c:val>
                <c:extLst xmlns:c15="http://schemas.microsoft.com/office/drawing/2012/chart">
                  <c:ext xmlns:c16="http://schemas.microsoft.com/office/drawing/2014/chart" uri="{C3380CC4-5D6E-409C-BE32-E72D297353CC}">
                    <c16:uniqueId val="{0000003A-97F4-45A6-87EA-AB9105C5388D}"/>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24-25 '!$A$59</c15:sqref>
                        </c15:formulaRef>
                      </c:ext>
                    </c:extLst>
                    <c:strCache>
                      <c:ptCount val="1"/>
                      <c:pt idx="0">
                        <c:v>Upper Gastrointestinal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'!$B$59:$DB$59</c15:sqref>
                        </c15:formulaRef>
                      </c:ext>
                    </c:extLst>
                    <c:numCache>
                      <c:formatCode>0</c:formatCode>
                      <c:ptCount val="105"/>
                      <c:pt idx="0">
                        <c:v>25</c:v>
                      </c:pt>
                      <c:pt idx="1">
                        <c:v>31</c:v>
                      </c:pt>
                      <c:pt idx="2">
                        <c:v>28</c:v>
                      </c:pt>
                      <c:pt idx="3">
                        <c:v>27</c:v>
                      </c:pt>
                      <c:pt idx="4">
                        <c:v>31</c:v>
                      </c:pt>
                      <c:pt idx="5">
                        <c:v>34</c:v>
                      </c:pt>
                      <c:pt idx="6">
                        <c:v>22</c:v>
                      </c:pt>
                      <c:pt idx="7">
                        <c:v>19</c:v>
                      </c:pt>
                      <c:pt idx="8">
                        <c:v>30</c:v>
                      </c:pt>
                      <c:pt idx="9">
                        <c:v>30</c:v>
                      </c:pt>
                      <c:pt idx="10">
                        <c:v>34</c:v>
                      </c:pt>
                      <c:pt idx="11">
                        <c:v>25</c:v>
                      </c:pt>
                      <c:pt idx="12">
                        <c:v>33</c:v>
                      </c:pt>
                      <c:pt idx="13">
                        <c:v>30</c:v>
                      </c:pt>
                      <c:pt idx="14">
                        <c:v>26</c:v>
                      </c:pt>
                      <c:pt idx="15">
                        <c:v>20</c:v>
                      </c:pt>
                      <c:pt idx="16">
                        <c:v>13</c:v>
                      </c:pt>
                      <c:pt idx="17">
                        <c:v>12</c:v>
                      </c:pt>
                      <c:pt idx="18">
                        <c:v>13</c:v>
                      </c:pt>
                      <c:pt idx="19">
                        <c:v>20</c:v>
                      </c:pt>
                      <c:pt idx="20">
                        <c:v>24</c:v>
                      </c:pt>
                      <c:pt idx="21">
                        <c:v>26</c:v>
                      </c:pt>
                      <c:pt idx="22">
                        <c:v>25</c:v>
                      </c:pt>
                      <c:pt idx="23">
                        <c:v>33</c:v>
                      </c:pt>
                      <c:pt idx="24">
                        <c:v>28</c:v>
                      </c:pt>
                      <c:pt idx="25">
                        <c:v>26</c:v>
                      </c:pt>
                      <c:pt idx="26" formatCode="General">
                        <c:v>28</c:v>
                      </c:pt>
                      <c:pt idx="27">
                        <c:v>23</c:v>
                      </c:pt>
                      <c:pt idx="28">
                        <c:v>18</c:v>
                      </c:pt>
                      <c:pt idx="29">
                        <c:v>17</c:v>
                      </c:pt>
                      <c:pt idx="30">
                        <c:v>12</c:v>
                      </c:pt>
                      <c:pt idx="31">
                        <c:v>10</c:v>
                      </c:pt>
                      <c:pt idx="32">
                        <c:v>10</c:v>
                      </c:pt>
                      <c:pt idx="33">
                        <c:v>9</c:v>
                      </c:pt>
                      <c:pt idx="34">
                        <c:v>13</c:v>
                      </c:pt>
                      <c:pt idx="35">
                        <c:v>13</c:v>
                      </c:pt>
                      <c:pt idx="36">
                        <c:v>9</c:v>
                      </c:pt>
                      <c:pt idx="37">
                        <c:v>14</c:v>
                      </c:pt>
                      <c:pt idx="38">
                        <c:v>21</c:v>
                      </c:pt>
                      <c:pt idx="39">
                        <c:v>26</c:v>
                      </c:pt>
                      <c:pt idx="40">
                        <c:v>21</c:v>
                      </c:pt>
                      <c:pt idx="41">
                        <c:v>23</c:v>
                      </c:pt>
                      <c:pt idx="42">
                        <c:v>21</c:v>
                      </c:pt>
                      <c:pt idx="43" formatCode="General">
                        <c:v>20</c:v>
                      </c:pt>
                      <c:pt idx="44">
                        <c:v>19</c:v>
                      </c:pt>
                      <c:pt idx="45">
                        <c:v>18</c:v>
                      </c:pt>
                      <c:pt idx="46">
                        <c:v>19</c:v>
                      </c:pt>
                      <c:pt idx="47">
                        <c:v>16</c:v>
                      </c:pt>
                      <c:pt idx="48">
                        <c:v>13</c:v>
                      </c:pt>
                      <c:pt idx="49">
                        <c:v>9</c:v>
                      </c:pt>
                      <c:pt idx="50">
                        <c:v>8</c:v>
                      </c:pt>
                      <c:pt idx="51">
                        <c:v>8</c:v>
                      </c:pt>
                      <c:pt idx="52">
                        <c:v>12</c:v>
                      </c:pt>
                      <c:pt idx="53">
                        <c:v>8</c:v>
                      </c:pt>
                      <c:pt idx="54">
                        <c:v>11</c:v>
                      </c:pt>
                      <c:pt idx="55" formatCode="General">
                        <c:v>12</c:v>
                      </c:pt>
                      <c:pt idx="56" formatCode="General">
                        <c:v>13</c:v>
                      </c:pt>
                      <c:pt idx="57" formatCode="General">
                        <c:v>12</c:v>
                      </c:pt>
                      <c:pt idx="58" formatCode="General">
                        <c:v>13</c:v>
                      </c:pt>
                      <c:pt idx="59" formatCode="General">
                        <c:v>15</c:v>
                      </c:pt>
                      <c:pt idx="60" formatCode="General">
                        <c:v>13</c:v>
                      </c:pt>
                      <c:pt idx="61" formatCode="General">
                        <c:v>9</c:v>
                      </c:pt>
                      <c:pt idx="62" formatCode="General">
                        <c:v>9</c:v>
                      </c:pt>
                      <c:pt idx="63" formatCode="General">
                        <c:v>9</c:v>
                      </c:pt>
                      <c:pt idx="64" formatCode="General">
                        <c:v>12</c:v>
                      </c:pt>
                      <c:pt idx="65" formatCode="General">
                        <c:v>13</c:v>
                      </c:pt>
                      <c:pt idx="66" formatCode="General">
                        <c:v>11</c:v>
                      </c:pt>
                      <c:pt idx="67" formatCode="General">
                        <c:v>15</c:v>
                      </c:pt>
                      <c:pt idx="68" formatCode="General">
                        <c:v>14</c:v>
                      </c:pt>
                      <c:pt idx="69" formatCode="General">
                        <c:v>12</c:v>
                      </c:pt>
                      <c:pt idx="70" formatCode="General">
                        <c:v>13</c:v>
                      </c:pt>
                      <c:pt idx="71" formatCode="General">
                        <c:v>12</c:v>
                      </c:pt>
                      <c:pt idx="72" formatCode="General">
                        <c:v>17</c:v>
                      </c:pt>
                      <c:pt idx="73" formatCode="General">
                        <c:v>13</c:v>
                      </c:pt>
                      <c:pt idx="74" formatCode="General">
                        <c:v>14</c:v>
                      </c:pt>
                      <c:pt idx="75" formatCode="General">
                        <c:v>14</c:v>
                      </c:pt>
                      <c:pt idx="76" formatCode="General">
                        <c:v>20</c:v>
                      </c:pt>
                      <c:pt idx="77" formatCode="General">
                        <c:v>17</c:v>
                      </c:pt>
                      <c:pt idx="78" formatCode="General">
                        <c:v>12</c:v>
                      </c:pt>
                      <c:pt idx="79" formatCode="General">
                        <c:v>15</c:v>
                      </c:pt>
                      <c:pt idx="80" formatCode="General">
                        <c:v>11</c:v>
                      </c:pt>
                      <c:pt idx="81" formatCode="General">
                        <c:v>11</c:v>
                      </c:pt>
                      <c:pt idx="82" formatCode="General">
                        <c:v>12</c:v>
                      </c:pt>
                      <c:pt idx="83" formatCode="General">
                        <c:v>10</c:v>
                      </c:pt>
                      <c:pt idx="84" formatCode="General">
                        <c:v>10</c:v>
                      </c:pt>
                      <c:pt idx="85" formatCode="General">
                        <c:v>16</c:v>
                      </c:pt>
                      <c:pt idx="86" formatCode="General">
                        <c:v>17</c:v>
                      </c:pt>
                      <c:pt idx="87" formatCode="General">
                        <c:v>14</c:v>
                      </c:pt>
                      <c:pt idx="88" formatCode="General">
                        <c:v>15</c:v>
                      </c:pt>
                      <c:pt idx="89" formatCode="General">
                        <c:v>10</c:v>
                      </c:pt>
                      <c:pt idx="90" formatCode="General">
                        <c:v>17</c:v>
                      </c:pt>
                      <c:pt idx="91" formatCode="General">
                        <c:v>15</c:v>
                      </c:pt>
                      <c:pt idx="92" formatCode="General">
                        <c:v>19</c:v>
                      </c:pt>
                      <c:pt idx="93" formatCode="General">
                        <c:v>12</c:v>
                      </c:pt>
                      <c:pt idx="94" formatCode="General">
                        <c:v>11</c:v>
                      </c:pt>
                      <c:pt idx="95" formatCode="General">
                        <c:v>14</c:v>
                      </c:pt>
                      <c:pt idx="96" formatCode="General">
                        <c:v>15</c:v>
                      </c:pt>
                    </c:numCache>
                  </c:numRef>
                </c:val>
                <c:extLst xmlns:c15="http://schemas.microsoft.com/office/drawing/2012/chart">
                  <c:ext xmlns:c16="http://schemas.microsoft.com/office/drawing/2014/chart" uri="{C3380CC4-5D6E-409C-BE32-E72D297353CC}">
                    <c16:uniqueId val="{0000003B-97F4-45A6-87EA-AB9105C5388D}"/>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24-25 '!$A$60</c15:sqref>
                        </c15:formulaRef>
                      </c:ext>
                    </c:extLst>
                    <c:strCache>
                      <c:ptCount val="1"/>
                      <c:pt idx="0">
                        <c:v>Urological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'!$B$60:$DB$60</c15:sqref>
                        </c15:formulaRef>
                      </c:ext>
                    </c:extLst>
                    <c:numCache>
                      <c:formatCode>0</c:formatCode>
                      <c:ptCount val="105"/>
                      <c:pt idx="0">
                        <c:v>28</c:v>
                      </c:pt>
                      <c:pt idx="1">
                        <c:v>30</c:v>
                      </c:pt>
                      <c:pt idx="2">
                        <c:v>32</c:v>
                      </c:pt>
                      <c:pt idx="3">
                        <c:v>28</c:v>
                      </c:pt>
                      <c:pt idx="4">
                        <c:v>32</c:v>
                      </c:pt>
                      <c:pt idx="5">
                        <c:v>39</c:v>
                      </c:pt>
                      <c:pt idx="6">
                        <c:v>35</c:v>
                      </c:pt>
                      <c:pt idx="7">
                        <c:v>40</c:v>
                      </c:pt>
                      <c:pt idx="8">
                        <c:v>33</c:v>
                      </c:pt>
                      <c:pt idx="9">
                        <c:v>36</c:v>
                      </c:pt>
                      <c:pt idx="10">
                        <c:v>32</c:v>
                      </c:pt>
                      <c:pt idx="11">
                        <c:v>27</c:v>
                      </c:pt>
                      <c:pt idx="12">
                        <c:v>28</c:v>
                      </c:pt>
                      <c:pt idx="13">
                        <c:v>28</c:v>
                      </c:pt>
                      <c:pt idx="14">
                        <c:v>24</c:v>
                      </c:pt>
                      <c:pt idx="15">
                        <c:v>26</c:v>
                      </c:pt>
                      <c:pt idx="16">
                        <c:v>29</c:v>
                      </c:pt>
                      <c:pt idx="17">
                        <c:v>37</c:v>
                      </c:pt>
                      <c:pt idx="18">
                        <c:v>35</c:v>
                      </c:pt>
                      <c:pt idx="19">
                        <c:v>40</c:v>
                      </c:pt>
                      <c:pt idx="20">
                        <c:v>33</c:v>
                      </c:pt>
                      <c:pt idx="21">
                        <c:v>29</c:v>
                      </c:pt>
                      <c:pt idx="22">
                        <c:v>33</c:v>
                      </c:pt>
                      <c:pt idx="23">
                        <c:v>36</c:v>
                      </c:pt>
                      <c:pt idx="24">
                        <c:v>33</c:v>
                      </c:pt>
                      <c:pt idx="25">
                        <c:v>29</c:v>
                      </c:pt>
                      <c:pt idx="26" formatCode="General">
                        <c:v>29</c:v>
                      </c:pt>
                      <c:pt idx="27">
                        <c:v>32</c:v>
                      </c:pt>
                      <c:pt idx="28">
                        <c:v>30</c:v>
                      </c:pt>
                      <c:pt idx="29">
                        <c:v>29</c:v>
                      </c:pt>
                      <c:pt idx="30">
                        <c:v>28</c:v>
                      </c:pt>
                      <c:pt idx="31">
                        <c:v>30</c:v>
                      </c:pt>
                      <c:pt idx="32">
                        <c:v>27</c:v>
                      </c:pt>
                      <c:pt idx="33">
                        <c:v>27</c:v>
                      </c:pt>
                      <c:pt idx="34">
                        <c:v>24</c:v>
                      </c:pt>
                      <c:pt idx="35">
                        <c:v>26</c:v>
                      </c:pt>
                      <c:pt idx="36">
                        <c:v>27</c:v>
                      </c:pt>
                      <c:pt idx="37">
                        <c:v>27</c:v>
                      </c:pt>
                      <c:pt idx="38">
                        <c:v>25</c:v>
                      </c:pt>
                      <c:pt idx="39">
                        <c:v>27</c:v>
                      </c:pt>
                      <c:pt idx="40">
                        <c:v>31</c:v>
                      </c:pt>
                      <c:pt idx="41">
                        <c:v>32</c:v>
                      </c:pt>
                      <c:pt idx="42">
                        <c:v>40</c:v>
                      </c:pt>
                      <c:pt idx="43" formatCode="General">
                        <c:v>41</c:v>
                      </c:pt>
                      <c:pt idx="44">
                        <c:v>37</c:v>
                      </c:pt>
                      <c:pt idx="45">
                        <c:v>35</c:v>
                      </c:pt>
                      <c:pt idx="46">
                        <c:v>29</c:v>
                      </c:pt>
                      <c:pt idx="47">
                        <c:v>28</c:v>
                      </c:pt>
                      <c:pt idx="48">
                        <c:v>25</c:v>
                      </c:pt>
                      <c:pt idx="49">
                        <c:v>20</c:v>
                      </c:pt>
                      <c:pt idx="50">
                        <c:v>20</c:v>
                      </c:pt>
                      <c:pt idx="51">
                        <c:v>26</c:v>
                      </c:pt>
                      <c:pt idx="52">
                        <c:v>25</c:v>
                      </c:pt>
                      <c:pt idx="53">
                        <c:v>30</c:v>
                      </c:pt>
                      <c:pt idx="54">
                        <c:v>22</c:v>
                      </c:pt>
                      <c:pt idx="55" formatCode="General">
                        <c:v>21</c:v>
                      </c:pt>
                      <c:pt idx="56" formatCode="General">
                        <c:v>17</c:v>
                      </c:pt>
                      <c:pt idx="57" formatCode="General">
                        <c:v>23</c:v>
                      </c:pt>
                      <c:pt idx="58" formatCode="General">
                        <c:v>24</c:v>
                      </c:pt>
                      <c:pt idx="59" formatCode="General">
                        <c:v>23</c:v>
                      </c:pt>
                      <c:pt idx="60" formatCode="General">
                        <c:v>25</c:v>
                      </c:pt>
                      <c:pt idx="61" formatCode="General">
                        <c:v>24</c:v>
                      </c:pt>
                      <c:pt idx="62" formatCode="General">
                        <c:v>28</c:v>
                      </c:pt>
                      <c:pt idx="63" formatCode="General">
                        <c:v>24</c:v>
                      </c:pt>
                      <c:pt idx="64" formatCode="General">
                        <c:v>19</c:v>
                      </c:pt>
                      <c:pt idx="65" formatCode="General">
                        <c:v>22</c:v>
                      </c:pt>
                      <c:pt idx="66" formatCode="General">
                        <c:v>26</c:v>
                      </c:pt>
                      <c:pt idx="67" formatCode="General">
                        <c:v>22</c:v>
                      </c:pt>
                      <c:pt idx="68" formatCode="General">
                        <c:v>19</c:v>
                      </c:pt>
                      <c:pt idx="69" formatCode="General">
                        <c:v>26</c:v>
                      </c:pt>
                      <c:pt idx="70" formatCode="General">
                        <c:v>20</c:v>
                      </c:pt>
                      <c:pt idx="71" formatCode="General">
                        <c:v>17</c:v>
                      </c:pt>
                      <c:pt idx="72" formatCode="General">
                        <c:v>16</c:v>
                      </c:pt>
                      <c:pt idx="73" formatCode="General">
                        <c:v>26</c:v>
                      </c:pt>
                      <c:pt idx="74" formatCode="General">
                        <c:v>29</c:v>
                      </c:pt>
                      <c:pt idx="75" formatCode="General">
                        <c:v>22</c:v>
                      </c:pt>
                      <c:pt idx="76" formatCode="General">
                        <c:v>26</c:v>
                      </c:pt>
                      <c:pt idx="77" formatCode="General">
                        <c:v>33</c:v>
                      </c:pt>
                      <c:pt idx="78" formatCode="General">
                        <c:v>31</c:v>
                      </c:pt>
                      <c:pt idx="79" formatCode="General">
                        <c:v>23</c:v>
                      </c:pt>
                      <c:pt idx="80" formatCode="General">
                        <c:v>19</c:v>
                      </c:pt>
                      <c:pt idx="81" formatCode="General">
                        <c:v>16</c:v>
                      </c:pt>
                      <c:pt idx="82" formatCode="General">
                        <c:v>17</c:v>
                      </c:pt>
                      <c:pt idx="83" formatCode="General">
                        <c:v>15</c:v>
                      </c:pt>
                      <c:pt idx="84" formatCode="General">
                        <c:v>13</c:v>
                      </c:pt>
                      <c:pt idx="85" formatCode="General">
                        <c:v>20</c:v>
                      </c:pt>
                      <c:pt idx="86" formatCode="General">
                        <c:v>22</c:v>
                      </c:pt>
                      <c:pt idx="87" formatCode="General">
                        <c:v>23</c:v>
                      </c:pt>
                      <c:pt idx="88" formatCode="General">
                        <c:v>19</c:v>
                      </c:pt>
                      <c:pt idx="89" formatCode="General">
                        <c:v>15</c:v>
                      </c:pt>
                      <c:pt idx="90" formatCode="General">
                        <c:v>20</c:v>
                      </c:pt>
                      <c:pt idx="91" formatCode="General">
                        <c:v>24</c:v>
                      </c:pt>
                      <c:pt idx="92" formatCode="General">
                        <c:v>25</c:v>
                      </c:pt>
                      <c:pt idx="93" formatCode="General">
                        <c:v>29</c:v>
                      </c:pt>
                      <c:pt idx="94" formatCode="General">
                        <c:v>29</c:v>
                      </c:pt>
                      <c:pt idx="95" formatCode="General">
                        <c:v>35</c:v>
                      </c:pt>
                      <c:pt idx="96" formatCode="General">
                        <c:v>28</c:v>
                      </c:pt>
                    </c:numCache>
                  </c:numRef>
                </c:val>
                <c:extLst xmlns:c15="http://schemas.microsoft.com/office/drawing/2012/chart">
                  <c:ext xmlns:c16="http://schemas.microsoft.com/office/drawing/2014/chart" uri="{C3380CC4-5D6E-409C-BE32-E72D297353CC}">
                    <c16:uniqueId val="{0000003C-97F4-45A6-87EA-AB9105C5388D}"/>
                  </c:ext>
                </c:extLst>
              </c15:ser>
            </c15:filteredBarSeries>
            <c15:filteredBarSeries>
              <c15:ser>
                <c:idx val="59"/>
                <c:order val="59"/>
                <c:tx>
                  <c:strRef>
                    <c:extLst xmlns:c15="http://schemas.microsoft.com/office/drawing/2012/chart">
                      <c:ext xmlns:c15="http://schemas.microsoft.com/office/drawing/2012/chart" uri="{02D57815-91ED-43cb-92C2-25804820EDAC}">
                        <c15:formulaRef>
                          <c15:sqref>'Table for graphs 24-25 '!$A$61</c15:sqref>
                        </c15:formulaRef>
                      </c:ext>
                    </c:extLst>
                    <c:strCache>
                      <c:ptCount val="1"/>
                      <c:pt idx="0">
                        <c:v>- Reported 63 - 103 days All Sites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'!$B$61:$DB$61</c15:sqref>
                        </c15:formulaRef>
                      </c:ext>
                    </c:extLst>
                    <c:numCache>
                      <c:formatCode>0</c:formatCode>
                      <c:ptCount val="105"/>
                      <c:pt idx="0">
                        <c:v>232</c:v>
                      </c:pt>
                      <c:pt idx="1">
                        <c:v>279</c:v>
                      </c:pt>
                      <c:pt idx="2">
                        <c:v>268</c:v>
                      </c:pt>
                      <c:pt idx="3">
                        <c:v>262</c:v>
                      </c:pt>
                      <c:pt idx="4">
                        <c:v>268</c:v>
                      </c:pt>
                      <c:pt idx="5">
                        <c:v>277</c:v>
                      </c:pt>
                      <c:pt idx="6">
                        <c:v>261</c:v>
                      </c:pt>
                      <c:pt idx="7">
                        <c:v>254</c:v>
                      </c:pt>
                      <c:pt idx="8">
                        <c:v>275</c:v>
                      </c:pt>
                      <c:pt idx="9">
                        <c:v>276</c:v>
                      </c:pt>
                      <c:pt idx="10">
                        <c:v>268</c:v>
                      </c:pt>
                      <c:pt idx="11">
                        <c:v>240</c:v>
                      </c:pt>
                      <c:pt idx="12">
                        <c:v>244</c:v>
                      </c:pt>
                      <c:pt idx="13">
                        <c:v>214</c:v>
                      </c:pt>
                      <c:pt idx="14">
                        <c:v>206</c:v>
                      </c:pt>
                      <c:pt idx="15">
                        <c:v>200</c:v>
                      </c:pt>
                      <c:pt idx="16">
                        <c:v>213</c:v>
                      </c:pt>
                      <c:pt idx="17">
                        <c:v>206</c:v>
                      </c:pt>
                      <c:pt idx="18">
                        <c:v>219</c:v>
                      </c:pt>
                      <c:pt idx="19">
                        <c:v>256</c:v>
                      </c:pt>
                      <c:pt idx="20">
                        <c:v>255</c:v>
                      </c:pt>
                      <c:pt idx="21">
                        <c:v>263</c:v>
                      </c:pt>
                      <c:pt idx="22">
                        <c:v>275</c:v>
                      </c:pt>
                      <c:pt idx="23">
                        <c:v>300</c:v>
                      </c:pt>
                      <c:pt idx="24">
                        <c:v>255</c:v>
                      </c:pt>
                      <c:pt idx="25">
                        <c:v>245</c:v>
                      </c:pt>
                      <c:pt idx="26">
                        <c:v>238</c:v>
                      </c:pt>
                      <c:pt idx="27">
                        <c:v>212</c:v>
                      </c:pt>
                      <c:pt idx="28">
                        <c:v>210</c:v>
                      </c:pt>
                      <c:pt idx="29">
                        <c:v>212</c:v>
                      </c:pt>
                      <c:pt idx="30">
                        <c:v>197</c:v>
                      </c:pt>
                      <c:pt idx="31">
                        <c:v>183</c:v>
                      </c:pt>
                      <c:pt idx="32">
                        <c:v>176</c:v>
                      </c:pt>
                      <c:pt idx="33">
                        <c:v>180</c:v>
                      </c:pt>
                      <c:pt idx="34">
                        <c:v>169</c:v>
                      </c:pt>
                      <c:pt idx="35">
                        <c:v>156</c:v>
                      </c:pt>
                      <c:pt idx="36">
                        <c:v>162</c:v>
                      </c:pt>
                      <c:pt idx="37">
                        <c:v>165</c:v>
                      </c:pt>
                      <c:pt idx="38">
                        <c:v>168</c:v>
                      </c:pt>
                      <c:pt idx="39">
                        <c:v>188</c:v>
                      </c:pt>
                      <c:pt idx="40">
                        <c:v>192</c:v>
                      </c:pt>
                      <c:pt idx="41">
                        <c:v>186</c:v>
                      </c:pt>
                      <c:pt idx="42">
                        <c:v>182</c:v>
                      </c:pt>
                      <c:pt idx="43">
                        <c:v>192</c:v>
                      </c:pt>
                      <c:pt idx="44">
                        <c:v>169</c:v>
                      </c:pt>
                      <c:pt idx="45">
                        <c:v>151</c:v>
                      </c:pt>
                      <c:pt idx="46">
                        <c:v>147</c:v>
                      </c:pt>
                      <c:pt idx="47">
                        <c:v>146</c:v>
                      </c:pt>
                      <c:pt idx="48">
                        <c:v>121</c:v>
                      </c:pt>
                      <c:pt idx="49">
                        <c:v>103</c:v>
                      </c:pt>
                      <c:pt idx="50">
                        <c:v>102</c:v>
                      </c:pt>
                      <c:pt idx="51">
                        <c:v>116</c:v>
                      </c:pt>
                      <c:pt idx="52">
                        <c:v>117</c:v>
                      </c:pt>
                      <c:pt idx="53">
                        <c:v>129</c:v>
                      </c:pt>
                      <c:pt idx="54">
                        <c:v>140</c:v>
                      </c:pt>
                      <c:pt idx="55">
                        <c:v>147</c:v>
                      </c:pt>
                      <c:pt idx="56">
                        <c:v>136</c:v>
                      </c:pt>
                      <c:pt idx="57">
                        <c:v>161</c:v>
                      </c:pt>
                      <c:pt idx="58">
                        <c:v>171</c:v>
                      </c:pt>
                      <c:pt idx="59">
                        <c:v>153</c:v>
                      </c:pt>
                      <c:pt idx="60">
                        <c:v>168</c:v>
                      </c:pt>
                      <c:pt idx="61">
                        <c:v>154</c:v>
                      </c:pt>
                      <c:pt idx="62">
                        <c:v>154</c:v>
                      </c:pt>
                      <c:pt idx="63">
                        <c:v>138</c:v>
                      </c:pt>
                      <c:pt idx="64">
                        <c:v>151</c:v>
                      </c:pt>
                      <c:pt idx="65">
                        <c:v>154</c:v>
                      </c:pt>
                      <c:pt idx="66">
                        <c:v>174</c:v>
                      </c:pt>
                      <c:pt idx="67">
                        <c:v>185</c:v>
                      </c:pt>
                      <c:pt idx="68">
                        <c:v>172</c:v>
                      </c:pt>
                      <c:pt idx="69">
                        <c:v>198</c:v>
                      </c:pt>
                      <c:pt idx="70">
                        <c:v>174</c:v>
                      </c:pt>
                      <c:pt idx="71">
                        <c:v>178</c:v>
                      </c:pt>
                      <c:pt idx="72">
                        <c:v>180</c:v>
                      </c:pt>
                      <c:pt idx="73">
                        <c:v>194</c:v>
                      </c:pt>
                      <c:pt idx="74">
                        <c:v>221</c:v>
                      </c:pt>
                      <c:pt idx="75">
                        <c:v>235</c:v>
                      </c:pt>
                      <c:pt idx="76">
                        <c:v>254</c:v>
                      </c:pt>
                      <c:pt idx="77">
                        <c:v>259</c:v>
                      </c:pt>
                      <c:pt idx="78">
                        <c:v>255</c:v>
                      </c:pt>
                      <c:pt idx="79">
                        <c:v>258</c:v>
                      </c:pt>
                      <c:pt idx="80">
                        <c:v>222</c:v>
                      </c:pt>
                      <c:pt idx="81">
                        <c:v>210</c:v>
                      </c:pt>
                      <c:pt idx="82">
                        <c:v>242</c:v>
                      </c:pt>
                      <c:pt idx="83">
                        <c:v>229</c:v>
                      </c:pt>
                      <c:pt idx="84">
                        <c:v>232</c:v>
                      </c:pt>
                      <c:pt idx="85">
                        <c:v>179</c:v>
                      </c:pt>
                      <c:pt idx="86">
                        <c:v>193</c:v>
                      </c:pt>
                      <c:pt idx="87">
                        <c:v>201</c:v>
                      </c:pt>
                      <c:pt idx="88">
                        <c:v>214</c:v>
                      </c:pt>
                      <c:pt idx="89">
                        <c:v>192</c:v>
                      </c:pt>
                      <c:pt idx="90">
                        <c:v>236</c:v>
                      </c:pt>
                      <c:pt idx="91">
                        <c:v>268</c:v>
                      </c:pt>
                      <c:pt idx="92">
                        <c:v>285</c:v>
                      </c:pt>
                      <c:pt idx="93">
                        <c:v>255</c:v>
                      </c:pt>
                      <c:pt idx="94">
                        <c:v>194</c:v>
                      </c:pt>
                      <c:pt idx="95">
                        <c:v>191</c:v>
                      </c:pt>
                      <c:pt idx="96">
                        <c:v>171</c:v>
                      </c:pt>
                    </c:numCache>
                  </c:numRef>
                </c:val>
                <c:extLst xmlns:c15="http://schemas.microsoft.com/office/drawing/2012/chart">
                  <c:ext xmlns:c16="http://schemas.microsoft.com/office/drawing/2014/chart" uri="{C3380CC4-5D6E-409C-BE32-E72D297353CC}">
                    <c16:uniqueId val="{0000003D-97F4-45A6-87EA-AB9105C5388D}"/>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24-25 '!$A$62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'!$B$62:$DB$62</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1</c:v>
                      </c:pt>
                      <c:pt idx="49">
                        <c:v>0</c:v>
                      </c:pt>
                      <c:pt idx="50">
                        <c:v>0</c:v>
                      </c:pt>
                      <c:pt idx="51">
                        <c:v>0</c:v>
                      </c:pt>
                      <c:pt idx="52">
                        <c:v>0</c:v>
                      </c:pt>
                      <c:pt idx="53" formatCode="General">
                        <c:v>0</c:v>
                      </c:pt>
                      <c:pt idx="54" formatCode="General">
                        <c:v>0</c:v>
                      </c:pt>
                      <c:pt idx="55" formatCode="General">
                        <c:v>1</c:v>
                      </c:pt>
                      <c:pt idx="56" formatCode="General">
                        <c:v>1</c:v>
                      </c:pt>
                      <c:pt idx="57" formatCode="General">
                        <c:v>1</c:v>
                      </c:pt>
                      <c:pt idx="58" formatCode="General">
                        <c:v>1</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3E-97F4-45A6-87EA-AB9105C5388D}"/>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24-25 '!$A$63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'!$B$63:$DB$63</c15:sqref>
                        </c15:formulaRef>
                      </c:ext>
                    </c:extLst>
                    <c:numCache>
                      <c:formatCode>0</c:formatCode>
                      <c:ptCount val="105"/>
                      <c:pt idx="0">
                        <c:v>0</c:v>
                      </c:pt>
                      <c:pt idx="1">
                        <c:v>0</c:v>
                      </c:pt>
                      <c:pt idx="2">
                        <c:v>0</c:v>
                      </c:pt>
                      <c:pt idx="3">
                        <c:v>0</c:v>
                      </c:pt>
                      <c:pt idx="4">
                        <c:v>0</c:v>
                      </c:pt>
                      <c:pt idx="5">
                        <c:v>0</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0</c:v>
                      </c:pt>
                      <c:pt idx="22">
                        <c:v>0</c:v>
                      </c:pt>
                      <c:pt idx="23">
                        <c:v>1</c:v>
                      </c:pt>
                      <c:pt idx="24">
                        <c:v>1</c:v>
                      </c:pt>
                      <c:pt idx="25">
                        <c:v>0</c:v>
                      </c:pt>
                      <c:pt idx="26">
                        <c:v>1</c:v>
                      </c:pt>
                      <c:pt idx="27">
                        <c:v>1</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1</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3F-97F4-45A6-87EA-AB9105C5388D}"/>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24-25 '!$A$65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'!$B$65:$DB$65</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1</c:v>
                      </c:pt>
                      <c:pt idx="82" formatCode="General">
                        <c:v>1</c:v>
                      </c:pt>
                      <c:pt idx="83" formatCode="General">
                        <c:v>1</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1</c:v>
                      </c:pt>
                      <c:pt idx="92" formatCode="General">
                        <c:v>1</c:v>
                      </c:pt>
                      <c:pt idx="93" formatCode="General">
                        <c:v>1</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0-97F4-45A6-87EA-AB9105C5388D}"/>
                  </c:ext>
                </c:extLst>
              </c15:ser>
            </c15:filteredBarSeries>
            <c15:filteredBarSeries>
              <c15:ser>
                <c:idx val="64"/>
                <c:order val="64"/>
                <c:tx>
                  <c:strRef>
                    <c:extLst xmlns:c15="http://schemas.microsoft.com/office/drawing/2012/chart">
                      <c:ext xmlns:c15="http://schemas.microsoft.com/office/drawing/2012/chart" uri="{02D57815-91ED-43cb-92C2-25804820EDAC}">
                        <c15:formulaRef>
                          <c15:sqref>'Table for graphs 24-25 '!$A$66</c15:sqref>
                        </c15:formulaRef>
                      </c:ext>
                    </c:extLst>
                    <c:strCache>
                      <c:ptCount val="1"/>
                      <c:pt idx="0">
                        <c:v>Gynaecological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'!$B$66:$DB$66</c15:sqref>
                        </c15:formulaRef>
                      </c:ext>
                    </c:extLst>
                    <c:numCache>
                      <c:formatCode>0</c:formatCode>
                      <c:ptCount val="105"/>
                      <c:pt idx="0">
                        <c:v>41</c:v>
                      </c:pt>
                      <c:pt idx="1">
                        <c:v>44</c:v>
                      </c:pt>
                      <c:pt idx="2">
                        <c:v>29</c:v>
                      </c:pt>
                      <c:pt idx="3">
                        <c:v>33</c:v>
                      </c:pt>
                      <c:pt idx="4">
                        <c:v>41</c:v>
                      </c:pt>
                      <c:pt idx="5">
                        <c:v>42</c:v>
                      </c:pt>
                      <c:pt idx="6">
                        <c:v>43</c:v>
                      </c:pt>
                      <c:pt idx="7">
                        <c:v>40</c:v>
                      </c:pt>
                      <c:pt idx="8">
                        <c:v>41</c:v>
                      </c:pt>
                      <c:pt idx="9">
                        <c:v>34</c:v>
                      </c:pt>
                      <c:pt idx="10">
                        <c:v>32</c:v>
                      </c:pt>
                      <c:pt idx="11">
                        <c:v>31</c:v>
                      </c:pt>
                      <c:pt idx="12">
                        <c:v>28</c:v>
                      </c:pt>
                      <c:pt idx="13">
                        <c:v>30</c:v>
                      </c:pt>
                      <c:pt idx="14">
                        <c:v>29</c:v>
                      </c:pt>
                      <c:pt idx="15">
                        <c:v>30</c:v>
                      </c:pt>
                      <c:pt idx="16">
                        <c:v>25</c:v>
                      </c:pt>
                      <c:pt idx="17">
                        <c:v>23</c:v>
                      </c:pt>
                      <c:pt idx="18">
                        <c:v>21</c:v>
                      </c:pt>
                      <c:pt idx="19">
                        <c:v>17</c:v>
                      </c:pt>
                      <c:pt idx="20">
                        <c:v>20</c:v>
                      </c:pt>
                      <c:pt idx="21">
                        <c:v>21</c:v>
                      </c:pt>
                      <c:pt idx="22">
                        <c:v>24</c:v>
                      </c:pt>
                      <c:pt idx="23">
                        <c:v>27</c:v>
                      </c:pt>
                      <c:pt idx="24">
                        <c:v>30</c:v>
                      </c:pt>
                      <c:pt idx="25">
                        <c:v>25</c:v>
                      </c:pt>
                      <c:pt idx="26">
                        <c:v>27</c:v>
                      </c:pt>
                      <c:pt idx="27">
                        <c:v>26</c:v>
                      </c:pt>
                      <c:pt idx="28">
                        <c:v>30</c:v>
                      </c:pt>
                      <c:pt idx="29">
                        <c:v>34</c:v>
                      </c:pt>
                      <c:pt idx="30">
                        <c:v>33</c:v>
                      </c:pt>
                      <c:pt idx="31">
                        <c:v>33</c:v>
                      </c:pt>
                      <c:pt idx="32">
                        <c:v>28</c:v>
                      </c:pt>
                      <c:pt idx="33">
                        <c:v>25</c:v>
                      </c:pt>
                      <c:pt idx="34">
                        <c:v>26</c:v>
                      </c:pt>
                      <c:pt idx="35">
                        <c:v>22</c:v>
                      </c:pt>
                      <c:pt idx="36">
                        <c:v>18</c:v>
                      </c:pt>
                      <c:pt idx="37">
                        <c:v>20</c:v>
                      </c:pt>
                      <c:pt idx="38">
                        <c:v>23</c:v>
                      </c:pt>
                      <c:pt idx="39">
                        <c:v>27</c:v>
                      </c:pt>
                      <c:pt idx="40">
                        <c:v>26</c:v>
                      </c:pt>
                      <c:pt idx="41">
                        <c:v>20</c:v>
                      </c:pt>
                      <c:pt idx="42">
                        <c:v>22</c:v>
                      </c:pt>
                      <c:pt idx="43" formatCode="General">
                        <c:v>24</c:v>
                      </c:pt>
                      <c:pt idx="44">
                        <c:v>20</c:v>
                      </c:pt>
                      <c:pt idx="45">
                        <c:v>22</c:v>
                      </c:pt>
                      <c:pt idx="46">
                        <c:v>20</c:v>
                      </c:pt>
                      <c:pt idx="47">
                        <c:v>17</c:v>
                      </c:pt>
                      <c:pt idx="48">
                        <c:v>13</c:v>
                      </c:pt>
                      <c:pt idx="49">
                        <c:v>13</c:v>
                      </c:pt>
                      <c:pt idx="50">
                        <c:v>10</c:v>
                      </c:pt>
                      <c:pt idx="51">
                        <c:v>9</c:v>
                      </c:pt>
                      <c:pt idx="52">
                        <c:v>10</c:v>
                      </c:pt>
                      <c:pt idx="53" formatCode="General">
                        <c:v>9</c:v>
                      </c:pt>
                      <c:pt idx="54" formatCode="General">
                        <c:v>8</c:v>
                      </c:pt>
                      <c:pt idx="55" formatCode="General">
                        <c:v>8</c:v>
                      </c:pt>
                      <c:pt idx="56" formatCode="General">
                        <c:v>9</c:v>
                      </c:pt>
                      <c:pt idx="57" formatCode="General">
                        <c:v>9</c:v>
                      </c:pt>
                      <c:pt idx="58" formatCode="General">
                        <c:v>11</c:v>
                      </c:pt>
                      <c:pt idx="59" formatCode="General">
                        <c:v>9</c:v>
                      </c:pt>
                      <c:pt idx="60" formatCode="General">
                        <c:v>14</c:v>
                      </c:pt>
                      <c:pt idx="61" formatCode="General">
                        <c:v>15</c:v>
                      </c:pt>
                      <c:pt idx="62" formatCode="General">
                        <c:v>17</c:v>
                      </c:pt>
                      <c:pt idx="63" formatCode="General">
                        <c:v>16</c:v>
                      </c:pt>
                      <c:pt idx="64" formatCode="General">
                        <c:v>18</c:v>
                      </c:pt>
                      <c:pt idx="65" formatCode="General">
                        <c:v>18</c:v>
                      </c:pt>
                      <c:pt idx="66" formatCode="General">
                        <c:v>13</c:v>
                      </c:pt>
                      <c:pt idx="67" formatCode="General">
                        <c:v>13</c:v>
                      </c:pt>
                      <c:pt idx="68" formatCode="General">
                        <c:v>14</c:v>
                      </c:pt>
                      <c:pt idx="69" formatCode="General">
                        <c:v>14</c:v>
                      </c:pt>
                      <c:pt idx="70" formatCode="General">
                        <c:v>15</c:v>
                      </c:pt>
                      <c:pt idx="71" formatCode="General">
                        <c:v>14</c:v>
                      </c:pt>
                      <c:pt idx="72" formatCode="General">
                        <c:v>13</c:v>
                      </c:pt>
                      <c:pt idx="73" formatCode="General">
                        <c:v>11</c:v>
                      </c:pt>
                      <c:pt idx="74" formatCode="General">
                        <c:v>12</c:v>
                      </c:pt>
                      <c:pt idx="75" formatCode="General">
                        <c:v>9</c:v>
                      </c:pt>
                      <c:pt idx="76" formatCode="General">
                        <c:v>9</c:v>
                      </c:pt>
                      <c:pt idx="77" formatCode="General">
                        <c:v>11</c:v>
                      </c:pt>
                      <c:pt idx="78" formatCode="General">
                        <c:v>14</c:v>
                      </c:pt>
                      <c:pt idx="79" formatCode="General">
                        <c:v>10</c:v>
                      </c:pt>
                      <c:pt idx="80" formatCode="General">
                        <c:v>7</c:v>
                      </c:pt>
                      <c:pt idx="81" formatCode="General">
                        <c:v>8</c:v>
                      </c:pt>
                      <c:pt idx="82" formatCode="General">
                        <c:v>8</c:v>
                      </c:pt>
                      <c:pt idx="83" formatCode="General">
                        <c:v>10</c:v>
                      </c:pt>
                      <c:pt idx="84" formatCode="General">
                        <c:v>10</c:v>
                      </c:pt>
                      <c:pt idx="85" formatCode="General">
                        <c:v>11</c:v>
                      </c:pt>
                      <c:pt idx="86" formatCode="General">
                        <c:v>10</c:v>
                      </c:pt>
                      <c:pt idx="87" formatCode="General">
                        <c:v>11</c:v>
                      </c:pt>
                      <c:pt idx="88" formatCode="General">
                        <c:v>10</c:v>
                      </c:pt>
                      <c:pt idx="89" formatCode="General">
                        <c:v>11</c:v>
                      </c:pt>
                      <c:pt idx="90" formatCode="General">
                        <c:v>10</c:v>
                      </c:pt>
                      <c:pt idx="91" formatCode="General">
                        <c:v>10</c:v>
                      </c:pt>
                      <c:pt idx="92" formatCode="General">
                        <c:v>9</c:v>
                      </c:pt>
                      <c:pt idx="93" formatCode="General">
                        <c:v>10</c:v>
                      </c:pt>
                      <c:pt idx="94" formatCode="General">
                        <c:v>12</c:v>
                      </c:pt>
                      <c:pt idx="95" formatCode="General">
                        <c:v>10</c:v>
                      </c:pt>
                      <c:pt idx="96" formatCode="General">
                        <c:v>10</c:v>
                      </c:pt>
                    </c:numCache>
                  </c:numRef>
                </c:val>
                <c:extLst xmlns:c15="http://schemas.microsoft.com/office/drawing/2012/chart">
                  <c:ext xmlns:c16="http://schemas.microsoft.com/office/drawing/2014/chart" uri="{C3380CC4-5D6E-409C-BE32-E72D297353CC}">
                    <c16:uniqueId val="{00000041-97F4-45A6-87EA-AB9105C5388D}"/>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24-25 '!$A$67</c15:sqref>
                        </c15:formulaRef>
                      </c:ext>
                    </c:extLst>
                    <c:strCache>
                      <c:ptCount val="1"/>
                      <c:pt idx="0">
                        <c:v>Haematological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'!$B$67:$DB$67</c15:sqref>
                        </c15:formulaRef>
                      </c:ext>
                    </c:extLst>
                    <c:numCache>
                      <c:formatCode>0</c:formatCode>
                      <c:ptCount val="105"/>
                      <c:pt idx="0">
                        <c:v>11</c:v>
                      </c:pt>
                      <c:pt idx="1">
                        <c:v>10</c:v>
                      </c:pt>
                      <c:pt idx="2">
                        <c:v>8</c:v>
                      </c:pt>
                      <c:pt idx="3">
                        <c:v>10</c:v>
                      </c:pt>
                      <c:pt idx="4">
                        <c:v>11</c:v>
                      </c:pt>
                      <c:pt idx="5">
                        <c:v>10</c:v>
                      </c:pt>
                      <c:pt idx="6">
                        <c:v>9</c:v>
                      </c:pt>
                      <c:pt idx="7">
                        <c:v>9</c:v>
                      </c:pt>
                      <c:pt idx="8">
                        <c:v>9</c:v>
                      </c:pt>
                      <c:pt idx="9">
                        <c:v>6</c:v>
                      </c:pt>
                      <c:pt idx="10">
                        <c:v>5</c:v>
                      </c:pt>
                      <c:pt idx="11">
                        <c:v>5</c:v>
                      </c:pt>
                      <c:pt idx="12">
                        <c:v>4</c:v>
                      </c:pt>
                      <c:pt idx="13">
                        <c:v>5</c:v>
                      </c:pt>
                      <c:pt idx="14">
                        <c:v>3</c:v>
                      </c:pt>
                      <c:pt idx="15">
                        <c:v>6</c:v>
                      </c:pt>
                      <c:pt idx="16">
                        <c:v>6</c:v>
                      </c:pt>
                      <c:pt idx="17">
                        <c:v>6</c:v>
                      </c:pt>
                      <c:pt idx="18">
                        <c:v>4</c:v>
                      </c:pt>
                      <c:pt idx="19">
                        <c:v>4</c:v>
                      </c:pt>
                      <c:pt idx="20">
                        <c:v>7</c:v>
                      </c:pt>
                      <c:pt idx="21">
                        <c:v>9</c:v>
                      </c:pt>
                      <c:pt idx="22">
                        <c:v>7</c:v>
                      </c:pt>
                      <c:pt idx="23">
                        <c:v>6</c:v>
                      </c:pt>
                      <c:pt idx="24">
                        <c:v>4</c:v>
                      </c:pt>
                      <c:pt idx="25">
                        <c:v>4</c:v>
                      </c:pt>
                      <c:pt idx="26">
                        <c:v>5</c:v>
                      </c:pt>
                      <c:pt idx="27">
                        <c:v>5</c:v>
                      </c:pt>
                      <c:pt idx="28">
                        <c:v>6</c:v>
                      </c:pt>
                      <c:pt idx="29">
                        <c:v>6</c:v>
                      </c:pt>
                      <c:pt idx="30">
                        <c:v>6</c:v>
                      </c:pt>
                      <c:pt idx="31">
                        <c:v>7</c:v>
                      </c:pt>
                      <c:pt idx="32">
                        <c:v>4</c:v>
                      </c:pt>
                      <c:pt idx="33">
                        <c:v>7</c:v>
                      </c:pt>
                      <c:pt idx="34">
                        <c:v>5</c:v>
                      </c:pt>
                      <c:pt idx="35">
                        <c:v>5</c:v>
                      </c:pt>
                      <c:pt idx="36">
                        <c:v>6</c:v>
                      </c:pt>
                      <c:pt idx="37">
                        <c:v>5</c:v>
                      </c:pt>
                      <c:pt idx="38">
                        <c:v>6</c:v>
                      </c:pt>
                      <c:pt idx="39">
                        <c:v>5</c:v>
                      </c:pt>
                      <c:pt idx="40">
                        <c:v>7</c:v>
                      </c:pt>
                      <c:pt idx="41">
                        <c:v>5</c:v>
                      </c:pt>
                      <c:pt idx="42">
                        <c:v>4</c:v>
                      </c:pt>
                      <c:pt idx="43" formatCode="General">
                        <c:v>5</c:v>
                      </c:pt>
                      <c:pt idx="44">
                        <c:v>6</c:v>
                      </c:pt>
                      <c:pt idx="45">
                        <c:v>6</c:v>
                      </c:pt>
                      <c:pt idx="46">
                        <c:v>5</c:v>
                      </c:pt>
                      <c:pt idx="47">
                        <c:v>8</c:v>
                      </c:pt>
                      <c:pt idx="48">
                        <c:v>4</c:v>
                      </c:pt>
                      <c:pt idx="49">
                        <c:v>6</c:v>
                      </c:pt>
                      <c:pt idx="50">
                        <c:v>4</c:v>
                      </c:pt>
                      <c:pt idx="51">
                        <c:v>3</c:v>
                      </c:pt>
                      <c:pt idx="52">
                        <c:v>4</c:v>
                      </c:pt>
                      <c:pt idx="53" formatCode="General">
                        <c:v>3</c:v>
                      </c:pt>
                      <c:pt idx="54" formatCode="General">
                        <c:v>2</c:v>
                      </c:pt>
                      <c:pt idx="55" formatCode="General">
                        <c:v>2</c:v>
                      </c:pt>
                      <c:pt idx="56" formatCode="General">
                        <c:v>3</c:v>
                      </c:pt>
                      <c:pt idx="57" formatCode="General">
                        <c:v>4</c:v>
                      </c:pt>
                      <c:pt idx="58" formatCode="General">
                        <c:v>4</c:v>
                      </c:pt>
                      <c:pt idx="59" formatCode="General">
                        <c:v>3</c:v>
                      </c:pt>
                      <c:pt idx="60" formatCode="General">
                        <c:v>3</c:v>
                      </c:pt>
                      <c:pt idx="61" formatCode="General">
                        <c:v>4</c:v>
                      </c:pt>
                      <c:pt idx="62" formatCode="General">
                        <c:v>3</c:v>
                      </c:pt>
                      <c:pt idx="63" formatCode="General">
                        <c:v>2</c:v>
                      </c:pt>
                      <c:pt idx="64" formatCode="General">
                        <c:v>0</c:v>
                      </c:pt>
                      <c:pt idx="65" formatCode="General">
                        <c:v>0</c:v>
                      </c:pt>
                      <c:pt idx="66" formatCode="General">
                        <c:v>0</c:v>
                      </c:pt>
                      <c:pt idx="67" formatCode="General">
                        <c:v>3</c:v>
                      </c:pt>
                      <c:pt idx="68" formatCode="General">
                        <c:v>2</c:v>
                      </c:pt>
                      <c:pt idx="69" formatCode="General">
                        <c:v>2</c:v>
                      </c:pt>
                      <c:pt idx="70" formatCode="General">
                        <c:v>4</c:v>
                      </c:pt>
                      <c:pt idx="71" formatCode="General">
                        <c:v>5</c:v>
                      </c:pt>
                      <c:pt idx="72" formatCode="General">
                        <c:v>3</c:v>
                      </c:pt>
                      <c:pt idx="73" formatCode="General">
                        <c:v>3</c:v>
                      </c:pt>
                      <c:pt idx="74" formatCode="General">
                        <c:v>3</c:v>
                      </c:pt>
                      <c:pt idx="75" formatCode="General">
                        <c:v>5</c:v>
                      </c:pt>
                      <c:pt idx="76" formatCode="General">
                        <c:v>4</c:v>
                      </c:pt>
                      <c:pt idx="77" formatCode="General">
                        <c:v>5</c:v>
                      </c:pt>
                      <c:pt idx="78" formatCode="General">
                        <c:v>4</c:v>
                      </c:pt>
                      <c:pt idx="79" formatCode="General">
                        <c:v>4</c:v>
                      </c:pt>
                      <c:pt idx="80" formatCode="General">
                        <c:v>3</c:v>
                      </c:pt>
                      <c:pt idx="81" formatCode="General">
                        <c:v>3</c:v>
                      </c:pt>
                      <c:pt idx="82" formatCode="General">
                        <c:v>2</c:v>
                      </c:pt>
                      <c:pt idx="83" formatCode="General">
                        <c:v>2</c:v>
                      </c:pt>
                      <c:pt idx="84" formatCode="General">
                        <c:v>1</c:v>
                      </c:pt>
                      <c:pt idx="85" formatCode="General">
                        <c:v>1</c:v>
                      </c:pt>
                      <c:pt idx="86" formatCode="General">
                        <c:v>2</c:v>
                      </c:pt>
                      <c:pt idx="87" formatCode="General">
                        <c:v>2</c:v>
                      </c:pt>
                      <c:pt idx="88" formatCode="General">
                        <c:v>0</c:v>
                      </c:pt>
                      <c:pt idx="89" formatCode="General">
                        <c:v>2</c:v>
                      </c:pt>
                      <c:pt idx="90" formatCode="General">
                        <c:v>2</c:v>
                      </c:pt>
                      <c:pt idx="91" formatCode="General">
                        <c:v>3</c:v>
                      </c:pt>
                      <c:pt idx="92" formatCode="General">
                        <c:v>5</c:v>
                      </c:pt>
                      <c:pt idx="93" formatCode="General">
                        <c:v>6</c:v>
                      </c:pt>
                      <c:pt idx="94" formatCode="General">
                        <c:v>7</c:v>
                      </c:pt>
                      <c:pt idx="95" formatCode="General">
                        <c:v>6</c:v>
                      </c:pt>
                      <c:pt idx="96" formatCode="General">
                        <c:v>4</c:v>
                      </c:pt>
                    </c:numCache>
                  </c:numRef>
                </c:val>
                <c:extLst xmlns:c15="http://schemas.microsoft.com/office/drawing/2012/chart">
                  <c:ext xmlns:c16="http://schemas.microsoft.com/office/drawing/2014/chart" uri="{C3380CC4-5D6E-409C-BE32-E72D297353CC}">
                    <c16:uniqueId val="{00000042-97F4-45A6-87EA-AB9105C5388D}"/>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24-25 '!$A$68</c15:sqref>
                        </c15:formulaRef>
                      </c:ext>
                    </c:extLst>
                    <c:strCache>
                      <c:ptCount val="1"/>
                      <c:pt idx="0">
                        <c:v>Head and neck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'!$B$68:$DB$68</c15:sqref>
                        </c15:formulaRef>
                      </c:ext>
                    </c:extLst>
                    <c:numCache>
                      <c:formatCode>0</c:formatCode>
                      <c:ptCount val="105"/>
                      <c:pt idx="0">
                        <c:v>7</c:v>
                      </c:pt>
                      <c:pt idx="1">
                        <c:v>5</c:v>
                      </c:pt>
                      <c:pt idx="2">
                        <c:v>4</c:v>
                      </c:pt>
                      <c:pt idx="3">
                        <c:v>5</c:v>
                      </c:pt>
                      <c:pt idx="4">
                        <c:v>5</c:v>
                      </c:pt>
                      <c:pt idx="5">
                        <c:v>4</c:v>
                      </c:pt>
                      <c:pt idx="6">
                        <c:v>6</c:v>
                      </c:pt>
                      <c:pt idx="7">
                        <c:v>4</c:v>
                      </c:pt>
                      <c:pt idx="8">
                        <c:v>4</c:v>
                      </c:pt>
                      <c:pt idx="9">
                        <c:v>4</c:v>
                      </c:pt>
                      <c:pt idx="10">
                        <c:v>4</c:v>
                      </c:pt>
                      <c:pt idx="11">
                        <c:v>8</c:v>
                      </c:pt>
                      <c:pt idx="12">
                        <c:v>6</c:v>
                      </c:pt>
                      <c:pt idx="13">
                        <c:v>7</c:v>
                      </c:pt>
                      <c:pt idx="14">
                        <c:v>5</c:v>
                      </c:pt>
                      <c:pt idx="15">
                        <c:v>3</c:v>
                      </c:pt>
                      <c:pt idx="16">
                        <c:v>3</c:v>
                      </c:pt>
                      <c:pt idx="17">
                        <c:v>6</c:v>
                      </c:pt>
                      <c:pt idx="18">
                        <c:v>5</c:v>
                      </c:pt>
                      <c:pt idx="19">
                        <c:v>5</c:v>
                      </c:pt>
                      <c:pt idx="20">
                        <c:v>5</c:v>
                      </c:pt>
                      <c:pt idx="21">
                        <c:v>4</c:v>
                      </c:pt>
                      <c:pt idx="22">
                        <c:v>6</c:v>
                      </c:pt>
                      <c:pt idx="23">
                        <c:v>7</c:v>
                      </c:pt>
                      <c:pt idx="24">
                        <c:v>7</c:v>
                      </c:pt>
                      <c:pt idx="25">
                        <c:v>5</c:v>
                      </c:pt>
                      <c:pt idx="26">
                        <c:v>5</c:v>
                      </c:pt>
                      <c:pt idx="27">
                        <c:v>6</c:v>
                      </c:pt>
                      <c:pt idx="28">
                        <c:v>3</c:v>
                      </c:pt>
                      <c:pt idx="29">
                        <c:v>2</c:v>
                      </c:pt>
                      <c:pt idx="30">
                        <c:v>2</c:v>
                      </c:pt>
                      <c:pt idx="31">
                        <c:v>2</c:v>
                      </c:pt>
                      <c:pt idx="32">
                        <c:v>3</c:v>
                      </c:pt>
                      <c:pt idx="33">
                        <c:v>4</c:v>
                      </c:pt>
                      <c:pt idx="34">
                        <c:v>2</c:v>
                      </c:pt>
                      <c:pt idx="35">
                        <c:v>2</c:v>
                      </c:pt>
                      <c:pt idx="36">
                        <c:v>0</c:v>
                      </c:pt>
                      <c:pt idx="37">
                        <c:v>0</c:v>
                      </c:pt>
                      <c:pt idx="38">
                        <c:v>0</c:v>
                      </c:pt>
                      <c:pt idx="39">
                        <c:v>0</c:v>
                      </c:pt>
                      <c:pt idx="40">
                        <c:v>0</c:v>
                      </c:pt>
                      <c:pt idx="41">
                        <c:v>0</c:v>
                      </c:pt>
                      <c:pt idx="42">
                        <c:v>2</c:v>
                      </c:pt>
                      <c:pt idx="43" formatCode="General">
                        <c:v>3</c:v>
                      </c:pt>
                      <c:pt idx="44">
                        <c:v>5</c:v>
                      </c:pt>
                      <c:pt idx="45">
                        <c:v>5</c:v>
                      </c:pt>
                      <c:pt idx="46">
                        <c:v>5</c:v>
                      </c:pt>
                      <c:pt idx="47">
                        <c:v>5</c:v>
                      </c:pt>
                      <c:pt idx="48">
                        <c:v>5</c:v>
                      </c:pt>
                      <c:pt idx="49">
                        <c:v>4</c:v>
                      </c:pt>
                      <c:pt idx="50">
                        <c:v>4</c:v>
                      </c:pt>
                      <c:pt idx="51">
                        <c:v>3</c:v>
                      </c:pt>
                      <c:pt idx="52">
                        <c:v>3</c:v>
                      </c:pt>
                      <c:pt idx="53" formatCode="General">
                        <c:v>2</c:v>
                      </c:pt>
                      <c:pt idx="54" formatCode="General">
                        <c:v>4</c:v>
                      </c:pt>
                      <c:pt idx="55" formatCode="General">
                        <c:v>4</c:v>
                      </c:pt>
                      <c:pt idx="56" formatCode="General">
                        <c:v>3</c:v>
                      </c:pt>
                      <c:pt idx="57" formatCode="General">
                        <c:v>2</c:v>
                      </c:pt>
                      <c:pt idx="58" formatCode="General">
                        <c:v>1</c:v>
                      </c:pt>
                      <c:pt idx="59" formatCode="General">
                        <c:v>1</c:v>
                      </c:pt>
                      <c:pt idx="60" formatCode="General">
                        <c:v>1</c:v>
                      </c:pt>
                      <c:pt idx="61" formatCode="General">
                        <c:v>1</c:v>
                      </c:pt>
                      <c:pt idx="62" formatCode="General">
                        <c:v>3</c:v>
                      </c:pt>
                      <c:pt idx="63" formatCode="General">
                        <c:v>4</c:v>
                      </c:pt>
                      <c:pt idx="64" formatCode="General">
                        <c:v>3</c:v>
                      </c:pt>
                      <c:pt idx="65" formatCode="General">
                        <c:v>1</c:v>
                      </c:pt>
                      <c:pt idx="66" formatCode="General">
                        <c:v>3</c:v>
                      </c:pt>
                      <c:pt idx="67" formatCode="General">
                        <c:v>2</c:v>
                      </c:pt>
                      <c:pt idx="68" formatCode="General">
                        <c:v>3</c:v>
                      </c:pt>
                      <c:pt idx="69" formatCode="General">
                        <c:v>2</c:v>
                      </c:pt>
                      <c:pt idx="70" formatCode="General">
                        <c:v>2</c:v>
                      </c:pt>
                      <c:pt idx="71" formatCode="General">
                        <c:v>3</c:v>
                      </c:pt>
                      <c:pt idx="72" formatCode="General">
                        <c:v>3</c:v>
                      </c:pt>
                      <c:pt idx="73" formatCode="General">
                        <c:v>4</c:v>
                      </c:pt>
                      <c:pt idx="74" formatCode="General">
                        <c:v>6</c:v>
                      </c:pt>
                      <c:pt idx="75" formatCode="General">
                        <c:v>4</c:v>
                      </c:pt>
                      <c:pt idx="76" formatCode="General">
                        <c:v>4</c:v>
                      </c:pt>
                      <c:pt idx="77" formatCode="General">
                        <c:v>4</c:v>
                      </c:pt>
                      <c:pt idx="78" formatCode="General">
                        <c:v>5</c:v>
                      </c:pt>
                      <c:pt idx="79" formatCode="General">
                        <c:v>4</c:v>
                      </c:pt>
                      <c:pt idx="80" formatCode="General">
                        <c:v>3</c:v>
                      </c:pt>
                      <c:pt idx="81" formatCode="General">
                        <c:v>3</c:v>
                      </c:pt>
                      <c:pt idx="82" formatCode="General">
                        <c:v>3</c:v>
                      </c:pt>
                      <c:pt idx="83" formatCode="General">
                        <c:v>1</c:v>
                      </c:pt>
                      <c:pt idx="84" formatCode="General">
                        <c:v>1</c:v>
                      </c:pt>
                      <c:pt idx="85" formatCode="General">
                        <c:v>3</c:v>
                      </c:pt>
                      <c:pt idx="86" formatCode="General">
                        <c:v>2</c:v>
                      </c:pt>
                      <c:pt idx="87" formatCode="General">
                        <c:v>2</c:v>
                      </c:pt>
                      <c:pt idx="88" formatCode="General">
                        <c:v>2</c:v>
                      </c:pt>
                      <c:pt idx="89" formatCode="General">
                        <c:v>2</c:v>
                      </c:pt>
                      <c:pt idx="90" formatCode="General">
                        <c:v>2</c:v>
                      </c:pt>
                      <c:pt idx="91" formatCode="General">
                        <c:v>2</c:v>
                      </c:pt>
                      <c:pt idx="92" formatCode="General">
                        <c:v>1</c:v>
                      </c:pt>
                      <c:pt idx="93" formatCode="General">
                        <c:v>1</c:v>
                      </c:pt>
                      <c:pt idx="94" formatCode="General">
                        <c:v>4</c:v>
                      </c:pt>
                      <c:pt idx="95" formatCode="General">
                        <c:v>6</c:v>
                      </c:pt>
                      <c:pt idx="96" formatCode="General">
                        <c:v>3</c:v>
                      </c:pt>
                    </c:numCache>
                  </c:numRef>
                </c:val>
                <c:extLst xmlns:c15="http://schemas.microsoft.com/office/drawing/2012/chart">
                  <c:ext xmlns:c16="http://schemas.microsoft.com/office/drawing/2014/chart" uri="{C3380CC4-5D6E-409C-BE32-E72D297353CC}">
                    <c16:uniqueId val="{00000043-97F4-45A6-87EA-AB9105C5388D}"/>
                  </c:ext>
                </c:extLst>
              </c15:ser>
            </c15:filteredBarSeries>
            <c15:filteredBarSeries>
              <c15:ser>
                <c:idx val="67"/>
                <c:order val="67"/>
                <c:tx>
                  <c:strRef>
                    <c:extLst xmlns:c15="http://schemas.microsoft.com/office/drawing/2012/chart">
                      <c:ext xmlns:c15="http://schemas.microsoft.com/office/drawing/2012/chart" uri="{02D57815-91ED-43cb-92C2-25804820EDAC}">
                        <c15:formulaRef>
                          <c15:sqref>'Table for graphs 24-25 '!$A$69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'!$B$69:$DB$69</c15:sqref>
                        </c15:formulaRef>
                      </c:ext>
                    </c:extLst>
                    <c:numCache>
                      <c:formatCode>0</c:formatCode>
                      <c:ptCount val="105"/>
                      <c:pt idx="0">
                        <c:v>32</c:v>
                      </c:pt>
                      <c:pt idx="1">
                        <c:v>31</c:v>
                      </c:pt>
                      <c:pt idx="2">
                        <c:v>26</c:v>
                      </c:pt>
                      <c:pt idx="3">
                        <c:v>25</c:v>
                      </c:pt>
                      <c:pt idx="4">
                        <c:v>29</c:v>
                      </c:pt>
                      <c:pt idx="5">
                        <c:v>21</c:v>
                      </c:pt>
                      <c:pt idx="6">
                        <c:v>21</c:v>
                      </c:pt>
                      <c:pt idx="7">
                        <c:v>25</c:v>
                      </c:pt>
                      <c:pt idx="8">
                        <c:v>26</c:v>
                      </c:pt>
                      <c:pt idx="9">
                        <c:v>29</c:v>
                      </c:pt>
                      <c:pt idx="10">
                        <c:v>27</c:v>
                      </c:pt>
                      <c:pt idx="11">
                        <c:v>29</c:v>
                      </c:pt>
                      <c:pt idx="12">
                        <c:v>29</c:v>
                      </c:pt>
                      <c:pt idx="13">
                        <c:v>28</c:v>
                      </c:pt>
                      <c:pt idx="14">
                        <c:v>24</c:v>
                      </c:pt>
                      <c:pt idx="15">
                        <c:v>26</c:v>
                      </c:pt>
                      <c:pt idx="16">
                        <c:v>27</c:v>
                      </c:pt>
                      <c:pt idx="17">
                        <c:v>25</c:v>
                      </c:pt>
                      <c:pt idx="18">
                        <c:v>28</c:v>
                      </c:pt>
                      <c:pt idx="19">
                        <c:v>28</c:v>
                      </c:pt>
                      <c:pt idx="20">
                        <c:v>33</c:v>
                      </c:pt>
                      <c:pt idx="21">
                        <c:v>18</c:v>
                      </c:pt>
                      <c:pt idx="22">
                        <c:v>22</c:v>
                      </c:pt>
                      <c:pt idx="23">
                        <c:v>23</c:v>
                      </c:pt>
                      <c:pt idx="24">
                        <c:v>28</c:v>
                      </c:pt>
                      <c:pt idx="25">
                        <c:v>25</c:v>
                      </c:pt>
                      <c:pt idx="26">
                        <c:v>23</c:v>
                      </c:pt>
                      <c:pt idx="27">
                        <c:v>20</c:v>
                      </c:pt>
                      <c:pt idx="28">
                        <c:v>16</c:v>
                      </c:pt>
                      <c:pt idx="29">
                        <c:v>13</c:v>
                      </c:pt>
                      <c:pt idx="30">
                        <c:v>18</c:v>
                      </c:pt>
                      <c:pt idx="31">
                        <c:v>15</c:v>
                      </c:pt>
                      <c:pt idx="32">
                        <c:v>17</c:v>
                      </c:pt>
                      <c:pt idx="33">
                        <c:v>17</c:v>
                      </c:pt>
                      <c:pt idx="34">
                        <c:v>19</c:v>
                      </c:pt>
                      <c:pt idx="35">
                        <c:v>15</c:v>
                      </c:pt>
                      <c:pt idx="36">
                        <c:v>12</c:v>
                      </c:pt>
                      <c:pt idx="37">
                        <c:v>10</c:v>
                      </c:pt>
                      <c:pt idx="38">
                        <c:v>8</c:v>
                      </c:pt>
                      <c:pt idx="39">
                        <c:v>11</c:v>
                      </c:pt>
                      <c:pt idx="40">
                        <c:v>13</c:v>
                      </c:pt>
                      <c:pt idx="41">
                        <c:v>14</c:v>
                      </c:pt>
                      <c:pt idx="42">
                        <c:v>17</c:v>
                      </c:pt>
                      <c:pt idx="43" formatCode="General">
                        <c:v>15</c:v>
                      </c:pt>
                      <c:pt idx="44">
                        <c:v>15</c:v>
                      </c:pt>
                      <c:pt idx="45">
                        <c:v>15</c:v>
                      </c:pt>
                      <c:pt idx="46">
                        <c:v>15</c:v>
                      </c:pt>
                      <c:pt idx="47">
                        <c:v>13</c:v>
                      </c:pt>
                      <c:pt idx="48">
                        <c:v>19</c:v>
                      </c:pt>
                      <c:pt idx="49">
                        <c:v>21</c:v>
                      </c:pt>
                      <c:pt idx="50">
                        <c:v>20</c:v>
                      </c:pt>
                      <c:pt idx="51">
                        <c:v>22</c:v>
                      </c:pt>
                      <c:pt idx="52">
                        <c:v>21</c:v>
                      </c:pt>
                      <c:pt idx="53" formatCode="General">
                        <c:v>17</c:v>
                      </c:pt>
                      <c:pt idx="54" formatCode="General">
                        <c:v>13</c:v>
                      </c:pt>
                      <c:pt idx="55" formatCode="General">
                        <c:v>10</c:v>
                      </c:pt>
                      <c:pt idx="56" formatCode="General">
                        <c:v>9</c:v>
                      </c:pt>
                      <c:pt idx="57" formatCode="General">
                        <c:v>11</c:v>
                      </c:pt>
                      <c:pt idx="58" formatCode="General">
                        <c:v>12</c:v>
                      </c:pt>
                      <c:pt idx="59" formatCode="General">
                        <c:v>14</c:v>
                      </c:pt>
                      <c:pt idx="60" formatCode="General">
                        <c:v>18</c:v>
                      </c:pt>
                      <c:pt idx="61" formatCode="General">
                        <c:v>16</c:v>
                      </c:pt>
                      <c:pt idx="62" formatCode="General">
                        <c:v>18</c:v>
                      </c:pt>
                      <c:pt idx="63" formatCode="General">
                        <c:v>18</c:v>
                      </c:pt>
                      <c:pt idx="64" formatCode="General">
                        <c:v>19</c:v>
                      </c:pt>
                      <c:pt idx="65" formatCode="General">
                        <c:v>24</c:v>
                      </c:pt>
                      <c:pt idx="66" formatCode="General">
                        <c:v>25</c:v>
                      </c:pt>
                      <c:pt idx="67" formatCode="General">
                        <c:v>22</c:v>
                      </c:pt>
                      <c:pt idx="68" formatCode="General">
                        <c:v>25</c:v>
                      </c:pt>
                      <c:pt idx="69" formatCode="General">
                        <c:v>10</c:v>
                      </c:pt>
                      <c:pt idx="70" formatCode="General">
                        <c:v>22</c:v>
                      </c:pt>
                      <c:pt idx="71" formatCode="General">
                        <c:v>21</c:v>
                      </c:pt>
                      <c:pt idx="72" formatCode="General">
                        <c:v>20</c:v>
                      </c:pt>
                      <c:pt idx="73" formatCode="General">
                        <c:v>24</c:v>
                      </c:pt>
                      <c:pt idx="74" formatCode="General">
                        <c:v>25</c:v>
                      </c:pt>
                      <c:pt idx="75" formatCode="General">
                        <c:v>23</c:v>
                      </c:pt>
                      <c:pt idx="76" formatCode="General">
                        <c:v>21</c:v>
                      </c:pt>
                      <c:pt idx="77" formatCode="General">
                        <c:v>19</c:v>
                      </c:pt>
                      <c:pt idx="78" formatCode="General">
                        <c:v>23</c:v>
                      </c:pt>
                      <c:pt idx="79" formatCode="General">
                        <c:v>21</c:v>
                      </c:pt>
                      <c:pt idx="80" formatCode="General">
                        <c:v>19</c:v>
                      </c:pt>
                      <c:pt idx="81" formatCode="General">
                        <c:v>19</c:v>
                      </c:pt>
                      <c:pt idx="82" formatCode="General">
                        <c:v>21</c:v>
                      </c:pt>
                      <c:pt idx="83" formatCode="General">
                        <c:v>19</c:v>
                      </c:pt>
                      <c:pt idx="84" formatCode="General">
                        <c:v>19</c:v>
                      </c:pt>
                      <c:pt idx="85" formatCode="General">
                        <c:v>16</c:v>
                      </c:pt>
                      <c:pt idx="86" formatCode="General">
                        <c:v>13</c:v>
                      </c:pt>
                      <c:pt idx="87" formatCode="General">
                        <c:v>14</c:v>
                      </c:pt>
                      <c:pt idx="88" formatCode="General">
                        <c:v>11</c:v>
                      </c:pt>
                      <c:pt idx="89" formatCode="General">
                        <c:v>11</c:v>
                      </c:pt>
                      <c:pt idx="90" formatCode="General">
                        <c:v>13</c:v>
                      </c:pt>
                      <c:pt idx="91" formatCode="General">
                        <c:v>14</c:v>
                      </c:pt>
                      <c:pt idx="92" formatCode="General">
                        <c:v>16</c:v>
                      </c:pt>
                      <c:pt idx="93" formatCode="General">
                        <c:v>14</c:v>
                      </c:pt>
                      <c:pt idx="94" formatCode="General">
                        <c:v>16</c:v>
                      </c:pt>
                      <c:pt idx="95" formatCode="General">
                        <c:v>13</c:v>
                      </c:pt>
                      <c:pt idx="96" formatCode="General">
                        <c:v>11</c:v>
                      </c:pt>
                    </c:numCache>
                  </c:numRef>
                </c:val>
                <c:extLst xmlns:c15="http://schemas.microsoft.com/office/drawing/2012/chart">
                  <c:ext xmlns:c16="http://schemas.microsoft.com/office/drawing/2014/chart" uri="{C3380CC4-5D6E-409C-BE32-E72D297353CC}">
                    <c16:uniqueId val="{00000044-97F4-45A6-87EA-AB9105C5388D}"/>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24-25 '!$A$70</c15:sqref>
                        </c15:formulaRef>
                      </c:ext>
                    </c:extLst>
                    <c:strCache>
                      <c:ptCount val="1"/>
                      <c:pt idx="0">
                        <c:v>Lung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'!$B$70:$DB$70</c15:sqref>
                        </c15:formulaRef>
                      </c:ext>
                    </c:extLst>
                    <c:numCache>
                      <c:formatCode>0</c:formatCode>
                      <c:ptCount val="105"/>
                      <c:pt idx="0">
                        <c:v>9</c:v>
                      </c:pt>
                      <c:pt idx="1">
                        <c:v>7</c:v>
                      </c:pt>
                      <c:pt idx="2">
                        <c:v>7</c:v>
                      </c:pt>
                      <c:pt idx="3">
                        <c:v>7</c:v>
                      </c:pt>
                      <c:pt idx="4">
                        <c:v>7</c:v>
                      </c:pt>
                      <c:pt idx="5">
                        <c:v>7</c:v>
                      </c:pt>
                      <c:pt idx="6">
                        <c:v>9</c:v>
                      </c:pt>
                      <c:pt idx="7">
                        <c:v>10</c:v>
                      </c:pt>
                      <c:pt idx="8">
                        <c:v>15</c:v>
                      </c:pt>
                      <c:pt idx="9">
                        <c:v>18</c:v>
                      </c:pt>
                      <c:pt idx="10">
                        <c:v>22</c:v>
                      </c:pt>
                      <c:pt idx="11">
                        <c:v>24</c:v>
                      </c:pt>
                      <c:pt idx="12">
                        <c:v>24</c:v>
                      </c:pt>
                      <c:pt idx="13">
                        <c:v>20</c:v>
                      </c:pt>
                      <c:pt idx="14">
                        <c:v>16</c:v>
                      </c:pt>
                      <c:pt idx="15">
                        <c:v>15</c:v>
                      </c:pt>
                      <c:pt idx="16">
                        <c:v>13</c:v>
                      </c:pt>
                      <c:pt idx="17">
                        <c:v>12</c:v>
                      </c:pt>
                      <c:pt idx="18">
                        <c:v>12</c:v>
                      </c:pt>
                      <c:pt idx="19">
                        <c:v>10</c:v>
                      </c:pt>
                      <c:pt idx="20">
                        <c:v>10</c:v>
                      </c:pt>
                      <c:pt idx="21">
                        <c:v>12</c:v>
                      </c:pt>
                      <c:pt idx="22">
                        <c:v>12</c:v>
                      </c:pt>
                      <c:pt idx="23">
                        <c:v>10</c:v>
                      </c:pt>
                      <c:pt idx="24">
                        <c:v>9</c:v>
                      </c:pt>
                      <c:pt idx="25">
                        <c:v>7</c:v>
                      </c:pt>
                      <c:pt idx="26">
                        <c:v>7</c:v>
                      </c:pt>
                      <c:pt idx="27">
                        <c:v>7</c:v>
                      </c:pt>
                      <c:pt idx="28">
                        <c:v>8</c:v>
                      </c:pt>
                      <c:pt idx="29">
                        <c:v>8</c:v>
                      </c:pt>
                      <c:pt idx="30">
                        <c:v>6</c:v>
                      </c:pt>
                      <c:pt idx="31">
                        <c:v>6</c:v>
                      </c:pt>
                      <c:pt idx="32">
                        <c:v>9</c:v>
                      </c:pt>
                      <c:pt idx="33">
                        <c:v>8</c:v>
                      </c:pt>
                      <c:pt idx="34">
                        <c:v>9</c:v>
                      </c:pt>
                      <c:pt idx="35">
                        <c:v>8</c:v>
                      </c:pt>
                      <c:pt idx="36">
                        <c:v>9</c:v>
                      </c:pt>
                      <c:pt idx="37">
                        <c:v>12</c:v>
                      </c:pt>
                      <c:pt idx="38">
                        <c:v>15</c:v>
                      </c:pt>
                      <c:pt idx="39">
                        <c:v>14</c:v>
                      </c:pt>
                      <c:pt idx="40">
                        <c:v>10</c:v>
                      </c:pt>
                      <c:pt idx="41">
                        <c:v>10</c:v>
                      </c:pt>
                      <c:pt idx="42">
                        <c:v>15</c:v>
                      </c:pt>
                      <c:pt idx="43" formatCode="General">
                        <c:v>13</c:v>
                      </c:pt>
                      <c:pt idx="44">
                        <c:v>10</c:v>
                      </c:pt>
                      <c:pt idx="45">
                        <c:v>11</c:v>
                      </c:pt>
                      <c:pt idx="46">
                        <c:v>10</c:v>
                      </c:pt>
                      <c:pt idx="47">
                        <c:v>10</c:v>
                      </c:pt>
                      <c:pt idx="48">
                        <c:v>10</c:v>
                      </c:pt>
                      <c:pt idx="49">
                        <c:v>10</c:v>
                      </c:pt>
                      <c:pt idx="50">
                        <c:v>11</c:v>
                      </c:pt>
                      <c:pt idx="51">
                        <c:v>11</c:v>
                      </c:pt>
                      <c:pt idx="52">
                        <c:v>10</c:v>
                      </c:pt>
                      <c:pt idx="53" formatCode="General">
                        <c:v>8</c:v>
                      </c:pt>
                      <c:pt idx="54" formatCode="General">
                        <c:v>8</c:v>
                      </c:pt>
                      <c:pt idx="55" formatCode="General">
                        <c:v>8</c:v>
                      </c:pt>
                      <c:pt idx="56" formatCode="General">
                        <c:v>8</c:v>
                      </c:pt>
                      <c:pt idx="57" formatCode="General">
                        <c:v>8</c:v>
                      </c:pt>
                      <c:pt idx="58" formatCode="General">
                        <c:v>9</c:v>
                      </c:pt>
                      <c:pt idx="59" formatCode="General">
                        <c:v>9</c:v>
                      </c:pt>
                      <c:pt idx="60" formatCode="General">
                        <c:v>8</c:v>
                      </c:pt>
                      <c:pt idx="61" formatCode="General">
                        <c:v>9</c:v>
                      </c:pt>
                      <c:pt idx="62" formatCode="General">
                        <c:v>8</c:v>
                      </c:pt>
                      <c:pt idx="63" formatCode="General">
                        <c:v>7</c:v>
                      </c:pt>
                      <c:pt idx="64" formatCode="General">
                        <c:v>8</c:v>
                      </c:pt>
                      <c:pt idx="65" formatCode="General">
                        <c:v>5</c:v>
                      </c:pt>
                      <c:pt idx="66" formatCode="General">
                        <c:v>4</c:v>
                      </c:pt>
                      <c:pt idx="67" formatCode="General">
                        <c:v>3</c:v>
                      </c:pt>
                      <c:pt idx="68" formatCode="General">
                        <c:v>6</c:v>
                      </c:pt>
                      <c:pt idx="69" formatCode="General">
                        <c:v>19</c:v>
                      </c:pt>
                      <c:pt idx="70" formatCode="General">
                        <c:v>4</c:v>
                      </c:pt>
                      <c:pt idx="71" formatCode="General">
                        <c:v>4</c:v>
                      </c:pt>
                      <c:pt idx="72" formatCode="General">
                        <c:v>7</c:v>
                      </c:pt>
                      <c:pt idx="73" formatCode="General">
                        <c:v>6</c:v>
                      </c:pt>
                      <c:pt idx="74" formatCode="General">
                        <c:v>8</c:v>
                      </c:pt>
                      <c:pt idx="75" formatCode="General">
                        <c:v>7</c:v>
                      </c:pt>
                      <c:pt idx="76" formatCode="General">
                        <c:v>7</c:v>
                      </c:pt>
                      <c:pt idx="77" formatCode="General">
                        <c:v>6</c:v>
                      </c:pt>
                      <c:pt idx="78" formatCode="General">
                        <c:v>9</c:v>
                      </c:pt>
                      <c:pt idx="79" formatCode="General">
                        <c:v>7</c:v>
                      </c:pt>
                      <c:pt idx="80" formatCode="General">
                        <c:v>6</c:v>
                      </c:pt>
                      <c:pt idx="81" formatCode="General">
                        <c:v>4</c:v>
                      </c:pt>
                      <c:pt idx="82" formatCode="General">
                        <c:v>5</c:v>
                      </c:pt>
                      <c:pt idx="83" formatCode="General">
                        <c:v>4</c:v>
                      </c:pt>
                      <c:pt idx="84" formatCode="General">
                        <c:v>5</c:v>
                      </c:pt>
                      <c:pt idx="85" formatCode="General">
                        <c:v>3</c:v>
                      </c:pt>
                      <c:pt idx="86" formatCode="General">
                        <c:v>5</c:v>
                      </c:pt>
                      <c:pt idx="87" formatCode="General">
                        <c:v>5</c:v>
                      </c:pt>
                      <c:pt idx="88" formatCode="General">
                        <c:v>6</c:v>
                      </c:pt>
                      <c:pt idx="89" formatCode="General">
                        <c:v>7</c:v>
                      </c:pt>
                      <c:pt idx="90" formatCode="General">
                        <c:v>5</c:v>
                      </c:pt>
                      <c:pt idx="91" formatCode="General">
                        <c:v>5</c:v>
                      </c:pt>
                      <c:pt idx="92" formatCode="General">
                        <c:v>6</c:v>
                      </c:pt>
                      <c:pt idx="93" formatCode="General">
                        <c:v>4</c:v>
                      </c:pt>
                      <c:pt idx="94" formatCode="General">
                        <c:v>5</c:v>
                      </c:pt>
                      <c:pt idx="95" formatCode="General">
                        <c:v>5</c:v>
                      </c:pt>
                      <c:pt idx="96" formatCode="General">
                        <c:v>5</c:v>
                      </c:pt>
                    </c:numCache>
                  </c:numRef>
                </c:val>
                <c:extLst xmlns:c15="http://schemas.microsoft.com/office/drawing/2012/chart">
                  <c:ext xmlns:c16="http://schemas.microsoft.com/office/drawing/2014/chart" uri="{C3380CC4-5D6E-409C-BE32-E72D297353CC}">
                    <c16:uniqueId val="{00000045-97F4-45A6-87EA-AB9105C5388D}"/>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24-25 '!$A$71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'!$B$71:$DB$71</c15:sqref>
                        </c15:formulaRef>
                      </c:ext>
                    </c:extLst>
                    <c:numCache>
                      <c:formatCode>0</c:formatCode>
                      <c:ptCount val="105"/>
                      <c:pt idx="0">
                        <c:v>2</c:v>
                      </c:pt>
                      <c:pt idx="1">
                        <c:v>7</c:v>
                      </c:pt>
                      <c:pt idx="2">
                        <c:v>0</c:v>
                      </c:pt>
                      <c:pt idx="3">
                        <c:v>1</c:v>
                      </c:pt>
                      <c:pt idx="4">
                        <c:v>0</c:v>
                      </c:pt>
                      <c:pt idx="5">
                        <c:v>1</c:v>
                      </c:pt>
                      <c:pt idx="6">
                        <c:v>1</c:v>
                      </c:pt>
                      <c:pt idx="7">
                        <c:v>1</c:v>
                      </c:pt>
                      <c:pt idx="8">
                        <c:v>1</c:v>
                      </c:pt>
                      <c:pt idx="9">
                        <c:v>2</c:v>
                      </c:pt>
                      <c:pt idx="10">
                        <c:v>2</c:v>
                      </c:pt>
                      <c:pt idx="11">
                        <c:v>4</c:v>
                      </c:pt>
                      <c:pt idx="12">
                        <c:v>1</c:v>
                      </c:pt>
                      <c:pt idx="13">
                        <c:v>1</c:v>
                      </c:pt>
                      <c:pt idx="14">
                        <c:v>1</c:v>
                      </c:pt>
                      <c:pt idx="15">
                        <c:v>1</c:v>
                      </c:pt>
                      <c:pt idx="16">
                        <c:v>2</c:v>
                      </c:pt>
                      <c:pt idx="17">
                        <c:v>2</c:v>
                      </c:pt>
                      <c:pt idx="18">
                        <c:v>2</c:v>
                      </c:pt>
                      <c:pt idx="19">
                        <c:v>1</c:v>
                      </c:pt>
                      <c:pt idx="20">
                        <c:v>1</c:v>
                      </c:pt>
                      <c:pt idx="21">
                        <c:v>1</c:v>
                      </c:pt>
                      <c:pt idx="22">
                        <c:v>0</c:v>
                      </c:pt>
                      <c:pt idx="23">
                        <c:v>0</c:v>
                      </c:pt>
                      <c:pt idx="24">
                        <c:v>0</c:v>
                      </c:pt>
                      <c:pt idx="25">
                        <c:v>0</c:v>
                      </c:pt>
                      <c:pt idx="26">
                        <c:v>1</c:v>
                      </c:pt>
                      <c:pt idx="27">
                        <c:v>0</c:v>
                      </c:pt>
                      <c:pt idx="28">
                        <c:v>0</c:v>
                      </c:pt>
                      <c:pt idx="29">
                        <c:v>1</c:v>
                      </c:pt>
                      <c:pt idx="30">
                        <c:v>2</c:v>
                      </c:pt>
                      <c:pt idx="31">
                        <c:v>2</c:v>
                      </c:pt>
                      <c:pt idx="32">
                        <c:v>2</c:v>
                      </c:pt>
                      <c:pt idx="33">
                        <c:v>2</c:v>
                      </c:pt>
                      <c:pt idx="34">
                        <c:v>1</c:v>
                      </c:pt>
                      <c:pt idx="35">
                        <c:v>1</c:v>
                      </c:pt>
                      <c:pt idx="36">
                        <c:v>1</c:v>
                      </c:pt>
                      <c:pt idx="37">
                        <c:v>1</c:v>
                      </c:pt>
                      <c:pt idx="38">
                        <c:v>1</c:v>
                      </c:pt>
                      <c:pt idx="39">
                        <c:v>1</c:v>
                      </c:pt>
                      <c:pt idx="40">
                        <c:v>1</c:v>
                      </c:pt>
                      <c:pt idx="41">
                        <c:v>0</c:v>
                      </c:pt>
                      <c:pt idx="42">
                        <c:v>0</c:v>
                      </c:pt>
                      <c:pt idx="43" formatCode="General">
                        <c:v>0</c:v>
                      </c:pt>
                      <c:pt idx="44">
                        <c:v>0</c:v>
                      </c:pt>
                      <c:pt idx="45">
                        <c:v>0</c:v>
                      </c:pt>
                      <c:pt idx="46">
                        <c:v>1</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1</c:v>
                      </c:pt>
                      <c:pt idx="58" formatCode="General">
                        <c:v>1</c:v>
                      </c:pt>
                      <c:pt idx="59" formatCode="General">
                        <c:v>1</c:v>
                      </c:pt>
                      <c:pt idx="60" formatCode="General">
                        <c:v>1</c:v>
                      </c:pt>
                      <c:pt idx="61" formatCode="General">
                        <c:v>2</c:v>
                      </c:pt>
                      <c:pt idx="62" formatCode="General">
                        <c:v>1</c:v>
                      </c:pt>
                      <c:pt idx="63" formatCode="General">
                        <c:v>2</c:v>
                      </c:pt>
                      <c:pt idx="64" formatCode="General">
                        <c:v>0</c:v>
                      </c:pt>
                      <c:pt idx="65" formatCode="General">
                        <c:v>1</c:v>
                      </c:pt>
                      <c:pt idx="66" formatCode="General">
                        <c:v>1</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1</c:v>
                      </c:pt>
                      <c:pt idx="77" formatCode="General">
                        <c:v>0</c:v>
                      </c:pt>
                      <c:pt idx="78" formatCode="General">
                        <c:v>0</c:v>
                      </c:pt>
                      <c:pt idx="79" formatCode="General">
                        <c:v>0</c:v>
                      </c:pt>
                      <c:pt idx="80" formatCode="General">
                        <c:v>0</c:v>
                      </c:pt>
                      <c:pt idx="81" formatCode="General">
                        <c:v>1</c:v>
                      </c:pt>
                      <c:pt idx="82" formatCode="General">
                        <c:v>1</c:v>
                      </c:pt>
                      <c:pt idx="83" formatCode="General">
                        <c:v>2</c:v>
                      </c:pt>
                      <c:pt idx="84" formatCode="General">
                        <c:v>1</c:v>
                      </c:pt>
                      <c:pt idx="85" formatCode="General">
                        <c:v>2</c:v>
                      </c:pt>
                      <c:pt idx="86" formatCode="General">
                        <c:v>1</c:v>
                      </c:pt>
                      <c:pt idx="87" formatCode="General">
                        <c:v>1</c:v>
                      </c:pt>
                      <c:pt idx="88" formatCode="General">
                        <c:v>1</c:v>
                      </c:pt>
                      <c:pt idx="89" formatCode="General">
                        <c:v>0</c:v>
                      </c:pt>
                      <c:pt idx="90" formatCode="General">
                        <c:v>1</c:v>
                      </c:pt>
                      <c:pt idx="91" formatCode="General">
                        <c:v>1</c:v>
                      </c:pt>
                      <c:pt idx="92" formatCode="General">
                        <c:v>1</c:v>
                      </c:pt>
                      <c:pt idx="93" formatCode="General">
                        <c:v>1</c:v>
                      </c:pt>
                      <c:pt idx="94" formatCode="General">
                        <c:v>1</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6-97F4-45A6-87EA-AB9105C5388D}"/>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24-25 '!$A$72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'!$B$72:$DB$72</c15:sqref>
                        </c15:formulaRef>
                      </c:ext>
                    </c:extLst>
                    <c:numCache>
                      <c:formatCode>0</c:formatCode>
                      <c:ptCount val="105"/>
                      <c:pt idx="0">
                        <c:v>3</c:v>
                      </c:pt>
                      <c:pt idx="1">
                        <c:v>4</c:v>
                      </c:pt>
                      <c:pt idx="2">
                        <c:v>3</c:v>
                      </c:pt>
                      <c:pt idx="3">
                        <c:v>2</c:v>
                      </c:pt>
                      <c:pt idx="4">
                        <c:v>1</c:v>
                      </c:pt>
                      <c:pt idx="5">
                        <c:v>1</c:v>
                      </c:pt>
                      <c:pt idx="6">
                        <c:v>1</c:v>
                      </c:pt>
                      <c:pt idx="7">
                        <c:v>0</c:v>
                      </c:pt>
                      <c:pt idx="8">
                        <c:v>1</c:v>
                      </c:pt>
                      <c:pt idx="9">
                        <c:v>1</c:v>
                      </c:pt>
                      <c:pt idx="10">
                        <c:v>1</c:v>
                      </c:pt>
                      <c:pt idx="11">
                        <c:v>2</c:v>
                      </c:pt>
                      <c:pt idx="12">
                        <c:v>2</c:v>
                      </c:pt>
                      <c:pt idx="13">
                        <c:v>2</c:v>
                      </c:pt>
                      <c:pt idx="14">
                        <c:v>0</c:v>
                      </c:pt>
                      <c:pt idx="15">
                        <c:v>0</c:v>
                      </c:pt>
                      <c:pt idx="16">
                        <c:v>2</c:v>
                      </c:pt>
                      <c:pt idx="17">
                        <c:v>5</c:v>
                      </c:pt>
                      <c:pt idx="18">
                        <c:v>3</c:v>
                      </c:pt>
                      <c:pt idx="19">
                        <c:v>3</c:v>
                      </c:pt>
                      <c:pt idx="20">
                        <c:v>3</c:v>
                      </c:pt>
                      <c:pt idx="21">
                        <c:v>2</c:v>
                      </c:pt>
                      <c:pt idx="22">
                        <c:v>2</c:v>
                      </c:pt>
                      <c:pt idx="23">
                        <c:v>1</c:v>
                      </c:pt>
                      <c:pt idx="24">
                        <c:v>0</c:v>
                      </c:pt>
                      <c:pt idx="25">
                        <c:v>0</c:v>
                      </c:pt>
                      <c:pt idx="26">
                        <c:v>1</c:v>
                      </c:pt>
                      <c:pt idx="27">
                        <c:v>1</c:v>
                      </c:pt>
                      <c:pt idx="28">
                        <c:v>2</c:v>
                      </c:pt>
                      <c:pt idx="29">
                        <c:v>1</c:v>
                      </c:pt>
                      <c:pt idx="30">
                        <c:v>0</c:v>
                      </c:pt>
                      <c:pt idx="31">
                        <c:v>0</c:v>
                      </c:pt>
                      <c:pt idx="32">
                        <c:v>0</c:v>
                      </c:pt>
                      <c:pt idx="33">
                        <c:v>0</c:v>
                      </c:pt>
                      <c:pt idx="34">
                        <c:v>1</c:v>
                      </c:pt>
                      <c:pt idx="35">
                        <c:v>1</c:v>
                      </c:pt>
                      <c:pt idx="36">
                        <c:v>2</c:v>
                      </c:pt>
                      <c:pt idx="37">
                        <c:v>2</c:v>
                      </c:pt>
                      <c:pt idx="38">
                        <c:v>2</c:v>
                      </c:pt>
                      <c:pt idx="39">
                        <c:v>3</c:v>
                      </c:pt>
                      <c:pt idx="40">
                        <c:v>1</c:v>
                      </c:pt>
                      <c:pt idx="41">
                        <c:v>2</c:v>
                      </c:pt>
                      <c:pt idx="42">
                        <c:v>5</c:v>
                      </c:pt>
                      <c:pt idx="43" formatCode="General">
                        <c:v>4</c:v>
                      </c:pt>
                      <c:pt idx="44">
                        <c:v>4</c:v>
                      </c:pt>
                      <c:pt idx="45">
                        <c:v>4</c:v>
                      </c:pt>
                      <c:pt idx="46">
                        <c:v>3</c:v>
                      </c:pt>
                      <c:pt idx="47">
                        <c:v>2</c:v>
                      </c:pt>
                      <c:pt idx="48">
                        <c:v>2</c:v>
                      </c:pt>
                      <c:pt idx="49">
                        <c:v>2</c:v>
                      </c:pt>
                      <c:pt idx="50">
                        <c:v>2</c:v>
                      </c:pt>
                      <c:pt idx="51">
                        <c:v>2</c:v>
                      </c:pt>
                      <c:pt idx="52">
                        <c:v>2</c:v>
                      </c:pt>
                      <c:pt idx="53" formatCode="General">
                        <c:v>1</c:v>
                      </c:pt>
                      <c:pt idx="54" formatCode="General">
                        <c:v>1</c:v>
                      </c:pt>
                      <c:pt idx="55" formatCode="General">
                        <c:v>1</c:v>
                      </c:pt>
                      <c:pt idx="56" formatCode="General">
                        <c:v>0</c:v>
                      </c:pt>
                      <c:pt idx="57" formatCode="General">
                        <c:v>0</c:v>
                      </c:pt>
                      <c:pt idx="58" formatCode="General">
                        <c:v>1</c:v>
                      </c:pt>
                      <c:pt idx="59" formatCode="General">
                        <c:v>1</c:v>
                      </c:pt>
                      <c:pt idx="60" formatCode="General">
                        <c:v>1</c:v>
                      </c:pt>
                      <c:pt idx="61" formatCode="General">
                        <c:v>2</c:v>
                      </c:pt>
                      <c:pt idx="62" formatCode="General">
                        <c:v>3</c:v>
                      </c:pt>
                      <c:pt idx="63" formatCode="General">
                        <c:v>3</c:v>
                      </c:pt>
                      <c:pt idx="64" formatCode="General">
                        <c:v>2</c:v>
                      </c:pt>
                      <c:pt idx="65" formatCode="General">
                        <c:v>0</c:v>
                      </c:pt>
                      <c:pt idx="66" formatCode="General">
                        <c:v>2</c:v>
                      </c:pt>
                      <c:pt idx="67" formatCode="General">
                        <c:v>3</c:v>
                      </c:pt>
                      <c:pt idx="68" formatCode="General">
                        <c:v>2</c:v>
                      </c:pt>
                      <c:pt idx="69" formatCode="General">
                        <c:v>4</c:v>
                      </c:pt>
                      <c:pt idx="70" formatCode="General">
                        <c:v>2</c:v>
                      </c:pt>
                      <c:pt idx="71" formatCode="General">
                        <c:v>2</c:v>
                      </c:pt>
                      <c:pt idx="72" formatCode="General">
                        <c:v>2</c:v>
                      </c:pt>
                      <c:pt idx="73" formatCode="General">
                        <c:v>2</c:v>
                      </c:pt>
                      <c:pt idx="74" formatCode="General">
                        <c:v>0</c:v>
                      </c:pt>
                      <c:pt idx="75" formatCode="General">
                        <c:v>1</c:v>
                      </c:pt>
                      <c:pt idx="76" formatCode="General">
                        <c:v>1</c:v>
                      </c:pt>
                      <c:pt idx="77" formatCode="General">
                        <c:v>1</c:v>
                      </c:pt>
                      <c:pt idx="78" formatCode="General">
                        <c:v>0</c:v>
                      </c:pt>
                      <c:pt idx="79" formatCode="General">
                        <c:v>0</c:v>
                      </c:pt>
                      <c:pt idx="80" formatCode="General">
                        <c:v>4</c:v>
                      </c:pt>
                      <c:pt idx="81" formatCode="General">
                        <c:v>0</c:v>
                      </c:pt>
                      <c:pt idx="82" formatCode="General">
                        <c:v>0</c:v>
                      </c:pt>
                      <c:pt idx="83"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1</c:v>
                      </c:pt>
                      <c:pt idx="92" formatCode="General">
                        <c:v>1</c:v>
                      </c:pt>
                      <c:pt idx="93" formatCode="General">
                        <c:v>1</c:v>
                      </c:pt>
                      <c:pt idx="94" formatCode="General">
                        <c:v>2</c:v>
                      </c:pt>
                      <c:pt idx="95" formatCode="General">
                        <c:v>3</c:v>
                      </c:pt>
                      <c:pt idx="96" formatCode="General">
                        <c:v>2</c:v>
                      </c:pt>
                    </c:numCache>
                  </c:numRef>
                </c:val>
                <c:extLst xmlns:c15="http://schemas.microsoft.com/office/drawing/2012/chart">
                  <c:ext xmlns:c16="http://schemas.microsoft.com/office/drawing/2014/chart" uri="{C3380CC4-5D6E-409C-BE32-E72D297353CC}">
                    <c16:uniqueId val="{00000047-97F4-45A6-87EA-AB9105C5388D}"/>
                  </c:ext>
                </c:extLst>
              </c15:ser>
            </c15:filteredBarSeries>
            <c15:filteredBarSeries>
              <c15:ser>
                <c:idx val="71"/>
                <c:order val="71"/>
                <c:tx>
                  <c:strRef>
                    <c:extLst xmlns:c15="http://schemas.microsoft.com/office/drawing/2012/chart">
                      <c:ext xmlns:c15="http://schemas.microsoft.com/office/drawing/2012/chart" uri="{02D57815-91ED-43cb-92C2-25804820EDAC}">
                        <c15:formulaRef>
                          <c15:sqref>'Table for graphs 24-25 '!$A$73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'!$B$73:$DB$73</c15:sqref>
                        </c15:formulaRef>
                      </c:ext>
                    </c:extLst>
                    <c:numCache>
                      <c:formatCode>0</c:formatCode>
                      <c:ptCount val="105"/>
                      <c:pt idx="0">
                        <c:v>8</c:v>
                      </c:pt>
                      <c:pt idx="1">
                        <c:v>7</c:v>
                      </c:pt>
                      <c:pt idx="2">
                        <c:v>5</c:v>
                      </c:pt>
                      <c:pt idx="3">
                        <c:v>5</c:v>
                      </c:pt>
                      <c:pt idx="4">
                        <c:v>4</c:v>
                      </c:pt>
                      <c:pt idx="5">
                        <c:v>2</c:v>
                      </c:pt>
                      <c:pt idx="6">
                        <c:v>3</c:v>
                      </c:pt>
                      <c:pt idx="7">
                        <c:v>3</c:v>
                      </c:pt>
                      <c:pt idx="8">
                        <c:v>4</c:v>
                      </c:pt>
                      <c:pt idx="9">
                        <c:v>3</c:v>
                      </c:pt>
                      <c:pt idx="10">
                        <c:v>4</c:v>
                      </c:pt>
                      <c:pt idx="11">
                        <c:v>2</c:v>
                      </c:pt>
                      <c:pt idx="12">
                        <c:v>3</c:v>
                      </c:pt>
                      <c:pt idx="13">
                        <c:v>6</c:v>
                      </c:pt>
                      <c:pt idx="14">
                        <c:v>5</c:v>
                      </c:pt>
                      <c:pt idx="15">
                        <c:v>5</c:v>
                      </c:pt>
                      <c:pt idx="16">
                        <c:v>2</c:v>
                      </c:pt>
                      <c:pt idx="17">
                        <c:v>3</c:v>
                      </c:pt>
                      <c:pt idx="18">
                        <c:v>1</c:v>
                      </c:pt>
                      <c:pt idx="19">
                        <c:v>2</c:v>
                      </c:pt>
                      <c:pt idx="20">
                        <c:v>5</c:v>
                      </c:pt>
                      <c:pt idx="21">
                        <c:v>6</c:v>
                      </c:pt>
                      <c:pt idx="22">
                        <c:v>8</c:v>
                      </c:pt>
                      <c:pt idx="23">
                        <c:v>8</c:v>
                      </c:pt>
                      <c:pt idx="24">
                        <c:v>7</c:v>
                      </c:pt>
                      <c:pt idx="25">
                        <c:v>10</c:v>
                      </c:pt>
                      <c:pt idx="26">
                        <c:v>9</c:v>
                      </c:pt>
                      <c:pt idx="27">
                        <c:v>8</c:v>
                      </c:pt>
                      <c:pt idx="28">
                        <c:v>6</c:v>
                      </c:pt>
                      <c:pt idx="29">
                        <c:v>7</c:v>
                      </c:pt>
                      <c:pt idx="30">
                        <c:v>6</c:v>
                      </c:pt>
                      <c:pt idx="31">
                        <c:v>12</c:v>
                      </c:pt>
                      <c:pt idx="32">
                        <c:v>7</c:v>
                      </c:pt>
                      <c:pt idx="33">
                        <c:v>9</c:v>
                      </c:pt>
                      <c:pt idx="34">
                        <c:v>9</c:v>
                      </c:pt>
                      <c:pt idx="35">
                        <c:v>8</c:v>
                      </c:pt>
                      <c:pt idx="36">
                        <c:v>6</c:v>
                      </c:pt>
                      <c:pt idx="37">
                        <c:v>6</c:v>
                      </c:pt>
                      <c:pt idx="38">
                        <c:v>8</c:v>
                      </c:pt>
                      <c:pt idx="39">
                        <c:v>8</c:v>
                      </c:pt>
                      <c:pt idx="40">
                        <c:v>8</c:v>
                      </c:pt>
                      <c:pt idx="41">
                        <c:v>9</c:v>
                      </c:pt>
                      <c:pt idx="42">
                        <c:v>6</c:v>
                      </c:pt>
                      <c:pt idx="43" formatCode="General">
                        <c:v>5</c:v>
                      </c:pt>
                      <c:pt idx="44">
                        <c:v>5</c:v>
                      </c:pt>
                      <c:pt idx="45">
                        <c:v>4</c:v>
                      </c:pt>
                      <c:pt idx="46">
                        <c:v>4</c:v>
                      </c:pt>
                      <c:pt idx="47">
                        <c:v>4</c:v>
                      </c:pt>
                      <c:pt idx="48">
                        <c:v>3</c:v>
                      </c:pt>
                      <c:pt idx="49">
                        <c:v>1</c:v>
                      </c:pt>
                      <c:pt idx="50">
                        <c:v>5</c:v>
                      </c:pt>
                      <c:pt idx="51">
                        <c:v>7</c:v>
                      </c:pt>
                      <c:pt idx="52">
                        <c:v>7</c:v>
                      </c:pt>
                      <c:pt idx="53" formatCode="General">
                        <c:v>5</c:v>
                      </c:pt>
                      <c:pt idx="54" formatCode="General">
                        <c:v>3</c:v>
                      </c:pt>
                      <c:pt idx="55" formatCode="General">
                        <c:v>3</c:v>
                      </c:pt>
                      <c:pt idx="56" formatCode="General">
                        <c:v>3</c:v>
                      </c:pt>
                      <c:pt idx="57" formatCode="General">
                        <c:v>2</c:v>
                      </c:pt>
                      <c:pt idx="58" formatCode="General">
                        <c:v>3</c:v>
                      </c:pt>
                      <c:pt idx="59" formatCode="General">
                        <c:v>4</c:v>
                      </c:pt>
                      <c:pt idx="60" formatCode="General">
                        <c:v>4</c:v>
                      </c:pt>
                      <c:pt idx="61" formatCode="General">
                        <c:v>6</c:v>
                      </c:pt>
                      <c:pt idx="62" formatCode="General">
                        <c:v>5</c:v>
                      </c:pt>
                      <c:pt idx="63" formatCode="General">
                        <c:v>3</c:v>
                      </c:pt>
                      <c:pt idx="64" formatCode="General">
                        <c:v>3</c:v>
                      </c:pt>
                      <c:pt idx="65" formatCode="General">
                        <c:v>2</c:v>
                      </c:pt>
                      <c:pt idx="66" formatCode="General">
                        <c:v>3</c:v>
                      </c:pt>
                      <c:pt idx="67" formatCode="General">
                        <c:v>2</c:v>
                      </c:pt>
                      <c:pt idx="68" formatCode="General">
                        <c:v>3</c:v>
                      </c:pt>
                      <c:pt idx="69" formatCode="General">
                        <c:v>4</c:v>
                      </c:pt>
                      <c:pt idx="70" formatCode="General">
                        <c:v>3</c:v>
                      </c:pt>
                      <c:pt idx="71" formatCode="General">
                        <c:v>6</c:v>
                      </c:pt>
                      <c:pt idx="72" formatCode="General">
                        <c:v>5</c:v>
                      </c:pt>
                      <c:pt idx="73" formatCode="General">
                        <c:v>6</c:v>
                      </c:pt>
                      <c:pt idx="74" formatCode="General">
                        <c:v>5</c:v>
                      </c:pt>
                      <c:pt idx="75" formatCode="General">
                        <c:v>4</c:v>
                      </c:pt>
                      <c:pt idx="76" formatCode="General">
                        <c:v>5</c:v>
                      </c:pt>
                      <c:pt idx="77" formatCode="General">
                        <c:v>3</c:v>
                      </c:pt>
                      <c:pt idx="78" formatCode="General">
                        <c:v>5</c:v>
                      </c:pt>
                      <c:pt idx="79" formatCode="General">
                        <c:v>5</c:v>
                      </c:pt>
                      <c:pt idx="80" formatCode="General">
                        <c:v>1</c:v>
                      </c:pt>
                      <c:pt idx="81" formatCode="General">
                        <c:v>8</c:v>
                      </c:pt>
                      <c:pt idx="82" formatCode="General">
                        <c:v>10</c:v>
                      </c:pt>
                      <c:pt idx="83" formatCode="General">
                        <c:v>9</c:v>
                      </c:pt>
                      <c:pt idx="84" formatCode="General">
                        <c:v>8</c:v>
                      </c:pt>
                      <c:pt idx="85" formatCode="General">
                        <c:v>8</c:v>
                      </c:pt>
                      <c:pt idx="86" formatCode="General">
                        <c:v>14</c:v>
                      </c:pt>
                      <c:pt idx="87" formatCode="General">
                        <c:v>15</c:v>
                      </c:pt>
                      <c:pt idx="88" formatCode="General">
                        <c:v>13</c:v>
                      </c:pt>
                      <c:pt idx="89" formatCode="General">
                        <c:v>12</c:v>
                      </c:pt>
                      <c:pt idx="90" formatCode="General">
                        <c:v>8</c:v>
                      </c:pt>
                      <c:pt idx="91" formatCode="General">
                        <c:v>8</c:v>
                      </c:pt>
                      <c:pt idx="92" formatCode="General">
                        <c:v>10</c:v>
                      </c:pt>
                      <c:pt idx="93" formatCode="General">
                        <c:v>18</c:v>
                      </c:pt>
                      <c:pt idx="94" formatCode="General">
                        <c:v>17</c:v>
                      </c:pt>
                      <c:pt idx="95" formatCode="General">
                        <c:v>22</c:v>
                      </c:pt>
                      <c:pt idx="96" formatCode="General">
                        <c:v>20</c:v>
                      </c:pt>
                    </c:numCache>
                  </c:numRef>
                </c:val>
                <c:extLst xmlns:c15="http://schemas.microsoft.com/office/drawing/2012/chart">
                  <c:ext xmlns:c16="http://schemas.microsoft.com/office/drawing/2014/chart" uri="{C3380CC4-5D6E-409C-BE32-E72D297353CC}">
                    <c16:uniqueId val="{00000048-97F4-45A6-87EA-AB9105C5388D}"/>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24-25 '!$A$74</c15:sqref>
                        </c15:formulaRef>
                      </c:ext>
                    </c:extLst>
                    <c:strCache>
                      <c:ptCount val="1"/>
                      <c:pt idx="0">
                        <c:v>Upper Gastrointestinal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'!$B$74:$DB$74</c15:sqref>
                        </c15:formulaRef>
                      </c:ext>
                    </c:extLst>
                    <c:numCache>
                      <c:formatCode>0</c:formatCode>
                      <c:ptCount val="105"/>
                      <c:pt idx="0">
                        <c:v>20</c:v>
                      </c:pt>
                      <c:pt idx="1">
                        <c:v>18</c:v>
                      </c:pt>
                      <c:pt idx="2">
                        <c:v>13</c:v>
                      </c:pt>
                      <c:pt idx="3">
                        <c:v>15</c:v>
                      </c:pt>
                      <c:pt idx="4">
                        <c:v>19</c:v>
                      </c:pt>
                      <c:pt idx="5">
                        <c:v>22</c:v>
                      </c:pt>
                      <c:pt idx="6">
                        <c:v>18</c:v>
                      </c:pt>
                      <c:pt idx="7">
                        <c:v>19</c:v>
                      </c:pt>
                      <c:pt idx="8">
                        <c:v>17</c:v>
                      </c:pt>
                      <c:pt idx="9">
                        <c:v>17</c:v>
                      </c:pt>
                      <c:pt idx="10">
                        <c:v>10</c:v>
                      </c:pt>
                      <c:pt idx="11">
                        <c:v>12</c:v>
                      </c:pt>
                      <c:pt idx="12">
                        <c:v>12</c:v>
                      </c:pt>
                      <c:pt idx="13">
                        <c:v>15</c:v>
                      </c:pt>
                      <c:pt idx="14">
                        <c:v>10</c:v>
                      </c:pt>
                      <c:pt idx="15">
                        <c:v>16</c:v>
                      </c:pt>
                      <c:pt idx="16">
                        <c:v>15</c:v>
                      </c:pt>
                      <c:pt idx="17">
                        <c:v>13</c:v>
                      </c:pt>
                      <c:pt idx="18">
                        <c:v>13</c:v>
                      </c:pt>
                      <c:pt idx="19">
                        <c:v>13</c:v>
                      </c:pt>
                      <c:pt idx="20">
                        <c:v>12</c:v>
                      </c:pt>
                      <c:pt idx="21">
                        <c:v>14</c:v>
                      </c:pt>
                      <c:pt idx="22">
                        <c:v>11</c:v>
                      </c:pt>
                      <c:pt idx="23">
                        <c:v>12</c:v>
                      </c:pt>
                      <c:pt idx="24">
                        <c:v>15</c:v>
                      </c:pt>
                      <c:pt idx="25">
                        <c:v>16</c:v>
                      </c:pt>
                      <c:pt idx="26">
                        <c:v>17</c:v>
                      </c:pt>
                      <c:pt idx="27">
                        <c:v>20</c:v>
                      </c:pt>
                      <c:pt idx="28">
                        <c:v>16</c:v>
                      </c:pt>
                      <c:pt idx="29">
                        <c:v>17</c:v>
                      </c:pt>
                      <c:pt idx="30">
                        <c:v>17</c:v>
                      </c:pt>
                      <c:pt idx="31">
                        <c:v>18</c:v>
                      </c:pt>
                      <c:pt idx="32">
                        <c:v>15</c:v>
                      </c:pt>
                      <c:pt idx="33">
                        <c:v>17</c:v>
                      </c:pt>
                      <c:pt idx="34">
                        <c:v>17</c:v>
                      </c:pt>
                      <c:pt idx="35">
                        <c:v>19</c:v>
                      </c:pt>
                      <c:pt idx="36">
                        <c:v>17</c:v>
                      </c:pt>
                      <c:pt idx="37">
                        <c:v>17</c:v>
                      </c:pt>
                      <c:pt idx="38">
                        <c:v>15</c:v>
                      </c:pt>
                      <c:pt idx="39">
                        <c:v>15</c:v>
                      </c:pt>
                      <c:pt idx="40">
                        <c:v>16</c:v>
                      </c:pt>
                      <c:pt idx="41">
                        <c:v>13</c:v>
                      </c:pt>
                      <c:pt idx="42">
                        <c:v>13</c:v>
                      </c:pt>
                      <c:pt idx="43" formatCode="General">
                        <c:v>12</c:v>
                      </c:pt>
                      <c:pt idx="44">
                        <c:v>15</c:v>
                      </c:pt>
                      <c:pt idx="45">
                        <c:v>14</c:v>
                      </c:pt>
                      <c:pt idx="46">
                        <c:v>12</c:v>
                      </c:pt>
                      <c:pt idx="47">
                        <c:v>11</c:v>
                      </c:pt>
                      <c:pt idx="48">
                        <c:v>8</c:v>
                      </c:pt>
                      <c:pt idx="49">
                        <c:v>7</c:v>
                      </c:pt>
                      <c:pt idx="50">
                        <c:v>9</c:v>
                      </c:pt>
                      <c:pt idx="51">
                        <c:v>8</c:v>
                      </c:pt>
                      <c:pt idx="52">
                        <c:v>9</c:v>
                      </c:pt>
                      <c:pt idx="53" formatCode="General">
                        <c:v>7</c:v>
                      </c:pt>
                      <c:pt idx="54" formatCode="General">
                        <c:v>7</c:v>
                      </c:pt>
                      <c:pt idx="55" formatCode="General">
                        <c:v>8</c:v>
                      </c:pt>
                      <c:pt idx="56" formatCode="General">
                        <c:v>11</c:v>
                      </c:pt>
                      <c:pt idx="57" formatCode="General">
                        <c:v>12</c:v>
                      </c:pt>
                      <c:pt idx="58" formatCode="General">
                        <c:v>12</c:v>
                      </c:pt>
                      <c:pt idx="59" formatCode="General">
                        <c:v>7</c:v>
                      </c:pt>
                      <c:pt idx="60" formatCode="General">
                        <c:v>7</c:v>
                      </c:pt>
                      <c:pt idx="61" formatCode="General">
                        <c:v>8</c:v>
                      </c:pt>
                      <c:pt idx="62" formatCode="General">
                        <c:v>6</c:v>
                      </c:pt>
                      <c:pt idx="63" formatCode="General">
                        <c:v>5</c:v>
                      </c:pt>
                      <c:pt idx="64" formatCode="General">
                        <c:v>4</c:v>
                      </c:pt>
                      <c:pt idx="65" formatCode="General">
                        <c:v>7</c:v>
                      </c:pt>
                      <c:pt idx="66" formatCode="General">
                        <c:v>7</c:v>
                      </c:pt>
                      <c:pt idx="67" formatCode="General">
                        <c:v>5</c:v>
                      </c:pt>
                      <c:pt idx="68" formatCode="General">
                        <c:v>4</c:v>
                      </c:pt>
                      <c:pt idx="69" formatCode="General">
                        <c:v>7</c:v>
                      </c:pt>
                      <c:pt idx="70" formatCode="General">
                        <c:v>6</c:v>
                      </c:pt>
                      <c:pt idx="71" formatCode="General">
                        <c:v>6</c:v>
                      </c:pt>
                      <c:pt idx="72" formatCode="General">
                        <c:v>7</c:v>
                      </c:pt>
                      <c:pt idx="73" formatCode="General">
                        <c:v>8</c:v>
                      </c:pt>
                      <c:pt idx="74" formatCode="General">
                        <c:v>9</c:v>
                      </c:pt>
                      <c:pt idx="75" formatCode="General">
                        <c:v>8</c:v>
                      </c:pt>
                      <c:pt idx="76" formatCode="General">
                        <c:v>11</c:v>
                      </c:pt>
                      <c:pt idx="77" formatCode="General">
                        <c:v>10</c:v>
                      </c:pt>
                      <c:pt idx="78" formatCode="General">
                        <c:v>10</c:v>
                      </c:pt>
                      <c:pt idx="79" formatCode="General">
                        <c:v>9</c:v>
                      </c:pt>
                      <c:pt idx="80" formatCode="General">
                        <c:v>13</c:v>
                      </c:pt>
                      <c:pt idx="81" formatCode="General">
                        <c:v>14</c:v>
                      </c:pt>
                      <c:pt idx="82" formatCode="General">
                        <c:v>14</c:v>
                      </c:pt>
                      <c:pt idx="83" formatCode="General">
                        <c:v>12</c:v>
                      </c:pt>
                      <c:pt idx="84" formatCode="General">
                        <c:v>8</c:v>
                      </c:pt>
                      <c:pt idx="85" formatCode="General">
                        <c:v>6</c:v>
                      </c:pt>
                      <c:pt idx="86" formatCode="General">
                        <c:v>8</c:v>
                      </c:pt>
                      <c:pt idx="87" formatCode="General">
                        <c:v>9</c:v>
                      </c:pt>
                      <c:pt idx="88" formatCode="General">
                        <c:v>13</c:v>
                      </c:pt>
                      <c:pt idx="89" formatCode="General">
                        <c:v>14</c:v>
                      </c:pt>
                      <c:pt idx="90" formatCode="General">
                        <c:v>14</c:v>
                      </c:pt>
                      <c:pt idx="91" formatCode="General">
                        <c:v>18</c:v>
                      </c:pt>
                      <c:pt idx="92" formatCode="General">
                        <c:v>15</c:v>
                      </c:pt>
                      <c:pt idx="93" formatCode="General">
                        <c:v>13</c:v>
                      </c:pt>
                      <c:pt idx="94" formatCode="General">
                        <c:v>12</c:v>
                      </c:pt>
                      <c:pt idx="95" formatCode="General">
                        <c:v>9</c:v>
                      </c:pt>
                      <c:pt idx="96" formatCode="General">
                        <c:v>11</c:v>
                      </c:pt>
                    </c:numCache>
                  </c:numRef>
                </c:val>
                <c:extLst xmlns:c15="http://schemas.microsoft.com/office/drawing/2012/chart">
                  <c:ext xmlns:c16="http://schemas.microsoft.com/office/drawing/2014/chart" uri="{C3380CC4-5D6E-409C-BE32-E72D297353CC}">
                    <c16:uniqueId val="{00000049-97F4-45A6-87EA-AB9105C5388D}"/>
                  </c:ext>
                </c:extLst>
              </c15:ser>
            </c15:filteredBarSeries>
            <c15:filteredBarSeries>
              <c15:ser>
                <c:idx val="73"/>
                <c:order val="73"/>
                <c:tx>
                  <c:strRef>
                    <c:extLst xmlns:c15="http://schemas.microsoft.com/office/drawing/2012/chart">
                      <c:ext xmlns:c15="http://schemas.microsoft.com/office/drawing/2012/chart" uri="{02D57815-91ED-43cb-92C2-25804820EDAC}">
                        <c15:formulaRef>
                          <c15:sqref>'Table for graphs 24-25 '!$A$75</c15:sqref>
                        </c15:formulaRef>
                      </c:ext>
                    </c:extLst>
                    <c:strCache>
                      <c:ptCount val="1"/>
                      <c:pt idx="0">
                        <c:v>Urological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'!$B$75:$DB$75</c15:sqref>
                        </c15:formulaRef>
                      </c:ext>
                    </c:extLst>
                    <c:numCache>
                      <c:formatCode>0</c:formatCode>
                      <c:ptCount val="105"/>
                      <c:pt idx="0">
                        <c:v>25</c:v>
                      </c:pt>
                      <c:pt idx="1">
                        <c:v>23</c:v>
                      </c:pt>
                      <c:pt idx="2">
                        <c:v>24</c:v>
                      </c:pt>
                      <c:pt idx="3">
                        <c:v>20</c:v>
                      </c:pt>
                      <c:pt idx="4">
                        <c:v>19</c:v>
                      </c:pt>
                      <c:pt idx="5">
                        <c:v>21</c:v>
                      </c:pt>
                      <c:pt idx="6">
                        <c:v>19</c:v>
                      </c:pt>
                      <c:pt idx="7">
                        <c:v>21</c:v>
                      </c:pt>
                      <c:pt idx="8">
                        <c:v>19</c:v>
                      </c:pt>
                      <c:pt idx="9">
                        <c:v>22</c:v>
                      </c:pt>
                      <c:pt idx="10">
                        <c:v>24</c:v>
                      </c:pt>
                      <c:pt idx="11">
                        <c:v>24</c:v>
                      </c:pt>
                      <c:pt idx="12">
                        <c:v>23</c:v>
                      </c:pt>
                      <c:pt idx="13">
                        <c:v>22</c:v>
                      </c:pt>
                      <c:pt idx="14">
                        <c:v>21</c:v>
                      </c:pt>
                      <c:pt idx="15">
                        <c:v>20</c:v>
                      </c:pt>
                      <c:pt idx="16">
                        <c:v>20</c:v>
                      </c:pt>
                      <c:pt idx="17">
                        <c:v>19</c:v>
                      </c:pt>
                      <c:pt idx="18">
                        <c:v>20</c:v>
                      </c:pt>
                      <c:pt idx="19">
                        <c:v>16</c:v>
                      </c:pt>
                      <c:pt idx="20">
                        <c:v>13</c:v>
                      </c:pt>
                      <c:pt idx="21">
                        <c:v>17</c:v>
                      </c:pt>
                      <c:pt idx="22">
                        <c:v>19</c:v>
                      </c:pt>
                      <c:pt idx="23">
                        <c:v>21</c:v>
                      </c:pt>
                      <c:pt idx="24">
                        <c:v>22</c:v>
                      </c:pt>
                      <c:pt idx="25">
                        <c:v>23</c:v>
                      </c:pt>
                      <c:pt idx="26">
                        <c:v>24</c:v>
                      </c:pt>
                      <c:pt idx="27">
                        <c:v>21</c:v>
                      </c:pt>
                      <c:pt idx="28">
                        <c:v>24</c:v>
                      </c:pt>
                      <c:pt idx="29">
                        <c:v>26</c:v>
                      </c:pt>
                      <c:pt idx="30">
                        <c:v>25</c:v>
                      </c:pt>
                      <c:pt idx="31">
                        <c:v>23</c:v>
                      </c:pt>
                      <c:pt idx="32">
                        <c:v>26</c:v>
                      </c:pt>
                      <c:pt idx="33">
                        <c:v>24</c:v>
                      </c:pt>
                      <c:pt idx="34">
                        <c:v>20</c:v>
                      </c:pt>
                      <c:pt idx="35">
                        <c:v>19</c:v>
                      </c:pt>
                      <c:pt idx="36">
                        <c:v>20</c:v>
                      </c:pt>
                      <c:pt idx="37">
                        <c:v>19</c:v>
                      </c:pt>
                      <c:pt idx="38">
                        <c:v>24</c:v>
                      </c:pt>
                      <c:pt idx="39">
                        <c:v>27</c:v>
                      </c:pt>
                      <c:pt idx="40">
                        <c:v>25</c:v>
                      </c:pt>
                      <c:pt idx="41">
                        <c:v>28</c:v>
                      </c:pt>
                      <c:pt idx="42">
                        <c:v>24</c:v>
                      </c:pt>
                      <c:pt idx="43" formatCode="General">
                        <c:v>23</c:v>
                      </c:pt>
                      <c:pt idx="44">
                        <c:v>23</c:v>
                      </c:pt>
                      <c:pt idx="45">
                        <c:v>21</c:v>
                      </c:pt>
                      <c:pt idx="46">
                        <c:v>22</c:v>
                      </c:pt>
                      <c:pt idx="47">
                        <c:v>23</c:v>
                      </c:pt>
                      <c:pt idx="48">
                        <c:v>26</c:v>
                      </c:pt>
                      <c:pt idx="49">
                        <c:v>21</c:v>
                      </c:pt>
                      <c:pt idx="50">
                        <c:v>20</c:v>
                      </c:pt>
                      <c:pt idx="51">
                        <c:v>20</c:v>
                      </c:pt>
                      <c:pt idx="52">
                        <c:v>21</c:v>
                      </c:pt>
                      <c:pt idx="53" formatCode="General">
                        <c:v>20</c:v>
                      </c:pt>
                      <c:pt idx="54" formatCode="General">
                        <c:v>20</c:v>
                      </c:pt>
                      <c:pt idx="55" formatCode="General">
                        <c:v>18</c:v>
                      </c:pt>
                      <c:pt idx="56" formatCode="General">
                        <c:v>19</c:v>
                      </c:pt>
                      <c:pt idx="57" formatCode="General">
                        <c:v>18</c:v>
                      </c:pt>
                      <c:pt idx="58" formatCode="General">
                        <c:v>19</c:v>
                      </c:pt>
                      <c:pt idx="59" formatCode="General">
                        <c:v>17</c:v>
                      </c:pt>
                      <c:pt idx="60" formatCode="General">
                        <c:v>18</c:v>
                      </c:pt>
                      <c:pt idx="61" formatCode="General">
                        <c:v>19</c:v>
                      </c:pt>
                      <c:pt idx="62" formatCode="General">
                        <c:v>20</c:v>
                      </c:pt>
                      <c:pt idx="63" formatCode="General">
                        <c:v>16</c:v>
                      </c:pt>
                      <c:pt idx="64" formatCode="General">
                        <c:v>14</c:v>
                      </c:pt>
                      <c:pt idx="65" formatCode="General">
                        <c:v>13</c:v>
                      </c:pt>
                      <c:pt idx="66" formatCode="General">
                        <c:v>10</c:v>
                      </c:pt>
                      <c:pt idx="67" formatCode="General">
                        <c:v>9</c:v>
                      </c:pt>
                      <c:pt idx="68" formatCode="General">
                        <c:v>14</c:v>
                      </c:pt>
                      <c:pt idx="69" formatCode="General">
                        <c:v>12</c:v>
                      </c:pt>
                      <c:pt idx="70" formatCode="General">
                        <c:v>14</c:v>
                      </c:pt>
                      <c:pt idx="71" formatCode="General">
                        <c:v>16</c:v>
                      </c:pt>
                      <c:pt idx="72" formatCode="General">
                        <c:v>16</c:v>
                      </c:pt>
                      <c:pt idx="73" formatCode="General">
                        <c:v>13</c:v>
                      </c:pt>
                      <c:pt idx="74" formatCode="General">
                        <c:v>14</c:v>
                      </c:pt>
                      <c:pt idx="75" formatCode="General">
                        <c:v>14</c:v>
                      </c:pt>
                      <c:pt idx="76" formatCode="General">
                        <c:v>12</c:v>
                      </c:pt>
                      <c:pt idx="77" formatCode="General">
                        <c:v>12</c:v>
                      </c:pt>
                      <c:pt idx="78" formatCode="General">
                        <c:v>15</c:v>
                      </c:pt>
                      <c:pt idx="79" formatCode="General">
                        <c:v>15</c:v>
                      </c:pt>
                      <c:pt idx="80" formatCode="General">
                        <c:v>12</c:v>
                      </c:pt>
                      <c:pt idx="81" formatCode="General">
                        <c:v>13</c:v>
                      </c:pt>
                      <c:pt idx="82" formatCode="General">
                        <c:v>15</c:v>
                      </c:pt>
                      <c:pt idx="83" formatCode="General">
                        <c:v>15</c:v>
                      </c:pt>
                      <c:pt idx="84" formatCode="General">
                        <c:v>14</c:v>
                      </c:pt>
                      <c:pt idx="85" formatCode="General">
                        <c:v>9</c:v>
                      </c:pt>
                      <c:pt idx="86" formatCode="General">
                        <c:v>7</c:v>
                      </c:pt>
                      <c:pt idx="87" formatCode="General">
                        <c:v>6</c:v>
                      </c:pt>
                      <c:pt idx="88" formatCode="General">
                        <c:v>10</c:v>
                      </c:pt>
                      <c:pt idx="89" formatCode="General">
                        <c:v>9</c:v>
                      </c:pt>
                      <c:pt idx="90" formatCode="General">
                        <c:v>6</c:v>
                      </c:pt>
                      <c:pt idx="91" formatCode="General">
                        <c:v>8</c:v>
                      </c:pt>
                      <c:pt idx="92" formatCode="General">
                        <c:v>11</c:v>
                      </c:pt>
                      <c:pt idx="93" formatCode="General">
                        <c:v>12</c:v>
                      </c:pt>
                      <c:pt idx="94" formatCode="General">
                        <c:v>9</c:v>
                      </c:pt>
                      <c:pt idx="95" formatCode="General">
                        <c:v>7</c:v>
                      </c:pt>
                      <c:pt idx="96" formatCode="General">
                        <c:v>11</c:v>
                      </c:pt>
                    </c:numCache>
                  </c:numRef>
                </c:val>
                <c:extLst xmlns:c15="http://schemas.microsoft.com/office/drawing/2012/chart">
                  <c:ext xmlns:c16="http://schemas.microsoft.com/office/drawing/2014/chart" uri="{C3380CC4-5D6E-409C-BE32-E72D297353CC}">
                    <c16:uniqueId val="{0000004A-97F4-45A6-87EA-AB9105C5388D}"/>
                  </c:ext>
                </c:extLst>
              </c15:ser>
            </c15:filteredBarSeries>
            <c15:filteredBarSeries>
              <c15:ser>
                <c:idx val="74"/>
                <c:order val="74"/>
                <c:tx>
                  <c:strRef>
                    <c:extLst xmlns:c15="http://schemas.microsoft.com/office/drawing/2012/chart">
                      <c:ext xmlns:c15="http://schemas.microsoft.com/office/drawing/2012/chart" uri="{02D57815-91ED-43cb-92C2-25804820EDAC}">
                        <c15:formulaRef>
                          <c15:sqref>'Table for graphs 24-25 '!$A$76</c15:sqref>
                        </c15:formulaRef>
                      </c:ext>
                    </c:extLst>
                    <c:strCache>
                      <c:ptCount val="1"/>
                      <c:pt idx="0">
                        <c:v>Reported &gt;103 days All Sites</c:v>
                      </c:pt>
                    </c:strCache>
                  </c:strRef>
                </c:tx>
                <c:spPr>
                  <a:solidFill>
                    <a:schemeClr val="accent5">
                      <a:lumMod val="20000"/>
                      <a:lumOff val="80000"/>
                    </a:schemeClr>
                  </a:solidFill>
                  <a:ln w="28575">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'!$B$76:$DB$76</c15:sqref>
                        </c15:formulaRef>
                      </c:ext>
                    </c:extLst>
                    <c:numCache>
                      <c:formatCode>0</c:formatCode>
                      <c:ptCount val="105"/>
                      <c:pt idx="0">
                        <c:v>159</c:v>
                      </c:pt>
                      <c:pt idx="1">
                        <c:v>158</c:v>
                      </c:pt>
                      <c:pt idx="2">
                        <c:v>122</c:v>
                      </c:pt>
                      <c:pt idx="3">
                        <c:v>125</c:v>
                      </c:pt>
                      <c:pt idx="4">
                        <c:v>141</c:v>
                      </c:pt>
                      <c:pt idx="5">
                        <c:v>134</c:v>
                      </c:pt>
                      <c:pt idx="6">
                        <c:v>133</c:v>
                      </c:pt>
                      <c:pt idx="7">
                        <c:v>134</c:v>
                      </c:pt>
                      <c:pt idx="8">
                        <c:v>139</c:v>
                      </c:pt>
                      <c:pt idx="9">
                        <c:v>138</c:v>
                      </c:pt>
                      <c:pt idx="10">
                        <c:v>134</c:v>
                      </c:pt>
                      <c:pt idx="11">
                        <c:v>145</c:v>
                      </c:pt>
                      <c:pt idx="12">
                        <c:v>136</c:v>
                      </c:pt>
                      <c:pt idx="13">
                        <c:v>139</c:v>
                      </c:pt>
                      <c:pt idx="14">
                        <c:v>119</c:v>
                      </c:pt>
                      <c:pt idx="15">
                        <c:v>128</c:v>
                      </c:pt>
                      <c:pt idx="16">
                        <c:v>120</c:v>
                      </c:pt>
                      <c:pt idx="17">
                        <c:v>117</c:v>
                      </c:pt>
                      <c:pt idx="18">
                        <c:v>112</c:v>
                      </c:pt>
                      <c:pt idx="19">
                        <c:v>101</c:v>
                      </c:pt>
                      <c:pt idx="20">
                        <c:v>110</c:v>
                      </c:pt>
                      <c:pt idx="21">
                        <c:v>105</c:v>
                      </c:pt>
                      <c:pt idx="22">
                        <c:v>113</c:v>
                      </c:pt>
                      <c:pt idx="23">
                        <c:v>117</c:v>
                      </c:pt>
                      <c:pt idx="24">
                        <c:v>124</c:v>
                      </c:pt>
                      <c:pt idx="25">
                        <c:v>117</c:v>
                      </c:pt>
                      <c:pt idx="26">
                        <c:v>122</c:v>
                      </c:pt>
                      <c:pt idx="27">
                        <c:v>117</c:v>
                      </c:pt>
                      <c:pt idx="28">
                        <c:v>117</c:v>
                      </c:pt>
                      <c:pt idx="29">
                        <c:v>120</c:v>
                      </c:pt>
                      <c:pt idx="30">
                        <c:v>119</c:v>
                      </c:pt>
                      <c:pt idx="31">
                        <c:v>121</c:v>
                      </c:pt>
                      <c:pt idx="32">
                        <c:v>115</c:v>
                      </c:pt>
                      <c:pt idx="33">
                        <c:v>118</c:v>
                      </c:pt>
                      <c:pt idx="34">
                        <c:v>116</c:v>
                      </c:pt>
                      <c:pt idx="35">
                        <c:v>107</c:v>
                      </c:pt>
                      <c:pt idx="36">
                        <c:v>97</c:v>
                      </c:pt>
                      <c:pt idx="37">
                        <c:v>99</c:v>
                      </c:pt>
                      <c:pt idx="38">
                        <c:v>106</c:v>
                      </c:pt>
                      <c:pt idx="39">
                        <c:v>117</c:v>
                      </c:pt>
                      <c:pt idx="40">
                        <c:v>110</c:v>
                      </c:pt>
                      <c:pt idx="41">
                        <c:v>106</c:v>
                      </c:pt>
                      <c:pt idx="42">
                        <c:v>115</c:v>
                      </c:pt>
                      <c:pt idx="43">
                        <c:v>109</c:v>
                      </c:pt>
                      <c:pt idx="44">
                        <c:v>110</c:v>
                      </c:pt>
                      <c:pt idx="45">
                        <c:v>110</c:v>
                      </c:pt>
                      <c:pt idx="46">
                        <c:v>105</c:v>
                      </c:pt>
                      <c:pt idx="47">
                        <c:v>99</c:v>
                      </c:pt>
                      <c:pt idx="48">
                        <c:v>101</c:v>
                      </c:pt>
                      <c:pt idx="49">
                        <c:v>93</c:v>
                      </c:pt>
                      <c:pt idx="50">
                        <c:v>92</c:v>
                      </c:pt>
                      <c:pt idx="51">
                        <c:v>90</c:v>
                      </c:pt>
                      <c:pt idx="52">
                        <c:v>92</c:v>
                      </c:pt>
                      <c:pt idx="53">
                        <c:v>74</c:v>
                      </c:pt>
                      <c:pt idx="54">
                        <c:v>68</c:v>
                      </c:pt>
                      <c:pt idx="55">
                        <c:v>63</c:v>
                      </c:pt>
                      <c:pt idx="56">
                        <c:v>66</c:v>
                      </c:pt>
                      <c:pt idx="57">
                        <c:v>68</c:v>
                      </c:pt>
                      <c:pt idx="58">
                        <c:v>75</c:v>
                      </c:pt>
                      <c:pt idx="59">
                        <c:v>67</c:v>
                      </c:pt>
                      <c:pt idx="60">
                        <c:v>76</c:v>
                      </c:pt>
                      <c:pt idx="61">
                        <c:v>83</c:v>
                      </c:pt>
                      <c:pt idx="62">
                        <c:v>86</c:v>
                      </c:pt>
                      <c:pt idx="63">
                        <c:v>81</c:v>
                      </c:pt>
                      <c:pt idx="64">
                        <c:v>76</c:v>
                      </c:pt>
                      <c:pt idx="65">
                        <c:v>75</c:v>
                      </c:pt>
                      <c:pt idx="66">
                        <c:v>71</c:v>
                      </c:pt>
                      <c:pt idx="67">
                        <c:v>64</c:v>
                      </c:pt>
                      <c:pt idx="68">
                        <c:v>75</c:v>
                      </c:pt>
                      <c:pt idx="69">
                        <c:v>75</c:v>
                      </c:pt>
                      <c:pt idx="70">
                        <c:v>74</c:v>
                      </c:pt>
                      <c:pt idx="71">
                        <c:v>79</c:v>
                      </c:pt>
                      <c:pt idx="72">
                        <c:v>78</c:v>
                      </c:pt>
                      <c:pt idx="73">
                        <c:v>78</c:v>
                      </c:pt>
                      <c:pt idx="74">
                        <c:v>84</c:v>
                      </c:pt>
                      <c:pt idx="75">
                        <c:v>77</c:v>
                      </c:pt>
                      <c:pt idx="76">
                        <c:v>77</c:v>
                      </c:pt>
                      <c:pt idx="77">
                        <c:v>72</c:v>
                      </c:pt>
                      <c:pt idx="78">
                        <c:v>85</c:v>
                      </c:pt>
                      <c:pt idx="79">
                        <c:v>76</c:v>
                      </c:pt>
                      <c:pt idx="80">
                        <c:v>68</c:v>
                      </c:pt>
                      <c:pt idx="81">
                        <c:v>75</c:v>
                      </c:pt>
                      <c:pt idx="82">
                        <c:v>80</c:v>
                      </c:pt>
                      <c:pt idx="83">
                        <c:v>75</c:v>
                      </c:pt>
                      <c:pt idx="84">
                        <c:v>67</c:v>
                      </c:pt>
                      <c:pt idx="85">
                        <c:v>60</c:v>
                      </c:pt>
                      <c:pt idx="86">
                        <c:v>62</c:v>
                      </c:pt>
                      <c:pt idx="87">
                        <c:v>65</c:v>
                      </c:pt>
                      <c:pt idx="88">
                        <c:v>66</c:v>
                      </c:pt>
                      <c:pt idx="89">
                        <c:v>68</c:v>
                      </c:pt>
                      <c:pt idx="90">
                        <c:v>61</c:v>
                      </c:pt>
                      <c:pt idx="91">
                        <c:v>71</c:v>
                      </c:pt>
                      <c:pt idx="92">
                        <c:v>76</c:v>
                      </c:pt>
                      <c:pt idx="93">
                        <c:v>81</c:v>
                      </c:pt>
                      <c:pt idx="94">
                        <c:v>85</c:v>
                      </c:pt>
                      <c:pt idx="95">
                        <c:v>81</c:v>
                      </c:pt>
                      <c:pt idx="96">
                        <c:v>77</c:v>
                      </c:pt>
                    </c:numCache>
                  </c:numRef>
                </c:val>
                <c:extLst xmlns:c15="http://schemas.microsoft.com/office/drawing/2012/chart">
                  <c:ext xmlns:c16="http://schemas.microsoft.com/office/drawing/2014/chart" uri="{C3380CC4-5D6E-409C-BE32-E72D297353CC}">
                    <c16:uniqueId val="{0000004B-97F4-45A6-87EA-AB9105C5388D}"/>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24-25 '!$A$77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'!$B$77:$DB$77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c:v>1</c:v>
                      </c:pt>
                      <c:pt idx="44">
                        <c:v>0</c:v>
                      </c:pt>
                      <c:pt idx="45">
                        <c:v>0</c:v>
                      </c:pt>
                      <c:pt idx="46">
                        <c:v>0</c:v>
                      </c:pt>
                      <c:pt idx="47">
                        <c:v>0</c:v>
                      </c:pt>
                      <c:pt idx="48">
                        <c:v>1</c:v>
                      </c:pt>
                      <c:pt idx="49">
                        <c:v>0</c:v>
                      </c:pt>
                      <c:pt idx="50">
                        <c:v>0</c:v>
                      </c:pt>
                      <c:pt idx="51">
                        <c:v>0</c:v>
                      </c:pt>
                      <c:pt idx="52">
                        <c:v>0</c:v>
                      </c:pt>
                      <c:pt idx="53">
                        <c:v>0</c:v>
                      </c:pt>
                      <c:pt idx="54">
                        <c:v>0</c:v>
                      </c:pt>
                      <c:pt idx="55">
                        <c:v>1</c:v>
                      </c:pt>
                      <c:pt idx="56">
                        <c:v>1</c:v>
                      </c:pt>
                      <c:pt idx="57">
                        <c:v>1</c:v>
                      </c:pt>
                      <c:pt idx="58">
                        <c:v>1</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numCache>
                  </c:numRef>
                </c:val>
                <c:extLst xmlns:c15="http://schemas.microsoft.com/office/drawing/2012/chart">
                  <c:ext xmlns:c16="http://schemas.microsoft.com/office/drawing/2014/chart" uri="{C3380CC4-5D6E-409C-BE32-E72D297353CC}">
                    <c16:uniqueId val="{0000004C-97F4-45A6-87EA-AB9105C5388D}"/>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24-25 '!$A$78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'!$B$78:$DB$78</c15:sqref>
                        </c15:formulaRef>
                      </c:ext>
                    </c:extLst>
                    <c:numCache>
                      <c:formatCode>0</c:formatCode>
                      <c:ptCount val="105"/>
                      <c:pt idx="0">
                        <c:v>2</c:v>
                      </c:pt>
                      <c:pt idx="1">
                        <c:v>1</c:v>
                      </c:pt>
                      <c:pt idx="2">
                        <c:v>1</c:v>
                      </c:pt>
                      <c:pt idx="3">
                        <c:v>1</c:v>
                      </c:pt>
                      <c:pt idx="4">
                        <c:v>1</c:v>
                      </c:pt>
                      <c:pt idx="5">
                        <c:v>1</c:v>
                      </c:pt>
                      <c:pt idx="6">
                        <c:v>2</c:v>
                      </c:pt>
                      <c:pt idx="7">
                        <c:v>3</c:v>
                      </c:pt>
                      <c:pt idx="8">
                        <c:v>3</c:v>
                      </c:pt>
                      <c:pt idx="9">
                        <c:v>2</c:v>
                      </c:pt>
                      <c:pt idx="10">
                        <c:v>2</c:v>
                      </c:pt>
                      <c:pt idx="11">
                        <c:v>3</c:v>
                      </c:pt>
                      <c:pt idx="12">
                        <c:v>3</c:v>
                      </c:pt>
                      <c:pt idx="13">
                        <c:v>2</c:v>
                      </c:pt>
                      <c:pt idx="14">
                        <c:v>1</c:v>
                      </c:pt>
                      <c:pt idx="15">
                        <c:v>1</c:v>
                      </c:pt>
                      <c:pt idx="16">
                        <c:v>1</c:v>
                      </c:pt>
                      <c:pt idx="17">
                        <c:v>1</c:v>
                      </c:pt>
                      <c:pt idx="18">
                        <c:v>2</c:v>
                      </c:pt>
                      <c:pt idx="19">
                        <c:v>2</c:v>
                      </c:pt>
                      <c:pt idx="20">
                        <c:v>2</c:v>
                      </c:pt>
                      <c:pt idx="21">
                        <c:v>1</c:v>
                      </c:pt>
                      <c:pt idx="22">
                        <c:v>1</c:v>
                      </c:pt>
                      <c:pt idx="23">
                        <c:v>1</c:v>
                      </c:pt>
                      <c:pt idx="24">
                        <c:v>1</c:v>
                      </c:pt>
                      <c:pt idx="25">
                        <c:v>0</c:v>
                      </c:pt>
                      <c:pt idx="26">
                        <c:v>2</c:v>
                      </c:pt>
                      <c:pt idx="27">
                        <c:v>2</c:v>
                      </c:pt>
                      <c:pt idx="28">
                        <c:v>2</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1</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1</c:v>
                      </c:pt>
                      <c:pt idx="93" formatCode="General">
                        <c:v>1</c:v>
                      </c:pt>
                      <c:pt idx="94" formatCode="General">
                        <c:v>1</c:v>
                      </c:pt>
                      <c:pt idx="95" formatCode="General">
                        <c:v>2</c:v>
                      </c:pt>
                      <c:pt idx="96" formatCode="General">
                        <c:v>1</c:v>
                      </c:pt>
                    </c:numCache>
                  </c:numRef>
                </c:val>
                <c:extLst xmlns:c15="http://schemas.microsoft.com/office/drawing/2012/chart">
                  <c:ext xmlns:c16="http://schemas.microsoft.com/office/drawing/2014/chart" uri="{C3380CC4-5D6E-409C-BE32-E72D297353CC}">
                    <c16:uniqueId val="{0000004D-97F4-45A6-87EA-AB9105C5388D}"/>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24-25 '!$A$80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'!$B$80:$DB$80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c:v>0</c:v>
                      </c:pt>
                      <c:pt idx="44">
                        <c:v>0</c:v>
                      </c:pt>
                      <c:pt idx="45">
                        <c:v>0</c:v>
                      </c:pt>
                      <c:pt idx="46">
                        <c:v>0</c:v>
                      </c:pt>
                      <c:pt idx="47">
                        <c:v>1</c:v>
                      </c:pt>
                      <c:pt idx="48">
                        <c:v>1</c:v>
                      </c:pt>
                      <c:pt idx="49">
                        <c:v>1</c:v>
                      </c:pt>
                      <c:pt idx="50">
                        <c:v>1</c:v>
                      </c:pt>
                      <c:pt idx="51">
                        <c:v>0</c:v>
                      </c:pt>
                      <c:pt idx="52">
                        <c:v>0</c:v>
                      </c:pt>
                      <c:pt idx="53">
                        <c:v>0</c:v>
                      </c:pt>
                      <c:pt idx="54">
                        <c:v>0</c:v>
                      </c:pt>
                      <c:pt idx="55">
                        <c:v>0</c:v>
                      </c:pt>
                      <c:pt idx="56">
                        <c:v>1</c:v>
                      </c:pt>
                      <c:pt idx="57">
                        <c:v>0</c:v>
                      </c:pt>
                      <c:pt idx="58">
                        <c:v>0</c:v>
                      </c:pt>
                      <c:pt idx="59">
                        <c:v>0</c:v>
                      </c:pt>
                      <c:pt idx="60">
                        <c:v>0</c:v>
                      </c:pt>
                      <c:pt idx="61">
                        <c:v>0</c:v>
                      </c:pt>
                      <c:pt idx="62">
                        <c:v>0</c:v>
                      </c:pt>
                      <c:pt idx="63">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3</c:v>
                      </c:pt>
                      <c:pt idx="81" formatCode="General">
                        <c:v>3</c:v>
                      </c:pt>
                      <c:pt idx="82" formatCode="General">
                        <c:v>3</c:v>
                      </c:pt>
                      <c:pt idx="83" formatCode="General">
                        <c:v>2</c:v>
                      </c:pt>
                      <c:pt idx="84" formatCode="General">
                        <c:v>1</c:v>
                      </c:pt>
                      <c:pt idx="85" formatCode="General">
                        <c:v>2</c:v>
                      </c:pt>
                      <c:pt idx="86" formatCode="General">
                        <c:v>1</c:v>
                      </c:pt>
                      <c:pt idx="87" formatCode="General">
                        <c:v>1</c:v>
                      </c:pt>
                      <c:pt idx="88" formatCode="General">
                        <c:v>2</c:v>
                      </c:pt>
                      <c:pt idx="89" formatCode="General">
                        <c:v>2</c:v>
                      </c:pt>
                      <c:pt idx="90" formatCode="General">
                        <c:v>1</c:v>
                      </c:pt>
                      <c:pt idx="91" formatCode="General">
                        <c:v>1</c:v>
                      </c:pt>
                      <c:pt idx="92" formatCode="General">
                        <c:v>1</c:v>
                      </c:pt>
                      <c:pt idx="93" formatCode="General">
                        <c:v>1</c:v>
                      </c:pt>
                      <c:pt idx="94" formatCode="General">
                        <c:v>0</c:v>
                      </c:pt>
                      <c:pt idx="95" formatCode="General">
                        <c:v>1</c:v>
                      </c:pt>
                      <c:pt idx="96" formatCode="General">
                        <c:v>0</c:v>
                      </c:pt>
                    </c:numCache>
                  </c:numRef>
                </c:val>
                <c:extLst xmlns:c15="http://schemas.microsoft.com/office/drawing/2012/chart">
                  <c:ext xmlns:c16="http://schemas.microsoft.com/office/drawing/2014/chart" uri="{C3380CC4-5D6E-409C-BE32-E72D297353CC}">
                    <c16:uniqueId val="{0000004E-97F4-45A6-87EA-AB9105C5388D}"/>
                  </c:ext>
                </c:extLst>
              </c15:ser>
            </c15:filteredBarSeries>
            <c15:filteredBarSeries>
              <c15:ser>
                <c:idx val="82"/>
                <c:order val="82"/>
                <c:tx>
                  <c:strRef>
                    <c:extLst xmlns:c15="http://schemas.microsoft.com/office/drawing/2012/chart">
                      <c:ext xmlns:c15="http://schemas.microsoft.com/office/drawing/2012/chart" uri="{02D57815-91ED-43cb-92C2-25804820EDAC}">
                        <c15:formulaRef>
                          <c15:sqref>'Table for graphs 24-25 '!$A$84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'!$B$84:$DB$84</c15:sqref>
                        </c15:formulaRef>
                      </c:ext>
                    </c:extLst>
                    <c:numCache>
                      <c:formatCode>0</c:formatCode>
                      <c:ptCount val="105"/>
                      <c:pt idx="0">
                        <c:v>77</c:v>
                      </c:pt>
                      <c:pt idx="1">
                        <c:v>82</c:v>
                      </c:pt>
                      <c:pt idx="2">
                        <c:v>85</c:v>
                      </c:pt>
                      <c:pt idx="3">
                        <c:v>81</c:v>
                      </c:pt>
                      <c:pt idx="4">
                        <c:v>79</c:v>
                      </c:pt>
                      <c:pt idx="5">
                        <c:v>69</c:v>
                      </c:pt>
                      <c:pt idx="6">
                        <c:v>69</c:v>
                      </c:pt>
                      <c:pt idx="7">
                        <c:v>68</c:v>
                      </c:pt>
                      <c:pt idx="8">
                        <c:v>71</c:v>
                      </c:pt>
                      <c:pt idx="9">
                        <c:v>77</c:v>
                      </c:pt>
                      <c:pt idx="10">
                        <c:v>73</c:v>
                      </c:pt>
                      <c:pt idx="11">
                        <c:v>65</c:v>
                      </c:pt>
                      <c:pt idx="12">
                        <c:v>68</c:v>
                      </c:pt>
                      <c:pt idx="13">
                        <c:v>59</c:v>
                      </c:pt>
                      <c:pt idx="14">
                        <c:v>55</c:v>
                      </c:pt>
                      <c:pt idx="15">
                        <c:v>51</c:v>
                      </c:pt>
                      <c:pt idx="16">
                        <c:v>62</c:v>
                      </c:pt>
                      <c:pt idx="17">
                        <c:v>66</c:v>
                      </c:pt>
                      <c:pt idx="18">
                        <c:v>71</c:v>
                      </c:pt>
                      <c:pt idx="19">
                        <c:v>75</c:v>
                      </c:pt>
                      <c:pt idx="20">
                        <c:v>74</c:v>
                      </c:pt>
                      <c:pt idx="21">
                        <c:v>58</c:v>
                      </c:pt>
                      <c:pt idx="22">
                        <c:v>67</c:v>
                      </c:pt>
                      <c:pt idx="23">
                        <c:v>77</c:v>
                      </c:pt>
                      <c:pt idx="24">
                        <c:v>76</c:v>
                      </c:pt>
                      <c:pt idx="25">
                        <c:v>69</c:v>
                      </c:pt>
                      <c:pt idx="26">
                        <c:v>60</c:v>
                      </c:pt>
                      <c:pt idx="27">
                        <c:v>49</c:v>
                      </c:pt>
                      <c:pt idx="28">
                        <c:v>47</c:v>
                      </c:pt>
                      <c:pt idx="29">
                        <c:v>45</c:v>
                      </c:pt>
                      <c:pt idx="30">
                        <c:v>47</c:v>
                      </c:pt>
                      <c:pt idx="31">
                        <c:v>40</c:v>
                      </c:pt>
                      <c:pt idx="32">
                        <c:v>37</c:v>
                      </c:pt>
                      <c:pt idx="33">
                        <c:v>37</c:v>
                      </c:pt>
                      <c:pt idx="34">
                        <c:v>40</c:v>
                      </c:pt>
                      <c:pt idx="35">
                        <c:v>37</c:v>
                      </c:pt>
                      <c:pt idx="36">
                        <c:v>36</c:v>
                      </c:pt>
                      <c:pt idx="37">
                        <c:v>34</c:v>
                      </c:pt>
                      <c:pt idx="38">
                        <c:v>43</c:v>
                      </c:pt>
                      <c:pt idx="39">
                        <c:v>54</c:v>
                      </c:pt>
                      <c:pt idx="40">
                        <c:v>52</c:v>
                      </c:pt>
                      <c:pt idx="41">
                        <c:v>53</c:v>
                      </c:pt>
                      <c:pt idx="42">
                        <c:v>53</c:v>
                      </c:pt>
                      <c:pt idx="43">
                        <c:v>60</c:v>
                      </c:pt>
                      <c:pt idx="44">
                        <c:v>52</c:v>
                      </c:pt>
                      <c:pt idx="45">
                        <c:v>43</c:v>
                      </c:pt>
                      <c:pt idx="46">
                        <c:v>43</c:v>
                      </c:pt>
                      <c:pt idx="47">
                        <c:v>41</c:v>
                      </c:pt>
                      <c:pt idx="48">
                        <c:v>40</c:v>
                      </c:pt>
                      <c:pt idx="49">
                        <c:v>40</c:v>
                      </c:pt>
                      <c:pt idx="50">
                        <c:v>36</c:v>
                      </c:pt>
                      <c:pt idx="51">
                        <c:v>43</c:v>
                      </c:pt>
                      <c:pt idx="52">
                        <c:v>41</c:v>
                      </c:pt>
                      <c:pt idx="53">
                        <c:v>38</c:v>
                      </c:pt>
                      <c:pt idx="54">
                        <c:v>35</c:v>
                      </c:pt>
                      <c:pt idx="55">
                        <c:v>32</c:v>
                      </c:pt>
                      <c:pt idx="56">
                        <c:v>30</c:v>
                      </c:pt>
                      <c:pt idx="57">
                        <c:v>52</c:v>
                      </c:pt>
                      <c:pt idx="58">
                        <c:v>60</c:v>
                      </c:pt>
                      <c:pt idx="59">
                        <c:v>54</c:v>
                      </c:pt>
                      <c:pt idx="60">
                        <c:v>61</c:v>
                      </c:pt>
                      <c:pt idx="61">
                        <c:v>59</c:v>
                      </c:pt>
                      <c:pt idx="62">
                        <c:v>56</c:v>
                      </c:pt>
                      <c:pt idx="63">
                        <c:v>49</c:v>
                      </c:pt>
                      <c:pt idx="64" formatCode="General">
                        <c:v>62</c:v>
                      </c:pt>
                      <c:pt idx="65" formatCode="General">
                        <c:v>62</c:v>
                      </c:pt>
                      <c:pt idx="66" formatCode="General">
                        <c:v>69</c:v>
                      </c:pt>
                      <c:pt idx="67" formatCode="General">
                        <c:v>66</c:v>
                      </c:pt>
                      <c:pt idx="68" formatCode="General">
                        <c:v>62</c:v>
                      </c:pt>
                      <c:pt idx="69" formatCode="General">
                        <c:v>69</c:v>
                      </c:pt>
                      <c:pt idx="70" formatCode="General">
                        <c:v>63</c:v>
                      </c:pt>
                      <c:pt idx="71" formatCode="General">
                        <c:v>58</c:v>
                      </c:pt>
                      <c:pt idx="72" formatCode="General">
                        <c:v>63</c:v>
                      </c:pt>
                      <c:pt idx="73" formatCode="General">
                        <c:v>69</c:v>
                      </c:pt>
                      <c:pt idx="74" formatCode="General">
                        <c:v>69</c:v>
                      </c:pt>
                      <c:pt idx="75" formatCode="General">
                        <c:v>65</c:v>
                      </c:pt>
                      <c:pt idx="76" formatCode="General">
                        <c:v>60</c:v>
                      </c:pt>
                      <c:pt idx="77" formatCode="General">
                        <c:v>58</c:v>
                      </c:pt>
                      <c:pt idx="78" formatCode="General">
                        <c:v>47</c:v>
                      </c:pt>
                      <c:pt idx="79" formatCode="General">
                        <c:v>47</c:v>
                      </c:pt>
                      <c:pt idx="80" formatCode="General">
                        <c:v>47</c:v>
                      </c:pt>
                      <c:pt idx="81" formatCode="General">
                        <c:v>49</c:v>
                      </c:pt>
                      <c:pt idx="82" formatCode="General">
                        <c:v>58</c:v>
                      </c:pt>
                      <c:pt idx="83" formatCode="General">
                        <c:v>55</c:v>
                      </c:pt>
                      <c:pt idx="84" formatCode="General">
                        <c:v>51</c:v>
                      </c:pt>
                      <c:pt idx="85" formatCode="General">
                        <c:v>44</c:v>
                      </c:pt>
                      <c:pt idx="86" formatCode="General">
                        <c:v>45</c:v>
                      </c:pt>
                      <c:pt idx="87" formatCode="General">
                        <c:v>40</c:v>
                      </c:pt>
                      <c:pt idx="88" formatCode="General">
                        <c:v>38</c:v>
                      </c:pt>
                      <c:pt idx="89" formatCode="General">
                        <c:v>37</c:v>
                      </c:pt>
                      <c:pt idx="90" formatCode="General">
                        <c:v>38</c:v>
                      </c:pt>
                      <c:pt idx="91" formatCode="General">
                        <c:v>48</c:v>
                      </c:pt>
                      <c:pt idx="92" formatCode="General">
                        <c:v>52</c:v>
                      </c:pt>
                      <c:pt idx="93" formatCode="General">
                        <c:v>53</c:v>
                      </c:pt>
                      <c:pt idx="94" formatCode="General">
                        <c:v>51</c:v>
                      </c:pt>
                      <c:pt idx="95" formatCode="General">
                        <c:v>45</c:v>
                      </c:pt>
                      <c:pt idx="96" formatCode="General">
                        <c:v>42</c:v>
                      </c:pt>
                    </c:numCache>
                  </c:numRef>
                </c:val>
                <c:extLst xmlns:c15="http://schemas.microsoft.com/office/drawing/2012/chart">
                  <c:ext xmlns:c16="http://schemas.microsoft.com/office/drawing/2014/chart" uri="{C3380CC4-5D6E-409C-BE32-E72D297353CC}">
                    <c16:uniqueId val="{00000052-97F4-45A6-87EA-AB9105C5388D}"/>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24-25 '!$A$86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'!$B$86:$DB$86</c15:sqref>
                        </c15:formulaRef>
                      </c:ext>
                    </c:extLst>
                    <c:numCache>
                      <c:formatCode>0</c:formatCode>
                      <c:ptCount val="105"/>
                      <c:pt idx="0">
                        <c:v>3</c:v>
                      </c:pt>
                      <c:pt idx="1">
                        <c:v>9</c:v>
                      </c:pt>
                      <c:pt idx="2">
                        <c:v>1</c:v>
                      </c:pt>
                      <c:pt idx="3">
                        <c:v>2</c:v>
                      </c:pt>
                      <c:pt idx="4">
                        <c:v>4</c:v>
                      </c:pt>
                      <c:pt idx="5">
                        <c:v>3</c:v>
                      </c:pt>
                      <c:pt idx="6">
                        <c:v>5</c:v>
                      </c:pt>
                      <c:pt idx="7">
                        <c:v>4</c:v>
                      </c:pt>
                      <c:pt idx="8">
                        <c:v>5</c:v>
                      </c:pt>
                      <c:pt idx="9">
                        <c:v>5</c:v>
                      </c:pt>
                      <c:pt idx="10">
                        <c:v>6</c:v>
                      </c:pt>
                      <c:pt idx="11">
                        <c:v>5</c:v>
                      </c:pt>
                      <c:pt idx="12">
                        <c:v>4</c:v>
                      </c:pt>
                      <c:pt idx="13">
                        <c:v>6</c:v>
                      </c:pt>
                      <c:pt idx="14">
                        <c:v>4</c:v>
                      </c:pt>
                      <c:pt idx="15">
                        <c:v>3</c:v>
                      </c:pt>
                      <c:pt idx="16">
                        <c:v>5</c:v>
                      </c:pt>
                      <c:pt idx="17">
                        <c:v>4</c:v>
                      </c:pt>
                      <c:pt idx="18">
                        <c:v>2</c:v>
                      </c:pt>
                      <c:pt idx="19">
                        <c:v>2</c:v>
                      </c:pt>
                      <c:pt idx="20">
                        <c:v>2</c:v>
                      </c:pt>
                      <c:pt idx="21">
                        <c:v>2</c:v>
                      </c:pt>
                      <c:pt idx="22">
                        <c:v>1</c:v>
                      </c:pt>
                      <c:pt idx="23">
                        <c:v>4</c:v>
                      </c:pt>
                      <c:pt idx="24">
                        <c:v>4</c:v>
                      </c:pt>
                      <c:pt idx="25">
                        <c:v>5</c:v>
                      </c:pt>
                      <c:pt idx="26">
                        <c:v>3</c:v>
                      </c:pt>
                      <c:pt idx="27">
                        <c:v>3</c:v>
                      </c:pt>
                      <c:pt idx="28">
                        <c:v>3</c:v>
                      </c:pt>
                      <c:pt idx="29">
                        <c:v>2</c:v>
                      </c:pt>
                      <c:pt idx="30">
                        <c:v>3</c:v>
                      </c:pt>
                      <c:pt idx="31">
                        <c:v>3</c:v>
                      </c:pt>
                      <c:pt idx="32">
                        <c:v>5</c:v>
                      </c:pt>
                      <c:pt idx="33">
                        <c:v>3</c:v>
                      </c:pt>
                      <c:pt idx="34">
                        <c:v>1</c:v>
                      </c:pt>
                      <c:pt idx="35">
                        <c:v>1</c:v>
                      </c:pt>
                      <c:pt idx="36">
                        <c:v>1</c:v>
                      </c:pt>
                      <c:pt idx="37">
                        <c:v>1</c:v>
                      </c:pt>
                      <c:pt idx="38">
                        <c:v>1</c:v>
                      </c:pt>
                      <c:pt idx="39">
                        <c:v>1</c:v>
                      </c:pt>
                      <c:pt idx="40">
                        <c:v>3</c:v>
                      </c:pt>
                      <c:pt idx="41">
                        <c:v>1</c:v>
                      </c:pt>
                      <c:pt idx="42">
                        <c:v>1</c:v>
                      </c:pt>
                      <c:pt idx="43">
                        <c:v>2</c:v>
                      </c:pt>
                      <c:pt idx="44">
                        <c:v>0</c:v>
                      </c:pt>
                      <c:pt idx="45">
                        <c:v>1</c:v>
                      </c:pt>
                      <c:pt idx="46">
                        <c:v>2</c:v>
                      </c:pt>
                      <c:pt idx="47">
                        <c:v>1</c:v>
                      </c:pt>
                      <c:pt idx="48">
                        <c:v>3</c:v>
                      </c:pt>
                      <c:pt idx="49">
                        <c:v>2</c:v>
                      </c:pt>
                      <c:pt idx="50">
                        <c:v>2</c:v>
                      </c:pt>
                      <c:pt idx="51">
                        <c:v>0</c:v>
                      </c:pt>
                      <c:pt idx="52">
                        <c:v>0</c:v>
                      </c:pt>
                      <c:pt idx="53">
                        <c:v>0</c:v>
                      </c:pt>
                      <c:pt idx="54">
                        <c:v>0</c:v>
                      </c:pt>
                      <c:pt idx="55">
                        <c:v>0</c:v>
                      </c:pt>
                      <c:pt idx="56">
                        <c:v>1</c:v>
                      </c:pt>
                      <c:pt idx="57">
                        <c:v>2</c:v>
                      </c:pt>
                      <c:pt idx="58">
                        <c:v>2</c:v>
                      </c:pt>
                      <c:pt idx="59">
                        <c:v>4</c:v>
                      </c:pt>
                      <c:pt idx="60">
                        <c:v>3</c:v>
                      </c:pt>
                      <c:pt idx="61">
                        <c:v>4</c:v>
                      </c:pt>
                      <c:pt idx="62">
                        <c:v>3</c:v>
                      </c:pt>
                      <c:pt idx="63">
                        <c:v>3</c:v>
                      </c:pt>
                      <c:pt idx="64" formatCode="General">
                        <c:v>1</c:v>
                      </c:pt>
                      <c:pt idx="65" formatCode="General">
                        <c:v>1</c:v>
                      </c:pt>
                      <c:pt idx="66" formatCode="General">
                        <c:v>3</c:v>
                      </c:pt>
                      <c:pt idx="67" formatCode="General">
                        <c:v>1</c:v>
                      </c:pt>
                      <c:pt idx="68" formatCode="General">
                        <c:v>2</c:v>
                      </c:pt>
                      <c:pt idx="69" formatCode="General">
                        <c:v>2</c:v>
                      </c:pt>
                      <c:pt idx="70" formatCode="General">
                        <c:v>5</c:v>
                      </c:pt>
                      <c:pt idx="71" formatCode="General">
                        <c:v>0</c:v>
                      </c:pt>
                      <c:pt idx="72" formatCode="General">
                        <c:v>0</c:v>
                      </c:pt>
                      <c:pt idx="73" formatCode="General">
                        <c:v>1</c:v>
                      </c:pt>
                      <c:pt idx="74" formatCode="General">
                        <c:v>1</c:v>
                      </c:pt>
                      <c:pt idx="75" formatCode="General">
                        <c:v>1</c:v>
                      </c:pt>
                      <c:pt idx="76" formatCode="General">
                        <c:v>1</c:v>
                      </c:pt>
                      <c:pt idx="77" formatCode="General">
                        <c:v>2</c:v>
                      </c:pt>
                      <c:pt idx="78" formatCode="General">
                        <c:v>1</c:v>
                      </c:pt>
                      <c:pt idx="79" formatCode="General">
                        <c:v>1</c:v>
                      </c:pt>
                      <c:pt idx="80" formatCode="General">
                        <c:v>1</c:v>
                      </c:pt>
                      <c:pt idx="81" formatCode="General">
                        <c:v>3</c:v>
                      </c:pt>
                      <c:pt idx="82" formatCode="General">
                        <c:v>3</c:v>
                      </c:pt>
                      <c:pt idx="83" formatCode="General">
                        <c:v>3</c:v>
                      </c:pt>
                      <c:pt idx="84" formatCode="General">
                        <c:v>3</c:v>
                      </c:pt>
                      <c:pt idx="85" formatCode="General">
                        <c:v>3</c:v>
                      </c:pt>
                      <c:pt idx="86" formatCode="General">
                        <c:v>3</c:v>
                      </c:pt>
                      <c:pt idx="87" formatCode="General">
                        <c:v>2</c:v>
                      </c:pt>
                      <c:pt idx="88" formatCode="General">
                        <c:v>3</c:v>
                      </c:pt>
                      <c:pt idx="89" formatCode="General">
                        <c:v>2</c:v>
                      </c:pt>
                      <c:pt idx="90" formatCode="General">
                        <c:v>3</c:v>
                      </c:pt>
                      <c:pt idx="91" formatCode="General">
                        <c:v>5</c:v>
                      </c:pt>
                      <c:pt idx="92" formatCode="General">
                        <c:v>5</c:v>
                      </c:pt>
                      <c:pt idx="93" formatCode="General">
                        <c:v>5</c:v>
                      </c:pt>
                      <c:pt idx="94" formatCode="General">
                        <c:v>4</c:v>
                      </c:pt>
                      <c:pt idx="95" formatCode="General">
                        <c:v>1</c:v>
                      </c:pt>
                      <c:pt idx="96" formatCode="General">
                        <c:v>2</c:v>
                      </c:pt>
                    </c:numCache>
                  </c:numRef>
                </c:val>
                <c:extLst xmlns:c15="http://schemas.microsoft.com/office/drawing/2012/chart">
                  <c:ext xmlns:c16="http://schemas.microsoft.com/office/drawing/2014/chart" uri="{C3380CC4-5D6E-409C-BE32-E72D297353CC}">
                    <c16:uniqueId val="{00000054-97F4-45A6-87EA-AB9105C5388D}"/>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24-25 '!$A$87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'!$B$87:$DB$87</c15:sqref>
                        </c15:formulaRef>
                      </c:ext>
                    </c:extLst>
                    <c:numCache>
                      <c:formatCode>0</c:formatCode>
                      <c:ptCount val="105"/>
                      <c:pt idx="0">
                        <c:v>6</c:v>
                      </c:pt>
                      <c:pt idx="1">
                        <c:v>8</c:v>
                      </c:pt>
                      <c:pt idx="2">
                        <c:v>7</c:v>
                      </c:pt>
                      <c:pt idx="3">
                        <c:v>5</c:v>
                      </c:pt>
                      <c:pt idx="4">
                        <c:v>4</c:v>
                      </c:pt>
                      <c:pt idx="5">
                        <c:v>3</c:v>
                      </c:pt>
                      <c:pt idx="6">
                        <c:v>2</c:v>
                      </c:pt>
                      <c:pt idx="7">
                        <c:v>2</c:v>
                      </c:pt>
                      <c:pt idx="8">
                        <c:v>3</c:v>
                      </c:pt>
                      <c:pt idx="9">
                        <c:v>2</c:v>
                      </c:pt>
                      <c:pt idx="10">
                        <c:v>4</c:v>
                      </c:pt>
                      <c:pt idx="11">
                        <c:v>4</c:v>
                      </c:pt>
                      <c:pt idx="12">
                        <c:v>5</c:v>
                      </c:pt>
                      <c:pt idx="13">
                        <c:v>5</c:v>
                      </c:pt>
                      <c:pt idx="14">
                        <c:v>4</c:v>
                      </c:pt>
                      <c:pt idx="15">
                        <c:v>4</c:v>
                      </c:pt>
                      <c:pt idx="16">
                        <c:v>6</c:v>
                      </c:pt>
                      <c:pt idx="17">
                        <c:v>8</c:v>
                      </c:pt>
                      <c:pt idx="18">
                        <c:v>7</c:v>
                      </c:pt>
                      <c:pt idx="19">
                        <c:v>5</c:v>
                      </c:pt>
                      <c:pt idx="20">
                        <c:v>6</c:v>
                      </c:pt>
                      <c:pt idx="21">
                        <c:v>7</c:v>
                      </c:pt>
                      <c:pt idx="22">
                        <c:v>6</c:v>
                      </c:pt>
                      <c:pt idx="23">
                        <c:v>5</c:v>
                      </c:pt>
                      <c:pt idx="24">
                        <c:v>3</c:v>
                      </c:pt>
                      <c:pt idx="25">
                        <c:v>6</c:v>
                      </c:pt>
                      <c:pt idx="26">
                        <c:v>6</c:v>
                      </c:pt>
                      <c:pt idx="27">
                        <c:v>4</c:v>
                      </c:pt>
                      <c:pt idx="28">
                        <c:v>4</c:v>
                      </c:pt>
                      <c:pt idx="29">
                        <c:v>4</c:v>
                      </c:pt>
                      <c:pt idx="30">
                        <c:v>2</c:v>
                      </c:pt>
                      <c:pt idx="31">
                        <c:v>2</c:v>
                      </c:pt>
                      <c:pt idx="32">
                        <c:v>2</c:v>
                      </c:pt>
                      <c:pt idx="33">
                        <c:v>2</c:v>
                      </c:pt>
                      <c:pt idx="34">
                        <c:v>1</c:v>
                      </c:pt>
                      <c:pt idx="35">
                        <c:v>1</c:v>
                      </c:pt>
                      <c:pt idx="36">
                        <c:v>5</c:v>
                      </c:pt>
                      <c:pt idx="37">
                        <c:v>6</c:v>
                      </c:pt>
                      <c:pt idx="38">
                        <c:v>7</c:v>
                      </c:pt>
                      <c:pt idx="39">
                        <c:v>8</c:v>
                      </c:pt>
                      <c:pt idx="40">
                        <c:v>7</c:v>
                      </c:pt>
                      <c:pt idx="41">
                        <c:v>6</c:v>
                      </c:pt>
                      <c:pt idx="42">
                        <c:v>6</c:v>
                      </c:pt>
                      <c:pt idx="43">
                        <c:v>4</c:v>
                      </c:pt>
                      <c:pt idx="44">
                        <c:v>5</c:v>
                      </c:pt>
                      <c:pt idx="45">
                        <c:v>4</c:v>
                      </c:pt>
                      <c:pt idx="46">
                        <c:v>5</c:v>
                      </c:pt>
                      <c:pt idx="47">
                        <c:v>5</c:v>
                      </c:pt>
                      <c:pt idx="48">
                        <c:v>5</c:v>
                      </c:pt>
                      <c:pt idx="49">
                        <c:v>5</c:v>
                      </c:pt>
                      <c:pt idx="50">
                        <c:v>4</c:v>
                      </c:pt>
                      <c:pt idx="51">
                        <c:v>2</c:v>
                      </c:pt>
                      <c:pt idx="52">
                        <c:v>2</c:v>
                      </c:pt>
                      <c:pt idx="53">
                        <c:v>2</c:v>
                      </c:pt>
                      <c:pt idx="54">
                        <c:v>3</c:v>
                      </c:pt>
                      <c:pt idx="55">
                        <c:v>3</c:v>
                      </c:pt>
                      <c:pt idx="56">
                        <c:v>1</c:v>
                      </c:pt>
                      <c:pt idx="57">
                        <c:v>2</c:v>
                      </c:pt>
                      <c:pt idx="58">
                        <c:v>3</c:v>
                      </c:pt>
                      <c:pt idx="59">
                        <c:v>4</c:v>
                      </c:pt>
                      <c:pt idx="60">
                        <c:v>3</c:v>
                      </c:pt>
                      <c:pt idx="61">
                        <c:v>4</c:v>
                      </c:pt>
                      <c:pt idx="62">
                        <c:v>6</c:v>
                      </c:pt>
                      <c:pt idx="63">
                        <c:v>8</c:v>
                      </c:pt>
                      <c:pt idx="64" formatCode="General">
                        <c:v>6</c:v>
                      </c:pt>
                      <c:pt idx="65" formatCode="General">
                        <c:v>5</c:v>
                      </c:pt>
                      <c:pt idx="66" formatCode="General">
                        <c:v>9</c:v>
                      </c:pt>
                      <c:pt idx="67" formatCode="General">
                        <c:v>7</c:v>
                      </c:pt>
                      <c:pt idx="68" formatCode="General">
                        <c:v>7</c:v>
                      </c:pt>
                      <c:pt idx="69" formatCode="General">
                        <c:v>5</c:v>
                      </c:pt>
                      <c:pt idx="70" formatCode="General">
                        <c:v>16</c:v>
                      </c:pt>
                      <c:pt idx="71" formatCode="General">
                        <c:v>2</c:v>
                      </c:pt>
                      <c:pt idx="72" formatCode="General">
                        <c:v>2</c:v>
                      </c:pt>
                      <c:pt idx="73" formatCode="General">
                        <c:v>3</c:v>
                      </c:pt>
                      <c:pt idx="74" formatCode="General">
                        <c:v>2</c:v>
                      </c:pt>
                      <c:pt idx="75" formatCode="General">
                        <c:v>2</c:v>
                      </c:pt>
                      <c:pt idx="76" formatCode="General">
                        <c:v>4</c:v>
                      </c:pt>
                      <c:pt idx="77" formatCode="General">
                        <c:v>4</c:v>
                      </c:pt>
                      <c:pt idx="78" formatCode="General">
                        <c:v>2</c:v>
                      </c:pt>
                      <c:pt idx="79" formatCode="General">
                        <c:v>1</c:v>
                      </c:pt>
                      <c:pt idx="80" formatCode="General">
                        <c:v>1</c:v>
                      </c:pt>
                      <c:pt idx="81" formatCode="General">
                        <c:v>0</c:v>
                      </c:pt>
                      <c:pt idx="82" formatCode="General">
                        <c:v>2</c:v>
                      </c:pt>
                      <c:pt idx="83" formatCode="General">
                        <c:v>1</c:v>
                      </c:pt>
                      <c:pt idx="84" formatCode="General">
                        <c:v>2</c:v>
                      </c:pt>
                      <c:pt idx="85" formatCode="General">
                        <c:v>2</c:v>
                      </c:pt>
                      <c:pt idx="86" formatCode="General">
                        <c:v>2</c:v>
                      </c:pt>
                      <c:pt idx="87" formatCode="General">
                        <c:v>1</c:v>
                      </c:pt>
                      <c:pt idx="88" formatCode="General">
                        <c:v>2</c:v>
                      </c:pt>
                      <c:pt idx="89" formatCode="General">
                        <c:v>0</c:v>
                      </c:pt>
                      <c:pt idx="90" formatCode="General">
                        <c:v>3</c:v>
                      </c:pt>
                      <c:pt idx="91" formatCode="General">
                        <c:v>4</c:v>
                      </c:pt>
                      <c:pt idx="92" formatCode="General">
                        <c:v>4</c:v>
                      </c:pt>
                      <c:pt idx="93" formatCode="General">
                        <c:v>4</c:v>
                      </c:pt>
                      <c:pt idx="94" formatCode="General">
                        <c:v>5</c:v>
                      </c:pt>
                      <c:pt idx="95" formatCode="General">
                        <c:v>5</c:v>
                      </c:pt>
                      <c:pt idx="96" formatCode="General">
                        <c:v>5</c:v>
                      </c:pt>
                    </c:numCache>
                  </c:numRef>
                </c:val>
                <c:extLst xmlns:c15="http://schemas.microsoft.com/office/drawing/2012/chart">
                  <c:ext xmlns:c16="http://schemas.microsoft.com/office/drawing/2014/chart" uri="{C3380CC4-5D6E-409C-BE32-E72D297353CC}">
                    <c16:uniqueId val="{00000055-97F4-45A6-87EA-AB9105C5388D}"/>
                  </c:ext>
                </c:extLst>
              </c15:ser>
            </c15:filteredBarSeries>
            <c15:filteredBarSeries>
              <c15:ser>
                <c:idx val="86"/>
                <c:order val="86"/>
                <c:tx>
                  <c:strRef>
                    <c:extLst xmlns:c15="http://schemas.microsoft.com/office/drawing/2012/chart">
                      <c:ext xmlns:c15="http://schemas.microsoft.com/office/drawing/2012/chart" uri="{02D57815-91ED-43cb-92C2-25804820EDAC}">
                        <c15:formulaRef>
                          <c15:sqref>'Table for graphs 24-25 '!$A$88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'!$B$88:$DB$88</c15:sqref>
                        </c15:formulaRef>
                      </c:ext>
                    </c:extLst>
                    <c:numCache>
                      <c:formatCode>0</c:formatCode>
                      <c:ptCount val="105"/>
                      <c:pt idx="0">
                        <c:v>21</c:v>
                      </c:pt>
                      <c:pt idx="1">
                        <c:v>23</c:v>
                      </c:pt>
                      <c:pt idx="2">
                        <c:v>14</c:v>
                      </c:pt>
                      <c:pt idx="3">
                        <c:v>18</c:v>
                      </c:pt>
                      <c:pt idx="4">
                        <c:v>20</c:v>
                      </c:pt>
                      <c:pt idx="5">
                        <c:v>14</c:v>
                      </c:pt>
                      <c:pt idx="6">
                        <c:v>16</c:v>
                      </c:pt>
                      <c:pt idx="7">
                        <c:v>14</c:v>
                      </c:pt>
                      <c:pt idx="8">
                        <c:v>16</c:v>
                      </c:pt>
                      <c:pt idx="9">
                        <c:v>19</c:v>
                      </c:pt>
                      <c:pt idx="10">
                        <c:v>19</c:v>
                      </c:pt>
                      <c:pt idx="11">
                        <c:v>16</c:v>
                      </c:pt>
                      <c:pt idx="12">
                        <c:v>12</c:v>
                      </c:pt>
                      <c:pt idx="13">
                        <c:v>18</c:v>
                      </c:pt>
                      <c:pt idx="14">
                        <c:v>17</c:v>
                      </c:pt>
                      <c:pt idx="15">
                        <c:v>18</c:v>
                      </c:pt>
                      <c:pt idx="16">
                        <c:v>16</c:v>
                      </c:pt>
                      <c:pt idx="17">
                        <c:v>15</c:v>
                      </c:pt>
                      <c:pt idx="18">
                        <c:v>15</c:v>
                      </c:pt>
                      <c:pt idx="19">
                        <c:v>29</c:v>
                      </c:pt>
                      <c:pt idx="20">
                        <c:v>35</c:v>
                      </c:pt>
                      <c:pt idx="21">
                        <c:v>37</c:v>
                      </c:pt>
                      <c:pt idx="22">
                        <c:v>44</c:v>
                      </c:pt>
                      <c:pt idx="23">
                        <c:v>36</c:v>
                      </c:pt>
                      <c:pt idx="24">
                        <c:v>31</c:v>
                      </c:pt>
                      <c:pt idx="25">
                        <c:v>38</c:v>
                      </c:pt>
                      <c:pt idx="26">
                        <c:v>50</c:v>
                      </c:pt>
                      <c:pt idx="27">
                        <c:v>45</c:v>
                      </c:pt>
                      <c:pt idx="28">
                        <c:v>42</c:v>
                      </c:pt>
                      <c:pt idx="29">
                        <c:v>43</c:v>
                      </c:pt>
                      <c:pt idx="30">
                        <c:v>42</c:v>
                      </c:pt>
                      <c:pt idx="31">
                        <c:v>42</c:v>
                      </c:pt>
                      <c:pt idx="32">
                        <c:v>35</c:v>
                      </c:pt>
                      <c:pt idx="33">
                        <c:v>38</c:v>
                      </c:pt>
                      <c:pt idx="34">
                        <c:v>36</c:v>
                      </c:pt>
                      <c:pt idx="35">
                        <c:v>30</c:v>
                      </c:pt>
                      <c:pt idx="36">
                        <c:v>19</c:v>
                      </c:pt>
                      <c:pt idx="37">
                        <c:v>22</c:v>
                      </c:pt>
                      <c:pt idx="38">
                        <c:v>24</c:v>
                      </c:pt>
                      <c:pt idx="39">
                        <c:v>26</c:v>
                      </c:pt>
                      <c:pt idx="40">
                        <c:v>20</c:v>
                      </c:pt>
                      <c:pt idx="41">
                        <c:v>20</c:v>
                      </c:pt>
                      <c:pt idx="42">
                        <c:v>17</c:v>
                      </c:pt>
                      <c:pt idx="43">
                        <c:v>13</c:v>
                      </c:pt>
                      <c:pt idx="44">
                        <c:v>14</c:v>
                      </c:pt>
                      <c:pt idx="45">
                        <c:v>16</c:v>
                      </c:pt>
                      <c:pt idx="46">
                        <c:v>13</c:v>
                      </c:pt>
                      <c:pt idx="47">
                        <c:v>13</c:v>
                      </c:pt>
                      <c:pt idx="48">
                        <c:v>12</c:v>
                      </c:pt>
                      <c:pt idx="49">
                        <c:v>9</c:v>
                      </c:pt>
                      <c:pt idx="50">
                        <c:v>13</c:v>
                      </c:pt>
                      <c:pt idx="51">
                        <c:v>14</c:v>
                      </c:pt>
                      <c:pt idx="52">
                        <c:v>19</c:v>
                      </c:pt>
                      <c:pt idx="53">
                        <c:v>17</c:v>
                      </c:pt>
                      <c:pt idx="54">
                        <c:v>18</c:v>
                      </c:pt>
                      <c:pt idx="55">
                        <c:v>18</c:v>
                      </c:pt>
                      <c:pt idx="56">
                        <c:v>20</c:v>
                      </c:pt>
                      <c:pt idx="57">
                        <c:v>22</c:v>
                      </c:pt>
                      <c:pt idx="58">
                        <c:v>19</c:v>
                      </c:pt>
                      <c:pt idx="59">
                        <c:v>17</c:v>
                      </c:pt>
                      <c:pt idx="60">
                        <c:v>21</c:v>
                      </c:pt>
                      <c:pt idx="61">
                        <c:v>21</c:v>
                      </c:pt>
                      <c:pt idx="62">
                        <c:v>17</c:v>
                      </c:pt>
                      <c:pt idx="63">
                        <c:v>12</c:v>
                      </c:pt>
                      <c:pt idx="64" formatCode="General">
                        <c:v>19</c:v>
                      </c:pt>
                      <c:pt idx="65" formatCode="General">
                        <c:v>21</c:v>
                      </c:pt>
                      <c:pt idx="66" formatCode="General">
                        <c:v>24</c:v>
                      </c:pt>
                      <c:pt idx="67" formatCode="General">
                        <c:v>28</c:v>
                      </c:pt>
                      <c:pt idx="68" formatCode="General">
                        <c:v>30</c:v>
                      </c:pt>
                      <c:pt idx="69" formatCode="General">
                        <c:v>38</c:v>
                      </c:pt>
                      <c:pt idx="70" formatCode="General">
                        <c:v>54</c:v>
                      </c:pt>
                      <c:pt idx="71" formatCode="General">
                        <c:v>47</c:v>
                      </c:pt>
                      <c:pt idx="72" formatCode="General">
                        <c:v>37</c:v>
                      </c:pt>
                      <c:pt idx="73" formatCode="General">
                        <c:v>43</c:v>
                      </c:pt>
                      <c:pt idx="74" formatCode="General">
                        <c:v>75</c:v>
                      </c:pt>
                      <c:pt idx="75" formatCode="General">
                        <c:v>100</c:v>
                      </c:pt>
                      <c:pt idx="76" formatCode="General">
                        <c:v>110</c:v>
                      </c:pt>
                      <c:pt idx="77" formatCode="General">
                        <c:v>115</c:v>
                      </c:pt>
                      <c:pt idx="78" formatCode="General">
                        <c:v>140</c:v>
                      </c:pt>
                      <c:pt idx="79" formatCode="General">
                        <c:v>143</c:v>
                      </c:pt>
                      <c:pt idx="80" formatCode="General">
                        <c:v>143</c:v>
                      </c:pt>
                      <c:pt idx="81" formatCode="General">
                        <c:v>103</c:v>
                      </c:pt>
                      <c:pt idx="82" formatCode="General">
                        <c:v>115</c:v>
                      </c:pt>
                      <c:pt idx="83" formatCode="General">
                        <c:v>116</c:v>
                      </c:pt>
                      <c:pt idx="84" formatCode="General">
                        <c:v>128</c:v>
                      </c:pt>
                      <c:pt idx="85" formatCode="General">
                        <c:v>75</c:v>
                      </c:pt>
                      <c:pt idx="86" formatCode="General">
                        <c:v>87</c:v>
                      </c:pt>
                      <c:pt idx="87" formatCode="General">
                        <c:v>108</c:v>
                      </c:pt>
                      <c:pt idx="88" formatCode="General">
                        <c:v>116</c:v>
                      </c:pt>
                      <c:pt idx="89" formatCode="General">
                        <c:v>106</c:v>
                      </c:pt>
                      <c:pt idx="90" formatCode="General">
                        <c:v>125</c:v>
                      </c:pt>
                      <c:pt idx="91" formatCode="General">
                        <c:v>135</c:v>
                      </c:pt>
                      <c:pt idx="92" formatCode="General">
                        <c:v>148</c:v>
                      </c:pt>
                      <c:pt idx="93" formatCode="General">
                        <c:v>128</c:v>
                      </c:pt>
                      <c:pt idx="94" formatCode="General">
                        <c:v>75</c:v>
                      </c:pt>
                      <c:pt idx="95" formatCode="General">
                        <c:v>72</c:v>
                      </c:pt>
                      <c:pt idx="96" formatCode="General">
                        <c:v>56</c:v>
                      </c:pt>
                    </c:numCache>
                  </c:numRef>
                </c:val>
                <c:extLst xmlns:c15="http://schemas.microsoft.com/office/drawing/2012/chart">
                  <c:ext xmlns:c16="http://schemas.microsoft.com/office/drawing/2014/chart" uri="{C3380CC4-5D6E-409C-BE32-E72D297353CC}">
                    <c16:uniqueId val="{00000056-97F4-45A6-87EA-AB9105C5388D}"/>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24-25 '!$A$92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'!$B$92:$DB$92</c15:sqref>
                        </c15:formulaRef>
                      </c:ext>
                    </c:extLst>
                    <c:numCache>
                      <c:formatCode>General</c:formatCode>
                      <c:ptCount val="105"/>
                      <c:pt idx="53" formatCode="0">
                        <c:v>-0.40000000000000568</c:v>
                      </c:pt>
                      <c:pt idx="54" formatCode="0">
                        <c:v>13.147500000000008</c:v>
                      </c:pt>
                      <c:pt idx="55" formatCode="0">
                        <c:v>15.991500000000002</c:v>
                      </c:pt>
                      <c:pt idx="56" formatCode="0">
                        <c:v>11.540999999999997</c:v>
                      </c:pt>
                      <c:pt idx="57" formatCode="0">
                        <c:v>43.991243750000024</c:v>
                      </c:pt>
                      <c:pt idx="58" formatCode="0">
                        <c:v>65.970468750000009</c:v>
                      </c:pt>
                      <c:pt idx="59" formatCode="0">
                        <c:v>41.322505625000019</c:v>
                      </c:pt>
                      <c:pt idx="60" formatCode="0">
                        <c:v>50.016827437500012</c:v>
                      </c:pt>
                      <c:pt idx="61" formatCode="0">
                        <c:v>39.749267056250005</c:v>
                      </c:pt>
                      <c:pt idx="62" formatCode="0">
                        <c:v>44.927315636874994</c:v>
                      </c:pt>
                      <c:pt idx="63" formatCode="0">
                        <c:v>29.271283513062485</c:v>
                      </c:pt>
                      <c:pt idx="64" formatCode="0">
                        <c:v>37.516565545618732</c:v>
                      </c:pt>
                      <c:pt idx="65" formatCode="0">
                        <c:v>47.612631358962801</c:v>
                      </c:pt>
                      <c:pt idx="66" formatCode="0">
                        <c:v>74.626545513691525</c:v>
                      </c:pt>
                      <c:pt idx="67" formatCode="0">
                        <c:v>78.199420513691535</c:v>
                      </c:pt>
                      <c:pt idx="68" formatCode="0">
                        <c:v>75.766511451381973</c:v>
                      </c:pt>
                      <c:pt idx="69" formatCode="0">
                        <c:v>103.14728208458786</c:v>
                      </c:pt>
                      <c:pt idx="70" formatCode="0">
                        <c:v>74.335175663601234</c:v>
                      </c:pt>
                      <c:pt idx="71" formatCode="0">
                        <c:v>68.044227294121981</c:v>
                      </c:pt>
                      <c:pt idx="72" formatCode="0">
                        <c:v>67.230396481749239</c:v>
                      </c:pt>
                      <c:pt idx="73" formatCode="0">
                        <c:v>76.489781108027444</c:v>
                      </c:pt>
                      <c:pt idx="74" formatCode="0">
                        <c:v>98.738031662398214</c:v>
                      </c:pt>
                      <c:pt idx="75" formatCode="0">
                        <c:v>95.436515344070528</c:v>
                      </c:pt>
                      <c:pt idx="76" formatCode="0">
                        <c:v>131.79477326997622</c:v>
                      </c:pt>
                      <c:pt idx="77" formatCode="0">
                        <c:v>140.79687736238975</c:v>
                      </c:pt>
                      <c:pt idx="78" formatCode="0">
                        <c:v>154.98679686351176</c:v>
                      </c:pt>
                      <c:pt idx="79" formatCode="0">
                        <c:v>160.46337329602025</c:v>
                      </c:pt>
                      <c:pt idx="80" formatCode="0">
                        <c:v>119.77805851269073</c:v>
                      </c:pt>
                      <c:pt idx="81" formatCode="0">
                        <c:v>122.59124758843672</c:v>
                      </c:pt>
                      <c:pt idx="82" formatCode="0">
                        <c:v>171.0680901462012</c:v>
                      </c:pt>
                      <c:pt idx="83" formatCode="0">
                        <c:v>146.77891446369739</c:v>
                      </c:pt>
                      <c:pt idx="84" formatCode="0">
                        <c:v>151.60653208665374</c:v>
                      </c:pt>
                      <c:pt idx="85" formatCode="0">
                        <c:v>93.245628202668769</c:v>
                      </c:pt>
                      <c:pt idx="86" formatCode="0">
                        <c:v>117.67013701936673</c:v>
                      </c:pt>
                      <c:pt idx="87" formatCode="0">
                        <c:v>142.8278178444113</c:v>
                      </c:pt>
                      <c:pt idx="88" formatCode="0">
                        <c:v>160.49429791174936</c:v>
                      </c:pt>
                      <c:pt idx="89" formatCode="0">
                        <c:v>137.29647884368285</c:v>
                      </c:pt>
                      <c:pt idx="90" formatCode="0">
                        <c:v>162.65251751932811</c:v>
                      </c:pt>
                      <c:pt idx="91" formatCode="0">
                        <c:v>185.73762602100186</c:v>
                      </c:pt>
                      <c:pt idx="92" formatCode="0">
                        <c:v>198.29147456037234</c:v>
                      </c:pt>
                      <c:pt idx="93" formatCode="0">
                        <c:v>187.62147297556049</c:v>
                      </c:pt>
                      <c:pt idx="94" formatCode="0">
                        <c:v>130.62147297556049</c:v>
                      </c:pt>
                      <c:pt idx="95" formatCode="0">
                        <c:v>133.05073874304466</c:v>
                      </c:pt>
                      <c:pt idx="96" formatCode="0">
                        <c:v>122.45630916888803</c:v>
                      </c:pt>
                    </c:numCache>
                  </c:numRef>
                </c:val>
                <c:extLst xmlns:c15="http://schemas.microsoft.com/office/drawing/2012/chart">
                  <c:ext xmlns:c16="http://schemas.microsoft.com/office/drawing/2014/chart" uri="{C3380CC4-5D6E-409C-BE32-E72D297353CC}">
                    <c16:uniqueId val="{0000005A-97F4-45A6-87EA-AB9105C5388D}"/>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24-25 '!$A$93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'!$B$93:$DB$93</c15:sqref>
                        </c15:formulaRef>
                      </c:ext>
                    </c:extLst>
                    <c:numCache>
                      <c:formatCode>General</c:formatCode>
                      <c:ptCount val="105"/>
                      <c:pt idx="53" formatCode="0%">
                        <c:v>-1.9665683382497821E-3</c:v>
                      </c:pt>
                      <c:pt idx="54" formatCode="0%">
                        <c:v>6.7474115035732196E-2</c:v>
                      </c:pt>
                      <c:pt idx="55" formatCode="0%">
                        <c:v>8.2426800887589982E-2</c:v>
                      </c:pt>
                      <c:pt idx="56" formatCode="0%">
                        <c:v>6.0595718763618397E-2</c:v>
                      </c:pt>
                      <c:pt idx="57" formatCode="0%">
                        <c:v>0.2377792524076818</c:v>
                      </c:pt>
                      <c:pt idx="58" formatCode="0%">
                        <c:v>0.36644248469652119</c:v>
                      </c:pt>
                      <c:pt idx="59" formatCode="0%">
                        <c:v>0.23126866519783557</c:v>
                      </c:pt>
                      <c:pt idx="60" formatCode="0%">
                        <c:v>0.25784106310244487</c:v>
                      </c:pt>
                      <c:pt idx="61" formatCode="0%">
                        <c:v>0.20151644793931034</c:v>
                      </c:pt>
                      <c:pt idx="62" formatCode="0%">
                        <c:v>0.23031064438137039</c:v>
                      </c:pt>
                      <c:pt idx="63" formatCode="0%">
                        <c:v>0.15427966865035828</c:v>
                      </c:pt>
                      <c:pt idx="64" formatCode="0%">
                        <c:v>0.19799390724391247</c:v>
                      </c:pt>
                      <c:pt idx="65" formatCode="0%">
                        <c:v>0.26249143871306418</c:v>
                      </c:pt>
                      <c:pt idx="66" formatCode="0%">
                        <c:v>0.4380174466656051</c:v>
                      </c:pt>
                      <c:pt idx="67" formatCode="0%">
                        <c:v>0.45784048712762171</c:v>
                      </c:pt>
                      <c:pt idx="68" formatCode="0%">
                        <c:v>0.44247484585861085</c:v>
                      </c:pt>
                      <c:pt idx="69" formatCode="0%">
                        <c:v>0.60727483993488951</c:v>
                      </c:pt>
                      <c:pt idx="70" formatCode="0%">
                        <c:v>0.42803818186928699</c:v>
                      </c:pt>
                      <c:pt idx="71" formatCode="0%">
                        <c:v>0.360106634053659</c:v>
                      </c:pt>
                      <c:pt idx="72" formatCode="0%">
                        <c:v>0.35241671231610733</c:v>
                      </c:pt>
                      <c:pt idx="73" formatCode="0%">
                        <c:v>0.39123162738767736</c:v>
                      </c:pt>
                      <c:pt idx="74" formatCode="0%">
                        <c:v>0.47870207221521099</c:v>
                      </c:pt>
                      <c:pt idx="75" formatCode="0%">
                        <c:v>0.44068609025061461</c:v>
                      </c:pt>
                      <c:pt idx="76" formatCode="0%">
                        <c:v>0.66160298820167651</c:v>
                      </c:pt>
                      <c:pt idx="77" formatCode="0%">
                        <c:v>0.74024482568904448</c:v>
                      </c:pt>
                      <c:pt idx="78" formatCode="0%">
                        <c:v>0.83770668382609781</c:v>
                      </c:pt>
                      <c:pt idx="79" formatCode="0%">
                        <c:v>0.92466573969851351</c:v>
                      </c:pt>
                      <c:pt idx="80" formatCode="0%">
                        <c:v>0.7036581621977368</c:v>
                      </c:pt>
                      <c:pt idx="81" formatCode="0%">
                        <c:v>0.75483153320318463</c:v>
                      </c:pt>
                      <c:pt idx="82" formatCode="0%">
                        <c:v>1.1334123467456778</c:v>
                      </c:pt>
                      <c:pt idx="83" formatCode="0%">
                        <c:v>0.9335828840197512</c:v>
                      </c:pt>
                      <c:pt idx="84" formatCode="0%">
                        <c:v>1.0285837916221932</c:v>
                      </c:pt>
                      <c:pt idx="85" formatCode="0%">
                        <c:v>0.63974498365184607</c:v>
                      </c:pt>
                      <c:pt idx="86" formatCode="0%">
                        <c:v>0.85684303810862306</c:v>
                      </c:pt>
                      <c:pt idx="87" formatCode="0%">
                        <c:v>1.1595785293792553</c:v>
                      </c:pt>
                      <c:pt idx="88" formatCode="0%">
                        <c:v>1.3429844359495928</c:v>
                      </c:pt>
                      <c:pt idx="89" formatCode="0%">
                        <c:v>1.1189285975646546</c:v>
                      </c:pt>
                      <c:pt idx="90" formatCode="0%">
                        <c:v>1.2106852656708946</c:v>
                      </c:pt>
                      <c:pt idx="91" formatCode="0%">
                        <c:v>1.2118931816001615</c:v>
                      </c:pt>
                      <c:pt idx="92" formatCode="0%">
                        <c:v>1.2186913625122096</c:v>
                      </c:pt>
                      <c:pt idx="93" formatCode="0%">
                        <c:v>1.2644786057530903</c:v>
                      </c:pt>
                      <c:pt idx="94" formatCode="0%">
                        <c:v>0.88032598513426241</c:v>
                      </c:pt>
                      <c:pt idx="95" formatCode="0%">
                        <c:v>0.95754909050575887</c:v>
                      </c:pt>
                      <c:pt idx="96" formatCode="0%">
                        <c:v>0.9754079106501875</c:v>
                      </c:pt>
                    </c:numCache>
                  </c:numRef>
                </c:val>
                <c:extLst xmlns:c15="http://schemas.microsoft.com/office/drawing/2012/chart">
                  <c:ext xmlns:c16="http://schemas.microsoft.com/office/drawing/2014/chart" uri="{C3380CC4-5D6E-409C-BE32-E72D297353CC}">
                    <c16:uniqueId val="{0000005B-97F4-45A6-87EA-AB9105C5388D}"/>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24-25 '!$A$94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'!$B$94:$DB$94</c15:sqref>
                        </c15:formulaRef>
                      </c:ext>
                    </c:extLst>
                    <c:numCache>
                      <c:formatCode>0</c:formatCode>
                      <c:ptCount val="105"/>
                      <c:pt idx="1">
                        <c:v>46</c:v>
                      </c:pt>
                      <c:pt idx="2">
                        <c:v>-47</c:v>
                      </c:pt>
                      <c:pt idx="3">
                        <c:v>-3</c:v>
                      </c:pt>
                      <c:pt idx="4">
                        <c:v>22</c:v>
                      </c:pt>
                      <c:pt idx="5">
                        <c:v>2</c:v>
                      </c:pt>
                      <c:pt idx="6">
                        <c:v>-17</c:v>
                      </c:pt>
                      <c:pt idx="7">
                        <c:v>-6</c:v>
                      </c:pt>
                      <c:pt idx="8">
                        <c:v>26</c:v>
                      </c:pt>
                      <c:pt idx="9">
                        <c:v>0</c:v>
                      </c:pt>
                      <c:pt idx="10">
                        <c:v>-12</c:v>
                      </c:pt>
                      <c:pt idx="11">
                        <c:v>-17</c:v>
                      </c:pt>
                      <c:pt idx="12">
                        <c:v>-5</c:v>
                      </c:pt>
                      <c:pt idx="13">
                        <c:v>-27</c:v>
                      </c:pt>
                      <c:pt idx="14">
                        <c:v>-28</c:v>
                      </c:pt>
                      <c:pt idx="15">
                        <c:v>3</c:v>
                      </c:pt>
                      <c:pt idx="16">
                        <c:v>5</c:v>
                      </c:pt>
                      <c:pt idx="17">
                        <c:v>-10</c:v>
                      </c:pt>
                      <c:pt idx="18">
                        <c:v>8</c:v>
                      </c:pt>
                      <c:pt idx="19">
                        <c:v>26</c:v>
                      </c:pt>
                      <c:pt idx="20">
                        <c:v>8</c:v>
                      </c:pt>
                      <c:pt idx="21">
                        <c:v>3</c:v>
                      </c:pt>
                      <c:pt idx="22">
                        <c:v>20</c:v>
                      </c:pt>
                      <c:pt idx="23">
                        <c:v>29</c:v>
                      </c:pt>
                      <c:pt idx="24">
                        <c:v>-38</c:v>
                      </c:pt>
                      <c:pt idx="25">
                        <c:v>-17</c:v>
                      </c:pt>
                      <c:pt idx="26">
                        <c:v>-2</c:v>
                      </c:pt>
                      <c:pt idx="27">
                        <c:v>-31</c:v>
                      </c:pt>
                      <c:pt idx="28">
                        <c:v>-2</c:v>
                      </c:pt>
                      <c:pt idx="29">
                        <c:v>5</c:v>
                      </c:pt>
                      <c:pt idx="30">
                        <c:v>-16</c:v>
                      </c:pt>
                      <c:pt idx="31">
                        <c:v>-12</c:v>
                      </c:pt>
                      <c:pt idx="32">
                        <c:v>-13</c:v>
                      </c:pt>
                      <c:pt idx="33">
                        <c:v>7</c:v>
                      </c:pt>
                      <c:pt idx="34">
                        <c:v>-13</c:v>
                      </c:pt>
                      <c:pt idx="35">
                        <c:v>-22</c:v>
                      </c:pt>
                      <c:pt idx="36">
                        <c:v>-4</c:v>
                      </c:pt>
                      <c:pt idx="37">
                        <c:v>5</c:v>
                      </c:pt>
                      <c:pt idx="38">
                        <c:v>10</c:v>
                      </c:pt>
                      <c:pt idx="39">
                        <c:v>31</c:v>
                      </c:pt>
                      <c:pt idx="40">
                        <c:v>-3</c:v>
                      </c:pt>
                      <c:pt idx="41">
                        <c:v>-10</c:v>
                      </c:pt>
                      <c:pt idx="42">
                        <c:v>5</c:v>
                      </c:pt>
                      <c:pt idx="43">
                        <c:v>4</c:v>
                      </c:pt>
                      <c:pt idx="44">
                        <c:v>-22</c:v>
                      </c:pt>
                      <c:pt idx="45">
                        <c:v>-18</c:v>
                      </c:pt>
                      <c:pt idx="46">
                        <c:v>-9</c:v>
                      </c:pt>
                      <c:pt idx="47">
                        <c:v>-7</c:v>
                      </c:pt>
                      <c:pt idx="48">
                        <c:v>-23</c:v>
                      </c:pt>
                      <c:pt idx="49">
                        <c:v>-26</c:v>
                      </c:pt>
                      <c:pt idx="50">
                        <c:v>-2</c:v>
                      </c:pt>
                      <c:pt idx="51">
                        <c:v>12</c:v>
                      </c:pt>
                      <c:pt idx="52">
                        <c:v>3</c:v>
                      </c:pt>
                      <c:pt idx="53">
                        <c:v>-6</c:v>
                      </c:pt>
                      <c:pt idx="54">
                        <c:v>5</c:v>
                      </c:pt>
                      <c:pt idx="55">
                        <c:v>2</c:v>
                      </c:pt>
                      <c:pt idx="56">
                        <c:v>-8</c:v>
                      </c:pt>
                      <c:pt idx="57">
                        <c:v>27</c:v>
                      </c:pt>
                      <c:pt idx="58">
                        <c:v>17</c:v>
                      </c:pt>
                      <c:pt idx="59">
                        <c:v>-26</c:v>
                      </c:pt>
                      <c:pt idx="60">
                        <c:v>24</c:v>
                      </c:pt>
                      <c:pt idx="61">
                        <c:v>-7</c:v>
                      </c:pt>
                      <c:pt idx="62">
                        <c:v>3</c:v>
                      </c:pt>
                      <c:pt idx="63">
                        <c:v>-21</c:v>
                      </c:pt>
                      <c:pt idx="64">
                        <c:v>8</c:v>
                      </c:pt>
                      <c:pt idx="65">
                        <c:v>2</c:v>
                      </c:pt>
                      <c:pt idx="66">
                        <c:v>16</c:v>
                      </c:pt>
                      <c:pt idx="67">
                        <c:v>4</c:v>
                      </c:pt>
                      <c:pt idx="68">
                        <c:v>-2</c:v>
                      </c:pt>
                      <c:pt idx="69">
                        <c:v>26</c:v>
                      </c:pt>
                      <c:pt idx="70">
                        <c:v>-25</c:v>
                      </c:pt>
                      <c:pt idx="71">
                        <c:v>9</c:v>
                      </c:pt>
                      <c:pt idx="72">
                        <c:v>1</c:v>
                      </c:pt>
                      <c:pt idx="73">
                        <c:v>14</c:v>
                      </c:pt>
                      <c:pt idx="74">
                        <c:v>33</c:v>
                      </c:pt>
                      <c:pt idx="75">
                        <c:v>7</c:v>
                      </c:pt>
                      <c:pt idx="76">
                        <c:v>19</c:v>
                      </c:pt>
                      <c:pt idx="77">
                        <c:v>0</c:v>
                      </c:pt>
                      <c:pt idx="78">
                        <c:v>9</c:v>
                      </c:pt>
                      <c:pt idx="79">
                        <c:v>-6</c:v>
                      </c:pt>
                      <c:pt idx="80">
                        <c:v>-44</c:v>
                      </c:pt>
                      <c:pt idx="81">
                        <c:v>-5</c:v>
                      </c:pt>
                      <c:pt idx="82">
                        <c:v>37</c:v>
                      </c:pt>
                      <c:pt idx="83">
                        <c:v>-18</c:v>
                      </c:pt>
                      <c:pt idx="84">
                        <c:v>-5</c:v>
                      </c:pt>
                      <c:pt idx="85">
                        <c:v>-60</c:v>
                      </c:pt>
                      <c:pt idx="86">
                        <c:v>16</c:v>
                      </c:pt>
                      <c:pt idx="87">
                        <c:v>11</c:v>
                      </c:pt>
                      <c:pt idx="88">
                        <c:v>14</c:v>
                      </c:pt>
                      <c:pt idx="89">
                        <c:v>-20</c:v>
                      </c:pt>
                      <c:pt idx="90">
                        <c:v>37</c:v>
                      </c:pt>
                      <c:pt idx="91">
                        <c:v>42</c:v>
                      </c:pt>
                      <c:pt idx="92">
                        <c:v>22</c:v>
                      </c:pt>
                      <c:pt idx="93">
                        <c:v>-25</c:v>
                      </c:pt>
                      <c:pt idx="94">
                        <c:v>-57</c:v>
                      </c:pt>
                      <c:pt idx="95">
                        <c:v>-7</c:v>
                      </c:pt>
                      <c:pt idx="96">
                        <c:v>-24</c:v>
                      </c:pt>
                    </c:numCache>
                  </c:numRef>
                </c:val>
                <c:extLst xmlns:c15="http://schemas.microsoft.com/office/drawing/2012/chart">
                  <c:ext xmlns:c16="http://schemas.microsoft.com/office/drawing/2014/chart" uri="{C3380CC4-5D6E-409C-BE32-E72D297353CC}">
                    <c16:uniqueId val="{0000005C-97F4-45A6-87EA-AB9105C5388D}"/>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24-25 '!$A$95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'!$B$95:$DB$95</c15:sqref>
                        </c15:formulaRef>
                      </c:ext>
                    </c:extLst>
                    <c:numCache>
                      <c:formatCode>0%</c:formatCode>
                      <c:ptCount val="105"/>
                      <c:pt idx="1">
                        <c:v>0.11764705882352941</c:v>
                      </c:pt>
                      <c:pt idx="2">
                        <c:v>-0.10755148741418764</c:v>
                      </c:pt>
                      <c:pt idx="3">
                        <c:v>-7.6923076923076927E-3</c:v>
                      </c:pt>
                      <c:pt idx="4">
                        <c:v>5.6847545219638244E-2</c:v>
                      </c:pt>
                      <c:pt idx="5">
                        <c:v>4.8899755501222494E-3</c:v>
                      </c:pt>
                      <c:pt idx="6">
                        <c:v>-4.1362530413625302E-2</c:v>
                      </c:pt>
                      <c:pt idx="7">
                        <c:v>-1.5228426395939087E-2</c:v>
                      </c:pt>
                      <c:pt idx="8">
                        <c:v>6.7010309278350513E-2</c:v>
                      </c:pt>
                      <c:pt idx="9">
                        <c:v>0</c:v>
                      </c:pt>
                      <c:pt idx="10">
                        <c:v>-2.8985507246376812E-2</c:v>
                      </c:pt>
                      <c:pt idx="11">
                        <c:v>-4.228855721393035E-2</c:v>
                      </c:pt>
                      <c:pt idx="12">
                        <c:v>-1.2987012987012988E-2</c:v>
                      </c:pt>
                      <c:pt idx="13">
                        <c:v>-7.1052631578947367E-2</c:v>
                      </c:pt>
                      <c:pt idx="14">
                        <c:v>-7.9320113314447591E-2</c:v>
                      </c:pt>
                      <c:pt idx="15">
                        <c:v>9.2307692307692316E-3</c:v>
                      </c:pt>
                      <c:pt idx="16">
                        <c:v>1.524390243902439E-2</c:v>
                      </c:pt>
                      <c:pt idx="17">
                        <c:v>-3.003003003003003E-2</c:v>
                      </c:pt>
                      <c:pt idx="18">
                        <c:v>2.4767801857585141E-2</c:v>
                      </c:pt>
                      <c:pt idx="19">
                        <c:v>7.8549848942598186E-2</c:v>
                      </c:pt>
                      <c:pt idx="20">
                        <c:v>2.2408963585434174E-2</c:v>
                      </c:pt>
                      <c:pt idx="21">
                        <c:v>8.21917808219178E-3</c:v>
                      </c:pt>
                      <c:pt idx="22">
                        <c:v>5.434782608695652E-2</c:v>
                      </c:pt>
                      <c:pt idx="23">
                        <c:v>7.4742268041237112E-2</c:v>
                      </c:pt>
                      <c:pt idx="24">
                        <c:v>-9.1127098321342928E-2</c:v>
                      </c:pt>
                      <c:pt idx="25">
                        <c:v>-4.4854881266490766E-2</c:v>
                      </c:pt>
                      <c:pt idx="26">
                        <c:v>-5.5248618784530384E-3</c:v>
                      </c:pt>
                      <c:pt idx="27">
                        <c:v>-8.611111111111111E-2</c:v>
                      </c:pt>
                      <c:pt idx="28">
                        <c:v>-6.0790273556231003E-3</c:v>
                      </c:pt>
                      <c:pt idx="29">
                        <c:v>1.5290519877675841E-2</c:v>
                      </c:pt>
                      <c:pt idx="30">
                        <c:v>-4.8192771084337352E-2</c:v>
                      </c:pt>
                      <c:pt idx="31">
                        <c:v>-3.7974683544303799E-2</c:v>
                      </c:pt>
                      <c:pt idx="32">
                        <c:v>-4.2763157894736843E-2</c:v>
                      </c:pt>
                      <c:pt idx="33">
                        <c:v>2.4054982817869417E-2</c:v>
                      </c:pt>
                      <c:pt idx="34">
                        <c:v>-4.3624161073825503E-2</c:v>
                      </c:pt>
                      <c:pt idx="35">
                        <c:v>-7.7192982456140355E-2</c:v>
                      </c:pt>
                      <c:pt idx="36">
                        <c:v>-1.5209125475285171E-2</c:v>
                      </c:pt>
                      <c:pt idx="37">
                        <c:v>1.9305019305019305E-2</c:v>
                      </c:pt>
                      <c:pt idx="38">
                        <c:v>3.787878787878788E-2</c:v>
                      </c:pt>
                      <c:pt idx="39">
                        <c:v>0.11313868613138686</c:v>
                      </c:pt>
                      <c:pt idx="40">
                        <c:v>-9.8360655737704927E-3</c:v>
                      </c:pt>
                      <c:pt idx="41">
                        <c:v>-3.3112582781456956E-2</c:v>
                      </c:pt>
                      <c:pt idx="42">
                        <c:v>1.7123287671232876E-2</c:v>
                      </c:pt>
                      <c:pt idx="43">
                        <c:v>1.3468013468013467E-2</c:v>
                      </c:pt>
                      <c:pt idx="44">
                        <c:v>-7.3089700996677748E-2</c:v>
                      </c:pt>
                      <c:pt idx="45">
                        <c:v>-6.4516129032258063E-2</c:v>
                      </c:pt>
                      <c:pt idx="46">
                        <c:v>-3.4482758620689655E-2</c:v>
                      </c:pt>
                      <c:pt idx="47">
                        <c:v>-2.7777777777777776E-2</c:v>
                      </c:pt>
                      <c:pt idx="48">
                        <c:v>-9.3877551020408165E-2</c:v>
                      </c:pt>
                      <c:pt idx="49">
                        <c:v>-0.11711711711711711</c:v>
                      </c:pt>
                      <c:pt idx="50">
                        <c:v>-1.020408163265306E-2</c:v>
                      </c:pt>
                      <c:pt idx="51">
                        <c:v>6.1855670103092786E-2</c:v>
                      </c:pt>
                      <c:pt idx="52">
                        <c:v>1.4563106796116505E-2</c:v>
                      </c:pt>
                      <c:pt idx="53">
                        <c:v>-2.8708133971291867E-2</c:v>
                      </c:pt>
                      <c:pt idx="54">
                        <c:v>2.4630541871921183E-2</c:v>
                      </c:pt>
                      <c:pt idx="55">
                        <c:v>9.6153846153846159E-3</c:v>
                      </c:pt>
                      <c:pt idx="56">
                        <c:v>-3.8095238095238099E-2</c:v>
                      </c:pt>
                      <c:pt idx="57">
                        <c:v>0.13366336633663367</c:v>
                      </c:pt>
                      <c:pt idx="58">
                        <c:v>7.4235807860262015E-2</c:v>
                      </c:pt>
                      <c:pt idx="59">
                        <c:v>-0.10569105691056911</c:v>
                      </c:pt>
                      <c:pt idx="60">
                        <c:v>0.10909090909090909</c:v>
                      </c:pt>
                      <c:pt idx="61">
                        <c:v>-2.8688524590163935E-2</c:v>
                      </c:pt>
                      <c:pt idx="62">
                        <c:v>1.2658227848101266E-2</c:v>
                      </c:pt>
                      <c:pt idx="63">
                        <c:v>-8.7499999999999994E-2</c:v>
                      </c:pt>
                      <c:pt idx="64">
                        <c:v>3.6529680365296802E-2</c:v>
                      </c:pt>
                      <c:pt idx="65">
                        <c:v>8.8105726872246704E-3</c:v>
                      </c:pt>
                      <c:pt idx="66">
                        <c:v>6.9868995633187769E-2</c:v>
                      </c:pt>
                      <c:pt idx="67">
                        <c:v>1.6326530612244899E-2</c:v>
                      </c:pt>
                      <c:pt idx="68">
                        <c:v>-8.0321285140562242E-3</c:v>
                      </c:pt>
                      <c:pt idx="69">
                        <c:v>0.10526315789473684</c:v>
                      </c:pt>
                      <c:pt idx="70">
                        <c:v>-9.1575091575091569E-2</c:v>
                      </c:pt>
                      <c:pt idx="71">
                        <c:v>3.6290322580645164E-2</c:v>
                      </c:pt>
                      <c:pt idx="72">
                        <c:v>3.8910505836575876E-3</c:v>
                      </c:pt>
                      <c:pt idx="73">
                        <c:v>5.4263565891472867E-2</c:v>
                      </c:pt>
                      <c:pt idx="74">
                        <c:v>0.12132352941176471</c:v>
                      </c:pt>
                      <c:pt idx="75">
                        <c:v>2.2950819672131147E-2</c:v>
                      </c:pt>
                      <c:pt idx="76">
                        <c:v>6.0897435897435896E-2</c:v>
                      </c:pt>
                      <c:pt idx="77">
                        <c:v>0</c:v>
                      </c:pt>
                      <c:pt idx="78">
                        <c:v>2.7190332326283987E-2</c:v>
                      </c:pt>
                      <c:pt idx="79">
                        <c:v>-1.7647058823529412E-2</c:v>
                      </c:pt>
                      <c:pt idx="80">
                        <c:v>-0.1317365269461078</c:v>
                      </c:pt>
                      <c:pt idx="81">
                        <c:v>-1.7241379310344827E-2</c:v>
                      </c:pt>
                      <c:pt idx="82">
                        <c:v>0.12982456140350876</c:v>
                      </c:pt>
                      <c:pt idx="83">
                        <c:v>-5.5900621118012424E-2</c:v>
                      </c:pt>
                      <c:pt idx="84">
                        <c:v>-1.6447368421052631E-2</c:v>
                      </c:pt>
                      <c:pt idx="85">
                        <c:v>-0.20066889632107024</c:v>
                      </c:pt>
                      <c:pt idx="86">
                        <c:v>6.6945606694560664E-2</c:v>
                      </c:pt>
                      <c:pt idx="87">
                        <c:v>4.3137254901960784E-2</c:v>
                      </c:pt>
                      <c:pt idx="88">
                        <c:v>5.2631578947368418E-2</c:v>
                      </c:pt>
                      <c:pt idx="89">
                        <c:v>-7.1428571428571425E-2</c:v>
                      </c:pt>
                      <c:pt idx="90">
                        <c:v>0.1423076923076923</c:v>
                      </c:pt>
                      <c:pt idx="91">
                        <c:v>0.14141414141414141</c:v>
                      </c:pt>
                      <c:pt idx="92">
                        <c:v>6.4896755162241887E-2</c:v>
                      </c:pt>
                      <c:pt idx="93">
                        <c:v>-6.9252077562326875E-2</c:v>
                      </c:pt>
                      <c:pt idx="94">
                        <c:v>-0.16964285714285715</c:v>
                      </c:pt>
                      <c:pt idx="95">
                        <c:v>-2.5089605734767026E-2</c:v>
                      </c:pt>
                      <c:pt idx="96">
                        <c:v>-8.8235294117647065E-2</c:v>
                      </c:pt>
                    </c:numCache>
                  </c:numRef>
                </c:val>
                <c:extLst xmlns:c15="http://schemas.microsoft.com/office/drawing/2012/chart">
                  <c:ext xmlns:c16="http://schemas.microsoft.com/office/drawing/2014/chart" uri="{C3380CC4-5D6E-409C-BE32-E72D297353CC}">
                    <c16:uniqueId val="{0000005D-97F4-45A6-87EA-AB9105C5388D}"/>
                  </c:ext>
                </c:extLst>
              </c15:ser>
            </c15:filteredBarSeries>
          </c:ext>
        </c:extLst>
      </c:barChart>
      <c:lineChart>
        <c:grouping val="standard"/>
        <c:varyColors val="0"/>
        <c:ser>
          <c:idx val="77"/>
          <c:order val="77"/>
          <c:tx>
            <c:strRef>
              <c:f>'Table for graphs 24-25 '!$A$79</c:f>
              <c:strCache>
                <c:ptCount val="1"/>
                <c:pt idx="0">
                  <c:v>Breast - Reported Backlog Total</c:v>
                </c:pt>
              </c:strCache>
            </c:strRef>
          </c:tx>
          <c:spPr>
            <a:ln w="28575" cap="rnd">
              <a:solidFill>
                <a:schemeClr val="accent2"/>
              </a:solidFill>
              <a:round/>
            </a:ln>
            <a:effectLst/>
          </c:spPr>
          <c:marker>
            <c:symbol val="none"/>
          </c:marker>
          <c:dLbls>
            <c:dLbl>
              <c:idx val="39"/>
              <c:layout>
                <c:manualLayout>
                  <c:x val="-2.6326190476190475E-2"/>
                  <c:y val="6.769108133242961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12C-4621-A73F-E7B5016355F6}"/>
                </c:ext>
              </c:extLst>
            </c:dLbl>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'!$B$79:$DB$79</c:f>
              <c:numCache>
                <c:formatCode>0</c:formatCode>
                <c:ptCount val="105"/>
                <c:pt idx="0">
                  <c:v>11</c:v>
                </c:pt>
                <c:pt idx="1">
                  <c:v>11</c:v>
                </c:pt>
                <c:pt idx="2">
                  <c:v>7</c:v>
                </c:pt>
                <c:pt idx="3">
                  <c:v>10</c:v>
                </c:pt>
                <c:pt idx="4">
                  <c:v>13</c:v>
                </c:pt>
                <c:pt idx="5">
                  <c:v>13</c:v>
                </c:pt>
                <c:pt idx="6">
                  <c:v>19</c:v>
                </c:pt>
                <c:pt idx="7">
                  <c:v>17</c:v>
                </c:pt>
                <c:pt idx="8">
                  <c:v>21</c:v>
                </c:pt>
                <c:pt idx="9">
                  <c:v>20</c:v>
                </c:pt>
                <c:pt idx="10">
                  <c:v>19</c:v>
                </c:pt>
                <c:pt idx="11">
                  <c:v>21</c:v>
                </c:pt>
                <c:pt idx="12">
                  <c:v>17</c:v>
                </c:pt>
                <c:pt idx="13">
                  <c:v>14</c:v>
                </c:pt>
                <c:pt idx="14">
                  <c:v>13</c:v>
                </c:pt>
                <c:pt idx="15">
                  <c:v>14</c:v>
                </c:pt>
                <c:pt idx="16">
                  <c:v>14</c:v>
                </c:pt>
                <c:pt idx="17">
                  <c:v>9</c:v>
                </c:pt>
                <c:pt idx="18">
                  <c:v>10</c:v>
                </c:pt>
                <c:pt idx="19">
                  <c:v>14</c:v>
                </c:pt>
                <c:pt idx="20">
                  <c:v>16</c:v>
                </c:pt>
                <c:pt idx="21">
                  <c:v>16</c:v>
                </c:pt>
                <c:pt idx="22">
                  <c:v>20</c:v>
                </c:pt>
                <c:pt idx="23">
                  <c:v>20</c:v>
                </c:pt>
                <c:pt idx="24">
                  <c:v>18</c:v>
                </c:pt>
                <c:pt idx="25">
                  <c:v>17</c:v>
                </c:pt>
                <c:pt idx="26">
                  <c:v>16</c:v>
                </c:pt>
                <c:pt idx="27">
                  <c:v>20</c:v>
                </c:pt>
                <c:pt idx="28">
                  <c:v>26</c:v>
                </c:pt>
                <c:pt idx="29">
                  <c:v>29</c:v>
                </c:pt>
                <c:pt idx="30">
                  <c:v>27</c:v>
                </c:pt>
                <c:pt idx="31">
                  <c:v>29</c:v>
                </c:pt>
                <c:pt idx="32">
                  <c:v>28</c:v>
                </c:pt>
                <c:pt idx="33">
                  <c:v>29</c:v>
                </c:pt>
                <c:pt idx="34">
                  <c:v>32</c:v>
                </c:pt>
                <c:pt idx="35">
                  <c:v>26</c:v>
                </c:pt>
                <c:pt idx="36">
                  <c:v>27</c:v>
                </c:pt>
                <c:pt idx="37">
                  <c:v>22</c:v>
                </c:pt>
                <c:pt idx="38">
                  <c:v>18</c:v>
                </c:pt>
                <c:pt idx="39">
                  <c:v>19</c:v>
                </c:pt>
                <c:pt idx="40">
                  <c:v>18</c:v>
                </c:pt>
                <c:pt idx="41">
                  <c:v>24</c:v>
                </c:pt>
                <c:pt idx="42">
                  <c:v>26</c:v>
                </c:pt>
                <c:pt idx="43">
                  <c:v>26</c:v>
                </c:pt>
                <c:pt idx="44">
                  <c:v>24</c:v>
                </c:pt>
                <c:pt idx="45">
                  <c:v>21</c:v>
                </c:pt>
                <c:pt idx="46">
                  <c:v>22</c:v>
                </c:pt>
                <c:pt idx="47">
                  <c:v>18</c:v>
                </c:pt>
                <c:pt idx="48">
                  <c:v>17</c:v>
                </c:pt>
                <c:pt idx="49">
                  <c:v>16</c:v>
                </c:pt>
                <c:pt idx="50">
                  <c:v>16</c:v>
                </c:pt>
                <c:pt idx="51">
                  <c:v>22</c:v>
                </c:pt>
                <c:pt idx="52">
                  <c:v>16</c:v>
                </c:pt>
                <c:pt idx="53">
                  <c:v>11</c:v>
                </c:pt>
                <c:pt idx="54">
                  <c:v>12</c:v>
                </c:pt>
                <c:pt idx="55">
                  <c:v>10</c:v>
                </c:pt>
                <c:pt idx="56">
                  <c:v>8</c:v>
                </c:pt>
                <c:pt idx="57">
                  <c:v>13</c:v>
                </c:pt>
                <c:pt idx="58">
                  <c:v>23</c:v>
                </c:pt>
                <c:pt idx="59">
                  <c:v>18</c:v>
                </c:pt>
                <c:pt idx="60">
                  <c:v>23</c:v>
                </c:pt>
                <c:pt idx="61">
                  <c:v>19</c:v>
                </c:pt>
                <c:pt idx="62">
                  <c:v>17</c:v>
                </c:pt>
                <c:pt idx="63">
                  <c:v>18</c:v>
                </c:pt>
                <c:pt idx="64" formatCode="General">
                  <c:v>13</c:v>
                </c:pt>
                <c:pt idx="65" formatCode="General">
                  <c:v>14</c:v>
                </c:pt>
                <c:pt idx="66" formatCode="General">
                  <c:v>14</c:v>
                </c:pt>
                <c:pt idx="67" formatCode="General">
                  <c:v>15</c:v>
                </c:pt>
                <c:pt idx="68" formatCode="General">
                  <c:v>15</c:v>
                </c:pt>
                <c:pt idx="69" formatCode="General">
                  <c:v>13</c:v>
                </c:pt>
                <c:pt idx="70" formatCode="General">
                  <c:v>29</c:v>
                </c:pt>
                <c:pt idx="71" formatCode="General">
                  <c:v>17</c:v>
                </c:pt>
                <c:pt idx="72" formatCode="General">
                  <c:v>13</c:v>
                </c:pt>
                <c:pt idx="73" formatCode="General">
                  <c:v>13</c:v>
                </c:pt>
                <c:pt idx="74" formatCode="General">
                  <c:v>7</c:v>
                </c:pt>
                <c:pt idx="75" formatCode="General">
                  <c:v>10</c:v>
                </c:pt>
                <c:pt idx="76" formatCode="General">
                  <c:v>13</c:v>
                </c:pt>
                <c:pt idx="77" formatCode="General">
                  <c:v>7</c:v>
                </c:pt>
                <c:pt idx="78" formatCode="General">
                  <c:v>2</c:v>
                </c:pt>
                <c:pt idx="79" formatCode="General">
                  <c:v>4</c:v>
                </c:pt>
                <c:pt idx="80" formatCode="General">
                  <c:v>4</c:v>
                </c:pt>
                <c:pt idx="81" formatCode="General">
                  <c:v>4</c:v>
                </c:pt>
                <c:pt idx="82" formatCode="General">
                  <c:v>3</c:v>
                </c:pt>
                <c:pt idx="83" formatCode="General">
                  <c:v>4</c:v>
                </c:pt>
                <c:pt idx="84" formatCode="General">
                  <c:v>6</c:v>
                </c:pt>
                <c:pt idx="85" formatCode="General">
                  <c:v>6</c:v>
                </c:pt>
                <c:pt idx="86" formatCode="General">
                  <c:v>6</c:v>
                </c:pt>
                <c:pt idx="87" formatCode="General">
                  <c:v>2</c:v>
                </c:pt>
                <c:pt idx="88" formatCode="General">
                  <c:v>2</c:v>
                </c:pt>
                <c:pt idx="89" formatCode="General">
                  <c:v>4</c:v>
                </c:pt>
                <c:pt idx="90" formatCode="General">
                  <c:v>9</c:v>
                </c:pt>
                <c:pt idx="91" formatCode="General">
                  <c:v>8</c:v>
                </c:pt>
                <c:pt idx="92" formatCode="General">
                  <c:v>5</c:v>
                </c:pt>
                <c:pt idx="93" formatCode="General">
                  <c:v>4</c:v>
                </c:pt>
                <c:pt idx="94" formatCode="General">
                  <c:v>2</c:v>
                </c:pt>
                <c:pt idx="95" formatCode="General">
                  <c:v>2</c:v>
                </c:pt>
                <c:pt idx="96" formatCode="General">
                  <c:v>3</c:v>
                </c:pt>
              </c:numCache>
            </c:numRef>
          </c:val>
          <c:smooth val="0"/>
          <c:extLst>
            <c:ext xmlns:c16="http://schemas.microsoft.com/office/drawing/2014/chart" uri="{C3380CC4-5D6E-409C-BE32-E72D297353CC}">
              <c16:uniqueId val="{00000002-97F4-45A6-87EA-AB9105C5388D}"/>
            </c:ext>
          </c:extLst>
        </c:ser>
        <c:ser>
          <c:idx val="32"/>
          <c:order val="32"/>
          <c:tx>
            <c:strRef>
              <c:f>'Table for graphs 24-25 '!$A$34</c:f>
              <c:strCache>
                <c:ptCount val="1"/>
                <c:pt idx="0">
                  <c:v>Breast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'!$B$34:$DB$34</c:f>
              <c:numCache>
                <c:formatCode>General</c:formatCode>
                <c:ptCount val="105"/>
                <c:pt idx="53" formatCode="0">
                  <c:v>16</c:v>
                </c:pt>
                <c:pt idx="54" formatCode="0">
                  <c:v>15.25</c:v>
                </c:pt>
                <c:pt idx="55" formatCode="0">
                  <c:v>15.287500000000001</c:v>
                </c:pt>
                <c:pt idx="56" formatCode="0">
                  <c:v>14.235625000000001</c:v>
                </c:pt>
                <c:pt idx="57" formatCode="0">
                  <c:v>13.025625000000002</c:v>
                </c:pt>
                <c:pt idx="58" formatCode="0">
                  <c:v>13.025625000000002</c:v>
                </c:pt>
                <c:pt idx="59" formatCode="0">
                  <c:v>13.025625000000002</c:v>
                </c:pt>
                <c:pt idx="60" formatCode="0">
                  <c:v>16.250250000000001</c:v>
                </c:pt>
                <c:pt idx="61" formatCode="0">
                  <c:v>17.448150000000002</c:v>
                </c:pt>
                <c:pt idx="62" formatCode="0">
                  <c:v>16.130460000000003</c:v>
                </c:pt>
                <c:pt idx="63" formatCode="0">
                  <c:v>14.944539000000002</c:v>
                </c:pt>
                <c:pt idx="64" formatCode="0">
                  <c:v>14.944539000000002</c:v>
                </c:pt>
                <c:pt idx="65" formatCode="0">
                  <c:v>13.877210100000003</c:v>
                </c:pt>
                <c:pt idx="66" formatCode="0">
                  <c:v>12.916614090000003</c:v>
                </c:pt>
                <c:pt idx="67" formatCode="0">
                  <c:v>13.343739090000003</c:v>
                </c:pt>
                <c:pt idx="68" formatCode="0">
                  <c:v>14.208275499000003</c:v>
                </c:pt>
                <c:pt idx="69" formatCode="0">
                  <c:v>15.159265548900006</c:v>
                </c:pt>
                <c:pt idx="70" formatCode="0">
                  <c:v>15.159265548900006</c:v>
                </c:pt>
                <c:pt idx="71" formatCode="0">
                  <c:v>17.668074131235006</c:v>
                </c:pt>
                <c:pt idx="72" formatCode="0">
                  <c:v>16.465071718111506</c:v>
                </c:pt>
                <c:pt idx="73" formatCode="0">
                  <c:v>17.592681718111507</c:v>
                </c:pt>
                <c:pt idx="74" formatCode="0">
                  <c:v>18.675383889922657</c:v>
                </c:pt>
                <c:pt idx="75" formatCode="0">
                  <c:v>20.542922278914922</c:v>
                </c:pt>
                <c:pt idx="76" formatCode="0">
                  <c:v>17.833595237077684</c:v>
                </c:pt>
                <c:pt idx="77" formatCode="0">
                  <c:v>16.050235713369915</c:v>
                </c:pt>
                <c:pt idx="78" formatCode="0">
                  <c:v>15.447415407369917</c:v>
                </c:pt>
                <c:pt idx="79" formatCode="0">
                  <c:v>14.362338856569917</c:v>
                </c:pt>
                <c:pt idx="80" formatCode="0">
                  <c:v>14.362338856569917</c:v>
                </c:pt>
                <c:pt idx="81" formatCode="0">
                  <c:v>14.362338856569917</c:v>
                </c:pt>
                <c:pt idx="82" formatCode="0">
                  <c:v>13.360135591232925</c:v>
                </c:pt>
                <c:pt idx="83" formatCode="0">
                  <c:v>13.360135591232925</c:v>
                </c:pt>
                <c:pt idx="84" formatCode="0">
                  <c:v>12.458152652429632</c:v>
                </c:pt>
                <c:pt idx="85" formatCode="0">
                  <c:v>12.458152652429632</c:v>
                </c:pt>
                <c:pt idx="86" formatCode="0">
                  <c:v>10.372414444405187</c:v>
                </c:pt>
                <c:pt idx="87" formatCode="0">
                  <c:v>8.8165522777444103</c:v>
                </c:pt>
                <c:pt idx="88" formatCode="0">
                  <c:v>8.8165522777444103</c:v>
                </c:pt>
                <c:pt idx="89" formatCode="0">
                  <c:v>9.6963238866796715</c:v>
                </c:pt>
                <c:pt idx="90" formatCode="0">
                  <c:v>11.045307020380406</c:v>
                </c:pt>
                <c:pt idx="91" formatCode="0">
                  <c:v>13.716293625107859</c:v>
                </c:pt>
                <c:pt idx="92" formatCode="0">
                  <c:v>17.145367031384826</c:v>
                </c:pt>
                <c:pt idx="93" formatCode="0">
                  <c:v>13.716293625107859</c:v>
                </c:pt>
                <c:pt idx="94" formatCode="0">
                  <c:v>13.716293625107859</c:v>
                </c:pt>
                <c:pt idx="95" formatCode="0">
                  <c:v>12.049523440779474</c:v>
                </c:pt>
                <c:pt idx="96" formatCode="0">
                  <c:v>9.4157006235732741</c:v>
                </c:pt>
                <c:pt idx="97" formatCode="0">
                  <c:v>8.5921868899429867</c:v>
                </c:pt>
                <c:pt idx="98" formatCode="0">
                  <c:v>8.5921868899429867</c:v>
                </c:pt>
                <c:pt idx="99" formatCode="0">
                  <c:v>8.5921868899429867</c:v>
                </c:pt>
                <c:pt idx="100" formatCode="0">
                  <c:v>9.3333492502102455</c:v>
                </c:pt>
                <c:pt idx="101" formatCode="0">
                  <c:v>6.5222287703518766</c:v>
                </c:pt>
                <c:pt idx="102" formatCode="0">
                  <c:v>5.870005893316689</c:v>
                </c:pt>
                <c:pt idx="103" formatCode="0">
                  <c:v>5.2830053039850204</c:v>
                </c:pt>
                <c:pt idx="104" formatCode="0">
                  <c:v>6.6037566299812758</c:v>
                </c:pt>
              </c:numCache>
            </c:numRef>
          </c:val>
          <c:smooth val="0"/>
          <c:extLst>
            <c:ext xmlns:c16="http://schemas.microsoft.com/office/drawing/2014/chart" uri="{C3380CC4-5D6E-409C-BE32-E72D297353CC}">
              <c16:uniqueId val="{00000003-97F4-45A6-87EA-AB9105C5388D}"/>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24-25 '!$A$2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'!$B$2:$DB$2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c:ext xmlns:c16="http://schemas.microsoft.com/office/drawing/2014/chart" uri="{C3380CC4-5D6E-409C-BE32-E72D297353CC}">
                    <c16:uniqueId val="{00000004-97F4-45A6-87EA-AB9105C5388D}"/>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24-25 '!$A$3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'!$B$3:$DB$3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5-97F4-45A6-87EA-AB9105C5388D}"/>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24-25 '!$A$4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'!$B$4:$DB$4</c15:sqref>
                        </c15:formulaRef>
                      </c:ext>
                    </c:extLst>
                    <c:numCache>
                      <c:formatCode>General</c:formatCode>
                      <c:ptCount val="105"/>
                      <c:pt idx="53" formatCode="0">
                        <c:v>11</c:v>
                      </c:pt>
                      <c:pt idx="54" formatCode="0">
                        <c:v>11</c:v>
                      </c:pt>
                      <c:pt idx="55" formatCode="0">
                        <c:v>12.100000000000001</c:v>
                      </c:pt>
                      <c:pt idx="56" formatCode="0">
                        <c:v>12.100000000000001</c:v>
                      </c:pt>
                      <c:pt idx="57" formatCode="0">
                        <c:v>10.890000000000002</c:v>
                      </c:pt>
                      <c:pt idx="58" formatCode="0">
                        <c:v>10.890000000000002</c:v>
                      </c:pt>
                      <c:pt idx="59" formatCode="0">
                        <c:v>10.890000000000002</c:v>
                      </c:pt>
                      <c:pt idx="60" formatCode="0">
                        <c:v>11.979000000000003</c:v>
                      </c:pt>
                      <c:pt idx="61" formatCode="0">
                        <c:v>13.176900000000003</c:v>
                      </c:pt>
                      <c:pt idx="62" formatCode="0">
                        <c:v>11.859210000000003</c:v>
                      </c:pt>
                      <c:pt idx="63" formatCode="0">
                        <c:v>10.673289000000002</c:v>
                      </c:pt>
                      <c:pt idx="64" formatCode="0">
                        <c:v>10.673289000000002</c:v>
                      </c:pt>
                      <c:pt idx="65" formatCode="0">
                        <c:v>9.6059601000000026</c:v>
                      </c:pt>
                      <c:pt idx="66" formatCode="0">
                        <c:v>8.6453640900000028</c:v>
                      </c:pt>
                      <c:pt idx="67" formatCode="0">
                        <c:v>8.6453640900000028</c:v>
                      </c:pt>
                      <c:pt idx="68" formatCode="0">
                        <c:v>9.509900499000004</c:v>
                      </c:pt>
                      <c:pt idx="69" formatCode="0">
                        <c:v>10.460890548900005</c:v>
                      </c:pt>
                      <c:pt idx="70" formatCode="0">
                        <c:v>10.460890548900005</c:v>
                      </c:pt>
                      <c:pt idx="71" formatCode="0">
                        <c:v>12.030024131235006</c:v>
                      </c:pt>
                      <c:pt idx="72" formatCode="0">
                        <c:v>10.827021718111506</c:v>
                      </c:pt>
                      <c:pt idx="73" formatCode="0">
                        <c:v>10.827021718111506</c:v>
                      </c:pt>
                      <c:pt idx="74" formatCode="0">
                        <c:v>11.909723889922658</c:v>
                      </c:pt>
                      <c:pt idx="75" formatCode="0">
                        <c:v>13.100696278914924</c:v>
                      </c:pt>
                      <c:pt idx="76" formatCode="0">
                        <c:v>11.135591837077685</c:v>
                      </c:pt>
                      <c:pt idx="77" formatCode="0">
                        <c:v>10.022032653369918</c:v>
                      </c:pt>
                      <c:pt idx="78" formatCode="0">
                        <c:v>10.022032653369918</c:v>
                      </c:pt>
                      <c:pt idx="79" formatCode="0">
                        <c:v>10.022032653369918</c:v>
                      </c:pt>
                      <c:pt idx="80" formatCode="0">
                        <c:v>10.022032653369918</c:v>
                      </c:pt>
                      <c:pt idx="81" formatCode="0">
                        <c:v>10.022032653369918</c:v>
                      </c:pt>
                      <c:pt idx="82" formatCode="0">
                        <c:v>9.0198293880329263</c:v>
                      </c:pt>
                      <c:pt idx="83" formatCode="0">
                        <c:v>9.0198293880329263</c:v>
                      </c:pt>
                      <c:pt idx="84" formatCode="0">
                        <c:v>8.1178464492296332</c:v>
                      </c:pt>
                      <c:pt idx="85" formatCode="0">
                        <c:v>8.1178464492296332</c:v>
                      </c:pt>
                      <c:pt idx="86" formatCode="0">
                        <c:v>6.9001694818451877</c:v>
                      </c:pt>
                      <c:pt idx="87" formatCode="0">
                        <c:v>5.8651440595684097</c:v>
                      </c:pt>
                      <c:pt idx="88" formatCode="0">
                        <c:v>5.8651440595684097</c:v>
                      </c:pt>
                      <c:pt idx="89" formatCode="0">
                        <c:v>6.7449156685036709</c:v>
                      </c:pt>
                      <c:pt idx="90" formatCode="0">
                        <c:v>8.0938988022044054</c:v>
                      </c:pt>
                      <c:pt idx="91" formatCode="0">
                        <c:v>10.76488540693186</c:v>
                      </c:pt>
                      <c:pt idx="92" formatCode="0">
                        <c:v>13.456106758664825</c:v>
                      </c:pt>
                      <c:pt idx="93" formatCode="0">
                        <c:v>10.76488540693186</c:v>
                      </c:pt>
                      <c:pt idx="94" formatCode="0">
                        <c:v>9.6883968662386746</c:v>
                      </c:pt>
                      <c:pt idx="95" formatCode="0">
                        <c:v>9.6883968662386746</c:v>
                      </c:pt>
                      <c:pt idx="96" formatCode="0">
                        <c:v>8.2351373363028735</c:v>
                      </c:pt>
                      <c:pt idx="97" formatCode="0">
                        <c:v>7.4116236026725861</c:v>
                      </c:pt>
                      <c:pt idx="98" formatCode="0">
                        <c:v>7.4116236026725861</c:v>
                      </c:pt>
                      <c:pt idx="99" formatCode="0">
                        <c:v>7.4116236026725861</c:v>
                      </c:pt>
                      <c:pt idx="100" formatCode="0">
                        <c:v>8.1527859629398449</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06-97F4-45A6-87EA-AB9105C5388D}"/>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24-25 '!$A$5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'!$B$5:$DB$5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7-97F4-45A6-87EA-AB9105C5388D}"/>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24-25 '!$A$6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'!$B$6:$DB$6</c15:sqref>
                        </c15:formulaRef>
                      </c:ext>
                    </c:extLst>
                    <c:numCache>
                      <c:formatCode>General</c:formatCode>
                      <c:ptCount val="105"/>
                      <c:pt idx="53" formatCode="0">
                        <c:v>19</c:v>
                      </c:pt>
                      <c:pt idx="54" formatCode="0">
                        <c:v>18.05</c:v>
                      </c:pt>
                      <c:pt idx="55" formatCode="0">
                        <c:v>18.952500000000001</c:v>
                      </c:pt>
                      <c:pt idx="56" formatCode="0">
                        <c:v>18.004874999999998</c:v>
                      </c:pt>
                      <c:pt idx="57" formatCode="0">
                        <c:v>17.104631249999997</c:v>
                      </c:pt>
                      <c:pt idx="58" formatCode="0">
                        <c:v>17.104631249999997</c:v>
                      </c:pt>
                      <c:pt idx="59" formatCode="0">
                        <c:v>18.815094374999997</c:v>
                      </c:pt>
                      <c:pt idx="60" formatCode="0">
                        <c:v>20.696603812499998</c:v>
                      </c:pt>
                      <c:pt idx="61" formatCode="0">
                        <c:v>22.766264193750001</c:v>
                      </c:pt>
                      <c:pt idx="62" formatCode="0">
                        <c:v>25.042890613125003</c:v>
                      </c:pt>
                      <c:pt idx="63" formatCode="0">
                        <c:v>27.547179674437505</c:v>
                      </c:pt>
                      <c:pt idx="64" formatCode="0">
                        <c:v>30.301897641881258</c:v>
                      </c:pt>
                      <c:pt idx="65" formatCode="0">
                        <c:v>28.786802759787193</c:v>
                      </c:pt>
                      <c:pt idx="66" formatCode="0">
                        <c:v>25.908122483808473</c:v>
                      </c:pt>
                      <c:pt idx="67" formatCode="0">
                        <c:v>25.908122483808473</c:v>
                      </c:pt>
                      <c:pt idx="68" formatCode="0">
                        <c:v>24.612716359618048</c:v>
                      </c:pt>
                      <c:pt idx="69" formatCode="0">
                        <c:v>23.382080541637144</c:v>
                      </c:pt>
                      <c:pt idx="70" formatCode="0">
                        <c:v>24.083542957886259</c:v>
                      </c:pt>
                      <c:pt idx="71" formatCode="0">
                        <c:v>26.491897253674885</c:v>
                      </c:pt>
                      <c:pt idx="72" formatCode="0">
                        <c:v>27.816492116358631</c:v>
                      </c:pt>
                      <c:pt idx="73" formatCode="0">
                        <c:v>27.816492116358631</c:v>
                      </c:pt>
                      <c:pt idx="74" formatCode="0">
                        <c:v>29.207316722176564</c:v>
                      </c:pt>
                      <c:pt idx="75" formatCode="0">
                        <c:v>30.667682558285392</c:v>
                      </c:pt>
                      <c:pt idx="76" formatCode="0">
                        <c:v>29.134298430371121</c:v>
                      </c:pt>
                      <c:pt idx="77" formatCode="0">
                        <c:v>27.677583508852564</c:v>
                      </c:pt>
                      <c:pt idx="78" formatCode="0">
                        <c:v>27.677583508852564</c:v>
                      </c:pt>
                      <c:pt idx="79" formatCode="0">
                        <c:v>26.293704333409934</c:v>
                      </c:pt>
                      <c:pt idx="80" formatCode="0">
                        <c:v>24.979019116739437</c:v>
                      </c:pt>
                      <c:pt idx="81" formatCode="0">
                        <c:v>22.481117205065495</c:v>
                      </c:pt>
                      <c:pt idx="82" formatCode="0">
                        <c:v>20.233005484558944</c:v>
                      </c:pt>
                      <c:pt idx="83" formatCode="0">
                        <c:v>21.244655758786891</c:v>
                      </c:pt>
                      <c:pt idx="84" formatCode="0">
                        <c:v>19.120190182908203</c:v>
                      </c:pt>
                      <c:pt idx="85" formatCode="0">
                        <c:v>19.120190182908203</c:v>
                      </c:pt>
                      <c:pt idx="86" formatCode="0">
                        <c:v>18.164180673762793</c:v>
                      </c:pt>
                      <c:pt idx="87" formatCode="0">
                        <c:v>16.347762606386514</c:v>
                      </c:pt>
                      <c:pt idx="88" formatCode="0">
                        <c:v>16.347762606386514</c:v>
                      </c:pt>
                      <c:pt idx="89" formatCode="0">
                        <c:v>16.347762606386514</c:v>
                      </c:pt>
                      <c:pt idx="90" formatCode="0">
                        <c:v>17.16515073670584</c:v>
                      </c:pt>
                      <c:pt idx="91" formatCode="0">
                        <c:v>18.881665810376425</c:v>
                      </c:pt>
                      <c:pt idx="92" formatCode="0">
                        <c:v>19.825749100895248</c:v>
                      </c:pt>
                      <c:pt idx="93" formatCode="0">
                        <c:v>17.843174190805723</c:v>
                      </c:pt>
                      <c:pt idx="94" formatCode="0">
                        <c:v>17.843174190805723</c:v>
                      </c:pt>
                      <c:pt idx="95" formatCode="0">
                        <c:v>17.843174190805723</c:v>
                      </c:pt>
                      <c:pt idx="96" formatCode="0">
                        <c:v>16.951015481265436</c:v>
                      </c:pt>
                      <c:pt idx="97" formatCode="0">
                        <c:v>16.951015481265436</c:v>
                      </c:pt>
                      <c:pt idx="98" formatCode="0">
                        <c:v>13.560812385012349</c:v>
                      </c:pt>
                      <c:pt idx="99" formatCode="0">
                        <c:v>12.882771765761731</c:v>
                      </c:pt>
                      <c:pt idx="100" formatCode="0">
                        <c:v>14.815187530625989</c:v>
                      </c:pt>
                      <c:pt idx="101" formatCode="0">
                        <c:v>13.333668777563391</c:v>
                      </c:pt>
                      <c:pt idx="102" formatCode="0">
                        <c:v>12.000301899807052</c:v>
                      </c:pt>
                      <c:pt idx="103" formatCode="0">
                        <c:v>12.000301899807052</c:v>
                      </c:pt>
                      <c:pt idx="104" formatCode="0">
                        <c:v>12.000301899807052</c:v>
                      </c:pt>
                    </c:numCache>
                  </c:numRef>
                </c:val>
                <c:smooth val="0"/>
                <c:extLst xmlns:c15="http://schemas.microsoft.com/office/drawing/2012/chart">
                  <c:ext xmlns:c16="http://schemas.microsoft.com/office/drawing/2014/chart" uri="{C3380CC4-5D6E-409C-BE32-E72D297353CC}">
                    <c16:uniqueId val="{00000008-97F4-45A6-87EA-AB9105C5388D}"/>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24-25 '!$A$7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'!$B$7:$DB$7</c15:sqref>
                        </c15:formulaRef>
                      </c:ext>
                    </c:extLst>
                    <c:numCache>
                      <c:formatCode>General</c:formatCode>
                      <c:ptCount val="105"/>
                      <c:pt idx="53" formatCode="0">
                        <c:v>4</c:v>
                      </c:pt>
                      <c:pt idx="54" formatCode="0">
                        <c:v>4</c:v>
                      </c:pt>
                      <c:pt idx="55" formatCode="0">
                        <c:v>4</c:v>
                      </c:pt>
                      <c:pt idx="56" formatCode="0">
                        <c:v>3.6</c:v>
                      </c:pt>
                      <c:pt idx="57" formatCode="0">
                        <c:v>3.9600000000000004</c:v>
                      </c:pt>
                      <c:pt idx="58" formatCode="0">
                        <c:v>2.97</c:v>
                      </c:pt>
                      <c:pt idx="59" formatCode="0">
                        <c:v>2.97</c:v>
                      </c:pt>
                      <c:pt idx="60" formatCode="0">
                        <c:v>3.5640000000000001</c:v>
                      </c:pt>
                      <c:pt idx="61" formatCode="0">
                        <c:v>3.5640000000000001</c:v>
                      </c:pt>
                      <c:pt idx="62" formatCode="0">
                        <c:v>3.5640000000000001</c:v>
                      </c:pt>
                      <c:pt idx="63" formatCode="0">
                        <c:v>4.0985999999999994</c:v>
                      </c:pt>
                      <c:pt idx="64" formatCode="0">
                        <c:v>4.0985999999999994</c:v>
                      </c:pt>
                      <c:pt idx="65" formatCode="0">
                        <c:v>3.0739499999999995</c:v>
                      </c:pt>
                      <c:pt idx="66" formatCode="0">
                        <c:v>3.0739499999999995</c:v>
                      </c:pt>
                      <c:pt idx="67" formatCode="0">
                        <c:v>3.0739499999999995</c:v>
                      </c:pt>
                      <c:pt idx="68" formatCode="0">
                        <c:v>3.0739499999999995</c:v>
                      </c:pt>
                      <c:pt idx="69" formatCode="0">
                        <c:v>4.6109249999999991</c:v>
                      </c:pt>
                      <c:pt idx="70" formatCode="0">
                        <c:v>5.5331099999999989</c:v>
                      </c:pt>
                      <c:pt idx="71" formatCode="0">
                        <c:v>6.6397319999999986</c:v>
                      </c:pt>
                      <c:pt idx="72" formatCode="0">
                        <c:v>6.6397319999999986</c:v>
                      </c:pt>
                      <c:pt idx="73" formatCode="0">
                        <c:v>5.9757587999999986</c:v>
                      </c:pt>
                      <c:pt idx="74" formatCode="0">
                        <c:v>6.5733346799999985</c:v>
                      </c:pt>
                      <c:pt idx="75" formatCode="0">
                        <c:v>6.5733346799999985</c:v>
                      </c:pt>
                      <c:pt idx="76" formatCode="0">
                        <c:v>6.5733346799999985</c:v>
                      </c:pt>
                      <c:pt idx="77" formatCode="0">
                        <c:v>6.5733346799999985</c:v>
                      </c:pt>
                      <c:pt idx="78" formatCode="0">
                        <c:v>6.5733346799999985</c:v>
                      </c:pt>
                      <c:pt idx="79" formatCode="0">
                        <c:v>5.9160012119999985</c:v>
                      </c:pt>
                      <c:pt idx="80" formatCode="0">
                        <c:v>5.9160012119999985</c:v>
                      </c:pt>
                      <c:pt idx="81" formatCode="0">
                        <c:v>5.9160012119999985</c:v>
                      </c:pt>
                      <c:pt idx="82" formatCode="0">
                        <c:v>5.9160012119999985</c:v>
                      </c:pt>
                      <c:pt idx="83" formatCode="0">
                        <c:v>5.9160012119999985</c:v>
                      </c:pt>
                      <c:pt idx="84" formatCode="0">
                        <c:v>5.6202011513999981</c:v>
                      </c:pt>
                      <c:pt idx="85" formatCode="0">
                        <c:v>5.3391910938299976</c:v>
                      </c:pt>
                      <c:pt idx="86" formatCode="0">
                        <c:v>5.0722315391384978</c:v>
                      </c:pt>
                      <c:pt idx="87" formatCode="0">
                        <c:v>4.8186199621815726</c:v>
                      </c:pt>
                      <c:pt idx="88" formatCode="0">
                        <c:v>4.577688964072494</c:v>
                      </c:pt>
                      <c:pt idx="89" formatCode="0">
                        <c:v>4.577688964072494</c:v>
                      </c:pt>
                      <c:pt idx="90" formatCode="0">
                        <c:v>5.493226756886993</c:v>
                      </c:pt>
                      <c:pt idx="91" formatCode="0">
                        <c:v>7.1411947839530914</c:v>
                      </c:pt>
                      <c:pt idx="92" formatCode="0">
                        <c:v>6.0700155663601274</c:v>
                      </c:pt>
                      <c:pt idx="93" formatCode="0">
                        <c:v>6.0700155663601274</c:v>
                      </c:pt>
                      <c:pt idx="94" formatCode="0">
                        <c:v>6.0700155663601274</c:v>
                      </c:pt>
                      <c:pt idx="95" formatCode="0">
                        <c:v>6.0700155663601274</c:v>
                      </c:pt>
                      <c:pt idx="96" formatCode="0">
                        <c:v>4.8560124530881019</c:v>
                      </c:pt>
                      <c:pt idx="97" formatCode="0">
                        <c:v>4.8560124530881019</c:v>
                      </c:pt>
                      <c:pt idx="98" formatCode="0">
                        <c:v>4.8560124530881019</c:v>
                      </c:pt>
                      <c:pt idx="99" formatCode="0">
                        <c:v>4.8560124530881019</c:v>
                      </c:pt>
                      <c:pt idx="100" formatCode="0">
                        <c:v>5.8272149437057221</c:v>
                      </c:pt>
                      <c:pt idx="101" formatCode="0">
                        <c:v>5.8272149437057221</c:v>
                      </c:pt>
                      <c:pt idx="102" formatCode="0">
                        <c:v>5.8272149437057221</c:v>
                      </c:pt>
                      <c:pt idx="103" formatCode="0">
                        <c:v>5.8272149437057221</c:v>
                      </c:pt>
                      <c:pt idx="104" formatCode="0">
                        <c:v>6.9926579324468667</c:v>
                      </c:pt>
                    </c:numCache>
                  </c:numRef>
                </c:val>
                <c:smooth val="0"/>
                <c:extLst xmlns:c15="http://schemas.microsoft.com/office/drawing/2012/chart">
                  <c:ext xmlns:c16="http://schemas.microsoft.com/office/drawing/2014/chart" uri="{C3380CC4-5D6E-409C-BE32-E72D297353CC}">
                    <c16:uniqueId val="{00000009-97F4-45A6-87EA-AB9105C5388D}"/>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24-25 '!$A$8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'!$B$8:$DB$8</c15:sqref>
                        </c15:formulaRef>
                      </c:ext>
                    </c:extLst>
                    <c:numCache>
                      <c:formatCode>General</c:formatCode>
                      <c:ptCount val="105"/>
                      <c:pt idx="53" formatCode="0">
                        <c:v>6</c:v>
                      </c:pt>
                      <c:pt idx="54" formatCode="0">
                        <c:v>4.8000000000000007</c:v>
                      </c:pt>
                      <c:pt idx="55" formatCode="0">
                        <c:v>6.0000000000000009</c:v>
                      </c:pt>
                      <c:pt idx="56" formatCode="0">
                        <c:v>4.8000000000000007</c:v>
                      </c:pt>
                      <c:pt idx="57" formatCode="0">
                        <c:v>4.8000000000000007</c:v>
                      </c:pt>
                      <c:pt idx="58" formatCode="0">
                        <c:v>4.8000000000000007</c:v>
                      </c:pt>
                      <c:pt idx="59" formatCode="0">
                        <c:v>4.8000000000000007</c:v>
                      </c:pt>
                      <c:pt idx="60" formatCode="0">
                        <c:v>6.0000000000000009</c:v>
                      </c:pt>
                      <c:pt idx="61" formatCode="0">
                        <c:v>6.0000000000000009</c:v>
                      </c:pt>
                      <c:pt idx="62" formatCode="0">
                        <c:v>6.0000000000000009</c:v>
                      </c:pt>
                      <c:pt idx="63" formatCode="0">
                        <c:v>4.8000000000000007</c:v>
                      </c:pt>
                      <c:pt idx="64" formatCode="0">
                        <c:v>4.8000000000000007</c:v>
                      </c:pt>
                      <c:pt idx="65" formatCode="0">
                        <c:v>4.3200000000000012</c:v>
                      </c:pt>
                      <c:pt idx="66" formatCode="0">
                        <c:v>4.3200000000000012</c:v>
                      </c:pt>
                      <c:pt idx="67" formatCode="0">
                        <c:v>4.3200000000000012</c:v>
                      </c:pt>
                      <c:pt idx="68" formatCode="0">
                        <c:v>4.7520000000000016</c:v>
                      </c:pt>
                      <c:pt idx="69" formatCode="0">
                        <c:v>4.7520000000000016</c:v>
                      </c:pt>
                      <c:pt idx="70" formatCode="0">
                        <c:v>4.7520000000000016</c:v>
                      </c:pt>
                      <c:pt idx="71" formatCode="0">
                        <c:v>5.2272000000000025</c:v>
                      </c:pt>
                      <c:pt idx="72" formatCode="0">
                        <c:v>6.2726400000000027</c:v>
                      </c:pt>
                      <c:pt idx="73" formatCode="0">
                        <c:v>6.2726400000000027</c:v>
                      </c:pt>
                      <c:pt idx="74" formatCode="0">
                        <c:v>6.2726400000000027</c:v>
                      </c:pt>
                      <c:pt idx="75" formatCode="0">
                        <c:v>7.2135360000000022</c:v>
                      </c:pt>
                      <c:pt idx="76" formatCode="0">
                        <c:v>5.7708288000000021</c:v>
                      </c:pt>
                      <c:pt idx="77" formatCode="0">
                        <c:v>4.9052044800000019</c:v>
                      </c:pt>
                      <c:pt idx="78" formatCode="0">
                        <c:v>5.3957249280000026</c:v>
                      </c:pt>
                      <c:pt idx="79" formatCode="0">
                        <c:v>4.8561524352000021</c:v>
                      </c:pt>
                      <c:pt idx="80" formatCode="0">
                        <c:v>4.8561524352000021</c:v>
                      </c:pt>
                      <c:pt idx="81" formatCode="0">
                        <c:v>4.8561524352000021</c:v>
                      </c:pt>
                      <c:pt idx="82" formatCode="0">
                        <c:v>4.1277295699200014</c:v>
                      </c:pt>
                      <c:pt idx="83" formatCode="0">
                        <c:v>4.5405025269120021</c:v>
                      </c:pt>
                      <c:pt idx="84" formatCode="0">
                        <c:v>4.086452274220802</c:v>
                      </c:pt>
                      <c:pt idx="85" formatCode="0">
                        <c:v>4.086452274220802</c:v>
                      </c:pt>
                      <c:pt idx="86" formatCode="0">
                        <c:v>4.086452274220802</c:v>
                      </c:pt>
                      <c:pt idx="87" formatCode="0">
                        <c:v>3.2691618193766416</c:v>
                      </c:pt>
                      <c:pt idx="88" formatCode="0">
                        <c:v>3.2691618193766416</c:v>
                      </c:pt>
                      <c:pt idx="89" formatCode="0">
                        <c:v>3.2691618193766416</c:v>
                      </c:pt>
                      <c:pt idx="90" formatCode="0">
                        <c:v>3.7595360922831378</c:v>
                      </c:pt>
                      <c:pt idx="91" formatCode="0">
                        <c:v>4.6994201153539219</c:v>
                      </c:pt>
                      <c:pt idx="92" formatCode="0">
                        <c:v>5.6393041384247065</c:v>
                      </c:pt>
                      <c:pt idx="93" formatCode="0">
                        <c:v>4.7934085176610006</c:v>
                      </c:pt>
                      <c:pt idx="94" formatCode="0">
                        <c:v>5.5124197953101506</c:v>
                      </c:pt>
                      <c:pt idx="95" formatCode="0">
                        <c:v>5.5124197953101506</c:v>
                      </c:pt>
                      <c:pt idx="96" formatCode="0">
                        <c:v>4.961177815779136</c:v>
                      </c:pt>
                      <c:pt idx="97" formatCode="0">
                        <c:v>4.4650600342012225</c:v>
                      </c:pt>
                      <c:pt idx="98" formatCode="0">
                        <c:v>3.572048027360978</c:v>
                      </c:pt>
                      <c:pt idx="99" formatCode="0">
                        <c:v>2.5004336191526844</c:v>
                      </c:pt>
                      <c:pt idx="100" formatCode="0">
                        <c:v>2.5004336191526844</c:v>
                      </c:pt>
                      <c:pt idx="101" formatCode="0">
                        <c:v>2.2503902572374161</c:v>
                      </c:pt>
                      <c:pt idx="102" formatCode="0">
                        <c:v>2.0253512315136746</c:v>
                      </c:pt>
                      <c:pt idx="103" formatCode="0">
                        <c:v>2.0253512315136746</c:v>
                      </c:pt>
                      <c:pt idx="104" formatCode="0">
                        <c:v>2.227886354665042</c:v>
                      </c:pt>
                    </c:numCache>
                  </c:numRef>
                </c:val>
                <c:smooth val="0"/>
                <c:extLst xmlns:c15="http://schemas.microsoft.com/office/drawing/2012/chart">
                  <c:ext xmlns:c16="http://schemas.microsoft.com/office/drawing/2014/chart" uri="{C3380CC4-5D6E-409C-BE32-E72D297353CC}">
                    <c16:uniqueId val="{0000000A-97F4-45A6-87EA-AB9105C5388D}"/>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24-25 '!$A$9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'!$B$9:$DB$9</c15:sqref>
                        </c15:formulaRef>
                      </c:ext>
                    </c:extLst>
                    <c:numCache>
                      <c:formatCode>General</c:formatCode>
                      <c:ptCount val="105"/>
                      <c:pt idx="53" formatCode="0">
                        <c:v>20</c:v>
                      </c:pt>
                      <c:pt idx="54" formatCode="0">
                        <c:v>20</c:v>
                      </c:pt>
                      <c:pt idx="55" formatCode="0">
                        <c:v>19</c:v>
                      </c:pt>
                      <c:pt idx="56" formatCode="0">
                        <c:v>18.05</c:v>
                      </c:pt>
                      <c:pt idx="57" formatCode="0">
                        <c:v>18.05</c:v>
                      </c:pt>
                      <c:pt idx="58" formatCode="0">
                        <c:v>18.05</c:v>
                      </c:pt>
                      <c:pt idx="59" formatCode="0">
                        <c:v>18.05</c:v>
                      </c:pt>
                      <c:pt idx="60" formatCode="0">
                        <c:v>18.952500000000001</c:v>
                      </c:pt>
                      <c:pt idx="61" formatCode="0">
                        <c:v>18.952500000000001</c:v>
                      </c:pt>
                      <c:pt idx="62" formatCode="0">
                        <c:v>18.004874999999998</c:v>
                      </c:pt>
                      <c:pt idx="63" formatCode="0">
                        <c:v>18.004874999999998</c:v>
                      </c:pt>
                      <c:pt idx="64" formatCode="0">
                        <c:v>18.004874999999998</c:v>
                      </c:pt>
                      <c:pt idx="65" formatCode="0">
                        <c:v>17.104631249999997</c:v>
                      </c:pt>
                      <c:pt idx="66" formatCode="0">
                        <c:v>16.249399687499995</c:v>
                      </c:pt>
                      <c:pt idx="67" formatCode="0">
                        <c:v>16.249399687499995</c:v>
                      </c:pt>
                      <c:pt idx="68" formatCode="0">
                        <c:v>16.249399687499995</c:v>
                      </c:pt>
                      <c:pt idx="69" formatCode="0">
                        <c:v>16.249399687499995</c:v>
                      </c:pt>
                      <c:pt idx="70" formatCode="0">
                        <c:v>16.249399687499995</c:v>
                      </c:pt>
                      <c:pt idx="71" formatCode="0">
                        <c:v>17.874339656249997</c:v>
                      </c:pt>
                      <c:pt idx="72" formatCode="0">
                        <c:v>18.768056639062497</c:v>
                      </c:pt>
                      <c:pt idx="73" formatCode="0">
                        <c:v>18.768056639062497</c:v>
                      </c:pt>
                      <c:pt idx="74" formatCode="0">
                        <c:v>19.706459471015624</c:v>
                      </c:pt>
                      <c:pt idx="75" formatCode="0">
                        <c:v>21.677105418117186</c:v>
                      </c:pt>
                      <c:pt idx="76" formatCode="0">
                        <c:v>19.509394876305468</c:v>
                      </c:pt>
                      <c:pt idx="77" formatCode="0">
                        <c:v>18.533925132490193</c:v>
                      </c:pt>
                      <c:pt idx="78" formatCode="0">
                        <c:v>17.607228875865683</c:v>
                      </c:pt>
                      <c:pt idx="79" formatCode="0">
                        <c:v>15.846505988279116</c:v>
                      </c:pt>
                      <c:pt idx="80" formatCode="0">
                        <c:v>15.846505988279116</c:v>
                      </c:pt>
                      <c:pt idx="81" formatCode="0">
                        <c:v>15.846505988279116</c:v>
                      </c:pt>
                      <c:pt idx="82" formatCode="0">
                        <c:v>14.261855389451204</c:v>
                      </c:pt>
                      <c:pt idx="83" formatCode="0">
                        <c:v>14.974948158923766</c:v>
                      </c:pt>
                      <c:pt idx="84" formatCode="0">
                        <c:v>14.226200750977577</c:v>
                      </c:pt>
                      <c:pt idx="85" formatCode="0">
                        <c:v>14.226200750977577</c:v>
                      </c:pt>
                      <c:pt idx="86" formatCode="0">
                        <c:v>12.80358067587982</c:v>
                      </c:pt>
                      <c:pt idx="87" formatCode="0">
                        <c:v>10.883043574497847</c:v>
                      </c:pt>
                      <c:pt idx="88" formatCode="0">
                        <c:v>10.338891395772954</c:v>
                      </c:pt>
                      <c:pt idx="89" formatCode="0">
                        <c:v>10.338891395772954</c:v>
                      </c:pt>
                      <c:pt idx="90" formatCode="0">
                        <c:v>12.406669674927544</c:v>
                      </c:pt>
                      <c:pt idx="91" formatCode="0">
                        <c:v>13.647336642420299</c:v>
                      </c:pt>
                      <c:pt idx="92" formatCode="0">
                        <c:v>15.012070306662331</c:v>
                      </c:pt>
                      <c:pt idx="93" formatCode="0">
                        <c:v>15.012070306662331</c:v>
                      </c:pt>
                      <c:pt idx="94" formatCode="0">
                        <c:v>14.261466791329214</c:v>
                      </c:pt>
                      <c:pt idx="95" formatCode="0">
                        <c:v>12.835320112196293</c:v>
                      </c:pt>
                      <c:pt idx="96" formatCode="0">
                        <c:v>12.835320112196293</c:v>
                      </c:pt>
                      <c:pt idx="97" formatCode="0">
                        <c:v>12.193554106586477</c:v>
                      </c:pt>
                      <c:pt idx="98" formatCode="0">
                        <c:v>11.583876401257152</c:v>
                      </c:pt>
                      <c:pt idx="99" formatCode="0">
                        <c:v>10.77300505316915</c:v>
                      </c:pt>
                      <c:pt idx="100" formatCode="0">
                        <c:v>12.92760606380298</c:v>
                      </c:pt>
                      <c:pt idx="101" formatCode="0">
                        <c:v>10.988465154232532</c:v>
                      </c:pt>
                      <c:pt idx="102" formatCode="0">
                        <c:v>10.988465154232532</c:v>
                      </c:pt>
                      <c:pt idx="103" formatCode="0">
                        <c:v>9.8896186388092797</c:v>
                      </c:pt>
                      <c:pt idx="104" formatCode="0">
                        <c:v>10.878580502690209</c:v>
                      </c:pt>
                    </c:numCache>
                  </c:numRef>
                </c:val>
                <c:smooth val="0"/>
                <c:extLst xmlns:c15="http://schemas.microsoft.com/office/drawing/2012/chart">
                  <c:ext xmlns:c16="http://schemas.microsoft.com/office/drawing/2014/chart" uri="{C3380CC4-5D6E-409C-BE32-E72D297353CC}">
                    <c16:uniqueId val="{0000000B-97F4-45A6-87EA-AB9105C5388D}"/>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24-25 '!$A$10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'!$B$10:$DB$10</c15:sqref>
                        </c15:formulaRef>
                      </c:ext>
                    </c:extLst>
                    <c:numCache>
                      <c:formatCode>General</c:formatCode>
                      <c:ptCount val="105"/>
                      <c:pt idx="53" formatCode="0">
                        <c:v>7.2</c:v>
                      </c:pt>
                      <c:pt idx="54" formatCode="0">
                        <c:v>7.2</c:v>
                      </c:pt>
                      <c:pt idx="55" formatCode="0">
                        <c:v>7.9200000000000008</c:v>
                      </c:pt>
                      <c:pt idx="56" formatCode="0">
                        <c:v>7.9200000000000008</c:v>
                      </c:pt>
                      <c:pt idx="57" formatCode="0">
                        <c:v>7.9200000000000008</c:v>
                      </c:pt>
                      <c:pt idx="58" formatCode="0">
                        <c:v>7.128000000000001</c:v>
                      </c:pt>
                      <c:pt idx="59" formatCode="0">
                        <c:v>7.128000000000001</c:v>
                      </c:pt>
                      <c:pt idx="60" formatCode="0">
                        <c:v>7.8408000000000015</c:v>
                      </c:pt>
                      <c:pt idx="61" formatCode="0">
                        <c:v>7.8408000000000015</c:v>
                      </c:pt>
                      <c:pt idx="62" formatCode="0">
                        <c:v>7.8408000000000015</c:v>
                      </c:pt>
                      <c:pt idx="63" formatCode="0">
                        <c:v>7.0567200000000012</c:v>
                      </c:pt>
                      <c:pt idx="64" formatCode="0">
                        <c:v>7.0567200000000012</c:v>
                      </c:pt>
                      <c:pt idx="65" formatCode="0">
                        <c:v>6.3510480000000014</c:v>
                      </c:pt>
                      <c:pt idx="66" formatCode="0">
                        <c:v>6.3510480000000014</c:v>
                      </c:pt>
                      <c:pt idx="67" formatCode="0">
                        <c:v>6.3510480000000014</c:v>
                      </c:pt>
                      <c:pt idx="68" formatCode="0">
                        <c:v>6.3510480000000014</c:v>
                      </c:pt>
                      <c:pt idx="69" formatCode="0">
                        <c:v>6.3510480000000014</c:v>
                      </c:pt>
                      <c:pt idx="70" formatCode="0">
                        <c:v>6.3510480000000014</c:v>
                      </c:pt>
                      <c:pt idx="71" formatCode="0">
                        <c:v>6.9861528000000019</c:v>
                      </c:pt>
                      <c:pt idx="72" formatCode="0">
                        <c:v>7.6847680800000031</c:v>
                      </c:pt>
                      <c:pt idx="73" formatCode="0">
                        <c:v>7.6847680800000031</c:v>
                      </c:pt>
                      <c:pt idx="74" formatCode="0">
                        <c:v>8.453244888000004</c:v>
                      </c:pt>
                      <c:pt idx="75" formatCode="0">
                        <c:v>8.453244888000004</c:v>
                      </c:pt>
                      <c:pt idx="76" formatCode="0">
                        <c:v>8.453244888000004</c:v>
                      </c:pt>
                      <c:pt idx="77" formatCode="0">
                        <c:v>7.6079203992000037</c:v>
                      </c:pt>
                      <c:pt idx="78" formatCode="0">
                        <c:v>7.6079203992000037</c:v>
                      </c:pt>
                      <c:pt idx="79" formatCode="0">
                        <c:v>6.8471283592800036</c:v>
                      </c:pt>
                      <c:pt idx="80" formatCode="0">
                        <c:v>6.8471283592800036</c:v>
                      </c:pt>
                      <c:pt idx="81" formatCode="0">
                        <c:v>7.5318411952080044</c:v>
                      </c:pt>
                      <c:pt idx="82" formatCode="0">
                        <c:v>6.778657075687204</c:v>
                      </c:pt>
                      <c:pt idx="83" formatCode="0">
                        <c:v>8.1343884908246444</c:v>
                      </c:pt>
                      <c:pt idx="84" formatCode="0">
                        <c:v>7.7276690662834122</c:v>
                      </c:pt>
                      <c:pt idx="85" formatCode="0">
                        <c:v>8.5004359729117542</c:v>
                      </c:pt>
                      <c:pt idx="86" formatCode="0">
                        <c:v>8.5004359729117542</c:v>
                      </c:pt>
                      <c:pt idx="87" formatCode="0">
                        <c:v>7.6503923756205792</c:v>
                      </c:pt>
                      <c:pt idx="88" formatCode="0">
                        <c:v>7.6503923756205792</c:v>
                      </c:pt>
                      <c:pt idx="89" formatCode="0">
                        <c:v>9.1804708507446939</c:v>
                      </c:pt>
                      <c:pt idx="90" formatCode="0">
                        <c:v>10.098517935819164</c:v>
                      </c:pt>
                      <c:pt idx="91" formatCode="0">
                        <c:v>11.108369729401081</c:v>
                      </c:pt>
                      <c:pt idx="92" formatCode="0">
                        <c:v>12.219206702341191</c:v>
                      </c:pt>
                      <c:pt idx="93" formatCode="0">
                        <c:v>11.608246367224131</c:v>
                      </c:pt>
                      <c:pt idx="94" formatCode="0">
                        <c:v>11.608246367224131</c:v>
                      </c:pt>
                      <c:pt idx="95" formatCode="0">
                        <c:v>11.608246367224131</c:v>
                      </c:pt>
                      <c:pt idx="96" formatCode="0">
                        <c:v>10.447421730501718</c:v>
                      </c:pt>
                      <c:pt idx="97" formatCode="0">
                        <c:v>9.4026795574515472</c:v>
                      </c:pt>
                      <c:pt idx="98" formatCode="0">
                        <c:v>8.4624116017063926</c:v>
                      </c:pt>
                      <c:pt idx="99" formatCode="0">
                        <c:v>8.4624116017063926</c:v>
                      </c:pt>
                      <c:pt idx="100" formatCode="0">
                        <c:v>9.3086527618770329</c:v>
                      </c:pt>
                      <c:pt idx="101" formatCode="0">
                        <c:v>6.9814895714077743</c:v>
                      </c:pt>
                      <c:pt idx="102" formatCode="0">
                        <c:v>6.9814895714077743</c:v>
                      </c:pt>
                      <c:pt idx="103" formatCode="0">
                        <c:v>6.9814895714077743</c:v>
                      </c:pt>
                      <c:pt idx="104" formatCode="0">
                        <c:v>7.6796385285485522</c:v>
                      </c:pt>
                    </c:numCache>
                  </c:numRef>
                </c:val>
                <c:smooth val="0"/>
                <c:extLst xmlns:c15="http://schemas.microsoft.com/office/drawing/2012/chart">
                  <c:ext xmlns:c16="http://schemas.microsoft.com/office/drawing/2014/chart" uri="{C3380CC4-5D6E-409C-BE32-E72D297353CC}">
                    <c16:uniqueId val="{0000000C-97F4-45A6-87EA-AB9105C5388D}"/>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24-25 '!$A$11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'!$B$11:$DB$11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D-97F4-45A6-87EA-AB9105C5388D}"/>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24-25 '!$A$12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'!$B$12:$DB$12</c15:sqref>
                        </c15:formulaRef>
                      </c:ext>
                    </c:extLst>
                    <c:numCache>
                      <c:formatCode>General</c:formatCode>
                      <c:ptCount val="105"/>
                      <c:pt idx="53" formatCode="0">
                        <c:v>0</c:v>
                      </c:pt>
                      <c:pt idx="54" formatCode="0">
                        <c:v>1</c:v>
                      </c:pt>
                      <c:pt idx="55" formatCode="0">
                        <c:v>1</c:v>
                      </c:pt>
                      <c:pt idx="56" formatCode="0">
                        <c:v>2</c:v>
                      </c:pt>
                      <c:pt idx="57" formatCode="0">
                        <c:v>2</c:v>
                      </c:pt>
                      <c:pt idx="58" formatCode="0">
                        <c:v>2</c:v>
                      </c:pt>
                      <c:pt idx="59" formatCode="0">
                        <c:v>2</c:v>
                      </c:pt>
                      <c:pt idx="60" formatCode="0">
                        <c:v>3</c:v>
                      </c:pt>
                      <c:pt idx="61" formatCode="0">
                        <c:v>3</c:v>
                      </c:pt>
                      <c:pt idx="62" formatCode="0">
                        <c:v>2</c:v>
                      </c:pt>
                      <c:pt idx="63" formatCode="0">
                        <c:v>1</c:v>
                      </c:pt>
                      <c:pt idx="64" formatCode="0">
                        <c:v>1</c:v>
                      </c:pt>
                      <c:pt idx="65" formatCode="0">
                        <c:v>1</c:v>
                      </c:pt>
                      <c:pt idx="66" formatCode="0">
                        <c:v>1</c:v>
                      </c:pt>
                      <c:pt idx="67" formatCode="0">
                        <c:v>1</c:v>
                      </c:pt>
                      <c:pt idx="68" formatCode="0">
                        <c:v>1</c:v>
                      </c:pt>
                      <c:pt idx="69" formatCode="0">
                        <c:v>2</c:v>
                      </c:pt>
                      <c:pt idx="70" formatCode="0">
                        <c:v>2</c:v>
                      </c:pt>
                      <c:pt idx="71" formatCode="0">
                        <c:v>2</c:v>
                      </c:pt>
                      <c:pt idx="72" formatCode="0">
                        <c:v>2</c:v>
                      </c:pt>
                      <c:pt idx="73" formatCode="0">
                        <c:v>2</c:v>
                      </c:pt>
                      <c:pt idx="74" formatCode="0">
                        <c:v>3</c:v>
                      </c:pt>
                      <c:pt idx="75" formatCode="0">
                        <c:v>4</c:v>
                      </c:pt>
                      <c:pt idx="76" formatCode="0">
                        <c:v>4</c:v>
                      </c:pt>
                      <c:pt idx="77" formatCode="0">
                        <c:v>4</c:v>
                      </c:pt>
                      <c:pt idx="78" formatCode="0">
                        <c:v>4</c:v>
                      </c:pt>
                      <c:pt idx="79" formatCode="0">
                        <c:v>3</c:v>
                      </c:pt>
                      <c:pt idx="80" formatCode="0">
                        <c:v>3</c:v>
                      </c:pt>
                      <c:pt idx="81" formatCode="0">
                        <c:v>3</c:v>
                      </c:pt>
                      <c:pt idx="82" formatCode="0">
                        <c:v>3</c:v>
                      </c:pt>
                      <c:pt idx="83" formatCode="0">
                        <c:v>4</c:v>
                      </c:pt>
                      <c:pt idx="84" formatCode="0">
                        <c:v>4</c:v>
                      </c:pt>
                      <c:pt idx="85" formatCode="0">
                        <c:v>4</c:v>
                      </c:pt>
                      <c:pt idx="86" formatCode="0">
                        <c:v>4</c:v>
                      </c:pt>
                      <c:pt idx="87" formatCode="0">
                        <c:v>4</c:v>
                      </c:pt>
                      <c:pt idx="88" formatCode="0">
                        <c:v>4</c:v>
                      </c:pt>
                      <c:pt idx="89" formatCode="0">
                        <c:v>4</c:v>
                      </c:pt>
                      <c:pt idx="90" formatCode="0">
                        <c:v>4</c:v>
                      </c:pt>
                      <c:pt idx="91" formatCode="0">
                        <c:v>5</c:v>
                      </c:pt>
                      <c:pt idx="92" formatCode="0">
                        <c:v>6</c:v>
                      </c:pt>
                      <c:pt idx="93" formatCode="0">
                        <c:v>5</c:v>
                      </c:pt>
                      <c:pt idx="94" formatCode="0">
                        <c:v>5</c:v>
                      </c:pt>
                      <c:pt idx="95" formatCode="0">
                        <c:v>5</c:v>
                      </c:pt>
                      <c:pt idx="96" formatCode="0">
                        <c:v>4</c:v>
                      </c:pt>
                      <c:pt idx="97" formatCode="0">
                        <c:v>3</c:v>
                      </c:pt>
                      <c:pt idx="98" formatCode="0">
                        <c:v>3</c:v>
                      </c:pt>
                      <c:pt idx="99" formatCode="0">
                        <c:v>3</c:v>
                      </c:pt>
                      <c:pt idx="100" formatCode="0">
                        <c:v>4</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0E-97F4-45A6-87EA-AB9105C5388D}"/>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24-25 '!$A$13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'!$B$13:$DB$13</c15:sqref>
                        </c15:formulaRef>
                      </c:ext>
                    </c:extLst>
                    <c:numCache>
                      <c:formatCode>General</c:formatCode>
                      <c:ptCount val="105"/>
                      <c:pt idx="53" formatCode="0">
                        <c:v>11</c:v>
                      </c:pt>
                      <c:pt idx="54" formatCode="0">
                        <c:v>10</c:v>
                      </c:pt>
                      <c:pt idx="55" formatCode="0">
                        <c:v>10</c:v>
                      </c:pt>
                      <c:pt idx="56" formatCode="0">
                        <c:v>11</c:v>
                      </c:pt>
                      <c:pt idx="57" formatCode="0">
                        <c:v>10</c:v>
                      </c:pt>
                      <c:pt idx="58" formatCode="0">
                        <c:v>9</c:v>
                      </c:pt>
                      <c:pt idx="59" formatCode="0">
                        <c:v>9</c:v>
                      </c:pt>
                      <c:pt idx="60" formatCode="0">
                        <c:v>10</c:v>
                      </c:pt>
                      <c:pt idx="61" formatCode="0">
                        <c:v>10</c:v>
                      </c:pt>
                      <c:pt idx="62" formatCode="0">
                        <c:v>10</c:v>
                      </c:pt>
                      <c:pt idx="63" formatCode="0">
                        <c:v>9</c:v>
                      </c:pt>
                      <c:pt idx="64" formatCode="0">
                        <c:v>8</c:v>
                      </c:pt>
                      <c:pt idx="65" formatCode="0">
                        <c:v>8</c:v>
                      </c:pt>
                      <c:pt idx="66" formatCode="0">
                        <c:v>8</c:v>
                      </c:pt>
                      <c:pt idx="67" formatCode="0">
                        <c:v>9</c:v>
                      </c:pt>
                      <c:pt idx="68" formatCode="0">
                        <c:v>10</c:v>
                      </c:pt>
                      <c:pt idx="69" formatCode="0">
                        <c:v>11</c:v>
                      </c:pt>
                      <c:pt idx="70" formatCode="0">
                        <c:v>11</c:v>
                      </c:pt>
                      <c:pt idx="71" formatCode="0">
                        <c:v>13</c:v>
                      </c:pt>
                      <c:pt idx="72" formatCode="0">
                        <c:v>12</c:v>
                      </c:pt>
                      <c:pt idx="73" formatCode="0">
                        <c:v>13</c:v>
                      </c:pt>
                      <c:pt idx="74" formatCode="0">
                        <c:v>11</c:v>
                      </c:pt>
                      <c:pt idx="75" formatCode="0">
                        <c:v>10</c:v>
                      </c:pt>
                      <c:pt idx="76" formatCode="0">
                        <c:v>11</c:v>
                      </c:pt>
                      <c:pt idx="77" formatCode="0">
                        <c:v>11</c:v>
                      </c:pt>
                      <c:pt idx="78" formatCode="0">
                        <c:v>11</c:v>
                      </c:pt>
                      <c:pt idx="79" formatCode="0">
                        <c:v>11</c:v>
                      </c:pt>
                      <c:pt idx="80" formatCode="0">
                        <c:v>11</c:v>
                      </c:pt>
                      <c:pt idx="81" formatCode="0">
                        <c:v>10</c:v>
                      </c:pt>
                      <c:pt idx="82" formatCode="0">
                        <c:v>9</c:v>
                      </c:pt>
                      <c:pt idx="83" formatCode="0">
                        <c:v>9</c:v>
                      </c:pt>
                      <c:pt idx="84" formatCode="0">
                        <c:v>9</c:v>
                      </c:pt>
                      <c:pt idx="85" formatCode="0">
                        <c:v>9</c:v>
                      </c:pt>
                      <c:pt idx="86" formatCode="0">
                        <c:v>9</c:v>
                      </c:pt>
                      <c:pt idx="87" formatCode="0">
                        <c:v>9</c:v>
                      </c:pt>
                      <c:pt idx="88" formatCode="0">
                        <c:v>9</c:v>
                      </c:pt>
                      <c:pt idx="89" formatCode="0">
                        <c:v>10</c:v>
                      </c:pt>
                      <c:pt idx="90" formatCode="0">
                        <c:v>11</c:v>
                      </c:pt>
                      <c:pt idx="91" formatCode="0">
                        <c:v>12</c:v>
                      </c:pt>
                      <c:pt idx="92" formatCode="0">
                        <c:v>13</c:v>
                      </c:pt>
                      <c:pt idx="93" formatCode="0">
                        <c:v>11</c:v>
                      </c:pt>
                      <c:pt idx="94" formatCode="0">
                        <c:v>10</c:v>
                      </c:pt>
                      <c:pt idx="95" formatCode="0">
                        <c:v>9</c:v>
                      </c:pt>
                      <c:pt idx="96" formatCode="0">
                        <c:v>9</c:v>
                      </c:pt>
                      <c:pt idx="97" formatCode="0">
                        <c:v>9</c:v>
                      </c:pt>
                      <c:pt idx="98" formatCode="0">
                        <c:v>9</c:v>
                      </c:pt>
                      <c:pt idx="99" formatCode="0">
                        <c:v>9</c:v>
                      </c:pt>
                      <c:pt idx="100" formatCode="0">
                        <c:v>9</c:v>
                      </c:pt>
                      <c:pt idx="101" formatCode="0">
                        <c:v>9</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0F-97F4-45A6-87EA-AB9105C5388D}"/>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24-25 '!$A$14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'!$B$14:$DB$14</c15:sqref>
                        </c15:formulaRef>
                      </c:ext>
                    </c:extLst>
                    <c:numCache>
                      <c:formatCode>General</c:formatCode>
                      <c:ptCount val="105"/>
                      <c:pt idx="53" formatCode="0">
                        <c:v>11</c:v>
                      </c:pt>
                      <c:pt idx="54" formatCode="0">
                        <c:v>11</c:v>
                      </c:pt>
                      <c:pt idx="55" formatCode="0">
                        <c:v>11</c:v>
                      </c:pt>
                      <c:pt idx="56" formatCode="0">
                        <c:v>11</c:v>
                      </c:pt>
                      <c:pt idx="57" formatCode="0">
                        <c:v>11</c:v>
                      </c:pt>
                      <c:pt idx="58" formatCode="0">
                        <c:v>10</c:v>
                      </c:pt>
                      <c:pt idx="59" formatCode="0">
                        <c:v>10</c:v>
                      </c:pt>
                      <c:pt idx="60" formatCode="0">
                        <c:v>11</c:v>
                      </c:pt>
                      <c:pt idx="61" formatCode="0">
                        <c:v>11</c:v>
                      </c:pt>
                      <c:pt idx="62" formatCode="0">
                        <c:v>10</c:v>
                      </c:pt>
                      <c:pt idx="63" formatCode="0">
                        <c:v>9</c:v>
                      </c:pt>
                      <c:pt idx="64" formatCode="0">
                        <c:v>9</c:v>
                      </c:pt>
                      <c:pt idx="65" formatCode="0">
                        <c:v>9</c:v>
                      </c:pt>
                      <c:pt idx="66" formatCode="0">
                        <c:v>9</c:v>
                      </c:pt>
                      <c:pt idx="67" formatCode="0">
                        <c:v>10</c:v>
                      </c:pt>
                      <c:pt idx="68" formatCode="0">
                        <c:v>10</c:v>
                      </c:pt>
                      <c:pt idx="69" formatCode="0">
                        <c:v>10</c:v>
                      </c:pt>
                      <c:pt idx="70" formatCode="0">
                        <c:v>10</c:v>
                      </c:pt>
                      <c:pt idx="71" formatCode="0">
                        <c:v>11</c:v>
                      </c:pt>
                      <c:pt idx="72" formatCode="0">
                        <c:v>10</c:v>
                      </c:pt>
                      <c:pt idx="73" formatCode="0">
                        <c:v>11</c:v>
                      </c:pt>
                      <c:pt idx="74" formatCode="0">
                        <c:v>11</c:v>
                      </c:pt>
                      <c:pt idx="75" formatCode="0">
                        <c:v>10</c:v>
                      </c:pt>
                      <c:pt idx="76" formatCode="0">
                        <c:v>11</c:v>
                      </c:pt>
                      <c:pt idx="77" formatCode="0">
                        <c:v>12</c:v>
                      </c:pt>
                      <c:pt idx="78" formatCode="0">
                        <c:v>10</c:v>
                      </c:pt>
                      <c:pt idx="79" formatCode="0">
                        <c:v>9</c:v>
                      </c:pt>
                      <c:pt idx="80" formatCode="0">
                        <c:v>9</c:v>
                      </c:pt>
                      <c:pt idx="81" formatCode="0">
                        <c:v>8</c:v>
                      </c:pt>
                      <c:pt idx="82" formatCode="0">
                        <c:v>8</c:v>
                      </c:pt>
                      <c:pt idx="83" formatCode="0">
                        <c:v>8</c:v>
                      </c:pt>
                      <c:pt idx="84" formatCode="0">
                        <c:v>8</c:v>
                      </c:pt>
                      <c:pt idx="85" formatCode="0">
                        <c:v>8</c:v>
                      </c:pt>
                      <c:pt idx="86" formatCode="0">
                        <c:v>7</c:v>
                      </c:pt>
                      <c:pt idx="87" formatCode="0">
                        <c:v>7</c:v>
                      </c:pt>
                      <c:pt idx="88" formatCode="0">
                        <c:v>6</c:v>
                      </c:pt>
                      <c:pt idx="89" formatCode="0">
                        <c:v>6</c:v>
                      </c:pt>
                      <c:pt idx="90" formatCode="0">
                        <c:v>7</c:v>
                      </c:pt>
                      <c:pt idx="91" formatCode="0">
                        <c:v>8</c:v>
                      </c:pt>
                      <c:pt idx="92" formatCode="0">
                        <c:v>8</c:v>
                      </c:pt>
                      <c:pt idx="93" formatCode="0">
                        <c:v>8</c:v>
                      </c:pt>
                      <c:pt idx="94" formatCode="0">
                        <c:v>8</c:v>
                      </c:pt>
                      <c:pt idx="95" formatCode="0">
                        <c:v>7</c:v>
                      </c:pt>
                      <c:pt idx="96" formatCode="0">
                        <c:v>6</c:v>
                      </c:pt>
                      <c:pt idx="97" formatCode="0">
                        <c:v>6</c:v>
                      </c:pt>
                      <c:pt idx="98" formatCode="0">
                        <c:v>6</c:v>
                      </c:pt>
                      <c:pt idx="99" formatCode="0">
                        <c:v>6</c:v>
                      </c:pt>
                      <c:pt idx="100" formatCode="0">
                        <c:v>7</c:v>
                      </c:pt>
                      <c:pt idx="101" formatCode="0">
                        <c:v>7</c:v>
                      </c:pt>
                      <c:pt idx="102" formatCode="0">
                        <c:v>7</c:v>
                      </c:pt>
                      <c:pt idx="103" formatCode="0">
                        <c:v>7</c:v>
                      </c:pt>
                      <c:pt idx="104" formatCode="0">
                        <c:v>8</c:v>
                      </c:pt>
                    </c:numCache>
                  </c:numRef>
                </c:val>
                <c:smooth val="0"/>
                <c:extLst xmlns:c15="http://schemas.microsoft.com/office/drawing/2012/chart">
                  <c:ext xmlns:c16="http://schemas.microsoft.com/office/drawing/2014/chart" uri="{C3380CC4-5D6E-409C-BE32-E72D297353CC}">
                    <c16:uniqueId val="{00000010-97F4-45A6-87EA-AB9105C5388D}"/>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24-25 '!$A$15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'!$B$15:$DB$15</c15:sqref>
                        </c15:formulaRef>
                      </c:ext>
                    </c:extLst>
                    <c:numCache>
                      <c:formatCode>General</c:formatCode>
                      <c:ptCount val="105"/>
                      <c:pt idx="53" formatCode="0">
                        <c:v>24</c:v>
                      </c:pt>
                      <c:pt idx="54" formatCode="0">
                        <c:v>24</c:v>
                      </c:pt>
                      <c:pt idx="55" formatCode="0">
                        <c:v>24</c:v>
                      </c:pt>
                      <c:pt idx="56" formatCode="0">
                        <c:v>24</c:v>
                      </c:pt>
                      <c:pt idx="57" formatCode="0">
                        <c:v>23</c:v>
                      </c:pt>
                      <c:pt idx="58" formatCode="0">
                        <c:v>23</c:v>
                      </c:pt>
                      <c:pt idx="59" formatCode="0">
                        <c:v>22</c:v>
                      </c:pt>
                      <c:pt idx="60" formatCode="0">
                        <c:v>22</c:v>
                      </c:pt>
                      <c:pt idx="61" formatCode="0">
                        <c:v>22</c:v>
                      </c:pt>
                      <c:pt idx="62" formatCode="0">
                        <c:v>21</c:v>
                      </c:pt>
                      <c:pt idx="63" formatCode="0">
                        <c:v>21</c:v>
                      </c:pt>
                      <c:pt idx="64" formatCode="0">
                        <c:v>20</c:v>
                      </c:pt>
                      <c:pt idx="65" formatCode="0">
                        <c:v>20</c:v>
                      </c:pt>
                      <c:pt idx="66" formatCode="0">
                        <c:v>20</c:v>
                      </c:pt>
                      <c:pt idx="67" formatCode="0">
                        <c:v>20</c:v>
                      </c:pt>
                      <c:pt idx="68" formatCode="0">
                        <c:v>21</c:v>
                      </c:pt>
                      <c:pt idx="69" formatCode="0">
                        <c:v>20</c:v>
                      </c:pt>
                      <c:pt idx="70" formatCode="0">
                        <c:v>20</c:v>
                      </c:pt>
                      <c:pt idx="71" formatCode="0">
                        <c:v>21</c:v>
                      </c:pt>
                      <c:pt idx="72" formatCode="0">
                        <c:v>20</c:v>
                      </c:pt>
                      <c:pt idx="73" formatCode="0">
                        <c:v>21</c:v>
                      </c:pt>
                      <c:pt idx="74" formatCode="0">
                        <c:v>21</c:v>
                      </c:pt>
                      <c:pt idx="75" formatCode="0">
                        <c:v>23</c:v>
                      </c:pt>
                      <c:pt idx="76" formatCode="0">
                        <c:v>22</c:v>
                      </c:pt>
                      <c:pt idx="77" formatCode="0">
                        <c:v>21</c:v>
                      </c:pt>
                      <c:pt idx="78" formatCode="0">
                        <c:v>20</c:v>
                      </c:pt>
                      <c:pt idx="79" formatCode="0">
                        <c:v>20</c:v>
                      </c:pt>
                      <c:pt idx="80" formatCode="0">
                        <c:v>20</c:v>
                      </c:pt>
                      <c:pt idx="81" formatCode="0">
                        <c:v>18</c:v>
                      </c:pt>
                      <c:pt idx="82" formatCode="0">
                        <c:v>17</c:v>
                      </c:pt>
                      <c:pt idx="83" formatCode="0">
                        <c:v>17</c:v>
                      </c:pt>
                      <c:pt idx="84" formatCode="0">
                        <c:v>16</c:v>
                      </c:pt>
                      <c:pt idx="85" formatCode="0">
                        <c:v>15</c:v>
                      </c:pt>
                      <c:pt idx="86" formatCode="0">
                        <c:v>14</c:v>
                      </c:pt>
                      <c:pt idx="87" formatCode="0">
                        <c:v>12</c:v>
                      </c:pt>
                      <c:pt idx="88" formatCode="0">
                        <c:v>11</c:v>
                      </c:pt>
                      <c:pt idx="89" formatCode="0">
                        <c:v>11</c:v>
                      </c:pt>
                      <c:pt idx="90" formatCode="0">
                        <c:v>12</c:v>
                      </c:pt>
                      <c:pt idx="91" formatCode="0">
                        <c:v>14</c:v>
                      </c:pt>
                      <c:pt idx="92" formatCode="0">
                        <c:v>14</c:v>
                      </c:pt>
                      <c:pt idx="93" formatCode="0">
                        <c:v>14</c:v>
                      </c:pt>
                      <c:pt idx="94" formatCode="0">
                        <c:v>13</c:v>
                      </c:pt>
                      <c:pt idx="95" formatCode="0">
                        <c:v>13</c:v>
                      </c:pt>
                      <c:pt idx="96" formatCode="0">
                        <c:v>12</c:v>
                      </c:pt>
                      <c:pt idx="97" formatCode="0">
                        <c:v>11</c:v>
                      </c:pt>
                      <c:pt idx="98" formatCode="0">
                        <c:v>10</c:v>
                      </c:pt>
                      <c:pt idx="99" formatCode="0">
                        <c:v>10</c:v>
                      </c:pt>
                      <c:pt idx="100" formatCode="0">
                        <c:v>11</c:v>
                      </c:pt>
                      <c:pt idx="101" formatCode="0">
                        <c:v>9</c:v>
                      </c:pt>
                      <c:pt idx="102" formatCode="0">
                        <c:v>8</c:v>
                      </c:pt>
                      <c:pt idx="103" formatCode="0">
                        <c:v>7</c:v>
                      </c:pt>
                      <c:pt idx="104" formatCode="0">
                        <c:v>7</c:v>
                      </c:pt>
                    </c:numCache>
                  </c:numRef>
                </c:val>
                <c:smooth val="0"/>
                <c:extLst xmlns:c15="http://schemas.microsoft.com/office/drawing/2012/chart">
                  <c:ext xmlns:c16="http://schemas.microsoft.com/office/drawing/2014/chart" uri="{C3380CC4-5D6E-409C-BE32-E72D297353CC}">
                    <c16:uniqueId val="{00000011-97F4-45A6-87EA-AB9105C5388D}"/>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24-25 '!$A$16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'!$B$16:$DB$16</c15:sqref>
                        </c15:formulaRef>
                      </c:ext>
                    </c:extLst>
                    <c:numCache>
                      <c:formatCode>General</c:formatCode>
                      <c:ptCount val="105"/>
                      <c:pt idx="53" formatCode="0">
                        <c:v>113.2</c:v>
                      </c:pt>
                      <c:pt idx="54" formatCode="0">
                        <c:v>111.05</c:v>
                      </c:pt>
                      <c:pt idx="55" formatCode="0">
                        <c:v>113.9725</c:v>
                      </c:pt>
                      <c:pt idx="56" formatCode="0">
                        <c:v>112.474875</c:v>
                      </c:pt>
                      <c:pt idx="57" formatCode="0">
                        <c:v>108.72463125</c:v>
                      </c:pt>
                      <c:pt idx="58" formatCode="0">
                        <c:v>104.94263124999999</c:v>
                      </c:pt>
                      <c:pt idx="59" formatCode="0">
                        <c:v>105.65309437499999</c:v>
                      </c:pt>
                      <c:pt idx="60" formatCode="0">
                        <c:v>115.0329038125</c:v>
                      </c:pt>
                      <c:pt idx="61" formatCode="0">
                        <c:v>118.30046419375</c:v>
                      </c:pt>
                      <c:pt idx="62" formatCode="0">
                        <c:v>115.31177561312501</c:v>
                      </c:pt>
                      <c:pt idx="63" formatCode="0">
                        <c:v>112.1806636744375</c:v>
                      </c:pt>
                      <c:pt idx="64" formatCode="0">
                        <c:v>112.93538164188125</c:v>
                      </c:pt>
                      <c:pt idx="65" formatCode="0">
                        <c:v>108.24239210978719</c:v>
                      </c:pt>
                      <c:pt idx="66" formatCode="0">
                        <c:v>103.54788426130847</c:v>
                      </c:pt>
                      <c:pt idx="67" formatCode="0">
                        <c:v>104.54788426130847</c:v>
                      </c:pt>
                      <c:pt idx="68" formatCode="0">
                        <c:v>106.54901454611804</c:v>
                      </c:pt>
                      <c:pt idx="69" formatCode="0">
                        <c:v>108.80634377803715</c:v>
                      </c:pt>
                      <c:pt idx="70" formatCode="0">
                        <c:v>110.42999119428626</c:v>
                      </c:pt>
                      <c:pt idx="71" formatCode="0">
                        <c:v>122.24934584115988</c:v>
                      </c:pt>
                      <c:pt idx="72" formatCode="0">
                        <c:v>122.00871055353264</c:v>
                      </c:pt>
                      <c:pt idx="73" formatCode="0">
                        <c:v>124.34473735353264</c:v>
                      </c:pt>
                      <c:pt idx="74" formatCode="0">
                        <c:v>128.12271965111483</c:v>
                      </c:pt>
                      <c:pt idx="75" formatCode="0">
                        <c:v>134.68559982331752</c:v>
                      </c:pt>
                      <c:pt idx="76" formatCode="0">
                        <c:v>128.57669351175429</c:v>
                      </c:pt>
                      <c:pt idx="77" formatCode="0">
                        <c:v>123.32000085391267</c:v>
                      </c:pt>
                      <c:pt idx="78" formatCode="0">
                        <c:v>119.88382504528816</c:v>
                      </c:pt>
                      <c:pt idx="79" formatCode="0">
                        <c:v>112.78152498153898</c:v>
                      </c:pt>
                      <c:pt idx="80" formatCode="0">
                        <c:v>111.46683976486848</c:v>
                      </c:pt>
                      <c:pt idx="81" formatCode="0">
                        <c:v>105.65365068912253</c:v>
                      </c:pt>
                      <c:pt idx="82" formatCode="0">
                        <c:v>97.337078119650272</c:v>
                      </c:pt>
                      <c:pt idx="83" formatCode="0">
                        <c:v>101.83032553548023</c:v>
                      </c:pt>
                      <c:pt idx="84" formatCode="0">
                        <c:v>95.898559875019629</c:v>
                      </c:pt>
                      <c:pt idx="85" formatCode="0">
                        <c:v>95.390316724077962</c:v>
                      </c:pt>
                      <c:pt idx="86" formatCode="0">
                        <c:v>89.52705061775886</c:v>
                      </c:pt>
                      <c:pt idx="87" formatCode="0">
                        <c:v>80.83412439763157</c:v>
                      </c:pt>
                      <c:pt idx="88" formatCode="0">
                        <c:v>78.049041220797591</c:v>
                      </c:pt>
                      <c:pt idx="89" formatCode="0">
                        <c:v>81.458891304856962</c:v>
                      </c:pt>
                      <c:pt idx="90" formatCode="0">
                        <c:v>91.016999998827089</c:v>
                      </c:pt>
                      <c:pt idx="91" formatCode="0">
                        <c:v>105.24287248843667</c:v>
                      </c:pt>
                      <c:pt idx="92" formatCode="0">
                        <c:v>113.22245257334843</c:v>
                      </c:pt>
                      <c:pt idx="93" formatCode="0">
                        <c:v>104.09180035564518</c:v>
                      </c:pt>
                      <c:pt idx="94" formatCode="0">
                        <c:v>100.98371957726802</c:v>
                      </c:pt>
                      <c:pt idx="95" formatCode="0">
                        <c:v>97.557572898135106</c:v>
                      </c:pt>
                      <c:pt idx="96" formatCode="0">
                        <c:v>89.286084929133551</c:v>
                      </c:pt>
                      <c:pt idx="97" formatCode="0">
                        <c:v>84.279945235265373</c:v>
                      </c:pt>
                      <c:pt idx="98" formatCode="0">
                        <c:v>77.446784471097558</c:v>
                      </c:pt>
                      <c:pt idx="99" formatCode="0">
                        <c:v>74.886258095550644</c:v>
                      </c:pt>
                      <c:pt idx="100" formatCode="0">
                        <c:v>84.531880882104247</c:v>
                      </c:pt>
                      <c:pt idx="101" formatCode="0">
                        <c:v>73.903457474498722</c:v>
                      </c:pt>
                      <c:pt idx="102" formatCode="0">
                        <c:v>71.692828693983444</c:v>
                      </c:pt>
                      <c:pt idx="103" formatCode="0">
                        <c:v>69.006981589228531</c:v>
                      </c:pt>
                      <c:pt idx="104" formatCode="0">
                        <c:v>75.382821848139002</c:v>
                      </c:pt>
                    </c:numCache>
                  </c:numRef>
                </c:val>
                <c:smooth val="0"/>
                <c:extLst xmlns:c15="http://schemas.microsoft.com/office/drawing/2012/chart">
                  <c:ext xmlns:c16="http://schemas.microsoft.com/office/drawing/2014/chart" uri="{C3380CC4-5D6E-409C-BE32-E72D297353CC}">
                    <c16:uniqueId val="{00000012-97F4-45A6-87EA-AB9105C5388D}"/>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24-25 '!$A$17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'!$B$17:$DB$17</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3-97F4-45A6-87EA-AB9105C5388D}"/>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24-25 '!$A$18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'!$B$18:$DB$18</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4-97F4-45A6-87EA-AB9105C5388D}"/>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24-25 '!$A$19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'!$B$19:$DB$19</c15:sqref>
                        </c15:formulaRef>
                      </c:ext>
                    </c:extLst>
                    <c:numCache>
                      <c:formatCode>General</c:formatCode>
                      <c:ptCount val="105"/>
                      <c:pt idx="53" formatCode="0">
                        <c:v>5</c:v>
                      </c:pt>
                      <c:pt idx="54" formatCode="0">
                        <c:v>4.25</c:v>
                      </c:pt>
                      <c:pt idx="55" formatCode="0">
                        <c:v>3.1875</c:v>
                      </c:pt>
                      <c:pt idx="56" formatCode="0">
                        <c:v>2.1356249999999997</c:v>
                      </c:pt>
                      <c:pt idx="57" formatCode="0">
                        <c:v>2.1356249999999997</c:v>
                      </c:pt>
                      <c:pt idx="58" formatCode="0">
                        <c:v>2.1356249999999997</c:v>
                      </c:pt>
                      <c:pt idx="59" formatCode="0">
                        <c:v>2.1356249999999997</c:v>
                      </c:pt>
                      <c:pt idx="60" formatCode="0">
                        <c:v>4.2712499999999993</c:v>
                      </c:pt>
                      <c:pt idx="61" formatCode="0">
                        <c:v>4.2712499999999993</c:v>
                      </c:pt>
                      <c:pt idx="62" formatCode="0">
                        <c:v>4.2712499999999993</c:v>
                      </c:pt>
                      <c:pt idx="63" formatCode="0">
                        <c:v>4.2712499999999993</c:v>
                      </c:pt>
                      <c:pt idx="64" formatCode="0">
                        <c:v>4.2712499999999993</c:v>
                      </c:pt>
                      <c:pt idx="65" formatCode="0">
                        <c:v>4.2712499999999993</c:v>
                      </c:pt>
                      <c:pt idx="66" formatCode="0">
                        <c:v>4.2712499999999993</c:v>
                      </c:pt>
                      <c:pt idx="67" formatCode="0">
                        <c:v>4.6983749999999995</c:v>
                      </c:pt>
                      <c:pt idx="68" formatCode="0">
                        <c:v>4.6983749999999995</c:v>
                      </c:pt>
                      <c:pt idx="69" formatCode="0">
                        <c:v>4.6983749999999995</c:v>
                      </c:pt>
                      <c:pt idx="70" formatCode="0">
                        <c:v>4.6983749999999995</c:v>
                      </c:pt>
                      <c:pt idx="71" formatCode="0">
                        <c:v>5.6380499999999989</c:v>
                      </c:pt>
                      <c:pt idx="72" formatCode="0">
                        <c:v>5.6380499999999989</c:v>
                      </c:pt>
                      <c:pt idx="73" formatCode="0">
                        <c:v>6.7656599999999987</c:v>
                      </c:pt>
                      <c:pt idx="74" formatCode="0">
                        <c:v>6.7656599999999987</c:v>
                      </c:pt>
                      <c:pt idx="75" formatCode="0">
                        <c:v>7.4422259999999989</c:v>
                      </c:pt>
                      <c:pt idx="76" formatCode="0">
                        <c:v>6.6980033999999993</c:v>
                      </c:pt>
                      <c:pt idx="77" formatCode="0">
                        <c:v>6.0282030599999992</c:v>
                      </c:pt>
                      <c:pt idx="78" formatCode="0">
                        <c:v>5.4253827539999993</c:v>
                      </c:pt>
                      <c:pt idx="79" formatCode="0">
                        <c:v>4.3403062031999999</c:v>
                      </c:pt>
                      <c:pt idx="80" formatCode="0">
                        <c:v>4.3403062031999999</c:v>
                      </c:pt>
                      <c:pt idx="81" formatCode="0">
                        <c:v>4.3403062031999999</c:v>
                      </c:pt>
                      <c:pt idx="82" formatCode="0">
                        <c:v>4.3403062031999999</c:v>
                      </c:pt>
                      <c:pt idx="83" formatCode="0">
                        <c:v>4.3403062031999999</c:v>
                      </c:pt>
                      <c:pt idx="84" formatCode="0">
                        <c:v>4.3403062031999999</c:v>
                      </c:pt>
                      <c:pt idx="85" formatCode="0">
                        <c:v>4.3403062031999999</c:v>
                      </c:pt>
                      <c:pt idx="86" formatCode="0">
                        <c:v>3.47224496256</c:v>
                      </c:pt>
                      <c:pt idx="87" formatCode="0">
                        <c:v>2.9514082181759997</c:v>
                      </c:pt>
                      <c:pt idx="88" formatCode="0">
                        <c:v>2.9514082181759997</c:v>
                      </c:pt>
                      <c:pt idx="89" formatCode="0">
                        <c:v>2.9514082181759997</c:v>
                      </c:pt>
                      <c:pt idx="90" formatCode="0">
                        <c:v>2.9514082181759997</c:v>
                      </c:pt>
                      <c:pt idx="91" formatCode="0">
                        <c:v>2.9514082181759997</c:v>
                      </c:pt>
                      <c:pt idx="92" formatCode="0">
                        <c:v>2.9514082181759997</c:v>
                      </c:pt>
                      <c:pt idx="93" formatCode="0">
                        <c:v>2.9514082181759997</c:v>
                      </c:pt>
                      <c:pt idx="94" formatCode="0">
                        <c:v>2.3611265745407999</c:v>
                      </c:pt>
                      <c:pt idx="95" formatCode="0">
                        <c:v>2.3611265745407999</c:v>
                      </c:pt>
                      <c:pt idx="96" formatCode="0">
                        <c:v>1.1805632872703999</c:v>
                      </c:pt>
                      <c:pt idx="97" formatCode="0">
                        <c:v>1.1805632872703999</c:v>
                      </c:pt>
                      <c:pt idx="98" formatCode="0">
                        <c:v>1.1805632872703999</c:v>
                      </c:pt>
                      <c:pt idx="99" formatCode="0">
                        <c:v>1.1805632872703999</c:v>
                      </c:pt>
                      <c:pt idx="100" formatCode="0">
                        <c:v>1.1805632872703999</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5-97F4-45A6-87EA-AB9105C5388D}"/>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24-25 '!$A$20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'!$B$20:$DB$20</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6-97F4-45A6-87EA-AB9105C5388D}"/>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24-25 '!$A$21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'!$B$21:$DB$21</c15:sqref>
                        </c15:formulaRef>
                      </c:ext>
                    </c:extLst>
                    <c:numCache>
                      <c:formatCode>General</c:formatCode>
                      <c:ptCount val="105"/>
                      <c:pt idx="53" formatCode="0">
                        <c:v>10</c:v>
                      </c:pt>
                      <c:pt idx="54" formatCode="0">
                        <c:v>9.8000000000000007</c:v>
                      </c:pt>
                      <c:pt idx="55" formatCode="0">
                        <c:v>9.9960000000000004</c:v>
                      </c:pt>
                      <c:pt idx="56" formatCode="0">
                        <c:v>9.9960000000000004</c:v>
                      </c:pt>
                      <c:pt idx="57" formatCode="0">
                        <c:v>9.9960000000000004</c:v>
                      </c:pt>
                      <c:pt idx="58" formatCode="0">
                        <c:v>8.9964000000000013</c:v>
                      </c:pt>
                      <c:pt idx="59" formatCode="0">
                        <c:v>8.9964000000000013</c:v>
                      </c:pt>
                      <c:pt idx="60" formatCode="0">
                        <c:v>8.9964000000000013</c:v>
                      </c:pt>
                      <c:pt idx="61" formatCode="0">
                        <c:v>8.9964000000000013</c:v>
                      </c:pt>
                      <c:pt idx="62" formatCode="0">
                        <c:v>9.8960400000000028</c:v>
                      </c:pt>
                      <c:pt idx="63" formatCode="0">
                        <c:v>9.8960400000000028</c:v>
                      </c:pt>
                      <c:pt idx="64" formatCode="0">
                        <c:v>9.8960400000000028</c:v>
                      </c:pt>
                      <c:pt idx="65" formatCode="0">
                        <c:v>9.8960400000000028</c:v>
                      </c:pt>
                      <c:pt idx="66" formatCode="0">
                        <c:v>9.8960400000000028</c:v>
                      </c:pt>
                      <c:pt idx="67" formatCode="0">
                        <c:v>9.8960400000000028</c:v>
                      </c:pt>
                      <c:pt idx="68" formatCode="0">
                        <c:v>8.9064360000000029</c:v>
                      </c:pt>
                      <c:pt idx="69" formatCode="0">
                        <c:v>8.9064360000000029</c:v>
                      </c:pt>
                      <c:pt idx="70" formatCode="0">
                        <c:v>9.7970796000000036</c:v>
                      </c:pt>
                      <c:pt idx="71" formatCode="0">
                        <c:v>9.7970796000000036</c:v>
                      </c:pt>
                      <c:pt idx="72" formatCode="0">
                        <c:v>9.7970796000000036</c:v>
                      </c:pt>
                      <c:pt idx="73" formatCode="0">
                        <c:v>9.7970796000000036</c:v>
                      </c:pt>
                      <c:pt idx="74" formatCode="0">
                        <c:v>10.776787560000004</c:v>
                      </c:pt>
                      <c:pt idx="75" formatCode="0">
                        <c:v>10.776787560000004</c:v>
                      </c:pt>
                      <c:pt idx="76" formatCode="0">
                        <c:v>9.6991088040000033</c:v>
                      </c:pt>
                      <c:pt idx="77" formatCode="0">
                        <c:v>9.1171622757600019</c:v>
                      </c:pt>
                      <c:pt idx="78" formatCode="0">
                        <c:v>9.1171622757600019</c:v>
                      </c:pt>
                      <c:pt idx="79" formatCode="0">
                        <c:v>8.2054460481840028</c:v>
                      </c:pt>
                      <c:pt idx="80" formatCode="0">
                        <c:v>8.2054460481840028</c:v>
                      </c:pt>
                      <c:pt idx="81" formatCode="0">
                        <c:v>8.2054460481840028</c:v>
                      </c:pt>
                      <c:pt idx="82" formatCode="0">
                        <c:v>7.9592826667384822</c:v>
                      </c:pt>
                      <c:pt idx="83" formatCode="0">
                        <c:v>8.7552109334123305</c:v>
                      </c:pt>
                      <c:pt idx="84" formatCode="0">
                        <c:v>8.7552109334123305</c:v>
                      </c:pt>
                      <c:pt idx="85" formatCode="0">
                        <c:v>8.7552109334123305</c:v>
                      </c:pt>
                      <c:pt idx="86" formatCode="0">
                        <c:v>8.7552109334123305</c:v>
                      </c:pt>
                      <c:pt idx="87" formatCode="0">
                        <c:v>7.879689840071098</c:v>
                      </c:pt>
                      <c:pt idx="88" formatCode="0">
                        <c:v>7.879689840071098</c:v>
                      </c:pt>
                      <c:pt idx="89" formatCode="0">
                        <c:v>8.6676588240782078</c:v>
                      </c:pt>
                      <c:pt idx="90" formatCode="0">
                        <c:v>8.6676588240782078</c:v>
                      </c:pt>
                      <c:pt idx="91" formatCode="0">
                        <c:v>9.5344247064860301</c:v>
                      </c:pt>
                      <c:pt idx="92" formatCode="0">
                        <c:v>9.5344247064860301</c:v>
                      </c:pt>
                      <c:pt idx="93" formatCode="0">
                        <c:v>9.5344247064860301</c:v>
                      </c:pt>
                      <c:pt idx="94" formatCode="0">
                        <c:v>8.5809822358374266</c:v>
                      </c:pt>
                      <c:pt idx="95" formatCode="0">
                        <c:v>8.5809822358374266</c:v>
                      </c:pt>
                      <c:pt idx="96" formatCode="0">
                        <c:v>8.5809822358374266</c:v>
                      </c:pt>
                      <c:pt idx="97" formatCode="0">
                        <c:v>7.7228840122536839</c:v>
                      </c:pt>
                      <c:pt idx="98" formatCode="0">
                        <c:v>7.7228840122536839</c:v>
                      </c:pt>
                      <c:pt idx="99" formatCode="0">
                        <c:v>7.7228840122536839</c:v>
                      </c:pt>
                      <c:pt idx="100" formatCode="0">
                        <c:v>7.7228840122536839</c:v>
                      </c:pt>
                      <c:pt idx="101" formatCode="0">
                        <c:v>6.9505956110283158</c:v>
                      </c:pt>
                      <c:pt idx="102" formatCode="0">
                        <c:v>6.9505956110283158</c:v>
                      </c:pt>
                      <c:pt idx="103" formatCode="0">
                        <c:v>6.2555360499254844</c:v>
                      </c:pt>
                      <c:pt idx="104" formatCode="0">
                        <c:v>5.3172056424366616</c:v>
                      </c:pt>
                    </c:numCache>
                  </c:numRef>
                </c:val>
                <c:smooth val="0"/>
                <c:extLst xmlns:c15="http://schemas.microsoft.com/office/drawing/2012/chart">
                  <c:ext xmlns:c16="http://schemas.microsoft.com/office/drawing/2014/chart" uri="{C3380CC4-5D6E-409C-BE32-E72D297353CC}">
                    <c16:uniqueId val="{00000017-97F4-45A6-87EA-AB9105C5388D}"/>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24-25 '!$A$22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'!$B$22:$DB$22</c15:sqref>
                        </c15:formulaRef>
                      </c:ext>
                    </c:extLst>
                    <c:numCache>
                      <c:formatCode>General</c:formatCode>
                      <c:ptCount val="105"/>
                      <c:pt idx="53" formatCode="0">
                        <c:v>4</c:v>
                      </c:pt>
                      <c:pt idx="54" formatCode="0">
                        <c:v>4</c:v>
                      </c:pt>
                      <c:pt idx="55" formatCode="0">
                        <c:v>4</c:v>
                      </c:pt>
                      <c:pt idx="56" formatCode="0">
                        <c:v>4</c:v>
                      </c:pt>
                      <c:pt idx="57" formatCode="0">
                        <c:v>3.4</c:v>
                      </c:pt>
                      <c:pt idx="58" formatCode="0">
                        <c:v>4.25</c:v>
                      </c:pt>
                      <c:pt idx="59" formatCode="0">
                        <c:v>3.1875</c:v>
                      </c:pt>
                      <c:pt idx="60" formatCode="0">
                        <c:v>3.1875</c:v>
                      </c:pt>
                      <c:pt idx="61" formatCode="0">
                        <c:v>3.1875</c:v>
                      </c:pt>
                      <c:pt idx="62" formatCode="0">
                        <c:v>3.1875</c:v>
                      </c:pt>
                      <c:pt idx="63" formatCode="0">
                        <c:v>2.5500000000000003</c:v>
                      </c:pt>
                      <c:pt idx="64" formatCode="0">
                        <c:v>2.5500000000000003</c:v>
                      </c:pt>
                      <c:pt idx="65" formatCode="0">
                        <c:v>3.8250000000000002</c:v>
                      </c:pt>
                      <c:pt idx="66" formatCode="0">
                        <c:v>2.8687500000000004</c:v>
                      </c:pt>
                      <c:pt idx="67" formatCode="0">
                        <c:v>2.8687500000000004</c:v>
                      </c:pt>
                      <c:pt idx="68" formatCode="0">
                        <c:v>2.8687500000000004</c:v>
                      </c:pt>
                      <c:pt idx="69" formatCode="0">
                        <c:v>1.9220625</c:v>
                      </c:pt>
                      <c:pt idx="70" formatCode="0">
                        <c:v>2.1142687500000004</c:v>
                      </c:pt>
                      <c:pt idx="71" formatCode="0">
                        <c:v>2.2199821875000003</c:v>
                      </c:pt>
                      <c:pt idx="72" formatCode="0">
                        <c:v>2.2199821875000003</c:v>
                      </c:pt>
                      <c:pt idx="73" formatCode="0">
                        <c:v>2.2199821875000003</c:v>
                      </c:pt>
                      <c:pt idx="74" formatCode="0">
                        <c:v>2.2199821875000003</c:v>
                      </c:pt>
                      <c:pt idx="75" formatCode="0">
                        <c:v>2.5529795156250001</c:v>
                      </c:pt>
                      <c:pt idx="76" formatCode="0">
                        <c:v>2.1700325882812499</c:v>
                      </c:pt>
                      <c:pt idx="77" formatCode="0">
                        <c:v>2.1700325882812499</c:v>
                      </c:pt>
                      <c:pt idx="78" formatCode="0">
                        <c:v>2.1700325882812499</c:v>
                      </c:pt>
                      <c:pt idx="79" formatCode="0">
                        <c:v>2.1700325882812499</c:v>
                      </c:pt>
                      <c:pt idx="80" formatCode="0">
                        <c:v>2.1700325882812499</c:v>
                      </c:pt>
                      <c:pt idx="81" formatCode="0">
                        <c:v>2.1700325882812499</c:v>
                      </c:pt>
                      <c:pt idx="82" formatCode="0">
                        <c:v>1.4539218341484372</c:v>
                      </c:pt>
                      <c:pt idx="83" formatCode="0">
                        <c:v>1.4539218341484372</c:v>
                      </c:pt>
                      <c:pt idx="84" formatCode="0">
                        <c:v>1.3085296507335935</c:v>
                      </c:pt>
                      <c:pt idx="85" formatCode="0">
                        <c:v>1.1776766856602341</c:v>
                      </c:pt>
                      <c:pt idx="86" formatCode="0">
                        <c:v>1.0599090170942107</c:v>
                      </c:pt>
                      <c:pt idx="87" formatCode="0">
                        <c:v>0.95391811538478966</c:v>
                      </c:pt>
                      <c:pt idx="88" formatCode="0">
                        <c:v>0.85852630384631068</c:v>
                      </c:pt>
                      <c:pt idx="89" formatCode="0">
                        <c:v>0.85852630384631068</c:v>
                      </c:pt>
                      <c:pt idx="90" formatCode="0">
                        <c:v>0.94437893423094177</c:v>
                      </c:pt>
                      <c:pt idx="91" formatCode="0">
                        <c:v>1.13325472107713</c:v>
                      </c:pt>
                      <c:pt idx="92" formatCode="0">
                        <c:v>0.56662736053856499</c:v>
                      </c:pt>
                      <c:pt idx="93" formatCode="0">
                        <c:v>0.56662736053856499</c:v>
                      </c:pt>
                      <c:pt idx="94" formatCode="0">
                        <c:v>0.56662736053856499</c:v>
                      </c:pt>
                      <c:pt idx="95" formatCode="0">
                        <c:v>0.56662736053856499</c:v>
                      </c:pt>
                      <c:pt idx="96" formatCode="0">
                        <c:v>0.56662736053856499</c:v>
                      </c:pt>
                      <c:pt idx="97" formatCode="0">
                        <c:v>0.56662736053856499</c:v>
                      </c:pt>
                      <c:pt idx="98" formatCode="0">
                        <c:v>0.56662736053856499</c:v>
                      </c:pt>
                      <c:pt idx="99" formatCode="0">
                        <c:v>0.56662736053856499</c:v>
                      </c:pt>
                      <c:pt idx="100" formatCode="0">
                        <c:v>1.13325472107713</c:v>
                      </c:pt>
                      <c:pt idx="101" formatCode="0">
                        <c:v>0.56662736053856499</c:v>
                      </c:pt>
                      <c:pt idx="102" formatCode="0">
                        <c:v>0.56662736053856499</c:v>
                      </c:pt>
                      <c:pt idx="103" formatCode="0">
                        <c:v>0.56662736053856499</c:v>
                      </c:pt>
                      <c:pt idx="104" formatCode="0">
                        <c:v>0.56662736053856499</c:v>
                      </c:pt>
                    </c:numCache>
                  </c:numRef>
                </c:val>
                <c:smooth val="0"/>
                <c:extLst xmlns:c15="http://schemas.microsoft.com/office/drawing/2012/chart">
                  <c:ext xmlns:c16="http://schemas.microsoft.com/office/drawing/2014/chart" uri="{C3380CC4-5D6E-409C-BE32-E72D297353CC}">
                    <c16:uniqueId val="{00000018-97F4-45A6-87EA-AB9105C5388D}"/>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24-25 '!$A$23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'!$B$23:$DB$23</c15:sqref>
                        </c15:formulaRef>
                      </c:ext>
                    </c:extLst>
                    <c:numCache>
                      <c:formatCode>General</c:formatCode>
                      <c:ptCount val="105"/>
                      <c:pt idx="53" formatCode="0">
                        <c:v>2.25</c:v>
                      </c:pt>
                      <c:pt idx="54" formatCode="0">
                        <c:v>1.8</c:v>
                      </c:pt>
                      <c:pt idx="55" formatCode="0">
                        <c:v>0.9</c:v>
                      </c:pt>
                      <c:pt idx="56" formatCode="0">
                        <c:v>0.9</c:v>
                      </c:pt>
                      <c:pt idx="57" formatCode="0">
                        <c:v>0.9</c:v>
                      </c:pt>
                      <c:pt idx="58" formatCode="0">
                        <c:v>1.8</c:v>
                      </c:pt>
                      <c:pt idx="59" formatCode="0">
                        <c:v>1.8</c:v>
                      </c:pt>
                      <c:pt idx="60" formatCode="0">
                        <c:v>2.7</c:v>
                      </c:pt>
                      <c:pt idx="61" formatCode="0">
                        <c:v>2.7</c:v>
                      </c:pt>
                      <c:pt idx="62" formatCode="0">
                        <c:v>2.7</c:v>
                      </c:pt>
                      <c:pt idx="63" formatCode="0">
                        <c:v>4.0500000000000007</c:v>
                      </c:pt>
                      <c:pt idx="64" formatCode="0">
                        <c:v>4.0500000000000007</c:v>
                      </c:pt>
                      <c:pt idx="65" formatCode="0">
                        <c:v>4.0500000000000007</c:v>
                      </c:pt>
                      <c:pt idx="66" formatCode="0">
                        <c:v>2.7135000000000002</c:v>
                      </c:pt>
                      <c:pt idx="67" formatCode="0">
                        <c:v>2.7135000000000002</c:v>
                      </c:pt>
                      <c:pt idx="68" formatCode="0">
                        <c:v>2.7135000000000002</c:v>
                      </c:pt>
                      <c:pt idx="69" formatCode="0">
                        <c:v>1.8180449999999999</c:v>
                      </c:pt>
                      <c:pt idx="70" formatCode="0">
                        <c:v>1.8180449999999999</c:v>
                      </c:pt>
                      <c:pt idx="71" formatCode="0">
                        <c:v>2.6361652499999999</c:v>
                      </c:pt>
                      <c:pt idx="72" formatCode="0">
                        <c:v>3.6906313499999994</c:v>
                      </c:pt>
                      <c:pt idx="73" formatCode="0">
                        <c:v>3.6906313499999994</c:v>
                      </c:pt>
                      <c:pt idx="74" formatCode="0">
                        <c:v>4.9823523224999997</c:v>
                      </c:pt>
                      <c:pt idx="75" formatCode="0">
                        <c:v>4.9823523224999997</c:v>
                      </c:pt>
                      <c:pt idx="76" formatCode="0">
                        <c:v>3.4876466257499996</c:v>
                      </c:pt>
                      <c:pt idx="77" formatCode="0">
                        <c:v>3.4876466257499996</c:v>
                      </c:pt>
                      <c:pt idx="78" formatCode="0">
                        <c:v>2.3367232392524997</c:v>
                      </c:pt>
                      <c:pt idx="79" formatCode="0">
                        <c:v>2.3367232392524997</c:v>
                      </c:pt>
                      <c:pt idx="80" formatCode="0">
                        <c:v>2.3367232392524997</c:v>
                      </c:pt>
                      <c:pt idx="81" formatCode="0">
                        <c:v>2.3367232392524997</c:v>
                      </c:pt>
                      <c:pt idx="82" formatCode="0">
                        <c:v>2.3367232392524997</c:v>
                      </c:pt>
                      <c:pt idx="83" formatCode="0">
                        <c:v>2.3367232392524997</c:v>
                      </c:pt>
                      <c:pt idx="84" formatCode="0">
                        <c:v>2.3367232392524997</c:v>
                      </c:pt>
                      <c:pt idx="85" formatCode="0">
                        <c:v>2.3367232392524997</c:v>
                      </c:pt>
                      <c:pt idx="86" formatCode="0">
                        <c:v>2.3367232392524997</c:v>
                      </c:pt>
                      <c:pt idx="87" formatCode="0">
                        <c:v>2.3367232392524997</c:v>
                      </c:pt>
                      <c:pt idx="88" formatCode="0">
                        <c:v>2.3367232392524997</c:v>
                      </c:pt>
                      <c:pt idx="89" formatCode="0">
                        <c:v>2.3367232392524997</c:v>
                      </c:pt>
                      <c:pt idx="90" formatCode="0">
                        <c:v>2.3367232392524997</c:v>
                      </c:pt>
                      <c:pt idx="91" formatCode="0">
                        <c:v>3.0377402110282499</c:v>
                      </c:pt>
                      <c:pt idx="92" formatCode="0">
                        <c:v>2.4301921688226003</c:v>
                      </c:pt>
                      <c:pt idx="93" formatCode="0">
                        <c:v>2.4301921688226003</c:v>
                      </c:pt>
                      <c:pt idx="94" formatCode="0">
                        <c:v>2.4301921688226003</c:v>
                      </c:pt>
                      <c:pt idx="95" formatCode="0">
                        <c:v>2.4301921688226003</c:v>
                      </c:pt>
                      <c:pt idx="96" formatCode="0">
                        <c:v>2.1871729519403402</c:v>
                      </c:pt>
                      <c:pt idx="97" formatCode="0">
                        <c:v>2.077814304343323</c:v>
                      </c:pt>
                      <c:pt idx="98" formatCode="0">
                        <c:v>1.9739235891261568</c:v>
                      </c:pt>
                      <c:pt idx="99" formatCode="0">
                        <c:v>1.9739235891261568</c:v>
                      </c:pt>
                      <c:pt idx="100" formatCode="0">
                        <c:v>1.9739235891261568</c:v>
                      </c:pt>
                      <c:pt idx="101" formatCode="0">
                        <c:v>1.9739235891261568</c:v>
                      </c:pt>
                      <c:pt idx="102" formatCode="0">
                        <c:v>1.9739235891261568</c:v>
                      </c:pt>
                      <c:pt idx="103" formatCode="0">
                        <c:v>1.9739235891261568</c:v>
                      </c:pt>
                      <c:pt idx="104" formatCode="0">
                        <c:v>1.9739235891261568</c:v>
                      </c:pt>
                    </c:numCache>
                  </c:numRef>
                </c:val>
                <c:smooth val="0"/>
                <c:extLst xmlns:c15="http://schemas.microsoft.com/office/drawing/2012/chart">
                  <c:ext xmlns:c16="http://schemas.microsoft.com/office/drawing/2014/chart" uri="{C3380CC4-5D6E-409C-BE32-E72D297353CC}">
                    <c16:uniqueId val="{00000019-97F4-45A6-87EA-AB9105C5388D}"/>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24-25 '!$A$24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'!$B$24:$DB$24</c15:sqref>
                        </c15:formulaRef>
                      </c:ext>
                    </c:extLst>
                    <c:numCache>
                      <c:formatCode>General</c:formatCode>
                      <c:ptCount val="105"/>
                      <c:pt idx="53" formatCode="0">
                        <c:v>19.95</c:v>
                      </c:pt>
                      <c:pt idx="54" formatCode="0">
                        <c:v>18.952499999999997</c:v>
                      </c:pt>
                      <c:pt idx="55" formatCode="0">
                        <c:v>18.952499999999997</c:v>
                      </c:pt>
                      <c:pt idx="56" formatCode="0">
                        <c:v>18.952499999999997</c:v>
                      </c:pt>
                      <c:pt idx="57" formatCode="0">
                        <c:v>18.952499999999997</c:v>
                      </c:pt>
                      <c:pt idx="58" formatCode="0">
                        <c:v>18.004874999999995</c:v>
                      </c:pt>
                      <c:pt idx="59" formatCode="0">
                        <c:v>18.004874999999995</c:v>
                      </c:pt>
                      <c:pt idx="60" formatCode="0">
                        <c:v>18.905118749999996</c:v>
                      </c:pt>
                      <c:pt idx="61" formatCode="0">
                        <c:v>18.905118749999996</c:v>
                      </c:pt>
                      <c:pt idx="62" formatCode="0">
                        <c:v>18.905118749999996</c:v>
                      </c:pt>
                      <c:pt idx="63" formatCode="0">
                        <c:v>17.959862812499995</c:v>
                      </c:pt>
                      <c:pt idx="64" formatCode="0">
                        <c:v>17.959862812499995</c:v>
                      </c:pt>
                      <c:pt idx="65" formatCode="0">
                        <c:v>16.163876531249997</c:v>
                      </c:pt>
                      <c:pt idx="66" formatCode="0">
                        <c:v>12.931101224999999</c:v>
                      </c:pt>
                      <c:pt idx="67" formatCode="0">
                        <c:v>12.931101224999999</c:v>
                      </c:pt>
                      <c:pt idx="68" formatCode="0">
                        <c:v>11.637991102499999</c:v>
                      </c:pt>
                      <c:pt idx="69" formatCode="0">
                        <c:v>11.056091547374999</c:v>
                      </c:pt>
                      <c:pt idx="70" formatCode="0">
                        <c:v>12.161700702112499</c:v>
                      </c:pt>
                      <c:pt idx="71" formatCode="0">
                        <c:v>12.769785737218125</c:v>
                      </c:pt>
                      <c:pt idx="72" formatCode="0">
                        <c:v>12.769785737218125</c:v>
                      </c:pt>
                      <c:pt idx="73" formatCode="0">
                        <c:v>14.046764310939938</c:v>
                      </c:pt>
                      <c:pt idx="74" formatCode="0">
                        <c:v>14.749102526486936</c:v>
                      </c:pt>
                      <c:pt idx="75" formatCode="0">
                        <c:v>14.749102526486936</c:v>
                      </c:pt>
                      <c:pt idx="76" formatCode="0">
                        <c:v>13.274192273838244</c:v>
                      </c:pt>
                      <c:pt idx="77" formatCode="0">
                        <c:v>12.610482660146332</c:v>
                      </c:pt>
                      <c:pt idx="78" formatCode="0">
                        <c:v>12.610482660146332</c:v>
                      </c:pt>
                      <c:pt idx="79" formatCode="0">
                        <c:v>11.979958527139015</c:v>
                      </c:pt>
                      <c:pt idx="80" formatCode="0">
                        <c:v>11.979958527139015</c:v>
                      </c:pt>
                      <c:pt idx="81" formatCode="0">
                        <c:v>11.979958527139015</c:v>
                      </c:pt>
                      <c:pt idx="82" formatCode="0">
                        <c:v>10.781962674425113</c:v>
                      </c:pt>
                      <c:pt idx="83" formatCode="0">
                        <c:v>10.781962674425113</c:v>
                      </c:pt>
                      <c:pt idx="84" formatCode="0">
                        <c:v>9.7037664069826022</c:v>
                      </c:pt>
                      <c:pt idx="85" formatCode="0">
                        <c:v>9.7037664069826022</c:v>
                      </c:pt>
                      <c:pt idx="86" formatCode="0">
                        <c:v>8.7333897662843416</c:v>
                      </c:pt>
                      <c:pt idx="87" formatCode="0">
                        <c:v>7.860050789655908</c:v>
                      </c:pt>
                      <c:pt idx="88" formatCode="0">
                        <c:v>7.0740457106903172</c:v>
                      </c:pt>
                      <c:pt idx="89" formatCode="0">
                        <c:v>7.0740457106903172</c:v>
                      </c:pt>
                      <c:pt idx="90" formatCode="0">
                        <c:v>7.0740457106903172</c:v>
                      </c:pt>
                      <c:pt idx="91" formatCode="0">
                        <c:v>8.1351525672938649</c:v>
                      </c:pt>
                      <c:pt idx="92" formatCode="0">
                        <c:v>8.0538010416209271</c:v>
                      </c:pt>
                      <c:pt idx="93" formatCode="0">
                        <c:v>8.0538010416209271</c:v>
                      </c:pt>
                      <c:pt idx="94" formatCode="0">
                        <c:v>8.0538010416209271</c:v>
                      </c:pt>
                      <c:pt idx="95" formatCode="0">
                        <c:v>8.0538010416209271</c:v>
                      </c:pt>
                      <c:pt idx="96" formatCode="0">
                        <c:v>6.4430408332967417</c:v>
                      </c:pt>
                      <c:pt idx="97" formatCode="0">
                        <c:v>5.1544326666373941</c:v>
                      </c:pt>
                      <c:pt idx="98" formatCode="0">
                        <c:v>5.1544326666373941</c:v>
                      </c:pt>
                      <c:pt idx="99" formatCode="0">
                        <c:v>5.1544326666373941</c:v>
                      </c:pt>
                      <c:pt idx="100" formatCode="0">
                        <c:v>5.1544326666373941</c:v>
                      </c:pt>
                      <c:pt idx="101" formatCode="0">
                        <c:v>5.1544326666373941</c:v>
                      </c:pt>
                      <c:pt idx="102" formatCode="0">
                        <c:v>4.381267766641785</c:v>
                      </c:pt>
                      <c:pt idx="103" formatCode="0">
                        <c:v>4.381267766641785</c:v>
                      </c:pt>
                      <c:pt idx="104" formatCode="0">
                        <c:v>4.381267766641785</c:v>
                      </c:pt>
                    </c:numCache>
                  </c:numRef>
                </c:val>
                <c:smooth val="0"/>
                <c:extLst xmlns:c15="http://schemas.microsoft.com/office/drawing/2012/chart">
                  <c:ext xmlns:c16="http://schemas.microsoft.com/office/drawing/2014/chart" uri="{C3380CC4-5D6E-409C-BE32-E72D297353CC}">
                    <c16:uniqueId val="{0000001A-97F4-45A6-87EA-AB9105C5388D}"/>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24-25 '!$A$25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'!$B$25:$DB$25</c15:sqref>
                        </c15:formulaRef>
                      </c:ext>
                    </c:extLst>
                    <c:numCache>
                      <c:formatCode>General</c:formatCode>
                      <c:ptCount val="105"/>
                      <c:pt idx="53" formatCode="0">
                        <c:v>10</c:v>
                      </c:pt>
                      <c:pt idx="54" formatCode="0">
                        <c:v>10</c:v>
                      </c:pt>
                      <c:pt idx="55" formatCode="0">
                        <c:v>10</c:v>
                      </c:pt>
                      <c:pt idx="56" formatCode="0">
                        <c:v>11</c:v>
                      </c:pt>
                      <c:pt idx="57" formatCode="0">
                        <c:v>9.9</c:v>
                      </c:pt>
                      <c:pt idx="58" formatCode="0">
                        <c:v>9.9</c:v>
                      </c:pt>
                      <c:pt idx="59" formatCode="0">
                        <c:v>9.9</c:v>
                      </c:pt>
                      <c:pt idx="60" formatCode="0">
                        <c:v>10.89</c:v>
                      </c:pt>
                      <c:pt idx="61" formatCode="0">
                        <c:v>10.89</c:v>
                      </c:pt>
                      <c:pt idx="62" formatCode="0">
                        <c:v>9.8010000000000002</c:v>
                      </c:pt>
                      <c:pt idx="63" formatCode="0">
                        <c:v>8.8209</c:v>
                      </c:pt>
                      <c:pt idx="64" formatCode="0">
                        <c:v>8.8209</c:v>
                      </c:pt>
                      <c:pt idx="65" formatCode="0">
                        <c:v>7.9388100000000001</c:v>
                      </c:pt>
                      <c:pt idx="66" formatCode="0">
                        <c:v>7.1449290000000003</c:v>
                      </c:pt>
                      <c:pt idx="67" formatCode="0">
                        <c:v>7.1449290000000003</c:v>
                      </c:pt>
                      <c:pt idx="68" formatCode="0">
                        <c:v>7.859421900000001</c:v>
                      </c:pt>
                      <c:pt idx="69" formatCode="0">
                        <c:v>8.6453640900000011</c:v>
                      </c:pt>
                      <c:pt idx="70" formatCode="0">
                        <c:v>8.6453640900000011</c:v>
                      </c:pt>
                      <c:pt idx="71" formatCode="0">
                        <c:v>8.6453640900000011</c:v>
                      </c:pt>
                      <c:pt idx="72" formatCode="0">
                        <c:v>8.6453640900000011</c:v>
                      </c:pt>
                      <c:pt idx="73" formatCode="0">
                        <c:v>8.6453640900000011</c:v>
                      </c:pt>
                      <c:pt idx="74" formatCode="0">
                        <c:v>8.6453640900000011</c:v>
                      </c:pt>
                      <c:pt idx="75" formatCode="0">
                        <c:v>10.374436908000002</c:v>
                      </c:pt>
                      <c:pt idx="76" formatCode="0">
                        <c:v>8.2995495264000017</c:v>
                      </c:pt>
                      <c:pt idx="77" formatCode="0">
                        <c:v>7.469594573760002</c:v>
                      </c:pt>
                      <c:pt idx="78" formatCode="0">
                        <c:v>7.469594573760002</c:v>
                      </c:pt>
                      <c:pt idx="79" formatCode="0">
                        <c:v>6.7226351163840024</c:v>
                      </c:pt>
                      <c:pt idx="80" formatCode="0">
                        <c:v>6.7226351163840024</c:v>
                      </c:pt>
                      <c:pt idx="81" formatCode="0">
                        <c:v>6.7226351163840024</c:v>
                      </c:pt>
                      <c:pt idx="82" formatCode="0">
                        <c:v>6.7226351163840024</c:v>
                      </c:pt>
                      <c:pt idx="83" formatCode="0">
                        <c:v>6.7226351163840024</c:v>
                      </c:pt>
                      <c:pt idx="84" formatCode="0">
                        <c:v>6.0503716047456022</c:v>
                      </c:pt>
                      <c:pt idx="85" formatCode="0">
                        <c:v>6.0503716047456022</c:v>
                      </c:pt>
                      <c:pt idx="86" formatCode="0">
                        <c:v>5.4453344442710421</c:v>
                      </c:pt>
                      <c:pt idx="87" formatCode="0">
                        <c:v>4.3562675554168342</c:v>
                      </c:pt>
                      <c:pt idx="88" formatCode="0">
                        <c:v>4.3562675554168342</c:v>
                      </c:pt>
                      <c:pt idx="89" formatCode="0">
                        <c:v>4.3562675554168342</c:v>
                      </c:pt>
                      <c:pt idx="90" formatCode="0">
                        <c:v>4.3562675554168342</c:v>
                      </c:pt>
                      <c:pt idx="91" formatCode="0">
                        <c:v>5.2275210665002012</c:v>
                      </c:pt>
                      <c:pt idx="92" formatCode="0">
                        <c:v>5.7502731731502221</c:v>
                      </c:pt>
                      <c:pt idx="93" formatCode="0">
                        <c:v>5.7502731731502221</c:v>
                      </c:pt>
                      <c:pt idx="94" formatCode="0">
                        <c:v>5.1752458558352004</c:v>
                      </c:pt>
                      <c:pt idx="95" formatCode="0">
                        <c:v>4.3989589774599205</c:v>
                      </c:pt>
                      <c:pt idx="96" formatCode="0">
                        <c:v>3.2992192330949406</c:v>
                      </c:pt>
                      <c:pt idx="97" formatCode="0">
                        <c:v>2.3094534631664581</c:v>
                      </c:pt>
                      <c:pt idx="98" formatCode="0">
                        <c:v>2.3094534631664581</c:v>
                      </c:pt>
                      <c:pt idx="99" formatCode="0">
                        <c:v>2.3094534631664581</c:v>
                      </c:pt>
                      <c:pt idx="100" formatCode="0">
                        <c:v>2.3094534631664581</c:v>
                      </c:pt>
                      <c:pt idx="101" formatCode="0">
                        <c:v>2.3094534631664581</c:v>
                      </c:pt>
                      <c:pt idx="102" formatCode="0">
                        <c:v>2.3094534631664581</c:v>
                      </c:pt>
                      <c:pt idx="103" formatCode="0">
                        <c:v>2.3094534631664581</c:v>
                      </c:pt>
                      <c:pt idx="104" formatCode="0">
                        <c:v>2.3094534631664581</c:v>
                      </c:pt>
                    </c:numCache>
                  </c:numRef>
                </c:val>
                <c:smooth val="0"/>
                <c:extLst xmlns:c15="http://schemas.microsoft.com/office/drawing/2012/chart">
                  <c:ext xmlns:c16="http://schemas.microsoft.com/office/drawing/2014/chart" uri="{C3380CC4-5D6E-409C-BE32-E72D297353CC}">
                    <c16:uniqueId val="{0000001B-97F4-45A6-87EA-AB9105C5388D}"/>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24-25 '!$A$26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'!$B$26:$DB$26</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C-97F4-45A6-87EA-AB9105C5388D}"/>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24-25 '!$A$27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'!$B$27:$DB$27</c15:sqref>
                        </c15:formulaRef>
                      </c:ext>
                    </c:extLst>
                    <c:numCache>
                      <c:formatCode>General</c:formatCode>
                      <c:ptCount val="105"/>
                      <c:pt idx="53" formatCode="0">
                        <c:v>2</c:v>
                      </c:pt>
                      <c:pt idx="54" formatCode="0">
                        <c:v>1</c:v>
                      </c:pt>
                      <c:pt idx="55" formatCode="0">
                        <c:v>1</c:v>
                      </c:pt>
                      <c:pt idx="56" formatCode="0">
                        <c:v>1</c:v>
                      </c:pt>
                      <c:pt idx="57" formatCode="0">
                        <c:v>0</c:v>
                      </c:pt>
                      <c:pt idx="58" formatCode="0">
                        <c:v>0</c:v>
                      </c:pt>
                      <c:pt idx="59" formatCode="0">
                        <c:v>0</c:v>
                      </c:pt>
                      <c:pt idx="60" formatCode="0">
                        <c:v>0</c:v>
                      </c:pt>
                      <c:pt idx="61" formatCode="0">
                        <c:v>0</c:v>
                      </c:pt>
                      <c:pt idx="62" formatCode="0">
                        <c:v>1</c:v>
                      </c:pt>
                      <c:pt idx="63" formatCode="0">
                        <c:v>1</c:v>
                      </c:pt>
                      <c:pt idx="64" formatCode="0">
                        <c:v>1</c:v>
                      </c:pt>
                      <c:pt idx="65" formatCode="0">
                        <c:v>1</c:v>
                      </c:pt>
                      <c:pt idx="66" formatCode="0">
                        <c:v>1</c:v>
                      </c:pt>
                      <c:pt idx="67" formatCode="0">
                        <c:v>0</c:v>
                      </c:pt>
                      <c:pt idx="68" formatCode="0">
                        <c:v>0</c:v>
                      </c:pt>
                      <c:pt idx="69" formatCode="0">
                        <c:v>0</c:v>
                      </c:pt>
                      <c:pt idx="70" formatCode="0">
                        <c:v>0</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0</c:v>
                      </c:pt>
                      <c:pt idx="88" formatCode="0">
                        <c:v>0</c:v>
                      </c:pt>
                      <c:pt idx="89" formatCode="0">
                        <c:v>0</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D-97F4-45A6-87EA-AB9105C5388D}"/>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24-25 '!$A$28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'!$B$28:$DB$28</c15:sqref>
                        </c15:formulaRef>
                      </c:ext>
                    </c:extLst>
                    <c:numCache>
                      <c:formatCode>General</c:formatCode>
                      <c:ptCount val="105"/>
                      <c:pt idx="53" formatCode="0">
                        <c:v>7</c:v>
                      </c:pt>
                      <c:pt idx="54" formatCode="0">
                        <c:v>6</c:v>
                      </c:pt>
                      <c:pt idx="55" formatCode="0">
                        <c:v>5</c:v>
                      </c:pt>
                      <c:pt idx="56" formatCode="0">
                        <c:v>4</c:v>
                      </c:pt>
                      <c:pt idx="57" formatCode="0">
                        <c:v>4</c:v>
                      </c:pt>
                      <c:pt idx="58" formatCode="0">
                        <c:v>4</c:v>
                      </c:pt>
                      <c:pt idx="59" formatCode="0">
                        <c:v>3</c:v>
                      </c:pt>
                      <c:pt idx="60" formatCode="0">
                        <c:v>4</c:v>
                      </c:pt>
                      <c:pt idx="61" formatCode="0">
                        <c:v>4</c:v>
                      </c:pt>
                      <c:pt idx="62" formatCode="0">
                        <c:v>3</c:v>
                      </c:pt>
                      <c:pt idx="63" formatCode="0">
                        <c:v>3</c:v>
                      </c:pt>
                      <c:pt idx="64" formatCode="0">
                        <c:v>3</c:v>
                      </c:pt>
                      <c:pt idx="65" formatCode="0">
                        <c:v>3</c:v>
                      </c:pt>
                      <c:pt idx="66" formatCode="0">
                        <c:v>3</c:v>
                      </c:pt>
                      <c:pt idx="67" formatCode="0">
                        <c:v>3</c:v>
                      </c:pt>
                      <c:pt idx="68" formatCode="0">
                        <c:v>3</c:v>
                      </c:pt>
                      <c:pt idx="69" formatCode="0">
                        <c:v>2</c:v>
                      </c:pt>
                      <c:pt idx="70" formatCode="0">
                        <c:v>3</c:v>
                      </c:pt>
                      <c:pt idx="71" formatCode="0">
                        <c:v>3</c:v>
                      </c:pt>
                      <c:pt idx="72" formatCode="0">
                        <c:v>3</c:v>
                      </c:pt>
                      <c:pt idx="73" formatCode="0">
                        <c:v>3</c:v>
                      </c:pt>
                      <c:pt idx="74" formatCode="0">
                        <c:v>4</c:v>
                      </c:pt>
                      <c:pt idx="75" formatCode="0">
                        <c:v>4</c:v>
                      </c:pt>
                      <c:pt idx="76" formatCode="0">
                        <c:v>4</c:v>
                      </c:pt>
                      <c:pt idx="77" formatCode="0">
                        <c:v>4</c:v>
                      </c:pt>
                      <c:pt idx="78" formatCode="0">
                        <c:v>4</c:v>
                      </c:pt>
                      <c:pt idx="79" formatCode="0">
                        <c:v>4</c:v>
                      </c:pt>
                      <c:pt idx="80" formatCode="0">
                        <c:v>4</c:v>
                      </c:pt>
                      <c:pt idx="81" formatCode="0">
                        <c:v>4</c:v>
                      </c:pt>
                      <c:pt idx="82" formatCode="0">
                        <c:v>4</c:v>
                      </c:pt>
                      <c:pt idx="83" formatCode="0">
                        <c:v>4</c:v>
                      </c:pt>
                      <c:pt idx="84" formatCode="0">
                        <c:v>3</c:v>
                      </c:pt>
                      <c:pt idx="85" formatCode="0">
                        <c:v>2</c:v>
                      </c:pt>
                      <c:pt idx="86" formatCode="0">
                        <c:v>2</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2</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E-97F4-45A6-87EA-AB9105C5388D}"/>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24-25 '!$A$29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'!$B$29:$DB$29</c15:sqref>
                        </c15:formulaRef>
                      </c:ext>
                    </c:extLst>
                    <c:numCache>
                      <c:formatCode>General</c:formatCode>
                      <c:ptCount val="105"/>
                      <c:pt idx="53" formatCode="0">
                        <c:v>9</c:v>
                      </c:pt>
                      <c:pt idx="54" formatCode="0">
                        <c:v>8</c:v>
                      </c:pt>
                      <c:pt idx="55" formatCode="0">
                        <c:v>8</c:v>
                      </c:pt>
                      <c:pt idx="56" formatCode="0">
                        <c:v>7</c:v>
                      </c:pt>
                      <c:pt idx="57" formatCode="0">
                        <c:v>7</c:v>
                      </c:pt>
                      <c:pt idx="58" formatCode="0">
                        <c:v>7</c:v>
                      </c:pt>
                      <c:pt idx="59" formatCode="0">
                        <c:v>7</c:v>
                      </c:pt>
                      <c:pt idx="60" formatCode="0">
                        <c:v>7</c:v>
                      </c:pt>
                      <c:pt idx="61" formatCode="0">
                        <c:v>7</c:v>
                      </c:pt>
                      <c:pt idx="62" formatCode="0">
                        <c:v>8</c:v>
                      </c:pt>
                      <c:pt idx="63" formatCode="0">
                        <c:v>8</c:v>
                      </c:pt>
                      <c:pt idx="64" formatCode="0">
                        <c:v>7</c:v>
                      </c:pt>
                      <c:pt idx="65" formatCode="0">
                        <c:v>6</c:v>
                      </c:pt>
                      <c:pt idx="66" formatCode="0">
                        <c:v>6</c:v>
                      </c:pt>
                      <c:pt idx="67" formatCode="0">
                        <c:v>6</c:v>
                      </c:pt>
                      <c:pt idx="68" formatCode="0">
                        <c:v>6</c:v>
                      </c:pt>
                      <c:pt idx="69" formatCode="0">
                        <c:v>6</c:v>
                      </c:pt>
                      <c:pt idx="70" formatCode="0">
                        <c:v>6</c:v>
                      </c:pt>
                      <c:pt idx="71" formatCode="0">
                        <c:v>6</c:v>
                      </c:pt>
                      <c:pt idx="72" formatCode="0">
                        <c:v>7</c:v>
                      </c:pt>
                      <c:pt idx="73" formatCode="0">
                        <c:v>7</c:v>
                      </c:pt>
                      <c:pt idx="74" formatCode="0">
                        <c:v>7</c:v>
                      </c:pt>
                      <c:pt idx="75" formatCode="0">
                        <c:v>7</c:v>
                      </c:pt>
                      <c:pt idx="76" formatCode="0">
                        <c:v>7</c:v>
                      </c:pt>
                      <c:pt idx="77" formatCode="0">
                        <c:v>7</c:v>
                      </c:pt>
                      <c:pt idx="78" formatCode="0">
                        <c:v>7</c:v>
                      </c:pt>
                      <c:pt idx="79" formatCode="0">
                        <c:v>7</c:v>
                      </c:pt>
                      <c:pt idx="80" formatCode="0">
                        <c:v>6</c:v>
                      </c:pt>
                      <c:pt idx="81" formatCode="0">
                        <c:v>5</c:v>
                      </c:pt>
                      <c:pt idx="82" formatCode="0">
                        <c:v>5</c:v>
                      </c:pt>
                      <c:pt idx="83" formatCode="0">
                        <c:v>6</c:v>
                      </c:pt>
                      <c:pt idx="84" formatCode="0">
                        <c:v>6</c:v>
                      </c:pt>
                      <c:pt idx="85" formatCode="0">
                        <c:v>6</c:v>
                      </c:pt>
                      <c:pt idx="86" formatCode="0">
                        <c:v>6</c:v>
                      </c:pt>
                      <c:pt idx="87" formatCode="0">
                        <c:v>6</c:v>
                      </c:pt>
                      <c:pt idx="88" formatCode="0">
                        <c:v>6</c:v>
                      </c:pt>
                      <c:pt idx="89" formatCode="0">
                        <c:v>5</c:v>
                      </c:pt>
                      <c:pt idx="90" formatCode="0">
                        <c:v>6</c:v>
                      </c:pt>
                      <c:pt idx="91" formatCode="0">
                        <c:v>6</c:v>
                      </c:pt>
                      <c:pt idx="92" formatCode="0">
                        <c:v>4</c:v>
                      </c:pt>
                      <c:pt idx="93" formatCode="0">
                        <c:v>4</c:v>
                      </c:pt>
                      <c:pt idx="94" formatCode="0">
                        <c:v>4</c:v>
                      </c:pt>
                      <c:pt idx="95" formatCode="0">
                        <c:v>4</c:v>
                      </c:pt>
                      <c:pt idx="96" formatCode="0">
                        <c:v>4</c:v>
                      </c:pt>
                      <c:pt idx="97" formatCode="0">
                        <c:v>3</c:v>
                      </c:pt>
                      <c:pt idx="98" formatCode="0">
                        <c:v>3</c:v>
                      </c:pt>
                      <c:pt idx="99" formatCode="0">
                        <c:v>4</c:v>
                      </c:pt>
                      <c:pt idx="100" formatCode="0">
                        <c:v>3</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1F-97F4-45A6-87EA-AB9105C5388D}"/>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24-25 '!$A$30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'!$B$30:$DB$30</c15:sqref>
                        </c15:formulaRef>
                      </c:ext>
                    </c:extLst>
                    <c:numCache>
                      <c:formatCode>General</c:formatCode>
                      <c:ptCount val="105"/>
                      <c:pt idx="53" formatCode="0">
                        <c:v>21</c:v>
                      </c:pt>
                      <c:pt idx="54" formatCode="0">
                        <c:v>20</c:v>
                      </c:pt>
                      <c:pt idx="55" formatCode="0">
                        <c:v>19</c:v>
                      </c:pt>
                      <c:pt idx="56" formatCode="0">
                        <c:v>19</c:v>
                      </c:pt>
                      <c:pt idx="57" formatCode="0">
                        <c:v>20</c:v>
                      </c:pt>
                      <c:pt idx="58" formatCode="0">
                        <c:v>19</c:v>
                      </c:pt>
                      <c:pt idx="59" formatCode="0">
                        <c:v>19</c:v>
                      </c:pt>
                      <c:pt idx="60" formatCode="0">
                        <c:v>19</c:v>
                      </c:pt>
                      <c:pt idx="61" formatCode="0">
                        <c:v>19</c:v>
                      </c:pt>
                      <c:pt idx="62" formatCode="0">
                        <c:v>19</c:v>
                      </c:pt>
                      <c:pt idx="63" formatCode="0">
                        <c:v>18</c:v>
                      </c:pt>
                      <c:pt idx="64" formatCode="0">
                        <c:v>18</c:v>
                      </c:pt>
                      <c:pt idx="65" formatCode="0">
                        <c:v>17</c:v>
                      </c:pt>
                      <c:pt idx="66" formatCode="0">
                        <c:v>17</c:v>
                      </c:pt>
                      <c:pt idx="67" formatCode="0">
                        <c:v>17</c:v>
                      </c:pt>
                      <c:pt idx="68" formatCode="0">
                        <c:v>17</c:v>
                      </c:pt>
                      <c:pt idx="69" formatCode="0">
                        <c:v>16</c:v>
                      </c:pt>
                      <c:pt idx="70" formatCode="0">
                        <c:v>15</c:v>
                      </c:pt>
                      <c:pt idx="71" formatCode="0">
                        <c:v>15</c:v>
                      </c:pt>
                      <c:pt idx="72" formatCode="0">
                        <c:v>15</c:v>
                      </c:pt>
                      <c:pt idx="73" formatCode="0">
                        <c:v>15</c:v>
                      </c:pt>
                      <c:pt idx="74" formatCode="0">
                        <c:v>17</c:v>
                      </c:pt>
                      <c:pt idx="75" formatCode="0">
                        <c:v>18</c:v>
                      </c:pt>
                      <c:pt idx="76" formatCode="0">
                        <c:v>15</c:v>
                      </c:pt>
                      <c:pt idx="77" formatCode="0">
                        <c:v>14</c:v>
                      </c:pt>
                      <c:pt idx="78" formatCode="0">
                        <c:v>14</c:v>
                      </c:pt>
                      <c:pt idx="79" formatCode="0">
                        <c:v>13</c:v>
                      </c:pt>
                      <c:pt idx="80" formatCode="0">
                        <c:v>12</c:v>
                      </c:pt>
                      <c:pt idx="81" formatCode="0">
                        <c:v>11</c:v>
                      </c:pt>
                      <c:pt idx="82" formatCode="0">
                        <c:v>10</c:v>
                      </c:pt>
                      <c:pt idx="83" formatCode="0">
                        <c:v>10</c:v>
                      </c:pt>
                      <c:pt idx="84" formatCode="0">
                        <c:v>9</c:v>
                      </c:pt>
                      <c:pt idx="85" formatCode="0">
                        <c:v>9</c:v>
                      </c:pt>
                      <c:pt idx="86" formatCode="0">
                        <c:v>9</c:v>
                      </c:pt>
                      <c:pt idx="87" formatCode="0">
                        <c:v>9</c:v>
                      </c:pt>
                      <c:pt idx="88" formatCode="0">
                        <c:v>9</c:v>
                      </c:pt>
                      <c:pt idx="89" formatCode="0">
                        <c:v>9</c:v>
                      </c:pt>
                      <c:pt idx="90" formatCode="0">
                        <c:v>9</c:v>
                      </c:pt>
                      <c:pt idx="91" formatCode="0">
                        <c:v>10</c:v>
                      </c:pt>
                      <c:pt idx="92" formatCode="0">
                        <c:v>9</c:v>
                      </c:pt>
                      <c:pt idx="93" formatCode="0">
                        <c:v>9</c:v>
                      </c:pt>
                      <c:pt idx="94" formatCode="0">
                        <c:v>9</c:v>
                      </c:pt>
                      <c:pt idx="95" formatCode="0">
                        <c:v>9</c:v>
                      </c:pt>
                      <c:pt idx="96" formatCode="0">
                        <c:v>8</c:v>
                      </c:pt>
                      <c:pt idx="97" formatCode="0">
                        <c:v>8</c:v>
                      </c:pt>
                      <c:pt idx="98" formatCode="0">
                        <c:v>8</c:v>
                      </c:pt>
                      <c:pt idx="99" formatCode="0">
                        <c:v>7</c:v>
                      </c:pt>
                      <c:pt idx="100" formatCode="0">
                        <c:v>8</c:v>
                      </c:pt>
                      <c:pt idx="101" formatCode="0">
                        <c:v>7</c:v>
                      </c:pt>
                      <c:pt idx="102" formatCode="0">
                        <c:v>6</c:v>
                      </c:pt>
                      <c:pt idx="103" formatCode="0">
                        <c:v>6</c:v>
                      </c:pt>
                      <c:pt idx="104" formatCode="0">
                        <c:v>5</c:v>
                      </c:pt>
                    </c:numCache>
                  </c:numRef>
                </c:val>
                <c:smooth val="0"/>
                <c:extLst xmlns:c15="http://schemas.microsoft.com/office/drawing/2012/chart">
                  <c:ext xmlns:c16="http://schemas.microsoft.com/office/drawing/2014/chart" uri="{C3380CC4-5D6E-409C-BE32-E72D297353CC}">
                    <c16:uniqueId val="{00000020-97F4-45A6-87EA-AB9105C5388D}"/>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24-25 '!$A$31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'!$B$31:$DB$31</c15:sqref>
                        </c15:formulaRef>
                      </c:ext>
                    </c:extLst>
                    <c:numCache>
                      <c:formatCode>General</c:formatCode>
                      <c:ptCount val="105"/>
                      <c:pt idx="53" formatCode="0">
                        <c:v>90.2</c:v>
                      </c:pt>
                      <c:pt idx="54" formatCode="0">
                        <c:v>83.802499999999995</c:v>
                      </c:pt>
                      <c:pt idx="55" formatCode="0">
                        <c:v>80.036000000000001</c:v>
                      </c:pt>
                      <c:pt idx="56" formatCode="0">
                        <c:v>77.984124999999992</c:v>
                      </c:pt>
                      <c:pt idx="57" formatCode="0">
                        <c:v>76.284124999999989</c:v>
                      </c:pt>
                      <c:pt idx="58" formatCode="0">
                        <c:v>75.086899999999986</c:v>
                      </c:pt>
                      <c:pt idx="59" formatCode="0">
                        <c:v>73.024399999999986</c:v>
                      </c:pt>
                      <c:pt idx="60" formatCode="0">
                        <c:v>78.950268749999992</c:v>
                      </c:pt>
                      <c:pt idx="61" formatCode="0">
                        <c:v>78.950268749999992</c:v>
                      </c:pt>
                      <c:pt idx="62" formatCode="0">
                        <c:v>79.760908749999999</c:v>
                      </c:pt>
                      <c:pt idx="63" formatCode="0">
                        <c:v>77.548052812500003</c:v>
                      </c:pt>
                      <c:pt idx="64" formatCode="0">
                        <c:v>76.548052812500003</c:v>
                      </c:pt>
                      <c:pt idx="65" formatCode="0">
                        <c:v>73.144976531249995</c:v>
                      </c:pt>
                      <c:pt idx="66" formatCode="0">
                        <c:v>66.825570225000007</c:v>
                      </c:pt>
                      <c:pt idx="67" formatCode="0">
                        <c:v>66.252695224999997</c:v>
                      </c:pt>
                      <c:pt idx="68" formatCode="0">
                        <c:v>64.684474002499996</c:v>
                      </c:pt>
                      <c:pt idx="69" formatCode="0">
                        <c:v>61.046374137375004</c:v>
                      </c:pt>
                      <c:pt idx="70" formatCode="0">
                        <c:v>63.234833142112507</c:v>
                      </c:pt>
                      <c:pt idx="71" formatCode="0">
                        <c:v>66.706426864718139</c:v>
                      </c:pt>
                      <c:pt idx="72" formatCode="0">
                        <c:v>68.760892964718124</c:v>
                      </c:pt>
                      <c:pt idx="73" formatCode="0">
                        <c:v>71.165481538439934</c:v>
                      </c:pt>
                      <c:pt idx="74" formatCode="0">
                        <c:v>78.139248686486937</c:v>
                      </c:pt>
                      <c:pt idx="75" formatCode="0">
                        <c:v>81.87788483261194</c:v>
                      </c:pt>
                      <c:pt idx="76" formatCode="0">
                        <c:v>70.628533218269496</c:v>
                      </c:pt>
                      <c:pt idx="77" formatCode="0">
                        <c:v>66.88312178369759</c:v>
                      </c:pt>
                      <c:pt idx="78" formatCode="0">
                        <c:v>65.129378091200081</c:v>
                      </c:pt>
                      <c:pt idx="79" formatCode="0">
                        <c:v>60.75510172244077</c:v>
                      </c:pt>
                      <c:pt idx="80" formatCode="0">
                        <c:v>58.75510172244077</c:v>
                      </c:pt>
                      <c:pt idx="81" formatCode="0">
                        <c:v>56.75510172244077</c:v>
                      </c:pt>
                      <c:pt idx="82" formatCode="0">
                        <c:v>53.594831734148535</c:v>
                      </c:pt>
                      <c:pt idx="83" formatCode="0">
                        <c:v>55.390760000822382</c:v>
                      </c:pt>
                      <c:pt idx="84" formatCode="0">
                        <c:v>51.494908038326628</c:v>
                      </c:pt>
                      <c:pt idx="85" formatCode="0">
                        <c:v>50.364055073253269</c:v>
                      </c:pt>
                      <c:pt idx="86" formatCode="0">
                        <c:v>47.80281236287442</c:v>
                      </c:pt>
                      <c:pt idx="87" formatCode="0">
                        <c:v>42.338057757957131</c:v>
                      </c:pt>
                      <c:pt idx="88" formatCode="0">
                        <c:v>41.45666086745306</c:v>
                      </c:pt>
                      <c:pt idx="89" formatCode="0">
                        <c:v>41.244629851460175</c:v>
                      </c:pt>
                      <c:pt idx="90" formatCode="0">
                        <c:v>43.330482481844804</c:v>
                      </c:pt>
                      <c:pt idx="91" formatCode="0">
                        <c:v>48.019501490561481</c:v>
                      </c:pt>
                      <c:pt idx="92" formatCode="0">
                        <c:v>44.286726668794344</c:v>
                      </c:pt>
                      <c:pt idx="93" formatCode="0">
                        <c:v>44.286726668794344</c:v>
                      </c:pt>
                      <c:pt idx="94" formatCode="0">
                        <c:v>42.16797523719552</c:v>
                      </c:pt>
                      <c:pt idx="95" formatCode="0">
                        <c:v>41.39168835882024</c:v>
                      </c:pt>
                      <c:pt idx="96" formatCode="0">
                        <c:v>36.257605901978415</c:v>
                      </c:pt>
                      <c:pt idx="97" formatCode="0">
                        <c:v>32.011775094209824</c:v>
                      </c:pt>
                      <c:pt idx="98" formatCode="0">
                        <c:v>31.907884378992659</c:v>
                      </c:pt>
                      <c:pt idx="99" formatCode="0">
                        <c:v>31.907884378992659</c:v>
                      </c:pt>
                      <c:pt idx="100" formatCode="0">
                        <c:v>32.474511739531223</c:v>
                      </c:pt>
                      <c:pt idx="101" formatCode="0">
                        <c:v>29.955032690496889</c:v>
                      </c:pt>
                      <c:pt idx="102" formatCode="0">
                        <c:v>27.181867790501283</c:v>
                      </c:pt>
                      <c:pt idx="103" formatCode="0">
                        <c:v>26.486808229398449</c:v>
                      </c:pt>
                      <c:pt idx="104" formatCode="0">
                        <c:v>24.548477821909628</c:v>
                      </c:pt>
                    </c:numCache>
                  </c:numRef>
                </c:val>
                <c:smooth val="0"/>
                <c:extLst xmlns:c15="http://schemas.microsoft.com/office/drawing/2012/chart">
                  <c:ext xmlns:c16="http://schemas.microsoft.com/office/drawing/2014/chart" uri="{C3380CC4-5D6E-409C-BE32-E72D297353CC}">
                    <c16:uniqueId val="{00000021-97F4-45A6-87EA-AB9105C5388D}"/>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24-25 '!$A$32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'!$B$32:$DB$32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2-97F4-45A6-87EA-AB9105C5388D}"/>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24-25 '!$A$33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'!$B$33:$DB$33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3-97F4-45A6-87EA-AB9105C5388D}"/>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24-25 '!$A$35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'!$B$35:$DB$35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4-97F4-45A6-87EA-AB9105C5388D}"/>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24-25 '!$A$36</c15:sqref>
                        </c15:formulaRef>
                      </c:ext>
                    </c:extLst>
                    <c:strCache>
                      <c:ptCount val="1"/>
                      <c:pt idx="0">
                        <c:v>Gynaecological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'!$B$36:$DB$36</c15:sqref>
                        </c15:formulaRef>
                      </c:ext>
                    </c:extLst>
                    <c:numCache>
                      <c:formatCode>General</c:formatCode>
                      <c:ptCount val="105"/>
                      <c:pt idx="53" formatCode="0">
                        <c:v>29</c:v>
                      </c:pt>
                      <c:pt idx="54" formatCode="0">
                        <c:v>27.85</c:v>
                      </c:pt>
                      <c:pt idx="55" formatCode="0">
                        <c:v>28.948500000000003</c:v>
                      </c:pt>
                      <c:pt idx="56" formatCode="0">
                        <c:v>28.000875000000001</c:v>
                      </c:pt>
                      <c:pt idx="57" formatCode="0">
                        <c:v>27.100631249999999</c:v>
                      </c:pt>
                      <c:pt idx="58" formatCode="0">
                        <c:v>26.101031249999998</c:v>
                      </c:pt>
                      <c:pt idx="59" formatCode="0">
                        <c:v>27.811494374999999</c:v>
                      </c:pt>
                      <c:pt idx="60" formatCode="0">
                        <c:v>29.693003812499999</c:v>
                      </c:pt>
                      <c:pt idx="61" formatCode="0">
                        <c:v>31.762664193750002</c:v>
                      </c:pt>
                      <c:pt idx="62" formatCode="0">
                        <c:v>34.938930613125009</c:v>
                      </c:pt>
                      <c:pt idx="63" formatCode="0">
                        <c:v>37.443219674437508</c:v>
                      </c:pt>
                      <c:pt idx="64" formatCode="0">
                        <c:v>40.197937641881261</c:v>
                      </c:pt>
                      <c:pt idx="65" formatCode="0">
                        <c:v>38.682842759787192</c:v>
                      </c:pt>
                      <c:pt idx="66" formatCode="0">
                        <c:v>35.804162483808476</c:v>
                      </c:pt>
                      <c:pt idx="67" formatCode="0">
                        <c:v>35.804162483808476</c:v>
                      </c:pt>
                      <c:pt idx="68" formatCode="0">
                        <c:v>33.519152359618047</c:v>
                      </c:pt>
                      <c:pt idx="69" formatCode="0">
                        <c:v>32.288516541637151</c:v>
                      </c:pt>
                      <c:pt idx="70" formatCode="0">
                        <c:v>33.880622557886262</c:v>
                      </c:pt>
                      <c:pt idx="71" formatCode="0">
                        <c:v>36.288976853674889</c:v>
                      </c:pt>
                      <c:pt idx="72" formatCode="0">
                        <c:v>37.613571716358635</c:v>
                      </c:pt>
                      <c:pt idx="73" formatCode="0">
                        <c:v>37.613571716358635</c:v>
                      </c:pt>
                      <c:pt idx="74" formatCode="0">
                        <c:v>39.984104282176567</c:v>
                      </c:pt>
                      <c:pt idx="75" formatCode="0">
                        <c:v>41.444470118285395</c:v>
                      </c:pt>
                      <c:pt idx="76" formatCode="0">
                        <c:v>38.833407234371123</c:v>
                      </c:pt>
                      <c:pt idx="77" formatCode="0">
                        <c:v>36.794745784612566</c:v>
                      </c:pt>
                      <c:pt idx="78" formatCode="0">
                        <c:v>36.794745784612566</c:v>
                      </c:pt>
                      <c:pt idx="79" formatCode="0">
                        <c:v>34.499150381593935</c:v>
                      </c:pt>
                      <c:pt idx="80" formatCode="0">
                        <c:v>33.184465164923438</c:v>
                      </c:pt>
                      <c:pt idx="81" formatCode="0">
                        <c:v>30.686563253249496</c:v>
                      </c:pt>
                      <c:pt idx="82" formatCode="0">
                        <c:v>28.192288151297426</c:v>
                      </c:pt>
                      <c:pt idx="83" formatCode="0">
                        <c:v>29.99986669219922</c:v>
                      </c:pt>
                      <c:pt idx="84" formatCode="0">
                        <c:v>27.875401116320532</c:v>
                      </c:pt>
                      <c:pt idx="85" formatCode="0">
                        <c:v>27.875401116320532</c:v>
                      </c:pt>
                      <c:pt idx="86" formatCode="0">
                        <c:v>26.919391607175122</c:v>
                      </c:pt>
                      <c:pt idx="87" formatCode="0">
                        <c:v>24.227452446457612</c:v>
                      </c:pt>
                      <c:pt idx="88" formatCode="0">
                        <c:v>24.227452446457612</c:v>
                      </c:pt>
                      <c:pt idx="89" formatCode="0">
                        <c:v>25.01542143046472</c:v>
                      </c:pt>
                      <c:pt idx="90" formatCode="0">
                        <c:v>25.83280956078405</c:v>
                      </c:pt>
                      <c:pt idx="91" formatCode="0">
                        <c:v>28.416090516862454</c:v>
                      </c:pt>
                      <c:pt idx="92" formatCode="0">
                        <c:v>29.36017380738128</c:v>
                      </c:pt>
                      <c:pt idx="93" formatCode="0">
                        <c:v>27.377598897291755</c:v>
                      </c:pt>
                      <c:pt idx="94" formatCode="0">
                        <c:v>27.377598897291755</c:v>
                      </c:pt>
                      <c:pt idx="95" formatCode="0">
                        <c:v>26.424156426643151</c:v>
                      </c:pt>
                      <c:pt idx="96" formatCode="0">
                        <c:v>25.531997717102861</c:v>
                      </c:pt>
                      <c:pt idx="97" formatCode="0">
                        <c:v>24.673899493519119</c:v>
                      </c:pt>
                      <c:pt idx="98" formatCode="0">
                        <c:v>21.283696397266034</c:v>
                      </c:pt>
                      <c:pt idx="99" formatCode="0">
                        <c:v>20.605655778015414</c:v>
                      </c:pt>
                      <c:pt idx="100" formatCode="0">
                        <c:v>22.538071542879674</c:v>
                      </c:pt>
                      <c:pt idx="101" formatCode="0">
                        <c:v>20.284264388591708</c:v>
                      </c:pt>
                      <c:pt idx="102" formatCode="0">
                        <c:v>18.950897510835368</c:v>
                      </c:pt>
                      <c:pt idx="103" formatCode="0">
                        <c:v>18.255837949732538</c:v>
                      </c:pt>
                      <c:pt idx="104" formatCode="0">
                        <c:v>17.317507542243714</c:v>
                      </c:pt>
                    </c:numCache>
                  </c:numRef>
                </c:val>
                <c:smooth val="0"/>
                <c:extLst xmlns:c15="http://schemas.microsoft.com/office/drawing/2012/chart">
                  <c:ext xmlns:c16="http://schemas.microsoft.com/office/drawing/2014/chart" uri="{C3380CC4-5D6E-409C-BE32-E72D297353CC}">
                    <c16:uniqueId val="{00000025-97F4-45A6-87EA-AB9105C5388D}"/>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24-25 '!$A$37</c15:sqref>
                        </c15:formulaRef>
                      </c:ext>
                    </c:extLst>
                    <c:strCache>
                      <c:ptCount val="1"/>
                      <c:pt idx="0">
                        <c:v>Haematological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'!$B$37:$DB$37</c15:sqref>
                        </c15:formulaRef>
                      </c:ext>
                    </c:extLst>
                    <c:numCache>
                      <c:formatCode>General</c:formatCode>
                      <c:ptCount val="105"/>
                      <c:pt idx="53" formatCode="0">
                        <c:v>8</c:v>
                      </c:pt>
                      <c:pt idx="54" formatCode="0">
                        <c:v>8</c:v>
                      </c:pt>
                      <c:pt idx="55" formatCode="0">
                        <c:v>8</c:v>
                      </c:pt>
                      <c:pt idx="56" formatCode="0">
                        <c:v>7.6</c:v>
                      </c:pt>
                      <c:pt idx="57" formatCode="0">
                        <c:v>7.36</c:v>
                      </c:pt>
                      <c:pt idx="58" formatCode="0">
                        <c:v>7.2200000000000006</c:v>
                      </c:pt>
                      <c:pt idx="59" formatCode="0">
                        <c:v>6.1575000000000006</c:v>
                      </c:pt>
                      <c:pt idx="60" formatCode="0">
                        <c:v>6.7515000000000001</c:v>
                      </c:pt>
                      <c:pt idx="61" formatCode="0">
                        <c:v>6.7515000000000001</c:v>
                      </c:pt>
                      <c:pt idx="62" formatCode="0">
                        <c:v>6.7515000000000001</c:v>
                      </c:pt>
                      <c:pt idx="63" formatCode="0">
                        <c:v>6.6486000000000001</c:v>
                      </c:pt>
                      <c:pt idx="64" formatCode="0">
                        <c:v>6.6486000000000001</c:v>
                      </c:pt>
                      <c:pt idx="65" formatCode="0">
                        <c:v>6.8989499999999992</c:v>
                      </c:pt>
                      <c:pt idx="66" formatCode="0">
                        <c:v>5.9427000000000003</c:v>
                      </c:pt>
                      <c:pt idx="67" formatCode="0">
                        <c:v>5.9427000000000003</c:v>
                      </c:pt>
                      <c:pt idx="68" formatCode="0">
                        <c:v>5.9427000000000003</c:v>
                      </c:pt>
                      <c:pt idx="69" formatCode="0">
                        <c:v>6.5329874999999991</c:v>
                      </c:pt>
                      <c:pt idx="70" formatCode="0">
                        <c:v>7.6473787499999997</c:v>
                      </c:pt>
                      <c:pt idx="71" formatCode="0">
                        <c:v>8.8597141874999998</c:v>
                      </c:pt>
                      <c:pt idx="72" formatCode="0">
                        <c:v>8.8597141874999998</c:v>
                      </c:pt>
                      <c:pt idx="73" formatCode="0">
                        <c:v>8.1957409874999989</c:v>
                      </c:pt>
                      <c:pt idx="74" formatCode="0">
                        <c:v>8.7933168674999997</c:v>
                      </c:pt>
                      <c:pt idx="75" formatCode="0">
                        <c:v>9.1263141956249996</c:v>
                      </c:pt>
                      <c:pt idx="76" formatCode="0">
                        <c:v>8.7433672682812489</c:v>
                      </c:pt>
                      <c:pt idx="77" formatCode="0">
                        <c:v>8.7433672682812489</c:v>
                      </c:pt>
                      <c:pt idx="78" formatCode="0">
                        <c:v>8.7433672682812489</c:v>
                      </c:pt>
                      <c:pt idx="79" formatCode="0">
                        <c:v>8.086033800281248</c:v>
                      </c:pt>
                      <c:pt idx="80" formatCode="0">
                        <c:v>8.086033800281248</c:v>
                      </c:pt>
                      <c:pt idx="81" formatCode="0">
                        <c:v>8.086033800281248</c:v>
                      </c:pt>
                      <c:pt idx="82" formatCode="0">
                        <c:v>7.3699230461484362</c:v>
                      </c:pt>
                      <c:pt idx="83" formatCode="0">
                        <c:v>7.3699230461484362</c:v>
                      </c:pt>
                      <c:pt idx="84" formatCode="0">
                        <c:v>6.9287308021335914</c:v>
                      </c:pt>
                      <c:pt idx="85" formatCode="0">
                        <c:v>6.5168677794902319</c:v>
                      </c:pt>
                      <c:pt idx="86" formatCode="0">
                        <c:v>6.1321405562327085</c:v>
                      </c:pt>
                      <c:pt idx="87" formatCode="0">
                        <c:v>5.7725380775663622</c:v>
                      </c:pt>
                      <c:pt idx="88" formatCode="0">
                        <c:v>5.4362152679188043</c:v>
                      </c:pt>
                      <c:pt idx="89" formatCode="0">
                        <c:v>5.4362152679188043</c:v>
                      </c:pt>
                      <c:pt idx="90" formatCode="0">
                        <c:v>6.4376056911179349</c:v>
                      </c:pt>
                      <c:pt idx="91" formatCode="0">
                        <c:v>8.2744495050302209</c:v>
                      </c:pt>
                      <c:pt idx="92" formatCode="0">
                        <c:v>7.2032702874372578</c:v>
                      </c:pt>
                      <c:pt idx="93" formatCode="0">
                        <c:v>6.6366429268986922</c:v>
                      </c:pt>
                      <c:pt idx="94" formatCode="0">
                        <c:v>6.6366429268986922</c:v>
                      </c:pt>
                      <c:pt idx="95" formatCode="0">
                        <c:v>6.6366429268986922</c:v>
                      </c:pt>
                      <c:pt idx="96" formatCode="0">
                        <c:v>5.4226398136266667</c:v>
                      </c:pt>
                      <c:pt idx="97" formatCode="0">
                        <c:v>5.4226398136266667</c:v>
                      </c:pt>
                      <c:pt idx="98" formatCode="0">
                        <c:v>5.4226398136266667</c:v>
                      </c:pt>
                      <c:pt idx="99" formatCode="0">
                        <c:v>5.4226398136266667</c:v>
                      </c:pt>
                      <c:pt idx="100" formatCode="0">
                        <c:v>6.9604696647828526</c:v>
                      </c:pt>
                      <c:pt idx="101" formatCode="0">
                        <c:v>6.3938423042442869</c:v>
                      </c:pt>
                      <c:pt idx="102" formatCode="0">
                        <c:v>6.3938423042442869</c:v>
                      </c:pt>
                      <c:pt idx="103" formatCode="0">
                        <c:v>6.3938423042442869</c:v>
                      </c:pt>
                      <c:pt idx="104" formatCode="0">
                        <c:v>7.5592852929854315</c:v>
                      </c:pt>
                    </c:numCache>
                  </c:numRef>
                </c:val>
                <c:smooth val="0"/>
                <c:extLst xmlns:c15="http://schemas.microsoft.com/office/drawing/2012/chart">
                  <c:ext xmlns:c16="http://schemas.microsoft.com/office/drawing/2014/chart" uri="{C3380CC4-5D6E-409C-BE32-E72D297353CC}">
                    <c16:uniqueId val="{00000026-97F4-45A6-87EA-AB9105C5388D}"/>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24-25 '!$A$38</c15:sqref>
                        </c15:formulaRef>
                      </c:ext>
                    </c:extLst>
                    <c:strCache>
                      <c:ptCount val="1"/>
                      <c:pt idx="0">
                        <c:v>Head and neck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'!$B$38:$DB$38</c15:sqref>
                        </c15:formulaRef>
                      </c:ext>
                    </c:extLst>
                    <c:numCache>
                      <c:formatCode>General</c:formatCode>
                      <c:ptCount val="105"/>
                      <c:pt idx="53" formatCode="0">
                        <c:v>8.25</c:v>
                      </c:pt>
                      <c:pt idx="54" formatCode="0">
                        <c:v>6.6000000000000005</c:v>
                      </c:pt>
                      <c:pt idx="55" formatCode="0">
                        <c:v>6.9000000000000012</c:v>
                      </c:pt>
                      <c:pt idx="56" formatCode="0">
                        <c:v>5.7000000000000011</c:v>
                      </c:pt>
                      <c:pt idx="57" formatCode="0">
                        <c:v>5.7000000000000011</c:v>
                      </c:pt>
                      <c:pt idx="58" formatCode="0">
                        <c:v>6.6000000000000005</c:v>
                      </c:pt>
                      <c:pt idx="59" formatCode="0">
                        <c:v>6.6000000000000005</c:v>
                      </c:pt>
                      <c:pt idx="60" formatCode="0">
                        <c:v>8.7000000000000011</c:v>
                      </c:pt>
                      <c:pt idx="61" formatCode="0">
                        <c:v>8.7000000000000011</c:v>
                      </c:pt>
                      <c:pt idx="62" formatCode="0">
                        <c:v>8.7000000000000011</c:v>
                      </c:pt>
                      <c:pt idx="63" formatCode="0">
                        <c:v>8.8500000000000014</c:v>
                      </c:pt>
                      <c:pt idx="64" formatCode="0">
                        <c:v>8.8500000000000014</c:v>
                      </c:pt>
                      <c:pt idx="65" formatCode="0">
                        <c:v>8.370000000000001</c:v>
                      </c:pt>
                      <c:pt idx="66" formatCode="0">
                        <c:v>7.0335000000000019</c:v>
                      </c:pt>
                      <c:pt idx="67" formatCode="0">
                        <c:v>7.0335000000000019</c:v>
                      </c:pt>
                      <c:pt idx="68" formatCode="0">
                        <c:v>7.4655000000000022</c:v>
                      </c:pt>
                      <c:pt idx="69" formatCode="0">
                        <c:v>6.5700450000000012</c:v>
                      </c:pt>
                      <c:pt idx="70" formatCode="0">
                        <c:v>6.5700450000000012</c:v>
                      </c:pt>
                      <c:pt idx="71" formatCode="0">
                        <c:v>7.8633652500000029</c:v>
                      </c:pt>
                      <c:pt idx="72" formatCode="0">
                        <c:v>9.963271350000003</c:v>
                      </c:pt>
                      <c:pt idx="73" formatCode="0">
                        <c:v>9.963271350000003</c:v>
                      </c:pt>
                      <c:pt idx="74" formatCode="0">
                        <c:v>11.254992322500001</c:v>
                      </c:pt>
                      <c:pt idx="75" formatCode="0">
                        <c:v>12.195888322500002</c:v>
                      </c:pt>
                      <c:pt idx="76" formatCode="0">
                        <c:v>9.2584754257500013</c:v>
                      </c:pt>
                      <c:pt idx="77" formatCode="0">
                        <c:v>8.392851105750001</c:v>
                      </c:pt>
                      <c:pt idx="78" formatCode="0">
                        <c:v>7.7324481672525023</c:v>
                      </c:pt>
                      <c:pt idx="79" formatCode="0">
                        <c:v>7.1928756744525018</c:v>
                      </c:pt>
                      <c:pt idx="80" formatCode="0">
                        <c:v>7.1928756744525018</c:v>
                      </c:pt>
                      <c:pt idx="81" formatCode="0">
                        <c:v>7.1928756744525018</c:v>
                      </c:pt>
                      <c:pt idx="82" formatCode="0">
                        <c:v>6.4644528091725011</c:v>
                      </c:pt>
                      <c:pt idx="83" formatCode="0">
                        <c:v>6.8772257661645018</c:v>
                      </c:pt>
                      <c:pt idx="84" formatCode="0">
                        <c:v>6.4231755134733017</c:v>
                      </c:pt>
                      <c:pt idx="85" formatCode="0">
                        <c:v>6.4231755134733017</c:v>
                      </c:pt>
                      <c:pt idx="86" formatCode="0">
                        <c:v>6.4231755134733017</c:v>
                      </c:pt>
                      <c:pt idx="87" formatCode="0">
                        <c:v>5.6058850586291413</c:v>
                      </c:pt>
                      <c:pt idx="88" formatCode="0">
                        <c:v>5.6058850586291413</c:v>
                      </c:pt>
                      <c:pt idx="89" formatCode="0">
                        <c:v>5.6058850586291413</c:v>
                      </c:pt>
                      <c:pt idx="90" formatCode="0">
                        <c:v>6.0962593315356379</c:v>
                      </c:pt>
                      <c:pt idx="91" formatCode="0">
                        <c:v>7.7371603263821722</c:v>
                      </c:pt>
                      <c:pt idx="92" formatCode="0">
                        <c:v>8.0694963072473058</c:v>
                      </c:pt>
                      <c:pt idx="93" formatCode="0">
                        <c:v>7.2236006864836009</c:v>
                      </c:pt>
                      <c:pt idx="94" formatCode="0">
                        <c:v>7.2236006864836009</c:v>
                      </c:pt>
                      <c:pt idx="95" formatCode="0">
                        <c:v>7.9426119641327508</c:v>
                      </c:pt>
                      <c:pt idx="96" formatCode="0">
                        <c:v>7.1483507677194762</c:v>
                      </c:pt>
                      <c:pt idx="97" formatCode="0">
                        <c:v>6.5428743385445456</c:v>
                      </c:pt>
                      <c:pt idx="98" formatCode="0">
                        <c:v>5.5459716164871349</c:v>
                      </c:pt>
                      <c:pt idx="99" formatCode="0">
                        <c:v>4.4743572082788408</c:v>
                      </c:pt>
                      <c:pt idx="100" formatCode="0">
                        <c:v>4.4743572082788408</c:v>
                      </c:pt>
                      <c:pt idx="101" formatCode="0">
                        <c:v>4.2243138463635734</c:v>
                      </c:pt>
                      <c:pt idx="102" formatCode="0">
                        <c:v>3.9992748206398314</c:v>
                      </c:pt>
                      <c:pt idx="103" formatCode="0">
                        <c:v>3.9992748206398314</c:v>
                      </c:pt>
                      <c:pt idx="104" formatCode="0">
                        <c:v>4.2018099437911989</c:v>
                      </c:pt>
                    </c:numCache>
                  </c:numRef>
                </c:val>
                <c:smooth val="0"/>
                <c:extLst xmlns:c15="http://schemas.microsoft.com/office/drawing/2012/chart">
                  <c:ext xmlns:c16="http://schemas.microsoft.com/office/drawing/2014/chart" uri="{C3380CC4-5D6E-409C-BE32-E72D297353CC}">
                    <c16:uniqueId val="{00000027-97F4-45A6-87EA-AB9105C5388D}"/>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24-25 '!$A$39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'!$B$39:$DB$39</c15:sqref>
                        </c15:formulaRef>
                      </c:ext>
                    </c:extLst>
                    <c:numCache>
                      <c:formatCode>General</c:formatCode>
                      <c:ptCount val="105"/>
                      <c:pt idx="53" formatCode="0">
                        <c:v>39.950000000000003</c:v>
                      </c:pt>
                      <c:pt idx="54" formatCode="0">
                        <c:v>38.952500000000001</c:v>
                      </c:pt>
                      <c:pt idx="55" formatCode="0">
                        <c:v>37.952500000000001</c:v>
                      </c:pt>
                      <c:pt idx="56" formatCode="0">
                        <c:v>37.002499999999998</c:v>
                      </c:pt>
                      <c:pt idx="57" formatCode="0">
                        <c:v>37.002499999999998</c:v>
                      </c:pt>
                      <c:pt idx="58" formatCode="0">
                        <c:v>36.054874999999996</c:v>
                      </c:pt>
                      <c:pt idx="59" formatCode="0">
                        <c:v>36.054874999999996</c:v>
                      </c:pt>
                      <c:pt idx="60" formatCode="0">
                        <c:v>37.85761875</c:v>
                      </c:pt>
                      <c:pt idx="61" formatCode="0">
                        <c:v>37.85761875</c:v>
                      </c:pt>
                      <c:pt idx="62" formatCode="0">
                        <c:v>36.909993749999998</c:v>
                      </c:pt>
                      <c:pt idx="63" formatCode="0">
                        <c:v>35.96473781249999</c:v>
                      </c:pt>
                      <c:pt idx="64" formatCode="0">
                        <c:v>35.96473781249999</c:v>
                      </c:pt>
                      <c:pt idx="65" formatCode="0">
                        <c:v>33.268507781249994</c:v>
                      </c:pt>
                      <c:pt idx="66" formatCode="0">
                        <c:v>29.180500912499994</c:v>
                      </c:pt>
                      <c:pt idx="67" formatCode="0">
                        <c:v>29.180500912499994</c:v>
                      </c:pt>
                      <c:pt idx="68" formatCode="0">
                        <c:v>27.887390789999994</c:v>
                      </c:pt>
                      <c:pt idx="69" formatCode="0">
                        <c:v>27.305491234874992</c:v>
                      </c:pt>
                      <c:pt idx="70" formatCode="0">
                        <c:v>28.411100389612493</c:v>
                      </c:pt>
                      <c:pt idx="71" formatCode="0">
                        <c:v>30.644125393468123</c:v>
                      </c:pt>
                      <c:pt idx="72" formatCode="0">
                        <c:v>31.537842376280622</c:v>
                      </c:pt>
                      <c:pt idx="73" formatCode="0">
                        <c:v>32.814820950002435</c:v>
                      </c:pt>
                      <c:pt idx="74" formatCode="0">
                        <c:v>34.455561997502556</c:v>
                      </c:pt>
                      <c:pt idx="75" formatCode="0">
                        <c:v>36.426207944604123</c:v>
                      </c:pt>
                      <c:pt idx="76" formatCode="0">
                        <c:v>32.78358715014371</c:v>
                      </c:pt>
                      <c:pt idx="77" formatCode="0">
                        <c:v>31.144407792636525</c:v>
                      </c:pt>
                      <c:pt idx="78" formatCode="0">
                        <c:v>30.217711536012015</c:v>
                      </c:pt>
                      <c:pt idx="79" formatCode="0">
                        <c:v>27.826464515418131</c:v>
                      </c:pt>
                      <c:pt idx="80" formatCode="0">
                        <c:v>27.826464515418131</c:v>
                      </c:pt>
                      <c:pt idx="81" formatCode="0">
                        <c:v>27.826464515418131</c:v>
                      </c:pt>
                      <c:pt idx="82" formatCode="0">
                        <c:v>25.043818063876316</c:v>
                      </c:pt>
                      <c:pt idx="83" formatCode="0">
                        <c:v>25.756910833348879</c:v>
                      </c:pt>
                      <c:pt idx="84" formatCode="0">
                        <c:v>23.929967157960178</c:v>
                      </c:pt>
                      <c:pt idx="85" formatCode="0">
                        <c:v>23.929967157960178</c:v>
                      </c:pt>
                      <c:pt idx="86" formatCode="0">
                        <c:v>21.536970442164161</c:v>
                      </c:pt>
                      <c:pt idx="87" formatCode="0">
                        <c:v>18.743094364153755</c:v>
                      </c:pt>
                      <c:pt idx="88" formatCode="0">
                        <c:v>17.412937106463271</c:v>
                      </c:pt>
                      <c:pt idx="89" formatCode="0">
                        <c:v>17.412937106463271</c:v>
                      </c:pt>
                      <c:pt idx="90" formatCode="0">
                        <c:v>19.480715385617863</c:v>
                      </c:pt>
                      <c:pt idx="91" formatCode="0">
                        <c:v>21.782489209714164</c:v>
                      </c:pt>
                      <c:pt idx="92" formatCode="0">
                        <c:v>23.960738130685584</c:v>
                      </c:pt>
                      <c:pt idx="93" formatCode="0">
                        <c:v>23.06587134828326</c:v>
                      </c:pt>
                      <c:pt idx="94" formatCode="0">
                        <c:v>23.06587134828326</c:v>
                      </c:pt>
                      <c:pt idx="95" formatCode="0">
                        <c:v>20.889121153817221</c:v>
                      </c:pt>
                      <c:pt idx="96" formatCode="0">
                        <c:v>19.278360945493034</c:v>
                      </c:pt>
                      <c:pt idx="97" formatCode="0">
                        <c:v>17.347986773223873</c:v>
                      </c:pt>
                      <c:pt idx="98" formatCode="0">
                        <c:v>16.738309067894548</c:v>
                      </c:pt>
                      <c:pt idx="99" formatCode="0">
                        <c:v>15.927437719806544</c:v>
                      </c:pt>
                      <c:pt idx="100" formatCode="0">
                        <c:v>18.082038730440374</c:v>
                      </c:pt>
                      <c:pt idx="101" formatCode="0">
                        <c:v>16.142897820869926</c:v>
                      </c:pt>
                      <c:pt idx="102" formatCode="0">
                        <c:v>15.369732920874316</c:v>
                      </c:pt>
                      <c:pt idx="103" formatCode="0">
                        <c:v>14.270886405451066</c:v>
                      </c:pt>
                      <c:pt idx="104" formatCode="0">
                        <c:v>15.259848269331993</c:v>
                      </c:pt>
                    </c:numCache>
                  </c:numRef>
                </c:val>
                <c:smooth val="0"/>
                <c:extLst xmlns:c15="http://schemas.microsoft.com/office/drawing/2012/chart">
                  <c:ext xmlns:c16="http://schemas.microsoft.com/office/drawing/2014/chart" uri="{C3380CC4-5D6E-409C-BE32-E72D297353CC}">
                    <c16:uniqueId val="{00000028-97F4-45A6-87EA-AB9105C5388D}"/>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24-25 '!$A$40</c15:sqref>
                        </c15:formulaRef>
                      </c:ext>
                    </c:extLst>
                    <c:strCache>
                      <c:ptCount val="1"/>
                      <c:pt idx="0">
                        <c:v>Lung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'!$B$40:$DB$40</c15:sqref>
                        </c15:formulaRef>
                      </c:ext>
                    </c:extLst>
                    <c:numCache>
                      <c:formatCode>General</c:formatCode>
                      <c:ptCount val="105"/>
                      <c:pt idx="53" formatCode="0">
                        <c:v>17.2</c:v>
                      </c:pt>
                      <c:pt idx="54" formatCode="0">
                        <c:v>17.2</c:v>
                      </c:pt>
                      <c:pt idx="55" formatCode="0">
                        <c:v>17.920000000000002</c:v>
                      </c:pt>
                      <c:pt idx="56" formatCode="0">
                        <c:v>18.920000000000002</c:v>
                      </c:pt>
                      <c:pt idx="57" formatCode="0">
                        <c:v>17.82</c:v>
                      </c:pt>
                      <c:pt idx="58" formatCode="0">
                        <c:v>17.028000000000002</c:v>
                      </c:pt>
                      <c:pt idx="59" formatCode="0">
                        <c:v>17.028000000000002</c:v>
                      </c:pt>
                      <c:pt idx="60" formatCode="0">
                        <c:v>18.730800000000002</c:v>
                      </c:pt>
                      <c:pt idx="61" formatCode="0">
                        <c:v>18.730800000000002</c:v>
                      </c:pt>
                      <c:pt idx="62" formatCode="0">
                        <c:v>17.641800000000003</c:v>
                      </c:pt>
                      <c:pt idx="63" formatCode="0">
                        <c:v>15.87762</c:v>
                      </c:pt>
                      <c:pt idx="64" formatCode="0">
                        <c:v>15.87762</c:v>
                      </c:pt>
                      <c:pt idx="65" formatCode="0">
                        <c:v>14.289858000000002</c:v>
                      </c:pt>
                      <c:pt idx="66" formatCode="0">
                        <c:v>13.495977000000002</c:v>
                      </c:pt>
                      <c:pt idx="67" formatCode="0">
                        <c:v>13.495977000000002</c:v>
                      </c:pt>
                      <c:pt idx="68" formatCode="0">
                        <c:v>14.210469900000003</c:v>
                      </c:pt>
                      <c:pt idx="69" formatCode="0">
                        <c:v>14.996412090000003</c:v>
                      </c:pt>
                      <c:pt idx="70" formatCode="0">
                        <c:v>14.996412090000003</c:v>
                      </c:pt>
                      <c:pt idx="71" formatCode="0">
                        <c:v>15.631516890000004</c:v>
                      </c:pt>
                      <c:pt idx="72" formatCode="0">
                        <c:v>16.330132170000006</c:v>
                      </c:pt>
                      <c:pt idx="73" formatCode="0">
                        <c:v>16.330132170000006</c:v>
                      </c:pt>
                      <c:pt idx="74" formatCode="0">
                        <c:v>17.098608978000005</c:v>
                      </c:pt>
                      <c:pt idx="75" formatCode="0">
                        <c:v>18.827681796000007</c:v>
                      </c:pt>
                      <c:pt idx="76" formatCode="0">
                        <c:v>16.752794414400007</c:v>
                      </c:pt>
                      <c:pt idx="77" formatCode="0">
                        <c:v>15.077514972960007</c:v>
                      </c:pt>
                      <c:pt idx="78" formatCode="0">
                        <c:v>15.077514972960007</c:v>
                      </c:pt>
                      <c:pt idx="79" formatCode="0">
                        <c:v>13.569763475664006</c:v>
                      </c:pt>
                      <c:pt idx="80" formatCode="0">
                        <c:v>13.569763475664006</c:v>
                      </c:pt>
                      <c:pt idx="81" formatCode="0">
                        <c:v>14.254476311592008</c:v>
                      </c:pt>
                      <c:pt idx="82" formatCode="0">
                        <c:v>13.501292192071206</c:v>
                      </c:pt>
                      <c:pt idx="83" formatCode="0">
                        <c:v>14.857023607208646</c:v>
                      </c:pt>
                      <c:pt idx="84" formatCode="0">
                        <c:v>13.778040671029014</c:v>
                      </c:pt>
                      <c:pt idx="85" formatCode="0">
                        <c:v>14.550807577657356</c:v>
                      </c:pt>
                      <c:pt idx="86" formatCode="0">
                        <c:v>13.945770417182796</c:v>
                      </c:pt>
                      <c:pt idx="87" formatCode="0">
                        <c:v>12.006659931037413</c:v>
                      </c:pt>
                      <c:pt idx="88" formatCode="0">
                        <c:v>12.006659931037413</c:v>
                      </c:pt>
                      <c:pt idx="89" formatCode="0">
                        <c:v>13.536738406161529</c:v>
                      </c:pt>
                      <c:pt idx="90" formatCode="0">
                        <c:v>14.454785491235999</c:v>
                      </c:pt>
                      <c:pt idx="91" formatCode="0">
                        <c:v>16.335890795901282</c:v>
                      </c:pt>
                      <c:pt idx="92" formatCode="0">
                        <c:v>17.969479875491412</c:v>
                      </c:pt>
                      <c:pt idx="93" formatCode="0">
                        <c:v>17.358519540374353</c:v>
                      </c:pt>
                      <c:pt idx="94" formatCode="0">
                        <c:v>17.358519540374353</c:v>
                      </c:pt>
                      <c:pt idx="95" formatCode="0">
                        <c:v>16.007205344684053</c:v>
                      </c:pt>
                      <c:pt idx="96" formatCode="0">
                        <c:v>13.746640963596658</c:v>
                      </c:pt>
                      <c:pt idx="97" formatCode="0">
                        <c:v>11.712133020618005</c:v>
                      </c:pt>
                      <c:pt idx="98" formatCode="0">
                        <c:v>10.77186506487285</c:v>
                      </c:pt>
                      <c:pt idx="99" formatCode="0">
                        <c:v>10.77186506487285</c:v>
                      </c:pt>
                      <c:pt idx="100" formatCode="0">
                        <c:v>11.618106225043491</c:v>
                      </c:pt>
                      <c:pt idx="101" formatCode="0">
                        <c:v>9.2909430345742319</c:v>
                      </c:pt>
                      <c:pt idx="102" formatCode="0">
                        <c:v>9.2909430345742319</c:v>
                      </c:pt>
                      <c:pt idx="103" formatCode="0">
                        <c:v>9.2909430345742319</c:v>
                      </c:pt>
                      <c:pt idx="104" formatCode="0">
                        <c:v>9.9890919917150107</c:v>
                      </c:pt>
                    </c:numCache>
                  </c:numRef>
                </c:val>
                <c:smooth val="0"/>
                <c:extLst xmlns:c15="http://schemas.microsoft.com/office/drawing/2012/chart">
                  <c:ext xmlns:c16="http://schemas.microsoft.com/office/drawing/2014/chart" uri="{C3380CC4-5D6E-409C-BE32-E72D297353CC}">
                    <c16:uniqueId val="{00000029-97F4-45A6-87EA-AB9105C5388D}"/>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24-25 '!$A$41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'!$B$41:$DB$41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A-97F4-45A6-87EA-AB9105C5388D}"/>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24-25 '!$A$42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'!$B$42:$DB$42</c15:sqref>
                        </c15:formulaRef>
                      </c:ext>
                    </c:extLst>
                    <c:numCache>
                      <c:formatCode>General</c:formatCode>
                      <c:ptCount val="105"/>
                      <c:pt idx="53" formatCode="0">
                        <c:v>2</c:v>
                      </c:pt>
                      <c:pt idx="54" formatCode="0">
                        <c:v>2</c:v>
                      </c:pt>
                      <c:pt idx="55" formatCode="0">
                        <c:v>2</c:v>
                      </c:pt>
                      <c:pt idx="56" formatCode="0">
                        <c:v>3</c:v>
                      </c:pt>
                      <c:pt idx="57" formatCode="0">
                        <c:v>2</c:v>
                      </c:pt>
                      <c:pt idx="58" formatCode="0">
                        <c:v>2</c:v>
                      </c:pt>
                      <c:pt idx="59" formatCode="0">
                        <c:v>2</c:v>
                      </c:pt>
                      <c:pt idx="60" formatCode="0">
                        <c:v>3</c:v>
                      </c:pt>
                      <c:pt idx="61" formatCode="0">
                        <c:v>3</c:v>
                      </c:pt>
                      <c:pt idx="62" formatCode="0">
                        <c:v>3</c:v>
                      </c:pt>
                      <c:pt idx="63" formatCode="0">
                        <c:v>2</c:v>
                      </c:pt>
                      <c:pt idx="64" formatCode="0">
                        <c:v>2</c:v>
                      </c:pt>
                      <c:pt idx="65" formatCode="0">
                        <c:v>2</c:v>
                      </c:pt>
                      <c:pt idx="66" formatCode="0">
                        <c:v>2</c:v>
                      </c:pt>
                      <c:pt idx="67" formatCode="0">
                        <c:v>1</c:v>
                      </c:pt>
                      <c:pt idx="68" formatCode="0">
                        <c:v>1</c:v>
                      </c:pt>
                      <c:pt idx="69" formatCode="0">
                        <c:v>2</c:v>
                      </c:pt>
                      <c:pt idx="70" formatCode="0">
                        <c:v>2</c:v>
                      </c:pt>
                      <c:pt idx="71" formatCode="0">
                        <c:v>3</c:v>
                      </c:pt>
                      <c:pt idx="72" formatCode="0">
                        <c:v>3</c:v>
                      </c:pt>
                      <c:pt idx="73" formatCode="0">
                        <c:v>3</c:v>
                      </c:pt>
                      <c:pt idx="74" formatCode="0">
                        <c:v>4</c:v>
                      </c:pt>
                      <c:pt idx="75" formatCode="0">
                        <c:v>5</c:v>
                      </c:pt>
                      <c:pt idx="76" formatCode="0">
                        <c:v>5</c:v>
                      </c:pt>
                      <c:pt idx="77" formatCode="0">
                        <c:v>5</c:v>
                      </c:pt>
                      <c:pt idx="78" formatCode="0">
                        <c:v>5</c:v>
                      </c:pt>
                      <c:pt idx="79" formatCode="0">
                        <c:v>4</c:v>
                      </c:pt>
                      <c:pt idx="80" formatCode="0">
                        <c:v>4</c:v>
                      </c:pt>
                      <c:pt idx="81" formatCode="0">
                        <c:v>4</c:v>
                      </c:pt>
                      <c:pt idx="82" formatCode="0">
                        <c:v>4</c:v>
                      </c:pt>
                      <c:pt idx="83" formatCode="0">
                        <c:v>5</c:v>
                      </c:pt>
                      <c:pt idx="84" formatCode="0">
                        <c:v>5</c:v>
                      </c:pt>
                      <c:pt idx="85" formatCode="0">
                        <c:v>5</c:v>
                      </c:pt>
                      <c:pt idx="86" formatCode="0">
                        <c:v>5</c:v>
                      </c:pt>
                      <c:pt idx="87" formatCode="0">
                        <c:v>4</c:v>
                      </c:pt>
                      <c:pt idx="88" formatCode="0">
                        <c:v>4</c:v>
                      </c:pt>
                      <c:pt idx="89" formatCode="0">
                        <c:v>4</c:v>
                      </c:pt>
                      <c:pt idx="90" formatCode="0">
                        <c:v>5</c:v>
                      </c:pt>
                      <c:pt idx="91" formatCode="0">
                        <c:v>6</c:v>
                      </c:pt>
                      <c:pt idx="92" formatCode="0">
                        <c:v>7</c:v>
                      </c:pt>
                      <c:pt idx="93" formatCode="0">
                        <c:v>6</c:v>
                      </c:pt>
                      <c:pt idx="94" formatCode="0">
                        <c:v>6</c:v>
                      </c:pt>
                      <c:pt idx="95" formatCode="0">
                        <c:v>6</c:v>
                      </c:pt>
                      <c:pt idx="96" formatCode="0">
                        <c:v>5</c:v>
                      </c:pt>
                      <c:pt idx="97" formatCode="0">
                        <c:v>4</c:v>
                      </c:pt>
                      <c:pt idx="98" formatCode="0">
                        <c:v>4</c:v>
                      </c:pt>
                      <c:pt idx="99" formatCode="0">
                        <c:v>4</c:v>
                      </c:pt>
                      <c:pt idx="100" formatCode="0">
                        <c:v>5</c:v>
                      </c:pt>
                      <c:pt idx="101" formatCode="0">
                        <c:v>4</c:v>
                      </c:pt>
                      <c:pt idx="102" formatCode="0">
                        <c:v>4</c:v>
                      </c:pt>
                      <c:pt idx="103" formatCode="0">
                        <c:v>4</c:v>
                      </c:pt>
                      <c:pt idx="104" formatCode="0">
                        <c:v>4</c:v>
                      </c:pt>
                    </c:numCache>
                  </c:numRef>
                </c:val>
                <c:smooth val="0"/>
                <c:extLst xmlns:c15="http://schemas.microsoft.com/office/drawing/2012/chart">
                  <c:ext xmlns:c16="http://schemas.microsoft.com/office/drawing/2014/chart" uri="{C3380CC4-5D6E-409C-BE32-E72D297353CC}">
                    <c16:uniqueId val="{0000002B-97F4-45A6-87EA-AB9105C5388D}"/>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24-25 '!$A$43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'!$B$43:$DB$43</c15:sqref>
                        </c15:formulaRef>
                      </c:ext>
                    </c:extLst>
                    <c:numCache>
                      <c:formatCode>General</c:formatCode>
                      <c:ptCount val="105"/>
                      <c:pt idx="53" formatCode="0">
                        <c:v>18</c:v>
                      </c:pt>
                      <c:pt idx="54" formatCode="0">
                        <c:v>16</c:v>
                      </c:pt>
                      <c:pt idx="55" formatCode="0">
                        <c:v>15</c:v>
                      </c:pt>
                      <c:pt idx="56" formatCode="0">
                        <c:v>15</c:v>
                      </c:pt>
                      <c:pt idx="57" formatCode="0">
                        <c:v>14</c:v>
                      </c:pt>
                      <c:pt idx="58" formatCode="0">
                        <c:v>13</c:v>
                      </c:pt>
                      <c:pt idx="59" formatCode="0">
                        <c:v>12</c:v>
                      </c:pt>
                      <c:pt idx="60" formatCode="0">
                        <c:v>14</c:v>
                      </c:pt>
                      <c:pt idx="61" formatCode="0">
                        <c:v>14</c:v>
                      </c:pt>
                      <c:pt idx="62" formatCode="0">
                        <c:v>13</c:v>
                      </c:pt>
                      <c:pt idx="63" formatCode="0">
                        <c:v>12</c:v>
                      </c:pt>
                      <c:pt idx="64" formatCode="0">
                        <c:v>11</c:v>
                      </c:pt>
                      <c:pt idx="65" formatCode="0">
                        <c:v>11</c:v>
                      </c:pt>
                      <c:pt idx="66" formatCode="0">
                        <c:v>11</c:v>
                      </c:pt>
                      <c:pt idx="67" formatCode="0">
                        <c:v>12</c:v>
                      </c:pt>
                      <c:pt idx="68" formatCode="0">
                        <c:v>13</c:v>
                      </c:pt>
                      <c:pt idx="69" formatCode="0">
                        <c:v>13</c:v>
                      </c:pt>
                      <c:pt idx="70" formatCode="0">
                        <c:v>14</c:v>
                      </c:pt>
                      <c:pt idx="71" formatCode="0">
                        <c:v>16</c:v>
                      </c:pt>
                      <c:pt idx="72" formatCode="0">
                        <c:v>15</c:v>
                      </c:pt>
                      <c:pt idx="73" formatCode="0">
                        <c:v>16</c:v>
                      </c:pt>
                      <c:pt idx="74" formatCode="0">
                        <c:v>15</c:v>
                      </c:pt>
                      <c:pt idx="75" formatCode="0">
                        <c:v>14</c:v>
                      </c:pt>
                      <c:pt idx="76" formatCode="0">
                        <c:v>15</c:v>
                      </c:pt>
                      <c:pt idx="77" formatCode="0">
                        <c:v>15</c:v>
                      </c:pt>
                      <c:pt idx="78" formatCode="0">
                        <c:v>15</c:v>
                      </c:pt>
                      <c:pt idx="79" formatCode="0">
                        <c:v>15</c:v>
                      </c:pt>
                      <c:pt idx="80" formatCode="0">
                        <c:v>15</c:v>
                      </c:pt>
                      <c:pt idx="81" formatCode="0">
                        <c:v>14</c:v>
                      </c:pt>
                      <c:pt idx="82" formatCode="0">
                        <c:v>13</c:v>
                      </c:pt>
                      <c:pt idx="83" formatCode="0">
                        <c:v>13</c:v>
                      </c:pt>
                      <c:pt idx="84" formatCode="0">
                        <c:v>12</c:v>
                      </c:pt>
                      <c:pt idx="85" formatCode="0">
                        <c:v>11</c:v>
                      </c:pt>
                      <c:pt idx="86" formatCode="0">
                        <c:v>11</c:v>
                      </c:pt>
                      <c:pt idx="87" formatCode="0">
                        <c:v>10</c:v>
                      </c:pt>
                      <c:pt idx="88" formatCode="0">
                        <c:v>10</c:v>
                      </c:pt>
                      <c:pt idx="89" formatCode="0">
                        <c:v>11</c:v>
                      </c:pt>
                      <c:pt idx="90" formatCode="0">
                        <c:v>12</c:v>
                      </c:pt>
                      <c:pt idx="91" formatCode="0">
                        <c:v>13</c:v>
                      </c:pt>
                      <c:pt idx="92" formatCode="0">
                        <c:v>15</c:v>
                      </c:pt>
                      <c:pt idx="93" formatCode="0">
                        <c:v>12</c:v>
                      </c:pt>
                      <c:pt idx="94" formatCode="0">
                        <c:v>12</c:v>
                      </c:pt>
                      <c:pt idx="95" formatCode="0">
                        <c:v>10</c:v>
                      </c:pt>
                      <c:pt idx="96" formatCode="0">
                        <c:v>10</c:v>
                      </c:pt>
                      <c:pt idx="97" formatCode="0">
                        <c:v>10</c:v>
                      </c:pt>
                      <c:pt idx="98" formatCode="0">
                        <c:v>10</c:v>
                      </c:pt>
                      <c:pt idx="99" formatCode="0">
                        <c:v>10</c:v>
                      </c:pt>
                      <c:pt idx="100" formatCode="0">
                        <c:v>10</c:v>
                      </c:pt>
                      <c:pt idx="101" formatCode="0">
                        <c:v>11</c:v>
                      </c:pt>
                      <c:pt idx="102" formatCode="0">
                        <c:v>11</c:v>
                      </c:pt>
                      <c:pt idx="103" formatCode="0">
                        <c:v>11</c:v>
                      </c:pt>
                      <c:pt idx="104" formatCode="0">
                        <c:v>12</c:v>
                      </c:pt>
                    </c:numCache>
                  </c:numRef>
                </c:val>
                <c:smooth val="0"/>
                <c:extLst xmlns:c15="http://schemas.microsoft.com/office/drawing/2012/chart">
                  <c:ext xmlns:c16="http://schemas.microsoft.com/office/drawing/2014/chart" uri="{C3380CC4-5D6E-409C-BE32-E72D297353CC}">
                    <c16:uniqueId val="{0000002C-97F4-45A6-87EA-AB9105C5388D}"/>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24-25 '!$A$44</c15:sqref>
                        </c15:formulaRef>
                      </c:ext>
                    </c:extLst>
                    <c:strCache>
                      <c:ptCount val="1"/>
                      <c:pt idx="0">
                        <c:v>Upper Gastrointestinal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'!$B$44:$DB$44</c15:sqref>
                        </c15:formulaRef>
                      </c:ext>
                    </c:extLst>
                    <c:numCache>
                      <c:formatCode>General</c:formatCode>
                      <c:ptCount val="105"/>
                      <c:pt idx="53" formatCode="0">
                        <c:v>20</c:v>
                      </c:pt>
                      <c:pt idx="54" formatCode="0">
                        <c:v>19</c:v>
                      </c:pt>
                      <c:pt idx="55" formatCode="0">
                        <c:v>19</c:v>
                      </c:pt>
                      <c:pt idx="56" formatCode="0">
                        <c:v>18</c:v>
                      </c:pt>
                      <c:pt idx="57" formatCode="0">
                        <c:v>18</c:v>
                      </c:pt>
                      <c:pt idx="58" formatCode="0">
                        <c:v>17</c:v>
                      </c:pt>
                      <c:pt idx="59" formatCode="0">
                        <c:v>17</c:v>
                      </c:pt>
                      <c:pt idx="60" formatCode="0">
                        <c:v>18</c:v>
                      </c:pt>
                      <c:pt idx="61" formatCode="0">
                        <c:v>18</c:v>
                      </c:pt>
                      <c:pt idx="62" formatCode="0">
                        <c:v>18</c:v>
                      </c:pt>
                      <c:pt idx="63" formatCode="0">
                        <c:v>17</c:v>
                      </c:pt>
                      <c:pt idx="64" formatCode="0">
                        <c:v>16</c:v>
                      </c:pt>
                      <c:pt idx="65" formatCode="0">
                        <c:v>15</c:v>
                      </c:pt>
                      <c:pt idx="66" formatCode="0">
                        <c:v>15</c:v>
                      </c:pt>
                      <c:pt idx="67" formatCode="0">
                        <c:v>16</c:v>
                      </c:pt>
                      <c:pt idx="68" formatCode="0">
                        <c:v>16</c:v>
                      </c:pt>
                      <c:pt idx="69" formatCode="0">
                        <c:v>16</c:v>
                      </c:pt>
                      <c:pt idx="70" formatCode="0">
                        <c:v>16</c:v>
                      </c:pt>
                      <c:pt idx="71" formatCode="0">
                        <c:v>17</c:v>
                      </c:pt>
                      <c:pt idx="72" formatCode="0">
                        <c:v>17</c:v>
                      </c:pt>
                      <c:pt idx="73" formatCode="0">
                        <c:v>18</c:v>
                      </c:pt>
                      <c:pt idx="74" formatCode="0">
                        <c:v>18</c:v>
                      </c:pt>
                      <c:pt idx="75" formatCode="0">
                        <c:v>17</c:v>
                      </c:pt>
                      <c:pt idx="76" formatCode="0">
                        <c:v>18</c:v>
                      </c:pt>
                      <c:pt idx="77" formatCode="0">
                        <c:v>19</c:v>
                      </c:pt>
                      <c:pt idx="78" formatCode="0">
                        <c:v>17</c:v>
                      </c:pt>
                      <c:pt idx="79" formatCode="0">
                        <c:v>16</c:v>
                      </c:pt>
                      <c:pt idx="80" formatCode="0">
                        <c:v>15</c:v>
                      </c:pt>
                      <c:pt idx="81" formatCode="0">
                        <c:v>13</c:v>
                      </c:pt>
                      <c:pt idx="82" formatCode="0">
                        <c:v>13</c:v>
                      </c:pt>
                      <c:pt idx="83" formatCode="0">
                        <c:v>14</c:v>
                      </c:pt>
                      <c:pt idx="84" formatCode="0">
                        <c:v>14</c:v>
                      </c:pt>
                      <c:pt idx="85" formatCode="0">
                        <c:v>14</c:v>
                      </c:pt>
                      <c:pt idx="86" formatCode="0">
                        <c:v>13</c:v>
                      </c:pt>
                      <c:pt idx="87" formatCode="0">
                        <c:v>13</c:v>
                      </c:pt>
                      <c:pt idx="88" formatCode="0">
                        <c:v>12</c:v>
                      </c:pt>
                      <c:pt idx="89" formatCode="0">
                        <c:v>11</c:v>
                      </c:pt>
                      <c:pt idx="90" formatCode="0">
                        <c:v>13</c:v>
                      </c:pt>
                      <c:pt idx="91" formatCode="0">
                        <c:v>14</c:v>
                      </c:pt>
                      <c:pt idx="92" formatCode="0">
                        <c:v>13</c:v>
                      </c:pt>
                      <c:pt idx="93" formatCode="0">
                        <c:v>12</c:v>
                      </c:pt>
                      <c:pt idx="94" formatCode="0">
                        <c:v>12</c:v>
                      </c:pt>
                      <c:pt idx="95" formatCode="0">
                        <c:v>11</c:v>
                      </c:pt>
                      <c:pt idx="96" formatCode="0">
                        <c:v>10</c:v>
                      </c:pt>
                      <c:pt idx="97" formatCode="0">
                        <c:v>9</c:v>
                      </c:pt>
                      <c:pt idx="98" formatCode="0">
                        <c:v>9</c:v>
                      </c:pt>
                      <c:pt idx="99" formatCode="0">
                        <c:v>10</c:v>
                      </c:pt>
                      <c:pt idx="100" formatCode="0">
                        <c:v>10</c:v>
                      </c:pt>
                      <c:pt idx="101" formatCode="0">
                        <c:v>10</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2D-97F4-45A6-87EA-AB9105C5388D}"/>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24-25 '!$A$45</c15:sqref>
                        </c15:formulaRef>
                      </c:ext>
                    </c:extLst>
                    <c:strCache>
                      <c:ptCount val="1"/>
                      <c:pt idx="0">
                        <c:v>Urological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'!$B$45:$DB$45</c15:sqref>
                        </c15:formulaRef>
                      </c:ext>
                    </c:extLst>
                    <c:numCache>
                      <c:formatCode>General</c:formatCode>
                      <c:ptCount val="105"/>
                      <c:pt idx="53" formatCode="0">
                        <c:v>45</c:v>
                      </c:pt>
                      <c:pt idx="54" formatCode="0">
                        <c:v>44</c:v>
                      </c:pt>
                      <c:pt idx="55" formatCode="0">
                        <c:v>43</c:v>
                      </c:pt>
                      <c:pt idx="56" formatCode="0">
                        <c:v>43</c:v>
                      </c:pt>
                      <c:pt idx="57" formatCode="0">
                        <c:v>43</c:v>
                      </c:pt>
                      <c:pt idx="58" formatCode="0">
                        <c:v>42</c:v>
                      </c:pt>
                      <c:pt idx="59" formatCode="0">
                        <c:v>41</c:v>
                      </c:pt>
                      <c:pt idx="60" formatCode="0">
                        <c:v>41</c:v>
                      </c:pt>
                      <c:pt idx="61" formatCode="0">
                        <c:v>41</c:v>
                      </c:pt>
                      <c:pt idx="62" formatCode="0">
                        <c:v>40</c:v>
                      </c:pt>
                      <c:pt idx="63" formatCode="0">
                        <c:v>39</c:v>
                      </c:pt>
                      <c:pt idx="64" formatCode="0">
                        <c:v>38</c:v>
                      </c:pt>
                      <c:pt idx="65" formatCode="0">
                        <c:v>37</c:v>
                      </c:pt>
                      <c:pt idx="66" formatCode="0">
                        <c:v>37</c:v>
                      </c:pt>
                      <c:pt idx="67" formatCode="0">
                        <c:v>37</c:v>
                      </c:pt>
                      <c:pt idx="68" formatCode="0">
                        <c:v>38</c:v>
                      </c:pt>
                      <c:pt idx="69" formatCode="0">
                        <c:v>36</c:v>
                      </c:pt>
                      <c:pt idx="70" formatCode="0">
                        <c:v>35</c:v>
                      </c:pt>
                      <c:pt idx="71" formatCode="0">
                        <c:v>36</c:v>
                      </c:pt>
                      <c:pt idx="72" formatCode="0">
                        <c:v>35</c:v>
                      </c:pt>
                      <c:pt idx="73" formatCode="0">
                        <c:v>36</c:v>
                      </c:pt>
                      <c:pt idx="74" formatCode="0">
                        <c:v>38</c:v>
                      </c:pt>
                      <c:pt idx="75" formatCode="0">
                        <c:v>41</c:v>
                      </c:pt>
                      <c:pt idx="76" formatCode="0">
                        <c:v>37</c:v>
                      </c:pt>
                      <c:pt idx="77" formatCode="0">
                        <c:v>35</c:v>
                      </c:pt>
                      <c:pt idx="78" formatCode="0">
                        <c:v>34</c:v>
                      </c:pt>
                      <c:pt idx="79" formatCode="0">
                        <c:v>33</c:v>
                      </c:pt>
                      <c:pt idx="80" formatCode="0">
                        <c:v>32</c:v>
                      </c:pt>
                      <c:pt idx="81" formatCode="0">
                        <c:v>29</c:v>
                      </c:pt>
                      <c:pt idx="82" formatCode="0">
                        <c:v>27</c:v>
                      </c:pt>
                      <c:pt idx="83" formatCode="0">
                        <c:v>27</c:v>
                      </c:pt>
                      <c:pt idx="84" formatCode="0">
                        <c:v>25</c:v>
                      </c:pt>
                      <c:pt idx="85" formatCode="0">
                        <c:v>24</c:v>
                      </c:pt>
                      <c:pt idx="86" formatCode="0">
                        <c:v>23</c:v>
                      </c:pt>
                      <c:pt idx="87" formatCode="0">
                        <c:v>21</c:v>
                      </c:pt>
                      <c:pt idx="88" formatCode="0">
                        <c:v>20</c:v>
                      </c:pt>
                      <c:pt idx="89" formatCode="0">
                        <c:v>20</c:v>
                      </c:pt>
                      <c:pt idx="90" formatCode="0">
                        <c:v>21</c:v>
                      </c:pt>
                      <c:pt idx="91" formatCode="0">
                        <c:v>24</c:v>
                      </c:pt>
                      <c:pt idx="92" formatCode="0">
                        <c:v>24</c:v>
                      </c:pt>
                      <c:pt idx="93" formatCode="0">
                        <c:v>23</c:v>
                      </c:pt>
                      <c:pt idx="94" formatCode="0">
                        <c:v>23</c:v>
                      </c:pt>
                      <c:pt idx="95" formatCode="0">
                        <c:v>22</c:v>
                      </c:pt>
                      <c:pt idx="96" formatCode="0">
                        <c:v>20</c:v>
                      </c:pt>
                      <c:pt idx="97" formatCode="0">
                        <c:v>19</c:v>
                      </c:pt>
                      <c:pt idx="98" formatCode="0">
                        <c:v>18</c:v>
                      </c:pt>
                      <c:pt idx="99" formatCode="0">
                        <c:v>17</c:v>
                      </c:pt>
                      <c:pt idx="100" formatCode="0">
                        <c:v>19</c:v>
                      </c:pt>
                      <c:pt idx="101" formatCode="0">
                        <c:v>16</c:v>
                      </c:pt>
                      <c:pt idx="102" formatCode="0">
                        <c:v>14</c:v>
                      </c:pt>
                      <c:pt idx="103" formatCode="0">
                        <c:v>13</c:v>
                      </c:pt>
                      <c:pt idx="104" formatCode="0">
                        <c:v>12</c:v>
                      </c:pt>
                    </c:numCache>
                  </c:numRef>
                </c:val>
                <c:smooth val="0"/>
                <c:extLst xmlns:c15="http://schemas.microsoft.com/office/drawing/2012/chart">
                  <c:ext xmlns:c16="http://schemas.microsoft.com/office/drawing/2014/chart" uri="{C3380CC4-5D6E-409C-BE32-E72D297353CC}">
                    <c16:uniqueId val="{0000002E-97F4-45A6-87EA-AB9105C5388D}"/>
                  </c:ext>
                </c:extLst>
              </c15:ser>
            </c15:filteredLineSeries>
            <c15:filteredLineSeries>
              <c15:ser>
                <c:idx val="44"/>
                <c:order val="44"/>
                <c:tx>
                  <c:strRef>
                    <c:extLst xmlns:c15="http://schemas.microsoft.com/office/drawing/2012/chart">
                      <c:ext xmlns:c15="http://schemas.microsoft.com/office/drawing/2012/chart" uri="{02D57815-91ED-43cb-92C2-25804820EDAC}">
                        <c15:formulaRef>
                          <c15:sqref>'Table for graphs 24-25 '!$A$46</c15:sqref>
                        </c15:formulaRef>
                      </c:ext>
                    </c:extLst>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'!$B$46:$DB$46</c15:sqref>
                        </c15:formulaRef>
                      </c:ext>
                    </c:extLst>
                    <c:numCache>
                      <c:formatCode>General</c:formatCode>
                      <c:ptCount val="105"/>
                      <c:pt idx="53" formatCode="0">
                        <c:v>203.4</c:v>
                      </c:pt>
                      <c:pt idx="54" formatCode="0">
                        <c:v>194.85249999999999</c:v>
                      </c:pt>
                      <c:pt idx="55" formatCode="0">
                        <c:v>194.0085</c:v>
                      </c:pt>
                      <c:pt idx="56" formatCode="0">
                        <c:v>190.459</c:v>
                      </c:pt>
                      <c:pt idx="57" formatCode="0">
                        <c:v>185.00875624999998</c:v>
                      </c:pt>
                      <c:pt idx="58" formatCode="0">
                        <c:v>180.02953124999999</c:v>
                      </c:pt>
                      <c:pt idx="59" formatCode="0">
                        <c:v>178.67749437499998</c:v>
                      </c:pt>
                      <c:pt idx="60" formatCode="0">
                        <c:v>193.98317256249999</c:v>
                      </c:pt>
                      <c:pt idx="61" formatCode="0">
                        <c:v>197.25073294374999</c:v>
                      </c:pt>
                      <c:pt idx="62" formatCode="0">
                        <c:v>195.07268436312501</c:v>
                      </c:pt>
                      <c:pt idx="63" formatCode="0">
                        <c:v>189.72871648693751</c:v>
                      </c:pt>
                      <c:pt idx="64" formatCode="0">
                        <c:v>189.48343445438127</c:v>
                      </c:pt>
                      <c:pt idx="65" formatCode="0">
                        <c:v>181.3873686410372</c:v>
                      </c:pt>
                      <c:pt idx="66" formatCode="0">
                        <c:v>170.37345448630847</c:v>
                      </c:pt>
                      <c:pt idx="67" formatCode="0">
                        <c:v>170.80057948630846</c:v>
                      </c:pt>
                      <c:pt idx="68" formatCode="0">
                        <c:v>171.23348854861803</c:v>
                      </c:pt>
                      <c:pt idx="69" formatCode="0">
                        <c:v>169.85271791541214</c:v>
                      </c:pt>
                      <c:pt idx="70" formatCode="0">
                        <c:v>173.66482433639877</c:v>
                      </c:pt>
                      <c:pt idx="71" formatCode="0">
                        <c:v>188.95577270587802</c:v>
                      </c:pt>
                      <c:pt idx="72" formatCode="0">
                        <c:v>190.76960351825076</c:v>
                      </c:pt>
                      <c:pt idx="73" formatCode="0">
                        <c:v>195.51021889197256</c:v>
                      </c:pt>
                      <c:pt idx="74" formatCode="0">
                        <c:v>206.26196833760179</c:v>
                      </c:pt>
                      <c:pt idx="75" formatCode="0">
                        <c:v>216.56348465592947</c:v>
                      </c:pt>
                      <c:pt idx="76" formatCode="0">
                        <c:v>199.20522673002378</c:v>
                      </c:pt>
                      <c:pt idx="77" formatCode="0">
                        <c:v>190.20312263761025</c:v>
                      </c:pt>
                      <c:pt idx="78" formatCode="0">
                        <c:v>185.01320313648824</c:v>
                      </c:pt>
                      <c:pt idx="79" formatCode="0">
                        <c:v>173.53662670397975</c:v>
                      </c:pt>
                      <c:pt idx="80" formatCode="0">
                        <c:v>170.22194148730927</c:v>
                      </c:pt>
                      <c:pt idx="81" formatCode="0">
                        <c:v>162.40875241156328</c:v>
                      </c:pt>
                      <c:pt idx="82" formatCode="0">
                        <c:v>150.9319098537988</c:v>
                      </c:pt>
                      <c:pt idx="83" formatCode="0">
                        <c:v>157.22108553630261</c:v>
                      </c:pt>
                      <c:pt idx="84" formatCode="0">
                        <c:v>147.39346791334626</c:v>
                      </c:pt>
                      <c:pt idx="85" formatCode="0">
                        <c:v>145.75437179733123</c:v>
                      </c:pt>
                      <c:pt idx="86" formatCode="0">
                        <c:v>137.32986298063327</c:v>
                      </c:pt>
                      <c:pt idx="87" formatCode="0">
                        <c:v>123.1721821555887</c:v>
                      </c:pt>
                      <c:pt idx="88" formatCode="0">
                        <c:v>119.50570208825064</c:v>
                      </c:pt>
                      <c:pt idx="89" formatCode="0">
                        <c:v>122.70352115631714</c:v>
                      </c:pt>
                      <c:pt idx="90" formatCode="0">
                        <c:v>134.34748248067189</c:v>
                      </c:pt>
                      <c:pt idx="91" formatCode="0">
                        <c:v>153.26237397899814</c:v>
                      </c:pt>
                      <c:pt idx="92" formatCode="0">
                        <c:v>162.70852543962766</c:v>
                      </c:pt>
                      <c:pt idx="93" formatCode="0">
                        <c:v>148.37852702443951</c:v>
                      </c:pt>
                      <c:pt idx="94" formatCode="0">
                        <c:v>148.37852702443951</c:v>
                      </c:pt>
                      <c:pt idx="95" formatCode="0">
                        <c:v>138.94926125695534</c:v>
                      </c:pt>
                      <c:pt idx="96" formatCode="0">
                        <c:v>125.54369083111197</c:v>
                      </c:pt>
                      <c:pt idx="97" formatCode="0">
                        <c:v>116.2917203294752</c:v>
                      </c:pt>
                      <c:pt idx="98" formatCode="0">
                        <c:v>109.35466885009022</c:v>
                      </c:pt>
                      <c:pt idx="99" formatCode="0">
                        <c:v>106.79414247454331</c:v>
                      </c:pt>
                      <c:pt idx="100" formatCode="0">
                        <c:v>117.00639262163547</c:v>
                      </c:pt>
                      <c:pt idx="101" formatCode="0">
                        <c:v>103.85849016499562</c:v>
                      </c:pt>
                      <c:pt idx="102" formatCode="0">
                        <c:v>98.87469648448473</c:v>
                      </c:pt>
                      <c:pt idx="103" formatCode="0">
                        <c:v>95.493789818626979</c:v>
                      </c:pt>
                      <c:pt idx="104" formatCode="0">
                        <c:v>99.931299670048631</c:v>
                      </c:pt>
                    </c:numCache>
                  </c:numRef>
                </c:val>
                <c:smooth val="0"/>
                <c:extLst xmlns:c15="http://schemas.microsoft.com/office/drawing/2012/chart">
                  <c:ext xmlns:c16="http://schemas.microsoft.com/office/drawing/2014/chart" uri="{C3380CC4-5D6E-409C-BE32-E72D297353CC}">
                    <c16:uniqueId val="{0000002F-97F4-45A6-87EA-AB9105C5388D}"/>
                  </c:ext>
                </c:extLst>
              </c15:ser>
            </c15:filteredLineSeries>
            <c15:filteredLineSeries>
              <c15:ser>
                <c:idx val="79"/>
                <c:order val="79"/>
                <c:tx>
                  <c:strRef>
                    <c:extLst xmlns:c15="http://schemas.microsoft.com/office/drawing/2012/chart">
                      <c:ext xmlns:c15="http://schemas.microsoft.com/office/drawing/2012/chart" uri="{02D57815-91ED-43cb-92C2-25804820EDAC}">
                        <c15:formulaRef>
                          <c15:sqref>'Table for graphs 24-25 '!$A$81</c15:sqref>
                        </c15:formulaRef>
                      </c:ext>
                    </c:extLst>
                    <c:strCache>
                      <c:ptCount val="1"/>
                      <c:pt idx="0">
                        <c:v>Gynaecological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'!$B$81:$DB$81</c15:sqref>
                        </c15:formulaRef>
                      </c:ext>
                    </c:extLst>
                    <c:numCache>
                      <c:formatCode>0</c:formatCode>
                      <c:ptCount val="105"/>
                      <c:pt idx="0">
                        <c:v>112</c:v>
                      </c:pt>
                      <c:pt idx="1">
                        <c:v>124</c:v>
                      </c:pt>
                      <c:pt idx="2">
                        <c:v>111</c:v>
                      </c:pt>
                      <c:pt idx="3">
                        <c:v>110</c:v>
                      </c:pt>
                      <c:pt idx="4">
                        <c:v>116</c:v>
                      </c:pt>
                      <c:pt idx="5">
                        <c:v>118</c:v>
                      </c:pt>
                      <c:pt idx="6">
                        <c:v>115</c:v>
                      </c:pt>
                      <c:pt idx="7">
                        <c:v>111</c:v>
                      </c:pt>
                      <c:pt idx="8">
                        <c:v>122</c:v>
                      </c:pt>
                      <c:pt idx="9">
                        <c:v>115</c:v>
                      </c:pt>
                      <c:pt idx="10">
                        <c:v>101</c:v>
                      </c:pt>
                      <c:pt idx="11">
                        <c:v>109</c:v>
                      </c:pt>
                      <c:pt idx="12">
                        <c:v>106</c:v>
                      </c:pt>
                      <c:pt idx="13">
                        <c:v>90</c:v>
                      </c:pt>
                      <c:pt idx="14">
                        <c:v>93</c:v>
                      </c:pt>
                      <c:pt idx="15">
                        <c:v>100</c:v>
                      </c:pt>
                      <c:pt idx="16">
                        <c:v>93</c:v>
                      </c:pt>
                      <c:pt idx="17">
                        <c:v>81</c:v>
                      </c:pt>
                      <c:pt idx="18">
                        <c:v>88</c:v>
                      </c:pt>
                      <c:pt idx="19">
                        <c:v>90</c:v>
                      </c:pt>
                      <c:pt idx="20">
                        <c:v>94</c:v>
                      </c:pt>
                      <c:pt idx="21">
                        <c:v>98</c:v>
                      </c:pt>
                      <c:pt idx="22">
                        <c:v>99</c:v>
                      </c:pt>
                      <c:pt idx="23">
                        <c:v>105</c:v>
                      </c:pt>
                      <c:pt idx="24">
                        <c:v>81</c:v>
                      </c:pt>
                      <c:pt idx="25">
                        <c:v>75</c:v>
                      </c:pt>
                      <c:pt idx="26">
                        <c:v>64</c:v>
                      </c:pt>
                      <c:pt idx="27">
                        <c:v>59</c:v>
                      </c:pt>
                      <c:pt idx="28">
                        <c:v>67</c:v>
                      </c:pt>
                      <c:pt idx="29">
                        <c:v>71</c:v>
                      </c:pt>
                      <c:pt idx="30">
                        <c:v>68</c:v>
                      </c:pt>
                      <c:pt idx="31">
                        <c:v>64</c:v>
                      </c:pt>
                      <c:pt idx="32">
                        <c:v>63</c:v>
                      </c:pt>
                      <c:pt idx="33">
                        <c:v>60</c:v>
                      </c:pt>
                      <c:pt idx="34">
                        <c:v>55</c:v>
                      </c:pt>
                      <c:pt idx="35">
                        <c:v>52</c:v>
                      </c:pt>
                      <c:pt idx="36">
                        <c:v>54</c:v>
                      </c:pt>
                      <c:pt idx="37">
                        <c:v>58</c:v>
                      </c:pt>
                      <c:pt idx="38">
                        <c:v>50</c:v>
                      </c:pt>
                      <c:pt idx="39">
                        <c:v>55</c:v>
                      </c:pt>
                      <c:pt idx="40">
                        <c:v>60</c:v>
                      </c:pt>
                      <c:pt idx="41">
                        <c:v>47</c:v>
                      </c:pt>
                      <c:pt idx="42">
                        <c:v>50</c:v>
                      </c:pt>
                      <c:pt idx="43">
                        <c:v>50</c:v>
                      </c:pt>
                      <c:pt idx="44">
                        <c:v>41</c:v>
                      </c:pt>
                      <c:pt idx="45">
                        <c:v>46</c:v>
                      </c:pt>
                      <c:pt idx="46">
                        <c:v>40</c:v>
                      </c:pt>
                      <c:pt idx="47">
                        <c:v>40</c:v>
                      </c:pt>
                      <c:pt idx="48">
                        <c:v>34</c:v>
                      </c:pt>
                      <c:pt idx="49">
                        <c:v>31</c:v>
                      </c:pt>
                      <c:pt idx="50">
                        <c:v>32</c:v>
                      </c:pt>
                      <c:pt idx="51">
                        <c:v>32</c:v>
                      </c:pt>
                      <c:pt idx="52">
                        <c:v>30</c:v>
                      </c:pt>
                      <c:pt idx="53">
                        <c:v>36</c:v>
                      </c:pt>
                      <c:pt idx="54">
                        <c:v>43</c:v>
                      </c:pt>
                      <c:pt idx="55">
                        <c:v>43</c:v>
                      </c:pt>
                      <c:pt idx="56">
                        <c:v>40</c:v>
                      </c:pt>
                      <c:pt idx="57">
                        <c:v>36</c:v>
                      </c:pt>
                      <c:pt idx="58">
                        <c:v>37</c:v>
                      </c:pt>
                      <c:pt idx="59">
                        <c:v>35</c:v>
                      </c:pt>
                      <c:pt idx="60">
                        <c:v>39</c:v>
                      </c:pt>
                      <c:pt idx="61">
                        <c:v>39</c:v>
                      </c:pt>
                      <c:pt idx="62">
                        <c:v>42</c:v>
                      </c:pt>
                      <c:pt idx="63">
                        <c:v>41</c:v>
                      </c:pt>
                      <c:pt idx="64" formatCode="General">
                        <c:v>43</c:v>
                      </c:pt>
                      <c:pt idx="65" formatCode="General">
                        <c:v>37</c:v>
                      </c:pt>
                      <c:pt idx="66" formatCode="General">
                        <c:v>38</c:v>
                      </c:pt>
                      <c:pt idx="67" formatCode="General">
                        <c:v>39</c:v>
                      </c:pt>
                      <c:pt idx="68" formatCode="General">
                        <c:v>35</c:v>
                      </c:pt>
                      <c:pt idx="69" formatCode="General">
                        <c:v>40</c:v>
                      </c:pt>
                      <c:pt idx="70" formatCode="General">
                        <c:v>73</c:v>
                      </c:pt>
                      <c:pt idx="71" formatCode="General">
                        <c:v>41</c:v>
                      </c:pt>
                      <c:pt idx="72" formatCode="General">
                        <c:v>42</c:v>
                      </c:pt>
                      <c:pt idx="73" formatCode="General">
                        <c:v>38</c:v>
                      </c:pt>
                      <c:pt idx="74" formatCode="General">
                        <c:v>38</c:v>
                      </c:pt>
                      <c:pt idx="75" formatCode="General">
                        <c:v>32</c:v>
                      </c:pt>
                      <c:pt idx="76" formatCode="General">
                        <c:v>30</c:v>
                      </c:pt>
                      <c:pt idx="77" formatCode="General">
                        <c:v>31</c:v>
                      </c:pt>
                      <c:pt idx="78" formatCode="General">
                        <c:v>33</c:v>
                      </c:pt>
                      <c:pt idx="79" formatCode="General">
                        <c:v>27</c:v>
                      </c:pt>
                      <c:pt idx="80" formatCode="General">
                        <c:v>27</c:v>
                      </c:pt>
                      <c:pt idx="81" formatCode="General">
                        <c:v>31</c:v>
                      </c:pt>
                      <c:pt idx="82" formatCode="General">
                        <c:v>35</c:v>
                      </c:pt>
                      <c:pt idx="83" formatCode="General">
                        <c:v>35</c:v>
                      </c:pt>
                      <c:pt idx="84" formatCode="General">
                        <c:v>34</c:v>
                      </c:pt>
                      <c:pt idx="85" formatCode="General">
                        <c:v>28</c:v>
                      </c:pt>
                      <c:pt idx="86" formatCode="General">
                        <c:v>32</c:v>
                      </c:pt>
                      <c:pt idx="87" formatCode="General">
                        <c:v>30</c:v>
                      </c:pt>
                      <c:pt idx="88" formatCode="General">
                        <c:v>28</c:v>
                      </c:pt>
                      <c:pt idx="89" formatCode="General">
                        <c:v>29</c:v>
                      </c:pt>
                      <c:pt idx="90" formatCode="General">
                        <c:v>27</c:v>
                      </c:pt>
                      <c:pt idx="91" formatCode="General">
                        <c:v>30</c:v>
                      </c:pt>
                      <c:pt idx="92" formatCode="General">
                        <c:v>30</c:v>
                      </c:pt>
                      <c:pt idx="93" formatCode="General">
                        <c:v>27</c:v>
                      </c:pt>
                      <c:pt idx="94" formatCode="General">
                        <c:v>30</c:v>
                      </c:pt>
                      <c:pt idx="95" formatCode="General">
                        <c:v>30</c:v>
                      </c:pt>
                      <c:pt idx="96" formatCode="General">
                        <c:v>27</c:v>
                      </c:pt>
                    </c:numCache>
                  </c:numRef>
                </c:val>
                <c:smooth val="0"/>
                <c:extLst xmlns:c15="http://schemas.microsoft.com/office/drawing/2012/chart">
                  <c:ext xmlns:c16="http://schemas.microsoft.com/office/drawing/2014/chart" uri="{C3380CC4-5D6E-409C-BE32-E72D297353CC}">
                    <c16:uniqueId val="{0000004F-97F4-45A6-87EA-AB9105C5388D}"/>
                  </c:ext>
                </c:extLst>
              </c15:ser>
            </c15:filteredLineSeries>
            <c15:filteredLineSeries>
              <c15:ser>
                <c:idx val="80"/>
                <c:order val="80"/>
                <c:tx>
                  <c:strRef>
                    <c:extLst xmlns:c15="http://schemas.microsoft.com/office/drawing/2012/chart">
                      <c:ext xmlns:c15="http://schemas.microsoft.com/office/drawing/2012/chart" uri="{02D57815-91ED-43cb-92C2-25804820EDAC}">
                        <c15:formulaRef>
                          <c15:sqref>'Table for graphs 24-25 '!$A$82</c15:sqref>
                        </c15:formulaRef>
                      </c:ext>
                    </c:extLst>
                    <c:strCache>
                      <c:ptCount val="1"/>
                      <c:pt idx="0">
                        <c:v>Haematological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'!$B$82:$DB$82</c15:sqref>
                        </c15:formulaRef>
                      </c:ext>
                    </c:extLst>
                    <c:numCache>
                      <c:formatCode>0</c:formatCode>
                      <c:ptCount val="105"/>
                      <c:pt idx="0">
                        <c:v>17</c:v>
                      </c:pt>
                      <c:pt idx="1">
                        <c:v>21</c:v>
                      </c:pt>
                      <c:pt idx="2">
                        <c:v>18</c:v>
                      </c:pt>
                      <c:pt idx="3">
                        <c:v>20</c:v>
                      </c:pt>
                      <c:pt idx="4">
                        <c:v>20</c:v>
                      </c:pt>
                      <c:pt idx="5">
                        <c:v>22</c:v>
                      </c:pt>
                      <c:pt idx="6">
                        <c:v>19</c:v>
                      </c:pt>
                      <c:pt idx="7">
                        <c:v>18</c:v>
                      </c:pt>
                      <c:pt idx="8">
                        <c:v>20</c:v>
                      </c:pt>
                      <c:pt idx="9">
                        <c:v>13</c:v>
                      </c:pt>
                      <c:pt idx="10">
                        <c:v>14</c:v>
                      </c:pt>
                      <c:pt idx="11">
                        <c:v>12</c:v>
                      </c:pt>
                      <c:pt idx="12">
                        <c:v>13</c:v>
                      </c:pt>
                      <c:pt idx="13">
                        <c:v>15</c:v>
                      </c:pt>
                      <c:pt idx="14">
                        <c:v>12</c:v>
                      </c:pt>
                      <c:pt idx="15">
                        <c:v>14</c:v>
                      </c:pt>
                      <c:pt idx="16">
                        <c:v>13</c:v>
                      </c:pt>
                      <c:pt idx="17">
                        <c:v>14</c:v>
                      </c:pt>
                      <c:pt idx="18">
                        <c:v>12</c:v>
                      </c:pt>
                      <c:pt idx="19">
                        <c:v>12</c:v>
                      </c:pt>
                      <c:pt idx="20">
                        <c:v>12</c:v>
                      </c:pt>
                      <c:pt idx="21">
                        <c:v>12</c:v>
                      </c:pt>
                      <c:pt idx="22">
                        <c:v>9</c:v>
                      </c:pt>
                      <c:pt idx="23">
                        <c:v>10</c:v>
                      </c:pt>
                      <c:pt idx="24">
                        <c:v>9</c:v>
                      </c:pt>
                      <c:pt idx="25">
                        <c:v>10</c:v>
                      </c:pt>
                      <c:pt idx="26">
                        <c:v>14</c:v>
                      </c:pt>
                      <c:pt idx="27">
                        <c:v>13</c:v>
                      </c:pt>
                      <c:pt idx="28">
                        <c:v>14</c:v>
                      </c:pt>
                      <c:pt idx="29">
                        <c:v>15</c:v>
                      </c:pt>
                      <c:pt idx="30">
                        <c:v>13</c:v>
                      </c:pt>
                      <c:pt idx="31">
                        <c:v>13</c:v>
                      </c:pt>
                      <c:pt idx="32">
                        <c:v>12</c:v>
                      </c:pt>
                      <c:pt idx="33">
                        <c:v>15</c:v>
                      </c:pt>
                      <c:pt idx="34">
                        <c:v>13</c:v>
                      </c:pt>
                      <c:pt idx="35">
                        <c:v>10</c:v>
                      </c:pt>
                      <c:pt idx="36">
                        <c:v>11</c:v>
                      </c:pt>
                      <c:pt idx="37">
                        <c:v>10</c:v>
                      </c:pt>
                      <c:pt idx="38">
                        <c:v>11</c:v>
                      </c:pt>
                      <c:pt idx="39">
                        <c:v>10</c:v>
                      </c:pt>
                      <c:pt idx="40">
                        <c:v>14</c:v>
                      </c:pt>
                      <c:pt idx="41">
                        <c:v>11</c:v>
                      </c:pt>
                      <c:pt idx="42">
                        <c:v>9</c:v>
                      </c:pt>
                      <c:pt idx="43">
                        <c:v>8</c:v>
                      </c:pt>
                      <c:pt idx="44">
                        <c:v>8</c:v>
                      </c:pt>
                      <c:pt idx="45">
                        <c:v>7</c:v>
                      </c:pt>
                      <c:pt idx="46">
                        <c:v>8</c:v>
                      </c:pt>
                      <c:pt idx="47">
                        <c:v>11</c:v>
                      </c:pt>
                      <c:pt idx="48">
                        <c:v>7</c:v>
                      </c:pt>
                      <c:pt idx="49">
                        <c:v>9</c:v>
                      </c:pt>
                      <c:pt idx="50">
                        <c:v>7</c:v>
                      </c:pt>
                      <c:pt idx="51">
                        <c:v>7</c:v>
                      </c:pt>
                      <c:pt idx="52">
                        <c:v>8</c:v>
                      </c:pt>
                      <c:pt idx="53">
                        <c:v>9</c:v>
                      </c:pt>
                      <c:pt idx="54">
                        <c:v>6</c:v>
                      </c:pt>
                      <c:pt idx="55">
                        <c:v>7</c:v>
                      </c:pt>
                      <c:pt idx="56">
                        <c:v>7</c:v>
                      </c:pt>
                      <c:pt idx="57">
                        <c:v>8</c:v>
                      </c:pt>
                      <c:pt idx="58">
                        <c:v>8</c:v>
                      </c:pt>
                      <c:pt idx="59">
                        <c:v>6</c:v>
                      </c:pt>
                      <c:pt idx="60">
                        <c:v>7</c:v>
                      </c:pt>
                      <c:pt idx="61">
                        <c:v>7</c:v>
                      </c:pt>
                      <c:pt idx="62">
                        <c:v>6</c:v>
                      </c:pt>
                      <c:pt idx="63">
                        <c:v>4</c:v>
                      </c:pt>
                      <c:pt idx="64" formatCode="General">
                        <c:v>7</c:v>
                      </c:pt>
                      <c:pt idx="65" formatCode="General">
                        <c:v>6</c:v>
                      </c:pt>
                      <c:pt idx="66" formatCode="General">
                        <c:v>6</c:v>
                      </c:pt>
                      <c:pt idx="67" formatCode="General">
                        <c:v>11</c:v>
                      </c:pt>
                      <c:pt idx="68" formatCode="General">
                        <c:v>9</c:v>
                      </c:pt>
                      <c:pt idx="69" formatCode="General">
                        <c:v>10</c:v>
                      </c:pt>
                      <c:pt idx="70" formatCode="General">
                        <c:v>15</c:v>
                      </c:pt>
                      <c:pt idx="71" formatCode="General">
                        <c:v>9</c:v>
                      </c:pt>
                      <c:pt idx="72" formatCode="General">
                        <c:v>7</c:v>
                      </c:pt>
                      <c:pt idx="73" formatCode="General">
                        <c:v>6</c:v>
                      </c:pt>
                      <c:pt idx="74" formatCode="General">
                        <c:v>7</c:v>
                      </c:pt>
                      <c:pt idx="75" formatCode="General">
                        <c:v>8</c:v>
                      </c:pt>
                      <c:pt idx="76" formatCode="General">
                        <c:v>6</c:v>
                      </c:pt>
                      <c:pt idx="77" formatCode="General">
                        <c:v>8</c:v>
                      </c:pt>
                      <c:pt idx="78" formatCode="General">
                        <c:v>10</c:v>
                      </c:pt>
                      <c:pt idx="79" formatCode="General">
                        <c:v>8</c:v>
                      </c:pt>
                      <c:pt idx="80" formatCode="General">
                        <c:v>8</c:v>
                      </c:pt>
                      <c:pt idx="81" formatCode="General">
                        <c:v>7</c:v>
                      </c:pt>
                      <c:pt idx="82" formatCode="General">
                        <c:v>7</c:v>
                      </c:pt>
                      <c:pt idx="83" formatCode="General">
                        <c:v>6</c:v>
                      </c:pt>
                      <c:pt idx="84" formatCode="General">
                        <c:v>4</c:v>
                      </c:pt>
                      <c:pt idx="85" formatCode="General">
                        <c:v>7</c:v>
                      </c:pt>
                      <c:pt idx="86" formatCode="General">
                        <c:v>7</c:v>
                      </c:pt>
                      <c:pt idx="87" formatCode="General">
                        <c:v>6</c:v>
                      </c:pt>
                      <c:pt idx="88" formatCode="General">
                        <c:v>6</c:v>
                      </c:pt>
                      <c:pt idx="89" formatCode="General">
                        <c:v>8</c:v>
                      </c:pt>
                      <c:pt idx="90" formatCode="General">
                        <c:v>8</c:v>
                      </c:pt>
                      <c:pt idx="91" formatCode="General">
                        <c:v>12</c:v>
                      </c:pt>
                      <c:pt idx="92" formatCode="General">
                        <c:v>12</c:v>
                      </c:pt>
                      <c:pt idx="93" formatCode="General">
                        <c:v>13</c:v>
                      </c:pt>
                      <c:pt idx="94" formatCode="General">
                        <c:v>13</c:v>
                      </c:pt>
                      <c:pt idx="95" formatCode="General">
                        <c:v>11</c:v>
                      </c:pt>
                      <c:pt idx="96" formatCode="General">
                        <c:v>11</c:v>
                      </c:pt>
                    </c:numCache>
                  </c:numRef>
                </c:val>
                <c:smooth val="0"/>
                <c:extLst xmlns:c15="http://schemas.microsoft.com/office/drawing/2012/chart">
                  <c:ext xmlns:c16="http://schemas.microsoft.com/office/drawing/2014/chart" uri="{C3380CC4-5D6E-409C-BE32-E72D297353CC}">
                    <c16:uniqueId val="{00000050-97F4-45A6-87EA-AB9105C5388D}"/>
                  </c:ext>
                </c:extLst>
              </c15:ser>
            </c15:filteredLineSeries>
            <c15:filteredLineSeries>
              <c15:ser>
                <c:idx val="81"/>
                <c:order val="81"/>
                <c:tx>
                  <c:strRef>
                    <c:extLst xmlns:c15="http://schemas.microsoft.com/office/drawing/2012/chart">
                      <c:ext xmlns:c15="http://schemas.microsoft.com/office/drawing/2012/chart" uri="{02D57815-91ED-43cb-92C2-25804820EDAC}">
                        <c15:formulaRef>
                          <c15:sqref>'Table for graphs 24-25 '!$A$83</c15:sqref>
                        </c15:formulaRef>
                      </c:ext>
                    </c:extLst>
                    <c:strCache>
                      <c:ptCount val="1"/>
                      <c:pt idx="0">
                        <c:v>Head and neck - Reported Backlog Total</c:v>
                      </c:pt>
                    </c:strCache>
                  </c:strRef>
                </c:tx>
                <c:spPr>
                  <a:ln w="31750"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'!$B$83:$DB$83</c15:sqref>
                        </c15:formulaRef>
                      </c:ext>
                    </c:extLst>
                    <c:numCache>
                      <c:formatCode>0</c:formatCode>
                      <c:ptCount val="105"/>
                      <c:pt idx="0">
                        <c:v>18</c:v>
                      </c:pt>
                      <c:pt idx="1">
                        <c:v>28</c:v>
                      </c:pt>
                      <c:pt idx="2">
                        <c:v>22</c:v>
                      </c:pt>
                      <c:pt idx="3">
                        <c:v>22</c:v>
                      </c:pt>
                      <c:pt idx="4">
                        <c:v>16</c:v>
                      </c:pt>
                      <c:pt idx="5">
                        <c:v>20</c:v>
                      </c:pt>
                      <c:pt idx="6">
                        <c:v>16</c:v>
                      </c:pt>
                      <c:pt idx="7">
                        <c:v>18</c:v>
                      </c:pt>
                      <c:pt idx="8">
                        <c:v>16</c:v>
                      </c:pt>
                      <c:pt idx="9">
                        <c:v>14</c:v>
                      </c:pt>
                      <c:pt idx="10">
                        <c:v>17</c:v>
                      </c:pt>
                      <c:pt idx="11">
                        <c:v>16</c:v>
                      </c:pt>
                      <c:pt idx="12">
                        <c:v>12</c:v>
                      </c:pt>
                      <c:pt idx="13">
                        <c:v>17</c:v>
                      </c:pt>
                      <c:pt idx="14">
                        <c:v>19</c:v>
                      </c:pt>
                      <c:pt idx="15">
                        <c:v>12</c:v>
                      </c:pt>
                      <c:pt idx="16">
                        <c:v>16</c:v>
                      </c:pt>
                      <c:pt idx="17">
                        <c:v>17</c:v>
                      </c:pt>
                      <c:pt idx="18">
                        <c:v>14</c:v>
                      </c:pt>
                      <c:pt idx="19">
                        <c:v>12</c:v>
                      </c:pt>
                      <c:pt idx="20">
                        <c:v>18</c:v>
                      </c:pt>
                      <c:pt idx="21">
                        <c:v>24</c:v>
                      </c:pt>
                      <c:pt idx="22">
                        <c:v>28</c:v>
                      </c:pt>
                      <c:pt idx="23">
                        <c:v>32</c:v>
                      </c:pt>
                      <c:pt idx="24">
                        <c:v>35</c:v>
                      </c:pt>
                      <c:pt idx="25">
                        <c:v>26</c:v>
                      </c:pt>
                      <c:pt idx="26">
                        <c:v>24</c:v>
                      </c:pt>
                      <c:pt idx="27">
                        <c:v>19</c:v>
                      </c:pt>
                      <c:pt idx="28">
                        <c:v>15</c:v>
                      </c:pt>
                      <c:pt idx="29">
                        <c:v>15</c:v>
                      </c:pt>
                      <c:pt idx="30">
                        <c:v>11</c:v>
                      </c:pt>
                      <c:pt idx="31">
                        <c:v>7</c:v>
                      </c:pt>
                      <c:pt idx="32">
                        <c:v>7</c:v>
                      </c:pt>
                      <c:pt idx="33">
                        <c:v>11</c:v>
                      </c:pt>
                      <c:pt idx="34">
                        <c:v>8</c:v>
                      </c:pt>
                      <c:pt idx="35">
                        <c:v>9</c:v>
                      </c:pt>
                      <c:pt idx="36">
                        <c:v>8</c:v>
                      </c:pt>
                      <c:pt idx="37">
                        <c:v>8</c:v>
                      </c:pt>
                      <c:pt idx="38">
                        <c:v>9</c:v>
                      </c:pt>
                      <c:pt idx="39">
                        <c:v>11</c:v>
                      </c:pt>
                      <c:pt idx="40">
                        <c:v>10</c:v>
                      </c:pt>
                      <c:pt idx="41">
                        <c:v>11</c:v>
                      </c:pt>
                      <c:pt idx="42">
                        <c:v>9</c:v>
                      </c:pt>
                      <c:pt idx="43">
                        <c:v>15</c:v>
                      </c:pt>
                      <c:pt idx="44">
                        <c:v>14</c:v>
                      </c:pt>
                      <c:pt idx="45">
                        <c:v>12</c:v>
                      </c:pt>
                      <c:pt idx="46">
                        <c:v>13</c:v>
                      </c:pt>
                      <c:pt idx="47">
                        <c:v>15</c:v>
                      </c:pt>
                      <c:pt idx="48">
                        <c:v>10</c:v>
                      </c:pt>
                      <c:pt idx="49">
                        <c:v>9</c:v>
                      </c:pt>
                      <c:pt idx="50">
                        <c:v>8</c:v>
                      </c:pt>
                      <c:pt idx="51">
                        <c:v>6</c:v>
                      </c:pt>
                      <c:pt idx="52">
                        <c:v>8</c:v>
                      </c:pt>
                      <c:pt idx="53">
                        <c:v>6</c:v>
                      </c:pt>
                      <c:pt idx="54">
                        <c:v>10</c:v>
                      </c:pt>
                      <c:pt idx="55">
                        <c:v>13</c:v>
                      </c:pt>
                      <c:pt idx="56">
                        <c:v>12</c:v>
                      </c:pt>
                      <c:pt idx="57">
                        <c:v>9</c:v>
                      </c:pt>
                      <c:pt idx="58">
                        <c:v>6</c:v>
                      </c:pt>
                      <c:pt idx="59">
                        <c:v>5</c:v>
                      </c:pt>
                      <c:pt idx="60">
                        <c:v>8</c:v>
                      </c:pt>
                      <c:pt idx="61">
                        <c:v>6</c:v>
                      </c:pt>
                      <c:pt idx="62">
                        <c:v>11</c:v>
                      </c:pt>
                      <c:pt idx="63">
                        <c:v>15</c:v>
                      </c:pt>
                      <c:pt idx="64" formatCode="General">
                        <c:v>11</c:v>
                      </c:pt>
                      <c:pt idx="65" formatCode="General">
                        <c:v>11</c:v>
                      </c:pt>
                      <c:pt idx="66" formatCode="General">
                        <c:v>11</c:v>
                      </c:pt>
                      <c:pt idx="67" formatCode="General">
                        <c:v>14</c:v>
                      </c:pt>
                      <c:pt idx="68" formatCode="General">
                        <c:v>16</c:v>
                      </c:pt>
                      <c:pt idx="69" formatCode="General">
                        <c:v>16</c:v>
                      </c:pt>
                      <c:pt idx="70" formatCode="General">
                        <c:v>27</c:v>
                      </c:pt>
                      <c:pt idx="71" formatCode="General">
                        <c:v>12</c:v>
                      </c:pt>
                      <c:pt idx="72" formatCode="General">
                        <c:v>14</c:v>
                      </c:pt>
                      <c:pt idx="73" formatCode="General">
                        <c:v>17</c:v>
                      </c:pt>
                      <c:pt idx="74" formatCode="General">
                        <c:v>18</c:v>
                      </c:pt>
                      <c:pt idx="75" formatCode="General">
                        <c:v>15</c:v>
                      </c:pt>
                      <c:pt idx="76" formatCode="General">
                        <c:v>16</c:v>
                      </c:pt>
                      <c:pt idx="77" formatCode="General">
                        <c:v>14</c:v>
                      </c:pt>
                      <c:pt idx="78" formatCode="General">
                        <c:v>13</c:v>
                      </c:pt>
                      <c:pt idx="79" formatCode="General">
                        <c:v>16</c:v>
                      </c:pt>
                      <c:pt idx="80" formatCode="General">
                        <c:v>16</c:v>
                      </c:pt>
                      <c:pt idx="81" formatCode="General">
                        <c:v>9</c:v>
                      </c:pt>
                      <c:pt idx="82" formatCode="General">
                        <c:v>13</c:v>
                      </c:pt>
                      <c:pt idx="83" formatCode="General">
                        <c:v>7</c:v>
                      </c:pt>
                      <c:pt idx="84" formatCode="General">
                        <c:v>7</c:v>
                      </c:pt>
                      <c:pt idx="85" formatCode="General">
                        <c:v>7</c:v>
                      </c:pt>
                      <c:pt idx="86" formatCode="General">
                        <c:v>7</c:v>
                      </c:pt>
                      <c:pt idx="87" formatCode="General">
                        <c:v>10</c:v>
                      </c:pt>
                      <c:pt idx="88" formatCode="General">
                        <c:v>11</c:v>
                      </c:pt>
                      <c:pt idx="89" formatCode="General">
                        <c:v>10</c:v>
                      </c:pt>
                      <c:pt idx="90" formatCode="General">
                        <c:v>12</c:v>
                      </c:pt>
                      <c:pt idx="91" formatCode="General">
                        <c:v>14</c:v>
                      </c:pt>
                      <c:pt idx="92" formatCode="General">
                        <c:v>13</c:v>
                      </c:pt>
                      <c:pt idx="93" formatCode="General">
                        <c:v>12</c:v>
                      </c:pt>
                      <c:pt idx="94" formatCode="General">
                        <c:v>15</c:v>
                      </c:pt>
                      <c:pt idx="95" formatCode="General">
                        <c:v>17</c:v>
                      </c:pt>
                      <c:pt idx="96" formatCode="General">
                        <c:v>15</c:v>
                      </c:pt>
                    </c:numCache>
                  </c:numRef>
                </c:val>
                <c:smooth val="0"/>
                <c:extLst xmlns:c15="http://schemas.microsoft.com/office/drawing/2012/chart">
                  <c:ext xmlns:c16="http://schemas.microsoft.com/office/drawing/2014/chart" uri="{C3380CC4-5D6E-409C-BE32-E72D297353CC}">
                    <c16:uniqueId val="{00000051-97F4-45A6-87EA-AB9105C5388D}"/>
                  </c:ext>
                </c:extLst>
              </c15:ser>
            </c15:filteredLineSeries>
            <c15:filteredLineSeries>
              <c15:ser>
                <c:idx val="83"/>
                <c:order val="83"/>
                <c:tx>
                  <c:strRef>
                    <c:extLst xmlns:c15="http://schemas.microsoft.com/office/drawing/2012/chart">
                      <c:ext xmlns:c15="http://schemas.microsoft.com/office/drawing/2012/chart" uri="{02D57815-91ED-43cb-92C2-25804820EDAC}">
                        <c15:formulaRef>
                          <c15:sqref>'Table for graphs 24-25 '!$A$85</c15:sqref>
                        </c15:formulaRef>
                      </c:ext>
                    </c:extLst>
                    <c:strCache>
                      <c:ptCount val="1"/>
                      <c:pt idx="0">
                        <c:v>Lung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'!$B$85:$DB$85</c15:sqref>
                        </c15:formulaRef>
                      </c:ext>
                    </c:extLst>
                    <c:numCache>
                      <c:formatCode>0</c:formatCode>
                      <c:ptCount val="105"/>
                      <c:pt idx="0">
                        <c:v>26</c:v>
                      </c:pt>
                      <c:pt idx="1">
                        <c:v>28</c:v>
                      </c:pt>
                      <c:pt idx="2">
                        <c:v>27</c:v>
                      </c:pt>
                      <c:pt idx="3">
                        <c:v>28</c:v>
                      </c:pt>
                      <c:pt idx="4">
                        <c:v>35</c:v>
                      </c:pt>
                      <c:pt idx="5">
                        <c:v>32</c:v>
                      </c:pt>
                      <c:pt idx="6">
                        <c:v>37</c:v>
                      </c:pt>
                      <c:pt idx="7">
                        <c:v>34</c:v>
                      </c:pt>
                      <c:pt idx="8">
                        <c:v>38</c:v>
                      </c:pt>
                      <c:pt idx="9">
                        <c:v>42</c:v>
                      </c:pt>
                      <c:pt idx="10">
                        <c:v>47</c:v>
                      </c:pt>
                      <c:pt idx="11">
                        <c:v>46</c:v>
                      </c:pt>
                      <c:pt idx="12">
                        <c:v>44</c:v>
                      </c:pt>
                      <c:pt idx="13">
                        <c:v>32</c:v>
                      </c:pt>
                      <c:pt idx="14">
                        <c:v>26</c:v>
                      </c:pt>
                      <c:pt idx="15">
                        <c:v>29</c:v>
                      </c:pt>
                      <c:pt idx="16">
                        <c:v>30</c:v>
                      </c:pt>
                      <c:pt idx="17">
                        <c:v>27</c:v>
                      </c:pt>
                      <c:pt idx="18">
                        <c:v>29</c:v>
                      </c:pt>
                      <c:pt idx="19">
                        <c:v>27</c:v>
                      </c:pt>
                      <c:pt idx="20">
                        <c:v>24</c:v>
                      </c:pt>
                      <c:pt idx="21">
                        <c:v>26</c:v>
                      </c:pt>
                      <c:pt idx="22">
                        <c:v>25</c:v>
                      </c:pt>
                      <c:pt idx="23">
                        <c:v>24</c:v>
                      </c:pt>
                      <c:pt idx="24">
                        <c:v>22</c:v>
                      </c:pt>
                      <c:pt idx="25">
                        <c:v>20</c:v>
                      </c:pt>
                      <c:pt idx="26">
                        <c:v>23</c:v>
                      </c:pt>
                      <c:pt idx="27">
                        <c:v>19</c:v>
                      </c:pt>
                      <c:pt idx="28">
                        <c:v>19</c:v>
                      </c:pt>
                      <c:pt idx="29">
                        <c:v>18</c:v>
                      </c:pt>
                      <c:pt idx="30">
                        <c:v>21</c:v>
                      </c:pt>
                      <c:pt idx="31">
                        <c:v>23</c:v>
                      </c:pt>
                      <c:pt idx="32">
                        <c:v>24</c:v>
                      </c:pt>
                      <c:pt idx="33">
                        <c:v>25</c:v>
                      </c:pt>
                      <c:pt idx="34">
                        <c:v>25</c:v>
                      </c:pt>
                      <c:pt idx="35">
                        <c:v>19</c:v>
                      </c:pt>
                      <c:pt idx="36">
                        <c:v>24</c:v>
                      </c:pt>
                      <c:pt idx="37">
                        <c:v>25</c:v>
                      </c:pt>
                      <c:pt idx="38">
                        <c:v>25</c:v>
                      </c:pt>
                      <c:pt idx="39">
                        <c:v>26</c:v>
                      </c:pt>
                      <c:pt idx="40">
                        <c:v>25</c:v>
                      </c:pt>
                      <c:pt idx="41">
                        <c:v>23</c:v>
                      </c:pt>
                      <c:pt idx="42">
                        <c:v>27</c:v>
                      </c:pt>
                      <c:pt idx="43">
                        <c:v>26</c:v>
                      </c:pt>
                      <c:pt idx="44">
                        <c:v>27</c:v>
                      </c:pt>
                      <c:pt idx="45">
                        <c:v>22</c:v>
                      </c:pt>
                      <c:pt idx="46">
                        <c:v>24</c:v>
                      </c:pt>
                      <c:pt idx="47">
                        <c:v>22</c:v>
                      </c:pt>
                      <c:pt idx="48">
                        <c:v>20</c:v>
                      </c:pt>
                      <c:pt idx="49">
                        <c:v>17</c:v>
                      </c:pt>
                      <c:pt idx="50">
                        <c:v>18</c:v>
                      </c:pt>
                      <c:pt idx="51">
                        <c:v>18</c:v>
                      </c:pt>
                      <c:pt idx="52">
                        <c:v>18</c:v>
                      </c:pt>
                      <c:pt idx="53">
                        <c:v>19</c:v>
                      </c:pt>
                      <c:pt idx="54">
                        <c:v>21</c:v>
                      </c:pt>
                      <c:pt idx="55">
                        <c:v>24</c:v>
                      </c:pt>
                      <c:pt idx="56">
                        <c:v>21</c:v>
                      </c:pt>
                      <c:pt idx="57">
                        <c:v>19</c:v>
                      </c:pt>
                      <c:pt idx="58">
                        <c:v>19</c:v>
                      </c:pt>
                      <c:pt idx="59">
                        <c:v>15</c:v>
                      </c:pt>
                      <c:pt idx="60">
                        <c:v>16</c:v>
                      </c:pt>
                      <c:pt idx="61">
                        <c:v>18</c:v>
                      </c:pt>
                      <c:pt idx="62">
                        <c:v>19</c:v>
                      </c:pt>
                      <c:pt idx="63">
                        <c:v>15</c:v>
                      </c:pt>
                      <c:pt idx="64" formatCode="General">
                        <c:v>16</c:v>
                      </c:pt>
                      <c:pt idx="65" formatCode="General">
                        <c:v>16</c:v>
                      </c:pt>
                      <c:pt idx="66" formatCode="General">
                        <c:v>17</c:v>
                      </c:pt>
                      <c:pt idx="67" formatCode="General">
                        <c:v>17</c:v>
                      </c:pt>
                      <c:pt idx="68" formatCode="General">
                        <c:v>20</c:v>
                      </c:pt>
                      <c:pt idx="69" formatCode="General">
                        <c:v>23</c:v>
                      </c:pt>
                      <c:pt idx="70" formatCode="General">
                        <c:v>37</c:v>
                      </c:pt>
                      <c:pt idx="71" formatCode="General">
                        <c:v>20</c:v>
                      </c:pt>
                      <c:pt idx="72" formatCode="General">
                        <c:v>23</c:v>
                      </c:pt>
                      <c:pt idx="73" formatCode="General">
                        <c:v>21</c:v>
                      </c:pt>
                      <c:pt idx="74" formatCode="General">
                        <c:v>22</c:v>
                      </c:pt>
                      <c:pt idx="75" formatCode="General">
                        <c:v>20</c:v>
                      </c:pt>
                      <c:pt idx="76" formatCode="General">
                        <c:v>21</c:v>
                      </c:pt>
                      <c:pt idx="77" formatCode="General">
                        <c:v>19</c:v>
                      </c:pt>
                      <c:pt idx="78" formatCode="General">
                        <c:v>21</c:v>
                      </c:pt>
                      <c:pt idx="79" formatCode="General">
                        <c:v>21</c:v>
                      </c:pt>
                      <c:pt idx="80" formatCode="General">
                        <c:v>21</c:v>
                      </c:pt>
                      <c:pt idx="81" formatCode="General">
                        <c:v>21</c:v>
                      </c:pt>
                      <c:pt idx="82" formatCode="General">
                        <c:v>24</c:v>
                      </c:pt>
                      <c:pt idx="83" formatCode="General">
                        <c:v>22</c:v>
                      </c:pt>
                      <c:pt idx="84" formatCode="General">
                        <c:v>17</c:v>
                      </c:pt>
                      <c:pt idx="85" formatCode="General">
                        <c:v>13</c:v>
                      </c:pt>
                      <c:pt idx="86" formatCode="General">
                        <c:v>11</c:v>
                      </c:pt>
                      <c:pt idx="87" formatCode="General">
                        <c:v>14</c:v>
                      </c:pt>
                      <c:pt idx="88" formatCode="General">
                        <c:v>15</c:v>
                      </c:pt>
                      <c:pt idx="89" formatCode="General">
                        <c:v>14</c:v>
                      </c:pt>
                      <c:pt idx="90" formatCode="General">
                        <c:v>14</c:v>
                      </c:pt>
                      <c:pt idx="91" formatCode="General">
                        <c:v>17</c:v>
                      </c:pt>
                      <c:pt idx="92" formatCode="General">
                        <c:v>20</c:v>
                      </c:pt>
                      <c:pt idx="93" formatCode="General">
                        <c:v>22</c:v>
                      </c:pt>
                      <c:pt idx="94" formatCode="General">
                        <c:v>22</c:v>
                      </c:pt>
                      <c:pt idx="95" formatCode="General">
                        <c:v>21</c:v>
                      </c:pt>
                      <c:pt idx="96" formatCode="General">
                        <c:v>21</c:v>
                      </c:pt>
                    </c:numCache>
                  </c:numRef>
                </c:val>
                <c:smooth val="0"/>
                <c:extLst xmlns:c15="http://schemas.microsoft.com/office/drawing/2012/chart">
                  <c:ext xmlns:c16="http://schemas.microsoft.com/office/drawing/2014/chart" uri="{C3380CC4-5D6E-409C-BE32-E72D297353CC}">
                    <c16:uniqueId val="{00000053-97F4-45A6-87EA-AB9105C5388D}"/>
                  </c:ext>
                </c:extLst>
              </c15:ser>
            </c15:filteredLineSeries>
            <c15:filteredLineSeries>
              <c15:ser>
                <c:idx val="87"/>
                <c:order val="87"/>
                <c:tx>
                  <c:strRef>
                    <c:extLst xmlns:c15="http://schemas.microsoft.com/office/drawing/2012/chart">
                      <c:ext xmlns:c15="http://schemas.microsoft.com/office/drawing/2012/chart" uri="{02D57815-91ED-43cb-92C2-25804820EDAC}">
                        <c15:formulaRef>
                          <c15:sqref>'Table for graphs 24-25 '!$A$89</c15:sqref>
                        </c15:formulaRef>
                      </c:ext>
                    </c:extLst>
                    <c:strCache>
                      <c:ptCount val="1"/>
                      <c:pt idx="0">
                        <c:v>Upper Gastrointestinal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'!$B$89:$DB$89</c15:sqref>
                        </c15:formulaRef>
                      </c:ext>
                    </c:extLst>
                    <c:numCache>
                      <c:formatCode>0</c:formatCode>
                      <c:ptCount val="105"/>
                      <c:pt idx="0">
                        <c:v>45</c:v>
                      </c:pt>
                      <c:pt idx="1">
                        <c:v>49</c:v>
                      </c:pt>
                      <c:pt idx="2">
                        <c:v>41</c:v>
                      </c:pt>
                      <c:pt idx="3">
                        <c:v>42</c:v>
                      </c:pt>
                      <c:pt idx="4">
                        <c:v>50</c:v>
                      </c:pt>
                      <c:pt idx="5">
                        <c:v>56</c:v>
                      </c:pt>
                      <c:pt idx="6">
                        <c:v>40</c:v>
                      </c:pt>
                      <c:pt idx="7">
                        <c:v>38</c:v>
                      </c:pt>
                      <c:pt idx="8">
                        <c:v>47</c:v>
                      </c:pt>
                      <c:pt idx="9">
                        <c:v>47</c:v>
                      </c:pt>
                      <c:pt idx="10">
                        <c:v>44</c:v>
                      </c:pt>
                      <c:pt idx="11">
                        <c:v>37</c:v>
                      </c:pt>
                      <c:pt idx="12">
                        <c:v>45</c:v>
                      </c:pt>
                      <c:pt idx="13">
                        <c:v>45</c:v>
                      </c:pt>
                      <c:pt idx="14">
                        <c:v>36</c:v>
                      </c:pt>
                      <c:pt idx="15">
                        <c:v>36</c:v>
                      </c:pt>
                      <c:pt idx="16">
                        <c:v>28</c:v>
                      </c:pt>
                      <c:pt idx="17">
                        <c:v>25</c:v>
                      </c:pt>
                      <c:pt idx="18">
                        <c:v>26</c:v>
                      </c:pt>
                      <c:pt idx="19">
                        <c:v>33</c:v>
                      </c:pt>
                      <c:pt idx="20">
                        <c:v>36</c:v>
                      </c:pt>
                      <c:pt idx="21">
                        <c:v>40</c:v>
                      </c:pt>
                      <c:pt idx="22">
                        <c:v>36</c:v>
                      </c:pt>
                      <c:pt idx="23">
                        <c:v>45</c:v>
                      </c:pt>
                      <c:pt idx="24">
                        <c:v>43</c:v>
                      </c:pt>
                      <c:pt idx="25">
                        <c:v>42</c:v>
                      </c:pt>
                      <c:pt idx="26">
                        <c:v>45</c:v>
                      </c:pt>
                      <c:pt idx="27">
                        <c:v>43</c:v>
                      </c:pt>
                      <c:pt idx="28">
                        <c:v>34</c:v>
                      </c:pt>
                      <c:pt idx="29">
                        <c:v>34</c:v>
                      </c:pt>
                      <c:pt idx="30">
                        <c:v>29</c:v>
                      </c:pt>
                      <c:pt idx="31">
                        <c:v>28</c:v>
                      </c:pt>
                      <c:pt idx="32">
                        <c:v>25</c:v>
                      </c:pt>
                      <c:pt idx="33">
                        <c:v>26</c:v>
                      </c:pt>
                      <c:pt idx="34">
                        <c:v>30</c:v>
                      </c:pt>
                      <c:pt idx="35">
                        <c:v>32</c:v>
                      </c:pt>
                      <c:pt idx="36">
                        <c:v>26</c:v>
                      </c:pt>
                      <c:pt idx="37">
                        <c:v>31</c:v>
                      </c:pt>
                      <c:pt idx="38">
                        <c:v>36</c:v>
                      </c:pt>
                      <c:pt idx="39">
                        <c:v>41</c:v>
                      </c:pt>
                      <c:pt idx="40">
                        <c:v>37</c:v>
                      </c:pt>
                      <c:pt idx="41">
                        <c:v>36</c:v>
                      </c:pt>
                      <c:pt idx="42">
                        <c:v>34</c:v>
                      </c:pt>
                      <c:pt idx="43">
                        <c:v>32</c:v>
                      </c:pt>
                      <c:pt idx="44">
                        <c:v>34</c:v>
                      </c:pt>
                      <c:pt idx="45">
                        <c:v>32</c:v>
                      </c:pt>
                      <c:pt idx="46">
                        <c:v>31</c:v>
                      </c:pt>
                      <c:pt idx="47">
                        <c:v>27</c:v>
                      </c:pt>
                      <c:pt idx="48">
                        <c:v>21</c:v>
                      </c:pt>
                      <c:pt idx="49">
                        <c:v>16</c:v>
                      </c:pt>
                      <c:pt idx="50">
                        <c:v>17</c:v>
                      </c:pt>
                      <c:pt idx="51">
                        <c:v>16</c:v>
                      </c:pt>
                      <c:pt idx="52">
                        <c:v>21</c:v>
                      </c:pt>
                      <c:pt idx="53">
                        <c:v>15</c:v>
                      </c:pt>
                      <c:pt idx="54">
                        <c:v>18</c:v>
                      </c:pt>
                      <c:pt idx="55">
                        <c:v>20</c:v>
                      </c:pt>
                      <c:pt idx="56">
                        <c:v>24</c:v>
                      </c:pt>
                      <c:pt idx="57">
                        <c:v>24</c:v>
                      </c:pt>
                      <c:pt idx="58">
                        <c:v>25</c:v>
                      </c:pt>
                      <c:pt idx="59">
                        <c:v>22</c:v>
                      </c:pt>
                      <c:pt idx="60">
                        <c:v>20</c:v>
                      </c:pt>
                      <c:pt idx="61">
                        <c:v>17</c:v>
                      </c:pt>
                      <c:pt idx="62">
                        <c:v>15</c:v>
                      </c:pt>
                      <c:pt idx="63">
                        <c:v>14</c:v>
                      </c:pt>
                      <c:pt idx="64" formatCode="General">
                        <c:v>16</c:v>
                      </c:pt>
                      <c:pt idx="65" formatCode="General">
                        <c:v>20</c:v>
                      </c:pt>
                      <c:pt idx="66" formatCode="General">
                        <c:v>18</c:v>
                      </c:pt>
                      <c:pt idx="67" formatCode="General">
                        <c:v>20</c:v>
                      </c:pt>
                      <c:pt idx="68" formatCode="General">
                        <c:v>18</c:v>
                      </c:pt>
                      <c:pt idx="69" formatCode="General">
                        <c:v>19</c:v>
                      </c:pt>
                      <c:pt idx="70" formatCode="General">
                        <c:v>36</c:v>
                      </c:pt>
                      <c:pt idx="71" formatCode="General">
                        <c:v>18</c:v>
                      </c:pt>
                      <c:pt idx="72" formatCode="General">
                        <c:v>24</c:v>
                      </c:pt>
                      <c:pt idx="73" formatCode="General">
                        <c:v>21</c:v>
                      </c:pt>
                      <c:pt idx="74" formatCode="General">
                        <c:v>23</c:v>
                      </c:pt>
                      <c:pt idx="75" formatCode="General">
                        <c:v>22</c:v>
                      </c:pt>
                      <c:pt idx="76" formatCode="General">
                        <c:v>31</c:v>
                      </c:pt>
                      <c:pt idx="77" formatCode="General">
                        <c:v>27</c:v>
                      </c:pt>
                      <c:pt idx="78" formatCode="General">
                        <c:v>22</c:v>
                      </c:pt>
                      <c:pt idx="79" formatCode="General">
                        <c:v>24</c:v>
                      </c:pt>
                      <c:pt idx="80" formatCode="General">
                        <c:v>24</c:v>
                      </c:pt>
                      <c:pt idx="81" formatCode="General">
                        <c:v>25</c:v>
                      </c:pt>
                      <c:pt idx="82" formatCode="General">
                        <c:v>26</c:v>
                      </c:pt>
                      <c:pt idx="83" formatCode="General">
                        <c:v>22</c:v>
                      </c:pt>
                      <c:pt idx="84" formatCode="General">
                        <c:v>18</c:v>
                      </c:pt>
                      <c:pt idx="85" formatCode="General">
                        <c:v>22</c:v>
                      </c:pt>
                      <c:pt idx="86" formatCode="General">
                        <c:v>25</c:v>
                      </c:pt>
                      <c:pt idx="87" formatCode="General">
                        <c:v>23</c:v>
                      </c:pt>
                      <c:pt idx="88" formatCode="General">
                        <c:v>28</c:v>
                      </c:pt>
                      <c:pt idx="89" formatCode="General">
                        <c:v>24</c:v>
                      </c:pt>
                      <c:pt idx="90" formatCode="General">
                        <c:v>31</c:v>
                      </c:pt>
                      <c:pt idx="91" formatCode="General">
                        <c:v>33</c:v>
                      </c:pt>
                      <c:pt idx="92" formatCode="General">
                        <c:v>34</c:v>
                      </c:pt>
                      <c:pt idx="93" formatCode="General">
                        <c:v>25</c:v>
                      </c:pt>
                      <c:pt idx="94" formatCode="General">
                        <c:v>23</c:v>
                      </c:pt>
                      <c:pt idx="95" formatCode="General">
                        <c:v>23</c:v>
                      </c:pt>
                      <c:pt idx="96" formatCode="General">
                        <c:v>26</c:v>
                      </c:pt>
                    </c:numCache>
                  </c:numRef>
                </c:val>
                <c:smooth val="0"/>
                <c:extLst xmlns:c15="http://schemas.microsoft.com/office/drawing/2012/chart">
                  <c:ext xmlns:c16="http://schemas.microsoft.com/office/drawing/2014/chart" uri="{C3380CC4-5D6E-409C-BE32-E72D297353CC}">
                    <c16:uniqueId val="{00000057-97F4-45A6-87EA-AB9105C5388D}"/>
                  </c:ext>
                </c:extLst>
              </c15:ser>
            </c15:filteredLineSeries>
            <c15:filteredLineSeries>
              <c15:ser>
                <c:idx val="88"/>
                <c:order val="88"/>
                <c:tx>
                  <c:strRef>
                    <c:extLst xmlns:c15="http://schemas.microsoft.com/office/drawing/2012/chart">
                      <c:ext xmlns:c15="http://schemas.microsoft.com/office/drawing/2012/chart" uri="{02D57815-91ED-43cb-92C2-25804820EDAC}">
                        <c15:formulaRef>
                          <c15:sqref>'Table for graphs 24-25 '!$A$90</c15:sqref>
                        </c15:formulaRef>
                      </c:ext>
                    </c:extLst>
                    <c:strCache>
                      <c:ptCount val="1"/>
                      <c:pt idx="0">
                        <c:v>Urological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'!$B$90:$DB$90</c15:sqref>
                        </c15:formulaRef>
                      </c:ext>
                    </c:extLst>
                    <c:numCache>
                      <c:formatCode>0</c:formatCode>
                      <c:ptCount val="105"/>
                      <c:pt idx="0">
                        <c:v>53</c:v>
                      </c:pt>
                      <c:pt idx="1">
                        <c:v>53</c:v>
                      </c:pt>
                      <c:pt idx="2">
                        <c:v>56</c:v>
                      </c:pt>
                      <c:pt idx="3">
                        <c:v>48</c:v>
                      </c:pt>
                      <c:pt idx="4">
                        <c:v>51</c:v>
                      </c:pt>
                      <c:pt idx="5">
                        <c:v>60</c:v>
                      </c:pt>
                      <c:pt idx="6">
                        <c:v>54</c:v>
                      </c:pt>
                      <c:pt idx="7">
                        <c:v>61</c:v>
                      </c:pt>
                      <c:pt idx="8">
                        <c:v>52</c:v>
                      </c:pt>
                      <c:pt idx="9">
                        <c:v>58</c:v>
                      </c:pt>
                      <c:pt idx="10">
                        <c:v>56</c:v>
                      </c:pt>
                      <c:pt idx="11">
                        <c:v>51</c:v>
                      </c:pt>
                      <c:pt idx="12">
                        <c:v>51</c:v>
                      </c:pt>
                      <c:pt idx="13">
                        <c:v>50</c:v>
                      </c:pt>
                      <c:pt idx="14">
                        <c:v>45</c:v>
                      </c:pt>
                      <c:pt idx="15">
                        <c:v>46</c:v>
                      </c:pt>
                      <c:pt idx="16">
                        <c:v>49</c:v>
                      </c:pt>
                      <c:pt idx="17">
                        <c:v>56</c:v>
                      </c:pt>
                      <c:pt idx="18">
                        <c:v>55</c:v>
                      </c:pt>
                      <c:pt idx="19">
                        <c:v>56</c:v>
                      </c:pt>
                      <c:pt idx="20">
                        <c:v>46</c:v>
                      </c:pt>
                      <c:pt idx="21">
                        <c:v>46</c:v>
                      </c:pt>
                      <c:pt idx="22">
                        <c:v>52</c:v>
                      </c:pt>
                      <c:pt idx="23">
                        <c:v>57</c:v>
                      </c:pt>
                      <c:pt idx="24">
                        <c:v>55</c:v>
                      </c:pt>
                      <c:pt idx="25">
                        <c:v>52</c:v>
                      </c:pt>
                      <c:pt idx="26">
                        <c:v>53</c:v>
                      </c:pt>
                      <c:pt idx="27">
                        <c:v>53</c:v>
                      </c:pt>
                      <c:pt idx="28">
                        <c:v>54</c:v>
                      </c:pt>
                      <c:pt idx="29">
                        <c:v>55</c:v>
                      </c:pt>
                      <c:pt idx="30">
                        <c:v>53</c:v>
                      </c:pt>
                      <c:pt idx="31">
                        <c:v>53</c:v>
                      </c:pt>
                      <c:pt idx="32">
                        <c:v>53</c:v>
                      </c:pt>
                      <c:pt idx="33">
                        <c:v>51</c:v>
                      </c:pt>
                      <c:pt idx="34">
                        <c:v>44</c:v>
                      </c:pt>
                      <c:pt idx="35">
                        <c:v>45</c:v>
                      </c:pt>
                      <c:pt idx="36">
                        <c:v>47</c:v>
                      </c:pt>
                      <c:pt idx="37">
                        <c:v>46</c:v>
                      </c:pt>
                      <c:pt idx="38">
                        <c:v>49</c:v>
                      </c:pt>
                      <c:pt idx="39">
                        <c:v>54</c:v>
                      </c:pt>
                      <c:pt idx="40">
                        <c:v>56</c:v>
                      </c:pt>
                      <c:pt idx="41">
                        <c:v>60</c:v>
                      </c:pt>
                      <c:pt idx="42">
                        <c:v>64</c:v>
                      </c:pt>
                      <c:pt idx="43">
                        <c:v>64</c:v>
                      </c:pt>
                      <c:pt idx="44">
                        <c:v>60</c:v>
                      </c:pt>
                      <c:pt idx="45">
                        <c:v>56</c:v>
                      </c:pt>
                      <c:pt idx="46">
                        <c:v>51</c:v>
                      </c:pt>
                      <c:pt idx="47">
                        <c:v>51</c:v>
                      </c:pt>
                      <c:pt idx="48">
                        <c:v>51</c:v>
                      </c:pt>
                      <c:pt idx="49">
                        <c:v>41</c:v>
                      </c:pt>
                      <c:pt idx="50">
                        <c:v>40</c:v>
                      </c:pt>
                      <c:pt idx="51">
                        <c:v>46</c:v>
                      </c:pt>
                      <c:pt idx="52">
                        <c:v>46</c:v>
                      </c:pt>
                      <c:pt idx="53">
                        <c:v>50</c:v>
                      </c:pt>
                      <c:pt idx="54">
                        <c:v>42</c:v>
                      </c:pt>
                      <c:pt idx="55">
                        <c:v>39</c:v>
                      </c:pt>
                      <c:pt idx="56">
                        <c:v>36</c:v>
                      </c:pt>
                      <c:pt idx="57">
                        <c:v>41</c:v>
                      </c:pt>
                      <c:pt idx="58">
                        <c:v>43</c:v>
                      </c:pt>
                      <c:pt idx="59">
                        <c:v>40</c:v>
                      </c:pt>
                      <c:pt idx="60">
                        <c:v>43</c:v>
                      </c:pt>
                      <c:pt idx="61">
                        <c:v>43</c:v>
                      </c:pt>
                      <c:pt idx="62">
                        <c:v>48</c:v>
                      </c:pt>
                      <c:pt idx="63">
                        <c:v>40</c:v>
                      </c:pt>
                      <c:pt idx="64" formatCode="General">
                        <c:v>33</c:v>
                      </c:pt>
                      <c:pt idx="65" formatCode="General">
                        <c:v>35</c:v>
                      </c:pt>
                      <c:pt idx="66" formatCode="General">
                        <c:v>36</c:v>
                      </c:pt>
                      <c:pt idx="67" formatCode="General">
                        <c:v>31</c:v>
                      </c:pt>
                      <c:pt idx="68" formatCode="General">
                        <c:v>33</c:v>
                      </c:pt>
                      <c:pt idx="69" formatCode="General">
                        <c:v>38</c:v>
                      </c:pt>
                      <c:pt idx="70" formatCode="General">
                        <c:v>69</c:v>
                      </c:pt>
                      <c:pt idx="71" formatCode="General">
                        <c:v>33</c:v>
                      </c:pt>
                      <c:pt idx="72" formatCode="General">
                        <c:v>32</c:v>
                      </c:pt>
                      <c:pt idx="73" formatCode="General">
                        <c:v>39</c:v>
                      </c:pt>
                      <c:pt idx="74" formatCode="General">
                        <c:v>43</c:v>
                      </c:pt>
                      <c:pt idx="75" formatCode="General">
                        <c:v>36</c:v>
                      </c:pt>
                      <c:pt idx="76" formatCode="General">
                        <c:v>38</c:v>
                      </c:pt>
                      <c:pt idx="77" formatCode="General">
                        <c:v>45</c:v>
                      </c:pt>
                      <c:pt idx="78" formatCode="General">
                        <c:v>46</c:v>
                      </c:pt>
                      <c:pt idx="79" formatCode="General">
                        <c:v>38</c:v>
                      </c:pt>
                      <c:pt idx="80" formatCode="General">
                        <c:v>38</c:v>
                      </c:pt>
                      <c:pt idx="81" formatCode="General">
                        <c:v>29</c:v>
                      </c:pt>
                      <c:pt idx="82" formatCode="General">
                        <c:v>32</c:v>
                      </c:pt>
                      <c:pt idx="83" formatCode="General">
                        <c:v>30</c:v>
                      </c:pt>
                      <c:pt idx="84" formatCode="General">
                        <c:v>27</c:v>
                      </c:pt>
                      <c:pt idx="85" formatCode="General">
                        <c:v>29</c:v>
                      </c:pt>
                      <c:pt idx="86" formatCode="General">
                        <c:v>29</c:v>
                      </c:pt>
                      <c:pt idx="87" formatCode="General">
                        <c:v>29</c:v>
                      </c:pt>
                      <c:pt idx="88" formatCode="General">
                        <c:v>29</c:v>
                      </c:pt>
                      <c:pt idx="89" formatCode="General">
                        <c:v>24</c:v>
                      </c:pt>
                      <c:pt idx="90" formatCode="General">
                        <c:v>26</c:v>
                      </c:pt>
                      <c:pt idx="91" formatCode="General">
                        <c:v>32</c:v>
                      </c:pt>
                      <c:pt idx="92" formatCode="General">
                        <c:v>36</c:v>
                      </c:pt>
                      <c:pt idx="93" formatCode="General">
                        <c:v>41</c:v>
                      </c:pt>
                      <c:pt idx="94" formatCode="General">
                        <c:v>38</c:v>
                      </c:pt>
                      <c:pt idx="95" formatCode="General">
                        <c:v>42</c:v>
                      </c:pt>
                      <c:pt idx="96" formatCode="General">
                        <c:v>39</c:v>
                      </c:pt>
                    </c:numCache>
                  </c:numRef>
                </c:val>
                <c:smooth val="0"/>
                <c:extLst xmlns:c15="http://schemas.microsoft.com/office/drawing/2012/chart">
                  <c:ext xmlns:c16="http://schemas.microsoft.com/office/drawing/2014/chart" uri="{C3380CC4-5D6E-409C-BE32-E72D297353CC}">
                    <c16:uniqueId val="{00000058-97F4-45A6-87EA-AB9105C5388D}"/>
                  </c:ext>
                </c:extLst>
              </c15:ser>
            </c15:filteredLineSeries>
            <c15:filteredLineSeries>
              <c15:ser>
                <c:idx val="89"/>
                <c:order val="89"/>
                <c:tx>
                  <c:strRef>
                    <c:extLst xmlns:c15="http://schemas.microsoft.com/office/drawing/2012/chart">
                      <c:ext xmlns:c15="http://schemas.microsoft.com/office/drawing/2012/chart" uri="{02D57815-91ED-43cb-92C2-25804820EDAC}">
                        <c15:formulaRef>
                          <c15:sqref>'Table for graphs 24-25 '!$A$91</c15:sqref>
                        </c15:formulaRef>
                      </c:ext>
                    </c:extLst>
                    <c:strCache>
                      <c:ptCount val="1"/>
                      <c:pt idx="0">
                        <c:v>Total Reported Backlog All Sites</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'!$B$91:$DB$91</c15:sqref>
                        </c15:formulaRef>
                      </c:ext>
                    </c:extLst>
                    <c:numCache>
                      <c:formatCode>0</c:formatCode>
                      <c:ptCount val="105"/>
                      <c:pt idx="0">
                        <c:v>391</c:v>
                      </c:pt>
                      <c:pt idx="1">
                        <c:v>437</c:v>
                      </c:pt>
                      <c:pt idx="2">
                        <c:v>390</c:v>
                      </c:pt>
                      <c:pt idx="3">
                        <c:v>387</c:v>
                      </c:pt>
                      <c:pt idx="4">
                        <c:v>409</c:v>
                      </c:pt>
                      <c:pt idx="5">
                        <c:v>411</c:v>
                      </c:pt>
                      <c:pt idx="6">
                        <c:v>394</c:v>
                      </c:pt>
                      <c:pt idx="7">
                        <c:v>388</c:v>
                      </c:pt>
                      <c:pt idx="8">
                        <c:v>414</c:v>
                      </c:pt>
                      <c:pt idx="9">
                        <c:v>414</c:v>
                      </c:pt>
                      <c:pt idx="10">
                        <c:v>402</c:v>
                      </c:pt>
                      <c:pt idx="11">
                        <c:v>385</c:v>
                      </c:pt>
                      <c:pt idx="12">
                        <c:v>380</c:v>
                      </c:pt>
                      <c:pt idx="13">
                        <c:v>353</c:v>
                      </c:pt>
                      <c:pt idx="14">
                        <c:v>325</c:v>
                      </c:pt>
                      <c:pt idx="15">
                        <c:v>328</c:v>
                      </c:pt>
                      <c:pt idx="16">
                        <c:v>333</c:v>
                      </c:pt>
                      <c:pt idx="17">
                        <c:v>323</c:v>
                      </c:pt>
                      <c:pt idx="18">
                        <c:v>331</c:v>
                      </c:pt>
                      <c:pt idx="19">
                        <c:v>357</c:v>
                      </c:pt>
                      <c:pt idx="20">
                        <c:v>365</c:v>
                      </c:pt>
                      <c:pt idx="21">
                        <c:v>368</c:v>
                      </c:pt>
                      <c:pt idx="22">
                        <c:v>388</c:v>
                      </c:pt>
                      <c:pt idx="23">
                        <c:v>417</c:v>
                      </c:pt>
                      <c:pt idx="24">
                        <c:v>379</c:v>
                      </c:pt>
                      <c:pt idx="25">
                        <c:v>362</c:v>
                      </c:pt>
                      <c:pt idx="26">
                        <c:v>360</c:v>
                      </c:pt>
                      <c:pt idx="27">
                        <c:v>329</c:v>
                      </c:pt>
                      <c:pt idx="28">
                        <c:v>327</c:v>
                      </c:pt>
                      <c:pt idx="29">
                        <c:v>332</c:v>
                      </c:pt>
                      <c:pt idx="30">
                        <c:v>316</c:v>
                      </c:pt>
                      <c:pt idx="31">
                        <c:v>304</c:v>
                      </c:pt>
                      <c:pt idx="32">
                        <c:v>291</c:v>
                      </c:pt>
                      <c:pt idx="33">
                        <c:v>298</c:v>
                      </c:pt>
                      <c:pt idx="34">
                        <c:v>285</c:v>
                      </c:pt>
                      <c:pt idx="35">
                        <c:v>263</c:v>
                      </c:pt>
                      <c:pt idx="36">
                        <c:v>259</c:v>
                      </c:pt>
                      <c:pt idx="37">
                        <c:v>264</c:v>
                      </c:pt>
                      <c:pt idx="38">
                        <c:v>274</c:v>
                      </c:pt>
                      <c:pt idx="39">
                        <c:v>305</c:v>
                      </c:pt>
                      <c:pt idx="40">
                        <c:v>302</c:v>
                      </c:pt>
                      <c:pt idx="41">
                        <c:v>292</c:v>
                      </c:pt>
                      <c:pt idx="42">
                        <c:v>297</c:v>
                      </c:pt>
                      <c:pt idx="43">
                        <c:v>301</c:v>
                      </c:pt>
                      <c:pt idx="44">
                        <c:v>279</c:v>
                      </c:pt>
                      <c:pt idx="45">
                        <c:v>261</c:v>
                      </c:pt>
                      <c:pt idx="46">
                        <c:v>252</c:v>
                      </c:pt>
                      <c:pt idx="47">
                        <c:v>245</c:v>
                      </c:pt>
                      <c:pt idx="48">
                        <c:v>222</c:v>
                      </c:pt>
                      <c:pt idx="49">
                        <c:v>196</c:v>
                      </c:pt>
                      <c:pt idx="50">
                        <c:v>194</c:v>
                      </c:pt>
                      <c:pt idx="51">
                        <c:v>206</c:v>
                      </c:pt>
                      <c:pt idx="52">
                        <c:v>209</c:v>
                      </c:pt>
                      <c:pt idx="53">
                        <c:v>203</c:v>
                      </c:pt>
                      <c:pt idx="54">
                        <c:v>208</c:v>
                      </c:pt>
                      <c:pt idx="55">
                        <c:v>210</c:v>
                      </c:pt>
                      <c:pt idx="56">
                        <c:v>202</c:v>
                      </c:pt>
                      <c:pt idx="57">
                        <c:v>229</c:v>
                      </c:pt>
                      <c:pt idx="58">
                        <c:v>246</c:v>
                      </c:pt>
                      <c:pt idx="59">
                        <c:v>220</c:v>
                      </c:pt>
                      <c:pt idx="60">
                        <c:v>244</c:v>
                      </c:pt>
                      <c:pt idx="61">
                        <c:v>237</c:v>
                      </c:pt>
                      <c:pt idx="62">
                        <c:v>240</c:v>
                      </c:pt>
                      <c:pt idx="63">
                        <c:v>219</c:v>
                      </c:pt>
                      <c:pt idx="64">
                        <c:v>227</c:v>
                      </c:pt>
                      <c:pt idx="65">
                        <c:v>229</c:v>
                      </c:pt>
                      <c:pt idx="66">
                        <c:v>245</c:v>
                      </c:pt>
                      <c:pt idx="67">
                        <c:v>249</c:v>
                      </c:pt>
                      <c:pt idx="68">
                        <c:v>247</c:v>
                      </c:pt>
                      <c:pt idx="69">
                        <c:v>273</c:v>
                      </c:pt>
                      <c:pt idx="70">
                        <c:v>248</c:v>
                      </c:pt>
                      <c:pt idx="71">
                        <c:v>257</c:v>
                      </c:pt>
                      <c:pt idx="72">
                        <c:v>258</c:v>
                      </c:pt>
                      <c:pt idx="73">
                        <c:v>272</c:v>
                      </c:pt>
                      <c:pt idx="74">
                        <c:v>305</c:v>
                      </c:pt>
                      <c:pt idx="75">
                        <c:v>312</c:v>
                      </c:pt>
                      <c:pt idx="76">
                        <c:v>331</c:v>
                      </c:pt>
                      <c:pt idx="77">
                        <c:v>331</c:v>
                      </c:pt>
                      <c:pt idx="78">
                        <c:v>340</c:v>
                      </c:pt>
                      <c:pt idx="79">
                        <c:v>334</c:v>
                      </c:pt>
                      <c:pt idx="80">
                        <c:v>290</c:v>
                      </c:pt>
                      <c:pt idx="81">
                        <c:v>285</c:v>
                      </c:pt>
                      <c:pt idx="82">
                        <c:v>322</c:v>
                      </c:pt>
                      <c:pt idx="83">
                        <c:v>304</c:v>
                      </c:pt>
                      <c:pt idx="84">
                        <c:v>299</c:v>
                      </c:pt>
                      <c:pt idx="85">
                        <c:v>239</c:v>
                      </c:pt>
                      <c:pt idx="86">
                        <c:v>255</c:v>
                      </c:pt>
                      <c:pt idx="87">
                        <c:v>266</c:v>
                      </c:pt>
                      <c:pt idx="88">
                        <c:v>280</c:v>
                      </c:pt>
                      <c:pt idx="89">
                        <c:v>260</c:v>
                      </c:pt>
                      <c:pt idx="90">
                        <c:v>297</c:v>
                      </c:pt>
                      <c:pt idx="91">
                        <c:v>339</c:v>
                      </c:pt>
                      <c:pt idx="92">
                        <c:v>361</c:v>
                      </c:pt>
                      <c:pt idx="93">
                        <c:v>336</c:v>
                      </c:pt>
                      <c:pt idx="94">
                        <c:v>279</c:v>
                      </c:pt>
                      <c:pt idx="95">
                        <c:v>272</c:v>
                      </c:pt>
                      <c:pt idx="96">
                        <c:v>248</c:v>
                      </c:pt>
                    </c:numCache>
                  </c:numRef>
                </c:val>
                <c:smooth val="0"/>
                <c:extLst xmlns:c15="http://schemas.microsoft.com/office/drawing/2012/chart">
                  <c:ext xmlns:c16="http://schemas.microsoft.com/office/drawing/2014/chart" uri="{C3380CC4-5D6E-409C-BE32-E72D297353CC}">
                    <c16:uniqueId val="{00000059-97F4-45A6-87EA-AB9105C5388D}"/>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4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832628528719E-2"/>
          <c:y val="0.89771246103262359"/>
          <c:w val="0.96211775868718619"/>
          <c:h val="7.3406672541383583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bg1">
          <a:lumMod val="50000"/>
        </a:schemeClr>
      </a:solidFill>
      <a:round/>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Breast Performance</a:t>
            </a:r>
          </a:p>
        </c:rich>
      </c:tx>
      <c:overlay val="0"/>
      <c:spPr>
        <a:noFill/>
        <a:ln w="25400">
          <a:noFill/>
        </a:ln>
      </c:spPr>
    </c:title>
    <c:autoTitleDeleted val="0"/>
    <c:plotArea>
      <c:layout/>
      <c:barChart>
        <c:barDir val="col"/>
        <c:grouping val="stacked"/>
        <c:varyColors val="0"/>
        <c:ser>
          <c:idx val="1"/>
          <c:order val="0"/>
          <c:tx>
            <c:strRef>
              <c:f>Sheet2!$A$4</c:f>
              <c:strCache>
                <c:ptCount val="1"/>
                <c:pt idx="0">
                  <c:v>No. of patients treated within target</c:v>
                </c:pt>
              </c:strCache>
            </c:strRef>
          </c:tx>
          <c:spPr>
            <a:solidFill>
              <a:srgbClr val="9BBB59"/>
            </a:solidFill>
            <a:ln w="25400">
              <a:noFill/>
            </a:ln>
          </c:spPr>
          <c:invertIfNegative val="0"/>
          <c:cat>
            <c:numRef>
              <c:f>Sheet2!$B$2:$V$2</c:f>
              <c:numCache>
                <c:formatCode>mmm\ yy</c:formatCode>
                <c:ptCount val="21"/>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numCache>
            </c:numRef>
          </c:cat>
          <c:val>
            <c:numRef>
              <c:f>Sheet2!$B$4:$V$4</c:f>
              <c:numCache>
                <c:formatCode>General</c:formatCode>
                <c:ptCount val="21"/>
                <c:pt idx="0">
                  <c:v>16</c:v>
                </c:pt>
                <c:pt idx="1">
                  <c:v>9</c:v>
                </c:pt>
                <c:pt idx="2">
                  <c:v>21</c:v>
                </c:pt>
                <c:pt idx="3">
                  <c:v>15</c:v>
                </c:pt>
                <c:pt idx="4">
                  <c:v>11</c:v>
                </c:pt>
                <c:pt idx="5">
                  <c:v>5</c:v>
                </c:pt>
                <c:pt idx="6">
                  <c:v>14</c:v>
                </c:pt>
                <c:pt idx="7">
                  <c:v>4</c:v>
                </c:pt>
                <c:pt idx="8">
                  <c:v>5</c:v>
                </c:pt>
                <c:pt idx="9">
                  <c:v>7</c:v>
                </c:pt>
                <c:pt idx="10">
                  <c:v>6</c:v>
                </c:pt>
                <c:pt idx="11">
                  <c:v>8</c:v>
                </c:pt>
                <c:pt idx="12">
                  <c:v>14</c:v>
                </c:pt>
                <c:pt idx="13">
                  <c:v>11</c:v>
                </c:pt>
                <c:pt idx="14">
                  <c:v>17</c:v>
                </c:pt>
                <c:pt idx="15">
                  <c:v>19</c:v>
                </c:pt>
                <c:pt idx="16">
                  <c:v>19</c:v>
                </c:pt>
                <c:pt idx="17">
                  <c:v>17</c:v>
                </c:pt>
                <c:pt idx="18">
                  <c:v>23</c:v>
                </c:pt>
                <c:pt idx="19">
                  <c:v>23</c:v>
                </c:pt>
                <c:pt idx="20">
                  <c:v>32</c:v>
                </c:pt>
              </c:numCache>
            </c:numRef>
          </c:val>
          <c:extLst>
            <c:ext xmlns:c16="http://schemas.microsoft.com/office/drawing/2014/chart" uri="{C3380CC4-5D6E-409C-BE32-E72D297353CC}">
              <c16:uniqueId val="{00000000-97AB-406C-86FF-E934221713E9}"/>
            </c:ext>
          </c:extLst>
        </c:ser>
        <c:ser>
          <c:idx val="2"/>
          <c:order val="1"/>
          <c:tx>
            <c:strRef>
              <c:f>Sheet2!$A$5</c:f>
              <c:strCache>
                <c:ptCount val="1"/>
                <c:pt idx="0">
                  <c:v>Patients who breached target</c:v>
                </c:pt>
              </c:strCache>
            </c:strRef>
          </c:tx>
          <c:spPr>
            <a:solidFill>
              <a:srgbClr val="C0504D"/>
            </a:solidFill>
            <a:ln w="25400">
              <a:noFill/>
            </a:ln>
          </c:spPr>
          <c:invertIfNegative val="0"/>
          <c:cat>
            <c:numRef>
              <c:f>Sheet2!$B$2:$V$2</c:f>
              <c:numCache>
                <c:formatCode>mmm\ yy</c:formatCode>
                <c:ptCount val="21"/>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numCache>
            </c:numRef>
          </c:cat>
          <c:val>
            <c:numRef>
              <c:f>Sheet2!$B$5:$V$5</c:f>
              <c:numCache>
                <c:formatCode>General</c:formatCode>
                <c:ptCount val="21"/>
                <c:pt idx="0">
                  <c:v>6</c:v>
                </c:pt>
                <c:pt idx="1">
                  <c:v>18</c:v>
                </c:pt>
                <c:pt idx="2">
                  <c:v>24</c:v>
                </c:pt>
                <c:pt idx="3">
                  <c:v>15</c:v>
                </c:pt>
                <c:pt idx="4">
                  <c:v>15</c:v>
                </c:pt>
                <c:pt idx="5">
                  <c:v>18</c:v>
                </c:pt>
                <c:pt idx="6">
                  <c:v>23</c:v>
                </c:pt>
                <c:pt idx="7">
                  <c:v>16</c:v>
                </c:pt>
                <c:pt idx="8">
                  <c:v>33</c:v>
                </c:pt>
                <c:pt idx="9">
                  <c:v>19</c:v>
                </c:pt>
                <c:pt idx="10">
                  <c:v>21</c:v>
                </c:pt>
                <c:pt idx="11">
                  <c:v>13</c:v>
                </c:pt>
                <c:pt idx="12">
                  <c:v>22</c:v>
                </c:pt>
                <c:pt idx="13">
                  <c:v>23</c:v>
                </c:pt>
                <c:pt idx="14">
                  <c:v>16</c:v>
                </c:pt>
                <c:pt idx="15">
                  <c:v>21</c:v>
                </c:pt>
                <c:pt idx="16">
                  <c:v>26</c:v>
                </c:pt>
                <c:pt idx="17">
                  <c:v>11</c:v>
                </c:pt>
                <c:pt idx="18">
                  <c:v>11</c:v>
                </c:pt>
                <c:pt idx="19">
                  <c:v>10</c:v>
                </c:pt>
                <c:pt idx="20">
                  <c:v>7</c:v>
                </c:pt>
              </c:numCache>
            </c:numRef>
          </c:val>
          <c:extLst>
            <c:ext xmlns:c16="http://schemas.microsoft.com/office/drawing/2014/chart" uri="{C3380CC4-5D6E-409C-BE32-E72D297353CC}">
              <c16:uniqueId val="{00000001-97AB-406C-86FF-E934221713E9}"/>
            </c:ext>
          </c:extLst>
        </c:ser>
        <c:dLbls>
          <c:showLegendKey val="0"/>
          <c:showVal val="0"/>
          <c:showCatName val="0"/>
          <c:showSerName val="0"/>
          <c:showPercent val="0"/>
          <c:showBubbleSize val="0"/>
        </c:dLbls>
        <c:gapWidth val="219"/>
        <c:overlap val="100"/>
        <c:axId val="823038399"/>
        <c:axId val="1"/>
      </c:barChart>
      <c:lineChart>
        <c:grouping val="standard"/>
        <c:varyColors val="0"/>
        <c:ser>
          <c:idx val="3"/>
          <c:order val="2"/>
          <c:tx>
            <c:strRef>
              <c:f>Sheet2!$A$6</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9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Sheet2!$B$2:$V$2</c:f>
              <c:numCache>
                <c:formatCode>mmm\ yy</c:formatCode>
                <c:ptCount val="21"/>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numCache>
            </c:numRef>
          </c:cat>
          <c:val>
            <c:numRef>
              <c:f>Sheet2!$B$6:$V$6</c:f>
              <c:numCache>
                <c:formatCode>0%</c:formatCode>
                <c:ptCount val="21"/>
                <c:pt idx="0">
                  <c:v>0.72727272727272729</c:v>
                </c:pt>
                <c:pt idx="1">
                  <c:v>0.33333333333333331</c:v>
                </c:pt>
                <c:pt idx="2">
                  <c:v>0.46666666666666667</c:v>
                </c:pt>
                <c:pt idx="3">
                  <c:v>0.5</c:v>
                </c:pt>
                <c:pt idx="4">
                  <c:v>0.42307692307692307</c:v>
                </c:pt>
                <c:pt idx="5">
                  <c:v>0.21739130434782608</c:v>
                </c:pt>
                <c:pt idx="6">
                  <c:v>0.3783783783783784</c:v>
                </c:pt>
                <c:pt idx="7">
                  <c:v>0.2</c:v>
                </c:pt>
                <c:pt idx="8">
                  <c:v>0.13157894736842105</c:v>
                </c:pt>
                <c:pt idx="9">
                  <c:v>0.26923076923076922</c:v>
                </c:pt>
                <c:pt idx="10">
                  <c:v>0.22222222222222221</c:v>
                </c:pt>
                <c:pt idx="11">
                  <c:v>0.38095238095238093</c:v>
                </c:pt>
                <c:pt idx="12">
                  <c:v>0.3888888888888889</c:v>
                </c:pt>
                <c:pt idx="13">
                  <c:v>0.3235294117647059</c:v>
                </c:pt>
                <c:pt idx="14">
                  <c:v>0.51515151515151514</c:v>
                </c:pt>
                <c:pt idx="15">
                  <c:v>0.47499999999999998</c:v>
                </c:pt>
                <c:pt idx="16">
                  <c:v>0.42222222222222222</c:v>
                </c:pt>
                <c:pt idx="17">
                  <c:v>0.6071428571428571</c:v>
                </c:pt>
                <c:pt idx="18">
                  <c:v>0.67647058823529416</c:v>
                </c:pt>
                <c:pt idx="19">
                  <c:v>0.69696969696969702</c:v>
                </c:pt>
                <c:pt idx="20">
                  <c:v>0.82051282051282048</c:v>
                </c:pt>
              </c:numCache>
            </c:numRef>
          </c:val>
          <c:smooth val="0"/>
          <c:extLst>
            <c:ext xmlns:c16="http://schemas.microsoft.com/office/drawing/2014/chart" uri="{C3380CC4-5D6E-409C-BE32-E72D297353CC}">
              <c16:uniqueId val="{00000002-97AB-406C-86FF-E934221713E9}"/>
            </c:ext>
          </c:extLst>
        </c:ser>
        <c:dLbls>
          <c:showLegendKey val="0"/>
          <c:showVal val="0"/>
          <c:showCatName val="0"/>
          <c:showSerName val="0"/>
          <c:showPercent val="0"/>
          <c:showBubbleSize val="0"/>
        </c:dLbls>
        <c:marker val="1"/>
        <c:smooth val="0"/>
        <c:axId val="3"/>
        <c:axId val="4"/>
      </c:lineChart>
      <c:dateAx>
        <c:axId val="823038399"/>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27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General"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823038399"/>
        <c:crosses val="autoZero"/>
        <c:crossBetween val="between"/>
      </c:valAx>
      <c:dateAx>
        <c:axId val="3"/>
        <c:scaling>
          <c:orientation val="minMax"/>
        </c:scaling>
        <c:delete val="1"/>
        <c:axPos val="b"/>
        <c:numFmt formatCode="mmm\ yy" sourceLinked="1"/>
        <c:majorTickMark val="out"/>
        <c:minorTickMark val="none"/>
        <c:tickLblPos val="nextTo"/>
        <c:crossAx val="4"/>
        <c:crosses val="autoZero"/>
        <c:auto val="1"/>
        <c:lblOffset val="100"/>
        <c:baseTimeUnit val="months"/>
      </c:dateAx>
      <c:valAx>
        <c:axId val="4"/>
        <c:scaling>
          <c:orientation val="minMax"/>
        </c:scaling>
        <c:delete val="0"/>
        <c:axPos val="r"/>
        <c:numFmt formatCode="0%" sourceLinked="1"/>
        <c:majorTickMark val="out"/>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3"/>
        <c:crosses val="max"/>
        <c:crossBetween val="between"/>
      </c:valAx>
      <c:spPr>
        <a:noFill/>
        <a:ln w="25400">
          <a:noFill/>
        </a:ln>
      </c:spPr>
    </c:plotArea>
    <c:legend>
      <c:legendPos val="b"/>
      <c:layout>
        <c:manualLayout>
          <c:xMode val="edge"/>
          <c:yMode val="edge"/>
          <c:x val="3.9584645669291339E-2"/>
          <c:y val="0.88891914552347628"/>
          <c:w val="0.88544553805774284"/>
          <c:h val="6.9446631671041148E-2"/>
        </c:manualLayout>
      </c:layout>
      <c:overlay val="0"/>
      <c:spPr>
        <a:noFill/>
        <a:ln w="25400">
          <a:noFill/>
        </a:ln>
      </c:spPr>
      <c:txPr>
        <a:bodyPr/>
        <a:lstStyle/>
        <a:p>
          <a:pPr>
            <a:defRPr sz="575"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bg1">
          <a:lumMod val="50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Plastic Surgery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10"/>
          <c:order val="10"/>
          <c:tx>
            <c:strRef>
              <c:f>'First OPA Waits (2)'!$A$12</c:f>
              <c:strCache>
                <c:ptCount val="1"/>
                <c:pt idx="0">
                  <c:v>Plastic Surgery - Median Days</c:v>
                </c:pt>
              </c:strCache>
              <c:extLst xmlns:c15="http://schemas.microsoft.com/office/drawing/2012/chart"/>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(2)'!$B$12:$Q$12</c:f>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pt idx="12">
                  <c:v>20</c:v>
                </c:pt>
                <c:pt idx="13">
                  <c:v>24</c:v>
                </c:pt>
              </c:numCache>
              <c:extLst xmlns:c15="http://schemas.microsoft.com/office/drawing/2012/chart"/>
            </c:numRef>
          </c:val>
          <c:extLst>
            <c:ext xmlns:c16="http://schemas.microsoft.com/office/drawing/2014/chart" uri="{C3380CC4-5D6E-409C-BE32-E72D297353CC}">
              <c16:uniqueId val="{00000000-1217-45FD-910E-539BBED34C4F}"/>
            </c:ext>
          </c:extLst>
        </c:ser>
        <c:ser>
          <c:idx val="24"/>
          <c:order val="24"/>
          <c:tx>
            <c:strRef>
              <c:f>'First OPA Waits (2)'!$A$26</c:f>
              <c:strCache>
                <c:ptCount val="1"/>
                <c:pt idx="0">
                  <c:v>Plastic Surgery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(2)'!$B$26:$Q$26</c:f>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pt idx="12">
                  <c:v>133</c:v>
                </c:pt>
                <c:pt idx="13">
                  <c:v>157</c:v>
                </c:pt>
              </c:numCache>
              <c:extLst xmlns:c15="http://schemas.microsoft.com/office/drawing/2012/chart"/>
            </c:numRef>
          </c:val>
          <c:extLst>
            <c:ext xmlns:c16="http://schemas.microsoft.com/office/drawing/2014/chart" uri="{C3380CC4-5D6E-409C-BE32-E72D297353CC}">
              <c16:uniqueId val="{00000001-1217-45FD-910E-539BBED34C4F}"/>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pt idx="12">
                        <c:v>8</c:v>
                      </c:pt>
                      <c:pt idx="13">
                        <c:v>6</c:v>
                      </c:pt>
                    </c:numCache>
                  </c:numRef>
                </c:val>
                <c:extLst>
                  <c:ext xmlns:c16="http://schemas.microsoft.com/office/drawing/2014/chart" uri="{C3380CC4-5D6E-409C-BE32-E72D297353CC}">
                    <c16:uniqueId val="{00000003-1217-45FD-910E-539BBED34C4F}"/>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pt idx="12">
                        <c:v>9</c:v>
                      </c:pt>
                      <c:pt idx="13">
                        <c:v>10</c:v>
                      </c:pt>
                    </c:numCache>
                  </c:numRef>
                </c:val>
                <c:extLst xmlns:c15="http://schemas.microsoft.com/office/drawing/2012/chart">
                  <c:ext xmlns:c16="http://schemas.microsoft.com/office/drawing/2014/chart" uri="{C3380CC4-5D6E-409C-BE32-E72D297353CC}">
                    <c16:uniqueId val="{00000004-1217-45FD-910E-539BBED34C4F}"/>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pt idx="12">
                        <c:v>76</c:v>
                      </c:pt>
                      <c:pt idx="13">
                        <c:v>52</c:v>
                      </c:pt>
                    </c:numCache>
                  </c:numRef>
                </c:val>
                <c:extLst xmlns:c15="http://schemas.microsoft.com/office/drawing/2012/chart">
                  <c:ext xmlns:c16="http://schemas.microsoft.com/office/drawing/2014/chart" uri="{C3380CC4-5D6E-409C-BE32-E72D297353CC}">
                    <c16:uniqueId val="{00000005-1217-45FD-910E-539BBED34C4F}"/>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pt idx="12">
                        <c:v>8</c:v>
                      </c:pt>
                      <c:pt idx="13">
                        <c:v>8</c:v>
                      </c:pt>
                    </c:numCache>
                  </c:numRef>
                </c:val>
                <c:extLst xmlns:c15="http://schemas.microsoft.com/office/drawing/2012/chart">
                  <c:ext xmlns:c16="http://schemas.microsoft.com/office/drawing/2014/chart" uri="{C3380CC4-5D6E-409C-BE32-E72D297353CC}">
                    <c16:uniqueId val="{00000006-1217-45FD-910E-539BBED34C4F}"/>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pt idx="12">
                        <c:v>8</c:v>
                      </c:pt>
                      <c:pt idx="13">
                        <c:v>7</c:v>
                      </c:pt>
                    </c:numCache>
                  </c:numRef>
                </c:val>
                <c:extLst xmlns:c15="http://schemas.microsoft.com/office/drawing/2012/chart">
                  <c:ext xmlns:c16="http://schemas.microsoft.com/office/drawing/2014/chart" uri="{C3380CC4-5D6E-409C-BE32-E72D297353CC}">
                    <c16:uniqueId val="{00000007-1217-45FD-910E-539BBED34C4F}"/>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pt idx="12">
                        <c:v>29</c:v>
                      </c:pt>
                      <c:pt idx="13">
                        <c:v>19</c:v>
                      </c:pt>
                    </c:numCache>
                  </c:numRef>
                </c:val>
                <c:extLst xmlns:c15="http://schemas.microsoft.com/office/drawing/2012/chart">
                  <c:ext xmlns:c16="http://schemas.microsoft.com/office/drawing/2014/chart" uri="{C3380CC4-5D6E-409C-BE32-E72D297353CC}">
                    <c16:uniqueId val="{00000008-1217-45FD-910E-539BBED34C4F}"/>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pt idx="12">
                        <c:v>10</c:v>
                      </c:pt>
                      <c:pt idx="13">
                        <c:v>13</c:v>
                      </c:pt>
                    </c:numCache>
                  </c:numRef>
                </c:val>
                <c:extLst xmlns:c15="http://schemas.microsoft.com/office/drawing/2012/chart">
                  <c:ext xmlns:c16="http://schemas.microsoft.com/office/drawing/2014/chart" uri="{C3380CC4-5D6E-409C-BE32-E72D297353CC}">
                    <c16:uniqueId val="{00000009-1217-45FD-910E-539BBED34C4F}"/>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pt idx="12">
                        <c:v>8</c:v>
                      </c:pt>
                      <c:pt idx="13">
                        <c:v>14</c:v>
                      </c:pt>
                    </c:numCache>
                  </c:numRef>
                </c:val>
                <c:extLst xmlns:c15="http://schemas.microsoft.com/office/drawing/2012/chart">
                  <c:ext xmlns:c16="http://schemas.microsoft.com/office/drawing/2014/chart" uri="{C3380CC4-5D6E-409C-BE32-E72D297353CC}">
                    <c16:uniqueId val="{0000000A-1217-45FD-910E-539BBED34C4F}"/>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pt idx="12">
                        <c:v>8</c:v>
                      </c:pt>
                      <c:pt idx="13">
                        <c:v>7</c:v>
                      </c:pt>
                    </c:numCache>
                  </c:numRef>
                </c:val>
                <c:extLst xmlns:c15="http://schemas.microsoft.com/office/drawing/2012/chart">
                  <c:ext xmlns:c16="http://schemas.microsoft.com/office/drawing/2014/chart" uri="{C3380CC4-5D6E-409C-BE32-E72D297353CC}">
                    <c16:uniqueId val="{0000000B-1217-45FD-910E-539BBED34C4F}"/>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pt idx="12">
                        <c:v>14</c:v>
                      </c:pt>
                      <c:pt idx="13">
                        <c:v>14</c:v>
                      </c:pt>
                    </c:numCache>
                  </c:numRef>
                </c:val>
                <c:extLst xmlns:c15="http://schemas.microsoft.com/office/drawing/2012/chart">
                  <c:ext xmlns:c16="http://schemas.microsoft.com/office/drawing/2014/chart" uri="{C3380CC4-5D6E-409C-BE32-E72D297353CC}">
                    <c16:uniqueId val="{0000000C-1217-45FD-910E-539BBED34C4F}"/>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pt idx="12">
                        <c:v>18</c:v>
                      </c:pt>
                      <c:pt idx="13">
                        <c:v>29</c:v>
                      </c:pt>
                    </c:numCache>
                  </c:numRef>
                </c:val>
                <c:extLst xmlns:c15="http://schemas.microsoft.com/office/drawing/2012/chart">
                  <c:ext xmlns:c16="http://schemas.microsoft.com/office/drawing/2014/chart" uri="{C3380CC4-5D6E-409C-BE32-E72D297353CC}">
                    <c16:uniqueId val="{0000000D-1217-45FD-910E-539BBED34C4F}"/>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pt idx="12">
                        <c:v>7</c:v>
                      </c:pt>
                      <c:pt idx="13">
                        <c:v>8</c:v>
                      </c:pt>
                    </c:numCache>
                  </c:numRef>
                </c:val>
                <c:extLst xmlns:c15="http://schemas.microsoft.com/office/drawing/2012/chart">
                  <c:ext xmlns:c16="http://schemas.microsoft.com/office/drawing/2014/chart" uri="{C3380CC4-5D6E-409C-BE32-E72D297353CC}">
                    <c16:uniqueId val="{0000000E-1217-45FD-910E-539BBED34C4F}"/>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pt idx="12">
                        <c:v>14</c:v>
                      </c:pt>
                      <c:pt idx="13">
                        <c:v>16</c:v>
                      </c:pt>
                    </c:numCache>
                  </c:numRef>
                </c:val>
                <c:extLst xmlns:c15="http://schemas.microsoft.com/office/drawing/2012/chart">
                  <c:ext xmlns:c16="http://schemas.microsoft.com/office/drawing/2014/chart" uri="{C3380CC4-5D6E-409C-BE32-E72D297353CC}">
                    <c16:uniqueId val="{0000000F-1217-45FD-910E-539BBED34C4F}"/>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pt idx="12">
                        <c:v>180</c:v>
                      </c:pt>
                      <c:pt idx="13">
                        <c:v>274</c:v>
                      </c:pt>
                    </c:numCache>
                  </c:numRef>
                </c:val>
                <c:extLst xmlns:c15="http://schemas.microsoft.com/office/drawing/2012/chart">
                  <c:ext xmlns:c16="http://schemas.microsoft.com/office/drawing/2014/chart" uri="{C3380CC4-5D6E-409C-BE32-E72D297353CC}">
                    <c16:uniqueId val="{00000010-1217-45FD-910E-539BBED34C4F}"/>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pt idx="12">
                        <c:v>36</c:v>
                      </c:pt>
                      <c:pt idx="13">
                        <c:v>51</c:v>
                      </c:pt>
                    </c:numCache>
                  </c:numRef>
                </c:val>
                <c:extLst xmlns:c15="http://schemas.microsoft.com/office/drawing/2012/chart">
                  <c:ext xmlns:c16="http://schemas.microsoft.com/office/drawing/2014/chart" uri="{C3380CC4-5D6E-409C-BE32-E72D297353CC}">
                    <c16:uniqueId val="{00000011-1217-45FD-910E-539BBED34C4F}"/>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pt idx="12">
                        <c:v>163</c:v>
                      </c:pt>
                      <c:pt idx="13">
                        <c:v>288</c:v>
                      </c:pt>
                    </c:numCache>
                  </c:numRef>
                </c:val>
                <c:extLst xmlns:c15="http://schemas.microsoft.com/office/drawing/2012/chart">
                  <c:ext xmlns:c16="http://schemas.microsoft.com/office/drawing/2014/chart" uri="{C3380CC4-5D6E-409C-BE32-E72D297353CC}">
                    <c16:uniqueId val="{00000012-1217-45FD-910E-539BBED34C4F}"/>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pt idx="12">
                        <c:v>54</c:v>
                      </c:pt>
                      <c:pt idx="13">
                        <c:v>69</c:v>
                      </c:pt>
                    </c:numCache>
                  </c:numRef>
                </c:val>
                <c:extLst xmlns:c15="http://schemas.microsoft.com/office/drawing/2012/chart">
                  <c:ext xmlns:c16="http://schemas.microsoft.com/office/drawing/2014/chart" uri="{C3380CC4-5D6E-409C-BE32-E72D297353CC}">
                    <c16:uniqueId val="{00000013-1217-45FD-910E-539BBED34C4F}"/>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pt idx="12">
                        <c:v>60</c:v>
                      </c:pt>
                      <c:pt idx="13">
                        <c:v>100</c:v>
                      </c:pt>
                    </c:numCache>
                  </c:numRef>
                </c:val>
                <c:extLst xmlns:c15="http://schemas.microsoft.com/office/drawing/2012/chart">
                  <c:ext xmlns:c16="http://schemas.microsoft.com/office/drawing/2014/chart" uri="{C3380CC4-5D6E-409C-BE32-E72D297353CC}">
                    <c16:uniqueId val="{00000014-1217-45FD-910E-539BBED34C4F}"/>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pt idx="12">
                        <c:v>1</c:v>
                      </c:pt>
                      <c:pt idx="13">
                        <c:v>2</c:v>
                      </c:pt>
                    </c:numCache>
                  </c:numRef>
                </c:val>
                <c:extLst xmlns:c15="http://schemas.microsoft.com/office/drawing/2012/chart">
                  <c:ext xmlns:c16="http://schemas.microsoft.com/office/drawing/2014/chart" uri="{C3380CC4-5D6E-409C-BE32-E72D297353CC}">
                    <c16:uniqueId val="{00000015-1217-45FD-910E-539BBED34C4F}"/>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pt idx="12">
                        <c:v>46</c:v>
                      </c:pt>
                      <c:pt idx="13">
                        <c:v>68</c:v>
                      </c:pt>
                    </c:numCache>
                  </c:numRef>
                </c:val>
                <c:extLst xmlns:c15="http://schemas.microsoft.com/office/drawing/2012/chart">
                  <c:ext xmlns:c16="http://schemas.microsoft.com/office/drawing/2014/chart" uri="{C3380CC4-5D6E-409C-BE32-E72D297353CC}">
                    <c16:uniqueId val="{00000016-1217-45FD-910E-539BBED34C4F}"/>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pt idx="12">
                        <c:v>22</c:v>
                      </c:pt>
                      <c:pt idx="13">
                        <c:v>28</c:v>
                      </c:pt>
                    </c:numCache>
                  </c:numRef>
                </c:val>
                <c:extLst xmlns:c15="http://schemas.microsoft.com/office/drawing/2012/chart">
                  <c:ext xmlns:c16="http://schemas.microsoft.com/office/drawing/2014/chart" uri="{C3380CC4-5D6E-409C-BE32-E72D297353CC}">
                    <c16:uniqueId val="{00000017-1217-45FD-910E-539BBED34C4F}"/>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pt idx="12">
                        <c:v>105</c:v>
                      </c:pt>
                      <c:pt idx="13">
                        <c:v>106</c:v>
                      </c:pt>
                    </c:numCache>
                  </c:numRef>
                </c:val>
                <c:extLst xmlns:c15="http://schemas.microsoft.com/office/drawing/2012/chart">
                  <c:ext xmlns:c16="http://schemas.microsoft.com/office/drawing/2014/chart" uri="{C3380CC4-5D6E-409C-BE32-E72D297353CC}">
                    <c16:uniqueId val="{00000018-1217-45FD-910E-539BBED34C4F}"/>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pt idx="12">
                        <c:v>11</c:v>
                      </c:pt>
                      <c:pt idx="13">
                        <c:v>10</c:v>
                      </c:pt>
                    </c:numCache>
                  </c:numRef>
                </c:val>
                <c:extLst xmlns:c15="http://schemas.microsoft.com/office/drawing/2012/chart">
                  <c:ext xmlns:c16="http://schemas.microsoft.com/office/drawing/2014/chart" uri="{C3380CC4-5D6E-409C-BE32-E72D297353CC}">
                    <c16:uniqueId val="{00000019-1217-45FD-910E-539BBED34C4F}"/>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pt idx="12">
                        <c:v>13</c:v>
                      </c:pt>
                      <c:pt idx="13">
                        <c:v>16</c:v>
                      </c:pt>
                    </c:numCache>
                  </c:numRef>
                </c:val>
                <c:extLst xmlns:c15="http://schemas.microsoft.com/office/drawing/2012/chart">
                  <c:ext xmlns:c16="http://schemas.microsoft.com/office/drawing/2014/chart" uri="{C3380CC4-5D6E-409C-BE32-E72D297353CC}">
                    <c16:uniqueId val="{0000001A-1217-45FD-910E-539BBED34C4F}"/>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pt idx="12">
                        <c:v>77</c:v>
                      </c:pt>
                      <c:pt idx="13">
                        <c:v>84</c:v>
                      </c:pt>
                    </c:numCache>
                  </c:numRef>
                </c:val>
                <c:extLst xmlns:c15="http://schemas.microsoft.com/office/drawing/2012/chart">
                  <c:ext xmlns:c16="http://schemas.microsoft.com/office/drawing/2014/chart" uri="{C3380CC4-5D6E-409C-BE32-E72D297353CC}">
                    <c16:uniqueId val="{0000001B-1217-45FD-910E-539BBED34C4F}"/>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pt idx="12">
                        <c:v>22</c:v>
                      </c:pt>
                      <c:pt idx="13">
                        <c:v>36</c:v>
                      </c:pt>
                    </c:numCache>
                  </c:numRef>
                </c:val>
                <c:extLst xmlns:c15="http://schemas.microsoft.com/office/drawing/2012/chart">
                  <c:ext xmlns:c16="http://schemas.microsoft.com/office/drawing/2014/chart" uri="{C3380CC4-5D6E-409C-BE32-E72D297353CC}">
                    <c16:uniqueId val="{0000001C-1217-45FD-910E-539BBED34C4F}"/>
                  </c:ext>
                </c:extLst>
              </c15:ser>
            </c15:filteredBarSeries>
          </c:ext>
        </c:extLst>
      </c:barChart>
      <c:lineChart>
        <c:grouping val="standard"/>
        <c:varyColors val="0"/>
        <c:ser>
          <c:idx val="38"/>
          <c:order val="38"/>
          <c:tx>
            <c:strRef>
              <c:f>'First OPA Waits (2)'!$A$40</c:f>
              <c:strCache>
                <c:ptCount val="1"/>
                <c:pt idx="0">
                  <c:v>Plastic Surgery - % within 2 weeks</c:v>
                </c:pt>
              </c:strCache>
              <c:extLst xmlns:c15="http://schemas.microsoft.com/office/drawing/2012/chart"/>
            </c:strRef>
          </c:tx>
          <c:spPr>
            <a:ln w="28575" cap="rnd">
              <a:solidFill>
                <a:schemeClr val="accent5">
                  <a:shade val="43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(2)'!$B$40:$Q$40</c:f>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pt idx="12">
                  <c:v>0.28999999999999998</c:v>
                </c:pt>
                <c:pt idx="13">
                  <c:v>0.27</c:v>
                </c:pt>
              </c:numCache>
              <c:extLst xmlns:c15="http://schemas.microsoft.com/office/drawing/2012/chart"/>
            </c:numRef>
          </c:val>
          <c:smooth val="0"/>
          <c:extLst>
            <c:ext xmlns:c16="http://schemas.microsoft.com/office/drawing/2014/chart" uri="{C3380CC4-5D6E-409C-BE32-E72D297353CC}">
              <c16:uniqueId val="{00000002-1217-45FD-910E-539BBED34C4F}"/>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pt idx="12">
                        <c:v>0.94</c:v>
                      </c:pt>
                      <c:pt idx="13">
                        <c:v>0.97</c:v>
                      </c:pt>
                    </c:numCache>
                  </c:numRef>
                </c:val>
                <c:smooth val="0"/>
                <c:extLst>
                  <c:ext xmlns:c16="http://schemas.microsoft.com/office/drawing/2014/chart" uri="{C3380CC4-5D6E-409C-BE32-E72D297353CC}">
                    <c16:uniqueId val="{0000001D-1217-45FD-910E-539BBED34C4F}"/>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pt idx="12">
                        <c:v>0.86</c:v>
                      </c:pt>
                      <c:pt idx="13">
                        <c:v>0.69</c:v>
                      </c:pt>
                    </c:numCache>
                  </c:numRef>
                </c:val>
                <c:smooth val="0"/>
                <c:extLst xmlns:c15="http://schemas.microsoft.com/office/drawing/2012/chart">
                  <c:ext xmlns:c16="http://schemas.microsoft.com/office/drawing/2014/chart" uri="{C3380CC4-5D6E-409C-BE32-E72D297353CC}">
                    <c16:uniqueId val="{0000001E-1217-45FD-910E-539BBED34C4F}"/>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pt idx="12">
                        <c:v>0</c:v>
                      </c:pt>
                      <c:pt idx="13">
                        <c:v>0.05</c:v>
                      </c:pt>
                    </c:numCache>
                  </c:numRef>
                </c:val>
                <c:smooth val="0"/>
                <c:extLst xmlns:c15="http://schemas.microsoft.com/office/drawing/2012/chart">
                  <c:ext xmlns:c16="http://schemas.microsoft.com/office/drawing/2014/chart" uri="{C3380CC4-5D6E-409C-BE32-E72D297353CC}">
                    <c16:uniqueId val="{0000001F-1217-45FD-910E-539BBED34C4F}"/>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pt idx="12">
                        <c:v>0.83</c:v>
                      </c:pt>
                      <c:pt idx="13">
                        <c:v>0.75</c:v>
                      </c:pt>
                    </c:numCache>
                  </c:numRef>
                </c:val>
                <c:smooth val="0"/>
                <c:extLst xmlns:c15="http://schemas.microsoft.com/office/drawing/2012/chart">
                  <c:ext xmlns:c16="http://schemas.microsoft.com/office/drawing/2014/chart" uri="{C3380CC4-5D6E-409C-BE32-E72D297353CC}">
                    <c16:uniqueId val="{00000020-1217-45FD-910E-539BBED34C4F}"/>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pt idx="12">
                        <c:v>0.93</c:v>
                      </c:pt>
                      <c:pt idx="13">
                        <c:v>0.84</c:v>
                      </c:pt>
                    </c:numCache>
                  </c:numRef>
                </c:val>
                <c:smooth val="0"/>
                <c:extLst xmlns:c15="http://schemas.microsoft.com/office/drawing/2012/chart">
                  <c:ext xmlns:c16="http://schemas.microsoft.com/office/drawing/2014/chart" uri="{C3380CC4-5D6E-409C-BE32-E72D297353CC}">
                    <c16:uniqueId val="{00000021-1217-45FD-910E-539BBED34C4F}"/>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pt idx="12">
                        <c:v>0</c:v>
                      </c:pt>
                      <c:pt idx="13">
                        <c:v>0</c:v>
                      </c:pt>
                    </c:numCache>
                  </c:numRef>
                </c:val>
                <c:smooth val="0"/>
                <c:extLst xmlns:c15="http://schemas.microsoft.com/office/drawing/2012/chart">
                  <c:ext xmlns:c16="http://schemas.microsoft.com/office/drawing/2014/chart" uri="{C3380CC4-5D6E-409C-BE32-E72D297353CC}">
                    <c16:uniqueId val="{00000022-1217-45FD-910E-539BBED34C4F}"/>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pt idx="12">
                        <c:v>0.7</c:v>
                      </c:pt>
                      <c:pt idx="13">
                        <c:v>0.59</c:v>
                      </c:pt>
                    </c:numCache>
                  </c:numRef>
                </c:val>
                <c:smooth val="0"/>
                <c:extLst xmlns:c15="http://schemas.microsoft.com/office/drawing/2012/chart">
                  <c:ext xmlns:c16="http://schemas.microsoft.com/office/drawing/2014/chart" uri="{C3380CC4-5D6E-409C-BE32-E72D297353CC}">
                    <c16:uniqueId val="{00000023-1217-45FD-910E-539BBED34C4F}"/>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dLbls>
                  <c:dLbl>
                    <c:idx val="1"/>
                    <c:layout>
                      <c:manualLayout>
                        <c:x val="-3.9033333333333337E-2"/>
                        <c:y val="-2.8630208333333372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4-1217-45FD-910E-539BBED34C4F}"/>
                      </c:ext>
                    </c:extLst>
                  </c:dLbl>
                  <c:dLbl>
                    <c:idx val="3"/>
                    <c:layout>
                      <c:manualLayout>
                        <c:x val="-3.6093518518518573E-2"/>
                        <c:y val="-2.4220486111111151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5-1217-45FD-910E-539BBED34C4F}"/>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pt idx="12">
                        <c:v>0.86</c:v>
                      </c:pt>
                      <c:pt idx="13">
                        <c:v>0.68</c:v>
                      </c:pt>
                    </c:numCache>
                  </c:numRef>
                </c:val>
                <c:smooth val="0"/>
                <c:extLst xmlns:c15="http://schemas.microsoft.com/office/drawing/2012/chart">
                  <c:ext xmlns:c16="http://schemas.microsoft.com/office/drawing/2014/chart" uri="{C3380CC4-5D6E-409C-BE32-E72D297353CC}">
                    <c16:uniqueId val="{00000026-1217-45FD-910E-539BBED34C4F}"/>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pt idx="12">
                        <c:v>0.9</c:v>
                      </c:pt>
                      <c:pt idx="13">
                        <c:v>0.85</c:v>
                      </c:pt>
                    </c:numCache>
                  </c:numRef>
                </c:val>
                <c:smooth val="0"/>
                <c:extLst xmlns:c15="http://schemas.microsoft.com/office/drawing/2012/chart">
                  <c:ext xmlns:c16="http://schemas.microsoft.com/office/drawing/2014/chart" uri="{C3380CC4-5D6E-409C-BE32-E72D297353CC}">
                    <c16:uniqueId val="{00000027-1217-45FD-910E-539BBED34C4F}"/>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pt idx="12">
                        <c:v>0.82</c:v>
                      </c:pt>
                      <c:pt idx="13">
                        <c:v>0.6</c:v>
                      </c:pt>
                    </c:numCache>
                  </c:numRef>
                </c:val>
                <c:smooth val="0"/>
                <c:extLst xmlns:c15="http://schemas.microsoft.com/office/drawing/2012/chart">
                  <c:ext xmlns:c16="http://schemas.microsoft.com/office/drawing/2014/chart" uri="{C3380CC4-5D6E-409C-BE32-E72D297353CC}">
                    <c16:uniqueId val="{00000028-1217-45FD-910E-539BBED34C4F}"/>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pt idx="12">
                        <c:v>0.23</c:v>
                      </c:pt>
                      <c:pt idx="13">
                        <c:v>0.25</c:v>
                      </c:pt>
                    </c:numCache>
                  </c:numRef>
                </c:val>
                <c:smooth val="0"/>
                <c:extLst xmlns:c15="http://schemas.microsoft.com/office/drawing/2012/chart">
                  <c:ext xmlns:c16="http://schemas.microsoft.com/office/drawing/2014/chart" uri="{C3380CC4-5D6E-409C-BE32-E72D297353CC}">
                    <c16:uniqueId val="{00000029-1217-45FD-910E-539BBED34C4F}"/>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pt idx="12">
                        <c:v>0.77</c:v>
                      </c:pt>
                      <c:pt idx="13">
                        <c:v>0.65</c:v>
                      </c:pt>
                    </c:numCache>
                  </c:numRef>
                </c:val>
                <c:smooth val="0"/>
                <c:extLst xmlns:c15="http://schemas.microsoft.com/office/drawing/2012/chart">
                  <c:ext xmlns:c16="http://schemas.microsoft.com/office/drawing/2014/chart" uri="{C3380CC4-5D6E-409C-BE32-E72D297353CC}">
                    <c16:uniqueId val="{0000002A-1217-45FD-910E-539BBED34C4F}"/>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pt idx="12">
                        <c:v>0.73</c:v>
                      </c:pt>
                      <c:pt idx="13">
                        <c:v>0.39</c:v>
                      </c:pt>
                    </c:numCache>
                  </c:numRef>
                </c:val>
                <c:smooth val="0"/>
                <c:extLst xmlns:c15="http://schemas.microsoft.com/office/drawing/2012/chart">
                  <c:ext xmlns:c16="http://schemas.microsoft.com/office/drawing/2014/chart" uri="{C3380CC4-5D6E-409C-BE32-E72D297353CC}">
                    <c16:uniqueId val="{0000002B-1217-45FD-910E-539BBED34C4F}"/>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Dermatology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2"/>
          <c:order val="2"/>
          <c:tx>
            <c:strRef>
              <c:f>'First OPA Waits (2)'!$A$4</c:f>
              <c:strCache>
                <c:ptCount val="1"/>
                <c:pt idx="0">
                  <c:v>Dermatology - Median Days</c:v>
                </c:pt>
              </c:strCache>
              <c:extLst xmlns:c15="http://schemas.microsoft.com/office/drawing/2012/chart"/>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(2)'!$B$4:$Q$4</c:f>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pt idx="12">
                  <c:v>76</c:v>
                </c:pt>
                <c:pt idx="13">
                  <c:v>52</c:v>
                </c:pt>
              </c:numCache>
              <c:extLst xmlns:c15="http://schemas.microsoft.com/office/drawing/2012/chart"/>
            </c:numRef>
          </c:val>
          <c:extLst>
            <c:ext xmlns:c16="http://schemas.microsoft.com/office/drawing/2014/chart" uri="{C3380CC4-5D6E-409C-BE32-E72D297353CC}">
              <c16:uniqueId val="{00000000-931F-4345-94BB-D556CA8B4B6F}"/>
            </c:ext>
          </c:extLst>
        </c:ser>
        <c:ser>
          <c:idx val="16"/>
          <c:order val="16"/>
          <c:tx>
            <c:strRef>
              <c:f>'First OPA Waits (2)'!$A$18</c:f>
              <c:strCache>
                <c:ptCount val="1"/>
                <c:pt idx="0">
                  <c:v>Dermatology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(2)'!$B$18:$Q$18</c:f>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pt idx="12">
                  <c:v>163</c:v>
                </c:pt>
                <c:pt idx="13">
                  <c:v>288</c:v>
                </c:pt>
              </c:numCache>
              <c:extLst xmlns:c15="http://schemas.microsoft.com/office/drawing/2012/chart"/>
            </c:numRef>
          </c:val>
          <c:extLst>
            <c:ext xmlns:c16="http://schemas.microsoft.com/office/drawing/2014/chart" uri="{C3380CC4-5D6E-409C-BE32-E72D297353CC}">
              <c16:uniqueId val="{00000001-931F-4345-94BB-D556CA8B4B6F}"/>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pt idx="12">
                        <c:v>8</c:v>
                      </c:pt>
                      <c:pt idx="13">
                        <c:v>6</c:v>
                      </c:pt>
                    </c:numCache>
                  </c:numRef>
                </c:val>
                <c:extLst>
                  <c:ext xmlns:c16="http://schemas.microsoft.com/office/drawing/2014/chart" uri="{C3380CC4-5D6E-409C-BE32-E72D297353CC}">
                    <c16:uniqueId val="{00000003-931F-4345-94BB-D556CA8B4B6F}"/>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pt idx="12">
                        <c:v>9</c:v>
                      </c:pt>
                      <c:pt idx="13">
                        <c:v>10</c:v>
                      </c:pt>
                    </c:numCache>
                  </c:numRef>
                </c:val>
                <c:extLst xmlns:c15="http://schemas.microsoft.com/office/drawing/2012/chart">
                  <c:ext xmlns:c16="http://schemas.microsoft.com/office/drawing/2014/chart" uri="{C3380CC4-5D6E-409C-BE32-E72D297353CC}">
                    <c16:uniqueId val="{00000004-931F-4345-94BB-D556CA8B4B6F}"/>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pt idx="12">
                        <c:v>8</c:v>
                      </c:pt>
                      <c:pt idx="13">
                        <c:v>8</c:v>
                      </c:pt>
                    </c:numCache>
                  </c:numRef>
                </c:val>
                <c:extLst xmlns:c15="http://schemas.microsoft.com/office/drawing/2012/chart">
                  <c:ext xmlns:c16="http://schemas.microsoft.com/office/drawing/2014/chart" uri="{C3380CC4-5D6E-409C-BE32-E72D297353CC}">
                    <c16:uniqueId val="{00000005-931F-4345-94BB-D556CA8B4B6F}"/>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pt idx="12">
                        <c:v>8</c:v>
                      </c:pt>
                      <c:pt idx="13">
                        <c:v>7</c:v>
                      </c:pt>
                    </c:numCache>
                  </c:numRef>
                </c:val>
                <c:extLst xmlns:c15="http://schemas.microsoft.com/office/drawing/2012/chart">
                  <c:ext xmlns:c16="http://schemas.microsoft.com/office/drawing/2014/chart" uri="{C3380CC4-5D6E-409C-BE32-E72D297353CC}">
                    <c16:uniqueId val="{00000006-931F-4345-94BB-D556CA8B4B6F}"/>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pt idx="12">
                        <c:v>29</c:v>
                      </c:pt>
                      <c:pt idx="13">
                        <c:v>19</c:v>
                      </c:pt>
                    </c:numCache>
                  </c:numRef>
                </c:val>
                <c:extLst xmlns:c15="http://schemas.microsoft.com/office/drawing/2012/chart">
                  <c:ext xmlns:c16="http://schemas.microsoft.com/office/drawing/2014/chart" uri="{C3380CC4-5D6E-409C-BE32-E72D297353CC}">
                    <c16:uniqueId val="{00000007-931F-4345-94BB-D556CA8B4B6F}"/>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pt idx="12">
                        <c:v>10</c:v>
                      </c:pt>
                      <c:pt idx="13">
                        <c:v>13</c:v>
                      </c:pt>
                    </c:numCache>
                  </c:numRef>
                </c:val>
                <c:extLst xmlns:c15="http://schemas.microsoft.com/office/drawing/2012/chart">
                  <c:ext xmlns:c16="http://schemas.microsoft.com/office/drawing/2014/chart" uri="{C3380CC4-5D6E-409C-BE32-E72D297353CC}">
                    <c16:uniqueId val="{00000008-931F-4345-94BB-D556CA8B4B6F}"/>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pt idx="12">
                        <c:v>8</c:v>
                      </c:pt>
                      <c:pt idx="13">
                        <c:v>14</c:v>
                      </c:pt>
                    </c:numCache>
                  </c:numRef>
                </c:val>
                <c:extLst xmlns:c15="http://schemas.microsoft.com/office/drawing/2012/chart">
                  <c:ext xmlns:c16="http://schemas.microsoft.com/office/drawing/2014/chart" uri="{C3380CC4-5D6E-409C-BE32-E72D297353CC}">
                    <c16:uniqueId val="{00000009-931F-4345-94BB-D556CA8B4B6F}"/>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pt idx="12">
                        <c:v>8</c:v>
                      </c:pt>
                      <c:pt idx="13">
                        <c:v>7</c:v>
                      </c:pt>
                    </c:numCache>
                  </c:numRef>
                </c:val>
                <c:extLst xmlns:c15="http://schemas.microsoft.com/office/drawing/2012/chart">
                  <c:ext xmlns:c16="http://schemas.microsoft.com/office/drawing/2014/chart" uri="{C3380CC4-5D6E-409C-BE32-E72D297353CC}">
                    <c16:uniqueId val="{0000000A-931F-4345-94BB-D556CA8B4B6F}"/>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pt idx="12">
                        <c:v>14</c:v>
                      </c:pt>
                      <c:pt idx="13">
                        <c:v>14</c:v>
                      </c:pt>
                    </c:numCache>
                  </c:numRef>
                </c:val>
                <c:extLst xmlns:c15="http://schemas.microsoft.com/office/drawing/2012/chart">
                  <c:ext xmlns:c16="http://schemas.microsoft.com/office/drawing/2014/chart" uri="{C3380CC4-5D6E-409C-BE32-E72D297353CC}">
                    <c16:uniqueId val="{0000000B-931F-4345-94BB-D556CA8B4B6F}"/>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pt idx="12">
                        <c:v>20</c:v>
                      </c:pt>
                      <c:pt idx="13">
                        <c:v>24</c:v>
                      </c:pt>
                    </c:numCache>
                  </c:numRef>
                </c:val>
                <c:extLst xmlns:c15="http://schemas.microsoft.com/office/drawing/2012/chart">
                  <c:ext xmlns:c16="http://schemas.microsoft.com/office/drawing/2014/chart" uri="{C3380CC4-5D6E-409C-BE32-E72D297353CC}">
                    <c16:uniqueId val="{0000000C-931F-4345-94BB-D556CA8B4B6F}"/>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pt idx="12">
                        <c:v>18</c:v>
                      </c:pt>
                      <c:pt idx="13">
                        <c:v>29</c:v>
                      </c:pt>
                    </c:numCache>
                  </c:numRef>
                </c:val>
                <c:extLst xmlns:c15="http://schemas.microsoft.com/office/drawing/2012/chart">
                  <c:ext xmlns:c16="http://schemas.microsoft.com/office/drawing/2014/chart" uri="{C3380CC4-5D6E-409C-BE32-E72D297353CC}">
                    <c16:uniqueId val="{0000000D-931F-4345-94BB-D556CA8B4B6F}"/>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pt idx="12">
                        <c:v>7</c:v>
                      </c:pt>
                      <c:pt idx="13">
                        <c:v>8</c:v>
                      </c:pt>
                    </c:numCache>
                  </c:numRef>
                </c:val>
                <c:extLst xmlns:c15="http://schemas.microsoft.com/office/drawing/2012/chart">
                  <c:ext xmlns:c16="http://schemas.microsoft.com/office/drawing/2014/chart" uri="{C3380CC4-5D6E-409C-BE32-E72D297353CC}">
                    <c16:uniqueId val="{0000000E-931F-4345-94BB-D556CA8B4B6F}"/>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pt idx="12">
                        <c:v>14</c:v>
                      </c:pt>
                      <c:pt idx="13">
                        <c:v>16</c:v>
                      </c:pt>
                    </c:numCache>
                  </c:numRef>
                </c:val>
                <c:extLst xmlns:c15="http://schemas.microsoft.com/office/drawing/2012/chart">
                  <c:ext xmlns:c16="http://schemas.microsoft.com/office/drawing/2014/chart" uri="{C3380CC4-5D6E-409C-BE32-E72D297353CC}">
                    <c16:uniqueId val="{0000000F-931F-4345-94BB-D556CA8B4B6F}"/>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pt idx="12">
                        <c:v>180</c:v>
                      </c:pt>
                      <c:pt idx="13">
                        <c:v>274</c:v>
                      </c:pt>
                    </c:numCache>
                  </c:numRef>
                </c:val>
                <c:extLst xmlns:c15="http://schemas.microsoft.com/office/drawing/2012/chart">
                  <c:ext xmlns:c16="http://schemas.microsoft.com/office/drawing/2014/chart" uri="{C3380CC4-5D6E-409C-BE32-E72D297353CC}">
                    <c16:uniqueId val="{00000010-931F-4345-94BB-D556CA8B4B6F}"/>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pt idx="12">
                        <c:v>36</c:v>
                      </c:pt>
                      <c:pt idx="13">
                        <c:v>51</c:v>
                      </c:pt>
                    </c:numCache>
                  </c:numRef>
                </c:val>
                <c:extLst xmlns:c15="http://schemas.microsoft.com/office/drawing/2012/chart">
                  <c:ext xmlns:c16="http://schemas.microsoft.com/office/drawing/2014/chart" uri="{C3380CC4-5D6E-409C-BE32-E72D297353CC}">
                    <c16:uniqueId val="{00000011-931F-4345-94BB-D556CA8B4B6F}"/>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pt idx="12">
                        <c:v>54</c:v>
                      </c:pt>
                      <c:pt idx="13">
                        <c:v>69</c:v>
                      </c:pt>
                    </c:numCache>
                  </c:numRef>
                </c:val>
                <c:extLst xmlns:c15="http://schemas.microsoft.com/office/drawing/2012/chart">
                  <c:ext xmlns:c16="http://schemas.microsoft.com/office/drawing/2014/chart" uri="{C3380CC4-5D6E-409C-BE32-E72D297353CC}">
                    <c16:uniqueId val="{00000012-931F-4345-94BB-D556CA8B4B6F}"/>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pt idx="12">
                        <c:v>60</c:v>
                      </c:pt>
                      <c:pt idx="13">
                        <c:v>100</c:v>
                      </c:pt>
                    </c:numCache>
                  </c:numRef>
                </c:val>
                <c:extLst xmlns:c15="http://schemas.microsoft.com/office/drawing/2012/chart">
                  <c:ext xmlns:c16="http://schemas.microsoft.com/office/drawing/2014/chart" uri="{C3380CC4-5D6E-409C-BE32-E72D297353CC}">
                    <c16:uniqueId val="{00000013-931F-4345-94BB-D556CA8B4B6F}"/>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tint val="9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pt idx="12">
                        <c:v>1</c:v>
                      </c:pt>
                      <c:pt idx="13">
                        <c:v>2</c:v>
                      </c:pt>
                    </c:numCache>
                  </c:numRef>
                </c:val>
                <c:extLst xmlns:c15="http://schemas.microsoft.com/office/drawing/2012/chart">
                  <c:ext xmlns:c16="http://schemas.microsoft.com/office/drawing/2014/chart" uri="{C3380CC4-5D6E-409C-BE32-E72D297353CC}">
                    <c16:uniqueId val="{00000014-931F-4345-94BB-D556CA8B4B6F}"/>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tint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pt idx="12">
                        <c:v>46</c:v>
                      </c:pt>
                      <c:pt idx="13">
                        <c:v>68</c:v>
                      </c:pt>
                    </c:numCache>
                  </c:numRef>
                </c:val>
                <c:extLst xmlns:c15="http://schemas.microsoft.com/office/drawing/2012/chart">
                  <c:ext xmlns:c16="http://schemas.microsoft.com/office/drawing/2014/chart" uri="{C3380CC4-5D6E-409C-BE32-E72D297353CC}">
                    <c16:uniqueId val="{00000015-931F-4345-94BB-D556CA8B4B6F}"/>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shade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pt idx="12">
                        <c:v>22</c:v>
                      </c:pt>
                      <c:pt idx="13">
                        <c:v>28</c:v>
                      </c:pt>
                    </c:numCache>
                  </c:numRef>
                </c:val>
                <c:extLst xmlns:c15="http://schemas.microsoft.com/office/drawing/2012/chart">
                  <c:ext xmlns:c16="http://schemas.microsoft.com/office/drawing/2014/chart" uri="{C3380CC4-5D6E-409C-BE32-E72D297353CC}">
                    <c16:uniqueId val="{00000016-931F-4345-94BB-D556CA8B4B6F}"/>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shade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pt idx="12">
                        <c:v>105</c:v>
                      </c:pt>
                      <c:pt idx="13">
                        <c:v>106</c:v>
                      </c:pt>
                    </c:numCache>
                  </c:numRef>
                </c:val>
                <c:extLst xmlns:c15="http://schemas.microsoft.com/office/drawing/2012/chart">
                  <c:ext xmlns:c16="http://schemas.microsoft.com/office/drawing/2014/chart" uri="{C3380CC4-5D6E-409C-BE32-E72D297353CC}">
                    <c16:uniqueId val="{00000017-931F-4345-94BB-D556CA8B4B6F}"/>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pt idx="12">
                        <c:v>11</c:v>
                      </c:pt>
                      <c:pt idx="13">
                        <c:v>10</c:v>
                      </c:pt>
                    </c:numCache>
                  </c:numRef>
                </c:val>
                <c:extLst xmlns:c15="http://schemas.microsoft.com/office/drawing/2012/chart">
                  <c:ext xmlns:c16="http://schemas.microsoft.com/office/drawing/2014/chart" uri="{C3380CC4-5D6E-409C-BE32-E72D297353CC}">
                    <c16:uniqueId val="{00000018-931F-4345-94BB-D556CA8B4B6F}"/>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pt idx="12">
                        <c:v>133</c:v>
                      </c:pt>
                      <c:pt idx="13">
                        <c:v>157</c:v>
                      </c:pt>
                    </c:numCache>
                  </c:numRef>
                </c:val>
                <c:extLst xmlns:c15="http://schemas.microsoft.com/office/drawing/2012/chart">
                  <c:ext xmlns:c16="http://schemas.microsoft.com/office/drawing/2014/chart" uri="{C3380CC4-5D6E-409C-BE32-E72D297353CC}">
                    <c16:uniqueId val="{00000019-931F-4345-94BB-D556CA8B4B6F}"/>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pt idx="12">
                        <c:v>13</c:v>
                      </c:pt>
                      <c:pt idx="13">
                        <c:v>16</c:v>
                      </c:pt>
                    </c:numCache>
                  </c:numRef>
                </c:val>
                <c:extLst xmlns:c15="http://schemas.microsoft.com/office/drawing/2012/chart">
                  <c:ext xmlns:c16="http://schemas.microsoft.com/office/drawing/2014/chart" uri="{C3380CC4-5D6E-409C-BE32-E72D297353CC}">
                    <c16:uniqueId val="{0000001A-931F-4345-94BB-D556CA8B4B6F}"/>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pt idx="12">
                        <c:v>77</c:v>
                      </c:pt>
                      <c:pt idx="13">
                        <c:v>84</c:v>
                      </c:pt>
                    </c:numCache>
                  </c:numRef>
                </c:val>
                <c:extLst xmlns:c15="http://schemas.microsoft.com/office/drawing/2012/chart">
                  <c:ext xmlns:c16="http://schemas.microsoft.com/office/drawing/2014/chart" uri="{C3380CC4-5D6E-409C-BE32-E72D297353CC}">
                    <c16:uniqueId val="{0000001B-931F-4345-94BB-D556CA8B4B6F}"/>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pt idx="12">
                        <c:v>22</c:v>
                      </c:pt>
                      <c:pt idx="13">
                        <c:v>36</c:v>
                      </c:pt>
                    </c:numCache>
                  </c:numRef>
                </c:val>
                <c:extLst xmlns:c15="http://schemas.microsoft.com/office/drawing/2012/chart">
                  <c:ext xmlns:c16="http://schemas.microsoft.com/office/drawing/2014/chart" uri="{C3380CC4-5D6E-409C-BE32-E72D297353CC}">
                    <c16:uniqueId val="{0000001C-931F-4345-94BB-D556CA8B4B6F}"/>
                  </c:ext>
                </c:extLst>
              </c15:ser>
            </c15:filteredBarSeries>
          </c:ext>
        </c:extLst>
      </c:barChart>
      <c:lineChart>
        <c:grouping val="standard"/>
        <c:varyColors val="0"/>
        <c:ser>
          <c:idx val="30"/>
          <c:order val="30"/>
          <c:tx>
            <c:strRef>
              <c:f>'First OPA Waits (2)'!$A$32</c:f>
              <c:strCache>
                <c:ptCount val="1"/>
                <c:pt idx="0">
                  <c:v>Dermatology - % within 2 weeks</c:v>
                </c:pt>
              </c:strCache>
              <c:extLst xmlns:c15="http://schemas.microsoft.com/office/drawing/2012/chart"/>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(2)'!$B$32:$Q$32</c:f>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pt idx="12">
                  <c:v>0</c:v>
                </c:pt>
                <c:pt idx="13">
                  <c:v>0.05</c:v>
                </c:pt>
              </c:numCache>
              <c:extLst xmlns:c15="http://schemas.microsoft.com/office/drawing/2012/chart"/>
            </c:numRef>
          </c:val>
          <c:smooth val="0"/>
          <c:extLst>
            <c:ext xmlns:c16="http://schemas.microsoft.com/office/drawing/2014/chart" uri="{C3380CC4-5D6E-409C-BE32-E72D297353CC}">
              <c16:uniqueId val="{00000002-931F-4345-94BB-D556CA8B4B6F}"/>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pt idx="12">
                        <c:v>0.94</c:v>
                      </c:pt>
                      <c:pt idx="13">
                        <c:v>0.97</c:v>
                      </c:pt>
                    </c:numCache>
                  </c:numRef>
                </c:val>
                <c:smooth val="0"/>
                <c:extLst>
                  <c:ext xmlns:c16="http://schemas.microsoft.com/office/drawing/2014/chart" uri="{C3380CC4-5D6E-409C-BE32-E72D297353CC}">
                    <c16:uniqueId val="{0000001D-931F-4345-94BB-D556CA8B4B6F}"/>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pt idx="12">
                        <c:v>0.86</c:v>
                      </c:pt>
                      <c:pt idx="13">
                        <c:v>0.69</c:v>
                      </c:pt>
                    </c:numCache>
                  </c:numRef>
                </c:val>
                <c:smooth val="0"/>
                <c:extLst xmlns:c15="http://schemas.microsoft.com/office/drawing/2012/chart">
                  <c:ext xmlns:c16="http://schemas.microsoft.com/office/drawing/2014/chart" uri="{C3380CC4-5D6E-409C-BE32-E72D297353CC}">
                    <c16:uniqueId val="{0000001E-931F-4345-94BB-D556CA8B4B6F}"/>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pt idx="12">
                        <c:v>0.83</c:v>
                      </c:pt>
                      <c:pt idx="13">
                        <c:v>0.75</c:v>
                      </c:pt>
                    </c:numCache>
                  </c:numRef>
                </c:val>
                <c:smooth val="0"/>
                <c:extLst xmlns:c15="http://schemas.microsoft.com/office/drawing/2012/chart">
                  <c:ext xmlns:c16="http://schemas.microsoft.com/office/drawing/2014/chart" uri="{C3380CC4-5D6E-409C-BE32-E72D297353CC}">
                    <c16:uniqueId val="{0000001F-931F-4345-94BB-D556CA8B4B6F}"/>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pt idx="12">
                        <c:v>0.93</c:v>
                      </c:pt>
                      <c:pt idx="13">
                        <c:v>0.84</c:v>
                      </c:pt>
                    </c:numCache>
                  </c:numRef>
                </c:val>
                <c:smooth val="0"/>
                <c:extLst xmlns:c15="http://schemas.microsoft.com/office/drawing/2012/chart">
                  <c:ext xmlns:c16="http://schemas.microsoft.com/office/drawing/2014/chart" uri="{C3380CC4-5D6E-409C-BE32-E72D297353CC}">
                    <c16:uniqueId val="{00000020-931F-4345-94BB-D556CA8B4B6F}"/>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pt idx="12">
                        <c:v>0</c:v>
                      </c:pt>
                      <c:pt idx="13">
                        <c:v>0</c:v>
                      </c:pt>
                    </c:numCache>
                  </c:numRef>
                </c:val>
                <c:smooth val="0"/>
                <c:extLst xmlns:c15="http://schemas.microsoft.com/office/drawing/2012/chart">
                  <c:ext xmlns:c16="http://schemas.microsoft.com/office/drawing/2014/chart" uri="{C3380CC4-5D6E-409C-BE32-E72D297353CC}">
                    <c16:uniqueId val="{00000021-931F-4345-94BB-D556CA8B4B6F}"/>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pt idx="12">
                        <c:v>0.7</c:v>
                      </c:pt>
                      <c:pt idx="13">
                        <c:v>0.59</c:v>
                      </c:pt>
                    </c:numCache>
                  </c:numRef>
                </c:val>
                <c:smooth val="0"/>
                <c:extLst xmlns:c15="http://schemas.microsoft.com/office/drawing/2012/chart">
                  <c:ext xmlns:c16="http://schemas.microsoft.com/office/drawing/2014/chart" uri="{C3380CC4-5D6E-409C-BE32-E72D297353CC}">
                    <c16:uniqueId val="{00000022-931F-4345-94BB-D556CA8B4B6F}"/>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pt idx="12">
                        <c:v>0.86</c:v>
                      </c:pt>
                      <c:pt idx="13">
                        <c:v>0.68</c:v>
                      </c:pt>
                    </c:numCache>
                  </c:numRef>
                </c:val>
                <c:smooth val="0"/>
                <c:extLst xmlns:c15="http://schemas.microsoft.com/office/drawing/2012/chart">
                  <c:ext xmlns:c16="http://schemas.microsoft.com/office/drawing/2014/chart" uri="{C3380CC4-5D6E-409C-BE32-E72D297353CC}">
                    <c16:uniqueId val="{00000023-931F-4345-94BB-D556CA8B4B6F}"/>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pt idx="12">
                        <c:v>0.9</c:v>
                      </c:pt>
                      <c:pt idx="13">
                        <c:v>0.85</c:v>
                      </c:pt>
                    </c:numCache>
                  </c:numRef>
                </c:val>
                <c:smooth val="0"/>
                <c:extLst xmlns:c15="http://schemas.microsoft.com/office/drawing/2012/chart">
                  <c:ext xmlns:c16="http://schemas.microsoft.com/office/drawing/2014/chart" uri="{C3380CC4-5D6E-409C-BE32-E72D297353CC}">
                    <c16:uniqueId val="{00000024-931F-4345-94BB-D556CA8B4B6F}"/>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pt idx="12">
                        <c:v>0.82</c:v>
                      </c:pt>
                      <c:pt idx="13">
                        <c:v>0.6</c:v>
                      </c:pt>
                    </c:numCache>
                  </c:numRef>
                </c:val>
                <c:smooth val="0"/>
                <c:extLst xmlns:c15="http://schemas.microsoft.com/office/drawing/2012/chart">
                  <c:ext xmlns:c16="http://schemas.microsoft.com/office/drawing/2014/chart" uri="{C3380CC4-5D6E-409C-BE32-E72D297353CC}">
                    <c16:uniqueId val="{00000025-931F-4345-94BB-D556CA8B4B6F}"/>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pt idx="12">
                        <c:v>0.28999999999999998</c:v>
                      </c:pt>
                      <c:pt idx="13">
                        <c:v>0.27</c:v>
                      </c:pt>
                    </c:numCache>
                  </c:numRef>
                </c:val>
                <c:smooth val="0"/>
                <c:extLst xmlns:c15="http://schemas.microsoft.com/office/drawing/2012/chart">
                  <c:ext xmlns:c16="http://schemas.microsoft.com/office/drawing/2014/chart" uri="{C3380CC4-5D6E-409C-BE32-E72D297353CC}">
                    <c16:uniqueId val="{00000026-931F-4345-94BB-D556CA8B4B6F}"/>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pt idx="12">
                        <c:v>0.23</c:v>
                      </c:pt>
                      <c:pt idx="13">
                        <c:v>0.25</c:v>
                      </c:pt>
                    </c:numCache>
                  </c:numRef>
                </c:val>
                <c:smooth val="0"/>
                <c:extLst xmlns:c15="http://schemas.microsoft.com/office/drawing/2012/chart">
                  <c:ext xmlns:c16="http://schemas.microsoft.com/office/drawing/2014/chart" uri="{C3380CC4-5D6E-409C-BE32-E72D297353CC}">
                    <c16:uniqueId val="{00000027-931F-4345-94BB-D556CA8B4B6F}"/>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pt idx="12">
                        <c:v>0.77</c:v>
                      </c:pt>
                      <c:pt idx="13">
                        <c:v>0.65</c:v>
                      </c:pt>
                    </c:numCache>
                  </c:numRef>
                </c:val>
                <c:smooth val="0"/>
                <c:extLst xmlns:c15="http://schemas.microsoft.com/office/drawing/2012/chart">
                  <c:ext xmlns:c16="http://schemas.microsoft.com/office/drawing/2014/chart" uri="{C3380CC4-5D6E-409C-BE32-E72D297353CC}">
                    <c16:uniqueId val="{00000028-931F-4345-94BB-D556CA8B4B6F}"/>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pt idx="12">
                        <c:v>0.73</c:v>
                      </c:pt>
                      <c:pt idx="13">
                        <c:v>0.39</c:v>
                      </c:pt>
                    </c:numCache>
                  </c:numRef>
                </c:val>
                <c:smooth val="0"/>
                <c:extLst xmlns:c15="http://schemas.microsoft.com/office/drawing/2012/chart">
                  <c:ext xmlns:c16="http://schemas.microsoft.com/office/drawing/2014/chart" uri="{C3380CC4-5D6E-409C-BE32-E72D297353CC}">
                    <c16:uniqueId val="{00000029-931F-4345-94BB-D556CA8B4B6F}"/>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withinLinearReversed" id="25">
  <a:schemeClr val="accent5"/>
</cs:colorStyle>
</file>

<file path=ppt/charts/colors11.xml><?xml version="1.0" encoding="utf-8"?>
<cs:colorStyle xmlns:cs="http://schemas.microsoft.com/office/drawing/2012/chartStyle" xmlns:a="http://schemas.openxmlformats.org/drawingml/2006/main" meth="withinLinear" id="18">
  <a:schemeClr val="accent5"/>
</cs:colorStyle>
</file>

<file path=ppt/charts/colors12.xml><?xml version="1.0" encoding="utf-8"?>
<cs:colorStyle xmlns:cs="http://schemas.microsoft.com/office/drawing/2012/chartStyle" xmlns:a="http://schemas.openxmlformats.org/drawingml/2006/main" meth="withinLinearReversed" id="21">
  <a:schemeClr val="accent1"/>
</cs:colorStyle>
</file>

<file path=ppt/charts/colors13.xml><?xml version="1.0" encoding="utf-8"?>
<cs:colorStyle xmlns:cs="http://schemas.microsoft.com/office/drawing/2012/chartStyle" xmlns:a="http://schemas.openxmlformats.org/drawingml/2006/main" meth="withinLinearReversed" id="25">
  <a:schemeClr val="accent5"/>
</cs:colorStyle>
</file>

<file path=ppt/charts/colors14.xml><?xml version="1.0" encoding="utf-8"?>
<cs:colorStyle xmlns:cs="http://schemas.microsoft.com/office/drawing/2012/chartStyle" xmlns:a="http://schemas.openxmlformats.org/drawingml/2006/main" meth="withinLinearReversed" id="25">
  <a:schemeClr val="accent5"/>
</cs:colorStyle>
</file>

<file path=ppt/charts/colors15.xml><?xml version="1.0" encoding="utf-8"?>
<cs:colorStyle xmlns:cs="http://schemas.microsoft.com/office/drawing/2012/chartStyle" xmlns:a="http://schemas.openxmlformats.org/drawingml/2006/main" meth="withinLinear" id="18">
  <a:schemeClr val="accent5"/>
</cs:colorStyle>
</file>

<file path=ppt/charts/colors16.xml><?xml version="1.0" encoding="utf-8"?>
<cs:colorStyle xmlns:cs="http://schemas.microsoft.com/office/drawing/2012/chartStyle" xmlns:a="http://schemas.openxmlformats.org/drawingml/2006/main" meth="withinLinearReversed" id="21">
  <a:schemeClr val="accent1"/>
</cs:colorStyle>
</file>

<file path=ppt/charts/colors17.xml><?xml version="1.0" encoding="utf-8"?>
<cs:colorStyle xmlns:cs="http://schemas.microsoft.com/office/drawing/2012/chartStyle" xmlns:a="http://schemas.openxmlformats.org/drawingml/2006/main" meth="withinLinearReversed" id="25">
  <a:schemeClr val="accent5"/>
</cs:colorStyle>
</file>

<file path=ppt/charts/colors18.xml><?xml version="1.0" encoding="utf-8"?>
<cs:colorStyle xmlns:cs="http://schemas.microsoft.com/office/drawing/2012/chartStyle" xmlns:a="http://schemas.openxmlformats.org/drawingml/2006/main" meth="withinLinearReversed" id="25">
  <a:schemeClr val="accent5"/>
</cs:colorStyle>
</file>

<file path=ppt/charts/colors19.xml><?xml version="1.0" encoding="utf-8"?>
<cs:colorStyle xmlns:cs="http://schemas.microsoft.com/office/drawing/2012/chartStyle" xmlns:a="http://schemas.openxmlformats.org/drawingml/2006/main" meth="withinLinear" id="18">
  <a:schemeClr val="accent5"/>
</cs:colorStyle>
</file>

<file path=ppt/charts/colors2.xml><?xml version="1.0" encoding="utf-8"?>
<cs:colorStyle xmlns:cs="http://schemas.microsoft.com/office/drawing/2012/chartStyle" xmlns:a="http://schemas.openxmlformats.org/drawingml/2006/main" meth="withinLinear" id="18">
  <a:schemeClr val="accent5"/>
</cs:colorStyle>
</file>

<file path=ppt/charts/colors20.xml><?xml version="1.0" encoding="utf-8"?>
<cs:colorStyle xmlns:cs="http://schemas.microsoft.com/office/drawing/2012/chartStyle" xmlns:a="http://schemas.openxmlformats.org/drawingml/2006/main" meth="withinLinearReversed" id="21">
  <a:schemeClr val="accent1"/>
</cs:colorStyle>
</file>

<file path=ppt/charts/colors21.xml><?xml version="1.0" encoding="utf-8"?>
<cs:colorStyle xmlns:cs="http://schemas.microsoft.com/office/drawing/2012/chartStyle" xmlns:a="http://schemas.openxmlformats.org/drawingml/2006/main" meth="withinLinearReversed" id="25">
  <a:schemeClr val="accent5"/>
</cs:colorStyle>
</file>

<file path=ppt/charts/colors22.xml><?xml version="1.0" encoding="utf-8"?>
<cs:colorStyle xmlns:cs="http://schemas.microsoft.com/office/drawing/2012/chartStyle" xmlns:a="http://schemas.openxmlformats.org/drawingml/2006/main" meth="withinLinearReversed" id="25">
  <a:schemeClr val="accent5"/>
</cs:colorStyle>
</file>

<file path=ppt/charts/colors23.xml><?xml version="1.0" encoding="utf-8"?>
<cs:colorStyle xmlns:cs="http://schemas.microsoft.com/office/drawing/2012/chartStyle" xmlns:a="http://schemas.openxmlformats.org/drawingml/2006/main" meth="withinLinearReversed" id="25">
  <a:schemeClr val="accent5"/>
</cs:colorStyle>
</file>

<file path=ppt/charts/colors24.xml><?xml version="1.0" encoding="utf-8"?>
<cs:colorStyle xmlns:cs="http://schemas.microsoft.com/office/drawing/2012/chartStyle" xmlns:a="http://schemas.openxmlformats.org/drawingml/2006/main" meth="withinLinearReversed" id="25">
  <a:schemeClr val="accent5"/>
</cs:colorStyle>
</file>

<file path=ppt/charts/colors25.xml><?xml version="1.0" encoding="utf-8"?>
<cs:colorStyle xmlns:cs="http://schemas.microsoft.com/office/drawing/2012/chartStyle" xmlns:a="http://schemas.openxmlformats.org/drawingml/2006/main" meth="withinLinearReversed" id="25">
  <a:schemeClr val="accent5"/>
</cs:colorStyle>
</file>

<file path=ppt/charts/colors26.xml><?xml version="1.0" encoding="utf-8"?>
<cs:colorStyle xmlns:cs="http://schemas.microsoft.com/office/drawing/2012/chartStyle" xmlns:a="http://schemas.openxmlformats.org/drawingml/2006/main" meth="withinLinearReversed" id="21">
  <a:schemeClr val="accent1"/>
</cs:colorStyle>
</file>

<file path=ppt/charts/colors27.xml><?xml version="1.0" encoding="utf-8"?>
<cs:colorStyle xmlns:cs="http://schemas.microsoft.com/office/drawing/2012/chartStyle" xmlns:a="http://schemas.openxmlformats.org/drawingml/2006/main" meth="withinLinearReversed" id="21">
  <a:schemeClr val="accent1"/>
</cs:colorStyle>
</file>

<file path=ppt/charts/colors28.xml><?xml version="1.0" encoding="utf-8"?>
<cs:colorStyle xmlns:cs="http://schemas.microsoft.com/office/drawing/2012/chartStyle" xmlns:a="http://schemas.openxmlformats.org/drawingml/2006/main" meth="withinLinearReversed" id="21">
  <a:schemeClr val="accent1"/>
</cs:colorStyle>
</file>

<file path=ppt/charts/colors29.xml><?xml version="1.0" encoding="utf-8"?>
<cs:colorStyle xmlns:cs="http://schemas.microsoft.com/office/drawing/2012/chartStyle" xmlns:a="http://schemas.openxmlformats.org/drawingml/2006/main" meth="withinLinearReversed" id="21">
  <a:schemeClr val="accent1"/>
</cs:colorStyle>
</file>

<file path=ppt/charts/colors3.xml><?xml version="1.0" encoding="utf-8"?>
<cs:colorStyle xmlns:cs="http://schemas.microsoft.com/office/drawing/2012/chartStyle" xmlns:a="http://schemas.openxmlformats.org/drawingml/2006/main" meth="withinLinearReversed" id="25">
  <a:schemeClr val="accent5"/>
</cs:colorStyle>
</file>

<file path=ppt/charts/colors30.xml><?xml version="1.0" encoding="utf-8"?>
<cs:colorStyle xmlns:cs="http://schemas.microsoft.com/office/drawing/2012/chartStyle" xmlns:a="http://schemas.openxmlformats.org/drawingml/2006/main" meth="withinLinearReversed" id="21">
  <a:schemeClr val="accent1"/>
</cs:colorStyle>
</file>

<file path=ppt/charts/colors3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withinLinear" id="16">
  <a:schemeClr val="accent3"/>
</cs:colorStyle>
</file>

<file path=ppt/charts/colors34.xml><?xml version="1.0" encoding="utf-8"?>
<cs:colorStyle xmlns:cs="http://schemas.microsoft.com/office/drawing/2012/chartStyle" xmlns:a="http://schemas.openxmlformats.org/drawingml/2006/main" meth="withinLinear" id="16">
  <a:schemeClr val="accent3"/>
</cs:colorStyle>
</file>

<file path=ppt/charts/colors35.xml><?xml version="1.0" encoding="utf-8"?>
<cs:colorStyle xmlns:cs="http://schemas.microsoft.com/office/drawing/2012/chartStyle" xmlns:a="http://schemas.openxmlformats.org/drawingml/2006/main" meth="withinLinear" id="16">
  <a:schemeClr val="accent3"/>
</cs:colorStyle>
</file>

<file path=ppt/charts/colors36.xml><?xml version="1.0" encoding="utf-8"?>
<cs:colorStyle xmlns:cs="http://schemas.microsoft.com/office/drawing/2012/chartStyle" xmlns:a="http://schemas.openxmlformats.org/drawingml/2006/main" meth="withinLinear" id="16">
  <a:schemeClr val="accent3"/>
</cs:colorStyle>
</file>

<file path=ppt/charts/colors4.xml><?xml version="1.0" encoding="utf-8"?>
<cs:colorStyle xmlns:cs="http://schemas.microsoft.com/office/drawing/2012/chartStyle" xmlns:a="http://schemas.openxmlformats.org/drawingml/2006/main" meth="withinLinearReversed" id="21">
  <a:schemeClr val="accent1"/>
</cs:colorStyle>
</file>

<file path=ppt/charts/colors5.xml><?xml version="1.0" encoding="utf-8"?>
<cs:colorStyle xmlns:cs="http://schemas.microsoft.com/office/drawing/2012/chartStyle" xmlns:a="http://schemas.openxmlformats.org/drawingml/2006/main" meth="withinLinear" id="18">
  <a:schemeClr val="accent5"/>
</cs:colorStyle>
</file>

<file path=ppt/charts/colors6.xml><?xml version="1.0" encoding="utf-8"?>
<cs:colorStyle xmlns:cs="http://schemas.microsoft.com/office/drawing/2012/chartStyle" xmlns:a="http://schemas.openxmlformats.org/drawingml/2006/main" meth="withinLinearReversed" id="25">
  <a:schemeClr val="accent5"/>
</cs:colorStyle>
</file>

<file path=ppt/charts/colors7.xml><?xml version="1.0" encoding="utf-8"?>
<cs:colorStyle xmlns:cs="http://schemas.microsoft.com/office/drawing/2012/chartStyle" xmlns:a="http://schemas.openxmlformats.org/drawingml/2006/main" meth="withinLinearReversed" id="25">
  <a:schemeClr val="accent5"/>
</cs:colorStyle>
</file>

<file path=ppt/charts/colors8.xml><?xml version="1.0" encoding="utf-8"?>
<cs:colorStyle xmlns:cs="http://schemas.microsoft.com/office/drawing/2012/chartStyle" xmlns:a="http://schemas.openxmlformats.org/drawingml/2006/main" meth="withinLinear" id="18">
  <a:schemeClr val="accent5"/>
</cs:colorStyle>
</file>

<file path=ppt/charts/colors9.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0.46893</cdr:x>
      <cdr:y>0.19781</cdr:y>
    </cdr:from>
    <cdr:to>
      <cdr:x>0.69093</cdr:x>
      <cdr:y>0.38137</cdr:y>
    </cdr:to>
    <cdr:sp macro="" textlink="">
      <cdr:nvSpPr>
        <cdr:cNvPr id="3" name="TextBox 2">
          <a:extLst xmlns:a="http://schemas.openxmlformats.org/drawingml/2006/main">
            <a:ext uri="{FF2B5EF4-FFF2-40B4-BE49-F238E27FC236}">
              <a16:creationId xmlns:a16="http://schemas.microsoft.com/office/drawing/2014/main" id="{8AB20FC8-5B8C-4F05-A363-54D05223A3C8}"/>
            </a:ext>
          </a:extLst>
        </cdr:cNvPr>
        <cdr:cNvSpPr txBox="1"/>
      </cdr:nvSpPr>
      <cdr:spPr>
        <a:xfrm xmlns:a="http://schemas.openxmlformats.org/drawingml/2006/main">
          <a:off x="3094247" y="772760"/>
          <a:ext cx="1464876" cy="71709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000" dirty="0"/>
            <a:t>All Bowel Screening referrals now included within PTL.</a:t>
          </a:r>
        </a:p>
      </cdr:txBody>
    </cdr:sp>
  </cdr:relSizeAnchor>
  <cdr:relSizeAnchor xmlns:cdr="http://schemas.openxmlformats.org/drawingml/2006/chartDrawing">
    <cdr:from>
      <cdr:x>0.55718</cdr:x>
      <cdr:y>0.32894</cdr:y>
    </cdr:from>
    <cdr:to>
      <cdr:x>0.55718</cdr:x>
      <cdr:y>0.46304</cdr:y>
    </cdr:to>
    <cdr:cxnSp macro="">
      <cdr:nvCxnSpPr>
        <cdr:cNvPr id="4" name="Straight Arrow Connector 3">
          <a:extLst xmlns:a="http://schemas.openxmlformats.org/drawingml/2006/main">
            <a:ext uri="{FF2B5EF4-FFF2-40B4-BE49-F238E27FC236}">
              <a16:creationId xmlns:a16="http://schemas.microsoft.com/office/drawing/2014/main" id="{FBAEC825-B331-4E8C-BBB1-F0BC440476F1}"/>
            </a:ext>
          </a:extLst>
        </cdr:cNvPr>
        <cdr:cNvCxnSpPr/>
      </cdr:nvCxnSpPr>
      <cdr:spPr>
        <a:xfrm xmlns:a="http://schemas.openxmlformats.org/drawingml/2006/main">
          <a:off x="3676605" y="1285037"/>
          <a:ext cx="0" cy="523875"/>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D595A2-A939-41A2-8624-BB855D2BFFB9}" type="datetimeFigureOut">
              <a:rPr lang="en-GB" smtClean="0"/>
              <a:t>19/02/2025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641F3A-D9F9-4360-BDDD-DD3B1EF3DB73}" type="slidenum">
              <a:rPr lang="en-GB" smtClean="0"/>
              <a:t>‹#›</a:t>
            </a:fld>
            <a:endParaRPr lang="en-GB"/>
          </a:p>
        </p:txBody>
      </p:sp>
    </p:spTree>
    <p:extLst>
      <p:ext uri="{BB962C8B-B14F-4D97-AF65-F5344CB8AC3E}">
        <p14:creationId xmlns:p14="http://schemas.microsoft.com/office/powerpoint/2010/main" val="740702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rgbClr val="002060"/>
                </a:solidFill>
                <a:latin typeface="Arial" panose="020B0604020202020204" pitchFamily="34" charset="0"/>
                <a:cs typeface="Arial" panose="020B0604020202020204" pitchFamily="34" charset="0"/>
              </a:rPr>
              <a:t>215 confirmed newly diagnosed patients were treated in month, approx. 12% lower than the 12 month average.</a:t>
            </a:r>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05532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July is the most up to date information at this time</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62040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96247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Slight fall in % treated within 21 days, however performance was high at 90%.  The biggest challenge remains the Scheduled and Urgent cohorts.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0485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Arial" panose="020B0604020202020204" pitchFamily="34" charset="0"/>
                <a:ea typeface="Times New Roman" panose="02020603050405020304" pitchFamily="18" charset="0"/>
              </a:rPr>
              <a:t>All Priority 1 patients breached in December. The % of priority 2 patients who breached in December decreased compared to November but the % of priority 3 patients who breached increased.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Arial" panose="020B060402020202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Arial" panose="020B0604020202020204" pitchFamily="34" charset="0"/>
                <a:ea typeface="Times New Roman" panose="02020603050405020304" pitchFamily="18" charset="0"/>
              </a:rPr>
              <a:t>Although priority 2 patients show an overall decrease in the percentage that breached, there was a significant reduction in the number of P2 patients overall.</a:t>
            </a:r>
            <a:endParaRPr lang="en-GB" sz="1800" dirty="0">
              <a:effectLst/>
              <a:latin typeface="Times New Roman" panose="02020603050405020304" pitchFamily="18" charset="0"/>
              <a:ea typeface="Times New Roman" panose="02020603050405020304" pitchFamily="18" charset="0"/>
            </a:endParaRPr>
          </a:p>
          <a:p>
            <a:endParaRPr lang="en-GB" sz="1800" dirty="0">
              <a:effectLst/>
              <a:latin typeface="Times New Roman" panose="02020603050405020304" pitchFamily="18" charset="0"/>
            </a:endParaRPr>
          </a:p>
          <a:p>
            <a:r>
              <a:rPr lang="en-GB" sz="1800" dirty="0">
                <a:effectLst/>
                <a:latin typeface="Arial" panose="020B0604020202020204" pitchFamily="34" charset="0"/>
                <a:ea typeface="Times New Roman" panose="02020603050405020304" pitchFamily="18" charset="0"/>
              </a:rPr>
              <a:t>More priority 3 patients breached in December and overall waited longer to start SACT compared to the previous month. This demonstrates the lack of available capacity in the CDU diary.</a:t>
            </a:r>
            <a:endParaRPr lang="en-GB" sz="1800" dirty="0">
              <a:effectLst/>
              <a:latin typeface="Times New Roman" panose="02020603050405020304" pitchFamily="18" charset="0"/>
              <a:ea typeface="Times New Roman" panose="02020603050405020304" pitchFamily="18" charset="0"/>
            </a:endParaRPr>
          </a:p>
          <a:p>
            <a:r>
              <a:rPr lang="en-GB" sz="1800" dirty="0">
                <a:effectLst/>
                <a:latin typeface="Arial" panose="020B0604020202020204" pitchFamily="34" charset="0"/>
                <a:ea typeface="Times New Roman" panose="02020603050405020304" pitchFamily="18" charset="0"/>
              </a:rPr>
              <a:t> </a:t>
            </a:r>
            <a:endParaRPr lang="en-GB" sz="1800" dirty="0">
              <a:effectLst/>
              <a:latin typeface="Times New Roman" panose="02020603050405020304" pitchFamily="18" charset="0"/>
              <a:ea typeface="Times New Roman" panose="02020603050405020304" pitchFamily="18" charset="0"/>
            </a:endParaRPr>
          </a:p>
          <a:p>
            <a:r>
              <a:rPr lang="en-GB" sz="1800" dirty="0">
                <a:effectLst/>
                <a:latin typeface="Arial" panose="020B0604020202020204" pitchFamily="34" charset="0"/>
                <a:ea typeface="Times New Roman" panose="02020603050405020304" pitchFamily="18" charset="0"/>
              </a:rPr>
              <a:t>It is again important to note that the ward was utilised even more than in November for ‘day-case’ patients to receive treatment to avoid significant delays that would impact on patient outcomes. These patients were started sooner than would have been possible on CDU, so this data does not fully reflect the times these patients would have waited.  This gives the false impression of improvement in capacity in CDU which is not the case.</a:t>
            </a:r>
          </a:p>
          <a:p>
            <a:endParaRPr lang="en-GB" sz="1800" dirty="0">
              <a:effectLst/>
              <a:latin typeface="Arial" panose="020B0604020202020204" pitchFamily="34" charset="0"/>
              <a:ea typeface="Times New Roman" panose="02020603050405020304" pitchFamily="18" charset="0"/>
            </a:endParaRPr>
          </a:p>
          <a:p>
            <a:r>
              <a:rPr lang="en-GB" sz="1800" dirty="0">
                <a:effectLst/>
                <a:latin typeface="Arial" panose="020B0604020202020204" pitchFamily="34" charset="0"/>
                <a:ea typeface="Times New Roman" panose="02020603050405020304" pitchFamily="18" charset="0"/>
              </a:rPr>
              <a:t>Business case to increase chair capacity is progressing.</a:t>
            </a:r>
            <a:endParaRPr lang="en-GB" sz="1800" dirty="0">
              <a:effectLst/>
              <a:latin typeface="Times New Roman" panose="02020603050405020304" pitchFamily="18" charset="0"/>
              <a:ea typeface="Times New Roman" panose="02020603050405020304" pitchFamily="18" charset="0"/>
            </a:endParaRPr>
          </a:p>
          <a:p>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509303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is of course variation between waits and tumour groups for each of the main treatment modalities</a:t>
            </a:r>
            <a:r>
              <a:rPr lang="en-GB"/>
              <a:t>, detail that </a:t>
            </a:r>
            <a:r>
              <a:rPr lang="en-GB" dirty="0"/>
              <a:t>has been shared with services.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641F3A-D9F9-4360-BDDD-DD3B1EF3DB7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62558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641F3A-D9F9-4360-BDDD-DD3B1EF3DB7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10557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ACAB4-6ADD-2317-FAE1-316DD36D53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275B7-A1EB-C10C-F442-CB672F880D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5F9AA7-97BE-A6DD-EA86-227E29F0A6EA}"/>
              </a:ext>
            </a:extLst>
          </p:cNvPr>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a:extLst>
              <a:ext uri="{FF2B5EF4-FFF2-40B4-BE49-F238E27FC236}">
                <a16:creationId xmlns:a16="http://schemas.microsoft.com/office/drawing/2014/main" id="{7B21F415-3C72-5598-DEDD-1369450ED141}"/>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40360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7DBD27-08C4-B377-4CB2-21AE252441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CCFBC8-A8CC-26F4-AF03-EA739CCC59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CABA63-40A5-1005-1E32-2FCCA45A6D2C}"/>
              </a:ext>
            </a:extLst>
          </p:cNvPr>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a:extLst>
              <a:ext uri="{FF2B5EF4-FFF2-40B4-BE49-F238E27FC236}">
                <a16:creationId xmlns:a16="http://schemas.microsoft.com/office/drawing/2014/main" id="{92467FBF-3156-46BA-B2C3-AE6CA5603DE7}"/>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511514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A641F3A-D9F9-4360-BDDD-DD3B1EF3DB73}" type="slidenum">
              <a:rPr lang="en-GB" smtClean="0"/>
              <a:t>41</a:t>
            </a:fld>
            <a:endParaRPr lang="en-GB" dirty="0"/>
          </a:p>
        </p:txBody>
      </p:sp>
    </p:spTree>
    <p:extLst>
      <p:ext uri="{BB962C8B-B14F-4D97-AF65-F5344CB8AC3E}">
        <p14:creationId xmlns:p14="http://schemas.microsoft.com/office/powerpoint/2010/main" val="38208524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A641F3A-D9F9-4360-BDDD-DD3B1EF3DB73}" type="slidenum">
              <a:rPr lang="en-GB" smtClean="0"/>
              <a:t>44</a:t>
            </a:fld>
            <a:endParaRPr lang="en-GB" dirty="0"/>
          </a:p>
        </p:txBody>
      </p:sp>
    </p:spTree>
    <p:extLst>
      <p:ext uri="{BB962C8B-B14F-4D97-AF65-F5344CB8AC3E}">
        <p14:creationId xmlns:p14="http://schemas.microsoft.com/office/powerpoint/2010/main" val="3281413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Skin, LGI &amp; UGI most significantly off trajectory.  Noting volume increase over the Christmas period.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8152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2607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23018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19252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686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8516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8823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12908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8B35AFC-2618-4C5A-AC18-4331823BB484}" type="datetimeFigureOut">
              <a:rPr lang="en-GB" smtClean="0"/>
              <a:t>19/02/2025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3692606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B35AFC-2618-4C5A-AC18-4331823BB484}" type="datetimeFigureOut">
              <a:rPr lang="en-GB" smtClean="0"/>
              <a:t>19/02/2025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117229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B35AFC-2618-4C5A-AC18-4331823BB484}" type="datetimeFigureOut">
              <a:rPr lang="en-GB" smtClean="0"/>
              <a:t>19/02/2025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4772148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397095" y="502510"/>
            <a:ext cx="7454784" cy="373272"/>
          </a:xfrm>
          <a:prstGeom prst="rect">
            <a:avLst/>
          </a:prstGeom>
        </p:spPr>
        <p:txBody>
          <a:bodyPr/>
          <a:lstStyle>
            <a:lvl1pPr marL="0" indent="0">
              <a:buFontTx/>
              <a:buNone/>
              <a:defRPr sz="2426"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458704" y="1565289"/>
            <a:ext cx="10556853" cy="167972"/>
          </a:xfrm>
          <a:prstGeom prst="rect">
            <a:avLst/>
          </a:prstGeom>
        </p:spPr>
        <p:txBody>
          <a:bodyPr/>
          <a:lstStyle>
            <a:lvl1pPr marL="0" indent="0">
              <a:buFontTx/>
              <a:buNone/>
              <a:defRPr sz="1092"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458260" y="5659884"/>
            <a:ext cx="2238184" cy="692416"/>
          </a:xfrm>
          <a:prstGeom prst="rect">
            <a:avLst/>
          </a:prstGeom>
        </p:spPr>
      </p:pic>
    </p:spTree>
    <p:extLst>
      <p:ext uri="{BB962C8B-B14F-4D97-AF65-F5344CB8AC3E}">
        <p14:creationId xmlns:p14="http://schemas.microsoft.com/office/powerpoint/2010/main" val="32120236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8559518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Tree>
    <p:extLst>
      <p:ext uri="{BB962C8B-B14F-4D97-AF65-F5344CB8AC3E}">
        <p14:creationId xmlns:p14="http://schemas.microsoft.com/office/powerpoint/2010/main" val="2640101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10492509" y="5181599"/>
            <a:ext cx="1554082" cy="1523739"/>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1555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dirty="0">
              <a:ln>
                <a:noFill/>
              </a:ln>
              <a:solidFill>
                <a:srgbClr val="FF0000"/>
              </a:solidFill>
              <a:effectLst/>
              <a:uLnTx/>
              <a:uFillTx/>
              <a:latin typeface="Arial" panose="020B0604020202020204"/>
              <a:ea typeface="+mn-ea"/>
              <a:cs typeface="+mn-cs"/>
            </a:endParaRPr>
          </a:p>
        </p:txBody>
      </p:sp>
      <p:pic>
        <p:nvPicPr>
          <p:cNvPr id="4" name="Picture 3">
            <a:extLst>
              <a:ext uri="{FF2B5EF4-FFF2-40B4-BE49-F238E27FC236}">
                <a16:creationId xmlns:a16="http://schemas.microsoft.com/office/drawing/2014/main" id="{D95709F3-B217-4869-A008-144B50998494}"/>
              </a:ext>
            </a:extLst>
          </p:cNvPr>
          <p:cNvPicPr>
            <a:picLocks noChangeAspect="1"/>
          </p:cNvPicPr>
          <p:nvPr userDrawn="1"/>
        </p:nvPicPr>
        <p:blipFill>
          <a:blip r:embed="rId2"/>
          <a:stretch>
            <a:fillRect/>
          </a:stretch>
        </p:blipFill>
        <p:spPr>
          <a:xfrm>
            <a:off x="231955" y="5035930"/>
            <a:ext cx="3429479" cy="1409897"/>
          </a:xfrm>
          <a:prstGeom prst="rect">
            <a:avLst/>
          </a:prstGeom>
        </p:spPr>
      </p:pic>
    </p:spTree>
    <p:extLst>
      <p:ext uri="{BB962C8B-B14F-4D97-AF65-F5344CB8AC3E}">
        <p14:creationId xmlns:p14="http://schemas.microsoft.com/office/powerpoint/2010/main" val="3225435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19564753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12151075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30252528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4058286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B35AFC-2618-4C5A-AC18-4331823BB484}" type="datetimeFigureOut">
              <a:rPr lang="en-GB" smtClean="0"/>
              <a:t>19/02/2025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18750673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537D1-55BB-438E-9641-AD2387105794}"/>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86CCFD46-A1B0-4264-B7C7-B8E1616946C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83B0C60-9668-41A5-909E-B9E711D85116}"/>
              </a:ext>
            </a:extLst>
          </p:cNvPr>
          <p:cNvSpPr>
            <a:spLocks noGrp="1"/>
          </p:cNvSpPr>
          <p:nvPr>
            <p:ph type="dt" sz="half" idx="10"/>
          </p:nvPr>
        </p:nvSpPr>
        <p:spPr/>
        <p:txBody>
          <a:bodyPr/>
          <a:lstStyle/>
          <a:p>
            <a:fld id="{FF45C4E1-103C-4577-ACA7-B09D946E82C0}" type="datetimeFigureOut">
              <a:rPr lang="en-GB" smtClean="0"/>
              <a:t>19/02/2025</a:t>
            </a:fld>
            <a:endParaRPr lang="en-GB"/>
          </a:p>
        </p:txBody>
      </p:sp>
      <p:sp>
        <p:nvSpPr>
          <p:cNvPr id="5" name="Footer Placeholder 4">
            <a:extLst>
              <a:ext uri="{FF2B5EF4-FFF2-40B4-BE49-F238E27FC236}">
                <a16:creationId xmlns:a16="http://schemas.microsoft.com/office/drawing/2014/main" id="{E6E199F7-EA55-4FE0-A8AC-6F05D79D14A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451417-C14E-4701-95EE-8AD9F3EA1A61}"/>
              </a:ext>
            </a:extLst>
          </p:cNvPr>
          <p:cNvSpPr>
            <a:spLocks noGrp="1"/>
          </p:cNvSpPr>
          <p:nvPr>
            <p:ph type="sldNum" sz="quarter" idx="12"/>
          </p:nvPr>
        </p:nvSpPr>
        <p:spPr/>
        <p:txBody>
          <a:bodyPr/>
          <a:lstStyle/>
          <a:p>
            <a:fld id="{C6C55055-A08D-42B0-890B-26BF38510CAD}" type="slidenum">
              <a:rPr lang="en-GB" smtClean="0"/>
              <a:t>‹#›</a:t>
            </a:fld>
            <a:endParaRPr lang="en-GB"/>
          </a:p>
        </p:txBody>
      </p:sp>
    </p:spTree>
    <p:extLst>
      <p:ext uri="{BB962C8B-B14F-4D97-AF65-F5344CB8AC3E}">
        <p14:creationId xmlns:p14="http://schemas.microsoft.com/office/powerpoint/2010/main" val="5459940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6149C-E588-42F5-AB4F-AD5ED237E5D7}"/>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507CF0D0-57F6-4D3B-AC0E-5749B448270D}"/>
              </a:ext>
            </a:extLst>
          </p:cNvPr>
          <p:cNvSpPr>
            <a:spLocks noGrp="1"/>
          </p:cNvSpPr>
          <p:nvPr>
            <p:ph type="dt" sz="half" idx="10"/>
          </p:nvPr>
        </p:nvSpPr>
        <p:spPr/>
        <p:txBody>
          <a:bodyPr/>
          <a:lstStyle/>
          <a:p>
            <a:fld id="{FF45C4E1-103C-4577-ACA7-B09D946E82C0}" type="datetimeFigureOut">
              <a:rPr lang="en-GB" smtClean="0"/>
              <a:t>19/02/2025</a:t>
            </a:fld>
            <a:endParaRPr lang="en-GB"/>
          </a:p>
        </p:txBody>
      </p:sp>
      <p:sp>
        <p:nvSpPr>
          <p:cNvPr id="4" name="Footer Placeholder 3">
            <a:extLst>
              <a:ext uri="{FF2B5EF4-FFF2-40B4-BE49-F238E27FC236}">
                <a16:creationId xmlns:a16="http://schemas.microsoft.com/office/drawing/2014/main" id="{6963CAAC-8BD3-4BEB-8C02-DACD860E37C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A16FA60-3C80-4CF4-9D80-9EA5F5A798B1}"/>
              </a:ext>
            </a:extLst>
          </p:cNvPr>
          <p:cNvSpPr>
            <a:spLocks noGrp="1"/>
          </p:cNvSpPr>
          <p:nvPr>
            <p:ph type="sldNum" sz="quarter" idx="12"/>
          </p:nvPr>
        </p:nvSpPr>
        <p:spPr/>
        <p:txBody>
          <a:bodyPr/>
          <a:lstStyle/>
          <a:p>
            <a:fld id="{C6C55055-A08D-42B0-890B-26BF38510CAD}" type="slidenum">
              <a:rPr lang="en-GB" smtClean="0"/>
              <a:t>‹#›</a:t>
            </a:fld>
            <a:endParaRPr lang="en-GB"/>
          </a:p>
        </p:txBody>
      </p:sp>
    </p:spTree>
    <p:extLst>
      <p:ext uri="{BB962C8B-B14F-4D97-AF65-F5344CB8AC3E}">
        <p14:creationId xmlns:p14="http://schemas.microsoft.com/office/powerpoint/2010/main" val="19808853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9145685" y="2412430"/>
            <a:ext cx="2957270" cy="4297321"/>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pic>
        <p:nvPicPr>
          <p:cNvPr id="4" name="Picture 3">
            <a:extLst>
              <a:ext uri="{FF2B5EF4-FFF2-40B4-BE49-F238E27FC236}">
                <a16:creationId xmlns:a16="http://schemas.microsoft.com/office/drawing/2014/main" id="{7E3BA666-4CE4-DA1C-CFC5-1B6A76155F9F}"/>
              </a:ext>
            </a:extLst>
          </p:cNvPr>
          <p:cNvPicPr>
            <a:picLocks noChangeAspect="1"/>
          </p:cNvPicPr>
          <p:nvPr userDrawn="1"/>
        </p:nvPicPr>
        <p:blipFill>
          <a:blip r:embed="rId2"/>
          <a:stretch>
            <a:fillRect/>
          </a:stretch>
        </p:blipFill>
        <p:spPr>
          <a:xfrm>
            <a:off x="273875" y="5369725"/>
            <a:ext cx="2587611" cy="1155194"/>
          </a:xfrm>
          <a:prstGeom prst="rect">
            <a:avLst/>
          </a:prstGeom>
        </p:spPr>
      </p:pic>
    </p:spTree>
    <p:extLst>
      <p:ext uri="{BB962C8B-B14F-4D97-AF65-F5344CB8AC3E}">
        <p14:creationId xmlns:p14="http://schemas.microsoft.com/office/powerpoint/2010/main" val="36431372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baseline="0"/>
            </a:lvl1pPr>
          </a:lstStyle>
          <a:p>
            <a:r>
              <a:rPr lang="en-US"/>
              <a:t>Title in Ariel 60pt</a:t>
            </a:r>
            <a:endParaRPr lang="en-GB"/>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 in Ariel 24pt</a:t>
            </a:r>
            <a:endParaRPr lang="en-GB"/>
          </a:p>
        </p:txBody>
      </p:sp>
      <p:sp>
        <p:nvSpPr>
          <p:cNvPr id="4" name="Date Placeholder 3"/>
          <p:cNvSpPr>
            <a:spLocks noGrp="1"/>
          </p:cNvSpPr>
          <p:nvPr>
            <p:ph type="dt" sz="half" idx="10"/>
          </p:nvPr>
        </p:nvSpPr>
        <p:spPr>
          <a:xfrm>
            <a:off x="609600" y="5753100"/>
            <a:ext cx="2971800" cy="968375"/>
          </a:xfrm>
          <a:prstGeom prst="rect">
            <a:avLst/>
          </a:prstGeom>
        </p:spPr>
        <p:txBody>
          <a:bodyPr/>
          <a:lstStyle>
            <a:lvl1pPr algn="ctr">
              <a:defRPr sz="1600" b="1">
                <a:solidFill>
                  <a:srgbClr val="6E609E"/>
                </a:solidFill>
              </a:defRPr>
            </a:lvl1pPr>
          </a:lstStyle>
          <a:p>
            <a:r>
              <a:rPr lang="en-GB" dirty="0"/>
              <a:t>golfalu am ein gilydd</a:t>
            </a:r>
          </a:p>
          <a:p>
            <a:r>
              <a:rPr lang="en-GB" dirty="0"/>
              <a:t>cydweithio</a:t>
            </a:r>
          </a:p>
          <a:p>
            <a:r>
              <a:rPr lang="en-GB" dirty="0"/>
              <a:t>gwella bob amser</a:t>
            </a:r>
          </a:p>
        </p:txBody>
      </p:sp>
      <p:sp>
        <p:nvSpPr>
          <p:cNvPr id="5" name="Footer Placeholder 4"/>
          <p:cNvSpPr>
            <a:spLocks noGrp="1"/>
          </p:cNvSpPr>
          <p:nvPr>
            <p:ph type="ftr" sz="quarter" idx="11"/>
          </p:nvPr>
        </p:nvSpPr>
        <p:spPr>
          <a:xfrm>
            <a:off x="4038600" y="6356351"/>
            <a:ext cx="1130300" cy="107950"/>
          </a:xfrm>
          <a:prstGeom prst="rect">
            <a:avLst/>
          </a:prstGeom>
        </p:spPr>
        <p:txBody>
          <a:bodyPr/>
          <a:lstStyle/>
          <a:p>
            <a:endParaRPr lang="en-GB" dirty="0"/>
          </a:p>
        </p:txBody>
      </p:sp>
      <p:sp>
        <p:nvSpPr>
          <p:cNvPr id="6" name="Slide Number Placeholder 5"/>
          <p:cNvSpPr>
            <a:spLocks noGrp="1"/>
          </p:cNvSpPr>
          <p:nvPr>
            <p:ph type="sldNum" sz="quarter" idx="12"/>
          </p:nvPr>
        </p:nvSpPr>
        <p:spPr>
          <a:xfrm>
            <a:off x="8940800" y="5753100"/>
            <a:ext cx="2607732" cy="968375"/>
          </a:xfrm>
        </p:spPr>
        <p:txBody>
          <a:bodyPr/>
          <a:lstStyle>
            <a:lvl1pPr algn="ctr">
              <a:defRPr sz="1600" b="1">
                <a:solidFill>
                  <a:srgbClr val="008A8C"/>
                </a:solidFill>
              </a:defRPr>
            </a:lvl1pPr>
          </a:lstStyle>
          <a:p>
            <a:r>
              <a:rPr lang="en-GB" dirty="0"/>
              <a:t>caring for each other</a:t>
            </a:r>
          </a:p>
          <a:p>
            <a:r>
              <a:rPr lang="en-GB" dirty="0"/>
              <a:t>working together</a:t>
            </a:r>
          </a:p>
          <a:p>
            <a:r>
              <a:rPr lang="en-GB" dirty="0"/>
              <a:t>always improving</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73419" y="5130800"/>
            <a:ext cx="5526081" cy="159067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556" y="313437"/>
            <a:ext cx="4212844" cy="1075470"/>
          </a:xfrm>
          <a:prstGeom prst="rect">
            <a:avLst/>
          </a:prstGeom>
        </p:spPr>
      </p:pic>
    </p:spTree>
    <p:extLst>
      <p:ext uri="{BB962C8B-B14F-4D97-AF65-F5344CB8AC3E}">
        <p14:creationId xmlns:p14="http://schemas.microsoft.com/office/powerpoint/2010/main" val="6106491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38166499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rgbClr val="5D87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33686529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rgbClr val="0087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21763893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rgbClr val="4BA0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41779500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36853119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rgbClr val="AEAA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361601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8B35AFC-2618-4C5A-AC18-4331823BB484}" type="datetimeFigureOut">
              <a:rPr lang="en-GB" smtClean="0"/>
              <a:t>19/02/2025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7363543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rgbClr val="6868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17603766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rgbClr val="5390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29614214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rgbClr val="49A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3437277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8B35AFC-2618-4C5A-AC18-4331823BB484}" type="datetimeFigureOut">
              <a:rPr lang="en-GB" smtClean="0"/>
              <a:t>19/02/2025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3393589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8B35AFC-2618-4C5A-AC18-4331823BB484}" type="datetimeFigureOut">
              <a:rPr lang="en-GB" smtClean="0"/>
              <a:t>19/02/2025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863093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8B35AFC-2618-4C5A-AC18-4331823BB484}" type="datetimeFigureOut">
              <a:rPr lang="en-GB" smtClean="0"/>
              <a:t>19/02/2025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3710824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B35AFC-2618-4C5A-AC18-4331823BB484}" type="datetimeFigureOut">
              <a:rPr lang="en-GB" smtClean="0"/>
              <a:t>19/02/2025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759595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8B35AFC-2618-4C5A-AC18-4331823BB484}" type="datetimeFigureOut">
              <a:rPr lang="en-GB" smtClean="0"/>
              <a:t>19/02/2025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3208465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8B35AFC-2618-4C5A-AC18-4331823BB484}" type="datetimeFigureOut">
              <a:rPr lang="en-GB" smtClean="0"/>
              <a:t>19/02/2025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4082254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3.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2.emf"/><Relationship Id="rId5" Type="http://schemas.openxmlformats.org/officeDocument/2006/relationships/slideLayout" Target="../slideLayouts/slideLayout18.xml"/><Relationship Id="rId10" Type="http://schemas.openxmlformats.org/officeDocument/2006/relationships/theme" Target="../theme/theme2.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7.jpe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B35AFC-2618-4C5A-AC18-4331823BB484}" type="datetimeFigureOut">
              <a:rPr lang="en-GB" smtClean="0"/>
              <a:t>19/02/2025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1DA683-DE79-42A3-B81D-78B6C962C253}" type="slidenum">
              <a:rPr lang="en-GB" smtClean="0"/>
              <a:t>‹#›</a:t>
            </a:fld>
            <a:endParaRPr lang="en-GB"/>
          </a:p>
        </p:txBody>
      </p:sp>
    </p:spTree>
    <p:extLst>
      <p:ext uri="{BB962C8B-B14F-4D97-AF65-F5344CB8AC3E}">
        <p14:creationId xmlns:p14="http://schemas.microsoft.com/office/powerpoint/2010/main" val="1862426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4"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554492"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Arial" panose="020B0604020202020204"/>
              <a:ea typeface="+mn-ea"/>
              <a:cs typeface="+mn-cs"/>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11"/>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12"/>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2084426024"/>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Title Ariel 44pt</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Bullet point Ariel 28pt</a:t>
            </a:r>
          </a:p>
          <a:p>
            <a:pPr lvl="1"/>
            <a:r>
              <a:rPr lang="en-US"/>
              <a:t>Second level 24pt</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1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351887317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Lst>
  <p:txStyles>
    <p:title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24.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xml"/><Relationship Id="rId1" Type="http://schemas.openxmlformats.org/officeDocument/2006/relationships/slideLayout" Target="../slideLayouts/slideLayout24.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chart" Target="../charts/chart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chart" Target="../charts/chart8.xml"/><Relationship Id="rId7" Type="http://schemas.openxmlformats.org/officeDocument/2006/relationships/chart" Target="../charts/chart12.xml"/><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1.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chart" Target="../charts/chart16.xml"/><Relationship Id="rId5" Type="http://schemas.openxmlformats.org/officeDocument/2006/relationships/chart" Target="../charts/chart15.xml"/><Relationship Id="rId4" Type="http://schemas.openxmlformats.org/officeDocument/2006/relationships/chart" Target="../charts/chart14.xml"/></Relationships>
</file>

<file path=ppt/slides/_rels/slide22.xml.rels><?xml version="1.0" encoding="UTF-8" standalone="yes"?>
<Relationships xmlns="http://schemas.openxmlformats.org/package/2006/relationships"><Relationship Id="rId3" Type="http://schemas.openxmlformats.org/officeDocument/2006/relationships/chart" Target="../charts/chart17.xml"/><Relationship Id="rId7" Type="http://schemas.openxmlformats.org/officeDocument/2006/relationships/chart" Target="../charts/chart21.xml"/><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openxmlformats.org/officeDocument/2006/relationships/chart" Target="../charts/chart20.xml"/><Relationship Id="rId5" Type="http://schemas.openxmlformats.org/officeDocument/2006/relationships/chart" Target="../charts/chart19.xml"/><Relationship Id="rId4" Type="http://schemas.openxmlformats.org/officeDocument/2006/relationships/chart" Target="../charts/chart18.xml"/></Relationships>
</file>

<file path=ppt/slides/_rels/slide23.xml.rels><?xml version="1.0" encoding="UTF-8" standalone="yes"?>
<Relationships xmlns="http://schemas.openxmlformats.org/package/2006/relationships"><Relationship Id="rId3" Type="http://schemas.openxmlformats.org/officeDocument/2006/relationships/chart" Target="../charts/chart22.xml"/><Relationship Id="rId7" Type="http://schemas.openxmlformats.org/officeDocument/2006/relationships/chart" Target="../charts/chart26.xml"/><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chart" Target="../charts/chart25.xml"/><Relationship Id="rId5" Type="http://schemas.openxmlformats.org/officeDocument/2006/relationships/chart" Target="../charts/chart24.xml"/><Relationship Id="rId4" Type="http://schemas.openxmlformats.org/officeDocument/2006/relationships/chart" Target="../charts/chart23.xml"/></Relationships>
</file>

<file path=ppt/slides/_rels/slide24.xml.rels><?xml version="1.0" encoding="UTF-8" standalone="yes"?>
<Relationships xmlns="http://schemas.openxmlformats.org/package/2006/relationships"><Relationship Id="rId3" Type="http://schemas.openxmlformats.org/officeDocument/2006/relationships/chart" Target="../charts/chart27.xml"/><Relationship Id="rId7" Type="http://schemas.openxmlformats.org/officeDocument/2006/relationships/chart" Target="../charts/chart31.xml"/><Relationship Id="rId2" Type="http://schemas.openxmlformats.org/officeDocument/2006/relationships/notesSlide" Target="../notesSlides/notesSlide8.xml"/><Relationship Id="rId1" Type="http://schemas.openxmlformats.org/officeDocument/2006/relationships/slideLayout" Target="../slideLayouts/slideLayout24.xml"/><Relationship Id="rId6" Type="http://schemas.openxmlformats.org/officeDocument/2006/relationships/chart" Target="../charts/chart30.xml"/><Relationship Id="rId5" Type="http://schemas.openxmlformats.org/officeDocument/2006/relationships/chart" Target="../charts/chart29.xml"/><Relationship Id="rId4" Type="http://schemas.openxmlformats.org/officeDocument/2006/relationships/chart" Target="../charts/chart28.xml"/></Relationships>
</file>

<file path=ppt/slides/_rels/slide25.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10.xml"/><Relationship Id="rId1" Type="http://schemas.openxmlformats.org/officeDocument/2006/relationships/slideLayout" Target="../slideLayouts/slideLayout24.xml"/><Relationship Id="rId6" Type="http://schemas.openxmlformats.org/officeDocument/2006/relationships/chart" Target="../charts/chart36.xml"/><Relationship Id="rId5" Type="http://schemas.openxmlformats.org/officeDocument/2006/relationships/chart" Target="../charts/chart35.xml"/><Relationship Id="rId4" Type="http://schemas.openxmlformats.org/officeDocument/2006/relationships/chart" Target="../charts/chart34.xml"/></Relationships>
</file>

<file path=ppt/slides/_rels/slide27.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notesSlide" Target="../notesSlides/notesSlide11.xml"/><Relationship Id="rId1" Type="http://schemas.openxmlformats.org/officeDocument/2006/relationships/slideLayout" Target="../slideLayouts/slideLayout24.xml"/><Relationship Id="rId4" Type="http://schemas.openxmlformats.org/officeDocument/2006/relationships/chart" Target="../charts/chart38.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chart" Target="../charts/chart39.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notesSlide" Target="../notesSlides/notesSlide14.xml"/><Relationship Id="rId1" Type="http://schemas.openxmlformats.org/officeDocument/2006/relationships/slideLayout" Target="../slideLayouts/slideLayout24.xml"/><Relationship Id="rId5" Type="http://schemas.openxmlformats.org/officeDocument/2006/relationships/chart" Target="../charts/chart42.xml"/><Relationship Id="rId4" Type="http://schemas.openxmlformats.org/officeDocument/2006/relationships/chart" Target="../charts/chart41.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29.png"/><Relationship Id="rId4" Type="http://schemas.openxmlformats.org/officeDocument/2006/relationships/image" Target="../media/image28.png"/></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3.xml"/><Relationship Id="rId5" Type="http://schemas.openxmlformats.org/officeDocument/2006/relationships/image" Target="../media/image34.png"/><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02CF5-50AC-7003-E643-9750CC242E06}"/>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E54831B-240C-C688-26A2-58A92C52B1BA}"/>
              </a:ext>
            </a:extLst>
          </p:cNvPr>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36" name="Picture 35">
            <a:extLst>
              <a:ext uri="{FF2B5EF4-FFF2-40B4-BE49-F238E27FC236}">
                <a16:creationId xmlns:a16="http://schemas.microsoft.com/office/drawing/2014/main" id="{5E66A63E-D34F-60FD-7F16-7E2E85DB8DD6}"/>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A8C97814-0F50-4E1D-B559-5DB02E81BB36}"/>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E6643E64-CBF5-FF28-4FF5-FEF6B6F6762B}"/>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CF18D70D-C24E-95B2-2E1B-7D85EEC5A9C9}"/>
              </a:ext>
            </a:extLst>
          </p:cNvPr>
          <p:cNvSpPr txBox="1"/>
          <p:nvPr/>
        </p:nvSpPr>
        <p:spPr>
          <a:xfrm>
            <a:off x="1718405" y="2185829"/>
            <a:ext cx="8716174" cy="1242978"/>
          </a:xfrm>
          <a:prstGeom prst="rect">
            <a:avLst/>
          </a:prstGeom>
        </p:spPr>
        <p:txBody>
          <a:bodyPr vert="horz" wrap="square" lIns="0" tIns="6931" rIns="0" bIns="0" rtlCol="0">
            <a:spAutoFit/>
          </a:bodyPr>
          <a:lstStyle/>
          <a:p>
            <a:pPr marL="12700" marR="5080" algn="ctr">
              <a:lnSpc>
                <a:spcPct val="100600"/>
              </a:lnSpc>
              <a:spcBef>
                <a:spcPts val="90"/>
              </a:spcBef>
            </a:pPr>
            <a:r>
              <a:rPr lang="en-GB" sz="4000" b="1" spc="15" dirty="0">
                <a:solidFill>
                  <a:srgbClr val="FFFFFF"/>
                </a:solidFill>
                <a:latin typeface="Arial Black" panose="020B0604020202020204" pitchFamily="34" charset="0"/>
                <a:cs typeface="Arial Black" panose="020B0604020202020204" pitchFamily="34" charset="0"/>
              </a:rPr>
              <a:t>Targeted Intervention Update</a:t>
            </a:r>
          </a:p>
          <a:p>
            <a:pPr marL="12700" marR="5080" algn="ctr">
              <a:lnSpc>
                <a:spcPct val="100600"/>
              </a:lnSpc>
              <a:spcBef>
                <a:spcPts val="90"/>
              </a:spcBef>
            </a:pPr>
            <a:r>
              <a:rPr lang="en-GB" sz="4000" b="1" spc="15">
                <a:solidFill>
                  <a:srgbClr val="FFFFFF"/>
                </a:solidFill>
                <a:latin typeface="Arial Black" panose="020B0604020202020204" pitchFamily="34" charset="0"/>
                <a:cs typeface="Arial Black" panose="020B0604020202020204" pitchFamily="34" charset="0"/>
              </a:rPr>
              <a:t>February 2025</a:t>
            </a:r>
            <a:endParaRPr lang="en-GB" sz="4000" b="1" dirty="0">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305843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14F39E-AD91-E312-545F-54D5539B5012}"/>
            </a:ext>
          </a:extLst>
        </p:cNvPr>
        <p:cNvGrpSpPr/>
        <p:nvPr/>
      </p:nvGrpSpPr>
      <p:grpSpPr>
        <a:xfrm>
          <a:off x="0" y="0"/>
          <a:ext cx="0" cy="0"/>
          <a:chOff x="0" y="0"/>
          <a:chExt cx="0" cy="0"/>
        </a:xfrm>
      </p:grpSpPr>
      <p:pic>
        <p:nvPicPr>
          <p:cNvPr id="36" name="Picture 35">
            <a:extLst>
              <a:ext uri="{FF2B5EF4-FFF2-40B4-BE49-F238E27FC236}">
                <a16:creationId xmlns:a16="http://schemas.microsoft.com/office/drawing/2014/main" id="{EC862EC2-A068-23EC-7CF8-84CAA7D8A034}"/>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354C7FA3-9981-925D-A758-B3B2F695C0A9}"/>
              </a:ext>
            </a:extLst>
          </p:cNvPr>
          <p:cNvPicPr>
            <a:picLocks noChangeAspect="1"/>
          </p:cNvPicPr>
          <p:nvPr/>
        </p:nvPicPr>
        <p:blipFill>
          <a:blip r:embed="rId3"/>
          <a:stretch>
            <a:fillRect/>
          </a:stretch>
        </p:blipFill>
        <p:spPr>
          <a:xfrm rot="8886303">
            <a:off x="5278572" y="2879780"/>
            <a:ext cx="10347125" cy="8447458"/>
          </a:xfrm>
          <a:prstGeom prst="rect">
            <a:avLst/>
          </a:prstGeom>
        </p:spPr>
      </p:pic>
      <p:pic>
        <p:nvPicPr>
          <p:cNvPr id="5" name="Picture 4">
            <a:extLst>
              <a:ext uri="{FF2B5EF4-FFF2-40B4-BE49-F238E27FC236}">
                <a16:creationId xmlns:a16="http://schemas.microsoft.com/office/drawing/2014/main" id="{CA501AF0-0462-6F60-4412-24FFCBF5EB87}"/>
              </a:ext>
            </a:extLst>
          </p:cNvPr>
          <p:cNvPicPr>
            <a:picLocks noChangeAspect="1"/>
          </p:cNvPicPr>
          <p:nvPr/>
        </p:nvPicPr>
        <p:blipFill>
          <a:blip r:embed="rId4"/>
          <a:stretch>
            <a:fillRect/>
          </a:stretch>
        </p:blipFill>
        <p:spPr>
          <a:xfrm>
            <a:off x="203314" y="5876208"/>
            <a:ext cx="2067213" cy="762106"/>
          </a:xfrm>
          <a:prstGeom prst="rect">
            <a:avLst/>
          </a:prstGeom>
        </p:spPr>
      </p:pic>
      <p:pic>
        <p:nvPicPr>
          <p:cNvPr id="3" name="Picture 2">
            <a:extLst>
              <a:ext uri="{FF2B5EF4-FFF2-40B4-BE49-F238E27FC236}">
                <a16:creationId xmlns:a16="http://schemas.microsoft.com/office/drawing/2014/main" id="{1455B0C1-F5C1-45D5-AD1E-22633C4CBD88}"/>
              </a:ext>
            </a:extLst>
          </p:cNvPr>
          <p:cNvPicPr>
            <a:picLocks noChangeAspect="1"/>
          </p:cNvPicPr>
          <p:nvPr/>
        </p:nvPicPr>
        <p:blipFill>
          <a:blip r:embed="rId5"/>
          <a:stretch>
            <a:fillRect/>
          </a:stretch>
        </p:blipFill>
        <p:spPr>
          <a:xfrm>
            <a:off x="857935" y="0"/>
            <a:ext cx="10970271" cy="5683045"/>
          </a:xfrm>
          <a:prstGeom prst="rect">
            <a:avLst/>
          </a:prstGeom>
        </p:spPr>
      </p:pic>
    </p:spTree>
    <p:extLst>
      <p:ext uri="{BB962C8B-B14F-4D97-AF65-F5344CB8AC3E}">
        <p14:creationId xmlns:p14="http://schemas.microsoft.com/office/powerpoint/2010/main" val="1668073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084BAC-E0F9-B751-7F2E-E79F467065E8}"/>
            </a:ext>
          </a:extLst>
        </p:cNvPr>
        <p:cNvGrpSpPr/>
        <p:nvPr/>
      </p:nvGrpSpPr>
      <p:grpSpPr>
        <a:xfrm>
          <a:off x="0" y="0"/>
          <a:ext cx="0" cy="0"/>
          <a:chOff x="0" y="0"/>
          <a:chExt cx="0" cy="0"/>
        </a:xfrm>
      </p:grpSpPr>
      <p:pic>
        <p:nvPicPr>
          <p:cNvPr id="36" name="Picture 35">
            <a:extLst>
              <a:ext uri="{FF2B5EF4-FFF2-40B4-BE49-F238E27FC236}">
                <a16:creationId xmlns:a16="http://schemas.microsoft.com/office/drawing/2014/main" id="{CC15687A-5BE2-0CCC-9895-3476CA983BCB}"/>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558AE8B0-D1E7-F6C6-52CA-19BD8546C1A1}"/>
              </a:ext>
            </a:extLst>
          </p:cNvPr>
          <p:cNvPicPr>
            <a:picLocks noChangeAspect="1"/>
          </p:cNvPicPr>
          <p:nvPr/>
        </p:nvPicPr>
        <p:blipFill>
          <a:blip r:embed="rId3"/>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490F0891-DBE2-5690-A63E-8338CF80B55B}"/>
              </a:ext>
            </a:extLst>
          </p:cNvPr>
          <p:cNvSpPr txBox="1"/>
          <p:nvPr/>
        </p:nvSpPr>
        <p:spPr>
          <a:xfrm>
            <a:off x="437195" y="2162205"/>
            <a:ext cx="7941492" cy="1280937"/>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accent5">
                    <a:lumMod val="50000"/>
                  </a:schemeClr>
                </a:solidFill>
                <a:latin typeface="Arial Black" panose="020B0604020202020204" pitchFamily="34" charset="0"/>
                <a:cs typeface="Arial Black" panose="020B0604020202020204" pitchFamily="34" charset="0"/>
              </a:rPr>
              <a:t>Actions Taken</a:t>
            </a:r>
            <a:endParaRPr lang="en-GB" sz="4124" b="1" dirty="0">
              <a:solidFill>
                <a:schemeClr val="accent5">
                  <a:lumMod val="50000"/>
                </a:schemeClr>
              </a:solidFill>
              <a:latin typeface="Arial Black" panose="020B0604020202020204" pitchFamily="34" charset="0"/>
              <a:cs typeface="Arial Black" panose="020B0604020202020204" pitchFamily="34" charset="0"/>
            </a:endParaRPr>
          </a:p>
          <a:p>
            <a:pPr marL="7701" marR="3081">
              <a:lnSpc>
                <a:spcPct val="100600"/>
              </a:lnSpc>
              <a:spcBef>
                <a:spcPts val="55"/>
              </a:spcBef>
            </a:pPr>
            <a:endParaRPr lang="en-GB" sz="4124" b="1" dirty="0">
              <a:solidFill>
                <a:schemeClr val="bg1"/>
              </a:solidFill>
              <a:latin typeface="Arial Black" panose="020B0604020202020204" pitchFamily="34" charset="0"/>
              <a:cs typeface="Arial Black" panose="020B0604020202020204" pitchFamily="34" charset="0"/>
            </a:endParaRPr>
          </a:p>
        </p:txBody>
      </p:sp>
      <p:pic>
        <p:nvPicPr>
          <p:cNvPr id="5" name="Picture 4">
            <a:extLst>
              <a:ext uri="{FF2B5EF4-FFF2-40B4-BE49-F238E27FC236}">
                <a16:creationId xmlns:a16="http://schemas.microsoft.com/office/drawing/2014/main" id="{DBB237B4-3381-EA23-96C9-32E974348446}"/>
              </a:ext>
            </a:extLst>
          </p:cNvPr>
          <p:cNvPicPr>
            <a:picLocks noChangeAspect="1"/>
          </p:cNvPicPr>
          <p:nvPr/>
        </p:nvPicPr>
        <p:blipFill>
          <a:blip r:embed="rId4"/>
          <a:stretch>
            <a:fillRect/>
          </a:stretch>
        </p:blipFill>
        <p:spPr>
          <a:xfrm>
            <a:off x="203314" y="5876208"/>
            <a:ext cx="2067213" cy="762106"/>
          </a:xfrm>
          <a:prstGeom prst="rect">
            <a:avLst/>
          </a:prstGeom>
        </p:spPr>
      </p:pic>
    </p:spTree>
    <p:extLst>
      <p:ext uri="{BB962C8B-B14F-4D97-AF65-F5344CB8AC3E}">
        <p14:creationId xmlns:p14="http://schemas.microsoft.com/office/powerpoint/2010/main" val="2048941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C25257-B801-4F85-98D8-247BE2CBE060}"/>
              </a:ext>
            </a:extLst>
          </p:cNvPr>
          <p:cNvSpPr>
            <a:spLocks noGrp="1"/>
          </p:cNvSpPr>
          <p:nvPr>
            <p:ph type="title"/>
          </p:nvPr>
        </p:nvSpPr>
        <p:spPr>
          <a:xfrm>
            <a:off x="238125" y="136526"/>
            <a:ext cx="3409950" cy="768350"/>
          </a:xfrm>
        </p:spPr>
        <p:txBody>
          <a:bodyPr/>
          <a:lstStyle/>
          <a:p>
            <a:r>
              <a:rPr lang="en-GB" b="1" dirty="0"/>
              <a:t>Actions Taken</a:t>
            </a:r>
          </a:p>
        </p:txBody>
      </p:sp>
      <p:sp>
        <p:nvSpPr>
          <p:cNvPr id="3" name="Content Placeholder 2">
            <a:extLst>
              <a:ext uri="{FF2B5EF4-FFF2-40B4-BE49-F238E27FC236}">
                <a16:creationId xmlns:a16="http://schemas.microsoft.com/office/drawing/2014/main" id="{7DE33BB4-E30B-4CCF-B457-1CF5F325507F}"/>
              </a:ext>
            </a:extLst>
          </p:cNvPr>
          <p:cNvSpPr>
            <a:spLocks noGrp="1"/>
          </p:cNvSpPr>
          <p:nvPr>
            <p:ph idx="1"/>
          </p:nvPr>
        </p:nvSpPr>
        <p:spPr>
          <a:xfrm>
            <a:off x="390525" y="996950"/>
            <a:ext cx="11401424" cy="5327650"/>
          </a:xfrm>
        </p:spPr>
        <p:txBody>
          <a:bodyPr>
            <a:normAutofit lnSpcReduction="10000"/>
          </a:bodyPr>
          <a:lstStyle/>
          <a:p>
            <a:r>
              <a:rPr lang="en-GB" dirty="0"/>
              <a:t>Use of unfunded surge capacity to meet the urgent care demand</a:t>
            </a:r>
          </a:p>
          <a:p>
            <a:r>
              <a:rPr lang="en-GB" dirty="0"/>
              <a:t>Weekly COO led Clinically Optimised Escalation meeting</a:t>
            </a:r>
          </a:p>
          <a:p>
            <a:r>
              <a:rPr lang="en-GB" dirty="0"/>
              <a:t>Silver cell approach to support daily operating</a:t>
            </a:r>
          </a:p>
          <a:p>
            <a:r>
              <a:rPr lang="en-GB" dirty="0"/>
              <a:t>COO/Director led safety huddles -3 times per day</a:t>
            </a:r>
          </a:p>
          <a:p>
            <a:r>
              <a:rPr lang="en-GB" dirty="0"/>
              <a:t>Additional medical/nursing resource to support additional patients</a:t>
            </a:r>
          </a:p>
          <a:p>
            <a:r>
              <a:rPr lang="en-GB" dirty="0"/>
              <a:t>Continued risk assessed boarding on wards</a:t>
            </a:r>
          </a:p>
          <a:p>
            <a:r>
              <a:rPr lang="en-GB" dirty="0"/>
              <a:t>Twice daily board/ward rounds</a:t>
            </a:r>
          </a:p>
          <a:p>
            <a:r>
              <a:rPr lang="en-GB" dirty="0"/>
              <a:t>Flexible use of elective capacity</a:t>
            </a:r>
          </a:p>
          <a:p>
            <a:r>
              <a:rPr lang="en-GB" dirty="0"/>
              <a:t>Increased senior decision makers across UEC pathway – re-purposed DCC’s</a:t>
            </a:r>
          </a:p>
          <a:p>
            <a:r>
              <a:rPr lang="en-GB" dirty="0"/>
              <a:t>D2RA Executive agreement West Glamorgan RPB and Health Board – Shared Purpose and Memorandum of Understanding</a:t>
            </a:r>
          </a:p>
          <a:p>
            <a:pPr marL="0" indent="0">
              <a:buNone/>
            </a:pPr>
            <a:endParaRPr lang="en-GB" dirty="0"/>
          </a:p>
          <a:p>
            <a:endParaRPr lang="en-GB" dirty="0"/>
          </a:p>
          <a:p>
            <a:endParaRPr lang="en-GB" dirty="0"/>
          </a:p>
          <a:p>
            <a:endParaRPr lang="en-GB" dirty="0"/>
          </a:p>
        </p:txBody>
      </p:sp>
    </p:spTree>
    <p:extLst>
      <p:ext uri="{BB962C8B-B14F-4D97-AF65-F5344CB8AC3E}">
        <p14:creationId xmlns:p14="http://schemas.microsoft.com/office/powerpoint/2010/main" val="1138997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14F39E-AD91-E312-545F-54D5539B5012}"/>
            </a:ext>
          </a:extLst>
        </p:cNvPr>
        <p:cNvGrpSpPr/>
        <p:nvPr/>
      </p:nvGrpSpPr>
      <p:grpSpPr>
        <a:xfrm>
          <a:off x="0" y="0"/>
          <a:ext cx="0" cy="0"/>
          <a:chOff x="0" y="0"/>
          <a:chExt cx="0" cy="0"/>
        </a:xfrm>
      </p:grpSpPr>
      <p:pic>
        <p:nvPicPr>
          <p:cNvPr id="36" name="Picture 35">
            <a:extLst>
              <a:ext uri="{FF2B5EF4-FFF2-40B4-BE49-F238E27FC236}">
                <a16:creationId xmlns:a16="http://schemas.microsoft.com/office/drawing/2014/main" id="{EC862EC2-A068-23EC-7CF8-84CAA7D8A034}"/>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354C7FA3-9981-925D-A758-B3B2F695C0A9}"/>
              </a:ext>
            </a:extLst>
          </p:cNvPr>
          <p:cNvPicPr>
            <a:picLocks noChangeAspect="1"/>
          </p:cNvPicPr>
          <p:nvPr/>
        </p:nvPicPr>
        <p:blipFill>
          <a:blip r:embed="rId3"/>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A92C8DE0-BBB7-F302-DD42-9541CF094D99}"/>
              </a:ext>
            </a:extLst>
          </p:cNvPr>
          <p:cNvSpPr txBox="1"/>
          <p:nvPr/>
        </p:nvSpPr>
        <p:spPr>
          <a:xfrm>
            <a:off x="437195" y="2162205"/>
            <a:ext cx="7941492" cy="1921946"/>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accent5">
                    <a:lumMod val="50000"/>
                  </a:schemeClr>
                </a:solidFill>
                <a:latin typeface="Arial Black" panose="020B0604020202020204" pitchFamily="34" charset="0"/>
                <a:cs typeface="Arial Black" panose="020B0604020202020204" pitchFamily="34" charset="0"/>
              </a:rPr>
              <a:t>Shift away from Emergency Department</a:t>
            </a:r>
            <a:endParaRPr lang="en-GB" sz="4124" b="1" dirty="0">
              <a:solidFill>
                <a:schemeClr val="accent5">
                  <a:lumMod val="50000"/>
                </a:schemeClr>
              </a:solidFill>
              <a:latin typeface="Arial Black" panose="020B0604020202020204" pitchFamily="34" charset="0"/>
              <a:cs typeface="Arial Black" panose="020B0604020202020204" pitchFamily="34" charset="0"/>
            </a:endParaRPr>
          </a:p>
          <a:p>
            <a:pPr marL="7701" marR="3081">
              <a:lnSpc>
                <a:spcPct val="100600"/>
              </a:lnSpc>
              <a:spcBef>
                <a:spcPts val="55"/>
              </a:spcBef>
            </a:pPr>
            <a:endParaRPr lang="en-GB" sz="4124" b="1" dirty="0">
              <a:solidFill>
                <a:schemeClr val="bg1"/>
              </a:solidFill>
              <a:latin typeface="Arial Black" panose="020B0604020202020204" pitchFamily="34" charset="0"/>
              <a:cs typeface="Arial Black" panose="020B0604020202020204" pitchFamily="34" charset="0"/>
            </a:endParaRPr>
          </a:p>
        </p:txBody>
      </p:sp>
      <p:pic>
        <p:nvPicPr>
          <p:cNvPr id="5" name="Picture 4">
            <a:extLst>
              <a:ext uri="{FF2B5EF4-FFF2-40B4-BE49-F238E27FC236}">
                <a16:creationId xmlns:a16="http://schemas.microsoft.com/office/drawing/2014/main" id="{CA501AF0-0462-6F60-4412-24FFCBF5EB87}"/>
              </a:ext>
            </a:extLst>
          </p:cNvPr>
          <p:cNvPicPr>
            <a:picLocks noChangeAspect="1"/>
          </p:cNvPicPr>
          <p:nvPr/>
        </p:nvPicPr>
        <p:blipFill>
          <a:blip r:embed="rId4"/>
          <a:stretch>
            <a:fillRect/>
          </a:stretch>
        </p:blipFill>
        <p:spPr>
          <a:xfrm>
            <a:off x="203314" y="5876208"/>
            <a:ext cx="2067213" cy="762106"/>
          </a:xfrm>
          <a:prstGeom prst="rect">
            <a:avLst/>
          </a:prstGeom>
        </p:spPr>
      </p:pic>
    </p:spTree>
    <p:extLst>
      <p:ext uri="{BB962C8B-B14F-4D97-AF65-F5344CB8AC3E}">
        <p14:creationId xmlns:p14="http://schemas.microsoft.com/office/powerpoint/2010/main" val="21509377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EBA51-E451-409D-B8F1-6351E8541F6A}"/>
              </a:ext>
            </a:extLst>
          </p:cNvPr>
          <p:cNvSpPr>
            <a:spLocks noGrp="1"/>
          </p:cNvSpPr>
          <p:nvPr>
            <p:ph type="title"/>
          </p:nvPr>
        </p:nvSpPr>
        <p:spPr>
          <a:xfrm>
            <a:off x="96253" y="18256"/>
            <a:ext cx="10096500" cy="1077120"/>
          </a:xfrm>
        </p:spPr>
        <p:txBody>
          <a:bodyPr/>
          <a:lstStyle/>
          <a:p>
            <a:r>
              <a:rPr lang="en-GB" b="1" dirty="0"/>
              <a:t>Shift away from the Emergency Department</a:t>
            </a:r>
          </a:p>
        </p:txBody>
      </p:sp>
      <p:sp>
        <p:nvSpPr>
          <p:cNvPr id="3" name="Content Placeholder 2">
            <a:extLst>
              <a:ext uri="{FF2B5EF4-FFF2-40B4-BE49-F238E27FC236}">
                <a16:creationId xmlns:a16="http://schemas.microsoft.com/office/drawing/2014/main" id="{5E2135C2-5E60-43E1-B8A6-05F863FA1824}"/>
              </a:ext>
            </a:extLst>
          </p:cNvPr>
          <p:cNvSpPr>
            <a:spLocks noGrp="1"/>
          </p:cNvSpPr>
          <p:nvPr>
            <p:ph idx="1"/>
          </p:nvPr>
        </p:nvSpPr>
        <p:spPr>
          <a:xfrm>
            <a:off x="433388" y="1095376"/>
            <a:ext cx="11325224" cy="5081587"/>
          </a:xfrm>
        </p:spPr>
        <p:txBody>
          <a:bodyPr/>
          <a:lstStyle/>
          <a:p>
            <a:r>
              <a:rPr lang="en-GB" dirty="0"/>
              <a:t>Further growth of the UEC Care Co-ordination Hub – vision/ambition defined through task and finish group</a:t>
            </a:r>
          </a:p>
          <a:p>
            <a:r>
              <a:rPr lang="en-GB" dirty="0"/>
              <a:t>Pre hospital triage of Care Home WAST activity from scene with a view to redirection/non conveyance</a:t>
            </a:r>
          </a:p>
          <a:p>
            <a:r>
              <a:rPr lang="en-GB" dirty="0"/>
              <a:t>UPCC/SDEC pull from the Emergency Department</a:t>
            </a:r>
          </a:p>
          <a:p>
            <a:r>
              <a:rPr lang="en-GB" dirty="0"/>
              <a:t>Reduced ambulance conveyance locally</a:t>
            </a:r>
          </a:p>
          <a:p>
            <a:r>
              <a:rPr lang="en-GB" dirty="0"/>
              <a:t>Temporary reconfiguration of the ED to enable more assessment space co-located with the Emergency Department</a:t>
            </a:r>
          </a:p>
          <a:p>
            <a:r>
              <a:rPr lang="en-GB" dirty="0"/>
              <a:t>Introduction of a Medical Nurse Navigator role to promote early discharge and pull from the Emergency Department</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7816197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02CF5-50AC-7003-E643-9750CC242E06}"/>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E54831B-240C-C688-26A2-58A92C52B1BA}"/>
              </a:ext>
            </a:extLst>
          </p:cNvPr>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36" name="Picture 35">
            <a:extLst>
              <a:ext uri="{FF2B5EF4-FFF2-40B4-BE49-F238E27FC236}">
                <a16:creationId xmlns:a16="http://schemas.microsoft.com/office/drawing/2014/main" id="{5E66A63E-D34F-60FD-7F16-7E2E85DB8DD6}"/>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A8C97814-0F50-4E1D-B559-5DB02E81BB36}"/>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E6643E64-CBF5-FF28-4FF5-FEF6B6F6762B}"/>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CF18D70D-C24E-95B2-2E1B-7D85EEC5A9C9}"/>
              </a:ext>
            </a:extLst>
          </p:cNvPr>
          <p:cNvSpPr txBox="1"/>
          <p:nvPr/>
        </p:nvSpPr>
        <p:spPr>
          <a:xfrm>
            <a:off x="595283" y="2543637"/>
            <a:ext cx="8716174" cy="608445"/>
          </a:xfrm>
          <a:prstGeom prst="rect">
            <a:avLst/>
          </a:prstGeom>
        </p:spPr>
        <p:txBody>
          <a:bodyPr vert="horz" wrap="square" lIns="0" tIns="6931" rIns="0" bIns="0" rtlCol="0">
            <a:spAutoFit/>
          </a:bodyPr>
          <a:lstStyle/>
          <a:p>
            <a:pPr marL="7701" marR="3081">
              <a:lnSpc>
                <a:spcPct val="100600"/>
              </a:lnSpc>
              <a:spcBef>
                <a:spcPts val="55"/>
              </a:spcBef>
            </a:pPr>
            <a:r>
              <a:rPr lang="en-GB" sz="4000" b="1" spc="9" dirty="0">
                <a:solidFill>
                  <a:schemeClr val="bg1"/>
                </a:solidFill>
                <a:latin typeface="Arial Black" panose="020B0604020202020204" pitchFamily="34" charset="0"/>
                <a:cs typeface="Arial Black" panose="020B0604020202020204" pitchFamily="34" charset="0"/>
              </a:rPr>
              <a:t>Planned Care</a:t>
            </a:r>
            <a:endParaRPr lang="en-GB" sz="4000" b="1" dirty="0">
              <a:solidFill>
                <a:schemeClr val="bg1"/>
              </a:solidFill>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14450428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9FA0AD-29A2-982D-8E62-C8C335AE9E81}"/>
            </a:ext>
          </a:extLst>
        </p:cNvPr>
        <p:cNvGrpSpPr/>
        <p:nvPr/>
      </p:nvGrpSpPr>
      <p:grpSpPr>
        <a:xfrm>
          <a:off x="0" y="0"/>
          <a:ext cx="0" cy="0"/>
          <a:chOff x="0" y="0"/>
          <a:chExt cx="0" cy="0"/>
        </a:xfrm>
      </p:grpSpPr>
      <p:pic>
        <p:nvPicPr>
          <p:cNvPr id="36" name="Picture 35">
            <a:extLst>
              <a:ext uri="{FF2B5EF4-FFF2-40B4-BE49-F238E27FC236}">
                <a16:creationId xmlns:a16="http://schemas.microsoft.com/office/drawing/2014/main" id="{408F269F-3474-F7C7-8267-465E72FDF020}"/>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36675017-D691-1C96-F1F9-24A7641DEB0A}"/>
              </a:ext>
            </a:extLst>
          </p:cNvPr>
          <p:cNvPicPr>
            <a:picLocks noChangeAspect="1"/>
          </p:cNvPicPr>
          <p:nvPr/>
        </p:nvPicPr>
        <p:blipFill>
          <a:blip r:embed="rId3"/>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639803B5-955D-5059-C0E7-B9AD4A9A200D}"/>
              </a:ext>
            </a:extLst>
          </p:cNvPr>
          <p:cNvSpPr txBox="1"/>
          <p:nvPr/>
        </p:nvSpPr>
        <p:spPr>
          <a:xfrm>
            <a:off x="437195" y="2162205"/>
            <a:ext cx="7941492" cy="1280937"/>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accent5">
                    <a:lumMod val="50000"/>
                  </a:schemeClr>
                </a:solidFill>
                <a:latin typeface="Arial Black" panose="020B0604020202020204" pitchFamily="34" charset="0"/>
                <a:cs typeface="Arial Black" panose="020B0604020202020204" pitchFamily="34" charset="0"/>
              </a:rPr>
              <a:t>Cancer</a:t>
            </a:r>
            <a:endParaRPr lang="en-GB" sz="4124" b="1" dirty="0">
              <a:solidFill>
                <a:schemeClr val="accent5">
                  <a:lumMod val="50000"/>
                </a:schemeClr>
              </a:solidFill>
              <a:latin typeface="Arial Black" panose="020B0604020202020204" pitchFamily="34" charset="0"/>
              <a:cs typeface="Arial Black" panose="020B0604020202020204" pitchFamily="34" charset="0"/>
            </a:endParaRPr>
          </a:p>
          <a:p>
            <a:pPr marL="7701" marR="3081">
              <a:lnSpc>
                <a:spcPct val="100600"/>
              </a:lnSpc>
              <a:spcBef>
                <a:spcPts val="55"/>
              </a:spcBef>
            </a:pPr>
            <a:endParaRPr lang="en-GB" sz="4124" b="1" dirty="0">
              <a:solidFill>
                <a:schemeClr val="bg1"/>
              </a:solidFill>
              <a:latin typeface="Arial Black" panose="020B0604020202020204" pitchFamily="34" charset="0"/>
              <a:cs typeface="Arial Black" panose="020B0604020202020204" pitchFamily="34" charset="0"/>
            </a:endParaRPr>
          </a:p>
        </p:txBody>
      </p:sp>
      <p:pic>
        <p:nvPicPr>
          <p:cNvPr id="5" name="Picture 4">
            <a:extLst>
              <a:ext uri="{FF2B5EF4-FFF2-40B4-BE49-F238E27FC236}">
                <a16:creationId xmlns:a16="http://schemas.microsoft.com/office/drawing/2014/main" id="{E766FD81-5560-6242-4BCE-E787941213CD}"/>
              </a:ext>
            </a:extLst>
          </p:cNvPr>
          <p:cNvPicPr>
            <a:picLocks noChangeAspect="1"/>
          </p:cNvPicPr>
          <p:nvPr/>
        </p:nvPicPr>
        <p:blipFill>
          <a:blip r:embed="rId4"/>
          <a:stretch>
            <a:fillRect/>
          </a:stretch>
        </p:blipFill>
        <p:spPr>
          <a:xfrm>
            <a:off x="203314" y="5876208"/>
            <a:ext cx="2067213" cy="762106"/>
          </a:xfrm>
          <a:prstGeom prst="rect">
            <a:avLst/>
          </a:prstGeom>
        </p:spPr>
      </p:pic>
    </p:spTree>
    <p:extLst>
      <p:ext uri="{BB962C8B-B14F-4D97-AF65-F5344CB8AC3E}">
        <p14:creationId xmlns:p14="http://schemas.microsoft.com/office/powerpoint/2010/main" val="36915389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197870"/>
            <a:ext cx="12192000" cy="634314"/>
          </a:xfrm>
        </p:spPr>
        <p:txBody>
          <a:bodyPr>
            <a:normAutofit fontScale="90000"/>
          </a:bodyPr>
          <a:lstStyle/>
          <a:p>
            <a:br>
              <a:rPr lang="en-GB" sz="4400" dirty="0">
                <a:solidFill>
                  <a:schemeClr val="tx1"/>
                </a:solidFill>
                <a:effectLst/>
                <a:latin typeface="Calibri" panose="020F0502020204030204" pitchFamily="34" charset="0"/>
                <a:cs typeface="Calibri" panose="020F0502020204030204" pitchFamily="34" charset="0"/>
              </a:rPr>
            </a:br>
            <a:r>
              <a:rPr lang="en-GB" sz="4400" dirty="0">
                <a:effectLst/>
                <a:latin typeface="Calibri" panose="020F0502020204030204" pitchFamily="34" charset="0"/>
                <a:cs typeface="Calibri" panose="020F0502020204030204" pitchFamily="34" charset="0"/>
              </a:rPr>
              <a:t>Cancer Performance - % treated within 62 days</a:t>
            </a:r>
            <a:br>
              <a:rPr lang="en-GB" sz="4400" dirty="0">
                <a:effectLst/>
                <a:latin typeface="Calibri" panose="020F0502020204030204" pitchFamily="34" charset="0"/>
                <a:cs typeface="Calibri" panose="020F0502020204030204" pitchFamily="34" charset="0"/>
              </a:rPr>
            </a:br>
            <a:br>
              <a:rPr lang="en-GB" sz="4400" dirty="0">
                <a:effectLst/>
                <a:latin typeface="Calibri" panose="020F0502020204030204" pitchFamily="34" charset="0"/>
                <a:cs typeface="Calibri" panose="020F0502020204030204" pitchFamily="34" charset="0"/>
              </a:rPr>
            </a:br>
            <a:endParaRPr lang="en-GB" dirty="0"/>
          </a:p>
        </p:txBody>
      </p:sp>
      <p:graphicFrame>
        <p:nvGraphicFramePr>
          <p:cNvPr id="5" name="Chart 4">
            <a:extLst>
              <a:ext uri="{FF2B5EF4-FFF2-40B4-BE49-F238E27FC236}">
                <a16:creationId xmlns:a16="http://schemas.microsoft.com/office/drawing/2014/main" id="{46A527F1-0E39-4DA4-9488-8FCDF6005A74}"/>
              </a:ext>
            </a:extLst>
          </p:cNvPr>
          <p:cNvGraphicFramePr>
            <a:graphicFrameLocks/>
          </p:cNvGraphicFramePr>
          <p:nvPr/>
        </p:nvGraphicFramePr>
        <p:xfrm>
          <a:off x="209221" y="1839476"/>
          <a:ext cx="6334126" cy="440691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081DA6C5-7458-4EC5-B98D-A812E4A520D7}"/>
              </a:ext>
            </a:extLst>
          </p:cNvPr>
          <p:cNvGraphicFramePr>
            <a:graphicFrameLocks/>
          </p:cNvGraphicFramePr>
          <p:nvPr/>
        </p:nvGraphicFramePr>
        <p:xfrm>
          <a:off x="6543347" y="1839476"/>
          <a:ext cx="5325132" cy="4406918"/>
        </p:xfrm>
        <a:graphic>
          <a:graphicData uri="http://schemas.openxmlformats.org/drawingml/2006/chart">
            <c:chart xmlns:c="http://schemas.openxmlformats.org/drawingml/2006/chart" xmlns:r="http://schemas.openxmlformats.org/officeDocument/2006/relationships" r:id="rId4"/>
          </a:graphicData>
        </a:graphic>
      </p:graphicFrame>
      <p:sp>
        <p:nvSpPr>
          <p:cNvPr id="2" name="TextBox 1">
            <a:extLst>
              <a:ext uri="{FF2B5EF4-FFF2-40B4-BE49-F238E27FC236}">
                <a16:creationId xmlns:a16="http://schemas.microsoft.com/office/drawing/2014/main" id="{13F012C6-7578-4739-9A73-029E1EE2F39E}"/>
              </a:ext>
            </a:extLst>
          </p:cNvPr>
          <p:cNvSpPr txBox="1"/>
          <p:nvPr/>
        </p:nvSpPr>
        <p:spPr>
          <a:xfrm>
            <a:off x="209221" y="800100"/>
            <a:ext cx="11659258" cy="1200329"/>
          </a:xfrm>
          <a:prstGeom prst="rect">
            <a:avLst/>
          </a:prstGeom>
          <a:noFill/>
          <a:ln>
            <a:noFill/>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63% of patients were treated within target on the Suspected Cancer Pathway in December 2024.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 line with WG reporting schedules, the HB has resubmitted data for Q2, confirming an uplift in performance of between  2% and 4% for each month, demonstrating a sustained performance of 60% for 6 consecutive months.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124509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p:txBody>
          <a:bodyPr>
            <a:normAutofit fontScale="90000"/>
          </a:bodyPr>
          <a:lstStyle/>
          <a:p>
            <a:br>
              <a:rPr lang="en-GB" sz="4400" dirty="0">
                <a:solidFill>
                  <a:schemeClr val="tx1"/>
                </a:solidFill>
                <a:effectLst/>
                <a:latin typeface="Calibri" panose="020F0502020204030204" pitchFamily="34" charset="0"/>
                <a:cs typeface="Calibri" panose="020F0502020204030204" pitchFamily="34" charset="0"/>
              </a:rPr>
            </a:br>
            <a:r>
              <a:rPr lang="en-GB" sz="4400" dirty="0">
                <a:effectLst/>
                <a:latin typeface="Calibri" panose="020F0502020204030204" pitchFamily="34" charset="0"/>
                <a:cs typeface="Calibri" panose="020F0502020204030204" pitchFamily="34" charset="0"/>
              </a:rPr>
              <a:t>Cancer Backlog - 62 &amp; 104 days</a:t>
            </a:r>
            <a:br>
              <a:rPr lang="en-GB" sz="4400" dirty="0">
                <a:solidFill>
                  <a:schemeClr val="tx1"/>
                </a:solidFill>
                <a:effectLst/>
                <a:latin typeface="Calibri" panose="020F0502020204030204" pitchFamily="34" charset="0"/>
                <a:cs typeface="Calibri" panose="020F0502020204030204" pitchFamily="34" charset="0"/>
              </a:rPr>
            </a:br>
            <a:endParaRPr lang="en-GB" dirty="0"/>
          </a:p>
        </p:txBody>
      </p:sp>
      <p:graphicFrame>
        <p:nvGraphicFramePr>
          <p:cNvPr id="10" name="Chart 9">
            <a:extLst>
              <a:ext uri="{FF2B5EF4-FFF2-40B4-BE49-F238E27FC236}">
                <a16:creationId xmlns:a16="http://schemas.microsoft.com/office/drawing/2014/main" id="{00000000-0008-0000-0400-000002000000}"/>
              </a:ext>
            </a:extLst>
          </p:cNvPr>
          <p:cNvGraphicFramePr/>
          <p:nvPr/>
        </p:nvGraphicFramePr>
        <p:xfrm>
          <a:off x="64814" y="2824232"/>
          <a:ext cx="9580631" cy="3906610"/>
        </p:xfrm>
        <a:graphic>
          <a:graphicData uri="http://schemas.openxmlformats.org/drawingml/2006/chart">
            <c:chart xmlns:c="http://schemas.openxmlformats.org/drawingml/2006/chart" xmlns:r="http://schemas.openxmlformats.org/officeDocument/2006/relationships" r:id="rId3"/>
          </a:graphicData>
        </a:graphic>
      </p:graphicFrame>
      <p:cxnSp>
        <p:nvCxnSpPr>
          <p:cNvPr id="12" name="Straight Connector 11">
            <a:extLst>
              <a:ext uri="{FF2B5EF4-FFF2-40B4-BE49-F238E27FC236}">
                <a16:creationId xmlns:a16="http://schemas.microsoft.com/office/drawing/2014/main" id="{457F81C9-40A9-214E-C825-74D3B6365945}"/>
              </a:ext>
            </a:extLst>
          </p:cNvPr>
          <p:cNvCxnSpPr>
            <a:cxnSpLocks/>
          </p:cNvCxnSpPr>
          <p:nvPr/>
        </p:nvCxnSpPr>
        <p:spPr>
          <a:xfrm>
            <a:off x="4181475" y="2936082"/>
            <a:ext cx="0" cy="80962"/>
          </a:xfrm>
          <a:prstGeom prst="line">
            <a:avLst/>
          </a:prstGeom>
          <a:ln>
            <a:solidFill>
              <a:srgbClr val="C7C6E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0D0E057-1934-40B9-A1F0-A608AAF2BEFE}"/>
              </a:ext>
            </a:extLst>
          </p:cNvPr>
          <p:cNvPicPr>
            <a:picLocks noChangeAspect="1"/>
          </p:cNvPicPr>
          <p:nvPr/>
        </p:nvPicPr>
        <p:blipFill>
          <a:blip r:embed="rId4"/>
          <a:stretch>
            <a:fillRect/>
          </a:stretch>
        </p:blipFill>
        <p:spPr>
          <a:xfrm>
            <a:off x="7667328" y="766567"/>
            <a:ext cx="4248743" cy="2791215"/>
          </a:xfrm>
          <a:prstGeom prst="rect">
            <a:avLst/>
          </a:prstGeom>
        </p:spPr>
      </p:pic>
      <p:sp>
        <p:nvSpPr>
          <p:cNvPr id="5" name="TextBox 4">
            <a:extLst>
              <a:ext uri="{FF2B5EF4-FFF2-40B4-BE49-F238E27FC236}">
                <a16:creationId xmlns:a16="http://schemas.microsoft.com/office/drawing/2014/main" id="{CE1F976A-CFA0-46A8-8C30-3F1F5E3DD25A}"/>
              </a:ext>
            </a:extLst>
          </p:cNvPr>
          <p:cNvSpPr txBox="1"/>
          <p:nvPr/>
        </p:nvSpPr>
        <p:spPr>
          <a:xfrm>
            <a:off x="257175" y="914400"/>
            <a:ext cx="7210425"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rPr>
              <a:t>The highest volume tumour groups of Skin, LGI, Urology and Upper GI remain most significantly off trajectory; however backlog volumes in Skin have reduced by more than 60% over the last month. </a:t>
            </a:r>
          </a:p>
        </p:txBody>
      </p:sp>
    </p:spTree>
    <p:extLst>
      <p:ext uri="{BB962C8B-B14F-4D97-AF65-F5344CB8AC3E}">
        <p14:creationId xmlns:p14="http://schemas.microsoft.com/office/powerpoint/2010/main" val="34592528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br>
              <a:rPr lang="en-GB" sz="4400" dirty="0">
                <a:solidFill>
                  <a:schemeClr val="tx1"/>
                </a:solidFill>
                <a:effectLst/>
                <a:latin typeface="Calibri" panose="020F0502020204030204" pitchFamily="34" charset="0"/>
                <a:cs typeface="Calibri" panose="020F0502020204030204" pitchFamily="34" charset="0"/>
              </a:rPr>
            </a:br>
            <a:r>
              <a:rPr lang="en-GB" sz="4400" dirty="0">
                <a:effectLst/>
                <a:latin typeface="Calibri" panose="020F0502020204030204" pitchFamily="34" charset="0"/>
                <a:cs typeface="Calibri" panose="020F0502020204030204" pitchFamily="34" charset="0"/>
              </a:rPr>
              <a:t>Breast Position</a:t>
            </a:r>
            <a:br>
              <a:rPr lang="en-GB" sz="4400" dirty="0">
                <a:solidFill>
                  <a:schemeClr val="tx1"/>
                </a:solidFill>
                <a:effectLst/>
                <a:latin typeface="Calibri" panose="020F0502020204030204" pitchFamily="34" charset="0"/>
                <a:cs typeface="Calibri" panose="020F0502020204030204" pitchFamily="34" charset="0"/>
              </a:rPr>
            </a:br>
            <a:endParaRPr lang="en-GB" dirty="0"/>
          </a:p>
        </p:txBody>
      </p:sp>
      <p:graphicFrame>
        <p:nvGraphicFramePr>
          <p:cNvPr id="5" name="Chart 4">
            <a:extLst>
              <a:ext uri="{FF2B5EF4-FFF2-40B4-BE49-F238E27FC236}">
                <a16:creationId xmlns:a16="http://schemas.microsoft.com/office/drawing/2014/main" id="{00000000-0008-0000-0100-00000C000000}"/>
              </a:ext>
            </a:extLst>
          </p:cNvPr>
          <p:cNvGraphicFramePr>
            <a:graphicFrameLocks/>
          </p:cNvGraphicFramePr>
          <p:nvPr/>
        </p:nvGraphicFramePr>
        <p:xfrm>
          <a:off x="866543" y="1260697"/>
          <a:ext cx="5040000" cy="252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896BBE5F-8839-4DBB-94F4-F14E592B9C89}"/>
              </a:ext>
            </a:extLst>
          </p:cNvPr>
          <p:cNvGraphicFramePr>
            <a:graphicFrameLocks/>
          </p:cNvGraphicFramePr>
          <p:nvPr/>
        </p:nvGraphicFramePr>
        <p:xfrm>
          <a:off x="6324600" y="1260697"/>
          <a:ext cx="5040000" cy="252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a:extLst>
              <a:ext uri="{FF2B5EF4-FFF2-40B4-BE49-F238E27FC236}">
                <a16:creationId xmlns:a16="http://schemas.microsoft.com/office/drawing/2014/main" id="{00000000-0008-0000-0400-000013000000}"/>
              </a:ext>
            </a:extLst>
          </p:cNvPr>
          <p:cNvGraphicFramePr>
            <a:graphicFrameLocks/>
          </p:cNvGraphicFramePr>
          <p:nvPr/>
        </p:nvGraphicFramePr>
        <p:xfrm>
          <a:off x="866543" y="3780698"/>
          <a:ext cx="5040001" cy="236868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Chart 9">
            <a:extLst>
              <a:ext uri="{FF2B5EF4-FFF2-40B4-BE49-F238E27FC236}">
                <a16:creationId xmlns:a16="http://schemas.microsoft.com/office/drawing/2014/main" id="{82538248-16D6-433A-9DA0-1283E05A5484}"/>
              </a:ext>
            </a:extLst>
          </p:cNvPr>
          <p:cNvGraphicFramePr>
            <a:graphicFrameLocks/>
          </p:cNvGraphicFramePr>
          <p:nvPr/>
        </p:nvGraphicFramePr>
        <p:xfrm>
          <a:off x="6324599" y="3780697"/>
          <a:ext cx="5040000" cy="2368684"/>
        </p:xfrm>
        <a:graphic>
          <a:graphicData uri="http://schemas.openxmlformats.org/drawingml/2006/chart">
            <c:chart xmlns:c="http://schemas.openxmlformats.org/drawingml/2006/chart" xmlns:r="http://schemas.openxmlformats.org/officeDocument/2006/relationships" r:id="rId6"/>
          </a:graphicData>
        </a:graphic>
      </p:graphicFrame>
      <p:sp>
        <p:nvSpPr>
          <p:cNvPr id="4" name="TextBox 3">
            <a:extLst>
              <a:ext uri="{FF2B5EF4-FFF2-40B4-BE49-F238E27FC236}">
                <a16:creationId xmlns:a16="http://schemas.microsoft.com/office/drawing/2014/main" id="{BB88885C-7468-449A-9C05-280BC3945B74}"/>
              </a:ext>
            </a:extLst>
          </p:cNvPr>
          <p:cNvSpPr txBox="1"/>
          <p:nvPr/>
        </p:nvSpPr>
        <p:spPr>
          <a:xfrm>
            <a:off x="196305" y="593946"/>
            <a:ext cx="1142047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rPr>
              <a:t>First OPA waits sustained and backlog remains below trajectory.  Good progress made around DTT times and overall performance improved.  </a:t>
            </a:r>
          </a:p>
        </p:txBody>
      </p:sp>
    </p:spTree>
    <p:extLst>
      <p:ext uri="{BB962C8B-B14F-4D97-AF65-F5344CB8AC3E}">
        <p14:creationId xmlns:p14="http://schemas.microsoft.com/office/powerpoint/2010/main" val="118547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554492"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37195" y="2643468"/>
            <a:ext cx="7941492" cy="1921946"/>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bg1"/>
                </a:solidFill>
                <a:latin typeface="Arial Black" panose="020B0604020202020204" pitchFamily="34" charset="0"/>
                <a:cs typeface="Arial Black" panose="020B0604020202020204" pitchFamily="34" charset="0"/>
              </a:rPr>
              <a:t>Urgent &amp; Emergency Care  Six Goals Programme </a:t>
            </a:r>
            <a:endParaRPr lang="en-GB" sz="4124" b="1" dirty="0">
              <a:solidFill>
                <a:schemeClr val="bg1"/>
              </a:solidFill>
              <a:latin typeface="Arial Black" panose="020B0604020202020204" pitchFamily="34" charset="0"/>
              <a:cs typeface="Arial Black" panose="020B0604020202020204" pitchFamily="34" charset="0"/>
            </a:endParaRPr>
          </a:p>
          <a:p>
            <a:pPr marL="7701" marR="3081">
              <a:lnSpc>
                <a:spcPct val="100600"/>
              </a:lnSpc>
              <a:spcBef>
                <a:spcPts val="55"/>
              </a:spcBef>
            </a:pPr>
            <a:endParaRPr lang="en-GB" sz="4124" b="1" dirty="0">
              <a:solidFill>
                <a:schemeClr val="bg1"/>
              </a:solidFill>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38130844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br>
              <a:rPr lang="en-GB" sz="4400" dirty="0">
                <a:solidFill>
                  <a:schemeClr val="tx1"/>
                </a:solidFill>
                <a:effectLst/>
                <a:latin typeface="Calibri" panose="020F0502020204030204" pitchFamily="34" charset="0"/>
                <a:cs typeface="Calibri" panose="020F0502020204030204" pitchFamily="34" charset="0"/>
              </a:rPr>
            </a:br>
            <a:r>
              <a:rPr lang="en-GB" sz="4400" dirty="0">
                <a:effectLst/>
                <a:latin typeface="Calibri" panose="020F0502020204030204" pitchFamily="34" charset="0"/>
                <a:cs typeface="Calibri" panose="020F0502020204030204" pitchFamily="34" charset="0"/>
              </a:rPr>
              <a:t>Skin Position</a:t>
            </a:r>
            <a:br>
              <a:rPr lang="en-GB" sz="4400" dirty="0">
                <a:solidFill>
                  <a:schemeClr val="tx1"/>
                </a:solidFill>
                <a:effectLst/>
                <a:latin typeface="Calibri" panose="020F0502020204030204" pitchFamily="34" charset="0"/>
                <a:cs typeface="Calibri" panose="020F0502020204030204" pitchFamily="34" charset="0"/>
              </a:rPr>
            </a:br>
            <a:endParaRPr lang="en-GB" dirty="0"/>
          </a:p>
        </p:txBody>
      </p:sp>
      <p:graphicFrame>
        <p:nvGraphicFramePr>
          <p:cNvPr id="7" name="Chart 6">
            <a:extLst>
              <a:ext uri="{FF2B5EF4-FFF2-40B4-BE49-F238E27FC236}">
                <a16:creationId xmlns:a16="http://schemas.microsoft.com/office/drawing/2014/main" id="{2EAC5927-A15A-474A-8400-83BF066A6A5B}"/>
              </a:ext>
            </a:extLst>
          </p:cNvPr>
          <p:cNvGraphicFramePr>
            <a:graphicFrameLocks/>
          </p:cNvGraphicFramePr>
          <p:nvPr/>
        </p:nvGraphicFramePr>
        <p:xfrm>
          <a:off x="234049" y="1280118"/>
          <a:ext cx="3826726" cy="258068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F626BB7E-5089-425E-8A16-DA542990FEA4}"/>
              </a:ext>
            </a:extLst>
          </p:cNvPr>
          <p:cNvGraphicFramePr>
            <a:graphicFrameLocks/>
          </p:cNvGraphicFramePr>
          <p:nvPr/>
        </p:nvGraphicFramePr>
        <p:xfrm>
          <a:off x="4249312" y="1280117"/>
          <a:ext cx="3826726" cy="258068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a:extLst>
              <a:ext uri="{FF2B5EF4-FFF2-40B4-BE49-F238E27FC236}">
                <a16:creationId xmlns:a16="http://schemas.microsoft.com/office/drawing/2014/main" id="{00000000-0008-0000-0400-00000F000000}"/>
              </a:ext>
            </a:extLst>
          </p:cNvPr>
          <p:cNvGraphicFramePr>
            <a:graphicFrameLocks/>
          </p:cNvGraphicFramePr>
          <p:nvPr/>
        </p:nvGraphicFramePr>
        <p:xfrm>
          <a:off x="1123579" y="4139682"/>
          <a:ext cx="4730270" cy="258119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a:extLst>
              <a:ext uri="{FF2B5EF4-FFF2-40B4-BE49-F238E27FC236}">
                <a16:creationId xmlns:a16="http://schemas.microsoft.com/office/drawing/2014/main" id="{CCC4332D-2445-4E42-BC47-6C34BA2A72AD}"/>
              </a:ext>
            </a:extLst>
          </p:cNvPr>
          <p:cNvGraphicFramePr>
            <a:graphicFrameLocks/>
          </p:cNvGraphicFramePr>
          <p:nvPr/>
        </p:nvGraphicFramePr>
        <p:xfrm>
          <a:off x="8193849" y="1290234"/>
          <a:ext cx="3826800" cy="25812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9" name="Chart 8">
            <a:extLst>
              <a:ext uri="{FF2B5EF4-FFF2-40B4-BE49-F238E27FC236}">
                <a16:creationId xmlns:a16="http://schemas.microsoft.com/office/drawing/2014/main" id="{AC4C0090-A869-487C-B0A9-C803612EE5F2}"/>
              </a:ext>
            </a:extLst>
          </p:cNvPr>
          <p:cNvGraphicFramePr>
            <a:graphicFrameLocks/>
          </p:cNvGraphicFramePr>
          <p:nvPr/>
        </p:nvGraphicFramePr>
        <p:xfrm>
          <a:off x="6029325" y="4139682"/>
          <a:ext cx="4914900" cy="2580681"/>
        </p:xfrm>
        <a:graphic>
          <a:graphicData uri="http://schemas.openxmlformats.org/drawingml/2006/chart">
            <c:chart xmlns:c="http://schemas.openxmlformats.org/drawingml/2006/chart" xmlns:r="http://schemas.openxmlformats.org/officeDocument/2006/relationships" r:id="rId7"/>
          </a:graphicData>
        </a:graphic>
      </p:graphicFrame>
      <p:sp>
        <p:nvSpPr>
          <p:cNvPr id="2" name="TextBox 1">
            <a:extLst>
              <a:ext uri="{FF2B5EF4-FFF2-40B4-BE49-F238E27FC236}">
                <a16:creationId xmlns:a16="http://schemas.microsoft.com/office/drawing/2014/main" id="{916AF18C-7852-4FAF-8ACD-157EBCC5FCAD}"/>
              </a:ext>
            </a:extLst>
          </p:cNvPr>
          <p:cNvSpPr txBox="1"/>
          <p:nvPr/>
        </p:nvSpPr>
        <p:spPr>
          <a:xfrm>
            <a:off x="234049" y="678067"/>
            <a:ext cx="117866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rPr>
              <a:t>Albeit a small improvement in Dermatology outpatient waits, utilisation of capacity and WLIs increased activity significantly and an important step to recover the position.</a:t>
            </a:r>
          </a:p>
        </p:txBody>
      </p:sp>
    </p:spTree>
    <p:extLst>
      <p:ext uri="{BB962C8B-B14F-4D97-AF65-F5344CB8AC3E}">
        <p14:creationId xmlns:p14="http://schemas.microsoft.com/office/powerpoint/2010/main" val="4158829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br>
              <a:rPr lang="en-GB" sz="4400" dirty="0">
                <a:solidFill>
                  <a:schemeClr val="tx1"/>
                </a:solidFill>
                <a:effectLst/>
                <a:latin typeface="Calibri" panose="020F0502020204030204" pitchFamily="34" charset="0"/>
                <a:cs typeface="Calibri" panose="020F0502020204030204" pitchFamily="34" charset="0"/>
              </a:rPr>
            </a:br>
            <a:r>
              <a:rPr lang="en-GB" sz="4400" dirty="0">
                <a:effectLst/>
                <a:latin typeface="Calibri" panose="020F0502020204030204" pitchFamily="34" charset="0"/>
                <a:cs typeface="Calibri" panose="020F0502020204030204" pitchFamily="34" charset="0"/>
              </a:rPr>
              <a:t>Gynaecological Position</a:t>
            </a:r>
            <a:br>
              <a:rPr lang="en-GB" sz="4400" dirty="0">
                <a:solidFill>
                  <a:schemeClr val="tx1"/>
                </a:solidFill>
                <a:effectLst/>
                <a:latin typeface="Calibri" panose="020F0502020204030204" pitchFamily="34" charset="0"/>
                <a:cs typeface="Calibri" panose="020F0502020204030204" pitchFamily="34" charset="0"/>
              </a:rPr>
            </a:br>
            <a:endParaRPr lang="en-GB" dirty="0"/>
          </a:p>
        </p:txBody>
      </p:sp>
      <p:graphicFrame>
        <p:nvGraphicFramePr>
          <p:cNvPr id="8" name="Chart 7">
            <a:extLst>
              <a:ext uri="{FF2B5EF4-FFF2-40B4-BE49-F238E27FC236}">
                <a16:creationId xmlns:a16="http://schemas.microsoft.com/office/drawing/2014/main" id="{82AA2A94-8D5E-49D0-926C-21A5C89935AF}"/>
              </a:ext>
            </a:extLst>
          </p:cNvPr>
          <p:cNvGraphicFramePr>
            <a:graphicFrameLocks/>
          </p:cNvGraphicFramePr>
          <p:nvPr/>
        </p:nvGraphicFramePr>
        <p:xfrm>
          <a:off x="1114377" y="1213443"/>
          <a:ext cx="4739472" cy="252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00000000-0008-0000-0400-000008000000}"/>
              </a:ext>
            </a:extLst>
          </p:cNvPr>
          <p:cNvGraphicFramePr>
            <a:graphicFrameLocks/>
          </p:cNvGraphicFramePr>
          <p:nvPr/>
        </p:nvGraphicFramePr>
        <p:xfrm>
          <a:off x="1114377" y="3933825"/>
          <a:ext cx="4739472" cy="272038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13">
            <a:extLst>
              <a:ext uri="{FF2B5EF4-FFF2-40B4-BE49-F238E27FC236}">
                <a16:creationId xmlns:a16="http://schemas.microsoft.com/office/drawing/2014/main" id="{7FE3FE16-261C-4DA0-864C-D56C2141F62C}"/>
              </a:ext>
            </a:extLst>
          </p:cNvPr>
          <p:cNvGraphicFramePr>
            <a:graphicFrameLocks/>
          </p:cNvGraphicFramePr>
          <p:nvPr/>
        </p:nvGraphicFramePr>
        <p:xfrm>
          <a:off x="5959475" y="1213443"/>
          <a:ext cx="4572000" cy="254038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Chart 9">
            <a:extLst>
              <a:ext uri="{FF2B5EF4-FFF2-40B4-BE49-F238E27FC236}">
                <a16:creationId xmlns:a16="http://schemas.microsoft.com/office/drawing/2014/main" id="{B7270157-839C-4431-AE05-DB4E08713855}"/>
              </a:ext>
            </a:extLst>
          </p:cNvPr>
          <p:cNvGraphicFramePr>
            <a:graphicFrameLocks/>
          </p:cNvGraphicFramePr>
          <p:nvPr/>
        </p:nvGraphicFramePr>
        <p:xfrm>
          <a:off x="5982553" y="3933825"/>
          <a:ext cx="4572000" cy="27432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827904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br>
              <a:rPr lang="en-GB" sz="4400" dirty="0">
                <a:solidFill>
                  <a:schemeClr val="tx1"/>
                </a:solidFill>
                <a:effectLst/>
                <a:latin typeface="Calibri" panose="020F0502020204030204" pitchFamily="34" charset="0"/>
                <a:cs typeface="Calibri" panose="020F0502020204030204" pitchFamily="34" charset="0"/>
              </a:rPr>
            </a:br>
            <a:r>
              <a:rPr lang="en-GB" sz="4400" dirty="0">
                <a:effectLst/>
                <a:latin typeface="Calibri" panose="020F0502020204030204" pitchFamily="34" charset="0"/>
                <a:cs typeface="Calibri" panose="020F0502020204030204" pitchFamily="34" charset="0"/>
              </a:rPr>
              <a:t>Lower GI Position</a:t>
            </a:r>
            <a:br>
              <a:rPr lang="en-GB" sz="4400" dirty="0">
                <a:solidFill>
                  <a:schemeClr val="tx1"/>
                </a:solidFill>
                <a:effectLst/>
                <a:latin typeface="Calibri" panose="020F0502020204030204" pitchFamily="34" charset="0"/>
                <a:cs typeface="Calibri" panose="020F0502020204030204" pitchFamily="34" charset="0"/>
              </a:rPr>
            </a:br>
            <a:endParaRPr lang="en-GB" dirty="0"/>
          </a:p>
        </p:txBody>
      </p:sp>
      <p:graphicFrame>
        <p:nvGraphicFramePr>
          <p:cNvPr id="6" name="Chart 5">
            <a:extLst>
              <a:ext uri="{FF2B5EF4-FFF2-40B4-BE49-F238E27FC236}">
                <a16:creationId xmlns:a16="http://schemas.microsoft.com/office/drawing/2014/main" id="{1688B8EF-1128-4F1D-89CB-B3CE58E60D47}"/>
              </a:ext>
            </a:extLst>
          </p:cNvPr>
          <p:cNvGraphicFramePr>
            <a:graphicFrameLocks/>
          </p:cNvGraphicFramePr>
          <p:nvPr/>
        </p:nvGraphicFramePr>
        <p:xfrm>
          <a:off x="185702" y="720651"/>
          <a:ext cx="3864000" cy="24876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E27BDBC4-4797-4E85-A2DE-188A2F624F4B}"/>
              </a:ext>
            </a:extLst>
          </p:cNvPr>
          <p:cNvGraphicFramePr>
            <a:graphicFrameLocks/>
          </p:cNvGraphicFramePr>
          <p:nvPr/>
        </p:nvGraphicFramePr>
        <p:xfrm>
          <a:off x="4164000" y="720651"/>
          <a:ext cx="3864000" cy="24876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a:extLst>
              <a:ext uri="{FF2B5EF4-FFF2-40B4-BE49-F238E27FC236}">
                <a16:creationId xmlns:a16="http://schemas.microsoft.com/office/drawing/2014/main" id="{00000000-0008-0000-0400-000012000000}"/>
              </a:ext>
            </a:extLst>
          </p:cNvPr>
          <p:cNvGraphicFramePr>
            <a:graphicFrameLocks/>
          </p:cNvGraphicFramePr>
          <p:nvPr/>
        </p:nvGraphicFramePr>
        <p:xfrm>
          <a:off x="1047702" y="3302924"/>
          <a:ext cx="4680000" cy="278760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Chart 12">
            <a:extLst>
              <a:ext uri="{FF2B5EF4-FFF2-40B4-BE49-F238E27FC236}">
                <a16:creationId xmlns:a16="http://schemas.microsoft.com/office/drawing/2014/main" id="{EE6293AB-2C54-4E29-834E-577DC2F6A80A}"/>
              </a:ext>
            </a:extLst>
          </p:cNvPr>
          <p:cNvGraphicFramePr>
            <a:graphicFrameLocks/>
          </p:cNvGraphicFramePr>
          <p:nvPr/>
        </p:nvGraphicFramePr>
        <p:xfrm>
          <a:off x="8142298" y="708619"/>
          <a:ext cx="3853508" cy="248762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9" name="Chart 8">
            <a:extLst>
              <a:ext uri="{FF2B5EF4-FFF2-40B4-BE49-F238E27FC236}">
                <a16:creationId xmlns:a16="http://schemas.microsoft.com/office/drawing/2014/main" id="{B3749A31-41F1-428F-B0FC-7A3ED64C5A19}"/>
              </a:ext>
            </a:extLst>
          </p:cNvPr>
          <p:cNvGraphicFramePr>
            <a:graphicFrameLocks/>
          </p:cNvGraphicFramePr>
          <p:nvPr/>
        </p:nvGraphicFramePr>
        <p:xfrm>
          <a:off x="5856297" y="3302923"/>
          <a:ext cx="4592627" cy="2787607"/>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639033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br>
              <a:rPr lang="en-GB" sz="4400" dirty="0">
                <a:solidFill>
                  <a:schemeClr val="tx1"/>
                </a:solidFill>
                <a:effectLst/>
                <a:latin typeface="Calibri" panose="020F0502020204030204" pitchFamily="34" charset="0"/>
                <a:cs typeface="Calibri" panose="020F0502020204030204" pitchFamily="34" charset="0"/>
              </a:rPr>
            </a:br>
            <a:r>
              <a:rPr lang="en-GB" sz="4400" dirty="0">
                <a:effectLst/>
                <a:latin typeface="Calibri" panose="020F0502020204030204" pitchFamily="34" charset="0"/>
                <a:cs typeface="Calibri" panose="020F0502020204030204" pitchFamily="34" charset="0"/>
              </a:rPr>
              <a:t>Urological Position</a:t>
            </a:r>
            <a:br>
              <a:rPr lang="en-GB" sz="4400" dirty="0">
                <a:solidFill>
                  <a:schemeClr val="tx1"/>
                </a:solidFill>
                <a:effectLst/>
                <a:latin typeface="Calibri" panose="020F0502020204030204" pitchFamily="34" charset="0"/>
                <a:cs typeface="Calibri" panose="020F0502020204030204" pitchFamily="34" charset="0"/>
              </a:rPr>
            </a:br>
            <a:endParaRPr lang="en-GB" dirty="0"/>
          </a:p>
        </p:txBody>
      </p:sp>
      <p:graphicFrame>
        <p:nvGraphicFramePr>
          <p:cNvPr id="8" name="Chart 7">
            <a:extLst>
              <a:ext uri="{FF2B5EF4-FFF2-40B4-BE49-F238E27FC236}">
                <a16:creationId xmlns:a16="http://schemas.microsoft.com/office/drawing/2014/main" id="{A9069DB5-5571-402B-9B7E-8EE7D3ABAF32}"/>
              </a:ext>
            </a:extLst>
          </p:cNvPr>
          <p:cNvGraphicFramePr>
            <a:graphicFrameLocks/>
          </p:cNvGraphicFramePr>
          <p:nvPr/>
        </p:nvGraphicFramePr>
        <p:xfrm>
          <a:off x="254769" y="780562"/>
          <a:ext cx="3796916" cy="251528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C7DCD044-EA99-412F-9EFF-5ECB0EC79992}"/>
              </a:ext>
            </a:extLst>
          </p:cNvPr>
          <p:cNvGraphicFramePr>
            <a:graphicFrameLocks/>
          </p:cNvGraphicFramePr>
          <p:nvPr/>
        </p:nvGraphicFramePr>
        <p:xfrm>
          <a:off x="4197542" y="774015"/>
          <a:ext cx="3796916" cy="252183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a:extLst>
              <a:ext uri="{FF2B5EF4-FFF2-40B4-BE49-F238E27FC236}">
                <a16:creationId xmlns:a16="http://schemas.microsoft.com/office/drawing/2014/main" id="{00000000-0008-0000-0400-00000C000000}"/>
              </a:ext>
            </a:extLst>
          </p:cNvPr>
          <p:cNvGraphicFramePr>
            <a:graphicFrameLocks/>
          </p:cNvGraphicFramePr>
          <p:nvPr/>
        </p:nvGraphicFramePr>
        <p:xfrm>
          <a:off x="1047702" y="3429000"/>
          <a:ext cx="4680000" cy="29083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a:extLst>
              <a:ext uri="{FF2B5EF4-FFF2-40B4-BE49-F238E27FC236}">
                <a16:creationId xmlns:a16="http://schemas.microsoft.com/office/drawing/2014/main" id="{909D5564-867E-4FE4-A96D-916DA72C17E6}"/>
              </a:ext>
            </a:extLst>
          </p:cNvPr>
          <p:cNvGraphicFramePr>
            <a:graphicFrameLocks/>
          </p:cNvGraphicFramePr>
          <p:nvPr/>
        </p:nvGraphicFramePr>
        <p:xfrm>
          <a:off x="8140314" y="774015"/>
          <a:ext cx="3837785" cy="2521831"/>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Chart 11">
            <a:extLst>
              <a:ext uri="{FF2B5EF4-FFF2-40B4-BE49-F238E27FC236}">
                <a16:creationId xmlns:a16="http://schemas.microsoft.com/office/drawing/2014/main" id="{25215B17-73CB-4D80-A77A-94245BB99D3A}"/>
              </a:ext>
            </a:extLst>
          </p:cNvPr>
          <p:cNvGraphicFramePr>
            <a:graphicFrameLocks/>
          </p:cNvGraphicFramePr>
          <p:nvPr/>
        </p:nvGraphicFramePr>
        <p:xfrm>
          <a:off x="5854313" y="3435546"/>
          <a:ext cx="4679999" cy="290175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7729912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br>
              <a:rPr lang="en-GB" sz="4400" dirty="0">
                <a:solidFill>
                  <a:schemeClr val="tx1"/>
                </a:solidFill>
                <a:effectLst/>
                <a:latin typeface="Calibri" panose="020F0502020204030204" pitchFamily="34" charset="0"/>
                <a:cs typeface="Calibri" panose="020F0502020204030204" pitchFamily="34" charset="0"/>
              </a:rPr>
            </a:br>
            <a:r>
              <a:rPr lang="en-GB" sz="4400" dirty="0">
                <a:effectLst/>
                <a:latin typeface="Calibri" panose="020F0502020204030204" pitchFamily="34" charset="0"/>
                <a:cs typeface="Calibri" panose="020F0502020204030204" pitchFamily="34" charset="0"/>
              </a:rPr>
              <a:t>USC First outpatient waits within 2 weeks</a:t>
            </a:r>
            <a:br>
              <a:rPr lang="en-GB" sz="4400" dirty="0">
                <a:solidFill>
                  <a:schemeClr val="tx1"/>
                </a:solidFill>
                <a:effectLst/>
                <a:latin typeface="Calibri" panose="020F0502020204030204" pitchFamily="34" charset="0"/>
                <a:cs typeface="Calibri" panose="020F0502020204030204" pitchFamily="34" charset="0"/>
              </a:rPr>
            </a:br>
            <a:endParaRPr lang="en-GB" dirty="0"/>
          </a:p>
        </p:txBody>
      </p:sp>
      <p:sp>
        <p:nvSpPr>
          <p:cNvPr id="7" name="TextBox 6"/>
          <p:cNvSpPr txBox="1"/>
          <p:nvPr/>
        </p:nvSpPr>
        <p:spPr>
          <a:xfrm>
            <a:off x="91439" y="769704"/>
            <a:ext cx="11691257"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rPr>
              <a:t>The table demonstrates the median wait days for new USC outpatient activity undertaken, and percentage of patients seen within two weeks.  The waits are unadjusted, therefore include any patient unavailability.  These services are under daily monitoring arrangements.</a:t>
            </a:r>
          </a:p>
        </p:txBody>
      </p:sp>
      <p:graphicFrame>
        <p:nvGraphicFramePr>
          <p:cNvPr id="9" name="Chart 8">
            <a:extLst>
              <a:ext uri="{FF2B5EF4-FFF2-40B4-BE49-F238E27FC236}">
                <a16:creationId xmlns:a16="http://schemas.microsoft.com/office/drawing/2014/main" id="{7ECC86B4-F7C3-4C6E-AE66-31945C41047C}"/>
              </a:ext>
            </a:extLst>
          </p:cNvPr>
          <p:cNvGraphicFramePr>
            <a:graphicFrameLocks/>
          </p:cNvGraphicFramePr>
          <p:nvPr/>
        </p:nvGraphicFramePr>
        <p:xfrm>
          <a:off x="1797067" y="1719396"/>
          <a:ext cx="4140000" cy="25151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BBC9EE68-C372-4BC4-8BC0-8A6844733F49}"/>
              </a:ext>
            </a:extLst>
          </p:cNvPr>
          <p:cNvGraphicFramePr>
            <a:graphicFrameLocks/>
          </p:cNvGraphicFramePr>
          <p:nvPr/>
        </p:nvGraphicFramePr>
        <p:xfrm>
          <a:off x="5937067" y="1714532"/>
          <a:ext cx="4140000" cy="252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a:extLst>
              <a:ext uri="{FF2B5EF4-FFF2-40B4-BE49-F238E27FC236}">
                <a16:creationId xmlns:a16="http://schemas.microsoft.com/office/drawing/2014/main" id="{383E8AAB-1373-4617-9291-D4315476B9D5}"/>
              </a:ext>
            </a:extLst>
          </p:cNvPr>
          <p:cNvGraphicFramePr>
            <a:graphicFrameLocks/>
          </p:cNvGraphicFramePr>
          <p:nvPr/>
        </p:nvGraphicFramePr>
        <p:xfrm>
          <a:off x="40561" y="4223499"/>
          <a:ext cx="4032000" cy="2520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a:extLst>
              <a:ext uri="{FF2B5EF4-FFF2-40B4-BE49-F238E27FC236}">
                <a16:creationId xmlns:a16="http://schemas.microsoft.com/office/drawing/2014/main" id="{75FB5E89-9459-45C7-BB6D-495D74A732E3}"/>
              </a:ext>
            </a:extLst>
          </p:cNvPr>
          <p:cNvGraphicFramePr>
            <a:graphicFrameLocks/>
          </p:cNvGraphicFramePr>
          <p:nvPr/>
        </p:nvGraphicFramePr>
        <p:xfrm>
          <a:off x="4072561" y="4218635"/>
          <a:ext cx="3996000" cy="2520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Chart 14">
            <a:extLst>
              <a:ext uri="{FF2B5EF4-FFF2-40B4-BE49-F238E27FC236}">
                <a16:creationId xmlns:a16="http://schemas.microsoft.com/office/drawing/2014/main" id="{5072D003-1FF7-4CCE-8AB6-E5AF483988DF}"/>
              </a:ext>
            </a:extLst>
          </p:cNvPr>
          <p:cNvGraphicFramePr>
            <a:graphicFrameLocks/>
          </p:cNvGraphicFramePr>
          <p:nvPr/>
        </p:nvGraphicFramePr>
        <p:xfrm>
          <a:off x="8068561" y="4225734"/>
          <a:ext cx="4032000" cy="25200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615397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r>
              <a:rPr lang="en-GB" dirty="0">
                <a:latin typeface="Calibri" panose="020F0502020204030204" pitchFamily="34" charset="0"/>
                <a:cs typeface="Calibri" panose="020F0502020204030204" pitchFamily="34" charset="0"/>
              </a:rPr>
              <a:t>Decision to Treat within 31 Days – Treated Pathways</a:t>
            </a:r>
            <a:endParaRPr lang="en-GB" dirty="0"/>
          </a:p>
        </p:txBody>
      </p:sp>
      <p:sp>
        <p:nvSpPr>
          <p:cNvPr id="7" name="TextBox 6"/>
          <p:cNvSpPr txBox="1"/>
          <p:nvPr/>
        </p:nvSpPr>
        <p:spPr>
          <a:xfrm>
            <a:off x="624287" y="826416"/>
            <a:ext cx="10943426"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rPr>
              <a:t>The chart demonstrates the median wait days to Decision to Treat for treated patients along with the percentage meeting 31 days.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graphicFrame>
        <p:nvGraphicFramePr>
          <p:cNvPr id="6" name="Chart 5">
            <a:extLst>
              <a:ext uri="{FF2B5EF4-FFF2-40B4-BE49-F238E27FC236}">
                <a16:creationId xmlns:a16="http://schemas.microsoft.com/office/drawing/2014/main" id="{00000000-0008-0000-0300-000002000000}"/>
              </a:ext>
            </a:extLst>
          </p:cNvPr>
          <p:cNvGraphicFramePr>
            <a:graphicFrameLocks/>
          </p:cNvGraphicFramePr>
          <p:nvPr/>
        </p:nvGraphicFramePr>
        <p:xfrm>
          <a:off x="624287" y="1502978"/>
          <a:ext cx="10232899" cy="461842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256697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r>
              <a:rPr lang="en-GB" dirty="0">
                <a:latin typeface="Calibri" panose="020F0502020204030204" pitchFamily="34" charset="0"/>
                <a:cs typeface="Calibri" panose="020F0502020204030204" pitchFamily="34" charset="0"/>
              </a:rPr>
              <a:t>Decision to Treat within 31 Days – Treated Pathways</a:t>
            </a:r>
            <a:endParaRPr lang="en-GB" dirty="0"/>
          </a:p>
        </p:txBody>
      </p:sp>
      <p:graphicFrame>
        <p:nvGraphicFramePr>
          <p:cNvPr id="11" name="Chart 10">
            <a:extLst>
              <a:ext uri="{FF2B5EF4-FFF2-40B4-BE49-F238E27FC236}">
                <a16:creationId xmlns:a16="http://schemas.microsoft.com/office/drawing/2014/main" id="{00000000-0008-0000-0300-000008000000}"/>
              </a:ext>
            </a:extLst>
          </p:cNvPr>
          <p:cNvGraphicFramePr>
            <a:graphicFrameLocks/>
          </p:cNvGraphicFramePr>
          <p:nvPr/>
        </p:nvGraphicFramePr>
        <p:xfrm>
          <a:off x="5974006" y="919052"/>
          <a:ext cx="4320000" cy="270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00000000-0008-0000-0300-00000A000000}"/>
              </a:ext>
            </a:extLst>
          </p:cNvPr>
          <p:cNvGraphicFramePr>
            <a:graphicFrameLocks/>
          </p:cNvGraphicFramePr>
          <p:nvPr/>
        </p:nvGraphicFramePr>
        <p:xfrm>
          <a:off x="1034770" y="919052"/>
          <a:ext cx="4320000" cy="270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a:extLst>
              <a:ext uri="{FF2B5EF4-FFF2-40B4-BE49-F238E27FC236}">
                <a16:creationId xmlns:a16="http://schemas.microsoft.com/office/drawing/2014/main" id="{B0471B14-3CBD-4B21-8F36-AACDDA373D67}"/>
              </a:ext>
            </a:extLst>
          </p:cNvPr>
          <p:cNvGraphicFramePr>
            <a:graphicFrameLocks/>
          </p:cNvGraphicFramePr>
          <p:nvPr/>
        </p:nvGraphicFramePr>
        <p:xfrm>
          <a:off x="5974006" y="3776552"/>
          <a:ext cx="4320000" cy="2700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Chart 7">
            <a:extLst>
              <a:ext uri="{FF2B5EF4-FFF2-40B4-BE49-F238E27FC236}">
                <a16:creationId xmlns:a16="http://schemas.microsoft.com/office/drawing/2014/main" id="{FB2890B3-2243-4627-BB2C-918E2667CFAA}"/>
              </a:ext>
            </a:extLst>
          </p:cNvPr>
          <p:cNvGraphicFramePr>
            <a:graphicFrameLocks/>
          </p:cNvGraphicFramePr>
          <p:nvPr/>
        </p:nvGraphicFramePr>
        <p:xfrm>
          <a:off x="1034770" y="3776552"/>
          <a:ext cx="4320000" cy="27000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5298146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r>
              <a:rPr lang="en-GB" dirty="0">
                <a:latin typeface="Calibri" panose="020F0502020204030204" pitchFamily="34" charset="0"/>
                <a:cs typeface="Calibri" panose="020F0502020204030204" pitchFamily="34" charset="0"/>
              </a:rPr>
              <a:t>Pathology Turnaround Times</a:t>
            </a:r>
            <a:endParaRPr lang="en-GB" dirty="0"/>
          </a:p>
        </p:txBody>
      </p:sp>
      <p:graphicFrame>
        <p:nvGraphicFramePr>
          <p:cNvPr id="6" name="Chart 5">
            <a:extLst>
              <a:ext uri="{FF2B5EF4-FFF2-40B4-BE49-F238E27FC236}">
                <a16:creationId xmlns:a16="http://schemas.microsoft.com/office/drawing/2014/main" id="{9E395FE2-6DBC-441A-9224-82D2462EECD5}"/>
              </a:ext>
            </a:extLst>
          </p:cNvPr>
          <p:cNvGraphicFramePr>
            <a:graphicFrameLocks/>
          </p:cNvGraphicFramePr>
          <p:nvPr/>
        </p:nvGraphicFramePr>
        <p:xfrm>
          <a:off x="533397" y="889031"/>
          <a:ext cx="11366499" cy="284075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9C9855CA-7623-414B-AC7F-D5FA42311B79}"/>
              </a:ext>
            </a:extLst>
          </p:cNvPr>
          <p:cNvGraphicFramePr>
            <a:graphicFrameLocks/>
          </p:cNvGraphicFramePr>
          <p:nvPr/>
        </p:nvGraphicFramePr>
        <p:xfrm>
          <a:off x="533397" y="3729787"/>
          <a:ext cx="11366498" cy="270710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9249407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r>
              <a:rPr lang="en-GB" dirty="0">
                <a:latin typeface="Calibri" panose="020F0502020204030204" pitchFamily="34" charset="0"/>
                <a:cs typeface="Calibri" panose="020F0502020204030204" pitchFamily="34" charset="0"/>
              </a:rPr>
              <a:t>Radiotherapy Waits – December 2024</a:t>
            </a:r>
            <a:endParaRPr lang="en-GB" dirty="0"/>
          </a:p>
        </p:txBody>
      </p:sp>
      <p:pic>
        <p:nvPicPr>
          <p:cNvPr id="5" name="Picture 4">
            <a:extLst>
              <a:ext uri="{FF2B5EF4-FFF2-40B4-BE49-F238E27FC236}">
                <a16:creationId xmlns:a16="http://schemas.microsoft.com/office/drawing/2014/main" id="{DAD3F43F-6065-4966-9697-30554D97A975}"/>
              </a:ext>
            </a:extLst>
          </p:cNvPr>
          <p:cNvPicPr>
            <a:picLocks noChangeAspect="1"/>
          </p:cNvPicPr>
          <p:nvPr/>
        </p:nvPicPr>
        <p:blipFill>
          <a:blip r:embed="rId3"/>
          <a:stretch>
            <a:fillRect/>
          </a:stretch>
        </p:blipFill>
        <p:spPr>
          <a:xfrm>
            <a:off x="1731178" y="634314"/>
            <a:ext cx="9253654" cy="5866956"/>
          </a:xfrm>
          <a:prstGeom prst="rect">
            <a:avLst/>
          </a:prstGeom>
        </p:spPr>
      </p:pic>
    </p:spTree>
    <p:extLst>
      <p:ext uri="{BB962C8B-B14F-4D97-AF65-F5344CB8AC3E}">
        <p14:creationId xmlns:p14="http://schemas.microsoft.com/office/powerpoint/2010/main" val="4705194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r>
              <a:rPr lang="en-GB" dirty="0">
                <a:latin typeface="Calibri" panose="020F0502020204030204" pitchFamily="34" charset="0"/>
                <a:cs typeface="Calibri" panose="020F0502020204030204" pitchFamily="34" charset="0"/>
              </a:rPr>
              <a:t>SACT Waits – December 2024</a:t>
            </a:r>
            <a:endParaRPr lang="en-GB" dirty="0"/>
          </a:p>
        </p:txBody>
      </p:sp>
      <p:pic>
        <p:nvPicPr>
          <p:cNvPr id="7" name="Picture 6">
            <a:extLst>
              <a:ext uri="{FF2B5EF4-FFF2-40B4-BE49-F238E27FC236}">
                <a16:creationId xmlns:a16="http://schemas.microsoft.com/office/drawing/2014/main" id="{2C715F92-5B7F-484D-9A63-AFB37FD499C7}"/>
              </a:ext>
            </a:extLst>
          </p:cNvPr>
          <p:cNvPicPr>
            <a:picLocks noChangeAspect="1"/>
          </p:cNvPicPr>
          <p:nvPr/>
        </p:nvPicPr>
        <p:blipFill>
          <a:blip r:embed="rId3"/>
          <a:stretch>
            <a:fillRect/>
          </a:stretch>
        </p:blipFill>
        <p:spPr>
          <a:xfrm>
            <a:off x="189921" y="674022"/>
            <a:ext cx="5687219" cy="1820185"/>
          </a:xfrm>
          <a:prstGeom prst="rect">
            <a:avLst/>
          </a:prstGeom>
        </p:spPr>
      </p:pic>
      <p:pic>
        <p:nvPicPr>
          <p:cNvPr id="10" name="Picture 9">
            <a:extLst>
              <a:ext uri="{FF2B5EF4-FFF2-40B4-BE49-F238E27FC236}">
                <a16:creationId xmlns:a16="http://schemas.microsoft.com/office/drawing/2014/main" id="{161B4E48-3E27-42A5-9C7D-0D296C240A83}"/>
              </a:ext>
            </a:extLst>
          </p:cNvPr>
          <p:cNvPicPr>
            <a:picLocks noChangeAspect="1"/>
          </p:cNvPicPr>
          <p:nvPr/>
        </p:nvPicPr>
        <p:blipFill>
          <a:blip r:embed="rId4"/>
          <a:stretch>
            <a:fillRect/>
          </a:stretch>
        </p:blipFill>
        <p:spPr>
          <a:xfrm>
            <a:off x="0" y="2650342"/>
            <a:ext cx="6057000" cy="4076827"/>
          </a:xfrm>
          <a:prstGeom prst="rect">
            <a:avLst/>
          </a:prstGeom>
        </p:spPr>
      </p:pic>
      <p:pic>
        <p:nvPicPr>
          <p:cNvPr id="13" name="Picture 12">
            <a:extLst>
              <a:ext uri="{FF2B5EF4-FFF2-40B4-BE49-F238E27FC236}">
                <a16:creationId xmlns:a16="http://schemas.microsoft.com/office/drawing/2014/main" id="{543E79E5-76A4-41BD-9049-1BC28377C71B}"/>
              </a:ext>
            </a:extLst>
          </p:cNvPr>
          <p:cNvPicPr>
            <a:picLocks noChangeAspect="1"/>
          </p:cNvPicPr>
          <p:nvPr/>
        </p:nvPicPr>
        <p:blipFill>
          <a:blip r:embed="rId5"/>
          <a:stretch>
            <a:fillRect/>
          </a:stretch>
        </p:blipFill>
        <p:spPr>
          <a:xfrm>
            <a:off x="6455804" y="674022"/>
            <a:ext cx="5277100" cy="2413656"/>
          </a:xfrm>
          <a:prstGeom prst="rect">
            <a:avLst/>
          </a:prstGeom>
        </p:spPr>
      </p:pic>
      <p:pic>
        <p:nvPicPr>
          <p:cNvPr id="16" name="Picture 15">
            <a:extLst>
              <a:ext uri="{FF2B5EF4-FFF2-40B4-BE49-F238E27FC236}">
                <a16:creationId xmlns:a16="http://schemas.microsoft.com/office/drawing/2014/main" id="{8F0D7873-4D2E-4524-A1DC-E209E76544EC}"/>
              </a:ext>
            </a:extLst>
          </p:cNvPr>
          <p:cNvPicPr>
            <a:picLocks noChangeAspect="1"/>
          </p:cNvPicPr>
          <p:nvPr/>
        </p:nvPicPr>
        <p:blipFill>
          <a:blip r:embed="rId6"/>
          <a:stretch>
            <a:fillRect/>
          </a:stretch>
        </p:blipFill>
        <p:spPr>
          <a:xfrm>
            <a:off x="6455804" y="3260870"/>
            <a:ext cx="5603801" cy="1493920"/>
          </a:xfrm>
          <a:prstGeom prst="rect">
            <a:avLst/>
          </a:prstGeom>
        </p:spPr>
      </p:pic>
    </p:spTree>
    <p:extLst>
      <p:ext uri="{BB962C8B-B14F-4D97-AF65-F5344CB8AC3E}">
        <p14:creationId xmlns:p14="http://schemas.microsoft.com/office/powerpoint/2010/main" val="423176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68CC77-86E9-151D-575C-112F23FFD40F}"/>
            </a:ext>
          </a:extLst>
        </p:cNvPr>
        <p:cNvGrpSpPr/>
        <p:nvPr/>
      </p:nvGrpSpPr>
      <p:grpSpPr>
        <a:xfrm>
          <a:off x="0" y="0"/>
          <a:ext cx="0" cy="0"/>
          <a:chOff x="0" y="0"/>
          <a:chExt cx="0" cy="0"/>
        </a:xfrm>
      </p:grpSpPr>
      <p:pic>
        <p:nvPicPr>
          <p:cNvPr id="36" name="Picture 35">
            <a:extLst>
              <a:ext uri="{FF2B5EF4-FFF2-40B4-BE49-F238E27FC236}">
                <a16:creationId xmlns:a16="http://schemas.microsoft.com/office/drawing/2014/main" id="{BD4C9B25-8D8E-56D8-E1BD-23C5E27E91F9}"/>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DBF36532-3DFA-03DD-94D3-06318316C109}"/>
              </a:ext>
            </a:extLst>
          </p:cNvPr>
          <p:cNvPicPr>
            <a:picLocks noChangeAspect="1"/>
          </p:cNvPicPr>
          <p:nvPr/>
        </p:nvPicPr>
        <p:blipFill>
          <a:blip r:embed="rId3"/>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B8353911-8258-1B46-9F09-65595F139786}"/>
              </a:ext>
            </a:extLst>
          </p:cNvPr>
          <p:cNvSpPr txBox="1"/>
          <p:nvPr/>
        </p:nvSpPr>
        <p:spPr>
          <a:xfrm>
            <a:off x="437195" y="2162205"/>
            <a:ext cx="7941492" cy="1280937"/>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accent5">
                    <a:lumMod val="50000"/>
                  </a:schemeClr>
                </a:solidFill>
                <a:latin typeface="Arial Black" panose="020B0604020202020204" pitchFamily="34" charset="0"/>
                <a:cs typeface="Arial Black" panose="020B0604020202020204" pitchFamily="34" charset="0"/>
              </a:rPr>
              <a:t>Performance</a:t>
            </a:r>
            <a:endParaRPr lang="en-GB" sz="4124" b="1" dirty="0">
              <a:solidFill>
                <a:schemeClr val="accent5">
                  <a:lumMod val="50000"/>
                </a:schemeClr>
              </a:solidFill>
              <a:latin typeface="Arial Black" panose="020B0604020202020204" pitchFamily="34" charset="0"/>
              <a:cs typeface="Arial Black" panose="020B0604020202020204" pitchFamily="34" charset="0"/>
            </a:endParaRPr>
          </a:p>
          <a:p>
            <a:pPr marL="7701" marR="3081">
              <a:lnSpc>
                <a:spcPct val="100600"/>
              </a:lnSpc>
              <a:spcBef>
                <a:spcPts val="55"/>
              </a:spcBef>
            </a:pPr>
            <a:endParaRPr lang="en-GB" sz="4124" b="1" dirty="0">
              <a:solidFill>
                <a:schemeClr val="bg1"/>
              </a:solidFill>
              <a:latin typeface="Arial Black" panose="020B0604020202020204" pitchFamily="34" charset="0"/>
              <a:cs typeface="Arial Black" panose="020B0604020202020204" pitchFamily="34" charset="0"/>
            </a:endParaRPr>
          </a:p>
        </p:txBody>
      </p:sp>
      <p:pic>
        <p:nvPicPr>
          <p:cNvPr id="5" name="Picture 4">
            <a:extLst>
              <a:ext uri="{FF2B5EF4-FFF2-40B4-BE49-F238E27FC236}">
                <a16:creationId xmlns:a16="http://schemas.microsoft.com/office/drawing/2014/main" id="{626906BF-3A85-7912-C7C9-C94B25B01AAB}"/>
              </a:ext>
            </a:extLst>
          </p:cNvPr>
          <p:cNvPicPr>
            <a:picLocks noChangeAspect="1"/>
          </p:cNvPicPr>
          <p:nvPr/>
        </p:nvPicPr>
        <p:blipFill>
          <a:blip r:embed="rId4"/>
          <a:stretch>
            <a:fillRect/>
          </a:stretch>
        </p:blipFill>
        <p:spPr>
          <a:xfrm>
            <a:off x="203314" y="5876208"/>
            <a:ext cx="2067213" cy="762106"/>
          </a:xfrm>
          <a:prstGeom prst="rect">
            <a:avLst/>
          </a:prstGeom>
        </p:spPr>
      </p:pic>
    </p:spTree>
    <p:extLst>
      <p:ext uri="{BB962C8B-B14F-4D97-AF65-F5344CB8AC3E}">
        <p14:creationId xmlns:p14="http://schemas.microsoft.com/office/powerpoint/2010/main" val="4548833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6168BB1-9116-4CC4-9FAE-A23F3BE5A2FB}"/>
              </a:ext>
            </a:extLst>
          </p:cNvPr>
          <p:cNvSpPr>
            <a:spLocks noGrp="1"/>
          </p:cNvSpPr>
          <p:nvPr>
            <p:ph type="title"/>
          </p:nvPr>
        </p:nvSpPr>
        <p:spPr/>
        <p:txBody>
          <a:bodyPr>
            <a:normAutofit fontScale="90000"/>
          </a:bodyPr>
          <a:lstStyle/>
          <a:p>
            <a:r>
              <a:rPr lang="en-GB" dirty="0"/>
              <a:t>First Definitive Treatment waits</a:t>
            </a:r>
          </a:p>
        </p:txBody>
      </p:sp>
      <p:graphicFrame>
        <p:nvGraphicFramePr>
          <p:cNvPr id="4" name="Content Placeholder 3">
            <a:extLst>
              <a:ext uri="{FF2B5EF4-FFF2-40B4-BE49-F238E27FC236}">
                <a16:creationId xmlns:a16="http://schemas.microsoft.com/office/drawing/2014/main" id="{7E51D023-2E0C-4CEB-8D47-DB7E68A891F0}"/>
              </a:ext>
            </a:extLst>
          </p:cNvPr>
          <p:cNvGraphicFramePr>
            <a:graphicFrameLocks noGrp="1"/>
          </p:cNvGraphicFramePr>
          <p:nvPr>
            <p:ph idx="1"/>
          </p:nvPr>
        </p:nvGraphicFramePr>
        <p:xfrm>
          <a:off x="838201" y="2029004"/>
          <a:ext cx="10582274" cy="4314646"/>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28C37D85-09FE-488B-BB86-0028C83B4C78}"/>
              </a:ext>
            </a:extLst>
          </p:cNvPr>
          <p:cNvSpPr txBox="1"/>
          <p:nvPr/>
        </p:nvSpPr>
        <p:spPr>
          <a:xfrm>
            <a:off x="771525" y="828675"/>
            <a:ext cx="10582275"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rPr>
              <a:t>In addition to monitoring waits to Decision to Treat, the wait from DTT to Treatment is now reviewed.  The graph below demonstrates the median wait to treatment for all treatment modalities, all tumour groups.  National Optimal Pathways describe waiting times should be within 21 days of decision to treat, however we are also monitoring % receiving treatment within 31 days of DTT.</a:t>
            </a:r>
          </a:p>
        </p:txBody>
      </p:sp>
    </p:spTree>
    <p:extLst>
      <p:ext uri="{BB962C8B-B14F-4D97-AF65-F5344CB8AC3E}">
        <p14:creationId xmlns:p14="http://schemas.microsoft.com/office/powerpoint/2010/main" val="21668460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6168BB1-9116-4CC4-9FAE-A23F3BE5A2FB}"/>
              </a:ext>
            </a:extLst>
          </p:cNvPr>
          <p:cNvSpPr>
            <a:spLocks noGrp="1"/>
          </p:cNvSpPr>
          <p:nvPr>
            <p:ph type="title"/>
          </p:nvPr>
        </p:nvSpPr>
        <p:spPr/>
        <p:txBody>
          <a:bodyPr>
            <a:normAutofit fontScale="90000"/>
          </a:bodyPr>
          <a:lstStyle/>
          <a:p>
            <a:r>
              <a:rPr lang="en-GB" dirty="0"/>
              <a:t>First Definitive Treatment waits</a:t>
            </a:r>
          </a:p>
        </p:txBody>
      </p:sp>
      <p:graphicFrame>
        <p:nvGraphicFramePr>
          <p:cNvPr id="7" name="Chart 6">
            <a:extLst>
              <a:ext uri="{FF2B5EF4-FFF2-40B4-BE49-F238E27FC236}">
                <a16:creationId xmlns:a16="http://schemas.microsoft.com/office/drawing/2014/main" id="{205A8B74-B780-44A3-91FA-9524B58147B5}"/>
              </a:ext>
            </a:extLst>
          </p:cNvPr>
          <p:cNvGraphicFramePr>
            <a:graphicFrameLocks/>
          </p:cNvGraphicFramePr>
          <p:nvPr/>
        </p:nvGraphicFramePr>
        <p:xfrm>
          <a:off x="304800" y="1106142"/>
          <a:ext cx="5486400" cy="298008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B40A0ECB-0C3F-473E-8050-D9711A012B1E}"/>
              </a:ext>
            </a:extLst>
          </p:cNvPr>
          <p:cNvGraphicFramePr>
            <a:graphicFrameLocks/>
          </p:cNvGraphicFramePr>
          <p:nvPr/>
        </p:nvGraphicFramePr>
        <p:xfrm>
          <a:off x="2171700" y="4171950"/>
          <a:ext cx="7324725" cy="258127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a:extLst>
              <a:ext uri="{FF2B5EF4-FFF2-40B4-BE49-F238E27FC236}">
                <a16:creationId xmlns:a16="http://schemas.microsoft.com/office/drawing/2014/main" id="{237A3CE9-6780-4BEF-B75D-E8EE32B37385}"/>
              </a:ext>
            </a:extLst>
          </p:cNvPr>
          <p:cNvGraphicFramePr>
            <a:graphicFrameLocks/>
          </p:cNvGraphicFramePr>
          <p:nvPr/>
        </p:nvGraphicFramePr>
        <p:xfrm>
          <a:off x="5962650" y="1106142"/>
          <a:ext cx="5486400" cy="2980083"/>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a:extLst>
              <a:ext uri="{FF2B5EF4-FFF2-40B4-BE49-F238E27FC236}">
                <a16:creationId xmlns:a16="http://schemas.microsoft.com/office/drawing/2014/main" id="{84128694-1F82-4768-8A6C-FCDDD8DC0FF7}"/>
              </a:ext>
            </a:extLst>
          </p:cNvPr>
          <p:cNvSpPr txBox="1"/>
          <p:nvPr/>
        </p:nvSpPr>
        <p:spPr>
          <a:xfrm>
            <a:off x="152400" y="663442"/>
            <a:ext cx="116205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rPr>
              <a:t>Waits to FDT for the three primary anti-cancer treatment modalities are shown below.</a:t>
            </a:r>
          </a:p>
        </p:txBody>
      </p:sp>
    </p:spTree>
    <p:extLst>
      <p:ext uri="{BB962C8B-B14F-4D97-AF65-F5344CB8AC3E}">
        <p14:creationId xmlns:p14="http://schemas.microsoft.com/office/powerpoint/2010/main" val="17240281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6CA340-12BD-4EF5-BFA9-E4A10B840108}"/>
              </a:ext>
            </a:extLst>
          </p:cNvPr>
          <p:cNvSpPr>
            <a:spLocks noGrp="1"/>
          </p:cNvSpPr>
          <p:nvPr>
            <p:ph idx="1"/>
          </p:nvPr>
        </p:nvSpPr>
        <p:spPr>
          <a:xfrm>
            <a:off x="734683" y="1490521"/>
            <a:ext cx="10515600" cy="4351338"/>
          </a:xfrm>
        </p:spPr>
        <p:txBody>
          <a:bodyPr>
            <a:normAutofit lnSpcReduction="10000"/>
          </a:bodyPr>
          <a:lstStyle/>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cs typeface="Aptos" panose="020B0004020202020204" pitchFamily="34" charset="0"/>
              </a:rPr>
              <a:t>Continued focus on front end of pathway for all specialties</a:t>
            </a:r>
            <a:endParaRPr lang="en-GB" dirty="0">
              <a:effectLst/>
              <a:latin typeface="Aptos" panose="020B0004020202020204" pitchFamily="34" charset="0"/>
              <a:ea typeface="Aptos" panose="020B0004020202020204" pitchFamily="34" charset="0"/>
              <a:cs typeface="Aptos" panose="020B0004020202020204" pitchFamily="34" charset="0"/>
            </a:endParaRPr>
          </a:p>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cs typeface="Aptos" panose="020B0004020202020204" pitchFamily="34" charset="0"/>
              </a:rPr>
              <a:t>Assess impact on capacity of agreed actions from skin workshop (inc. super clinics, locum consultant – interviews w/c 10/02/2025, job plan reviews)</a:t>
            </a:r>
            <a:endParaRPr lang="en-GB" dirty="0">
              <a:effectLst/>
              <a:latin typeface="Aptos" panose="020B0004020202020204" pitchFamily="34" charset="0"/>
              <a:ea typeface="Aptos" panose="020B0004020202020204" pitchFamily="34" charset="0"/>
              <a:cs typeface="Aptos" panose="020B0004020202020204" pitchFamily="34" charset="0"/>
            </a:endParaRPr>
          </a:p>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cs typeface="Aptos" panose="020B0004020202020204" pitchFamily="34" charset="0"/>
              </a:rPr>
              <a:t>Continued focus on cellular pathology</a:t>
            </a:r>
            <a:endParaRPr lang="en-GB" dirty="0">
              <a:effectLst/>
              <a:latin typeface="Aptos" panose="020B0004020202020204" pitchFamily="34" charset="0"/>
              <a:ea typeface="Aptos" panose="020B0004020202020204" pitchFamily="34" charset="0"/>
              <a:cs typeface="Aptos" panose="020B0004020202020204" pitchFamily="34" charset="0"/>
            </a:endParaRPr>
          </a:p>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cs typeface="Aptos" panose="020B0004020202020204" pitchFamily="34" charset="0"/>
              </a:rPr>
              <a:t>Identify additional surgical (upper GI in particular) and chemotherapy capacity</a:t>
            </a:r>
          </a:p>
          <a:p>
            <a:pPr marL="342900" lvl="0" indent="-342900">
              <a:buFont typeface="Symbol" panose="05050102010706020507" pitchFamily="18" charset="2"/>
              <a:buChar char=""/>
            </a:pPr>
            <a:r>
              <a:rPr lang="en-GB" dirty="0">
                <a:latin typeface="Calibri" panose="020F0502020204030204" pitchFamily="34" charset="0"/>
              </a:rPr>
              <a:t>Radiology cancer performance review</a:t>
            </a:r>
          </a:p>
          <a:p>
            <a:pPr marL="342900" lvl="0" indent="-342900">
              <a:buFont typeface="Symbol" panose="05050102010706020507" pitchFamily="18" charset="2"/>
              <a:buChar char=""/>
            </a:pPr>
            <a:r>
              <a:rPr lang="en-GB" dirty="0">
                <a:latin typeface="Calibri" panose="020F0502020204030204" pitchFamily="34" charset="0"/>
              </a:rPr>
              <a:t>Further actions/improvement in Skin, LGI, Urology and Lung.  Progress against actions to be monitored through CPIG</a:t>
            </a:r>
            <a:endParaRPr lang="en-GB" dirty="0"/>
          </a:p>
          <a:p>
            <a:endParaRPr lang="en-GB" dirty="0"/>
          </a:p>
          <a:p>
            <a:endParaRPr lang="en-GB" dirty="0"/>
          </a:p>
          <a:p>
            <a:endParaRPr lang="en-GB" dirty="0"/>
          </a:p>
        </p:txBody>
      </p:sp>
      <p:sp>
        <p:nvSpPr>
          <p:cNvPr id="3" name="Title 2">
            <a:extLst>
              <a:ext uri="{FF2B5EF4-FFF2-40B4-BE49-F238E27FC236}">
                <a16:creationId xmlns:a16="http://schemas.microsoft.com/office/drawing/2014/main" id="{E832E206-6026-4808-9A96-D0A0008F27A3}"/>
              </a:ext>
            </a:extLst>
          </p:cNvPr>
          <p:cNvSpPr>
            <a:spLocks noGrp="1"/>
          </p:cNvSpPr>
          <p:nvPr>
            <p:ph type="title"/>
          </p:nvPr>
        </p:nvSpPr>
        <p:spPr/>
        <p:txBody>
          <a:bodyPr>
            <a:normAutofit/>
          </a:bodyPr>
          <a:lstStyle/>
          <a:p>
            <a:r>
              <a:rPr lang="en-GB" dirty="0"/>
              <a:t>Priorities/Focus Next Month</a:t>
            </a:r>
          </a:p>
        </p:txBody>
      </p:sp>
      <p:pic>
        <p:nvPicPr>
          <p:cNvPr id="4" name="Picture 3" descr="A black background with blue text&#10;&#10;Description automatically generated">
            <a:extLst>
              <a:ext uri="{FF2B5EF4-FFF2-40B4-BE49-F238E27FC236}">
                <a16:creationId xmlns:a16="http://schemas.microsoft.com/office/drawing/2014/main" id="{66902A9E-4FEE-6911-9F0C-AB2CDD01A282}"/>
              </a:ext>
            </a:extLst>
          </p:cNvPr>
          <p:cNvPicPr>
            <a:picLocks noChangeAspect="1"/>
          </p:cNvPicPr>
          <p:nvPr/>
        </p:nvPicPr>
        <p:blipFill>
          <a:blip r:embed="rId3"/>
          <a:stretch>
            <a:fillRect/>
          </a:stretch>
        </p:blipFill>
        <p:spPr>
          <a:xfrm>
            <a:off x="458655" y="5841859"/>
            <a:ext cx="2238027" cy="692361"/>
          </a:xfrm>
          <a:prstGeom prst="rect">
            <a:avLst/>
          </a:prstGeom>
        </p:spPr>
      </p:pic>
      <p:pic>
        <p:nvPicPr>
          <p:cNvPr id="5" name="Picture 4">
            <a:extLst>
              <a:ext uri="{FF2B5EF4-FFF2-40B4-BE49-F238E27FC236}">
                <a16:creationId xmlns:a16="http://schemas.microsoft.com/office/drawing/2014/main" id="{0DEAD81A-615E-69FF-E561-2F44D8BFAAD6}"/>
              </a:ext>
            </a:extLst>
          </p:cNvPr>
          <p:cNvPicPr>
            <a:picLocks noChangeAspect="1"/>
          </p:cNvPicPr>
          <p:nvPr/>
        </p:nvPicPr>
        <p:blipFill>
          <a:blip r:embed="rId4"/>
          <a:stretch>
            <a:fillRect/>
          </a:stretch>
        </p:blipFill>
        <p:spPr>
          <a:xfrm>
            <a:off x="9053296" y="5854068"/>
            <a:ext cx="2620384" cy="667941"/>
          </a:xfrm>
          <a:prstGeom prst="rect">
            <a:avLst/>
          </a:prstGeom>
        </p:spPr>
      </p:pic>
    </p:spTree>
    <p:extLst>
      <p:ext uri="{BB962C8B-B14F-4D97-AF65-F5344CB8AC3E}">
        <p14:creationId xmlns:p14="http://schemas.microsoft.com/office/powerpoint/2010/main" val="7548549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CE9B2E-C14B-8663-E7EC-5315B69BC2FB}"/>
            </a:ext>
          </a:extLst>
        </p:cNvPr>
        <p:cNvGrpSpPr/>
        <p:nvPr/>
      </p:nvGrpSpPr>
      <p:grpSpPr>
        <a:xfrm>
          <a:off x="0" y="0"/>
          <a:ext cx="0" cy="0"/>
          <a:chOff x="0" y="0"/>
          <a:chExt cx="0" cy="0"/>
        </a:xfrm>
      </p:grpSpPr>
      <p:pic>
        <p:nvPicPr>
          <p:cNvPr id="36" name="Picture 35">
            <a:extLst>
              <a:ext uri="{FF2B5EF4-FFF2-40B4-BE49-F238E27FC236}">
                <a16:creationId xmlns:a16="http://schemas.microsoft.com/office/drawing/2014/main" id="{43263177-F91B-26B6-BC2D-C062CF8D65EB}"/>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AED23EEA-3327-C483-14FB-62C094BD4B6B}"/>
              </a:ext>
            </a:extLst>
          </p:cNvPr>
          <p:cNvPicPr>
            <a:picLocks noChangeAspect="1"/>
          </p:cNvPicPr>
          <p:nvPr/>
        </p:nvPicPr>
        <p:blipFill>
          <a:blip r:embed="rId3"/>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3B362CF4-8870-5830-8ABE-76410281445A}"/>
              </a:ext>
            </a:extLst>
          </p:cNvPr>
          <p:cNvSpPr txBox="1"/>
          <p:nvPr/>
        </p:nvSpPr>
        <p:spPr>
          <a:xfrm>
            <a:off x="437195" y="2162205"/>
            <a:ext cx="7941492" cy="1280937"/>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accent5">
                    <a:lumMod val="50000"/>
                  </a:schemeClr>
                </a:solidFill>
                <a:latin typeface="Arial Black" panose="020B0604020202020204" pitchFamily="34" charset="0"/>
                <a:cs typeface="Arial Black" panose="020B0604020202020204" pitchFamily="34" charset="0"/>
              </a:rPr>
              <a:t>Planned Care Performance</a:t>
            </a:r>
            <a:endParaRPr lang="en-GB" sz="4124" b="1" dirty="0">
              <a:solidFill>
                <a:schemeClr val="accent5">
                  <a:lumMod val="50000"/>
                </a:schemeClr>
              </a:solidFill>
              <a:latin typeface="Arial Black" panose="020B0604020202020204" pitchFamily="34" charset="0"/>
              <a:cs typeface="Arial Black" panose="020B0604020202020204" pitchFamily="34" charset="0"/>
            </a:endParaRPr>
          </a:p>
          <a:p>
            <a:pPr marL="7701" marR="3081">
              <a:lnSpc>
                <a:spcPct val="100600"/>
              </a:lnSpc>
              <a:spcBef>
                <a:spcPts val="55"/>
              </a:spcBef>
            </a:pPr>
            <a:endParaRPr lang="en-GB" sz="4124" b="1" dirty="0">
              <a:solidFill>
                <a:schemeClr val="bg1"/>
              </a:solidFill>
              <a:latin typeface="Arial Black" panose="020B0604020202020204" pitchFamily="34" charset="0"/>
              <a:cs typeface="Arial Black" panose="020B0604020202020204" pitchFamily="34" charset="0"/>
            </a:endParaRPr>
          </a:p>
        </p:txBody>
      </p:sp>
      <p:pic>
        <p:nvPicPr>
          <p:cNvPr id="5" name="Picture 4">
            <a:extLst>
              <a:ext uri="{FF2B5EF4-FFF2-40B4-BE49-F238E27FC236}">
                <a16:creationId xmlns:a16="http://schemas.microsoft.com/office/drawing/2014/main" id="{55BBFD7F-88E9-FF1D-FBAE-DD679CABA129}"/>
              </a:ext>
            </a:extLst>
          </p:cNvPr>
          <p:cNvPicPr>
            <a:picLocks noChangeAspect="1"/>
          </p:cNvPicPr>
          <p:nvPr/>
        </p:nvPicPr>
        <p:blipFill>
          <a:blip r:embed="rId4"/>
          <a:stretch>
            <a:fillRect/>
          </a:stretch>
        </p:blipFill>
        <p:spPr>
          <a:xfrm>
            <a:off x="203314" y="5876208"/>
            <a:ext cx="2067213" cy="762106"/>
          </a:xfrm>
          <a:prstGeom prst="rect">
            <a:avLst/>
          </a:prstGeom>
        </p:spPr>
      </p:pic>
    </p:spTree>
    <p:extLst>
      <p:ext uri="{BB962C8B-B14F-4D97-AF65-F5344CB8AC3E}">
        <p14:creationId xmlns:p14="http://schemas.microsoft.com/office/powerpoint/2010/main" val="33843484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D13442-454C-BC8D-D580-A2E1553E7A1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4E2F232-ADDB-F3C2-F64C-D84BEE4FF5B3}"/>
              </a:ext>
            </a:extLst>
          </p:cNvPr>
          <p:cNvSpPr txBox="1"/>
          <p:nvPr/>
        </p:nvSpPr>
        <p:spPr>
          <a:xfrm>
            <a:off x="171085" y="159240"/>
            <a:ext cx="981111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15"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rPr>
              <a:t>Planned Care Performance –January</a:t>
            </a:r>
            <a:r>
              <a:rPr lang="en-GB" sz="2400" b="1" spc="15" dirty="0">
                <a:solidFill>
                  <a:srgbClr val="1F355E"/>
                </a:solidFill>
                <a:latin typeface="Arial Black" panose="020B0604020202020204" pitchFamily="34" charset="0"/>
                <a:cs typeface="Arial Black" panose="020B0604020202020204" pitchFamily="34" charset="0"/>
              </a:rPr>
              <a:t> 2025</a:t>
            </a:r>
            <a:endParaRPr kumimoji="0" lang="en-GB" sz="2400" b="1" i="0" u="none" strike="noStrike" kern="1200" cap="none" spc="0"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endParaRPr>
          </a:p>
        </p:txBody>
      </p:sp>
      <p:sp>
        <p:nvSpPr>
          <p:cNvPr id="4" name="Slide Number Placeholder 3">
            <a:extLst>
              <a:ext uri="{FF2B5EF4-FFF2-40B4-BE49-F238E27FC236}">
                <a16:creationId xmlns:a16="http://schemas.microsoft.com/office/drawing/2014/main" id="{D5DA125B-E7F8-4E75-7304-C672474A406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prstClr val="white">
                    <a:lumMod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dirty="0">
              <a:ln>
                <a:noFill/>
              </a:ln>
              <a:solidFill>
                <a:prstClr val="white">
                  <a:lumMod val="75000"/>
                </a:prstClr>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D2932C5B-5C59-CA92-EF71-FB438536A5A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804" y="5878766"/>
            <a:ext cx="11165861" cy="692361"/>
          </a:xfrm>
          <a:prstGeom prst="rect">
            <a:avLst/>
          </a:prstGeom>
        </p:spPr>
      </p:pic>
      <p:pic>
        <p:nvPicPr>
          <p:cNvPr id="9" name="Picture 8">
            <a:extLst>
              <a:ext uri="{FF2B5EF4-FFF2-40B4-BE49-F238E27FC236}">
                <a16:creationId xmlns:a16="http://schemas.microsoft.com/office/drawing/2014/main" id="{57C9DD75-975B-D18C-9FD4-521FD2923B2D}"/>
              </a:ext>
            </a:extLst>
          </p:cNvPr>
          <p:cNvPicPr>
            <a:picLocks noChangeAspect="1"/>
          </p:cNvPicPr>
          <p:nvPr/>
        </p:nvPicPr>
        <p:blipFill>
          <a:blip r:embed="rId3"/>
          <a:stretch>
            <a:fillRect/>
          </a:stretch>
        </p:blipFill>
        <p:spPr>
          <a:xfrm>
            <a:off x="211650" y="796431"/>
            <a:ext cx="11768700" cy="5082335"/>
          </a:xfrm>
          <a:prstGeom prst="rect">
            <a:avLst/>
          </a:prstGeom>
        </p:spPr>
      </p:pic>
    </p:spTree>
    <p:extLst>
      <p:ext uri="{BB962C8B-B14F-4D97-AF65-F5344CB8AC3E}">
        <p14:creationId xmlns:p14="http://schemas.microsoft.com/office/powerpoint/2010/main" val="35948279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17E8E4-9623-BCC2-CAC0-6456D0FE22AF}"/>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DF2C05-07D1-E6EE-F25F-63D0AA004664}"/>
              </a:ext>
            </a:extLst>
          </p:cNvPr>
          <p:cNvSpPr>
            <a:spLocks noGrp="1"/>
          </p:cNvSpPr>
          <p:nvPr>
            <p:ph type="body" sz="quarter" idx="10"/>
          </p:nvPr>
        </p:nvSpPr>
        <p:spPr>
          <a:xfrm>
            <a:off x="254966" y="298716"/>
            <a:ext cx="7454196" cy="373269"/>
          </a:xfrm>
        </p:spPr>
        <p:txBody>
          <a:bodyPr>
            <a:normAutofit fontScale="92500" lnSpcReduction="10000"/>
          </a:bodyPr>
          <a:lstStyle/>
          <a:p>
            <a:r>
              <a:rPr lang="pt-BR" dirty="0"/>
              <a:t>Planned Care actions to </a:t>
            </a:r>
          </a:p>
        </p:txBody>
      </p:sp>
      <p:sp>
        <p:nvSpPr>
          <p:cNvPr id="3" name="Espaço Reservado para Texto 2">
            <a:extLst>
              <a:ext uri="{FF2B5EF4-FFF2-40B4-BE49-F238E27FC236}">
                <a16:creationId xmlns:a16="http://schemas.microsoft.com/office/drawing/2014/main" id="{E244303F-0E7A-5FCF-3D9A-B4F95D908801}"/>
              </a:ext>
            </a:extLst>
          </p:cNvPr>
          <p:cNvSpPr>
            <a:spLocks noGrp="1"/>
          </p:cNvSpPr>
          <p:nvPr>
            <p:ph type="body" sz="quarter" idx="11"/>
          </p:nvPr>
        </p:nvSpPr>
        <p:spPr>
          <a:xfrm>
            <a:off x="459149" y="1160206"/>
            <a:ext cx="11412313" cy="4666838"/>
          </a:xfrm>
        </p:spPr>
        <p:txBody>
          <a:bodyPr>
            <a:normAutofit/>
          </a:bodyPr>
          <a:lstStyle/>
          <a:p>
            <a:pPr marL="342900" lvl="0" indent="-342900" algn="just">
              <a:lnSpc>
                <a:spcPct val="107000"/>
              </a:lnSpc>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Robust monitoring via live dashboards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Weekly monitoring meetings chaired by Service Group Directors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Bi-weekly oversight meeting chaired by the Chief Operating Officer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Specific support commissioned for Gynaecology improvement plans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Focussed work being undertaken within the Podiatry service to improve future therapy waiting list position.</a:t>
            </a:r>
          </a:p>
          <a:p>
            <a:pPr marL="342900" lvl="0" indent="-342900" algn="just">
              <a:lnSpc>
                <a:spcPct val="107000"/>
              </a:lnSpc>
              <a:spcAft>
                <a:spcPts val="800"/>
              </a:spcAft>
              <a:buFont typeface="Symbol" panose="05050102010706020507" pitchFamily="18" charset="2"/>
              <a:buChar char=""/>
            </a:pPr>
            <a:r>
              <a:rPr lang="en-GB" sz="1800" dirty="0">
                <a:latin typeface="Verdana" panose="020B0604030504040204" pitchFamily="34" charset="0"/>
                <a:ea typeface="Calibri" panose="020F0502020204030204" pitchFamily="34" charset="0"/>
              </a:rPr>
              <a:t>Demand and capacity planning underway to assess potential delivery risks for 2025/26.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173261" indent="-173261">
              <a:buFont typeface="Arial" panose="020B0604020202020204" pitchFamily="34" charset="0"/>
              <a:buChar char="•"/>
            </a:pPr>
            <a:endParaRPr lang="en-GB" sz="1698" dirty="0"/>
          </a:p>
          <a:p>
            <a:pPr marL="173261" indent="-173261">
              <a:buFont typeface="Arial" panose="020B0604020202020204" pitchFamily="34" charset="0"/>
              <a:buChar char="•"/>
            </a:pPr>
            <a:endParaRPr lang="en-GB" sz="1455" dirty="0"/>
          </a:p>
          <a:p>
            <a:endParaRPr lang="pt-BR" dirty="0"/>
          </a:p>
        </p:txBody>
      </p:sp>
    </p:spTree>
    <p:extLst>
      <p:ext uri="{BB962C8B-B14F-4D97-AF65-F5344CB8AC3E}">
        <p14:creationId xmlns:p14="http://schemas.microsoft.com/office/powerpoint/2010/main" val="3245558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683573-00FF-F24F-F444-9D92E9407346}"/>
            </a:ext>
          </a:extLst>
        </p:cNvPr>
        <p:cNvGrpSpPr/>
        <p:nvPr/>
      </p:nvGrpSpPr>
      <p:grpSpPr>
        <a:xfrm>
          <a:off x="0" y="0"/>
          <a:ext cx="0" cy="0"/>
          <a:chOff x="0" y="0"/>
          <a:chExt cx="0" cy="0"/>
        </a:xfrm>
      </p:grpSpPr>
      <p:pic>
        <p:nvPicPr>
          <p:cNvPr id="36" name="Picture 35">
            <a:extLst>
              <a:ext uri="{FF2B5EF4-FFF2-40B4-BE49-F238E27FC236}">
                <a16:creationId xmlns:a16="http://schemas.microsoft.com/office/drawing/2014/main" id="{4BC5588E-BB5F-4D38-7145-501C8479040C}"/>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394540F-97E3-AC03-132A-C05983DD2684}"/>
              </a:ext>
            </a:extLst>
          </p:cNvPr>
          <p:cNvPicPr>
            <a:picLocks noChangeAspect="1"/>
          </p:cNvPicPr>
          <p:nvPr/>
        </p:nvPicPr>
        <p:blipFill>
          <a:blip r:embed="rId3"/>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B3DDEEC4-A9D5-6AD5-95C6-BA84F790849C}"/>
              </a:ext>
            </a:extLst>
          </p:cNvPr>
          <p:cNvSpPr txBox="1"/>
          <p:nvPr/>
        </p:nvSpPr>
        <p:spPr>
          <a:xfrm>
            <a:off x="437195" y="2162205"/>
            <a:ext cx="7941492" cy="627105"/>
          </a:xfrm>
          <a:prstGeom prst="rect">
            <a:avLst/>
          </a:prstGeom>
        </p:spPr>
        <p:txBody>
          <a:bodyPr vert="horz" wrap="square" lIns="0" tIns="6931" rIns="0" bIns="0" rtlCol="0">
            <a:spAutoFit/>
          </a:bodyPr>
          <a:lstStyle/>
          <a:p>
            <a:pPr marL="7701" marR="3081">
              <a:lnSpc>
                <a:spcPct val="100600"/>
              </a:lnSpc>
              <a:spcBef>
                <a:spcPts val="55"/>
              </a:spcBef>
            </a:pPr>
            <a:r>
              <a:rPr lang="en-GB" sz="4124" b="1" dirty="0">
                <a:solidFill>
                  <a:srgbClr val="002060"/>
                </a:solidFill>
                <a:latin typeface="Arial Black" panose="020B0604020202020204" pitchFamily="34" charset="0"/>
                <a:cs typeface="Arial Black" panose="020B0604020202020204" pitchFamily="34" charset="0"/>
              </a:rPr>
              <a:t>CAMHS</a:t>
            </a:r>
          </a:p>
        </p:txBody>
      </p:sp>
      <p:pic>
        <p:nvPicPr>
          <p:cNvPr id="5" name="Picture 4">
            <a:extLst>
              <a:ext uri="{FF2B5EF4-FFF2-40B4-BE49-F238E27FC236}">
                <a16:creationId xmlns:a16="http://schemas.microsoft.com/office/drawing/2014/main" id="{0826BA6A-87F0-5644-4BC2-377323A5F59C}"/>
              </a:ext>
            </a:extLst>
          </p:cNvPr>
          <p:cNvPicPr>
            <a:picLocks noChangeAspect="1"/>
          </p:cNvPicPr>
          <p:nvPr/>
        </p:nvPicPr>
        <p:blipFill>
          <a:blip r:embed="rId4"/>
          <a:stretch>
            <a:fillRect/>
          </a:stretch>
        </p:blipFill>
        <p:spPr>
          <a:xfrm>
            <a:off x="203314" y="5876208"/>
            <a:ext cx="2067213" cy="762106"/>
          </a:xfrm>
          <a:prstGeom prst="rect">
            <a:avLst/>
          </a:prstGeom>
        </p:spPr>
      </p:pic>
    </p:spTree>
    <p:extLst>
      <p:ext uri="{BB962C8B-B14F-4D97-AF65-F5344CB8AC3E}">
        <p14:creationId xmlns:p14="http://schemas.microsoft.com/office/powerpoint/2010/main" val="7642495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B9747B-EA36-33B6-C878-365F3FF35A52}"/>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930E368F-3EDA-6005-E705-7BFC552B71B9}"/>
              </a:ext>
            </a:extLst>
          </p:cNvPr>
          <p:cNvSpPr>
            <a:spLocks noGrp="1"/>
          </p:cNvSpPr>
          <p:nvPr>
            <p:ph type="body" sz="quarter" idx="10"/>
          </p:nvPr>
        </p:nvSpPr>
        <p:spPr>
          <a:xfrm>
            <a:off x="2368902" y="279051"/>
            <a:ext cx="7454196" cy="605674"/>
          </a:xfrm>
        </p:spPr>
        <p:txBody>
          <a:bodyPr>
            <a:normAutofit/>
          </a:bodyPr>
          <a:lstStyle/>
          <a:p>
            <a:pPr algn="ctr"/>
            <a:r>
              <a:rPr lang="pt-BR" sz="2800" dirty="0"/>
              <a:t>CAMHS Performance</a:t>
            </a:r>
          </a:p>
        </p:txBody>
      </p:sp>
      <p:sp>
        <p:nvSpPr>
          <p:cNvPr id="3" name="Espaço Reservado para Texto 2">
            <a:extLst>
              <a:ext uri="{FF2B5EF4-FFF2-40B4-BE49-F238E27FC236}">
                <a16:creationId xmlns:a16="http://schemas.microsoft.com/office/drawing/2014/main" id="{5903D5EF-D8FA-053C-8F13-FB585EEB844A}"/>
              </a:ext>
            </a:extLst>
          </p:cNvPr>
          <p:cNvSpPr>
            <a:spLocks noGrp="1"/>
          </p:cNvSpPr>
          <p:nvPr>
            <p:ph type="body" sz="quarter" idx="11"/>
          </p:nvPr>
        </p:nvSpPr>
        <p:spPr>
          <a:xfrm>
            <a:off x="459149" y="1160206"/>
            <a:ext cx="11412313" cy="4666838"/>
          </a:xfrm>
        </p:spPr>
        <p:txBody>
          <a:bodyPr>
            <a:normAutofit/>
          </a:bodyPr>
          <a:lstStyle/>
          <a:p>
            <a:pPr marL="173261" indent="-173261">
              <a:buFont typeface="Arial" panose="020B0604020202020204" pitchFamily="34" charset="0"/>
              <a:buChar char="•"/>
            </a:pPr>
            <a:endParaRPr lang="en-GB" sz="1698" dirty="0"/>
          </a:p>
          <a:p>
            <a:pPr marL="173261" indent="-173261">
              <a:buFont typeface="Arial" panose="020B0604020202020204" pitchFamily="34" charset="0"/>
              <a:buChar char="•"/>
            </a:pPr>
            <a:endParaRPr lang="en-GB" sz="1455" dirty="0"/>
          </a:p>
          <a:p>
            <a:endParaRPr lang="pt-BR" dirty="0"/>
          </a:p>
        </p:txBody>
      </p:sp>
      <p:pic>
        <p:nvPicPr>
          <p:cNvPr id="4" name="Picture 3">
            <a:extLst>
              <a:ext uri="{FF2B5EF4-FFF2-40B4-BE49-F238E27FC236}">
                <a16:creationId xmlns:a16="http://schemas.microsoft.com/office/drawing/2014/main" id="{239893D6-7512-598C-7DEE-A9630DD02776}"/>
              </a:ext>
            </a:extLst>
          </p:cNvPr>
          <p:cNvPicPr>
            <a:picLocks noChangeAspect="1"/>
          </p:cNvPicPr>
          <p:nvPr/>
        </p:nvPicPr>
        <p:blipFill>
          <a:blip r:embed="rId3"/>
          <a:stretch>
            <a:fillRect/>
          </a:stretch>
        </p:blipFill>
        <p:spPr>
          <a:xfrm>
            <a:off x="338223" y="1030956"/>
            <a:ext cx="5504129" cy="2510312"/>
          </a:xfrm>
          <a:prstGeom prst="rect">
            <a:avLst/>
          </a:prstGeom>
        </p:spPr>
      </p:pic>
      <p:pic>
        <p:nvPicPr>
          <p:cNvPr id="5" name="Picture 4">
            <a:extLst>
              <a:ext uri="{FF2B5EF4-FFF2-40B4-BE49-F238E27FC236}">
                <a16:creationId xmlns:a16="http://schemas.microsoft.com/office/drawing/2014/main" id="{605B8DA1-96CD-611B-DAA1-7AD600D5695F}"/>
              </a:ext>
            </a:extLst>
          </p:cNvPr>
          <p:cNvPicPr>
            <a:picLocks noChangeAspect="1"/>
          </p:cNvPicPr>
          <p:nvPr/>
        </p:nvPicPr>
        <p:blipFill>
          <a:blip r:embed="rId4"/>
          <a:stretch>
            <a:fillRect/>
          </a:stretch>
        </p:blipFill>
        <p:spPr>
          <a:xfrm>
            <a:off x="6346964" y="959718"/>
            <a:ext cx="5524498" cy="2581550"/>
          </a:xfrm>
          <a:prstGeom prst="rect">
            <a:avLst/>
          </a:prstGeom>
        </p:spPr>
      </p:pic>
      <p:pic>
        <p:nvPicPr>
          <p:cNvPr id="6" name="Picture 5">
            <a:extLst>
              <a:ext uri="{FF2B5EF4-FFF2-40B4-BE49-F238E27FC236}">
                <a16:creationId xmlns:a16="http://schemas.microsoft.com/office/drawing/2014/main" id="{84F4C0FC-A4B9-EADE-EE48-EE78366DA05D}"/>
              </a:ext>
            </a:extLst>
          </p:cNvPr>
          <p:cNvPicPr>
            <a:picLocks noChangeAspect="1"/>
          </p:cNvPicPr>
          <p:nvPr/>
        </p:nvPicPr>
        <p:blipFill>
          <a:blip r:embed="rId5"/>
          <a:stretch>
            <a:fillRect/>
          </a:stretch>
        </p:blipFill>
        <p:spPr>
          <a:xfrm>
            <a:off x="3594899" y="3687499"/>
            <a:ext cx="5504129" cy="2696946"/>
          </a:xfrm>
          <a:prstGeom prst="rect">
            <a:avLst/>
          </a:prstGeom>
        </p:spPr>
      </p:pic>
    </p:spTree>
    <p:extLst>
      <p:ext uri="{BB962C8B-B14F-4D97-AF65-F5344CB8AC3E}">
        <p14:creationId xmlns:p14="http://schemas.microsoft.com/office/powerpoint/2010/main" val="21142733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554492"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37195" y="2643468"/>
            <a:ext cx="5851441" cy="1268113"/>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bg1"/>
                </a:solidFill>
                <a:latin typeface="Arial Black" panose="020B0604020202020204" pitchFamily="34" charset="0"/>
                <a:cs typeface="Arial Black" panose="020B0604020202020204" pitchFamily="34" charset="0"/>
              </a:rPr>
              <a:t>HCAI TI Position to 31.01.25</a:t>
            </a:r>
            <a:endParaRPr lang="en-GB" sz="4124" b="1" dirty="0">
              <a:solidFill>
                <a:schemeClr val="bg1"/>
              </a:solidFill>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17618499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22D47E4-C303-4E7E-8263-85E65D78DB55}"/>
              </a:ext>
            </a:extLst>
          </p:cNvPr>
          <p:cNvSpPr/>
          <p:nvPr/>
        </p:nvSpPr>
        <p:spPr>
          <a:xfrm>
            <a:off x="320031" y="240665"/>
            <a:ext cx="11146128" cy="540276"/>
          </a:xfrm>
          <a:prstGeom prst="rect">
            <a:avLst/>
          </a:prstGeom>
        </p:spPr>
        <p:txBody>
          <a:bodyPr wrap="none">
            <a:spAutoFit/>
          </a:bodyPr>
          <a:lstStyle/>
          <a:p>
            <a:r>
              <a:rPr lang="en-GB" sz="2911" b="1" dirty="0">
                <a:solidFill>
                  <a:srgbClr val="9E4ECA"/>
                </a:solidFill>
                <a:latin typeface="Arial Black" panose="020B0A04020102020204" pitchFamily="34" charset="0"/>
              </a:rPr>
              <a:t>Progress against TI goals: 01 Apr – 31st January 2025</a:t>
            </a:r>
          </a:p>
        </p:txBody>
      </p:sp>
      <p:pic>
        <p:nvPicPr>
          <p:cNvPr id="2" name="Picture 1">
            <a:extLst>
              <a:ext uri="{FF2B5EF4-FFF2-40B4-BE49-F238E27FC236}">
                <a16:creationId xmlns:a16="http://schemas.microsoft.com/office/drawing/2014/main" id="{EC33A5BB-2B3E-4163-A5BF-62D22DA2F4FF}"/>
              </a:ext>
            </a:extLst>
          </p:cNvPr>
          <p:cNvPicPr>
            <a:picLocks noChangeAspect="1"/>
          </p:cNvPicPr>
          <p:nvPr/>
        </p:nvPicPr>
        <p:blipFill>
          <a:blip r:embed="rId2"/>
          <a:stretch>
            <a:fillRect/>
          </a:stretch>
        </p:blipFill>
        <p:spPr>
          <a:xfrm>
            <a:off x="217916" y="1105796"/>
            <a:ext cx="11756168" cy="4944369"/>
          </a:xfrm>
          <a:prstGeom prst="rect">
            <a:avLst/>
          </a:prstGeom>
        </p:spPr>
      </p:pic>
    </p:spTree>
    <p:extLst>
      <p:ext uri="{BB962C8B-B14F-4D97-AF65-F5344CB8AC3E}">
        <p14:creationId xmlns:p14="http://schemas.microsoft.com/office/powerpoint/2010/main" val="2774879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68CC77-86E9-151D-575C-112F23FFD40F}"/>
            </a:ext>
          </a:extLst>
        </p:cNvPr>
        <p:cNvGrpSpPr/>
        <p:nvPr/>
      </p:nvGrpSpPr>
      <p:grpSpPr>
        <a:xfrm>
          <a:off x="0" y="0"/>
          <a:ext cx="0" cy="0"/>
          <a:chOff x="0" y="0"/>
          <a:chExt cx="0" cy="0"/>
        </a:xfrm>
      </p:grpSpPr>
      <p:pic>
        <p:nvPicPr>
          <p:cNvPr id="36" name="Picture 35">
            <a:extLst>
              <a:ext uri="{FF2B5EF4-FFF2-40B4-BE49-F238E27FC236}">
                <a16:creationId xmlns:a16="http://schemas.microsoft.com/office/drawing/2014/main" id="{BD4C9B25-8D8E-56D8-E1BD-23C5E27E91F9}"/>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DBF36532-3DFA-03DD-94D3-06318316C109}"/>
              </a:ext>
            </a:extLst>
          </p:cNvPr>
          <p:cNvPicPr>
            <a:picLocks noChangeAspect="1"/>
          </p:cNvPicPr>
          <p:nvPr/>
        </p:nvPicPr>
        <p:blipFill>
          <a:blip r:embed="rId3"/>
          <a:stretch>
            <a:fillRect/>
          </a:stretch>
        </p:blipFill>
        <p:spPr>
          <a:xfrm rot="8886303">
            <a:off x="5278572" y="2879780"/>
            <a:ext cx="10347125" cy="8447458"/>
          </a:xfrm>
          <a:prstGeom prst="rect">
            <a:avLst/>
          </a:prstGeom>
        </p:spPr>
      </p:pic>
      <p:pic>
        <p:nvPicPr>
          <p:cNvPr id="5" name="Picture 4">
            <a:extLst>
              <a:ext uri="{FF2B5EF4-FFF2-40B4-BE49-F238E27FC236}">
                <a16:creationId xmlns:a16="http://schemas.microsoft.com/office/drawing/2014/main" id="{626906BF-3A85-7912-C7C9-C94B25B01AAB}"/>
              </a:ext>
            </a:extLst>
          </p:cNvPr>
          <p:cNvPicPr>
            <a:picLocks noChangeAspect="1"/>
          </p:cNvPicPr>
          <p:nvPr/>
        </p:nvPicPr>
        <p:blipFill>
          <a:blip r:embed="rId4"/>
          <a:stretch>
            <a:fillRect/>
          </a:stretch>
        </p:blipFill>
        <p:spPr>
          <a:xfrm>
            <a:off x="203314" y="5876208"/>
            <a:ext cx="2067213" cy="762106"/>
          </a:xfrm>
          <a:prstGeom prst="rect">
            <a:avLst/>
          </a:prstGeom>
        </p:spPr>
      </p:pic>
      <p:pic>
        <p:nvPicPr>
          <p:cNvPr id="3" name="Picture 2">
            <a:extLst>
              <a:ext uri="{FF2B5EF4-FFF2-40B4-BE49-F238E27FC236}">
                <a16:creationId xmlns:a16="http://schemas.microsoft.com/office/drawing/2014/main" id="{BC85D93B-F7FC-4557-A5AB-FFC5AE016C41}"/>
              </a:ext>
            </a:extLst>
          </p:cNvPr>
          <p:cNvPicPr>
            <a:picLocks noChangeAspect="1"/>
          </p:cNvPicPr>
          <p:nvPr/>
        </p:nvPicPr>
        <p:blipFill>
          <a:blip r:embed="rId5"/>
          <a:stretch>
            <a:fillRect/>
          </a:stretch>
        </p:blipFill>
        <p:spPr>
          <a:xfrm>
            <a:off x="38100" y="0"/>
            <a:ext cx="12115800" cy="6858000"/>
          </a:xfrm>
          <a:prstGeom prst="rect">
            <a:avLst/>
          </a:prstGeom>
        </p:spPr>
      </p:pic>
    </p:spTree>
    <p:extLst>
      <p:ext uri="{BB962C8B-B14F-4D97-AF65-F5344CB8AC3E}">
        <p14:creationId xmlns:p14="http://schemas.microsoft.com/office/powerpoint/2010/main" val="21603627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D81B48C-7283-4363-9FAC-09881B5FCEC4}"/>
              </a:ext>
            </a:extLst>
          </p:cNvPr>
          <p:cNvSpPr/>
          <p:nvPr/>
        </p:nvSpPr>
        <p:spPr>
          <a:xfrm>
            <a:off x="320032" y="240665"/>
            <a:ext cx="11574202" cy="437684"/>
          </a:xfrm>
          <a:prstGeom prst="rect">
            <a:avLst/>
          </a:prstGeom>
          <a:solidFill>
            <a:srgbClr val="8736B4"/>
          </a:solidFill>
        </p:spPr>
        <p:txBody>
          <a:bodyPr wrap="square">
            <a:spAutoFit/>
          </a:bodyPr>
          <a:lstStyle/>
          <a:p>
            <a:pPr algn="ctr"/>
            <a:r>
              <a:rPr lang="en-GB" sz="2244" b="1" dirty="0">
                <a:solidFill>
                  <a:schemeClr val="bg1"/>
                </a:solidFill>
                <a:latin typeface="Arial Black" panose="020B0A04020102020204" pitchFamily="34" charset="0"/>
              </a:rPr>
              <a:t>Hospital Onset HCAI TI Criteria to 31/01/25</a:t>
            </a:r>
          </a:p>
        </p:txBody>
      </p:sp>
      <p:graphicFrame>
        <p:nvGraphicFramePr>
          <p:cNvPr id="2" name="Table 4">
            <a:extLst>
              <a:ext uri="{FF2B5EF4-FFF2-40B4-BE49-F238E27FC236}">
                <a16:creationId xmlns:a16="http://schemas.microsoft.com/office/drawing/2014/main" id="{B6E0AB32-E913-413B-B993-15491425BB44}"/>
              </a:ext>
            </a:extLst>
          </p:cNvPr>
          <p:cNvGraphicFramePr>
            <a:graphicFrameLocks noGrp="1"/>
          </p:cNvGraphicFramePr>
          <p:nvPr/>
        </p:nvGraphicFramePr>
        <p:xfrm>
          <a:off x="320032" y="858127"/>
          <a:ext cx="11574202" cy="5683350"/>
        </p:xfrm>
        <a:graphic>
          <a:graphicData uri="http://schemas.openxmlformats.org/drawingml/2006/table">
            <a:tbl>
              <a:tblPr firstRow="1" bandRow="1">
                <a:tableStyleId>{5C22544A-7EE6-4342-B048-85BDC9FD1C3A}</a:tableStyleId>
              </a:tblPr>
              <a:tblGrid>
                <a:gridCol w="5787101">
                  <a:extLst>
                    <a:ext uri="{9D8B030D-6E8A-4147-A177-3AD203B41FA5}">
                      <a16:colId xmlns:a16="http://schemas.microsoft.com/office/drawing/2014/main" val="1535525751"/>
                    </a:ext>
                  </a:extLst>
                </a:gridCol>
                <a:gridCol w="5787101">
                  <a:extLst>
                    <a:ext uri="{9D8B030D-6E8A-4147-A177-3AD203B41FA5}">
                      <a16:colId xmlns:a16="http://schemas.microsoft.com/office/drawing/2014/main" val="920063362"/>
                    </a:ext>
                  </a:extLst>
                </a:gridCol>
              </a:tblGrid>
              <a:tr h="2841675">
                <a:tc>
                  <a:txBody>
                    <a:bodyPr/>
                    <a:lstStyle/>
                    <a:p>
                      <a:pPr algn="ctr"/>
                      <a:endParaRPr lang="en-GB" dirty="0"/>
                    </a:p>
                  </a:txBody>
                  <a:tcPr anchor="ctr">
                    <a:solidFill>
                      <a:srgbClr val="CCCCFF">
                        <a:alpha val="14000"/>
                      </a:srgbClr>
                    </a:solidFill>
                  </a:tcPr>
                </a:tc>
                <a:tc>
                  <a:txBody>
                    <a:bodyPr/>
                    <a:lstStyle/>
                    <a:p>
                      <a:pPr algn="ctr"/>
                      <a:endParaRPr lang="en-GB" dirty="0"/>
                    </a:p>
                  </a:txBody>
                  <a:tcPr anchor="ctr">
                    <a:solidFill>
                      <a:srgbClr val="CCCCFF">
                        <a:alpha val="14000"/>
                      </a:srgbClr>
                    </a:solidFill>
                  </a:tcPr>
                </a:tc>
                <a:extLst>
                  <a:ext uri="{0D108BD9-81ED-4DB2-BD59-A6C34878D82A}">
                    <a16:rowId xmlns:a16="http://schemas.microsoft.com/office/drawing/2014/main" val="2260419709"/>
                  </a:ext>
                </a:extLst>
              </a:tr>
              <a:tr h="2841675">
                <a:tc>
                  <a:txBody>
                    <a:bodyPr/>
                    <a:lstStyle/>
                    <a:p>
                      <a:pPr algn="ctr"/>
                      <a:endParaRPr lang="en-GB" dirty="0"/>
                    </a:p>
                  </a:txBody>
                  <a:tcPr anchor="ctr">
                    <a:solidFill>
                      <a:srgbClr val="CCCCFF">
                        <a:alpha val="14000"/>
                      </a:srgbClr>
                    </a:solidFill>
                  </a:tcPr>
                </a:tc>
                <a:tc>
                  <a:txBody>
                    <a:bodyPr/>
                    <a:lstStyle/>
                    <a:p>
                      <a:pPr algn="ctr"/>
                      <a:endParaRPr lang="en-GB" dirty="0"/>
                    </a:p>
                  </a:txBody>
                  <a:tcPr anchor="ctr">
                    <a:solidFill>
                      <a:srgbClr val="CCCCFF">
                        <a:alpha val="14000"/>
                      </a:srgbClr>
                    </a:solidFill>
                  </a:tcPr>
                </a:tc>
                <a:extLst>
                  <a:ext uri="{0D108BD9-81ED-4DB2-BD59-A6C34878D82A}">
                    <a16:rowId xmlns:a16="http://schemas.microsoft.com/office/drawing/2014/main" val="217961788"/>
                  </a:ext>
                </a:extLst>
              </a:tr>
            </a:tbl>
          </a:graphicData>
        </a:graphic>
      </p:graphicFrame>
      <p:pic>
        <p:nvPicPr>
          <p:cNvPr id="4" name="Picture 3">
            <a:extLst>
              <a:ext uri="{FF2B5EF4-FFF2-40B4-BE49-F238E27FC236}">
                <a16:creationId xmlns:a16="http://schemas.microsoft.com/office/drawing/2014/main" id="{D0F3EFC2-6168-47CE-8667-9A18FC43FFB9}"/>
              </a:ext>
            </a:extLst>
          </p:cNvPr>
          <p:cNvPicPr>
            <a:picLocks noChangeAspect="1"/>
          </p:cNvPicPr>
          <p:nvPr/>
        </p:nvPicPr>
        <p:blipFill>
          <a:blip r:embed="rId2"/>
          <a:stretch>
            <a:fillRect/>
          </a:stretch>
        </p:blipFill>
        <p:spPr>
          <a:xfrm>
            <a:off x="366238" y="916605"/>
            <a:ext cx="5675836" cy="2736171"/>
          </a:xfrm>
          <a:prstGeom prst="rect">
            <a:avLst/>
          </a:prstGeom>
        </p:spPr>
      </p:pic>
      <p:pic>
        <p:nvPicPr>
          <p:cNvPr id="6" name="Picture 5">
            <a:extLst>
              <a:ext uri="{FF2B5EF4-FFF2-40B4-BE49-F238E27FC236}">
                <a16:creationId xmlns:a16="http://schemas.microsoft.com/office/drawing/2014/main" id="{E0ACAC3E-C757-41FC-9749-A051D3D7581E}"/>
              </a:ext>
            </a:extLst>
          </p:cNvPr>
          <p:cNvPicPr>
            <a:picLocks noChangeAspect="1"/>
          </p:cNvPicPr>
          <p:nvPr/>
        </p:nvPicPr>
        <p:blipFill>
          <a:blip r:embed="rId3"/>
          <a:stretch>
            <a:fillRect/>
          </a:stretch>
        </p:blipFill>
        <p:spPr>
          <a:xfrm>
            <a:off x="6149926" y="916605"/>
            <a:ext cx="5675836" cy="2736171"/>
          </a:xfrm>
          <a:prstGeom prst="rect">
            <a:avLst/>
          </a:prstGeom>
        </p:spPr>
      </p:pic>
      <p:pic>
        <p:nvPicPr>
          <p:cNvPr id="10" name="Picture 9">
            <a:extLst>
              <a:ext uri="{FF2B5EF4-FFF2-40B4-BE49-F238E27FC236}">
                <a16:creationId xmlns:a16="http://schemas.microsoft.com/office/drawing/2014/main" id="{4229D304-44F5-4CFB-8C2C-D5B848C6F371}"/>
              </a:ext>
            </a:extLst>
          </p:cNvPr>
          <p:cNvPicPr>
            <a:picLocks noChangeAspect="1"/>
          </p:cNvPicPr>
          <p:nvPr/>
        </p:nvPicPr>
        <p:blipFill>
          <a:blip r:embed="rId4"/>
          <a:stretch>
            <a:fillRect/>
          </a:stretch>
        </p:blipFill>
        <p:spPr>
          <a:xfrm>
            <a:off x="366239" y="3723112"/>
            <a:ext cx="5675836" cy="2748029"/>
          </a:xfrm>
          <a:prstGeom prst="rect">
            <a:avLst/>
          </a:prstGeom>
        </p:spPr>
      </p:pic>
      <p:pic>
        <p:nvPicPr>
          <p:cNvPr id="11" name="Picture 10">
            <a:extLst>
              <a:ext uri="{FF2B5EF4-FFF2-40B4-BE49-F238E27FC236}">
                <a16:creationId xmlns:a16="http://schemas.microsoft.com/office/drawing/2014/main" id="{68309ED5-CC58-4F42-BC99-4A799BF14050}"/>
              </a:ext>
            </a:extLst>
          </p:cNvPr>
          <p:cNvPicPr>
            <a:picLocks noChangeAspect="1"/>
          </p:cNvPicPr>
          <p:nvPr/>
        </p:nvPicPr>
        <p:blipFill>
          <a:blip r:embed="rId5"/>
          <a:stretch>
            <a:fillRect/>
          </a:stretch>
        </p:blipFill>
        <p:spPr>
          <a:xfrm>
            <a:off x="6149923" y="3712411"/>
            <a:ext cx="5675837" cy="2758730"/>
          </a:xfrm>
          <a:prstGeom prst="rect">
            <a:avLst/>
          </a:prstGeom>
        </p:spPr>
      </p:pic>
    </p:spTree>
    <p:extLst>
      <p:ext uri="{BB962C8B-B14F-4D97-AF65-F5344CB8AC3E}">
        <p14:creationId xmlns:p14="http://schemas.microsoft.com/office/powerpoint/2010/main" val="41159067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96A4809-A75A-4113-BA1C-F6212AF5EE8E}"/>
              </a:ext>
            </a:extLst>
          </p:cNvPr>
          <p:cNvSpPr/>
          <p:nvPr/>
        </p:nvSpPr>
        <p:spPr>
          <a:xfrm>
            <a:off x="192506" y="88821"/>
            <a:ext cx="11685462" cy="848053"/>
          </a:xfrm>
          <a:prstGeom prst="rect">
            <a:avLst/>
          </a:prstGeom>
          <a:solidFill>
            <a:srgbClr val="8736B4"/>
          </a:solidFill>
        </p:spPr>
        <p:txBody>
          <a:bodyPr wrap="square">
            <a:spAutoFit/>
          </a:bodyPr>
          <a:lstStyle/>
          <a:p>
            <a:r>
              <a:rPr lang="en-GB" sz="2911" b="1" dirty="0">
                <a:solidFill>
                  <a:schemeClr val="bg1"/>
                </a:solidFill>
                <a:latin typeface="Arial Black" panose="020B0A04020102020204" pitchFamily="34" charset="0"/>
              </a:rPr>
              <a:t>Antimicrobial Stewardship:  72-hour review, FY 2025 Q2</a:t>
            </a:r>
            <a:br>
              <a:rPr lang="en-GB" sz="2911" b="1" dirty="0">
                <a:solidFill>
                  <a:schemeClr val="bg1"/>
                </a:solidFill>
                <a:latin typeface="Arial Black" panose="020B0A04020102020204" pitchFamily="34" charset="0"/>
              </a:rPr>
            </a:br>
            <a:r>
              <a:rPr lang="en-GB" b="1" dirty="0">
                <a:solidFill>
                  <a:schemeClr val="bg1"/>
                </a:solidFill>
                <a:latin typeface="Arial Black" panose="020B0A04020102020204" pitchFamily="34" charset="0"/>
              </a:rPr>
              <a:t>(Q3 results currently unavailable)</a:t>
            </a:r>
            <a:endParaRPr lang="en-GB" sz="2911" b="1" dirty="0">
              <a:solidFill>
                <a:schemeClr val="bg1"/>
              </a:solidFill>
              <a:latin typeface="Arial Black" panose="020B0A04020102020204" pitchFamily="34" charset="0"/>
            </a:endParaRPr>
          </a:p>
        </p:txBody>
      </p:sp>
      <p:sp>
        <p:nvSpPr>
          <p:cNvPr id="16" name="Content Placeholder 2">
            <a:extLst>
              <a:ext uri="{FF2B5EF4-FFF2-40B4-BE49-F238E27FC236}">
                <a16:creationId xmlns:a16="http://schemas.microsoft.com/office/drawing/2014/main" id="{549E4514-C0D4-42A9-A455-D6FDF92B98F2}"/>
              </a:ext>
            </a:extLst>
          </p:cNvPr>
          <p:cNvSpPr txBox="1">
            <a:spLocks/>
          </p:cNvSpPr>
          <p:nvPr/>
        </p:nvSpPr>
        <p:spPr>
          <a:xfrm>
            <a:off x="273824" y="1395859"/>
            <a:ext cx="5360099" cy="5082214"/>
          </a:xfrm>
          <a:prstGeom prst="rect">
            <a:avLst/>
          </a:prstGeom>
          <a:solidFill>
            <a:schemeClr val="bg1"/>
          </a:solidFill>
          <a:ln>
            <a:solidFill>
              <a:schemeClr val="tx1"/>
            </a:solidFill>
          </a:ln>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nSpc>
                <a:spcPct val="114000"/>
              </a:lnSpc>
              <a:spcAft>
                <a:spcPts val="364"/>
              </a:spcAft>
              <a:tabLst>
                <a:tab pos="274358" algn="l"/>
              </a:tabLst>
            </a:pPr>
            <a:r>
              <a:rPr lang="en-GB" sz="1940" b="1" kern="0" dirty="0">
                <a:solidFill>
                  <a:srgbClr val="002060"/>
                </a:solidFill>
                <a:latin typeface="Arial" panose="020B0604020202020204" pitchFamily="34" charset="0"/>
                <a:cs typeface="Arial" panose="020B0604020202020204" pitchFamily="34" charset="0"/>
              </a:rPr>
              <a:t>Compliance to guidelines         </a:t>
            </a:r>
          </a:p>
          <a:p>
            <a:pPr>
              <a:lnSpc>
                <a:spcPct val="114000"/>
              </a:lnSpc>
              <a:spcAft>
                <a:spcPts val="364"/>
              </a:spcAft>
              <a:tabLst>
                <a:tab pos="274358" algn="l"/>
              </a:tabLst>
            </a:pPr>
            <a:endParaRPr lang="en-GB" sz="1940" b="1" kern="0" dirty="0">
              <a:solidFill>
                <a:srgbClr val="002060"/>
              </a:solidFill>
              <a:latin typeface="Arial" panose="020B0604020202020204" pitchFamily="34" charset="0"/>
              <a:cs typeface="Arial" panose="020B0604020202020204" pitchFamily="34" charset="0"/>
            </a:endParaRPr>
          </a:p>
          <a:p>
            <a:pPr>
              <a:lnSpc>
                <a:spcPct val="114000"/>
              </a:lnSpc>
              <a:spcAft>
                <a:spcPts val="364"/>
              </a:spcAft>
              <a:tabLst>
                <a:tab pos="274358" algn="l"/>
              </a:tabLst>
            </a:pPr>
            <a:r>
              <a:rPr lang="en-GB" sz="1940" b="1" kern="0" dirty="0">
                <a:solidFill>
                  <a:srgbClr val="002060"/>
                </a:solidFill>
                <a:latin typeface="Arial" panose="020B0604020202020204" pitchFamily="34" charset="0"/>
                <a:cs typeface="Arial" panose="020B0604020202020204" pitchFamily="34" charset="0"/>
              </a:rPr>
              <a:t>72-hour review</a:t>
            </a:r>
          </a:p>
          <a:p>
            <a:pPr marL="820186" lvl="1" indent="-542940">
              <a:lnSpc>
                <a:spcPct val="114000"/>
              </a:lnSpc>
              <a:spcAft>
                <a:spcPts val="364"/>
              </a:spcAft>
              <a:buFont typeface="Arial" panose="020B0604020202020204" pitchFamily="34" charset="0"/>
              <a:buChar char="•"/>
              <a:tabLst>
                <a:tab pos="274358" algn="l"/>
              </a:tabLst>
            </a:pPr>
            <a:endParaRPr lang="en-GB" sz="1698" kern="0" dirty="0">
              <a:solidFill>
                <a:srgbClr val="002060"/>
              </a:solidFill>
              <a:latin typeface="Arial" panose="020B0604020202020204" pitchFamily="34" charset="0"/>
              <a:cs typeface="Arial" panose="020B0604020202020204" pitchFamily="34" charset="0"/>
            </a:endParaRPr>
          </a:p>
          <a:p>
            <a:pPr marL="820186" lvl="1" indent="-542940">
              <a:lnSpc>
                <a:spcPct val="114000"/>
              </a:lnSpc>
              <a:spcAft>
                <a:spcPts val="364"/>
              </a:spcAft>
              <a:buFont typeface="Arial" panose="020B0604020202020204" pitchFamily="34" charset="0"/>
              <a:buChar char="•"/>
              <a:tabLst>
                <a:tab pos="274358" algn="l"/>
              </a:tabLst>
            </a:pPr>
            <a:endParaRPr lang="en-GB" sz="1698" kern="0" dirty="0">
              <a:solidFill>
                <a:srgbClr val="002060"/>
              </a:solidFill>
              <a:latin typeface="Arial" panose="020B0604020202020204" pitchFamily="34" charset="0"/>
              <a:cs typeface="Arial" panose="020B0604020202020204" pitchFamily="34" charset="0"/>
            </a:endParaRPr>
          </a:p>
          <a:p>
            <a:pPr marL="53909" lvl="1">
              <a:lnSpc>
                <a:spcPct val="114000"/>
              </a:lnSpc>
              <a:spcAft>
                <a:spcPts val="364"/>
              </a:spcAft>
              <a:tabLst>
                <a:tab pos="0" algn="l"/>
              </a:tabLst>
            </a:pPr>
            <a:r>
              <a:rPr lang="en-GB" sz="1698" b="1" kern="0" dirty="0">
                <a:solidFill>
                  <a:srgbClr val="002060"/>
                </a:solidFill>
                <a:latin typeface="Arial" panose="020B0604020202020204" pitchFamily="34" charset="0"/>
                <a:cs typeface="Arial" panose="020B0604020202020204" pitchFamily="34" charset="0"/>
              </a:rPr>
              <a:t>Outcome of 72-hour review</a:t>
            </a:r>
            <a:r>
              <a:rPr lang="en-GB" sz="1698" kern="0" dirty="0">
                <a:solidFill>
                  <a:srgbClr val="002060"/>
                </a:solidFill>
                <a:latin typeface="Arial" panose="020B0604020202020204" pitchFamily="34" charset="0"/>
                <a:cs typeface="Arial" panose="020B0604020202020204" pitchFamily="34" charset="0"/>
              </a:rPr>
              <a:t>: </a:t>
            </a: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Change (escalate/de-escalate)</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Continue</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IV to Oral Switch</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Stop</a:t>
            </a:r>
            <a:endParaRPr lang="en-GB" sz="1698" kern="0" dirty="0">
              <a:solidFill>
                <a:sysClr val="windowText" lastClr="000000"/>
              </a:solidFill>
              <a:latin typeface="Arial" panose="020B0604020202020204" pitchFamily="34" charset="0"/>
              <a:cs typeface="Arial" panose="020B0604020202020204" pitchFamily="34" charset="0"/>
            </a:endParaRPr>
          </a:p>
        </p:txBody>
      </p:sp>
      <p:sp>
        <p:nvSpPr>
          <p:cNvPr id="17" name="Oval 16">
            <a:extLst>
              <a:ext uri="{FF2B5EF4-FFF2-40B4-BE49-F238E27FC236}">
                <a16:creationId xmlns:a16="http://schemas.microsoft.com/office/drawing/2014/main" id="{A515D7D1-7A1F-4795-A13E-80214E0EB3ED}"/>
              </a:ext>
            </a:extLst>
          </p:cNvPr>
          <p:cNvSpPr/>
          <p:nvPr/>
        </p:nvSpPr>
        <p:spPr>
          <a:xfrm>
            <a:off x="4040942" y="2158727"/>
            <a:ext cx="666979" cy="592996"/>
          </a:xfrm>
          <a:prstGeom prst="ellipse">
            <a:avLst/>
          </a:prstGeom>
          <a:solidFill>
            <a:srgbClr val="DDCD47"/>
          </a:solidFill>
          <a:ln>
            <a:solidFill>
              <a:srgbClr val="DDCD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tx1"/>
                </a:solidFill>
                <a:latin typeface="Lucida Console" panose="020B0609040504020204" pitchFamily="49" charset="0"/>
                <a:cs typeface="Arial" panose="020B0604020202020204" pitchFamily="34" charset="0"/>
              </a:rPr>
              <a:t>88%</a:t>
            </a:r>
          </a:p>
        </p:txBody>
      </p:sp>
      <p:sp>
        <p:nvSpPr>
          <p:cNvPr id="18" name="Content Placeholder 2">
            <a:extLst>
              <a:ext uri="{FF2B5EF4-FFF2-40B4-BE49-F238E27FC236}">
                <a16:creationId xmlns:a16="http://schemas.microsoft.com/office/drawing/2014/main" id="{B8ECFEEC-BB15-4A2C-BB2B-E0F4801EAFCC}"/>
              </a:ext>
            </a:extLst>
          </p:cNvPr>
          <p:cNvSpPr txBox="1">
            <a:spLocks/>
          </p:cNvSpPr>
          <p:nvPr/>
        </p:nvSpPr>
        <p:spPr>
          <a:xfrm>
            <a:off x="6234623" y="1432126"/>
            <a:ext cx="5360099" cy="5082214"/>
          </a:xfrm>
          <a:prstGeom prst="rect">
            <a:avLst/>
          </a:prstGeom>
          <a:solidFill>
            <a:schemeClr val="bg1"/>
          </a:solidFill>
          <a:ln>
            <a:solidFill>
              <a:schemeClr val="tx1"/>
            </a:solidFill>
          </a:ln>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nSpc>
                <a:spcPct val="114000"/>
              </a:lnSpc>
              <a:spcAft>
                <a:spcPts val="364"/>
              </a:spcAft>
              <a:tabLst>
                <a:tab pos="274358" algn="l"/>
              </a:tabLst>
            </a:pPr>
            <a:r>
              <a:rPr lang="en-GB" sz="1940" b="1" kern="0" dirty="0">
                <a:solidFill>
                  <a:srgbClr val="002060"/>
                </a:solidFill>
                <a:latin typeface="Arial" panose="020B0604020202020204" pitchFamily="34" charset="0"/>
                <a:cs typeface="Arial" panose="020B0604020202020204" pitchFamily="34" charset="0"/>
              </a:rPr>
              <a:t>Compliance to guidelines         </a:t>
            </a:r>
          </a:p>
          <a:p>
            <a:pPr>
              <a:lnSpc>
                <a:spcPct val="114000"/>
              </a:lnSpc>
              <a:spcAft>
                <a:spcPts val="364"/>
              </a:spcAft>
              <a:tabLst>
                <a:tab pos="274358" algn="l"/>
              </a:tabLst>
            </a:pPr>
            <a:endParaRPr lang="en-GB" sz="1940" b="1" kern="0" dirty="0">
              <a:solidFill>
                <a:srgbClr val="002060"/>
              </a:solidFill>
              <a:latin typeface="Arial" panose="020B0604020202020204" pitchFamily="34" charset="0"/>
              <a:cs typeface="Arial" panose="020B0604020202020204" pitchFamily="34" charset="0"/>
            </a:endParaRPr>
          </a:p>
          <a:p>
            <a:pPr>
              <a:lnSpc>
                <a:spcPct val="114000"/>
              </a:lnSpc>
              <a:spcAft>
                <a:spcPts val="364"/>
              </a:spcAft>
              <a:tabLst>
                <a:tab pos="274358" algn="l"/>
              </a:tabLst>
            </a:pPr>
            <a:r>
              <a:rPr lang="en-GB" sz="1940" b="1" kern="0" dirty="0">
                <a:solidFill>
                  <a:srgbClr val="002060"/>
                </a:solidFill>
                <a:latin typeface="Arial" panose="020B0604020202020204" pitchFamily="34" charset="0"/>
                <a:cs typeface="Arial" panose="020B0604020202020204" pitchFamily="34" charset="0"/>
              </a:rPr>
              <a:t>72-hour review</a:t>
            </a:r>
          </a:p>
          <a:p>
            <a:pPr>
              <a:lnSpc>
                <a:spcPct val="114000"/>
              </a:lnSpc>
              <a:spcAft>
                <a:spcPts val="364"/>
              </a:spcAft>
              <a:tabLst>
                <a:tab pos="274358" algn="l"/>
              </a:tabLst>
            </a:pPr>
            <a:endParaRPr lang="en-GB" sz="1940" b="1" kern="0" dirty="0">
              <a:solidFill>
                <a:srgbClr val="002060"/>
              </a:solidFill>
              <a:latin typeface="Arial" panose="020B0604020202020204" pitchFamily="34" charset="0"/>
              <a:cs typeface="Arial" panose="020B0604020202020204" pitchFamily="34" charset="0"/>
            </a:endParaRPr>
          </a:p>
          <a:p>
            <a:pPr marL="0" lvl="1">
              <a:lnSpc>
                <a:spcPct val="114000"/>
              </a:lnSpc>
              <a:spcAft>
                <a:spcPts val="364"/>
              </a:spcAft>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0" lvl="1">
              <a:lnSpc>
                <a:spcPct val="114000"/>
              </a:lnSpc>
              <a:spcAft>
                <a:spcPts val="364"/>
              </a:spcAft>
              <a:tabLst>
                <a:tab pos="0" algn="l"/>
              </a:tabLst>
            </a:pPr>
            <a:r>
              <a:rPr lang="en-GB" sz="1698" b="1" kern="0" dirty="0">
                <a:solidFill>
                  <a:srgbClr val="002060"/>
                </a:solidFill>
                <a:latin typeface="Arial" panose="020B0604020202020204" pitchFamily="34" charset="0"/>
                <a:cs typeface="Arial" panose="020B0604020202020204" pitchFamily="34" charset="0"/>
              </a:rPr>
              <a:t>Outcome of 72-hour review</a:t>
            </a:r>
            <a:r>
              <a:rPr lang="en-GB" sz="1698" kern="0" dirty="0">
                <a:solidFill>
                  <a:srgbClr val="002060"/>
                </a:solidFill>
                <a:latin typeface="Arial" panose="020B0604020202020204" pitchFamily="34" charset="0"/>
                <a:cs typeface="Arial" panose="020B0604020202020204" pitchFamily="34" charset="0"/>
              </a:rPr>
              <a:t>:</a:t>
            </a: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Change (escalate/de-escalate)</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Continue</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IV to Oral Switch</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Stop</a:t>
            </a:r>
            <a:endParaRPr lang="en-GB" sz="1698" kern="0" dirty="0">
              <a:solidFill>
                <a:sysClr val="windowText" lastClr="000000"/>
              </a:solidFill>
              <a:latin typeface="Arial" panose="020B0604020202020204" pitchFamily="34" charset="0"/>
              <a:cs typeface="Arial" panose="020B0604020202020204" pitchFamily="34" charset="0"/>
            </a:endParaRPr>
          </a:p>
          <a:p>
            <a:pPr marL="0" lvl="1">
              <a:lnSpc>
                <a:spcPct val="114000"/>
              </a:lnSpc>
              <a:spcAft>
                <a:spcPts val="364"/>
              </a:spcAft>
              <a:tabLst>
                <a:tab pos="0" algn="l"/>
              </a:tabLst>
            </a:pPr>
            <a:endParaRPr lang="en-GB" sz="1698" kern="0" dirty="0">
              <a:solidFill>
                <a:srgbClr val="002060"/>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B36FCAAA-E20F-490A-88EE-4E719D31EB76}"/>
              </a:ext>
            </a:extLst>
          </p:cNvPr>
          <p:cNvSpPr txBox="1"/>
          <p:nvPr/>
        </p:nvSpPr>
        <p:spPr>
          <a:xfrm>
            <a:off x="273824" y="1041251"/>
            <a:ext cx="5360099" cy="390876"/>
          </a:xfrm>
          <a:prstGeom prst="rect">
            <a:avLst/>
          </a:prstGeom>
          <a:solidFill>
            <a:srgbClr val="5B9BD5"/>
          </a:solidFill>
          <a:ln>
            <a:solidFill>
              <a:schemeClr val="tx1"/>
            </a:solidFill>
          </a:ln>
        </p:spPr>
        <p:txBody>
          <a:bodyPr wrap="square" rtlCol="0">
            <a:spAutoFit/>
          </a:bodyPr>
          <a:lstStyle/>
          <a:p>
            <a:r>
              <a:rPr lang="en-GB" sz="1940" dirty="0">
                <a:solidFill>
                  <a:schemeClr val="bg1"/>
                </a:solidFill>
              </a:rPr>
              <a:t>Swansea Bay University Health Board Compliance</a:t>
            </a:r>
          </a:p>
        </p:txBody>
      </p:sp>
      <p:sp>
        <p:nvSpPr>
          <p:cNvPr id="21" name="TextBox 20">
            <a:extLst>
              <a:ext uri="{FF2B5EF4-FFF2-40B4-BE49-F238E27FC236}">
                <a16:creationId xmlns:a16="http://schemas.microsoft.com/office/drawing/2014/main" id="{40E07CED-6D1E-4F85-949C-6BC5345CC609}"/>
              </a:ext>
            </a:extLst>
          </p:cNvPr>
          <p:cNvSpPr txBox="1"/>
          <p:nvPr/>
        </p:nvSpPr>
        <p:spPr>
          <a:xfrm>
            <a:off x="6234623" y="1041250"/>
            <a:ext cx="5360099" cy="390876"/>
          </a:xfrm>
          <a:prstGeom prst="rect">
            <a:avLst/>
          </a:prstGeom>
          <a:solidFill>
            <a:srgbClr val="5B9BD5"/>
          </a:solidFill>
          <a:ln>
            <a:solidFill>
              <a:schemeClr val="tx1"/>
            </a:solidFill>
          </a:ln>
        </p:spPr>
        <p:txBody>
          <a:bodyPr wrap="square" rtlCol="0">
            <a:spAutoFit/>
          </a:bodyPr>
          <a:lstStyle/>
          <a:p>
            <a:r>
              <a:rPr lang="en-GB" sz="1940" dirty="0">
                <a:solidFill>
                  <a:schemeClr val="bg1"/>
                </a:solidFill>
              </a:rPr>
              <a:t>All Wales Compliance (12 month rolling average)</a:t>
            </a:r>
          </a:p>
        </p:txBody>
      </p:sp>
      <p:sp>
        <p:nvSpPr>
          <p:cNvPr id="22" name="Oval 21">
            <a:extLst>
              <a:ext uri="{FF2B5EF4-FFF2-40B4-BE49-F238E27FC236}">
                <a16:creationId xmlns:a16="http://schemas.microsoft.com/office/drawing/2014/main" id="{0C81AE07-8492-4D85-8F36-B29414CD04C8}"/>
              </a:ext>
            </a:extLst>
          </p:cNvPr>
          <p:cNvSpPr/>
          <p:nvPr/>
        </p:nvSpPr>
        <p:spPr>
          <a:xfrm>
            <a:off x="4040942" y="3478324"/>
            <a:ext cx="666979" cy="592996"/>
          </a:xfrm>
          <a:prstGeom prst="ellipse">
            <a:avLst/>
          </a:prstGeom>
          <a:solidFill>
            <a:srgbClr val="4E79A7"/>
          </a:solidFill>
          <a:ln>
            <a:solidFill>
              <a:srgbClr val="4E79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Lucida Console" panose="020B0609040504020204" pitchFamily="49" charset="0"/>
                <a:cs typeface="Arial" panose="020B0604020202020204" pitchFamily="34" charset="0"/>
              </a:rPr>
              <a:t>5%</a:t>
            </a:r>
          </a:p>
        </p:txBody>
      </p:sp>
      <p:sp>
        <p:nvSpPr>
          <p:cNvPr id="23" name="Oval 22">
            <a:extLst>
              <a:ext uri="{FF2B5EF4-FFF2-40B4-BE49-F238E27FC236}">
                <a16:creationId xmlns:a16="http://schemas.microsoft.com/office/drawing/2014/main" id="{98D32432-9D1A-44B3-A9B2-9FC0CE81D3C8}"/>
              </a:ext>
            </a:extLst>
          </p:cNvPr>
          <p:cNvSpPr/>
          <p:nvPr/>
        </p:nvSpPr>
        <p:spPr>
          <a:xfrm>
            <a:off x="4040942" y="4185308"/>
            <a:ext cx="666979" cy="592996"/>
          </a:xfrm>
          <a:prstGeom prst="ellipse">
            <a:avLst/>
          </a:prstGeom>
          <a:solidFill>
            <a:srgbClr val="F28E2B"/>
          </a:solidFill>
          <a:ln>
            <a:solidFill>
              <a:srgbClr val="F28E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Lucida Console" panose="020B0609040504020204" pitchFamily="49" charset="0"/>
                <a:cs typeface="Arial" panose="020B0604020202020204" pitchFamily="34" charset="0"/>
              </a:rPr>
              <a:t>71%</a:t>
            </a:r>
          </a:p>
        </p:txBody>
      </p:sp>
      <p:sp>
        <p:nvSpPr>
          <p:cNvPr id="24" name="Oval 23">
            <a:extLst>
              <a:ext uri="{FF2B5EF4-FFF2-40B4-BE49-F238E27FC236}">
                <a16:creationId xmlns:a16="http://schemas.microsoft.com/office/drawing/2014/main" id="{F27DE3E8-8B4B-4812-A9C4-C749F4E4A7C7}"/>
              </a:ext>
            </a:extLst>
          </p:cNvPr>
          <p:cNvSpPr/>
          <p:nvPr/>
        </p:nvSpPr>
        <p:spPr>
          <a:xfrm>
            <a:off x="4040943" y="4850554"/>
            <a:ext cx="666979" cy="592996"/>
          </a:xfrm>
          <a:prstGeom prst="ellipse">
            <a:avLst/>
          </a:prstGeom>
          <a:solidFill>
            <a:srgbClr val="E15759"/>
          </a:solidFill>
          <a:ln>
            <a:solidFill>
              <a:srgbClr val="E157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Lucida Console" panose="020B0609040504020204" pitchFamily="49" charset="0"/>
                <a:cs typeface="Arial" panose="020B0604020202020204" pitchFamily="34" charset="0"/>
              </a:rPr>
              <a:t>4%</a:t>
            </a:r>
          </a:p>
        </p:txBody>
      </p:sp>
      <p:sp>
        <p:nvSpPr>
          <p:cNvPr id="25" name="Oval 24">
            <a:extLst>
              <a:ext uri="{FF2B5EF4-FFF2-40B4-BE49-F238E27FC236}">
                <a16:creationId xmlns:a16="http://schemas.microsoft.com/office/drawing/2014/main" id="{B06C829B-8CE7-4D0B-AA8C-0BE81D355BAB}"/>
              </a:ext>
            </a:extLst>
          </p:cNvPr>
          <p:cNvSpPr/>
          <p:nvPr/>
        </p:nvSpPr>
        <p:spPr>
          <a:xfrm>
            <a:off x="4040944" y="5588050"/>
            <a:ext cx="666979" cy="592996"/>
          </a:xfrm>
          <a:prstGeom prst="ellipse">
            <a:avLst/>
          </a:prstGeom>
          <a:solidFill>
            <a:srgbClr val="76B7B2"/>
          </a:solidFill>
          <a:ln>
            <a:solidFill>
              <a:srgbClr val="76B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Lucida Console" panose="020B0609040504020204" pitchFamily="49" charset="0"/>
                <a:cs typeface="Arial" panose="020B0604020202020204" pitchFamily="34" charset="0"/>
              </a:rPr>
              <a:t>21%</a:t>
            </a:r>
          </a:p>
        </p:txBody>
      </p:sp>
      <p:sp>
        <p:nvSpPr>
          <p:cNvPr id="30" name="Oval 29">
            <a:extLst>
              <a:ext uri="{FF2B5EF4-FFF2-40B4-BE49-F238E27FC236}">
                <a16:creationId xmlns:a16="http://schemas.microsoft.com/office/drawing/2014/main" id="{12F2AA68-320F-4629-AD91-FDFAA000A514}"/>
              </a:ext>
            </a:extLst>
          </p:cNvPr>
          <p:cNvSpPr/>
          <p:nvPr/>
        </p:nvSpPr>
        <p:spPr>
          <a:xfrm>
            <a:off x="10513826" y="2158727"/>
            <a:ext cx="666979" cy="592996"/>
          </a:xfrm>
          <a:prstGeom prst="ellipse">
            <a:avLst/>
          </a:prstGeom>
          <a:solidFill>
            <a:srgbClr val="DDCD47"/>
          </a:solidFill>
          <a:ln>
            <a:solidFill>
              <a:srgbClr val="DDCD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tx1"/>
                </a:solidFill>
                <a:latin typeface="Lucida Console" panose="020B0609040504020204" pitchFamily="49" charset="0"/>
                <a:cs typeface="Arial" panose="020B0604020202020204" pitchFamily="34" charset="0"/>
              </a:rPr>
              <a:t>81%</a:t>
            </a:r>
          </a:p>
        </p:txBody>
      </p:sp>
      <p:sp>
        <p:nvSpPr>
          <p:cNvPr id="31" name="Oval 30">
            <a:extLst>
              <a:ext uri="{FF2B5EF4-FFF2-40B4-BE49-F238E27FC236}">
                <a16:creationId xmlns:a16="http://schemas.microsoft.com/office/drawing/2014/main" id="{1CF317DC-2698-43B5-8547-0F8982442B09}"/>
              </a:ext>
            </a:extLst>
          </p:cNvPr>
          <p:cNvSpPr/>
          <p:nvPr/>
        </p:nvSpPr>
        <p:spPr>
          <a:xfrm>
            <a:off x="10513825" y="3520062"/>
            <a:ext cx="666979" cy="592996"/>
          </a:xfrm>
          <a:prstGeom prst="ellipse">
            <a:avLst/>
          </a:prstGeom>
          <a:solidFill>
            <a:srgbClr val="4E79A7"/>
          </a:solidFill>
          <a:ln>
            <a:solidFill>
              <a:srgbClr val="4E79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Lucida Console" panose="020B0609040504020204" pitchFamily="49" charset="0"/>
                <a:cs typeface="Arial" panose="020B0604020202020204" pitchFamily="34" charset="0"/>
              </a:rPr>
              <a:t>8%</a:t>
            </a:r>
          </a:p>
        </p:txBody>
      </p:sp>
      <p:sp>
        <p:nvSpPr>
          <p:cNvPr id="32" name="Oval 31">
            <a:extLst>
              <a:ext uri="{FF2B5EF4-FFF2-40B4-BE49-F238E27FC236}">
                <a16:creationId xmlns:a16="http://schemas.microsoft.com/office/drawing/2014/main" id="{8007BE0C-10E3-45B4-9BAE-D368902C2DBE}"/>
              </a:ext>
            </a:extLst>
          </p:cNvPr>
          <p:cNvSpPr/>
          <p:nvPr/>
        </p:nvSpPr>
        <p:spPr>
          <a:xfrm>
            <a:off x="10513825" y="4185308"/>
            <a:ext cx="666979" cy="592996"/>
          </a:xfrm>
          <a:prstGeom prst="ellipse">
            <a:avLst/>
          </a:prstGeom>
          <a:solidFill>
            <a:srgbClr val="F28E2B"/>
          </a:solidFill>
          <a:ln>
            <a:solidFill>
              <a:srgbClr val="F28E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Lucida Console" panose="020B0609040504020204" pitchFamily="49" charset="0"/>
                <a:cs typeface="Arial" panose="020B0604020202020204" pitchFamily="34" charset="0"/>
              </a:rPr>
              <a:t>66%</a:t>
            </a:r>
          </a:p>
        </p:txBody>
      </p:sp>
      <p:sp>
        <p:nvSpPr>
          <p:cNvPr id="33" name="Oval 32">
            <a:extLst>
              <a:ext uri="{FF2B5EF4-FFF2-40B4-BE49-F238E27FC236}">
                <a16:creationId xmlns:a16="http://schemas.microsoft.com/office/drawing/2014/main" id="{F92940AC-50B4-42DB-9D4E-94B27AD7B148}"/>
              </a:ext>
            </a:extLst>
          </p:cNvPr>
          <p:cNvSpPr/>
          <p:nvPr/>
        </p:nvSpPr>
        <p:spPr>
          <a:xfrm>
            <a:off x="10513825" y="4850554"/>
            <a:ext cx="666979" cy="592996"/>
          </a:xfrm>
          <a:prstGeom prst="ellipse">
            <a:avLst/>
          </a:prstGeom>
          <a:solidFill>
            <a:srgbClr val="E15759"/>
          </a:solidFill>
          <a:ln>
            <a:solidFill>
              <a:srgbClr val="E157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Lucida Console" panose="020B0609040504020204" pitchFamily="49" charset="0"/>
                <a:cs typeface="Arial" panose="020B0604020202020204" pitchFamily="34" charset="0"/>
              </a:rPr>
              <a:t>7%</a:t>
            </a:r>
          </a:p>
        </p:txBody>
      </p:sp>
      <p:sp>
        <p:nvSpPr>
          <p:cNvPr id="34" name="Oval 33">
            <a:extLst>
              <a:ext uri="{FF2B5EF4-FFF2-40B4-BE49-F238E27FC236}">
                <a16:creationId xmlns:a16="http://schemas.microsoft.com/office/drawing/2014/main" id="{20F0EED1-D1D9-48FD-A23D-C74C2B7C7E35}"/>
              </a:ext>
            </a:extLst>
          </p:cNvPr>
          <p:cNvSpPr/>
          <p:nvPr/>
        </p:nvSpPr>
        <p:spPr>
          <a:xfrm>
            <a:off x="10513825" y="5573335"/>
            <a:ext cx="666979" cy="592996"/>
          </a:xfrm>
          <a:prstGeom prst="ellipse">
            <a:avLst/>
          </a:prstGeom>
          <a:solidFill>
            <a:srgbClr val="76B7B2"/>
          </a:solidFill>
          <a:ln>
            <a:solidFill>
              <a:srgbClr val="76B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Lucida Console" panose="020B0609040504020204" pitchFamily="49" charset="0"/>
                <a:cs typeface="Arial" panose="020B0604020202020204" pitchFamily="34" charset="0"/>
              </a:rPr>
              <a:t>19%</a:t>
            </a:r>
          </a:p>
        </p:txBody>
      </p:sp>
      <p:sp>
        <p:nvSpPr>
          <p:cNvPr id="19" name="Oval 18">
            <a:extLst>
              <a:ext uri="{FF2B5EF4-FFF2-40B4-BE49-F238E27FC236}">
                <a16:creationId xmlns:a16="http://schemas.microsoft.com/office/drawing/2014/main" id="{A515D7D1-7A1F-4795-A13E-80214E0EB3ED}"/>
              </a:ext>
            </a:extLst>
          </p:cNvPr>
          <p:cNvSpPr/>
          <p:nvPr/>
        </p:nvSpPr>
        <p:spPr>
          <a:xfrm>
            <a:off x="4040942" y="1453095"/>
            <a:ext cx="666979" cy="592996"/>
          </a:xfrm>
          <a:prstGeom prst="ellipse">
            <a:avLst/>
          </a:prstGeom>
          <a:solidFill>
            <a:srgbClr val="DDCD47"/>
          </a:solidFill>
          <a:ln>
            <a:solidFill>
              <a:srgbClr val="DDCD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tx1"/>
                </a:solidFill>
                <a:latin typeface="Lucida Console" panose="020B0609040504020204" pitchFamily="49" charset="0"/>
                <a:cs typeface="Arial" panose="020B0604020202020204" pitchFamily="34" charset="0"/>
              </a:rPr>
              <a:t>90% </a:t>
            </a:r>
          </a:p>
        </p:txBody>
      </p:sp>
      <p:sp>
        <p:nvSpPr>
          <p:cNvPr id="26" name="Oval 25">
            <a:extLst>
              <a:ext uri="{FF2B5EF4-FFF2-40B4-BE49-F238E27FC236}">
                <a16:creationId xmlns:a16="http://schemas.microsoft.com/office/drawing/2014/main" id="{A515D7D1-7A1F-4795-A13E-80214E0EB3ED}"/>
              </a:ext>
            </a:extLst>
          </p:cNvPr>
          <p:cNvSpPr/>
          <p:nvPr/>
        </p:nvSpPr>
        <p:spPr>
          <a:xfrm>
            <a:off x="10513825" y="1497499"/>
            <a:ext cx="666979" cy="592996"/>
          </a:xfrm>
          <a:prstGeom prst="ellipse">
            <a:avLst/>
          </a:prstGeom>
          <a:solidFill>
            <a:srgbClr val="DDCD47"/>
          </a:solidFill>
          <a:ln>
            <a:solidFill>
              <a:srgbClr val="DDCD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tx1"/>
                </a:solidFill>
                <a:latin typeface="Lucida Console" panose="020B0609040504020204" pitchFamily="49" charset="0"/>
                <a:cs typeface="Arial" panose="020B0604020202020204" pitchFamily="34" charset="0"/>
              </a:rPr>
              <a:t>89%</a:t>
            </a:r>
          </a:p>
        </p:txBody>
      </p:sp>
    </p:spTree>
    <p:extLst>
      <p:ext uri="{BB962C8B-B14F-4D97-AF65-F5344CB8AC3E}">
        <p14:creationId xmlns:p14="http://schemas.microsoft.com/office/powerpoint/2010/main" val="40843384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8748FFA-7860-4FE7-BCB1-5D22B4ABEAB3}"/>
              </a:ext>
            </a:extLst>
          </p:cNvPr>
          <p:cNvSpPr/>
          <p:nvPr/>
        </p:nvSpPr>
        <p:spPr>
          <a:xfrm>
            <a:off x="320032" y="240665"/>
            <a:ext cx="11266033" cy="540276"/>
          </a:xfrm>
          <a:prstGeom prst="rect">
            <a:avLst/>
          </a:prstGeom>
          <a:solidFill>
            <a:srgbClr val="8736B4"/>
          </a:solidFill>
        </p:spPr>
        <p:txBody>
          <a:bodyPr wrap="none">
            <a:spAutoFit/>
          </a:bodyPr>
          <a:lstStyle/>
          <a:p>
            <a:r>
              <a:rPr lang="en-GB" sz="2911" b="1" dirty="0">
                <a:solidFill>
                  <a:schemeClr val="bg1"/>
                </a:solidFill>
                <a:latin typeface="Arial Black" panose="020B0A04020102020204" pitchFamily="34" charset="0"/>
              </a:rPr>
              <a:t>Outbreaks of infection and associated beds out of use</a:t>
            </a:r>
          </a:p>
        </p:txBody>
      </p:sp>
      <p:sp>
        <p:nvSpPr>
          <p:cNvPr id="4" name="Content Placeholder 6">
            <a:extLst>
              <a:ext uri="{FF2B5EF4-FFF2-40B4-BE49-F238E27FC236}">
                <a16:creationId xmlns:a16="http://schemas.microsoft.com/office/drawing/2014/main" id="{092D3BEF-4AC0-4BDF-8017-E5028CEB6EE8}"/>
              </a:ext>
            </a:extLst>
          </p:cNvPr>
          <p:cNvSpPr txBox="1">
            <a:spLocks/>
          </p:cNvSpPr>
          <p:nvPr/>
        </p:nvSpPr>
        <p:spPr>
          <a:xfrm>
            <a:off x="320032" y="1004312"/>
            <a:ext cx="11330053" cy="5664620"/>
          </a:xfrm>
          <a:prstGeom prst="rect">
            <a:avLst/>
          </a:prstGeom>
          <a:solidFill>
            <a:srgbClr val="FFFFFF">
              <a:alpha val="92157"/>
            </a:srgb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spcBef>
                <a:spcPts val="0"/>
              </a:spcBef>
              <a:spcAft>
                <a:spcPts val="1200"/>
              </a:spcAft>
              <a:buNone/>
            </a:pPr>
            <a:r>
              <a:rPr lang="en-GB" sz="2400" dirty="0">
                <a:solidFill>
                  <a:srgbClr val="002060"/>
                </a:solidFill>
              </a:rPr>
              <a:t>During January 2025, there were 14 infection related incidents/outbreaks (including 4 outbreaks that commenced in December 2024 and concluded in January 2025).</a:t>
            </a:r>
          </a:p>
          <a:p>
            <a:pPr>
              <a:lnSpc>
                <a:spcPct val="114000"/>
              </a:lnSpc>
              <a:spcBef>
                <a:spcPts val="0"/>
              </a:spcBef>
              <a:spcAft>
                <a:spcPts val="600"/>
              </a:spcAft>
            </a:pPr>
            <a:r>
              <a:rPr lang="en-GB" sz="2400" dirty="0">
                <a:solidFill>
                  <a:srgbClr val="002060"/>
                </a:solidFill>
              </a:rPr>
              <a:t>   9 in Morriston: 5 Influenza; 3 COVID-19; 1 Norovirus (179 bed days lost).</a:t>
            </a:r>
          </a:p>
          <a:p>
            <a:pPr marL="433197" indent="-433197">
              <a:lnSpc>
                <a:spcPct val="114000"/>
              </a:lnSpc>
              <a:spcBef>
                <a:spcPts val="0"/>
              </a:spcBef>
              <a:spcAft>
                <a:spcPts val="600"/>
              </a:spcAft>
            </a:pPr>
            <a:r>
              <a:rPr lang="en-GB" sz="2400" dirty="0">
                <a:solidFill>
                  <a:srgbClr val="002060"/>
                </a:solidFill>
              </a:rPr>
              <a:t>1 in Singleton: COVID-19 (0 bed days lost).</a:t>
            </a:r>
          </a:p>
          <a:p>
            <a:pPr marL="433197" indent="-433197">
              <a:lnSpc>
                <a:spcPct val="114000"/>
              </a:lnSpc>
              <a:spcBef>
                <a:spcPts val="0"/>
              </a:spcBef>
              <a:spcAft>
                <a:spcPts val="600"/>
              </a:spcAft>
            </a:pPr>
            <a:r>
              <a:rPr lang="en-GB" sz="2400" dirty="0">
                <a:solidFill>
                  <a:srgbClr val="002060"/>
                </a:solidFill>
              </a:rPr>
              <a:t>2 concurrent in Gorseinon Hospital: 1 Influenza; 1 COVID-19 (0 bed days lost).</a:t>
            </a:r>
          </a:p>
          <a:p>
            <a:pPr marL="433197" indent="-433197">
              <a:lnSpc>
                <a:spcPct val="114000"/>
              </a:lnSpc>
              <a:spcBef>
                <a:spcPts val="0"/>
              </a:spcBef>
              <a:spcAft>
                <a:spcPts val="600"/>
              </a:spcAft>
            </a:pPr>
            <a:r>
              <a:rPr lang="en-GB" sz="2400" dirty="0">
                <a:solidFill>
                  <a:srgbClr val="002060"/>
                </a:solidFill>
              </a:rPr>
              <a:t>2 in Mental Health Facilities: both Influenza (1 bed day lost).</a:t>
            </a:r>
          </a:p>
          <a:p>
            <a:pPr marL="0" indent="0">
              <a:lnSpc>
                <a:spcPct val="114000"/>
              </a:lnSpc>
              <a:spcBef>
                <a:spcPts val="0"/>
              </a:spcBef>
              <a:spcAft>
                <a:spcPts val="400"/>
              </a:spcAft>
              <a:buNone/>
            </a:pPr>
            <a:endParaRPr lang="en-GB" sz="2400" dirty="0">
              <a:solidFill>
                <a:srgbClr val="002060"/>
              </a:solidFill>
            </a:endParaRPr>
          </a:p>
          <a:p>
            <a:pPr marL="0" indent="0">
              <a:lnSpc>
                <a:spcPct val="114000"/>
              </a:lnSpc>
              <a:spcBef>
                <a:spcPts val="0"/>
              </a:spcBef>
              <a:spcAft>
                <a:spcPts val="600"/>
              </a:spcAft>
              <a:buNone/>
            </a:pPr>
            <a:r>
              <a:rPr lang="en-GB" sz="2400" dirty="0">
                <a:solidFill>
                  <a:srgbClr val="002060"/>
                </a:solidFill>
              </a:rPr>
              <a:t>During January, there was 1 genomically-linked outbreak of </a:t>
            </a:r>
            <a:r>
              <a:rPr lang="en-GB" sz="2400" i="1" dirty="0">
                <a:solidFill>
                  <a:srgbClr val="002060"/>
                </a:solidFill>
              </a:rPr>
              <a:t>C. difficile </a:t>
            </a:r>
            <a:r>
              <a:rPr lang="en-GB" sz="2400" dirty="0">
                <a:solidFill>
                  <a:srgbClr val="002060"/>
                </a:solidFill>
              </a:rPr>
              <a:t>identified</a:t>
            </a:r>
            <a:r>
              <a:rPr lang="en-GB" sz="2400" i="1" dirty="0">
                <a:solidFill>
                  <a:srgbClr val="002060"/>
                </a:solidFill>
              </a:rPr>
              <a:t> </a:t>
            </a:r>
            <a:r>
              <a:rPr lang="en-GB" sz="2400" dirty="0">
                <a:solidFill>
                  <a:srgbClr val="002060"/>
                </a:solidFill>
              </a:rPr>
              <a:t>in Morriston (involving 2 patients).  There were no bed days lost as a consequence.</a:t>
            </a:r>
          </a:p>
          <a:p>
            <a:pPr marL="0" indent="0" algn="ctr">
              <a:lnSpc>
                <a:spcPct val="114000"/>
              </a:lnSpc>
              <a:spcBef>
                <a:spcPts val="0"/>
              </a:spcBef>
              <a:spcAft>
                <a:spcPts val="400"/>
              </a:spcAft>
              <a:buNone/>
            </a:pPr>
            <a:endParaRPr lang="en-GB" sz="2400" b="1" dirty="0">
              <a:solidFill>
                <a:srgbClr val="002060"/>
              </a:solidFill>
            </a:endParaRPr>
          </a:p>
          <a:p>
            <a:pPr marL="0" indent="0" algn="ctr">
              <a:lnSpc>
                <a:spcPct val="114000"/>
              </a:lnSpc>
              <a:spcBef>
                <a:spcPts val="0"/>
              </a:spcBef>
              <a:spcAft>
                <a:spcPts val="600"/>
              </a:spcAft>
              <a:buNone/>
            </a:pPr>
            <a:r>
              <a:rPr lang="en-GB" b="1" dirty="0">
                <a:solidFill>
                  <a:srgbClr val="8736B4"/>
                </a:solidFill>
              </a:rPr>
              <a:t>ALL outbreaks are reported within Datix Cloud IQ</a:t>
            </a:r>
          </a:p>
        </p:txBody>
      </p:sp>
    </p:spTree>
    <p:extLst>
      <p:ext uri="{BB962C8B-B14F-4D97-AF65-F5344CB8AC3E}">
        <p14:creationId xmlns:p14="http://schemas.microsoft.com/office/powerpoint/2010/main" val="14597448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8748FFA-7860-4FE7-BCB1-5D22B4ABEAB3}"/>
              </a:ext>
            </a:extLst>
          </p:cNvPr>
          <p:cNvSpPr/>
          <p:nvPr/>
        </p:nvSpPr>
        <p:spPr>
          <a:xfrm>
            <a:off x="320032" y="240665"/>
            <a:ext cx="11596985" cy="461665"/>
          </a:xfrm>
          <a:prstGeom prst="rect">
            <a:avLst/>
          </a:prstGeom>
          <a:solidFill>
            <a:srgbClr val="8736B4"/>
          </a:solidFill>
        </p:spPr>
        <p:txBody>
          <a:bodyPr wrap="square">
            <a:spAutoFit/>
          </a:bodyPr>
          <a:lstStyle/>
          <a:p>
            <a:pPr algn="ctr"/>
            <a:r>
              <a:rPr lang="en-GB" sz="2400" b="1" dirty="0">
                <a:solidFill>
                  <a:schemeClr val="bg1"/>
                </a:solidFill>
                <a:latin typeface="Arial" panose="020B0604020202020204" pitchFamily="34" charset="0"/>
                <a:cs typeface="Arial" panose="020B0604020202020204" pitchFamily="34" charset="0"/>
              </a:rPr>
              <a:t>WHC HCAI &amp; AMR 2024/25 Improvement Goals</a:t>
            </a:r>
          </a:p>
        </p:txBody>
      </p:sp>
      <p:pic>
        <p:nvPicPr>
          <p:cNvPr id="5" name="Picture 4">
            <a:extLst>
              <a:ext uri="{FF2B5EF4-FFF2-40B4-BE49-F238E27FC236}">
                <a16:creationId xmlns:a16="http://schemas.microsoft.com/office/drawing/2014/main" id="{E5909FD2-408D-4AD9-B59E-53871C4099CB}"/>
              </a:ext>
            </a:extLst>
          </p:cNvPr>
          <p:cNvPicPr>
            <a:picLocks noChangeAspect="1"/>
          </p:cNvPicPr>
          <p:nvPr/>
        </p:nvPicPr>
        <p:blipFill>
          <a:blip r:embed="rId2">
            <a:extLst>
              <a:ext uri="{BEBA8EAE-BF5A-486C-A8C5-ECC9F3942E4B}">
                <a14:imgProps xmlns:a14="http://schemas.microsoft.com/office/drawing/2010/main">
                  <a14:imgLayer r:embed="rId3">
                    <a14:imgEffect>
                      <a14:saturation sat="200000"/>
                    </a14:imgEffect>
                  </a14:imgLayer>
                </a14:imgProps>
              </a:ext>
            </a:extLst>
          </a:blip>
          <a:stretch>
            <a:fillRect/>
          </a:stretch>
        </p:blipFill>
        <p:spPr>
          <a:xfrm>
            <a:off x="871432" y="731110"/>
            <a:ext cx="10449137" cy="6068451"/>
          </a:xfrm>
          <a:prstGeom prst="rect">
            <a:avLst/>
          </a:prstGeom>
        </p:spPr>
      </p:pic>
    </p:spTree>
    <p:extLst>
      <p:ext uri="{BB962C8B-B14F-4D97-AF65-F5344CB8AC3E}">
        <p14:creationId xmlns:p14="http://schemas.microsoft.com/office/powerpoint/2010/main" val="34576553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6D38C3-1FF6-4F00-9605-AC885F54B584}"/>
              </a:ext>
            </a:extLst>
          </p:cNvPr>
          <p:cNvSpPr/>
          <p:nvPr/>
        </p:nvSpPr>
        <p:spPr>
          <a:xfrm>
            <a:off x="320032" y="137537"/>
            <a:ext cx="4491422" cy="540276"/>
          </a:xfrm>
          <a:prstGeom prst="rect">
            <a:avLst/>
          </a:prstGeom>
        </p:spPr>
        <p:txBody>
          <a:bodyPr wrap="none">
            <a:spAutoFit/>
          </a:bodyPr>
          <a:lstStyle/>
          <a:p>
            <a:r>
              <a:rPr lang="en-GB" sz="2911" b="1" dirty="0">
                <a:solidFill>
                  <a:srgbClr val="9E4ECA"/>
                </a:solidFill>
                <a:latin typeface="Arial Black" panose="020B0A04020102020204" pitchFamily="34" charset="0"/>
              </a:rPr>
              <a:t>Focus for the quarter</a:t>
            </a:r>
          </a:p>
        </p:txBody>
      </p:sp>
      <p:sp>
        <p:nvSpPr>
          <p:cNvPr id="6" name="Content Placeholder 6">
            <a:extLst>
              <a:ext uri="{FF2B5EF4-FFF2-40B4-BE49-F238E27FC236}">
                <a16:creationId xmlns:a16="http://schemas.microsoft.com/office/drawing/2014/main" id="{CD13126A-BD24-42DD-88EF-AEBC4F728E5D}"/>
              </a:ext>
            </a:extLst>
          </p:cNvPr>
          <p:cNvSpPr txBox="1">
            <a:spLocks/>
          </p:cNvSpPr>
          <p:nvPr/>
        </p:nvSpPr>
        <p:spPr>
          <a:xfrm>
            <a:off x="224590" y="835941"/>
            <a:ext cx="11742821" cy="5379228"/>
          </a:xfrm>
          <a:prstGeom prst="rect">
            <a:avLst/>
          </a:prstGeom>
          <a:solidFill>
            <a:srgbClr val="FFFFFF">
              <a:alpha val="92157"/>
            </a:srgb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33197" indent="-433197">
              <a:lnSpc>
                <a:spcPct val="114000"/>
              </a:lnSpc>
              <a:spcBef>
                <a:spcPts val="200"/>
              </a:spcBef>
              <a:spcAft>
                <a:spcPts val="600"/>
              </a:spcAft>
            </a:pPr>
            <a:r>
              <a:rPr lang="en-GB" sz="2000" dirty="0">
                <a:solidFill>
                  <a:srgbClr val="002060"/>
                </a:solidFill>
              </a:rPr>
              <a:t>Gold </a:t>
            </a:r>
            <a:r>
              <a:rPr lang="en-GB" sz="2000" i="1" dirty="0">
                <a:solidFill>
                  <a:srgbClr val="002060"/>
                </a:solidFill>
              </a:rPr>
              <a:t>C. difficile </a:t>
            </a:r>
            <a:r>
              <a:rPr lang="en-GB" sz="2000" dirty="0">
                <a:solidFill>
                  <a:srgbClr val="002060"/>
                </a:solidFill>
              </a:rPr>
              <a:t>High Incidence Management Group continues, with Silver Groups reporting into Gold.</a:t>
            </a:r>
          </a:p>
          <a:p>
            <a:pPr marL="433197" indent="-433197">
              <a:lnSpc>
                <a:spcPct val="114000"/>
              </a:lnSpc>
              <a:spcBef>
                <a:spcPts val="200"/>
              </a:spcBef>
              <a:spcAft>
                <a:spcPts val="600"/>
              </a:spcAft>
            </a:pPr>
            <a:r>
              <a:rPr lang="en-GB" sz="2000" dirty="0">
                <a:solidFill>
                  <a:srgbClr val="002060"/>
                </a:solidFill>
              </a:rPr>
              <a:t>The Digital App for HCAI incident case reviews: the pilot has been delayed to late January, with feedback anticipated in February, which will inform revisions, with an ambition to launch in early March 2025.</a:t>
            </a:r>
          </a:p>
          <a:p>
            <a:pPr marL="433197" indent="-433197">
              <a:lnSpc>
                <a:spcPct val="114000"/>
              </a:lnSpc>
              <a:spcBef>
                <a:spcPts val="200"/>
              </a:spcBef>
              <a:spcAft>
                <a:spcPts val="600"/>
              </a:spcAft>
            </a:pPr>
            <a:r>
              <a:rPr lang="en-GB" sz="2000" dirty="0">
                <a:solidFill>
                  <a:srgbClr val="002060"/>
                </a:solidFill>
              </a:rPr>
              <a:t>The </a:t>
            </a:r>
            <a:r>
              <a:rPr lang="en-GB" sz="2000" i="1" dirty="0">
                <a:solidFill>
                  <a:srgbClr val="002060"/>
                </a:solidFill>
              </a:rPr>
              <a:t>C. difficile </a:t>
            </a:r>
            <a:r>
              <a:rPr lang="en-GB" sz="2000" dirty="0">
                <a:solidFill>
                  <a:srgbClr val="002060"/>
                </a:solidFill>
              </a:rPr>
              <a:t>risk stratification project work continues.   </a:t>
            </a:r>
          </a:p>
          <a:p>
            <a:pPr marL="433197" indent="-433197">
              <a:lnSpc>
                <a:spcPct val="114000"/>
              </a:lnSpc>
              <a:spcBef>
                <a:spcPts val="200"/>
              </a:spcBef>
              <a:spcAft>
                <a:spcPts val="600"/>
              </a:spcAft>
            </a:pPr>
            <a:r>
              <a:rPr lang="en-GB" sz="2000" dirty="0">
                <a:solidFill>
                  <a:srgbClr val="002060"/>
                </a:solidFill>
              </a:rPr>
              <a:t>The prescribing audit for hospital acquired pneumonia has been completed and provisional results shared at Gold and to form basis of further discussions with prescribing teams.</a:t>
            </a:r>
          </a:p>
          <a:p>
            <a:pPr marL="433197" indent="-433197">
              <a:lnSpc>
                <a:spcPct val="114000"/>
              </a:lnSpc>
              <a:spcBef>
                <a:spcPts val="200"/>
              </a:spcBef>
              <a:spcAft>
                <a:spcPts val="600"/>
              </a:spcAft>
            </a:pPr>
            <a:r>
              <a:rPr lang="en-GB" sz="2000" dirty="0">
                <a:solidFill>
                  <a:srgbClr val="002060"/>
                </a:solidFill>
              </a:rPr>
              <a:t>Following presentation of </a:t>
            </a:r>
            <a:r>
              <a:rPr lang="en-GB" sz="2000" i="1" dirty="0">
                <a:solidFill>
                  <a:srgbClr val="002060"/>
                </a:solidFill>
              </a:rPr>
              <a:t>C. difficile </a:t>
            </a:r>
            <a:r>
              <a:rPr lang="en-GB" sz="2000" dirty="0">
                <a:solidFill>
                  <a:srgbClr val="002060"/>
                </a:solidFill>
              </a:rPr>
              <a:t>paper to Management Board:</a:t>
            </a:r>
          </a:p>
          <a:p>
            <a:pPr marL="893763" lvl="1" indent="-436563">
              <a:lnSpc>
                <a:spcPct val="114000"/>
              </a:lnSpc>
              <a:spcBef>
                <a:spcPts val="200"/>
              </a:spcBef>
              <a:spcAft>
                <a:spcPts val="600"/>
              </a:spcAft>
              <a:buFont typeface="Wingdings" panose="05000000000000000000" pitchFamily="2" charset="2"/>
              <a:buChar char="Ø"/>
            </a:pPr>
            <a:r>
              <a:rPr lang="en-GB" sz="1900" dirty="0">
                <a:solidFill>
                  <a:srgbClr val="00009E"/>
                </a:solidFill>
              </a:rPr>
              <a:t>Proposal for review of funding regarding cleaning agreed in principle. To develop a programme for financial review for a phased approach, initially with a focus on areas of highest risk.</a:t>
            </a:r>
          </a:p>
          <a:p>
            <a:pPr marL="893763" lvl="1" indent="-436563">
              <a:lnSpc>
                <a:spcPct val="114000"/>
              </a:lnSpc>
              <a:spcBef>
                <a:spcPts val="200"/>
              </a:spcBef>
              <a:spcAft>
                <a:spcPts val="600"/>
              </a:spcAft>
              <a:buFont typeface="Wingdings" panose="05000000000000000000" pitchFamily="2" charset="2"/>
              <a:buChar char="Ø"/>
            </a:pPr>
            <a:r>
              <a:rPr lang="en-GB" sz="1900" dirty="0">
                <a:solidFill>
                  <a:srgbClr val="00009E"/>
                </a:solidFill>
              </a:rPr>
              <a:t>Development of a supportive toolkit for staff, and a corresponding governance framework to record and escalate when there is deviation from standard protocol for suspected and confirmed </a:t>
            </a:r>
            <a:r>
              <a:rPr lang="en-GB" sz="1900" i="1" dirty="0">
                <a:solidFill>
                  <a:srgbClr val="00009E"/>
                </a:solidFill>
              </a:rPr>
              <a:t>C. difficile </a:t>
            </a:r>
            <a:r>
              <a:rPr lang="en-GB" sz="1900" dirty="0">
                <a:solidFill>
                  <a:srgbClr val="00009E"/>
                </a:solidFill>
              </a:rPr>
              <a:t>isolation, and post-C</a:t>
            </a:r>
            <a:r>
              <a:rPr lang="en-GB" sz="1900" i="1" dirty="0">
                <a:solidFill>
                  <a:srgbClr val="00009E"/>
                </a:solidFill>
              </a:rPr>
              <a:t>. difficile</a:t>
            </a:r>
            <a:r>
              <a:rPr lang="en-GB" sz="1900" dirty="0">
                <a:solidFill>
                  <a:srgbClr val="00009E"/>
                </a:solidFill>
              </a:rPr>
              <a:t> high level cleaning processes.</a:t>
            </a:r>
          </a:p>
          <a:p>
            <a:pPr marL="0" indent="0">
              <a:lnSpc>
                <a:spcPct val="114000"/>
              </a:lnSpc>
              <a:spcBef>
                <a:spcPts val="200"/>
              </a:spcBef>
              <a:spcAft>
                <a:spcPts val="600"/>
              </a:spcAft>
              <a:buNone/>
            </a:pPr>
            <a:endParaRPr lang="en-GB" sz="1900" dirty="0">
              <a:solidFill>
                <a:srgbClr val="002060"/>
              </a:solidFill>
            </a:endParaRPr>
          </a:p>
        </p:txBody>
      </p:sp>
    </p:spTree>
    <p:extLst>
      <p:ext uri="{BB962C8B-B14F-4D97-AF65-F5344CB8AC3E}">
        <p14:creationId xmlns:p14="http://schemas.microsoft.com/office/powerpoint/2010/main" val="947618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68CC77-86E9-151D-575C-112F23FFD40F}"/>
            </a:ext>
          </a:extLst>
        </p:cNvPr>
        <p:cNvGrpSpPr/>
        <p:nvPr/>
      </p:nvGrpSpPr>
      <p:grpSpPr>
        <a:xfrm>
          <a:off x="0" y="0"/>
          <a:ext cx="0" cy="0"/>
          <a:chOff x="0" y="0"/>
          <a:chExt cx="0" cy="0"/>
        </a:xfrm>
      </p:grpSpPr>
      <p:pic>
        <p:nvPicPr>
          <p:cNvPr id="36" name="Picture 35">
            <a:extLst>
              <a:ext uri="{FF2B5EF4-FFF2-40B4-BE49-F238E27FC236}">
                <a16:creationId xmlns:a16="http://schemas.microsoft.com/office/drawing/2014/main" id="{BD4C9B25-8D8E-56D8-E1BD-23C5E27E91F9}"/>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DBF36532-3DFA-03DD-94D3-06318316C109}"/>
              </a:ext>
            </a:extLst>
          </p:cNvPr>
          <p:cNvPicPr>
            <a:picLocks noChangeAspect="1"/>
          </p:cNvPicPr>
          <p:nvPr/>
        </p:nvPicPr>
        <p:blipFill>
          <a:blip r:embed="rId3"/>
          <a:stretch>
            <a:fillRect/>
          </a:stretch>
        </p:blipFill>
        <p:spPr>
          <a:xfrm rot="8886303">
            <a:off x="5278572" y="2879780"/>
            <a:ext cx="10347125" cy="8447458"/>
          </a:xfrm>
          <a:prstGeom prst="rect">
            <a:avLst/>
          </a:prstGeom>
        </p:spPr>
      </p:pic>
      <p:pic>
        <p:nvPicPr>
          <p:cNvPr id="5" name="Picture 4">
            <a:extLst>
              <a:ext uri="{FF2B5EF4-FFF2-40B4-BE49-F238E27FC236}">
                <a16:creationId xmlns:a16="http://schemas.microsoft.com/office/drawing/2014/main" id="{626906BF-3A85-7912-C7C9-C94B25B01AAB}"/>
              </a:ext>
            </a:extLst>
          </p:cNvPr>
          <p:cNvPicPr>
            <a:picLocks noChangeAspect="1"/>
          </p:cNvPicPr>
          <p:nvPr/>
        </p:nvPicPr>
        <p:blipFill>
          <a:blip r:embed="rId4"/>
          <a:stretch>
            <a:fillRect/>
          </a:stretch>
        </p:blipFill>
        <p:spPr>
          <a:xfrm>
            <a:off x="203314" y="5876208"/>
            <a:ext cx="2067213" cy="762106"/>
          </a:xfrm>
          <a:prstGeom prst="rect">
            <a:avLst/>
          </a:prstGeom>
        </p:spPr>
      </p:pic>
      <p:pic>
        <p:nvPicPr>
          <p:cNvPr id="4" name="Picture 3">
            <a:extLst>
              <a:ext uri="{FF2B5EF4-FFF2-40B4-BE49-F238E27FC236}">
                <a16:creationId xmlns:a16="http://schemas.microsoft.com/office/drawing/2014/main" id="{7614B4B9-1483-42C3-8002-6C4B65C12D13}"/>
              </a:ext>
            </a:extLst>
          </p:cNvPr>
          <p:cNvPicPr>
            <a:picLocks noChangeAspect="1"/>
          </p:cNvPicPr>
          <p:nvPr/>
        </p:nvPicPr>
        <p:blipFill>
          <a:blip r:embed="rId5"/>
          <a:stretch>
            <a:fillRect/>
          </a:stretch>
        </p:blipFill>
        <p:spPr>
          <a:xfrm>
            <a:off x="0" y="1655218"/>
            <a:ext cx="12192000" cy="3547564"/>
          </a:xfrm>
          <a:prstGeom prst="rect">
            <a:avLst/>
          </a:prstGeom>
        </p:spPr>
      </p:pic>
      <p:sp>
        <p:nvSpPr>
          <p:cNvPr id="6" name="TextBox 5">
            <a:extLst>
              <a:ext uri="{FF2B5EF4-FFF2-40B4-BE49-F238E27FC236}">
                <a16:creationId xmlns:a16="http://schemas.microsoft.com/office/drawing/2014/main" id="{64D464B4-6679-4F5D-814A-FDFDAD8C6BA7}"/>
              </a:ext>
            </a:extLst>
          </p:cNvPr>
          <p:cNvSpPr txBox="1"/>
          <p:nvPr/>
        </p:nvSpPr>
        <p:spPr>
          <a:xfrm>
            <a:off x="203314" y="540774"/>
            <a:ext cx="1138891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Ambulance Handover Performance Patient Based &gt;1 hour</a:t>
            </a:r>
          </a:p>
        </p:txBody>
      </p:sp>
    </p:spTree>
    <p:extLst>
      <p:ext uri="{BB962C8B-B14F-4D97-AF65-F5344CB8AC3E}">
        <p14:creationId xmlns:p14="http://schemas.microsoft.com/office/powerpoint/2010/main" val="361255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68CC77-86E9-151D-575C-112F23FFD40F}"/>
            </a:ext>
          </a:extLst>
        </p:cNvPr>
        <p:cNvGrpSpPr/>
        <p:nvPr/>
      </p:nvGrpSpPr>
      <p:grpSpPr>
        <a:xfrm>
          <a:off x="0" y="0"/>
          <a:ext cx="0" cy="0"/>
          <a:chOff x="0" y="0"/>
          <a:chExt cx="0" cy="0"/>
        </a:xfrm>
      </p:grpSpPr>
      <p:pic>
        <p:nvPicPr>
          <p:cNvPr id="7" name="Picture 6" descr="A rainbow colored lines on a black background&#10;&#10;Description automatically generated">
            <a:extLst>
              <a:ext uri="{FF2B5EF4-FFF2-40B4-BE49-F238E27FC236}">
                <a16:creationId xmlns:a16="http://schemas.microsoft.com/office/drawing/2014/main" id="{DBF36532-3DFA-03DD-94D3-06318316C109}"/>
              </a:ext>
            </a:extLst>
          </p:cNvPr>
          <p:cNvPicPr>
            <a:picLocks noChangeAspect="1"/>
          </p:cNvPicPr>
          <p:nvPr/>
        </p:nvPicPr>
        <p:blipFill>
          <a:blip r:embed="rId2"/>
          <a:stretch>
            <a:fillRect/>
          </a:stretch>
        </p:blipFill>
        <p:spPr>
          <a:xfrm rot="8886303">
            <a:off x="5278572" y="2879780"/>
            <a:ext cx="10347125" cy="8447458"/>
          </a:xfrm>
          <a:prstGeom prst="rect">
            <a:avLst/>
          </a:prstGeom>
        </p:spPr>
      </p:pic>
      <p:pic>
        <p:nvPicPr>
          <p:cNvPr id="5" name="Picture 4">
            <a:extLst>
              <a:ext uri="{FF2B5EF4-FFF2-40B4-BE49-F238E27FC236}">
                <a16:creationId xmlns:a16="http://schemas.microsoft.com/office/drawing/2014/main" id="{626906BF-3A85-7912-C7C9-C94B25B01AAB}"/>
              </a:ext>
            </a:extLst>
          </p:cNvPr>
          <p:cNvPicPr>
            <a:picLocks noChangeAspect="1"/>
          </p:cNvPicPr>
          <p:nvPr/>
        </p:nvPicPr>
        <p:blipFill>
          <a:blip r:embed="rId3"/>
          <a:stretch>
            <a:fillRect/>
          </a:stretch>
        </p:blipFill>
        <p:spPr>
          <a:xfrm>
            <a:off x="203314" y="5876208"/>
            <a:ext cx="2067213" cy="762106"/>
          </a:xfrm>
          <a:prstGeom prst="rect">
            <a:avLst/>
          </a:prstGeom>
        </p:spPr>
      </p:pic>
      <p:pic>
        <p:nvPicPr>
          <p:cNvPr id="3" name="Picture 2">
            <a:extLst>
              <a:ext uri="{FF2B5EF4-FFF2-40B4-BE49-F238E27FC236}">
                <a16:creationId xmlns:a16="http://schemas.microsoft.com/office/drawing/2014/main" id="{468103C4-5225-4724-8922-34A8598048E0}"/>
              </a:ext>
            </a:extLst>
          </p:cNvPr>
          <p:cNvPicPr>
            <a:picLocks noChangeAspect="1"/>
          </p:cNvPicPr>
          <p:nvPr/>
        </p:nvPicPr>
        <p:blipFill>
          <a:blip r:embed="rId4"/>
          <a:stretch>
            <a:fillRect/>
          </a:stretch>
        </p:blipFill>
        <p:spPr>
          <a:xfrm>
            <a:off x="607916" y="1228418"/>
            <a:ext cx="10917174" cy="4401164"/>
          </a:xfrm>
          <a:prstGeom prst="rect">
            <a:avLst/>
          </a:prstGeom>
        </p:spPr>
      </p:pic>
      <p:sp>
        <p:nvSpPr>
          <p:cNvPr id="6" name="TextBox 5">
            <a:extLst>
              <a:ext uri="{FF2B5EF4-FFF2-40B4-BE49-F238E27FC236}">
                <a16:creationId xmlns:a16="http://schemas.microsoft.com/office/drawing/2014/main" id="{3064AC6A-7660-4184-9133-D592F1C7E927}"/>
              </a:ext>
            </a:extLst>
          </p:cNvPr>
          <p:cNvSpPr txBox="1"/>
          <p:nvPr/>
        </p:nvSpPr>
        <p:spPr>
          <a:xfrm>
            <a:off x="727587" y="285135"/>
            <a:ext cx="1067783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Ambulance Handover Performance Patient Based &gt;4 hours</a:t>
            </a:r>
          </a:p>
        </p:txBody>
      </p:sp>
    </p:spTree>
    <p:extLst>
      <p:ext uri="{BB962C8B-B14F-4D97-AF65-F5344CB8AC3E}">
        <p14:creationId xmlns:p14="http://schemas.microsoft.com/office/powerpoint/2010/main" val="2825900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68CC77-86E9-151D-575C-112F23FFD40F}"/>
            </a:ext>
          </a:extLst>
        </p:cNvPr>
        <p:cNvGrpSpPr/>
        <p:nvPr/>
      </p:nvGrpSpPr>
      <p:grpSpPr>
        <a:xfrm>
          <a:off x="0" y="0"/>
          <a:ext cx="0" cy="0"/>
          <a:chOff x="0" y="0"/>
          <a:chExt cx="0" cy="0"/>
        </a:xfrm>
      </p:grpSpPr>
      <p:pic>
        <p:nvPicPr>
          <p:cNvPr id="36" name="Picture 35">
            <a:extLst>
              <a:ext uri="{FF2B5EF4-FFF2-40B4-BE49-F238E27FC236}">
                <a16:creationId xmlns:a16="http://schemas.microsoft.com/office/drawing/2014/main" id="{BD4C9B25-8D8E-56D8-E1BD-23C5E27E91F9}"/>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DBF36532-3DFA-03DD-94D3-06318316C109}"/>
              </a:ext>
            </a:extLst>
          </p:cNvPr>
          <p:cNvPicPr>
            <a:picLocks noChangeAspect="1"/>
          </p:cNvPicPr>
          <p:nvPr/>
        </p:nvPicPr>
        <p:blipFill>
          <a:blip r:embed="rId3"/>
          <a:stretch>
            <a:fillRect/>
          </a:stretch>
        </p:blipFill>
        <p:spPr>
          <a:xfrm rot="8886303">
            <a:off x="5278572" y="2879780"/>
            <a:ext cx="10347125" cy="8447458"/>
          </a:xfrm>
          <a:prstGeom prst="rect">
            <a:avLst/>
          </a:prstGeom>
        </p:spPr>
      </p:pic>
      <p:pic>
        <p:nvPicPr>
          <p:cNvPr id="5" name="Picture 4">
            <a:extLst>
              <a:ext uri="{FF2B5EF4-FFF2-40B4-BE49-F238E27FC236}">
                <a16:creationId xmlns:a16="http://schemas.microsoft.com/office/drawing/2014/main" id="{626906BF-3A85-7912-C7C9-C94B25B01AAB}"/>
              </a:ext>
            </a:extLst>
          </p:cNvPr>
          <p:cNvPicPr>
            <a:picLocks noChangeAspect="1"/>
          </p:cNvPicPr>
          <p:nvPr/>
        </p:nvPicPr>
        <p:blipFill>
          <a:blip r:embed="rId4"/>
          <a:stretch>
            <a:fillRect/>
          </a:stretch>
        </p:blipFill>
        <p:spPr>
          <a:xfrm>
            <a:off x="203314" y="5876208"/>
            <a:ext cx="2067213" cy="762106"/>
          </a:xfrm>
          <a:prstGeom prst="rect">
            <a:avLst/>
          </a:prstGeom>
        </p:spPr>
      </p:pic>
      <p:pic>
        <p:nvPicPr>
          <p:cNvPr id="3" name="Picture 2">
            <a:extLst>
              <a:ext uri="{FF2B5EF4-FFF2-40B4-BE49-F238E27FC236}">
                <a16:creationId xmlns:a16="http://schemas.microsoft.com/office/drawing/2014/main" id="{4F6A5245-C1C7-4957-9419-82BBD90CB773}"/>
              </a:ext>
            </a:extLst>
          </p:cNvPr>
          <p:cNvPicPr>
            <a:picLocks noChangeAspect="1"/>
          </p:cNvPicPr>
          <p:nvPr/>
        </p:nvPicPr>
        <p:blipFill>
          <a:blip r:embed="rId5"/>
          <a:stretch>
            <a:fillRect/>
          </a:stretch>
        </p:blipFill>
        <p:spPr>
          <a:xfrm>
            <a:off x="0" y="47968"/>
            <a:ext cx="12192000" cy="6762063"/>
          </a:xfrm>
          <a:prstGeom prst="rect">
            <a:avLst/>
          </a:prstGeom>
        </p:spPr>
      </p:pic>
    </p:spTree>
    <p:extLst>
      <p:ext uri="{BB962C8B-B14F-4D97-AF65-F5344CB8AC3E}">
        <p14:creationId xmlns:p14="http://schemas.microsoft.com/office/powerpoint/2010/main" val="3478171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68CC77-86E9-151D-575C-112F23FFD40F}"/>
            </a:ext>
          </a:extLst>
        </p:cNvPr>
        <p:cNvGrpSpPr/>
        <p:nvPr/>
      </p:nvGrpSpPr>
      <p:grpSpPr>
        <a:xfrm>
          <a:off x="0" y="0"/>
          <a:ext cx="0" cy="0"/>
          <a:chOff x="0" y="0"/>
          <a:chExt cx="0" cy="0"/>
        </a:xfrm>
      </p:grpSpPr>
      <p:pic>
        <p:nvPicPr>
          <p:cNvPr id="36" name="Picture 35">
            <a:extLst>
              <a:ext uri="{FF2B5EF4-FFF2-40B4-BE49-F238E27FC236}">
                <a16:creationId xmlns:a16="http://schemas.microsoft.com/office/drawing/2014/main" id="{BD4C9B25-8D8E-56D8-E1BD-23C5E27E91F9}"/>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DBF36532-3DFA-03DD-94D3-06318316C109}"/>
              </a:ext>
            </a:extLst>
          </p:cNvPr>
          <p:cNvPicPr>
            <a:picLocks noChangeAspect="1"/>
          </p:cNvPicPr>
          <p:nvPr/>
        </p:nvPicPr>
        <p:blipFill>
          <a:blip r:embed="rId3"/>
          <a:stretch>
            <a:fillRect/>
          </a:stretch>
        </p:blipFill>
        <p:spPr>
          <a:xfrm rot="8886303">
            <a:off x="5278572" y="2879780"/>
            <a:ext cx="10347125" cy="8447458"/>
          </a:xfrm>
          <a:prstGeom prst="rect">
            <a:avLst/>
          </a:prstGeom>
        </p:spPr>
      </p:pic>
      <p:pic>
        <p:nvPicPr>
          <p:cNvPr id="5" name="Picture 4">
            <a:extLst>
              <a:ext uri="{FF2B5EF4-FFF2-40B4-BE49-F238E27FC236}">
                <a16:creationId xmlns:a16="http://schemas.microsoft.com/office/drawing/2014/main" id="{626906BF-3A85-7912-C7C9-C94B25B01AAB}"/>
              </a:ext>
            </a:extLst>
          </p:cNvPr>
          <p:cNvPicPr>
            <a:picLocks noChangeAspect="1"/>
          </p:cNvPicPr>
          <p:nvPr/>
        </p:nvPicPr>
        <p:blipFill>
          <a:blip r:embed="rId4"/>
          <a:stretch>
            <a:fillRect/>
          </a:stretch>
        </p:blipFill>
        <p:spPr>
          <a:xfrm>
            <a:off x="203314" y="5876208"/>
            <a:ext cx="2067213" cy="762106"/>
          </a:xfrm>
          <a:prstGeom prst="rect">
            <a:avLst/>
          </a:prstGeom>
        </p:spPr>
      </p:pic>
      <p:pic>
        <p:nvPicPr>
          <p:cNvPr id="3" name="Picture 2">
            <a:extLst>
              <a:ext uri="{FF2B5EF4-FFF2-40B4-BE49-F238E27FC236}">
                <a16:creationId xmlns:a16="http://schemas.microsoft.com/office/drawing/2014/main" id="{507E346D-C653-436B-B516-48D26C08D2FF}"/>
              </a:ext>
            </a:extLst>
          </p:cNvPr>
          <p:cNvPicPr>
            <a:picLocks noChangeAspect="1"/>
          </p:cNvPicPr>
          <p:nvPr/>
        </p:nvPicPr>
        <p:blipFill>
          <a:blip r:embed="rId5"/>
          <a:stretch>
            <a:fillRect/>
          </a:stretch>
        </p:blipFill>
        <p:spPr>
          <a:xfrm>
            <a:off x="203315" y="0"/>
            <a:ext cx="10975962" cy="5950894"/>
          </a:xfrm>
          <a:prstGeom prst="rect">
            <a:avLst/>
          </a:prstGeom>
        </p:spPr>
      </p:pic>
    </p:spTree>
    <p:extLst>
      <p:ext uri="{BB962C8B-B14F-4D97-AF65-F5344CB8AC3E}">
        <p14:creationId xmlns:p14="http://schemas.microsoft.com/office/powerpoint/2010/main" val="732107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084BAC-E0F9-B751-7F2E-E79F467065E8}"/>
            </a:ext>
          </a:extLst>
        </p:cNvPr>
        <p:cNvGrpSpPr/>
        <p:nvPr/>
      </p:nvGrpSpPr>
      <p:grpSpPr>
        <a:xfrm>
          <a:off x="0" y="0"/>
          <a:ext cx="0" cy="0"/>
          <a:chOff x="0" y="0"/>
          <a:chExt cx="0" cy="0"/>
        </a:xfrm>
      </p:grpSpPr>
      <p:pic>
        <p:nvPicPr>
          <p:cNvPr id="36" name="Picture 35">
            <a:extLst>
              <a:ext uri="{FF2B5EF4-FFF2-40B4-BE49-F238E27FC236}">
                <a16:creationId xmlns:a16="http://schemas.microsoft.com/office/drawing/2014/main" id="{CC15687A-5BE2-0CCC-9895-3476CA983BCB}"/>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558AE8B0-D1E7-F6C6-52CA-19BD8546C1A1}"/>
              </a:ext>
            </a:extLst>
          </p:cNvPr>
          <p:cNvPicPr>
            <a:picLocks noChangeAspect="1"/>
          </p:cNvPicPr>
          <p:nvPr/>
        </p:nvPicPr>
        <p:blipFill>
          <a:blip r:embed="rId3"/>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490F0891-DBE2-5690-A63E-8338CF80B55B}"/>
              </a:ext>
            </a:extLst>
          </p:cNvPr>
          <p:cNvSpPr txBox="1"/>
          <p:nvPr/>
        </p:nvSpPr>
        <p:spPr>
          <a:xfrm>
            <a:off x="437195" y="2162205"/>
            <a:ext cx="7941492" cy="1280937"/>
          </a:xfrm>
          <a:prstGeom prst="rect">
            <a:avLst/>
          </a:prstGeom>
        </p:spPr>
        <p:txBody>
          <a:bodyPr vert="horz" wrap="square" lIns="0" tIns="6931" rIns="0" bIns="0" rtlCol="0">
            <a:spAutoFit/>
          </a:bodyPr>
          <a:lstStyle/>
          <a:p>
            <a:pPr marL="7701" marR="3081" lvl="0" indent="0" algn="l" defTabSz="914400" rtl="0" eaLnBrk="1" fontAlgn="auto" latinLnBrk="0" hangingPunct="1">
              <a:lnSpc>
                <a:spcPct val="100600"/>
              </a:lnSpc>
              <a:spcBef>
                <a:spcPts val="55"/>
              </a:spcBef>
              <a:spcAft>
                <a:spcPts val="0"/>
              </a:spcAft>
              <a:buClrTx/>
              <a:buSzTx/>
              <a:buFontTx/>
              <a:buNone/>
              <a:tabLst/>
              <a:defRPr/>
            </a:pPr>
            <a:endParaRPr kumimoji="0" lang="en-GB" sz="4124" b="1" i="0" u="none" strike="noStrike" kern="1200" cap="none" spc="0" normalizeH="0" baseline="0" noProof="0" dirty="0">
              <a:ln>
                <a:noFill/>
              </a:ln>
              <a:solidFill>
                <a:srgbClr val="4472C4">
                  <a:lumMod val="50000"/>
                </a:srgbClr>
              </a:solidFill>
              <a:effectLst/>
              <a:uLnTx/>
              <a:uFillTx/>
              <a:latin typeface="Arial Black" panose="020B0604020202020204" pitchFamily="34" charset="0"/>
              <a:ea typeface="+mn-ea"/>
              <a:cs typeface="Arial Black" panose="020B0604020202020204" pitchFamily="34" charset="0"/>
            </a:endParaRPr>
          </a:p>
          <a:p>
            <a:pPr marL="7701" marR="3081" lvl="0" indent="0" algn="l" defTabSz="914400" rtl="0" eaLnBrk="1" fontAlgn="auto" latinLnBrk="0" hangingPunct="1">
              <a:lnSpc>
                <a:spcPct val="100600"/>
              </a:lnSpc>
              <a:spcBef>
                <a:spcPts val="55"/>
              </a:spcBef>
              <a:spcAft>
                <a:spcPts val="0"/>
              </a:spcAft>
              <a:buClrTx/>
              <a:buSzTx/>
              <a:buFontTx/>
              <a:buNone/>
              <a:tabLst/>
              <a:defRPr/>
            </a:pPr>
            <a:endParaRPr kumimoji="0" lang="en-GB" sz="4124" b="1" i="0" u="none" strike="noStrike" kern="1200" cap="none" spc="0" normalizeH="0" baseline="0" noProof="0" dirty="0">
              <a:ln>
                <a:noFill/>
              </a:ln>
              <a:solidFill>
                <a:prstClr val="white"/>
              </a:solidFill>
              <a:effectLst/>
              <a:uLnTx/>
              <a:uFillTx/>
              <a:latin typeface="Arial Black" panose="020B0604020202020204" pitchFamily="34" charset="0"/>
              <a:ea typeface="+mn-ea"/>
              <a:cs typeface="Arial Black" panose="020B0604020202020204" pitchFamily="34" charset="0"/>
            </a:endParaRPr>
          </a:p>
        </p:txBody>
      </p:sp>
      <p:pic>
        <p:nvPicPr>
          <p:cNvPr id="5" name="Picture 4">
            <a:extLst>
              <a:ext uri="{FF2B5EF4-FFF2-40B4-BE49-F238E27FC236}">
                <a16:creationId xmlns:a16="http://schemas.microsoft.com/office/drawing/2014/main" id="{DBB237B4-3381-EA23-96C9-32E974348446}"/>
              </a:ext>
            </a:extLst>
          </p:cNvPr>
          <p:cNvPicPr>
            <a:picLocks noChangeAspect="1"/>
          </p:cNvPicPr>
          <p:nvPr/>
        </p:nvPicPr>
        <p:blipFill>
          <a:blip r:embed="rId4"/>
          <a:stretch>
            <a:fillRect/>
          </a:stretch>
        </p:blipFill>
        <p:spPr>
          <a:xfrm>
            <a:off x="203314" y="5876208"/>
            <a:ext cx="2067213" cy="762106"/>
          </a:xfrm>
          <a:prstGeom prst="rect">
            <a:avLst/>
          </a:prstGeom>
        </p:spPr>
      </p:pic>
      <p:pic>
        <p:nvPicPr>
          <p:cNvPr id="3" name="Picture 2">
            <a:extLst>
              <a:ext uri="{FF2B5EF4-FFF2-40B4-BE49-F238E27FC236}">
                <a16:creationId xmlns:a16="http://schemas.microsoft.com/office/drawing/2014/main" id="{E724371D-31CD-462A-AE96-419CDE71BA1B}"/>
              </a:ext>
            </a:extLst>
          </p:cNvPr>
          <p:cNvPicPr>
            <a:picLocks noChangeAspect="1"/>
          </p:cNvPicPr>
          <p:nvPr/>
        </p:nvPicPr>
        <p:blipFill>
          <a:blip r:embed="rId5"/>
          <a:stretch>
            <a:fillRect/>
          </a:stretch>
        </p:blipFill>
        <p:spPr>
          <a:xfrm>
            <a:off x="313388" y="219686"/>
            <a:ext cx="11131359" cy="5619135"/>
          </a:xfrm>
          <a:prstGeom prst="rect">
            <a:avLst/>
          </a:prstGeom>
        </p:spPr>
      </p:pic>
    </p:spTree>
    <p:extLst>
      <p:ext uri="{BB962C8B-B14F-4D97-AF65-F5344CB8AC3E}">
        <p14:creationId xmlns:p14="http://schemas.microsoft.com/office/powerpoint/2010/main" val="29083191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1">
      <a:dk1>
        <a:sysClr val="windowText" lastClr="000000"/>
      </a:dk1>
      <a:lt1>
        <a:sysClr val="window" lastClr="FFFFFF"/>
      </a:lt1>
      <a:dk2>
        <a:srgbClr val="44546A"/>
      </a:dk2>
      <a:lt2>
        <a:srgbClr val="E7E6E6"/>
      </a:lt2>
      <a:accent1>
        <a:srgbClr val="5D59A5"/>
      </a:accent1>
      <a:accent2>
        <a:srgbClr val="00878D"/>
      </a:accent2>
      <a:accent3>
        <a:srgbClr val="4BA076"/>
      </a:accent3>
      <a:accent4>
        <a:srgbClr val="119263"/>
      </a:accent4>
      <a:accent5>
        <a:srgbClr val="AEAAD4"/>
      </a:accent5>
      <a:accent6>
        <a:srgbClr val="0068B6"/>
      </a:accent6>
      <a:hlink>
        <a:srgbClr val="5390D0"/>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569B47E-7461-48D5-8FEA-EAC24C55F6B4}" vid="{44375900-C106-4A27-A78C-C195E428122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7" ma:contentTypeDescription="Create a new document." ma:contentTypeScope="" ma:versionID="f1de4ef4e12f458871cdadfff01e05ec">
  <xsd:schema xmlns:xsd="http://www.w3.org/2001/XMLSchema" xmlns:xs="http://www.w3.org/2001/XMLSchema" xmlns:p="http://schemas.microsoft.com/office/2006/metadata/properties" xmlns:ns3="2795bbee-07b4-4e79-98d8-0419d9871cad" xmlns:ns4="258d5018-feb4-45ec-8043-ac7152467c64" targetNamespace="http://schemas.microsoft.com/office/2006/metadata/properties" ma:root="true" ma:fieldsID="903be532e1313ca49f8b7a1c63ef52e3" ns3:_="" ns4:_="">
    <xsd:import namespace="2795bbee-07b4-4e79-98d8-0419d9871cad"/>
    <xsd:import namespace="258d5018-feb4-45ec-8043-ac7152467c6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2795bbee-07b4-4e79-98d8-0419d9871cad" xsi:nil="true"/>
  </documentManagement>
</p:properties>
</file>

<file path=customXml/itemProps1.xml><?xml version="1.0" encoding="utf-8"?>
<ds:datastoreItem xmlns:ds="http://schemas.openxmlformats.org/officeDocument/2006/customXml" ds:itemID="{B047E414-4C14-4698-A6BE-47CB3E0FEE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95bbee-07b4-4e79-98d8-0419d9871cad"/>
    <ds:schemaRef ds:uri="258d5018-feb4-45ec-8043-ac7152467c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6B77489-8EEA-4D0F-AF3C-3AE92A6D2551}">
  <ds:schemaRefs>
    <ds:schemaRef ds:uri="http://schemas.microsoft.com/sharepoint/v3/contenttype/forms"/>
  </ds:schemaRefs>
</ds:datastoreItem>
</file>

<file path=customXml/itemProps3.xml><?xml version="1.0" encoding="utf-8"?>
<ds:datastoreItem xmlns:ds="http://schemas.openxmlformats.org/officeDocument/2006/customXml" ds:itemID="{F701A879-51F3-46BE-B248-9D4A8100A272}">
  <ds:schemaRefs>
    <ds:schemaRef ds:uri="http://schemas.microsoft.com/office/2006/metadata/properties"/>
    <ds:schemaRef ds:uri="http://purl.org/dc/terms/"/>
    <ds:schemaRef ds:uri="258d5018-feb4-45ec-8043-ac7152467c64"/>
    <ds:schemaRef ds:uri="http://schemas.microsoft.com/office/2006/documentManagement/types"/>
    <ds:schemaRef ds:uri="2795bbee-07b4-4e79-98d8-0419d9871cad"/>
    <ds:schemaRef ds:uri="http://schemas.microsoft.com/office/infopath/2007/PartnerControls"/>
    <ds:schemaRef ds:uri="http://purl.org/dc/elements/1.1/"/>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20153</TotalTime>
  <Words>1775</Words>
  <Application>Microsoft Office PowerPoint</Application>
  <PresentationFormat>Widescreen</PresentationFormat>
  <Paragraphs>240</Paragraphs>
  <Slides>44</Slides>
  <Notes>19</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44</vt:i4>
      </vt:variant>
    </vt:vector>
  </HeadingPairs>
  <TitlesOfParts>
    <vt:vector size="57" baseType="lpstr">
      <vt:lpstr>Aptos</vt:lpstr>
      <vt:lpstr>Arial</vt:lpstr>
      <vt:lpstr>Arial Black</vt:lpstr>
      <vt:lpstr>Calibri</vt:lpstr>
      <vt:lpstr>Calibri Light</vt:lpstr>
      <vt:lpstr>Lucida Console</vt:lpstr>
      <vt:lpstr>Symbol</vt:lpstr>
      <vt:lpstr>Times New Roman</vt:lpstr>
      <vt:lpstr>Verdana</vt:lpstr>
      <vt:lpstr>Wingdings</vt:lpstr>
      <vt:lpstr>Office Theme</vt:lpstr>
      <vt:lpstr>DARK TITLE BG</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Actions Taken</vt:lpstr>
      <vt:lpstr>PowerPoint Presentation</vt:lpstr>
      <vt:lpstr>Shift away from the Emergency Department</vt:lpstr>
      <vt:lpstr>PowerPoint Presentation</vt:lpstr>
      <vt:lpstr>PowerPoint Presentation</vt:lpstr>
      <vt:lpstr> Cancer Performance - % treated within 62 days  </vt:lpstr>
      <vt:lpstr> Cancer Backlog - 62 &amp; 104 days </vt:lpstr>
      <vt:lpstr> Breast Position </vt:lpstr>
      <vt:lpstr> Skin Position </vt:lpstr>
      <vt:lpstr> Gynaecological Position </vt:lpstr>
      <vt:lpstr> Lower GI Position </vt:lpstr>
      <vt:lpstr> Urological Position </vt:lpstr>
      <vt:lpstr> USC First outpatient waits within 2 weeks </vt:lpstr>
      <vt:lpstr>Decision to Treat within 31 Days – Treated Pathways</vt:lpstr>
      <vt:lpstr>Decision to Treat within 31 Days – Treated Pathways</vt:lpstr>
      <vt:lpstr>Pathology Turnaround Times</vt:lpstr>
      <vt:lpstr>Radiotherapy Waits – December 2024</vt:lpstr>
      <vt:lpstr>SACT Waits – December 2024</vt:lpstr>
      <vt:lpstr>First Definitive Treatment waits</vt:lpstr>
      <vt:lpstr>First Definitive Treatment waits</vt:lpstr>
      <vt:lpstr>Priorities/Focus Next Month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Delyth Davies (Swansea Bay UHB - Infection Control)</dc:creator>
  <cp:lastModifiedBy>Georgia Lewis  (Swansea Bay UHB - Corporate Governance )</cp:lastModifiedBy>
  <cp:revision>80</cp:revision>
  <dcterms:created xsi:type="dcterms:W3CDTF">2024-06-03T09:24:46Z</dcterms:created>
  <dcterms:modified xsi:type="dcterms:W3CDTF">2025-02-19T13:29:59Z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0x0101006652E948FA37F943B0514D0A14AFC95A</vt:lpwstr>
  </property>
</Properties>
</file>