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notesSlides/notesSlide9.xml" ContentType="application/vnd.openxmlformats-officedocument.presentationml.notesSlide+xml"/>
  <Override PartName="/ppt/ink/ink19.xml" ContentType="application/inkml+xml"/>
  <Override PartName="/ppt/ink/ink20.xml" ContentType="application/inkml+xml"/>
  <Override PartName="/ppt/ink/ink21.xml" ContentType="application/inkml+xml"/>
  <Override PartName="/ppt/ink/ink22.xml" ContentType="application/inkml+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authors.xml" ContentType="application/vnd.ms-powerpoint.author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61"/>
  </p:notesMasterIdLst>
  <p:handoutMasterIdLst>
    <p:handoutMasterId r:id="rId62"/>
  </p:handoutMasterIdLst>
  <p:sldIdLst>
    <p:sldId id="634" r:id="rId5"/>
    <p:sldId id="657" r:id="rId6"/>
    <p:sldId id="658" r:id="rId7"/>
    <p:sldId id="875" r:id="rId8"/>
    <p:sldId id="369" r:id="rId9"/>
    <p:sldId id="370" r:id="rId10"/>
    <p:sldId id="372" r:id="rId11"/>
    <p:sldId id="870" r:id="rId12"/>
    <p:sldId id="660" r:id="rId13"/>
    <p:sldId id="638" r:id="rId14"/>
    <p:sldId id="863" r:id="rId15"/>
    <p:sldId id="647" r:id="rId16"/>
    <p:sldId id="855" r:id="rId17"/>
    <p:sldId id="297" r:id="rId18"/>
    <p:sldId id="258" r:id="rId19"/>
    <p:sldId id="872" r:id="rId20"/>
    <p:sldId id="856" r:id="rId21"/>
    <p:sldId id="617" r:id="rId22"/>
    <p:sldId id="302" r:id="rId23"/>
    <p:sldId id="303" r:id="rId24"/>
    <p:sldId id="301" r:id="rId25"/>
    <p:sldId id="352" r:id="rId26"/>
    <p:sldId id="329" r:id="rId27"/>
    <p:sldId id="649" r:id="rId28"/>
    <p:sldId id="259" r:id="rId29"/>
    <p:sldId id="330" r:id="rId30"/>
    <p:sldId id="642" r:id="rId31"/>
    <p:sldId id="343" r:id="rId32"/>
    <p:sldId id="643" r:id="rId33"/>
    <p:sldId id="644" r:id="rId34"/>
    <p:sldId id="645" r:id="rId35"/>
    <p:sldId id="858" r:id="rId36"/>
    <p:sldId id="860" r:id="rId37"/>
    <p:sldId id="853" r:id="rId38"/>
    <p:sldId id="865" r:id="rId39"/>
    <p:sldId id="862" r:id="rId40"/>
    <p:sldId id="864" r:id="rId41"/>
    <p:sldId id="613" r:id="rId42"/>
    <p:sldId id="298" r:id="rId43"/>
    <p:sldId id="304" r:id="rId44"/>
    <p:sldId id="327" r:id="rId45"/>
    <p:sldId id="342" r:id="rId46"/>
    <p:sldId id="866" r:id="rId47"/>
    <p:sldId id="636" r:id="rId48"/>
    <p:sldId id="648" r:id="rId49"/>
    <p:sldId id="286" r:id="rId50"/>
    <p:sldId id="257" r:id="rId51"/>
    <p:sldId id="868" r:id="rId52"/>
    <p:sldId id="263" r:id="rId53"/>
    <p:sldId id="269" r:id="rId54"/>
    <p:sldId id="640" r:id="rId55"/>
    <p:sldId id="871" r:id="rId56"/>
    <p:sldId id="869" r:id="rId57"/>
    <p:sldId id="654" r:id="rId58"/>
    <p:sldId id="874" r:id="rId59"/>
    <p:sldId id="651" r:id="rId6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ummary Section" id="{609C0130-045B-4D05-9240-A6BA89173C7A}">
          <p14:sldIdLst/>
        </p14:section>
        <p14:section name="Title" id="{E9179714-2A59-4E12-9663-A295E9EAAECE}">
          <p14:sldIdLst>
            <p14:sldId id="634"/>
            <p14:sldId id="657"/>
          </p14:sldIdLst>
        </p14:section>
        <p14:section name="1. Estates Strategy – Where are we now?" id="{321F3A3F-34F6-40C4-A8A1-BB75DF487BDC}">
          <p14:sldIdLst>
            <p14:sldId id="658"/>
            <p14:sldId id="875"/>
            <p14:sldId id="369"/>
            <p14:sldId id="370"/>
            <p14:sldId id="372"/>
            <p14:sldId id="870"/>
          </p14:sldIdLst>
        </p14:section>
        <p14:section name="2. Where are we now? Condition Surveys" id="{FD03DD1E-705E-4D28-9F89-53F23A2352EF}">
          <p14:sldIdLst>
            <p14:sldId id="660"/>
            <p14:sldId id="638"/>
            <p14:sldId id="863"/>
            <p14:sldId id="647"/>
            <p14:sldId id="855"/>
            <p14:sldId id="297"/>
            <p14:sldId id="258"/>
            <p14:sldId id="872"/>
            <p14:sldId id="856"/>
            <p14:sldId id="617"/>
            <p14:sldId id="302"/>
            <p14:sldId id="303"/>
            <p14:sldId id="301"/>
            <p14:sldId id="352"/>
            <p14:sldId id="329"/>
            <p14:sldId id="649"/>
            <p14:sldId id="259"/>
            <p14:sldId id="330"/>
            <p14:sldId id="642"/>
            <p14:sldId id="343"/>
            <p14:sldId id="643"/>
            <p14:sldId id="644"/>
            <p14:sldId id="645"/>
          </p14:sldIdLst>
        </p14:section>
        <p14:section name="3. Where do we want to be - Clinical Services Plan" id="{784ED9EB-5905-4AE2-93EF-74ED0985E088}">
          <p14:sldIdLst>
            <p14:sldId id="858"/>
            <p14:sldId id="860"/>
            <p14:sldId id="853"/>
            <p14:sldId id="865"/>
          </p14:sldIdLst>
        </p14:section>
        <p14:section name="4. How do we get there - Site Development Control Plans" id="{7BB819F9-83BB-409F-85F9-7D813D105BE7}">
          <p14:sldIdLst>
            <p14:sldId id="862"/>
            <p14:sldId id="864"/>
            <p14:sldId id="613"/>
            <p14:sldId id="298"/>
            <p14:sldId id="304"/>
            <p14:sldId id="327"/>
            <p14:sldId id="342"/>
          </p14:sldIdLst>
        </p14:section>
        <p14:section name="5. How do we get there – Finance, Commercials and Disposals" id="{7228BF7C-390F-4ABE-AF27-6DC0E05876FC}">
          <p14:sldIdLst>
            <p14:sldId id="866"/>
            <p14:sldId id="636"/>
            <p14:sldId id="648"/>
            <p14:sldId id="286"/>
            <p14:sldId id="257"/>
            <p14:sldId id="868"/>
            <p14:sldId id="263"/>
            <p14:sldId id="269"/>
            <p14:sldId id="640"/>
          </p14:sldIdLst>
        </p14:section>
        <p14:section name="6. How do we get there – Decarbonisation." id="{9D0C3592-35A5-4FB2-A5DC-B359E6885214}">
          <p14:sldIdLst>
            <p14:sldId id="871"/>
            <p14:sldId id="869"/>
            <p14:sldId id="654"/>
            <p14:sldId id="874"/>
          </p14:sldIdLst>
        </p14:section>
        <p14:section name="7. Summary - Case for Change" id="{20EC3EEE-D492-44DF-B8A9-B2C3F27994C8}">
          <p14:sldIdLst>
            <p14:sldId id="65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568A925-226F-BAF7-58BB-C80CEA2671DE}" name="Mark Parsons (Swansea Bay UHB - Finance Directorate)" initials="MD" userId="S::mark.parsons2@wales.nhs.uk::fe88b8b3-508d-4947-88cc-60d1e16ff146" providerId="AD"/>
  <p188:author id="{FD9B3869-48BC-AF7B-0AE4-9A65AC4F07EF}" name="Ian MacDonald (Swansea Bay UHB - Finance)" initials="IM(BUF" userId="S::Ian.MacDonald@wales.nhs.uk::3757f4f5-0050-4e61-a994-9baae9f32a99" providerId="AD"/>
  <p188:author id="{839CF578-AF71-B56E-5083-0DCD7E08A10C}" name="Ian MacDonald (Swansea Bay UHB - Finance)" initials="IF" userId="S::ian.macdonald@wales.nhs.uk::3757f4f5-0050-4e61-a994-9baae9f32a99" providerId="AD"/>
  <p188:author id="{CB32F678-4690-3614-3D65-C3D0FBDFC0F3}" name="Simon Davies (Swansea Bay UHB - Capital Planning)" initials="SP" userId="S::simon.davies4@wales.nhs.uk::d72604c6-a249-4fd9-b0f5-7df3832ddda8" providerId="AD"/>
  <p188:author id="{F8501CA9-37B9-A025-4872-4AC87906DF0D}" name="Kerry Broadhead (Swansea Bay UHB - Strategy)" initials="KS" userId="S::kerry.broadhead@wales.nhs.uk::489bd7b1-0232-44b7-a977-0388113aef9a" providerId="AD"/>
  <p188:author id="{F56A99F3-4C69-9846-7408-9E2ADC0CEB75}" name="Darren Griffiths (Swansea Bay UHB - Finance)" initials="DF" userId="S::darren.griffiths@wales.nhs.uk::4605e2e0-c12f-4e53-a99c-4bca6faf100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F26FBC-AF31-432F-B2F6-877DA5C76B51}" v="3780" dt="2023-05-18T12:13:09.5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4" d="100"/>
          <a:sy n="104" d="100"/>
        </p:scale>
        <p:origin x="108" y="13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presProps" Target="presProps.xml"/><Relationship Id="rId68"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notesMaster" Target="notesMasters/notes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viewProps" Target="viewProps.xml"/><Relationship Id="rId69" Type="http://schemas.microsoft.com/office/2018/10/relationships/authors" Target="author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microsoft.com/office/2016/11/relationships/changesInfo" Target="changesInfos/changesInfo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an MacDonald (Swansea Bay UHB - Finance)" userId="3757f4f5-0050-4e61-a994-9baae9f32a99" providerId="ADAL" clId="{76F26FBC-AF31-432F-B2F6-877DA5C76B51}"/>
    <pc:docChg chg="undo custSel addSld delSld modSld sldOrd addSection delSection modSection">
      <pc:chgData name="Ian MacDonald (Swansea Bay UHB - Finance)" userId="3757f4f5-0050-4e61-a994-9baae9f32a99" providerId="ADAL" clId="{76F26FBC-AF31-432F-B2F6-877DA5C76B51}" dt="2023-05-18T12:13:09.524" v="5703" actId="14100"/>
      <pc:docMkLst>
        <pc:docMk/>
      </pc:docMkLst>
      <pc:sldChg chg="addSp delSp modSp mod">
        <pc:chgData name="Ian MacDonald (Swansea Bay UHB - Finance)" userId="3757f4f5-0050-4e61-a994-9baae9f32a99" providerId="ADAL" clId="{76F26FBC-AF31-432F-B2F6-877DA5C76B51}" dt="2023-05-18T09:21:24.158" v="5601" actId="2"/>
        <pc:sldMkLst>
          <pc:docMk/>
          <pc:sldMk cId="4162521182" sldId="257"/>
        </pc:sldMkLst>
        <pc:spChg chg="mod">
          <ac:chgData name="Ian MacDonald (Swansea Bay UHB - Finance)" userId="3757f4f5-0050-4e61-a994-9baae9f32a99" providerId="ADAL" clId="{76F26FBC-AF31-432F-B2F6-877DA5C76B51}" dt="2023-05-18T09:21:24.158" v="5601" actId="2"/>
          <ac:spMkLst>
            <pc:docMk/>
            <pc:sldMk cId="4162521182" sldId="257"/>
            <ac:spMk id="3" creationId="{00000000-0000-0000-0000-000000000000}"/>
          </ac:spMkLst>
        </pc:spChg>
        <pc:spChg chg="mod">
          <ac:chgData name="Ian MacDonald (Swansea Bay UHB - Finance)" userId="3757f4f5-0050-4e61-a994-9baae9f32a99" providerId="ADAL" clId="{76F26FBC-AF31-432F-B2F6-877DA5C76B51}" dt="2023-05-18T08:56:07.425" v="4404" actId="1582"/>
          <ac:spMkLst>
            <pc:docMk/>
            <pc:sldMk cId="4162521182" sldId="257"/>
            <ac:spMk id="4" creationId="{00000000-0000-0000-0000-000000000000}"/>
          </ac:spMkLst>
        </pc:spChg>
        <pc:spChg chg="add mod">
          <ac:chgData name="Ian MacDonald (Swansea Bay UHB - Finance)" userId="3757f4f5-0050-4e61-a994-9baae9f32a99" providerId="ADAL" clId="{76F26FBC-AF31-432F-B2F6-877DA5C76B51}" dt="2023-05-18T08:54:47.142" v="4384" actId="1076"/>
          <ac:spMkLst>
            <pc:docMk/>
            <pc:sldMk cId="4162521182" sldId="257"/>
            <ac:spMk id="5" creationId="{D8EDA8E9-47A7-ABA7-FBD2-5B5BA5FD6543}"/>
          </ac:spMkLst>
        </pc:spChg>
        <pc:spChg chg="del mod">
          <ac:chgData name="Ian MacDonald (Swansea Bay UHB - Finance)" userId="3757f4f5-0050-4e61-a994-9baae9f32a99" providerId="ADAL" clId="{76F26FBC-AF31-432F-B2F6-877DA5C76B51}" dt="2023-05-18T08:54:00.724" v="4368" actId="478"/>
          <ac:spMkLst>
            <pc:docMk/>
            <pc:sldMk cId="4162521182" sldId="257"/>
            <ac:spMk id="6" creationId="{00000000-0000-0000-0000-000000000000}"/>
          </ac:spMkLst>
        </pc:spChg>
        <pc:picChg chg="del">
          <ac:chgData name="Ian MacDonald (Swansea Bay UHB - Finance)" userId="3757f4f5-0050-4e61-a994-9baae9f32a99" providerId="ADAL" clId="{76F26FBC-AF31-432F-B2F6-877DA5C76B51}" dt="2023-05-18T08:52:22.546" v="4306" actId="478"/>
          <ac:picMkLst>
            <pc:docMk/>
            <pc:sldMk cId="4162521182" sldId="257"/>
            <ac:picMk id="7" creationId="{00000000-0000-0000-0000-000000000000}"/>
          </ac:picMkLst>
        </pc:picChg>
        <pc:picChg chg="del">
          <ac:chgData name="Ian MacDonald (Swansea Bay UHB - Finance)" userId="3757f4f5-0050-4e61-a994-9baae9f32a99" providerId="ADAL" clId="{76F26FBC-AF31-432F-B2F6-877DA5C76B51}" dt="2023-05-18T08:52:25.092" v="4307" actId="478"/>
          <ac:picMkLst>
            <pc:docMk/>
            <pc:sldMk cId="4162521182" sldId="257"/>
            <ac:picMk id="8" creationId="{00000000-0000-0000-0000-000000000000}"/>
          </ac:picMkLst>
        </pc:picChg>
      </pc:sldChg>
      <pc:sldChg chg="addSp delSp modSp mod">
        <pc:chgData name="Ian MacDonald (Swansea Bay UHB - Finance)" userId="3757f4f5-0050-4e61-a994-9baae9f32a99" providerId="ADAL" clId="{76F26FBC-AF31-432F-B2F6-877DA5C76B51}" dt="2023-05-18T09:30:21.111" v="5625" actId="6549"/>
        <pc:sldMkLst>
          <pc:docMk/>
          <pc:sldMk cId="3682622739" sldId="258"/>
        </pc:sldMkLst>
        <pc:spChg chg="add mod">
          <ac:chgData name="Ian MacDonald (Swansea Bay UHB - Finance)" userId="3757f4f5-0050-4e61-a994-9baae9f32a99" providerId="ADAL" clId="{76F26FBC-AF31-432F-B2F6-877DA5C76B51}" dt="2023-05-18T09:30:21.111" v="5625" actId="6549"/>
          <ac:spMkLst>
            <pc:docMk/>
            <pc:sldMk cId="3682622739" sldId="258"/>
            <ac:spMk id="4" creationId="{C4471E65-DCEE-1B16-659C-E8FDDE9D2BB2}"/>
          </ac:spMkLst>
        </pc:spChg>
        <pc:spChg chg="del mod">
          <ac:chgData name="Ian MacDonald (Swansea Bay UHB - Finance)" userId="3757f4f5-0050-4e61-a994-9baae9f32a99" providerId="ADAL" clId="{76F26FBC-AF31-432F-B2F6-877DA5C76B51}" dt="2023-05-18T08:04:18.067" v="2488" actId="478"/>
          <ac:spMkLst>
            <pc:docMk/>
            <pc:sldMk cId="3682622739" sldId="258"/>
            <ac:spMk id="5" creationId="{00000000-0000-0000-0000-000000000000}"/>
          </ac:spMkLst>
        </pc:spChg>
        <pc:graphicFrameChg chg="mod">
          <ac:chgData name="Ian MacDonald (Swansea Bay UHB - Finance)" userId="3757f4f5-0050-4e61-a994-9baae9f32a99" providerId="ADAL" clId="{76F26FBC-AF31-432F-B2F6-877DA5C76B51}" dt="2023-05-18T08:04:19.193" v="2489"/>
          <ac:graphicFrameMkLst>
            <pc:docMk/>
            <pc:sldMk cId="3682622739" sldId="258"/>
            <ac:graphicFrameMk id="3" creationId="{00000000-0000-0000-0000-000000000000}"/>
          </ac:graphicFrameMkLst>
        </pc:graphicFrameChg>
      </pc:sldChg>
      <pc:sldChg chg="delSp modSp mod">
        <pc:chgData name="Ian MacDonald (Swansea Bay UHB - Finance)" userId="3757f4f5-0050-4e61-a994-9baae9f32a99" providerId="ADAL" clId="{76F26FBC-AF31-432F-B2F6-877DA5C76B51}" dt="2023-05-18T09:30:22.678" v="5627" actId="6549"/>
        <pc:sldMkLst>
          <pc:docMk/>
          <pc:sldMk cId="3888877860" sldId="259"/>
        </pc:sldMkLst>
        <pc:spChg chg="mod">
          <ac:chgData name="Ian MacDonald (Swansea Bay UHB - Finance)" userId="3757f4f5-0050-4e61-a994-9baae9f32a99" providerId="ADAL" clId="{76F26FBC-AF31-432F-B2F6-877DA5C76B51}" dt="2023-05-18T09:30:22.678" v="5627" actId="6549"/>
          <ac:spMkLst>
            <pc:docMk/>
            <pc:sldMk cId="3888877860" sldId="259"/>
            <ac:spMk id="5" creationId="{00000000-0000-0000-0000-000000000000}"/>
          </ac:spMkLst>
        </pc:spChg>
        <pc:grpChg chg="del">
          <ac:chgData name="Ian MacDonald (Swansea Bay UHB - Finance)" userId="3757f4f5-0050-4e61-a994-9baae9f32a99" providerId="ADAL" clId="{76F26FBC-AF31-432F-B2F6-877DA5C76B51}" dt="2023-05-18T08:30:18.751" v="3503" actId="478"/>
          <ac:grpSpMkLst>
            <pc:docMk/>
            <pc:sldMk cId="3888877860" sldId="259"/>
            <ac:grpSpMk id="14" creationId="{635D2C6E-54A6-B340-1CCA-BF8A19796845}"/>
          </ac:grpSpMkLst>
        </pc:grpChg>
        <pc:graphicFrameChg chg="mod modGraphic">
          <ac:chgData name="Ian MacDonald (Swansea Bay UHB - Finance)" userId="3757f4f5-0050-4e61-a994-9baae9f32a99" providerId="ADAL" clId="{76F26FBC-AF31-432F-B2F6-877DA5C76B51}" dt="2023-05-18T08:30:38.264" v="3510" actId="1076"/>
          <ac:graphicFrameMkLst>
            <pc:docMk/>
            <pc:sldMk cId="3888877860" sldId="259"/>
            <ac:graphicFrameMk id="9" creationId="{0BC45424-C7A1-3FF2-8D66-37B02E4AD0F5}"/>
          </ac:graphicFrameMkLst>
        </pc:graphicFrameChg>
        <pc:inkChg chg="del">
          <ac:chgData name="Ian MacDonald (Swansea Bay UHB - Finance)" userId="3757f4f5-0050-4e61-a994-9baae9f32a99" providerId="ADAL" clId="{76F26FBC-AF31-432F-B2F6-877DA5C76B51}" dt="2023-05-18T08:30:20.408" v="3505" actId="478"/>
          <ac:inkMkLst>
            <pc:docMk/>
            <pc:sldMk cId="3888877860" sldId="259"/>
            <ac:inkMk id="12" creationId="{757E2C07-9586-00F1-BCE1-F96517EDC15B}"/>
          </ac:inkMkLst>
        </pc:inkChg>
        <pc:inkChg chg="del">
          <ac:chgData name="Ian MacDonald (Swansea Bay UHB - Finance)" userId="3757f4f5-0050-4e61-a994-9baae9f32a99" providerId="ADAL" clId="{76F26FBC-AF31-432F-B2F6-877DA5C76B51}" dt="2023-05-18T08:30:19.754" v="3504" actId="478"/>
          <ac:inkMkLst>
            <pc:docMk/>
            <pc:sldMk cId="3888877860" sldId="259"/>
            <ac:inkMk id="13" creationId="{70D8270C-FA0E-D35F-7872-FD0B857148A5}"/>
          </ac:inkMkLst>
        </pc:inkChg>
      </pc:sldChg>
      <pc:sldChg chg="addSp delSp modSp mod">
        <pc:chgData name="Ian MacDonald (Swansea Bay UHB - Finance)" userId="3757f4f5-0050-4e61-a994-9baae9f32a99" providerId="ADAL" clId="{76F26FBC-AF31-432F-B2F6-877DA5C76B51}" dt="2023-05-18T08:57:56.594" v="4465" actId="207"/>
        <pc:sldMkLst>
          <pc:docMk/>
          <pc:sldMk cId="2375800959" sldId="263"/>
        </pc:sldMkLst>
        <pc:spChg chg="add mod">
          <ac:chgData name="Ian MacDonald (Swansea Bay UHB - Finance)" userId="3757f4f5-0050-4e61-a994-9baae9f32a99" providerId="ADAL" clId="{76F26FBC-AF31-432F-B2F6-877DA5C76B51}" dt="2023-05-18T08:57:37.827" v="4459" actId="20577"/>
          <ac:spMkLst>
            <pc:docMk/>
            <pc:sldMk cId="2375800959" sldId="263"/>
            <ac:spMk id="3" creationId="{F31FAB15-3EB1-C937-840B-4CE01630AB6E}"/>
          </ac:spMkLst>
        </pc:spChg>
        <pc:spChg chg="mod">
          <ac:chgData name="Ian MacDonald (Swansea Bay UHB - Finance)" userId="3757f4f5-0050-4e61-a994-9baae9f32a99" providerId="ADAL" clId="{76F26FBC-AF31-432F-B2F6-877DA5C76B51}" dt="2023-05-18T08:57:56.594" v="4465" actId="207"/>
          <ac:spMkLst>
            <pc:docMk/>
            <pc:sldMk cId="2375800959" sldId="263"/>
            <ac:spMk id="9" creationId="{00000000-0000-0000-0000-000000000000}"/>
          </ac:spMkLst>
        </pc:spChg>
        <pc:picChg chg="del">
          <ac:chgData name="Ian MacDonald (Swansea Bay UHB - Finance)" userId="3757f4f5-0050-4e61-a994-9baae9f32a99" providerId="ADAL" clId="{76F26FBC-AF31-432F-B2F6-877DA5C76B51}" dt="2023-05-18T08:57:24.919" v="4438" actId="478"/>
          <ac:picMkLst>
            <pc:docMk/>
            <pc:sldMk cId="2375800959" sldId="263"/>
            <ac:picMk id="5" creationId="{00000000-0000-0000-0000-000000000000}"/>
          </ac:picMkLst>
        </pc:picChg>
        <pc:picChg chg="del">
          <ac:chgData name="Ian MacDonald (Swansea Bay UHB - Finance)" userId="3757f4f5-0050-4e61-a994-9baae9f32a99" providerId="ADAL" clId="{76F26FBC-AF31-432F-B2F6-877DA5C76B51}" dt="2023-05-18T08:57:27.016" v="4439" actId="478"/>
          <ac:picMkLst>
            <pc:docMk/>
            <pc:sldMk cId="2375800959" sldId="263"/>
            <ac:picMk id="6" creationId="{00000000-0000-0000-0000-000000000000}"/>
          </ac:picMkLst>
        </pc:picChg>
        <pc:picChg chg="del">
          <ac:chgData name="Ian MacDonald (Swansea Bay UHB - Finance)" userId="3757f4f5-0050-4e61-a994-9baae9f32a99" providerId="ADAL" clId="{76F26FBC-AF31-432F-B2F6-877DA5C76B51}" dt="2023-05-18T08:57:29.036" v="4440" actId="478"/>
          <ac:picMkLst>
            <pc:docMk/>
            <pc:sldMk cId="2375800959" sldId="263"/>
            <ac:picMk id="7" creationId="{00000000-0000-0000-0000-000000000000}"/>
          </ac:picMkLst>
        </pc:picChg>
      </pc:sldChg>
      <pc:sldChg chg="addSp delSp modSp mod">
        <pc:chgData name="Ian MacDonald (Swansea Bay UHB - Finance)" userId="3757f4f5-0050-4e61-a994-9baae9f32a99" providerId="ADAL" clId="{76F26FBC-AF31-432F-B2F6-877DA5C76B51}" dt="2023-05-18T08:59:14.697" v="4513" actId="1076"/>
        <pc:sldMkLst>
          <pc:docMk/>
          <pc:sldMk cId="685265066" sldId="269"/>
        </pc:sldMkLst>
        <pc:spChg chg="add mod">
          <ac:chgData name="Ian MacDonald (Swansea Bay UHB - Finance)" userId="3757f4f5-0050-4e61-a994-9baae9f32a99" providerId="ADAL" clId="{76F26FBC-AF31-432F-B2F6-877DA5C76B51}" dt="2023-05-18T08:58:26.204" v="4499" actId="20577"/>
          <ac:spMkLst>
            <pc:docMk/>
            <pc:sldMk cId="685265066" sldId="269"/>
            <ac:spMk id="3" creationId="{F23C9147-5780-612C-D755-36049260B54C}"/>
          </ac:spMkLst>
        </pc:spChg>
        <pc:spChg chg="mod">
          <ac:chgData name="Ian MacDonald (Swansea Bay UHB - Finance)" userId="3757f4f5-0050-4e61-a994-9baae9f32a99" providerId="ADAL" clId="{76F26FBC-AF31-432F-B2F6-877DA5C76B51}" dt="2023-05-18T08:59:14.697" v="4513" actId="1076"/>
          <ac:spMkLst>
            <pc:docMk/>
            <pc:sldMk cId="685265066" sldId="269"/>
            <ac:spMk id="7" creationId="{00000000-0000-0000-0000-000000000000}"/>
          </ac:spMkLst>
        </pc:spChg>
        <pc:picChg chg="del">
          <ac:chgData name="Ian MacDonald (Swansea Bay UHB - Finance)" userId="3757f4f5-0050-4e61-a994-9baae9f32a99" providerId="ADAL" clId="{76F26FBC-AF31-432F-B2F6-877DA5C76B51}" dt="2023-05-18T08:58:08.848" v="4466" actId="478"/>
          <ac:picMkLst>
            <pc:docMk/>
            <pc:sldMk cId="685265066" sldId="269"/>
            <ac:picMk id="5" creationId="{00000000-0000-0000-0000-000000000000}"/>
          </ac:picMkLst>
        </pc:picChg>
        <pc:picChg chg="mod">
          <ac:chgData name="Ian MacDonald (Swansea Bay UHB - Finance)" userId="3757f4f5-0050-4e61-a994-9baae9f32a99" providerId="ADAL" clId="{76F26FBC-AF31-432F-B2F6-877DA5C76B51}" dt="2023-05-18T08:59:05.060" v="4509" actId="14100"/>
          <ac:picMkLst>
            <pc:docMk/>
            <pc:sldMk cId="685265066" sldId="269"/>
            <ac:picMk id="6" creationId="{00000000-0000-0000-0000-000000000000}"/>
          </ac:picMkLst>
        </pc:picChg>
        <pc:picChg chg="del">
          <ac:chgData name="Ian MacDonald (Swansea Bay UHB - Finance)" userId="3757f4f5-0050-4e61-a994-9baae9f32a99" providerId="ADAL" clId="{76F26FBC-AF31-432F-B2F6-877DA5C76B51}" dt="2023-05-18T08:58:10.814" v="4467" actId="478"/>
          <ac:picMkLst>
            <pc:docMk/>
            <pc:sldMk cId="685265066" sldId="269"/>
            <ac:picMk id="8" creationId="{00000000-0000-0000-0000-000000000000}"/>
          </ac:picMkLst>
        </pc:picChg>
        <pc:picChg chg="del">
          <ac:chgData name="Ian MacDonald (Swansea Bay UHB - Finance)" userId="3757f4f5-0050-4e61-a994-9baae9f32a99" providerId="ADAL" clId="{76F26FBC-AF31-432F-B2F6-877DA5C76B51}" dt="2023-05-18T08:58:11.754" v="4468" actId="478"/>
          <ac:picMkLst>
            <pc:docMk/>
            <pc:sldMk cId="685265066" sldId="269"/>
            <ac:picMk id="9" creationId="{00000000-0000-0000-0000-000000000000}"/>
          </ac:picMkLst>
        </pc:picChg>
      </pc:sldChg>
      <pc:sldChg chg="modSp mod">
        <pc:chgData name="Ian MacDonald (Swansea Bay UHB - Finance)" userId="3757f4f5-0050-4e61-a994-9baae9f32a99" providerId="ADAL" clId="{76F26FBC-AF31-432F-B2F6-877DA5C76B51}" dt="2023-05-18T09:21:23.065" v="5600" actId="2"/>
        <pc:sldMkLst>
          <pc:docMk/>
          <pc:sldMk cId="781218486" sldId="286"/>
        </pc:sldMkLst>
        <pc:spChg chg="mod">
          <ac:chgData name="Ian MacDonald (Swansea Bay UHB - Finance)" userId="3757f4f5-0050-4e61-a994-9baae9f32a99" providerId="ADAL" clId="{76F26FBC-AF31-432F-B2F6-877DA5C76B51}" dt="2023-05-18T08:51:46.240" v="4300"/>
          <ac:spMkLst>
            <pc:docMk/>
            <pc:sldMk cId="781218486" sldId="286"/>
            <ac:spMk id="3" creationId="{3420A74E-C1E9-148B-7976-A319B17F5EB4}"/>
          </ac:spMkLst>
        </pc:spChg>
        <pc:graphicFrameChg chg="mod modGraphic">
          <ac:chgData name="Ian MacDonald (Swansea Bay UHB - Finance)" userId="3757f4f5-0050-4e61-a994-9baae9f32a99" providerId="ADAL" clId="{76F26FBC-AF31-432F-B2F6-877DA5C76B51}" dt="2023-05-18T09:21:23.065" v="5600" actId="2"/>
          <ac:graphicFrameMkLst>
            <pc:docMk/>
            <pc:sldMk cId="781218486" sldId="286"/>
            <ac:graphicFrameMk id="2" creationId="{01DB919E-4465-0A48-170F-881AFE6A863A}"/>
          </ac:graphicFrameMkLst>
        </pc:graphicFrameChg>
      </pc:sldChg>
      <pc:sldChg chg="addSp delSp modSp mod">
        <pc:chgData name="Ian MacDonald (Swansea Bay UHB - Finance)" userId="3757f4f5-0050-4e61-a994-9baae9f32a99" providerId="ADAL" clId="{76F26FBC-AF31-432F-B2F6-877DA5C76B51}" dt="2023-05-18T08:32:19.506" v="3657" actId="14100"/>
        <pc:sldMkLst>
          <pc:docMk/>
          <pc:sldMk cId="2360900564" sldId="297"/>
        </pc:sldMkLst>
        <pc:spChg chg="del">
          <ac:chgData name="Ian MacDonald (Swansea Bay UHB - Finance)" userId="3757f4f5-0050-4e61-a994-9baae9f32a99" providerId="ADAL" clId="{76F26FBC-AF31-432F-B2F6-877DA5C76B51}" dt="2023-05-18T08:01:30.479" v="2379" actId="478"/>
          <ac:spMkLst>
            <pc:docMk/>
            <pc:sldMk cId="2360900564" sldId="297"/>
            <ac:spMk id="2" creationId="{1B3398E6-234B-D8DC-8117-F3BD364187A9}"/>
          </ac:spMkLst>
        </pc:spChg>
        <pc:spChg chg="add mod">
          <ac:chgData name="Ian MacDonald (Swansea Bay UHB - Finance)" userId="3757f4f5-0050-4e61-a994-9baae9f32a99" providerId="ADAL" clId="{76F26FBC-AF31-432F-B2F6-877DA5C76B51}" dt="2023-05-18T08:04:59.253" v="2494" actId="2711"/>
          <ac:spMkLst>
            <pc:docMk/>
            <pc:sldMk cId="2360900564" sldId="297"/>
            <ac:spMk id="4" creationId="{07BBAE62-5AD9-5614-DD06-A17405B78F07}"/>
          </ac:spMkLst>
        </pc:spChg>
        <pc:spChg chg="add del mod">
          <ac:chgData name="Ian MacDonald (Swansea Bay UHB - Finance)" userId="3757f4f5-0050-4e61-a994-9baae9f32a99" providerId="ADAL" clId="{76F26FBC-AF31-432F-B2F6-877DA5C76B51}" dt="2023-05-16T17:13:48.110" v="198"/>
          <ac:spMkLst>
            <pc:docMk/>
            <pc:sldMk cId="2360900564" sldId="297"/>
            <ac:spMk id="4" creationId="{11F8830D-1728-2E96-E736-010779AB2E20}"/>
          </ac:spMkLst>
        </pc:spChg>
        <pc:spChg chg="mod">
          <ac:chgData name="Ian MacDonald (Swansea Bay UHB - Finance)" userId="3757f4f5-0050-4e61-a994-9baae9f32a99" providerId="ADAL" clId="{76F26FBC-AF31-432F-B2F6-877DA5C76B51}" dt="2023-05-18T08:03:16.071" v="2402" actId="1076"/>
          <ac:spMkLst>
            <pc:docMk/>
            <pc:sldMk cId="2360900564" sldId="297"/>
            <ac:spMk id="5" creationId="{F99D6DA5-85A6-3C8B-A4D8-6C6C3DD5C8C4}"/>
          </ac:spMkLst>
        </pc:spChg>
        <pc:picChg chg="add del mod">
          <ac:chgData name="Ian MacDonald (Swansea Bay UHB - Finance)" userId="3757f4f5-0050-4e61-a994-9baae9f32a99" providerId="ADAL" clId="{76F26FBC-AF31-432F-B2F6-877DA5C76B51}" dt="2023-05-18T08:32:19.506" v="3657" actId="14100"/>
          <ac:picMkLst>
            <pc:docMk/>
            <pc:sldMk cId="2360900564" sldId="297"/>
            <ac:picMk id="7" creationId="{9DA7B2A5-C2D7-F3BC-40C9-007AF8D80198}"/>
          </ac:picMkLst>
        </pc:picChg>
      </pc:sldChg>
      <pc:sldChg chg="modSp mod">
        <pc:chgData name="Ian MacDonald (Swansea Bay UHB - Finance)" userId="3757f4f5-0050-4e61-a994-9baae9f32a99" providerId="ADAL" clId="{76F26FBC-AF31-432F-B2F6-877DA5C76B51}" dt="2023-05-18T08:46:56.188" v="4004" actId="14100"/>
        <pc:sldMkLst>
          <pc:docMk/>
          <pc:sldMk cId="2071068163" sldId="298"/>
        </pc:sldMkLst>
        <pc:spChg chg="mod">
          <ac:chgData name="Ian MacDonald (Swansea Bay UHB - Finance)" userId="3757f4f5-0050-4e61-a994-9baae9f32a99" providerId="ADAL" clId="{76F26FBC-AF31-432F-B2F6-877DA5C76B51}" dt="2023-05-18T08:46:56.188" v="4004" actId="14100"/>
          <ac:spMkLst>
            <pc:docMk/>
            <pc:sldMk cId="2071068163" sldId="298"/>
            <ac:spMk id="3" creationId="{D42CD078-7530-0D6A-D30B-137B7930AAD9}"/>
          </ac:spMkLst>
        </pc:spChg>
      </pc:sldChg>
      <pc:sldChg chg="delSp modSp mod">
        <pc:chgData name="Ian MacDonald (Swansea Bay UHB - Finance)" userId="3757f4f5-0050-4e61-a994-9baae9f32a99" providerId="ADAL" clId="{76F26FBC-AF31-432F-B2F6-877DA5C76B51}" dt="2023-05-18T09:20:35.860" v="5580" actId="2"/>
        <pc:sldMkLst>
          <pc:docMk/>
          <pc:sldMk cId="3835948006" sldId="301"/>
        </pc:sldMkLst>
        <pc:spChg chg="mod">
          <ac:chgData name="Ian MacDonald (Swansea Bay UHB - Finance)" userId="3757f4f5-0050-4e61-a994-9baae9f32a99" providerId="ADAL" clId="{76F26FBC-AF31-432F-B2F6-877DA5C76B51}" dt="2023-05-18T08:26:10.701" v="3353" actId="1076"/>
          <ac:spMkLst>
            <pc:docMk/>
            <pc:sldMk cId="3835948006" sldId="301"/>
            <ac:spMk id="2" creationId="{0B5F1D6D-6333-A0B7-D98A-B99CE175457F}"/>
          </ac:spMkLst>
        </pc:spChg>
        <pc:spChg chg="mod">
          <ac:chgData name="Ian MacDonald (Swansea Bay UHB - Finance)" userId="3757f4f5-0050-4e61-a994-9baae9f32a99" providerId="ADAL" clId="{76F26FBC-AF31-432F-B2F6-877DA5C76B51}" dt="2023-05-18T08:26:59.585" v="3365" actId="14100"/>
          <ac:spMkLst>
            <pc:docMk/>
            <pc:sldMk cId="3835948006" sldId="301"/>
            <ac:spMk id="6" creationId="{7FF65D39-79A5-9CC5-B06F-F95F2728EC0D}"/>
          </ac:spMkLst>
        </pc:spChg>
        <pc:spChg chg="mod">
          <ac:chgData name="Ian MacDonald (Swansea Bay UHB - Finance)" userId="3757f4f5-0050-4e61-a994-9baae9f32a99" providerId="ADAL" clId="{76F26FBC-AF31-432F-B2F6-877DA5C76B51}" dt="2023-05-18T09:20:35.860" v="5580" actId="2"/>
          <ac:spMkLst>
            <pc:docMk/>
            <pc:sldMk cId="3835948006" sldId="301"/>
            <ac:spMk id="11" creationId="{2D770892-950E-472B-87C5-F10BC97BD5B4}"/>
          </ac:spMkLst>
        </pc:spChg>
        <pc:picChg chg="mod">
          <ac:chgData name="Ian MacDonald (Swansea Bay UHB - Finance)" userId="3757f4f5-0050-4e61-a994-9baae9f32a99" providerId="ADAL" clId="{76F26FBC-AF31-432F-B2F6-877DA5C76B51}" dt="2023-05-18T08:26:41.877" v="3361" actId="14100"/>
          <ac:picMkLst>
            <pc:docMk/>
            <pc:sldMk cId="3835948006" sldId="301"/>
            <ac:picMk id="10" creationId="{2EC3B971-F597-4772-98F4-A8CB9881A709}"/>
          </ac:picMkLst>
        </pc:picChg>
        <pc:inkChg chg="del">
          <ac:chgData name="Ian MacDonald (Swansea Bay UHB - Finance)" userId="3757f4f5-0050-4e61-a994-9baae9f32a99" providerId="ADAL" clId="{76F26FBC-AF31-432F-B2F6-877DA5C76B51}" dt="2023-05-18T08:26:23.195" v="3354"/>
          <ac:inkMkLst>
            <pc:docMk/>
            <pc:sldMk cId="3835948006" sldId="301"/>
            <ac:inkMk id="8" creationId="{90EC1A4F-F9E3-113F-DDE5-D965D36BCBF5}"/>
          </ac:inkMkLst>
        </pc:inkChg>
        <pc:inkChg chg="del">
          <ac:chgData name="Ian MacDonald (Swansea Bay UHB - Finance)" userId="3757f4f5-0050-4e61-a994-9baae9f32a99" providerId="ADAL" clId="{76F26FBC-AF31-432F-B2F6-877DA5C76B51}" dt="2023-05-18T08:26:24.671" v="3356"/>
          <ac:inkMkLst>
            <pc:docMk/>
            <pc:sldMk cId="3835948006" sldId="301"/>
            <ac:inkMk id="9" creationId="{00410CB0-F02E-51B1-5203-830B9938E823}"/>
          </ac:inkMkLst>
        </pc:inkChg>
        <pc:inkChg chg="del">
          <ac:chgData name="Ian MacDonald (Swansea Bay UHB - Finance)" userId="3757f4f5-0050-4e61-a994-9baae9f32a99" providerId="ADAL" clId="{76F26FBC-AF31-432F-B2F6-877DA5C76B51}" dt="2023-05-18T08:26:24.669" v="3355"/>
          <ac:inkMkLst>
            <pc:docMk/>
            <pc:sldMk cId="3835948006" sldId="301"/>
            <ac:inkMk id="12" creationId="{BE2E036A-1468-C7DB-B308-4E8ECFE03880}"/>
          </ac:inkMkLst>
        </pc:inkChg>
      </pc:sldChg>
      <pc:sldChg chg="addSp delSp modSp mod">
        <pc:chgData name="Ian MacDonald (Swansea Bay UHB - Finance)" userId="3757f4f5-0050-4e61-a994-9baae9f32a99" providerId="ADAL" clId="{76F26FBC-AF31-432F-B2F6-877DA5C76B51}" dt="2023-05-18T08:25:46.890" v="3349"/>
        <pc:sldMkLst>
          <pc:docMk/>
          <pc:sldMk cId="1107250106" sldId="302"/>
        </pc:sldMkLst>
        <pc:spChg chg="add mod">
          <ac:chgData name="Ian MacDonald (Swansea Bay UHB - Finance)" userId="3757f4f5-0050-4e61-a994-9baae9f32a99" providerId="ADAL" clId="{76F26FBC-AF31-432F-B2F6-877DA5C76B51}" dt="2023-05-18T08:25:46.890" v="3349"/>
          <ac:spMkLst>
            <pc:docMk/>
            <pc:sldMk cId="1107250106" sldId="302"/>
            <ac:spMk id="3" creationId="{BE5C9D71-BA29-E55D-9D60-5D0FF9A1B5B2}"/>
          </ac:spMkLst>
        </pc:spChg>
        <pc:spChg chg="del mod">
          <ac:chgData name="Ian MacDonald (Swansea Bay UHB - Finance)" userId="3757f4f5-0050-4e61-a994-9baae9f32a99" providerId="ADAL" clId="{76F26FBC-AF31-432F-B2F6-877DA5C76B51}" dt="2023-05-18T08:25:45.866" v="3348" actId="478"/>
          <ac:spMkLst>
            <pc:docMk/>
            <pc:sldMk cId="1107250106" sldId="302"/>
            <ac:spMk id="5" creationId="{1B638894-752D-18FB-BD4A-28E7292AD255}"/>
          </ac:spMkLst>
        </pc:spChg>
      </pc:sldChg>
      <pc:sldChg chg="modSp mod">
        <pc:chgData name="Ian MacDonald (Swansea Bay UHB - Finance)" userId="3757f4f5-0050-4e61-a994-9baae9f32a99" providerId="ADAL" clId="{76F26FBC-AF31-432F-B2F6-877DA5C76B51}" dt="2023-05-18T08:25:29.028" v="3347" actId="14100"/>
        <pc:sldMkLst>
          <pc:docMk/>
          <pc:sldMk cId="1567415159" sldId="303"/>
        </pc:sldMkLst>
        <pc:spChg chg="mod">
          <ac:chgData name="Ian MacDonald (Swansea Bay UHB - Finance)" userId="3757f4f5-0050-4e61-a994-9baae9f32a99" providerId="ADAL" clId="{76F26FBC-AF31-432F-B2F6-877DA5C76B51}" dt="2023-05-18T08:25:29.028" v="3347" actId="14100"/>
          <ac:spMkLst>
            <pc:docMk/>
            <pc:sldMk cId="1567415159" sldId="303"/>
            <ac:spMk id="9" creationId="{E51D3B29-1D56-5226-406D-EF4BE2816F1A}"/>
          </ac:spMkLst>
        </pc:spChg>
      </pc:sldChg>
      <pc:sldChg chg="modSp mod">
        <pc:chgData name="Ian MacDonald (Swansea Bay UHB - Finance)" userId="3757f4f5-0050-4e61-a994-9baae9f32a99" providerId="ADAL" clId="{76F26FBC-AF31-432F-B2F6-877DA5C76B51}" dt="2023-05-18T12:13:09.524" v="5703" actId="14100"/>
        <pc:sldMkLst>
          <pc:docMk/>
          <pc:sldMk cId="3910356599" sldId="304"/>
        </pc:sldMkLst>
        <pc:spChg chg="mod">
          <ac:chgData name="Ian MacDonald (Swansea Bay UHB - Finance)" userId="3757f4f5-0050-4e61-a994-9baae9f32a99" providerId="ADAL" clId="{76F26FBC-AF31-432F-B2F6-877DA5C76B51}" dt="2023-05-18T12:13:09.524" v="5703" actId="14100"/>
          <ac:spMkLst>
            <pc:docMk/>
            <pc:sldMk cId="3910356599" sldId="304"/>
            <ac:spMk id="2" creationId="{37E76BF1-7533-28B0-F054-58AB168A4201}"/>
          </ac:spMkLst>
        </pc:spChg>
        <pc:spChg chg="mod">
          <ac:chgData name="Ian MacDonald (Swansea Bay UHB - Finance)" userId="3757f4f5-0050-4e61-a994-9baae9f32a99" providerId="ADAL" clId="{76F26FBC-AF31-432F-B2F6-877DA5C76B51}" dt="2023-05-18T08:47:09.143" v="4007" actId="14100"/>
          <ac:spMkLst>
            <pc:docMk/>
            <pc:sldMk cId="3910356599" sldId="304"/>
            <ac:spMk id="5" creationId="{3C2834FF-745B-EF78-5775-718F5B01BF0B}"/>
          </ac:spMkLst>
        </pc:spChg>
      </pc:sldChg>
      <pc:sldChg chg="modSp mod">
        <pc:chgData name="Ian MacDonald (Swansea Bay UHB - Finance)" userId="3757f4f5-0050-4e61-a994-9baae9f32a99" providerId="ADAL" clId="{76F26FBC-AF31-432F-B2F6-877DA5C76B51}" dt="2023-05-18T08:47:24.578" v="4010" actId="2711"/>
        <pc:sldMkLst>
          <pc:docMk/>
          <pc:sldMk cId="3121029678" sldId="327"/>
        </pc:sldMkLst>
        <pc:spChg chg="mod">
          <ac:chgData name="Ian MacDonald (Swansea Bay UHB - Finance)" userId="3757f4f5-0050-4e61-a994-9baae9f32a99" providerId="ADAL" clId="{76F26FBC-AF31-432F-B2F6-877DA5C76B51}" dt="2023-05-18T08:47:24.578" v="4010" actId="2711"/>
          <ac:spMkLst>
            <pc:docMk/>
            <pc:sldMk cId="3121029678" sldId="327"/>
            <ac:spMk id="2" creationId="{E82B1C0C-39FB-7C7E-DDF7-37593AFC944B}"/>
          </ac:spMkLst>
        </pc:spChg>
      </pc:sldChg>
      <pc:sldChg chg="modSp mod">
        <pc:chgData name="Ian MacDonald (Swansea Bay UHB - Finance)" userId="3757f4f5-0050-4e61-a994-9baae9f32a99" providerId="ADAL" clId="{76F26FBC-AF31-432F-B2F6-877DA5C76B51}" dt="2023-05-18T08:29:56.952" v="3499" actId="20577"/>
        <pc:sldMkLst>
          <pc:docMk/>
          <pc:sldMk cId="3928294679" sldId="329"/>
        </pc:sldMkLst>
        <pc:spChg chg="mod">
          <ac:chgData name="Ian MacDonald (Swansea Bay UHB - Finance)" userId="3757f4f5-0050-4e61-a994-9baae9f32a99" providerId="ADAL" clId="{76F26FBC-AF31-432F-B2F6-877DA5C76B51}" dt="2023-05-18T08:29:56.952" v="3499" actId="20577"/>
          <ac:spMkLst>
            <pc:docMk/>
            <pc:sldMk cId="3928294679" sldId="329"/>
            <ac:spMk id="8" creationId="{90DB6F6C-65B7-D486-4F2E-4BF5C0EBA0B1}"/>
          </ac:spMkLst>
        </pc:spChg>
        <pc:picChg chg="mod">
          <ac:chgData name="Ian MacDonald (Swansea Bay UHB - Finance)" userId="3757f4f5-0050-4e61-a994-9baae9f32a99" providerId="ADAL" clId="{76F26FBC-AF31-432F-B2F6-877DA5C76B51}" dt="2023-05-18T08:29:32.462" v="3412" actId="14100"/>
          <ac:picMkLst>
            <pc:docMk/>
            <pc:sldMk cId="3928294679" sldId="329"/>
            <ac:picMk id="9" creationId="{EA320196-3E5D-FBE5-F270-1CA9F86FE11F}"/>
          </ac:picMkLst>
        </pc:picChg>
      </pc:sldChg>
      <pc:sldChg chg="modSp mod">
        <pc:chgData name="Ian MacDonald (Swansea Bay UHB - Finance)" userId="3757f4f5-0050-4e61-a994-9baae9f32a99" providerId="ADAL" clId="{76F26FBC-AF31-432F-B2F6-877DA5C76B51}" dt="2023-05-18T08:31:19.923" v="3558" actId="6549"/>
        <pc:sldMkLst>
          <pc:docMk/>
          <pc:sldMk cId="3420662843" sldId="330"/>
        </pc:sldMkLst>
        <pc:spChg chg="mod">
          <ac:chgData name="Ian MacDonald (Swansea Bay UHB - Finance)" userId="3757f4f5-0050-4e61-a994-9baae9f32a99" providerId="ADAL" clId="{76F26FBC-AF31-432F-B2F6-877DA5C76B51}" dt="2023-05-18T08:31:16.765" v="3553" actId="1076"/>
          <ac:spMkLst>
            <pc:docMk/>
            <pc:sldMk cId="3420662843" sldId="330"/>
            <ac:spMk id="2" creationId="{48BBEFED-27E8-B08F-64F9-CE2DB6F2CAF1}"/>
          </ac:spMkLst>
        </pc:spChg>
        <pc:spChg chg="mod">
          <ac:chgData name="Ian MacDonald (Swansea Bay UHB - Finance)" userId="3757f4f5-0050-4e61-a994-9baae9f32a99" providerId="ADAL" clId="{76F26FBC-AF31-432F-B2F6-877DA5C76B51}" dt="2023-05-18T08:31:19.923" v="3558" actId="6549"/>
          <ac:spMkLst>
            <pc:docMk/>
            <pc:sldMk cId="3420662843" sldId="330"/>
            <ac:spMk id="4" creationId="{DD2DDF50-6D15-5EA5-7F86-D19A81312D12}"/>
          </ac:spMkLst>
        </pc:spChg>
        <pc:picChg chg="mod">
          <ac:chgData name="Ian MacDonald (Swansea Bay UHB - Finance)" userId="3757f4f5-0050-4e61-a994-9baae9f32a99" providerId="ADAL" clId="{76F26FBC-AF31-432F-B2F6-877DA5C76B51}" dt="2023-05-18T08:30:54.171" v="3512" actId="14100"/>
          <ac:picMkLst>
            <pc:docMk/>
            <pc:sldMk cId="3420662843" sldId="330"/>
            <ac:picMk id="7" creationId="{029F2DF9-E725-5C0B-9B6A-4E82D96601A3}"/>
          </ac:picMkLst>
        </pc:picChg>
      </pc:sldChg>
      <pc:sldChg chg="modSp mod">
        <pc:chgData name="Ian MacDonald (Swansea Bay UHB - Finance)" userId="3757f4f5-0050-4e61-a994-9baae9f32a99" providerId="ADAL" clId="{76F26FBC-AF31-432F-B2F6-877DA5C76B51}" dt="2023-05-18T08:47:50.927" v="4013" actId="2711"/>
        <pc:sldMkLst>
          <pc:docMk/>
          <pc:sldMk cId="1951099082" sldId="342"/>
        </pc:sldMkLst>
        <pc:spChg chg="mod">
          <ac:chgData name="Ian MacDonald (Swansea Bay UHB - Finance)" userId="3757f4f5-0050-4e61-a994-9baae9f32a99" providerId="ADAL" clId="{76F26FBC-AF31-432F-B2F6-877DA5C76B51}" dt="2023-05-18T08:47:50.927" v="4013" actId="2711"/>
          <ac:spMkLst>
            <pc:docMk/>
            <pc:sldMk cId="1951099082" sldId="342"/>
            <ac:spMk id="5" creationId="{9E45CED6-83D0-4A36-03D9-3CB61A0A9C33}"/>
          </ac:spMkLst>
        </pc:spChg>
      </pc:sldChg>
      <pc:sldChg chg="modSp mod">
        <pc:chgData name="Ian MacDonald (Swansea Bay UHB - Finance)" userId="3757f4f5-0050-4e61-a994-9baae9f32a99" providerId="ADAL" clId="{76F26FBC-AF31-432F-B2F6-877DA5C76B51}" dt="2023-05-18T08:32:40.229" v="3660" actId="2711"/>
        <pc:sldMkLst>
          <pc:docMk/>
          <pc:sldMk cId="1120000832" sldId="343"/>
        </pc:sldMkLst>
        <pc:spChg chg="mod">
          <ac:chgData name="Ian MacDonald (Swansea Bay UHB - Finance)" userId="3757f4f5-0050-4e61-a994-9baae9f32a99" providerId="ADAL" clId="{76F26FBC-AF31-432F-B2F6-877DA5C76B51}" dt="2023-05-18T08:32:40.229" v="3660" actId="2711"/>
          <ac:spMkLst>
            <pc:docMk/>
            <pc:sldMk cId="1120000832" sldId="343"/>
            <ac:spMk id="2" creationId="{DF5C3FB8-7391-899E-8B5B-62A368EF02F3}"/>
          </ac:spMkLst>
        </pc:spChg>
        <pc:picChg chg="mod">
          <ac:chgData name="Ian MacDonald (Swansea Bay UHB - Finance)" userId="3757f4f5-0050-4e61-a994-9baae9f32a99" providerId="ADAL" clId="{76F26FBC-AF31-432F-B2F6-877DA5C76B51}" dt="2023-05-18T08:32:08.908" v="3654" actId="14100"/>
          <ac:picMkLst>
            <pc:docMk/>
            <pc:sldMk cId="1120000832" sldId="343"/>
            <ac:picMk id="4" creationId="{1769AF4E-38C1-F3EF-8A07-60540F4F8BA0}"/>
          </ac:picMkLst>
        </pc:picChg>
      </pc:sldChg>
      <pc:sldChg chg="modSp mod">
        <pc:chgData name="Ian MacDonald (Swansea Bay UHB - Finance)" userId="3757f4f5-0050-4e61-a994-9baae9f32a99" providerId="ADAL" clId="{76F26FBC-AF31-432F-B2F6-877DA5C76B51}" dt="2023-05-18T08:29:02.919" v="3407" actId="20577"/>
        <pc:sldMkLst>
          <pc:docMk/>
          <pc:sldMk cId="4144086315" sldId="352"/>
        </pc:sldMkLst>
        <pc:spChg chg="mod">
          <ac:chgData name="Ian MacDonald (Swansea Bay UHB - Finance)" userId="3757f4f5-0050-4e61-a994-9baae9f32a99" providerId="ADAL" clId="{76F26FBC-AF31-432F-B2F6-877DA5C76B51}" dt="2023-05-18T08:29:02.919" v="3407" actId="20577"/>
          <ac:spMkLst>
            <pc:docMk/>
            <pc:sldMk cId="4144086315" sldId="352"/>
            <ac:spMk id="25" creationId="{3F95155C-5A1A-6D23-B100-A3FFCA840587}"/>
          </ac:spMkLst>
        </pc:spChg>
        <pc:spChg chg="mod">
          <ac:chgData name="Ian MacDonald (Swansea Bay UHB - Finance)" userId="3757f4f5-0050-4e61-a994-9baae9f32a99" providerId="ADAL" clId="{76F26FBC-AF31-432F-B2F6-877DA5C76B51}" dt="2023-05-18T08:28:09.721" v="3372" actId="207"/>
          <ac:spMkLst>
            <pc:docMk/>
            <pc:sldMk cId="4144086315" sldId="352"/>
            <ac:spMk id="44" creationId="{C5856B2B-B75D-F6B6-3DD9-2632A4B7A96F}"/>
          </ac:spMkLst>
        </pc:spChg>
      </pc:sldChg>
      <pc:sldChg chg="addSp delSp modSp add mod">
        <pc:chgData name="Ian MacDonald (Swansea Bay UHB - Finance)" userId="3757f4f5-0050-4e61-a994-9baae9f32a99" providerId="ADAL" clId="{76F26FBC-AF31-432F-B2F6-877DA5C76B51}" dt="2023-05-18T06:52:36.695" v="784" actId="2085"/>
        <pc:sldMkLst>
          <pc:docMk/>
          <pc:sldMk cId="3593836590" sldId="369"/>
        </pc:sldMkLst>
        <pc:spChg chg="del">
          <ac:chgData name="Ian MacDonald (Swansea Bay UHB - Finance)" userId="3757f4f5-0050-4e61-a994-9baae9f32a99" providerId="ADAL" clId="{76F26FBC-AF31-432F-B2F6-877DA5C76B51}" dt="2023-05-18T06:39:43.952" v="654" actId="478"/>
          <ac:spMkLst>
            <pc:docMk/>
            <pc:sldMk cId="3593836590" sldId="369"/>
            <ac:spMk id="3" creationId="{00000000-0000-0000-0000-000000000000}"/>
          </ac:spMkLst>
        </pc:spChg>
        <pc:spChg chg="add del mod">
          <ac:chgData name="Ian MacDonald (Swansea Bay UHB - Finance)" userId="3757f4f5-0050-4e61-a994-9baae9f32a99" providerId="ADAL" clId="{76F26FBC-AF31-432F-B2F6-877DA5C76B51}" dt="2023-05-18T06:39:48.917" v="655" actId="478"/>
          <ac:spMkLst>
            <pc:docMk/>
            <pc:sldMk cId="3593836590" sldId="369"/>
            <ac:spMk id="4" creationId="{ED0C4506-4240-1486-B593-7227E19A62DB}"/>
          </ac:spMkLst>
        </pc:spChg>
        <pc:spChg chg="mod">
          <ac:chgData name="Ian MacDonald (Swansea Bay UHB - Finance)" userId="3757f4f5-0050-4e61-a994-9baae9f32a99" providerId="ADAL" clId="{76F26FBC-AF31-432F-B2F6-877DA5C76B51}" dt="2023-05-18T06:52:36.695" v="784" actId="2085"/>
          <ac:spMkLst>
            <pc:docMk/>
            <pc:sldMk cId="3593836590" sldId="369"/>
            <ac:spMk id="5" creationId="{18872CCF-A99C-ADB1-B330-AAF8694EC4A4}"/>
          </ac:spMkLst>
        </pc:spChg>
        <pc:spChg chg="mod">
          <ac:chgData name="Ian MacDonald (Swansea Bay UHB - Finance)" userId="3757f4f5-0050-4e61-a994-9baae9f32a99" providerId="ADAL" clId="{76F26FBC-AF31-432F-B2F6-877DA5C76B51}" dt="2023-05-18T06:52:25.791" v="781" actId="1076"/>
          <ac:spMkLst>
            <pc:docMk/>
            <pc:sldMk cId="3593836590" sldId="369"/>
            <ac:spMk id="6" creationId="{FC10C4E7-4D8C-AE8D-493C-8EBF98EBA1C5}"/>
          </ac:spMkLst>
        </pc:spChg>
        <pc:spChg chg="mod">
          <ac:chgData name="Ian MacDonald (Swansea Bay UHB - Finance)" userId="3757f4f5-0050-4e61-a994-9baae9f32a99" providerId="ADAL" clId="{76F26FBC-AF31-432F-B2F6-877DA5C76B51}" dt="2023-05-18T06:52:27.352" v="782" actId="1076"/>
          <ac:spMkLst>
            <pc:docMk/>
            <pc:sldMk cId="3593836590" sldId="369"/>
            <ac:spMk id="8" creationId="{2C23E941-283C-07B7-48C5-FC42D32203AE}"/>
          </ac:spMkLst>
        </pc:spChg>
        <pc:spChg chg="add del mod">
          <ac:chgData name="Ian MacDonald (Swansea Bay UHB - Finance)" userId="3757f4f5-0050-4e61-a994-9baae9f32a99" providerId="ADAL" clId="{76F26FBC-AF31-432F-B2F6-877DA5C76B51}" dt="2023-05-18T06:52:00.689" v="776" actId="478"/>
          <ac:spMkLst>
            <pc:docMk/>
            <pc:sldMk cId="3593836590" sldId="369"/>
            <ac:spMk id="9" creationId="{3DA1C4F9-A358-7EE2-93DD-4E79B13EFFB4}"/>
          </ac:spMkLst>
        </pc:spChg>
        <pc:spChg chg="add mod">
          <ac:chgData name="Ian MacDonald (Swansea Bay UHB - Finance)" userId="3757f4f5-0050-4e61-a994-9baae9f32a99" providerId="ADAL" clId="{76F26FBC-AF31-432F-B2F6-877DA5C76B51}" dt="2023-05-18T06:40:20.543" v="659" actId="571"/>
          <ac:spMkLst>
            <pc:docMk/>
            <pc:sldMk cId="3593836590" sldId="369"/>
            <ac:spMk id="10" creationId="{2755BCF6-7291-79C0-83B1-8EC8D1F5466F}"/>
          </ac:spMkLst>
        </pc:spChg>
        <pc:spChg chg="add mod">
          <ac:chgData name="Ian MacDonald (Swansea Bay UHB - Finance)" userId="3757f4f5-0050-4e61-a994-9baae9f32a99" providerId="ADAL" clId="{76F26FBC-AF31-432F-B2F6-877DA5C76B51}" dt="2023-05-18T06:40:20.543" v="659" actId="571"/>
          <ac:spMkLst>
            <pc:docMk/>
            <pc:sldMk cId="3593836590" sldId="369"/>
            <ac:spMk id="11" creationId="{801539BF-9B71-2EF0-BC35-9C1DE569681D}"/>
          </ac:spMkLst>
        </pc:spChg>
        <pc:spChg chg="add mod">
          <ac:chgData name="Ian MacDonald (Swansea Bay UHB - Finance)" userId="3757f4f5-0050-4e61-a994-9baae9f32a99" providerId="ADAL" clId="{76F26FBC-AF31-432F-B2F6-877DA5C76B51}" dt="2023-05-18T06:52:20.671" v="779" actId="207"/>
          <ac:spMkLst>
            <pc:docMk/>
            <pc:sldMk cId="3593836590" sldId="369"/>
            <ac:spMk id="12" creationId="{249CD103-ED10-F192-62CF-4E8B9D4AC2F9}"/>
          </ac:spMkLst>
        </pc:spChg>
        <pc:picChg chg="mod">
          <ac:chgData name="Ian MacDonald (Swansea Bay UHB - Finance)" userId="3757f4f5-0050-4e61-a994-9baae9f32a99" providerId="ADAL" clId="{76F26FBC-AF31-432F-B2F6-877DA5C76B51}" dt="2023-05-18T06:52:23.071" v="780" actId="1076"/>
          <ac:picMkLst>
            <pc:docMk/>
            <pc:sldMk cId="3593836590" sldId="369"/>
            <ac:picMk id="7" creationId="{94E3132D-91BD-A60E-AD02-BB1D44D7DD63}"/>
          </ac:picMkLst>
        </pc:picChg>
      </pc:sldChg>
      <pc:sldChg chg="addSp delSp modSp add mod">
        <pc:chgData name="Ian MacDonald (Swansea Bay UHB - Finance)" userId="3757f4f5-0050-4e61-a994-9baae9f32a99" providerId="ADAL" clId="{76F26FBC-AF31-432F-B2F6-877DA5C76B51}" dt="2023-05-18T06:51:34.091" v="771" actId="1076"/>
        <pc:sldMkLst>
          <pc:docMk/>
          <pc:sldMk cId="3334761486" sldId="370"/>
        </pc:sldMkLst>
        <pc:spChg chg="add del mod">
          <ac:chgData name="Ian MacDonald (Swansea Bay UHB - Finance)" userId="3757f4f5-0050-4e61-a994-9baae9f32a99" providerId="ADAL" clId="{76F26FBC-AF31-432F-B2F6-877DA5C76B51}" dt="2023-05-18T06:51:18.935" v="767" actId="478"/>
          <ac:spMkLst>
            <pc:docMk/>
            <pc:sldMk cId="3334761486" sldId="370"/>
            <ac:spMk id="2" creationId="{C248AB3D-BD85-188D-248D-8C168FC6959F}"/>
          </ac:spMkLst>
        </pc:spChg>
        <pc:spChg chg="del">
          <ac:chgData name="Ian MacDonald (Swansea Bay UHB - Finance)" userId="3757f4f5-0050-4e61-a994-9baae9f32a99" providerId="ADAL" clId="{76F26FBC-AF31-432F-B2F6-877DA5C76B51}" dt="2023-05-18T06:44:50.159" v="728" actId="478"/>
          <ac:spMkLst>
            <pc:docMk/>
            <pc:sldMk cId="3334761486" sldId="370"/>
            <ac:spMk id="3" creationId="{00000000-0000-0000-0000-000000000000}"/>
          </ac:spMkLst>
        </pc:spChg>
        <pc:spChg chg="add del mod">
          <ac:chgData name="Ian MacDonald (Swansea Bay UHB - Finance)" userId="3757f4f5-0050-4e61-a994-9baae9f32a99" providerId="ADAL" clId="{76F26FBC-AF31-432F-B2F6-877DA5C76B51}" dt="2023-05-18T06:44:54.812" v="729" actId="478"/>
          <ac:spMkLst>
            <pc:docMk/>
            <pc:sldMk cId="3334761486" sldId="370"/>
            <ac:spMk id="5" creationId="{1073C14C-FB49-24D9-6E54-65BC3EDC11D7}"/>
          </ac:spMkLst>
        </pc:spChg>
        <pc:spChg chg="add mod">
          <ac:chgData name="Ian MacDonald (Swansea Bay UHB - Finance)" userId="3757f4f5-0050-4e61-a994-9baae9f32a99" providerId="ADAL" clId="{76F26FBC-AF31-432F-B2F6-877DA5C76B51}" dt="2023-05-18T06:51:27.913" v="769" actId="1076"/>
          <ac:spMkLst>
            <pc:docMk/>
            <pc:sldMk cId="3334761486" sldId="370"/>
            <ac:spMk id="6" creationId="{20971B54-1263-DAC2-B34C-31BBF5EB241E}"/>
          </ac:spMkLst>
        </pc:spChg>
        <pc:spChg chg="mod">
          <ac:chgData name="Ian MacDonald (Swansea Bay UHB - Finance)" userId="3757f4f5-0050-4e61-a994-9baae9f32a99" providerId="ADAL" clId="{76F26FBC-AF31-432F-B2F6-877DA5C76B51}" dt="2023-05-18T06:51:30.421" v="770" actId="1076"/>
          <ac:spMkLst>
            <pc:docMk/>
            <pc:sldMk cId="3334761486" sldId="370"/>
            <ac:spMk id="9" creationId="{EE4A4D16-BFC1-2D5F-8AB8-5AC18A9B4582}"/>
          </ac:spMkLst>
        </pc:spChg>
        <pc:spChg chg="mod">
          <ac:chgData name="Ian MacDonald (Swansea Bay UHB - Finance)" userId="3757f4f5-0050-4e61-a994-9baae9f32a99" providerId="ADAL" clId="{76F26FBC-AF31-432F-B2F6-877DA5C76B51}" dt="2023-05-18T06:46:35.302" v="735" actId="207"/>
          <ac:spMkLst>
            <pc:docMk/>
            <pc:sldMk cId="3334761486" sldId="370"/>
            <ac:spMk id="10" creationId="{19B0ADD0-0C99-2920-4DCD-EC050D575108}"/>
          </ac:spMkLst>
        </pc:spChg>
        <pc:spChg chg="mod">
          <ac:chgData name="Ian MacDonald (Swansea Bay UHB - Finance)" userId="3757f4f5-0050-4e61-a994-9baae9f32a99" providerId="ADAL" clId="{76F26FBC-AF31-432F-B2F6-877DA5C76B51}" dt="2023-05-18T06:46:35.302" v="735" actId="207"/>
          <ac:spMkLst>
            <pc:docMk/>
            <pc:sldMk cId="3334761486" sldId="370"/>
            <ac:spMk id="11" creationId="{2F8F97AD-B15E-C15C-76C3-208AA21E9C5C}"/>
          </ac:spMkLst>
        </pc:spChg>
        <pc:spChg chg="mod">
          <ac:chgData name="Ian MacDonald (Swansea Bay UHB - Finance)" userId="3757f4f5-0050-4e61-a994-9baae9f32a99" providerId="ADAL" clId="{76F26FBC-AF31-432F-B2F6-877DA5C76B51}" dt="2023-05-18T06:46:35.302" v="735" actId="207"/>
          <ac:spMkLst>
            <pc:docMk/>
            <pc:sldMk cId="3334761486" sldId="370"/>
            <ac:spMk id="12" creationId="{0AD02137-8704-A0F2-B5BE-F4F894C72B61}"/>
          </ac:spMkLst>
        </pc:spChg>
        <pc:picChg chg="mod">
          <ac:chgData name="Ian MacDonald (Swansea Bay UHB - Finance)" userId="3757f4f5-0050-4e61-a994-9baae9f32a99" providerId="ADAL" clId="{76F26FBC-AF31-432F-B2F6-877DA5C76B51}" dt="2023-05-18T06:51:34.091" v="771" actId="1076"/>
          <ac:picMkLst>
            <pc:docMk/>
            <pc:sldMk cId="3334761486" sldId="370"/>
            <ac:picMk id="14" creationId="{FBA8626F-BF89-771E-4756-F60F4A9AB45C}"/>
          </ac:picMkLst>
        </pc:picChg>
      </pc:sldChg>
      <pc:sldChg chg="addSp delSp modSp add mod">
        <pc:chgData name="Ian MacDonald (Swansea Bay UHB - Finance)" userId="3757f4f5-0050-4e61-a994-9baae9f32a99" providerId="ADAL" clId="{76F26FBC-AF31-432F-B2F6-877DA5C76B51}" dt="2023-05-18T06:54:12.866" v="802" actId="1076"/>
        <pc:sldMkLst>
          <pc:docMk/>
          <pc:sldMk cId="3097887707" sldId="372"/>
        </pc:sldMkLst>
        <pc:spChg chg="del">
          <ac:chgData name="Ian MacDonald (Swansea Bay UHB - Finance)" userId="3757f4f5-0050-4e61-a994-9baae9f32a99" providerId="ADAL" clId="{76F26FBC-AF31-432F-B2F6-877DA5C76B51}" dt="2023-05-18T06:53:13.424" v="790" actId="478"/>
          <ac:spMkLst>
            <pc:docMk/>
            <pc:sldMk cId="3097887707" sldId="372"/>
            <ac:spMk id="3" creationId="{00000000-0000-0000-0000-000000000000}"/>
          </ac:spMkLst>
        </pc:spChg>
        <pc:spChg chg="mod">
          <ac:chgData name="Ian MacDonald (Swansea Bay UHB - Finance)" userId="3757f4f5-0050-4e61-a994-9baae9f32a99" providerId="ADAL" clId="{76F26FBC-AF31-432F-B2F6-877DA5C76B51}" dt="2023-05-18T06:54:05.159" v="800" actId="255"/>
          <ac:spMkLst>
            <pc:docMk/>
            <pc:sldMk cId="3097887707" sldId="372"/>
            <ac:spMk id="4" creationId="{DBA683C8-1D8F-DC51-0467-FC9BE0BBA59F}"/>
          </ac:spMkLst>
        </pc:spChg>
        <pc:spChg chg="add mod">
          <ac:chgData name="Ian MacDonald (Swansea Bay UHB - Finance)" userId="3757f4f5-0050-4e61-a994-9baae9f32a99" providerId="ADAL" clId="{76F26FBC-AF31-432F-B2F6-877DA5C76B51}" dt="2023-05-18T06:53:43.468" v="796" actId="207"/>
          <ac:spMkLst>
            <pc:docMk/>
            <pc:sldMk cId="3097887707" sldId="372"/>
            <ac:spMk id="7" creationId="{A83AC6A6-D17B-8499-ABDD-9C7E5D3E6840}"/>
          </ac:spMkLst>
        </pc:spChg>
        <pc:spChg chg="add del mod">
          <ac:chgData name="Ian MacDonald (Swansea Bay UHB - Finance)" userId="3757f4f5-0050-4e61-a994-9baae9f32a99" providerId="ADAL" clId="{76F26FBC-AF31-432F-B2F6-877DA5C76B51}" dt="2023-05-18T06:53:17.636" v="791" actId="478"/>
          <ac:spMkLst>
            <pc:docMk/>
            <pc:sldMk cId="3097887707" sldId="372"/>
            <ac:spMk id="9" creationId="{D0BA0A7B-E4B6-5718-2B31-8A788A3C989C}"/>
          </ac:spMkLst>
        </pc:spChg>
        <pc:picChg chg="mod">
          <ac:chgData name="Ian MacDonald (Swansea Bay UHB - Finance)" userId="3757f4f5-0050-4e61-a994-9baae9f32a99" providerId="ADAL" clId="{76F26FBC-AF31-432F-B2F6-877DA5C76B51}" dt="2023-05-18T06:54:12.866" v="802" actId="1076"/>
          <ac:picMkLst>
            <pc:docMk/>
            <pc:sldMk cId="3097887707" sldId="372"/>
            <ac:picMk id="5" creationId="{0C6E6204-868E-456B-08B0-89CDF1BAB240}"/>
          </ac:picMkLst>
        </pc:picChg>
        <pc:picChg chg="mod">
          <ac:chgData name="Ian MacDonald (Swansea Bay UHB - Finance)" userId="3757f4f5-0050-4e61-a994-9baae9f32a99" providerId="ADAL" clId="{76F26FBC-AF31-432F-B2F6-877DA5C76B51}" dt="2023-05-18T06:54:09.790" v="801" actId="1076"/>
          <ac:picMkLst>
            <pc:docMk/>
            <pc:sldMk cId="3097887707" sldId="372"/>
            <ac:picMk id="6" creationId="{ACC7CF1B-F63F-F71A-4E0E-2F0CDD341934}"/>
          </ac:picMkLst>
        </pc:picChg>
      </pc:sldChg>
      <pc:sldChg chg="modSp mod ord">
        <pc:chgData name="Ian MacDonald (Swansea Bay UHB - Finance)" userId="3757f4f5-0050-4e61-a994-9baae9f32a99" providerId="ADAL" clId="{76F26FBC-AF31-432F-B2F6-877DA5C76B51}" dt="2023-05-18T09:33:28.845" v="5682" actId="20577"/>
        <pc:sldMkLst>
          <pc:docMk/>
          <pc:sldMk cId="3713518723" sldId="613"/>
        </pc:sldMkLst>
        <pc:spChg chg="mod">
          <ac:chgData name="Ian MacDonald (Swansea Bay UHB - Finance)" userId="3757f4f5-0050-4e61-a994-9baae9f32a99" providerId="ADAL" clId="{76F26FBC-AF31-432F-B2F6-877DA5C76B51}" dt="2023-05-18T09:33:28.845" v="5682" actId="20577"/>
          <ac:spMkLst>
            <pc:docMk/>
            <pc:sldMk cId="3713518723" sldId="613"/>
            <ac:spMk id="3" creationId="{1AB0BA71-399D-9AC7-F907-5079F7B5DB2B}"/>
          </ac:spMkLst>
        </pc:spChg>
        <pc:spChg chg="mod">
          <ac:chgData name="Ian MacDonald (Swansea Bay UHB - Finance)" userId="3757f4f5-0050-4e61-a994-9baae9f32a99" providerId="ADAL" clId="{76F26FBC-AF31-432F-B2F6-877DA5C76B51}" dt="2023-05-18T08:46:41.104" v="4001" actId="14100"/>
          <ac:spMkLst>
            <pc:docMk/>
            <pc:sldMk cId="3713518723" sldId="613"/>
            <ac:spMk id="8" creationId="{62D47B81-4400-65FF-68E3-B02EB5B76376}"/>
          </ac:spMkLst>
        </pc:spChg>
      </pc:sldChg>
      <pc:sldChg chg="addSp delSp modSp mod">
        <pc:chgData name="Ian MacDonald (Swansea Bay UHB - Finance)" userId="3757f4f5-0050-4e61-a994-9baae9f32a99" providerId="ADAL" clId="{76F26FBC-AF31-432F-B2F6-877DA5C76B51}" dt="2023-05-18T09:23:11.821" v="5603" actId="2711"/>
        <pc:sldMkLst>
          <pc:docMk/>
          <pc:sldMk cId="3590336372" sldId="617"/>
        </pc:sldMkLst>
        <pc:spChg chg="add mod">
          <ac:chgData name="Ian MacDonald (Swansea Bay UHB - Finance)" userId="3757f4f5-0050-4e61-a994-9baae9f32a99" providerId="ADAL" clId="{76F26FBC-AF31-432F-B2F6-877DA5C76B51}" dt="2023-05-18T09:23:11.821" v="5603" actId="2711"/>
          <ac:spMkLst>
            <pc:docMk/>
            <pc:sldMk cId="3590336372" sldId="617"/>
            <ac:spMk id="3" creationId="{D5CFC45C-D521-5961-91E4-D61A4847BA6E}"/>
          </ac:spMkLst>
        </pc:spChg>
        <pc:spChg chg="del">
          <ac:chgData name="Ian MacDonald (Swansea Bay UHB - Finance)" userId="3757f4f5-0050-4e61-a994-9baae9f32a99" providerId="ADAL" clId="{76F26FBC-AF31-432F-B2F6-877DA5C76B51}" dt="2023-05-18T08:24:12.409" v="3301" actId="478"/>
          <ac:spMkLst>
            <pc:docMk/>
            <pc:sldMk cId="3590336372" sldId="617"/>
            <ac:spMk id="4" creationId="{E30B7BED-6626-21B3-4904-2EC3380421CF}"/>
          </ac:spMkLst>
        </pc:spChg>
        <pc:spChg chg="mod">
          <ac:chgData name="Ian MacDonald (Swansea Bay UHB - Finance)" userId="3757f4f5-0050-4e61-a994-9baae9f32a99" providerId="ADAL" clId="{76F26FBC-AF31-432F-B2F6-877DA5C76B51}" dt="2023-05-18T08:24:44.829" v="3340" actId="2711"/>
          <ac:spMkLst>
            <pc:docMk/>
            <pc:sldMk cId="3590336372" sldId="617"/>
            <ac:spMk id="7" creationId="{AE5DAFAD-31A7-2E4C-ED38-CCF22A0E9A8E}"/>
          </ac:spMkLst>
        </pc:spChg>
      </pc:sldChg>
      <pc:sldChg chg="modSp mod">
        <pc:chgData name="Ian MacDonald (Swansea Bay UHB - Finance)" userId="3757f4f5-0050-4e61-a994-9baae9f32a99" providerId="ADAL" clId="{76F26FBC-AF31-432F-B2F6-877DA5C76B51}" dt="2023-05-18T09:19:45.609" v="5579" actId="1076"/>
        <pc:sldMkLst>
          <pc:docMk/>
          <pc:sldMk cId="3595356150" sldId="634"/>
        </pc:sldMkLst>
        <pc:spChg chg="mod">
          <ac:chgData name="Ian MacDonald (Swansea Bay UHB - Finance)" userId="3757f4f5-0050-4e61-a994-9baae9f32a99" providerId="ADAL" clId="{76F26FBC-AF31-432F-B2F6-877DA5C76B51}" dt="2023-05-16T17:49:08.691" v="573" actId="20577"/>
          <ac:spMkLst>
            <pc:docMk/>
            <pc:sldMk cId="3595356150" sldId="634"/>
            <ac:spMk id="2" creationId="{00000000-0000-0000-0000-000000000000}"/>
          </ac:spMkLst>
        </pc:spChg>
        <pc:spChg chg="mod">
          <ac:chgData name="Ian MacDonald (Swansea Bay UHB - Finance)" userId="3757f4f5-0050-4e61-a994-9baae9f32a99" providerId="ADAL" clId="{76F26FBC-AF31-432F-B2F6-877DA5C76B51}" dt="2023-05-18T09:19:45.609" v="5579" actId="1076"/>
          <ac:spMkLst>
            <pc:docMk/>
            <pc:sldMk cId="3595356150" sldId="634"/>
            <ac:spMk id="3" creationId="{00000000-0000-0000-0000-000000000000}"/>
          </ac:spMkLst>
        </pc:spChg>
        <pc:picChg chg="mod">
          <ac:chgData name="Ian MacDonald (Swansea Bay UHB - Finance)" userId="3757f4f5-0050-4e61-a994-9baae9f32a99" providerId="ADAL" clId="{76F26FBC-AF31-432F-B2F6-877DA5C76B51}" dt="2023-05-18T07:02:43.329" v="933" actId="14100"/>
          <ac:picMkLst>
            <pc:docMk/>
            <pc:sldMk cId="3595356150" sldId="634"/>
            <ac:picMk id="6" creationId="{00000000-0000-0000-0000-000000000000}"/>
          </ac:picMkLst>
        </pc:picChg>
        <pc:picChg chg="mod">
          <ac:chgData name="Ian MacDonald (Swansea Bay UHB - Finance)" userId="3757f4f5-0050-4e61-a994-9baae9f32a99" providerId="ADAL" clId="{76F26FBC-AF31-432F-B2F6-877DA5C76B51}" dt="2023-05-18T07:02:39.046" v="932" actId="14100"/>
          <ac:picMkLst>
            <pc:docMk/>
            <pc:sldMk cId="3595356150" sldId="634"/>
            <ac:picMk id="8" creationId="{00000000-0000-0000-0000-000000000000}"/>
          </ac:picMkLst>
        </pc:picChg>
        <pc:picChg chg="mod">
          <ac:chgData name="Ian MacDonald (Swansea Bay UHB - Finance)" userId="3757f4f5-0050-4e61-a994-9baae9f32a99" providerId="ADAL" clId="{76F26FBC-AF31-432F-B2F6-877DA5C76B51}" dt="2023-05-16T17:48:34.066" v="570" actId="1076"/>
          <ac:picMkLst>
            <pc:docMk/>
            <pc:sldMk cId="3595356150" sldId="634"/>
            <ac:picMk id="9" creationId="{00000000-0000-0000-0000-000000000000}"/>
          </ac:picMkLst>
        </pc:picChg>
      </pc:sldChg>
      <pc:sldChg chg="modSp del mod modShow">
        <pc:chgData name="Ian MacDonald (Swansea Bay UHB - Finance)" userId="3757f4f5-0050-4e61-a994-9baae9f32a99" providerId="ADAL" clId="{76F26FBC-AF31-432F-B2F6-877DA5C76B51}" dt="2023-05-18T09:17:55.304" v="5518" actId="47"/>
        <pc:sldMkLst>
          <pc:docMk/>
          <pc:sldMk cId="1493035962" sldId="635"/>
        </pc:sldMkLst>
        <pc:spChg chg="mod">
          <ac:chgData name="Ian MacDonald (Swansea Bay UHB - Finance)" userId="3757f4f5-0050-4e61-a994-9baae9f32a99" providerId="ADAL" clId="{76F26FBC-AF31-432F-B2F6-877DA5C76B51}" dt="2023-05-16T17:51:40.395" v="581" actId="207"/>
          <ac:spMkLst>
            <pc:docMk/>
            <pc:sldMk cId="1493035962" sldId="635"/>
            <ac:spMk id="3" creationId="{06C4FA6F-EBA0-DED1-AA04-241DC5A9870A}"/>
          </ac:spMkLst>
        </pc:spChg>
      </pc:sldChg>
      <pc:sldChg chg="modSp mod">
        <pc:chgData name="Ian MacDonald (Swansea Bay UHB - Finance)" userId="3757f4f5-0050-4e61-a994-9baae9f32a99" providerId="ADAL" clId="{76F26FBC-AF31-432F-B2F6-877DA5C76B51}" dt="2023-05-18T09:47:03.663" v="5700"/>
        <pc:sldMkLst>
          <pc:docMk/>
          <pc:sldMk cId="4026859409" sldId="636"/>
        </pc:sldMkLst>
        <pc:spChg chg="mod">
          <ac:chgData name="Ian MacDonald (Swansea Bay UHB - Finance)" userId="3757f4f5-0050-4e61-a994-9baae9f32a99" providerId="ADAL" clId="{76F26FBC-AF31-432F-B2F6-877DA5C76B51}" dt="2023-05-18T09:47:03.663" v="5700"/>
          <ac:spMkLst>
            <pc:docMk/>
            <pc:sldMk cId="4026859409" sldId="636"/>
            <ac:spMk id="5" creationId="{00000000-0000-0000-0000-000000000000}"/>
          </ac:spMkLst>
        </pc:spChg>
        <pc:spChg chg="mod">
          <ac:chgData name="Ian MacDonald (Swansea Bay UHB - Finance)" userId="3757f4f5-0050-4e61-a994-9baae9f32a99" providerId="ADAL" clId="{76F26FBC-AF31-432F-B2F6-877DA5C76B51}" dt="2023-05-18T08:49:15.795" v="4069" actId="20577"/>
          <ac:spMkLst>
            <pc:docMk/>
            <pc:sldMk cId="4026859409" sldId="636"/>
            <ac:spMk id="10" creationId="{57C6CF84-1D98-1C4E-029F-0277C474ED72}"/>
          </ac:spMkLst>
        </pc:spChg>
        <pc:picChg chg="mod">
          <ac:chgData name="Ian MacDonald (Swansea Bay UHB - Finance)" userId="3757f4f5-0050-4e61-a994-9baae9f32a99" providerId="ADAL" clId="{76F26FBC-AF31-432F-B2F6-877DA5C76B51}" dt="2023-05-18T08:48:30.737" v="4019" actId="14100"/>
          <ac:picMkLst>
            <pc:docMk/>
            <pc:sldMk cId="4026859409" sldId="636"/>
            <ac:picMk id="12" creationId="{A75661FD-6967-554A-0904-A400CB5C866F}"/>
          </ac:picMkLst>
        </pc:picChg>
      </pc:sldChg>
      <pc:sldChg chg="addSp delSp modSp mod">
        <pc:chgData name="Ian MacDonald (Swansea Bay UHB - Finance)" userId="3757f4f5-0050-4e61-a994-9baae9f32a99" providerId="ADAL" clId="{76F26FBC-AF31-432F-B2F6-877DA5C76B51}" dt="2023-05-18T07:05:43.456" v="956" actId="14100"/>
        <pc:sldMkLst>
          <pc:docMk/>
          <pc:sldMk cId="931392026" sldId="638"/>
        </pc:sldMkLst>
        <pc:spChg chg="del mod">
          <ac:chgData name="Ian MacDonald (Swansea Bay UHB - Finance)" userId="3757f4f5-0050-4e61-a994-9baae9f32a99" providerId="ADAL" clId="{76F26FBC-AF31-432F-B2F6-877DA5C76B51}" dt="2023-05-18T07:04:53.376" v="943" actId="478"/>
          <ac:spMkLst>
            <pc:docMk/>
            <pc:sldMk cId="931392026" sldId="638"/>
            <ac:spMk id="4" creationId="{5BFC31A0-9045-2D72-C673-028BFE00D5C6}"/>
          </ac:spMkLst>
        </pc:spChg>
        <pc:spChg chg="add mod">
          <ac:chgData name="Ian MacDonald (Swansea Bay UHB - Finance)" userId="3757f4f5-0050-4e61-a994-9baae9f32a99" providerId="ADAL" clId="{76F26FBC-AF31-432F-B2F6-877DA5C76B51}" dt="2023-05-18T07:05:08.150" v="946" actId="1076"/>
          <ac:spMkLst>
            <pc:docMk/>
            <pc:sldMk cId="931392026" sldId="638"/>
            <ac:spMk id="5" creationId="{AC17E2FA-B768-B98F-1048-B4F16CB508B9}"/>
          </ac:spMkLst>
        </pc:spChg>
        <pc:spChg chg="add del mod">
          <ac:chgData name="Ian MacDonald (Swansea Bay UHB - Finance)" userId="3757f4f5-0050-4e61-a994-9baae9f32a99" providerId="ADAL" clId="{76F26FBC-AF31-432F-B2F6-877DA5C76B51}" dt="2023-05-18T07:05:23.412" v="950" actId="478"/>
          <ac:spMkLst>
            <pc:docMk/>
            <pc:sldMk cId="931392026" sldId="638"/>
            <ac:spMk id="22" creationId="{C1D8C631-9A6A-E4E1-839B-F85EA2B04997}"/>
          </ac:spMkLst>
        </pc:spChg>
        <pc:picChg chg="mod">
          <ac:chgData name="Ian MacDonald (Swansea Bay UHB - Finance)" userId="3757f4f5-0050-4e61-a994-9baae9f32a99" providerId="ADAL" clId="{76F26FBC-AF31-432F-B2F6-877DA5C76B51}" dt="2023-05-18T07:05:43.456" v="956" actId="14100"/>
          <ac:picMkLst>
            <pc:docMk/>
            <pc:sldMk cId="931392026" sldId="638"/>
            <ac:picMk id="3" creationId="{3EEDA386-CD02-5DF8-6339-33B73D4EE4BD}"/>
          </ac:picMkLst>
        </pc:picChg>
        <pc:picChg chg="add del mod">
          <ac:chgData name="Ian MacDonald (Swansea Bay UHB - Finance)" userId="3757f4f5-0050-4e61-a994-9baae9f32a99" providerId="ADAL" clId="{76F26FBC-AF31-432F-B2F6-877DA5C76B51}" dt="2023-05-18T07:05:20.174" v="949" actId="1076"/>
          <ac:picMkLst>
            <pc:docMk/>
            <pc:sldMk cId="931392026" sldId="638"/>
            <ac:picMk id="9" creationId="{E3BF49B5-F1E0-4BD0-1795-B94593A4E7C0}"/>
          </ac:picMkLst>
        </pc:picChg>
        <pc:picChg chg="mod">
          <ac:chgData name="Ian MacDonald (Swansea Bay UHB - Finance)" userId="3757f4f5-0050-4e61-a994-9baae9f32a99" providerId="ADAL" clId="{76F26FBC-AF31-432F-B2F6-877DA5C76B51}" dt="2023-05-18T07:05:41.160" v="955" actId="1076"/>
          <ac:picMkLst>
            <pc:docMk/>
            <pc:sldMk cId="931392026" sldId="638"/>
            <ac:picMk id="13" creationId="{905F1459-0944-CB2C-105F-06E373E82CCB}"/>
          </ac:picMkLst>
        </pc:picChg>
        <pc:picChg chg="mod">
          <ac:chgData name="Ian MacDonald (Swansea Bay UHB - Finance)" userId="3757f4f5-0050-4e61-a994-9baae9f32a99" providerId="ADAL" clId="{76F26FBC-AF31-432F-B2F6-877DA5C76B51}" dt="2023-05-18T07:05:33.342" v="953" actId="1076"/>
          <ac:picMkLst>
            <pc:docMk/>
            <pc:sldMk cId="931392026" sldId="638"/>
            <ac:picMk id="26" creationId="{2BF692FA-432C-B213-00F6-3F876B3DDBAA}"/>
          </ac:picMkLst>
        </pc:picChg>
        <pc:picChg chg="mod">
          <ac:chgData name="Ian MacDonald (Swansea Bay UHB - Finance)" userId="3757f4f5-0050-4e61-a994-9baae9f32a99" providerId="ADAL" clId="{76F26FBC-AF31-432F-B2F6-877DA5C76B51}" dt="2023-05-18T07:05:29.665" v="952" actId="1076"/>
          <ac:picMkLst>
            <pc:docMk/>
            <pc:sldMk cId="931392026" sldId="638"/>
            <ac:picMk id="28" creationId="{48A15DA2-8D00-FB83-F7BF-2A79048DE804}"/>
          </ac:picMkLst>
        </pc:picChg>
      </pc:sldChg>
      <pc:sldChg chg="modSp mod">
        <pc:chgData name="Ian MacDonald (Swansea Bay UHB - Finance)" userId="3757f4f5-0050-4e61-a994-9baae9f32a99" providerId="ADAL" clId="{76F26FBC-AF31-432F-B2F6-877DA5C76B51}" dt="2023-05-18T09:00:57.031" v="4541" actId="120"/>
        <pc:sldMkLst>
          <pc:docMk/>
          <pc:sldMk cId="2867123505" sldId="640"/>
        </pc:sldMkLst>
        <pc:spChg chg="mod">
          <ac:chgData name="Ian MacDonald (Swansea Bay UHB - Finance)" userId="3757f4f5-0050-4e61-a994-9baae9f32a99" providerId="ADAL" clId="{76F26FBC-AF31-432F-B2F6-877DA5C76B51}" dt="2023-05-18T09:00:57.031" v="4541" actId="120"/>
          <ac:spMkLst>
            <pc:docMk/>
            <pc:sldMk cId="2867123505" sldId="640"/>
            <ac:spMk id="5" creationId="{00000000-0000-0000-0000-000000000000}"/>
          </ac:spMkLst>
        </pc:spChg>
        <pc:picChg chg="mod">
          <ac:chgData name="Ian MacDonald (Swansea Bay UHB - Finance)" userId="3757f4f5-0050-4e61-a994-9baae9f32a99" providerId="ADAL" clId="{76F26FBC-AF31-432F-B2F6-877DA5C76B51}" dt="2023-05-18T08:59:24.563" v="4515" actId="1076"/>
          <ac:picMkLst>
            <pc:docMk/>
            <pc:sldMk cId="2867123505" sldId="640"/>
            <ac:picMk id="13" creationId="{B07A7786-5751-41DA-8145-F80AC25E4C40}"/>
          </ac:picMkLst>
        </pc:picChg>
      </pc:sldChg>
      <pc:sldChg chg="modSp mod">
        <pc:chgData name="Ian MacDonald (Swansea Bay UHB - Finance)" userId="3757f4f5-0050-4e61-a994-9baae9f32a99" providerId="ADAL" clId="{76F26FBC-AF31-432F-B2F6-877DA5C76B51}" dt="2023-05-18T08:31:44.526" v="3617" actId="2711"/>
        <pc:sldMkLst>
          <pc:docMk/>
          <pc:sldMk cId="1083883005" sldId="642"/>
        </pc:sldMkLst>
        <pc:spChg chg="mod">
          <ac:chgData name="Ian MacDonald (Swansea Bay UHB - Finance)" userId="3757f4f5-0050-4e61-a994-9baae9f32a99" providerId="ADAL" clId="{76F26FBC-AF31-432F-B2F6-877DA5C76B51}" dt="2023-05-18T08:31:44.526" v="3617" actId="2711"/>
          <ac:spMkLst>
            <pc:docMk/>
            <pc:sldMk cId="1083883005" sldId="642"/>
            <ac:spMk id="4" creationId="{DD2DDF50-6D15-5EA5-7F86-D19A81312D12}"/>
          </ac:spMkLst>
        </pc:spChg>
      </pc:sldChg>
      <pc:sldChg chg="modSp mod">
        <pc:chgData name="Ian MacDonald (Swansea Bay UHB - Finance)" userId="3757f4f5-0050-4e61-a994-9baae9f32a99" providerId="ADAL" clId="{76F26FBC-AF31-432F-B2F6-877DA5C76B51}" dt="2023-05-18T08:33:30.988" v="3696" actId="2711"/>
        <pc:sldMkLst>
          <pc:docMk/>
          <pc:sldMk cId="2210740570" sldId="643"/>
        </pc:sldMkLst>
        <pc:spChg chg="mod">
          <ac:chgData name="Ian MacDonald (Swansea Bay UHB - Finance)" userId="3757f4f5-0050-4e61-a994-9baae9f32a99" providerId="ADAL" clId="{76F26FBC-AF31-432F-B2F6-877DA5C76B51}" dt="2023-05-18T08:33:30.988" v="3696" actId="2711"/>
          <ac:spMkLst>
            <pc:docMk/>
            <pc:sldMk cId="2210740570" sldId="643"/>
            <ac:spMk id="2" creationId="{DF5C3FB8-7391-899E-8B5B-62A368EF02F3}"/>
          </ac:spMkLst>
        </pc:spChg>
      </pc:sldChg>
      <pc:sldChg chg="modSp mod">
        <pc:chgData name="Ian MacDonald (Swansea Bay UHB - Finance)" userId="3757f4f5-0050-4e61-a994-9baae9f32a99" providerId="ADAL" clId="{76F26FBC-AF31-432F-B2F6-877DA5C76B51}" dt="2023-05-18T08:33:59.145" v="3738" actId="1076"/>
        <pc:sldMkLst>
          <pc:docMk/>
          <pc:sldMk cId="1578080990" sldId="644"/>
        </pc:sldMkLst>
        <pc:spChg chg="mod">
          <ac:chgData name="Ian MacDonald (Swansea Bay UHB - Finance)" userId="3757f4f5-0050-4e61-a994-9baae9f32a99" providerId="ADAL" clId="{76F26FBC-AF31-432F-B2F6-877DA5C76B51}" dt="2023-05-18T08:33:53.149" v="3737" actId="2711"/>
          <ac:spMkLst>
            <pc:docMk/>
            <pc:sldMk cId="1578080990" sldId="644"/>
            <ac:spMk id="5" creationId="{9E45CED6-83D0-4A36-03D9-3CB61A0A9C33}"/>
          </ac:spMkLst>
        </pc:spChg>
        <pc:picChg chg="mod">
          <ac:chgData name="Ian MacDonald (Swansea Bay UHB - Finance)" userId="3757f4f5-0050-4e61-a994-9baae9f32a99" providerId="ADAL" clId="{76F26FBC-AF31-432F-B2F6-877DA5C76B51}" dt="2023-05-18T08:33:59.145" v="3738" actId="1076"/>
          <ac:picMkLst>
            <pc:docMk/>
            <pc:sldMk cId="1578080990" sldId="644"/>
            <ac:picMk id="2050" creationId="{00000000-0000-0000-0000-000000000000}"/>
          </ac:picMkLst>
        </pc:picChg>
      </pc:sldChg>
      <pc:sldChg chg="modSp mod">
        <pc:chgData name="Ian MacDonald (Swansea Bay UHB - Finance)" userId="3757f4f5-0050-4e61-a994-9baae9f32a99" providerId="ADAL" clId="{76F26FBC-AF31-432F-B2F6-877DA5C76B51}" dt="2023-05-18T08:37:10.533" v="3805" actId="2711"/>
        <pc:sldMkLst>
          <pc:docMk/>
          <pc:sldMk cId="883040688" sldId="645"/>
        </pc:sldMkLst>
        <pc:spChg chg="mod">
          <ac:chgData name="Ian MacDonald (Swansea Bay UHB - Finance)" userId="3757f4f5-0050-4e61-a994-9baae9f32a99" providerId="ADAL" clId="{76F26FBC-AF31-432F-B2F6-877DA5C76B51}" dt="2023-05-18T08:37:10.533" v="3805" actId="2711"/>
          <ac:spMkLst>
            <pc:docMk/>
            <pc:sldMk cId="883040688" sldId="645"/>
            <ac:spMk id="5" creationId="{9E45CED6-83D0-4A36-03D9-3CB61A0A9C33}"/>
          </ac:spMkLst>
        </pc:spChg>
        <pc:spChg chg="mod">
          <ac:chgData name="Ian MacDonald (Swansea Bay UHB - Finance)" userId="3757f4f5-0050-4e61-a994-9baae9f32a99" providerId="ADAL" clId="{76F26FBC-AF31-432F-B2F6-877DA5C76B51}" dt="2023-05-18T08:36:36.063" v="3801" actId="1076"/>
          <ac:spMkLst>
            <pc:docMk/>
            <pc:sldMk cId="883040688" sldId="645"/>
            <ac:spMk id="29" creationId="{CDB9DA4F-AE94-14A8-C207-8539EAE6D0D1}"/>
          </ac:spMkLst>
        </pc:spChg>
        <pc:picChg chg="mod">
          <ac:chgData name="Ian MacDonald (Swansea Bay UHB - Finance)" userId="3757f4f5-0050-4e61-a994-9baae9f32a99" providerId="ADAL" clId="{76F26FBC-AF31-432F-B2F6-877DA5C76B51}" dt="2023-05-18T08:35:29.738" v="3789" actId="1076"/>
          <ac:picMkLst>
            <pc:docMk/>
            <pc:sldMk cId="883040688" sldId="645"/>
            <ac:picMk id="4" creationId="{A75116FA-C194-590C-EBC0-61429DD9605C}"/>
          </ac:picMkLst>
        </pc:picChg>
        <pc:picChg chg="mod">
          <ac:chgData name="Ian MacDonald (Swansea Bay UHB - Finance)" userId="3757f4f5-0050-4e61-a994-9baae9f32a99" providerId="ADAL" clId="{76F26FBC-AF31-432F-B2F6-877DA5C76B51}" dt="2023-05-18T08:35:55.553" v="3792" actId="14100"/>
          <ac:picMkLst>
            <pc:docMk/>
            <pc:sldMk cId="883040688" sldId="645"/>
            <ac:picMk id="6" creationId="{2310E6E9-3D40-7F74-2A80-A780CDD747B0}"/>
          </ac:picMkLst>
        </pc:picChg>
        <pc:picChg chg="mod">
          <ac:chgData name="Ian MacDonald (Swansea Bay UHB - Finance)" userId="3757f4f5-0050-4e61-a994-9baae9f32a99" providerId="ADAL" clId="{76F26FBC-AF31-432F-B2F6-877DA5C76B51}" dt="2023-05-18T08:35:35.042" v="3790" actId="1076"/>
          <ac:picMkLst>
            <pc:docMk/>
            <pc:sldMk cId="883040688" sldId="645"/>
            <ac:picMk id="9" creationId="{2E710454-2293-E490-2725-28017EA348F7}"/>
          </ac:picMkLst>
        </pc:picChg>
        <pc:picChg chg="mod">
          <ac:chgData name="Ian MacDonald (Swansea Bay UHB - Finance)" userId="3757f4f5-0050-4e61-a994-9baae9f32a99" providerId="ADAL" clId="{76F26FBC-AF31-432F-B2F6-877DA5C76B51}" dt="2023-05-18T08:36:43.569" v="3802" actId="1076"/>
          <ac:picMkLst>
            <pc:docMk/>
            <pc:sldMk cId="883040688" sldId="645"/>
            <ac:picMk id="24" creationId="{2BD94577-E492-965C-76A7-F666FAB8C9D2}"/>
          </ac:picMkLst>
        </pc:picChg>
        <pc:picChg chg="mod">
          <ac:chgData name="Ian MacDonald (Swansea Bay UHB - Finance)" userId="3757f4f5-0050-4e61-a994-9baae9f32a99" providerId="ADAL" clId="{76F26FBC-AF31-432F-B2F6-877DA5C76B51}" dt="2023-05-18T08:35:08.565" v="3786" actId="692"/>
          <ac:picMkLst>
            <pc:docMk/>
            <pc:sldMk cId="883040688" sldId="645"/>
            <ac:picMk id="28" creationId="{3D4BA380-034C-3DDB-0814-4B5F449718F8}"/>
          </ac:picMkLst>
        </pc:picChg>
        <pc:inkChg chg="mod">
          <ac:chgData name="Ian MacDonald (Swansea Bay UHB - Finance)" userId="3757f4f5-0050-4e61-a994-9baae9f32a99" providerId="ADAL" clId="{76F26FBC-AF31-432F-B2F6-877DA5C76B51}" dt="2023-05-18T08:35:59.686" v="3793" actId="1076"/>
          <ac:inkMkLst>
            <pc:docMk/>
            <pc:sldMk cId="883040688" sldId="645"/>
            <ac:inkMk id="30" creationId="{8E3E3EFC-71D6-0BBE-935A-0DFC925C519F}"/>
          </ac:inkMkLst>
        </pc:inkChg>
        <pc:inkChg chg="mod">
          <ac:chgData name="Ian MacDonald (Swansea Bay UHB - Finance)" userId="3757f4f5-0050-4e61-a994-9baae9f32a99" providerId="ADAL" clId="{76F26FBC-AF31-432F-B2F6-877DA5C76B51}" dt="2023-05-18T08:36:11.109" v="3796" actId="1076"/>
          <ac:inkMkLst>
            <pc:docMk/>
            <pc:sldMk cId="883040688" sldId="645"/>
            <ac:inkMk id="31" creationId="{2E169D1F-A975-5329-2036-4C76E38E90A9}"/>
          </ac:inkMkLst>
        </pc:inkChg>
        <pc:inkChg chg="mod">
          <ac:chgData name="Ian MacDonald (Swansea Bay UHB - Finance)" userId="3757f4f5-0050-4e61-a994-9baae9f32a99" providerId="ADAL" clId="{76F26FBC-AF31-432F-B2F6-877DA5C76B51}" dt="2023-05-18T08:36:07.164" v="3795" actId="1076"/>
          <ac:inkMkLst>
            <pc:docMk/>
            <pc:sldMk cId="883040688" sldId="645"/>
            <ac:inkMk id="32" creationId="{5CB2622B-958B-5A0E-CDF8-46B48ACA4E6F}"/>
          </ac:inkMkLst>
        </pc:inkChg>
        <pc:inkChg chg="mod">
          <ac:chgData name="Ian MacDonald (Swansea Bay UHB - Finance)" userId="3757f4f5-0050-4e61-a994-9baae9f32a99" providerId="ADAL" clId="{76F26FBC-AF31-432F-B2F6-877DA5C76B51}" dt="2023-05-18T08:36:15.846" v="3797" actId="1076"/>
          <ac:inkMkLst>
            <pc:docMk/>
            <pc:sldMk cId="883040688" sldId="645"/>
            <ac:inkMk id="33" creationId="{58EBC86F-5E24-98C1-3B6A-013A633A12A9}"/>
          </ac:inkMkLst>
        </pc:inkChg>
      </pc:sldChg>
      <pc:sldChg chg="addSp delSp modSp mod">
        <pc:chgData name="Ian MacDonald (Swansea Bay UHB - Finance)" userId="3757f4f5-0050-4e61-a994-9baae9f32a99" providerId="ADAL" clId="{76F26FBC-AF31-432F-B2F6-877DA5C76B51}" dt="2023-05-18T09:27:47.268" v="5611" actId="14100"/>
        <pc:sldMkLst>
          <pc:docMk/>
          <pc:sldMk cId="3955394582" sldId="647"/>
        </pc:sldMkLst>
        <pc:spChg chg="add del mod">
          <ac:chgData name="Ian MacDonald (Swansea Bay UHB - Finance)" userId="3757f4f5-0050-4e61-a994-9baae9f32a99" providerId="ADAL" clId="{76F26FBC-AF31-432F-B2F6-877DA5C76B51}" dt="2023-05-18T07:22:02.410" v="1177" actId="478"/>
          <ac:spMkLst>
            <pc:docMk/>
            <pc:sldMk cId="3955394582" sldId="647"/>
            <ac:spMk id="3" creationId="{5D9BAEC8-7854-00FA-0D2F-73060FE3D9F0}"/>
          </ac:spMkLst>
        </pc:spChg>
        <pc:spChg chg="del mod">
          <ac:chgData name="Ian MacDonald (Swansea Bay UHB - Finance)" userId="3757f4f5-0050-4e61-a994-9baae9f32a99" providerId="ADAL" clId="{76F26FBC-AF31-432F-B2F6-877DA5C76B51}" dt="2023-05-16T16:34:18.786" v="111" actId="478"/>
          <ac:spMkLst>
            <pc:docMk/>
            <pc:sldMk cId="3955394582" sldId="647"/>
            <ac:spMk id="5" creationId="{9E45CED6-83D0-4A36-03D9-3CB61A0A9C33}"/>
          </ac:spMkLst>
        </pc:spChg>
        <pc:spChg chg="add mod">
          <ac:chgData name="Ian MacDonald (Swansea Bay UHB - Finance)" userId="3757f4f5-0050-4e61-a994-9baae9f32a99" providerId="ADAL" clId="{76F26FBC-AF31-432F-B2F6-877DA5C76B51}" dt="2023-05-18T07:22:07.975" v="1179" actId="1076"/>
          <ac:spMkLst>
            <pc:docMk/>
            <pc:sldMk cId="3955394582" sldId="647"/>
            <ac:spMk id="5" creationId="{FB841798-5855-203C-84A7-E032094DB4F0}"/>
          </ac:spMkLst>
        </pc:spChg>
        <pc:spChg chg="add del mod">
          <ac:chgData name="Ian MacDonald (Swansea Bay UHB - Finance)" userId="3757f4f5-0050-4e61-a994-9baae9f32a99" providerId="ADAL" clId="{76F26FBC-AF31-432F-B2F6-877DA5C76B51}" dt="2023-05-18T07:22:05.085" v="1178" actId="478"/>
          <ac:spMkLst>
            <pc:docMk/>
            <pc:sldMk cId="3955394582" sldId="647"/>
            <ac:spMk id="7" creationId="{18C6A78C-0E8A-7EB8-060B-7A13019C588E}"/>
          </ac:spMkLst>
        </pc:spChg>
        <pc:spChg chg="mod">
          <ac:chgData name="Ian MacDonald (Swansea Bay UHB - Finance)" userId="3757f4f5-0050-4e61-a994-9baae9f32a99" providerId="ADAL" clId="{76F26FBC-AF31-432F-B2F6-877DA5C76B51}" dt="2023-05-18T07:22:25.195" v="1183" actId="6549"/>
          <ac:spMkLst>
            <pc:docMk/>
            <pc:sldMk cId="3955394582" sldId="647"/>
            <ac:spMk id="10" creationId="{EC57E6C9-ADF8-15A5-B96D-0DEBE51D5D4F}"/>
          </ac:spMkLst>
        </pc:spChg>
        <pc:picChg chg="del mod">
          <ac:chgData name="Ian MacDonald (Swansea Bay UHB - Finance)" userId="3757f4f5-0050-4e61-a994-9baae9f32a99" providerId="ADAL" clId="{76F26FBC-AF31-432F-B2F6-877DA5C76B51}" dt="2023-05-18T09:27:24.120" v="5605" actId="478"/>
          <ac:picMkLst>
            <pc:docMk/>
            <pc:sldMk cId="3955394582" sldId="647"/>
            <ac:picMk id="4" creationId="{C1431ECD-B54E-7AD8-ED79-3D09389DBE19}"/>
          </ac:picMkLst>
        </pc:picChg>
        <pc:picChg chg="add mod">
          <ac:chgData name="Ian MacDonald (Swansea Bay UHB - Finance)" userId="3757f4f5-0050-4e61-a994-9baae9f32a99" providerId="ADAL" clId="{76F26FBC-AF31-432F-B2F6-877DA5C76B51}" dt="2023-05-18T09:27:47.268" v="5611" actId="14100"/>
          <ac:picMkLst>
            <pc:docMk/>
            <pc:sldMk cId="3955394582" sldId="647"/>
            <ac:picMk id="9" creationId="{D54EBEAD-2A1F-5167-2975-3DE06BEE4296}"/>
          </ac:picMkLst>
        </pc:picChg>
      </pc:sldChg>
      <pc:sldChg chg="addSp modSp mod">
        <pc:chgData name="Ian MacDonald (Swansea Bay UHB - Finance)" userId="3757f4f5-0050-4e61-a994-9baae9f32a99" providerId="ADAL" clId="{76F26FBC-AF31-432F-B2F6-877DA5C76B51}" dt="2023-05-18T08:51:18.208" v="4297" actId="207"/>
        <pc:sldMkLst>
          <pc:docMk/>
          <pc:sldMk cId="3289878437" sldId="648"/>
        </pc:sldMkLst>
        <pc:spChg chg="add mod">
          <ac:chgData name="Ian MacDonald (Swansea Bay UHB - Finance)" userId="3757f4f5-0050-4e61-a994-9baae9f32a99" providerId="ADAL" clId="{76F26FBC-AF31-432F-B2F6-877DA5C76B51}" dt="2023-05-18T08:51:18.208" v="4297" actId="207"/>
          <ac:spMkLst>
            <pc:docMk/>
            <pc:sldMk cId="3289878437" sldId="648"/>
            <ac:spMk id="3" creationId="{BFEDF92E-8FDB-1FDD-3D60-D35269F3F02D}"/>
          </ac:spMkLst>
        </pc:spChg>
        <pc:spChg chg="mod">
          <ac:chgData name="Ian MacDonald (Swansea Bay UHB - Finance)" userId="3757f4f5-0050-4e61-a994-9baae9f32a99" providerId="ADAL" clId="{76F26FBC-AF31-432F-B2F6-877DA5C76B51}" dt="2023-05-18T08:49:50.304" v="4078" actId="255"/>
          <ac:spMkLst>
            <pc:docMk/>
            <pc:sldMk cId="3289878437" sldId="648"/>
            <ac:spMk id="5" creationId="{00000000-0000-0000-0000-000000000000}"/>
          </ac:spMkLst>
        </pc:spChg>
        <pc:picChg chg="mod">
          <ac:chgData name="Ian MacDonald (Swansea Bay UHB - Finance)" userId="3757f4f5-0050-4e61-a994-9baae9f32a99" providerId="ADAL" clId="{76F26FBC-AF31-432F-B2F6-877DA5C76B51}" dt="2023-05-18T08:51:12.172" v="4296" actId="1076"/>
          <ac:picMkLst>
            <pc:docMk/>
            <pc:sldMk cId="3289878437" sldId="648"/>
            <ac:picMk id="16" creationId="{CE00F8B9-5D8C-F040-3CE6-6E96FF53E825}"/>
          </ac:picMkLst>
        </pc:picChg>
      </pc:sldChg>
      <pc:sldChg chg="modSp mod">
        <pc:chgData name="Ian MacDonald (Swansea Bay UHB - Finance)" userId="3757f4f5-0050-4e61-a994-9baae9f32a99" providerId="ADAL" clId="{76F26FBC-AF31-432F-B2F6-877DA5C76B51}" dt="2023-05-18T09:30:23.941" v="5629" actId="6549"/>
        <pc:sldMkLst>
          <pc:docMk/>
          <pc:sldMk cId="409384319" sldId="649"/>
        </pc:sldMkLst>
        <pc:spChg chg="mod">
          <ac:chgData name="Ian MacDonald (Swansea Bay UHB - Finance)" userId="3757f4f5-0050-4e61-a994-9baae9f32a99" providerId="ADAL" clId="{76F26FBC-AF31-432F-B2F6-877DA5C76B51}" dt="2023-05-18T09:30:23.941" v="5629" actId="6549"/>
          <ac:spMkLst>
            <pc:docMk/>
            <pc:sldMk cId="409384319" sldId="649"/>
            <ac:spMk id="5" creationId="{00000000-0000-0000-0000-000000000000}"/>
          </ac:spMkLst>
        </pc:spChg>
        <pc:graphicFrameChg chg="mod modGraphic">
          <ac:chgData name="Ian MacDonald (Swansea Bay UHB - Finance)" userId="3757f4f5-0050-4e61-a994-9baae9f32a99" providerId="ADAL" clId="{76F26FBC-AF31-432F-B2F6-877DA5C76B51}" dt="2023-05-18T08:30:12.758" v="3502" actId="14100"/>
          <ac:graphicFrameMkLst>
            <pc:docMk/>
            <pc:sldMk cId="409384319" sldId="649"/>
            <ac:graphicFrameMk id="7" creationId="{00000000-0000-0000-0000-000000000000}"/>
          </ac:graphicFrameMkLst>
        </pc:graphicFrameChg>
      </pc:sldChg>
      <pc:sldChg chg="addSp delSp modSp mod">
        <pc:chgData name="Ian MacDonald (Swansea Bay UHB - Finance)" userId="3757f4f5-0050-4e61-a994-9baae9f32a99" providerId="ADAL" clId="{76F26FBC-AF31-432F-B2F6-877DA5C76B51}" dt="2023-05-18T09:51:03.997" v="5701" actId="20577"/>
        <pc:sldMkLst>
          <pc:docMk/>
          <pc:sldMk cId="2265063950" sldId="651"/>
        </pc:sldMkLst>
        <pc:spChg chg="del">
          <ac:chgData name="Ian MacDonald (Swansea Bay UHB - Finance)" userId="3757f4f5-0050-4e61-a994-9baae9f32a99" providerId="ADAL" clId="{76F26FBC-AF31-432F-B2F6-877DA5C76B51}" dt="2023-05-18T09:05:11.943" v="4602" actId="478"/>
          <ac:spMkLst>
            <pc:docMk/>
            <pc:sldMk cId="2265063950" sldId="651"/>
            <ac:spMk id="2" creationId="{67D3E91D-5CE7-35FE-51CE-6A588EDC9D75}"/>
          </ac:spMkLst>
        </pc:spChg>
        <pc:spChg chg="mod">
          <ac:chgData name="Ian MacDonald (Swansea Bay UHB - Finance)" userId="3757f4f5-0050-4e61-a994-9baae9f32a99" providerId="ADAL" clId="{76F26FBC-AF31-432F-B2F6-877DA5C76B51}" dt="2023-05-18T09:35:14.348" v="5697" actId="14100"/>
          <ac:spMkLst>
            <pc:docMk/>
            <pc:sldMk cId="2265063950" sldId="651"/>
            <ac:spMk id="3" creationId="{06C4FA6F-EBA0-DED1-AA04-241DC5A9870A}"/>
          </ac:spMkLst>
        </pc:spChg>
        <pc:spChg chg="del mod">
          <ac:chgData name="Ian MacDonald (Swansea Bay UHB - Finance)" userId="3757f4f5-0050-4e61-a994-9baae9f32a99" providerId="ADAL" clId="{76F26FBC-AF31-432F-B2F6-877DA5C76B51}" dt="2023-05-18T09:14:14.790" v="5490" actId="478"/>
          <ac:spMkLst>
            <pc:docMk/>
            <pc:sldMk cId="2265063950" sldId="651"/>
            <ac:spMk id="6" creationId="{0C0E2833-945D-04EA-0A5D-CDEE64315AB4}"/>
          </ac:spMkLst>
        </pc:spChg>
        <pc:spChg chg="add mod">
          <ac:chgData name="Ian MacDonald (Swansea Bay UHB - Finance)" userId="3757f4f5-0050-4e61-a994-9baae9f32a99" providerId="ADAL" clId="{76F26FBC-AF31-432F-B2F6-877DA5C76B51}" dt="2023-05-18T09:51:03.997" v="5701" actId="20577"/>
          <ac:spMkLst>
            <pc:docMk/>
            <pc:sldMk cId="2265063950" sldId="651"/>
            <ac:spMk id="7" creationId="{ED3E452A-8D56-5F97-1CA7-021C4115E3B3}"/>
          </ac:spMkLst>
        </pc:spChg>
        <pc:spChg chg="add mod">
          <ac:chgData name="Ian MacDonald (Swansea Bay UHB - Finance)" userId="3757f4f5-0050-4e61-a994-9baae9f32a99" providerId="ADAL" clId="{76F26FBC-AF31-432F-B2F6-877DA5C76B51}" dt="2023-05-18T09:15:35.442" v="5504" actId="1076"/>
          <ac:spMkLst>
            <pc:docMk/>
            <pc:sldMk cId="2265063950" sldId="651"/>
            <ac:spMk id="8" creationId="{E47579ED-127C-F2E2-760D-BD47FAC5AF2A}"/>
          </ac:spMkLst>
        </pc:spChg>
        <pc:spChg chg="add mod">
          <ac:chgData name="Ian MacDonald (Swansea Bay UHB - Finance)" userId="3757f4f5-0050-4e61-a994-9baae9f32a99" providerId="ADAL" clId="{76F26FBC-AF31-432F-B2F6-877DA5C76B51}" dt="2023-05-18T09:16:01.150" v="5510" actId="1076"/>
          <ac:spMkLst>
            <pc:docMk/>
            <pc:sldMk cId="2265063950" sldId="651"/>
            <ac:spMk id="9" creationId="{C01DC7BE-0A86-1FE7-2456-DB8CCBDD44C1}"/>
          </ac:spMkLst>
        </pc:spChg>
        <pc:spChg chg="mod">
          <ac:chgData name="Ian MacDonald (Swansea Bay UHB - Finance)" userId="3757f4f5-0050-4e61-a994-9baae9f32a99" providerId="ADAL" clId="{76F26FBC-AF31-432F-B2F6-877DA5C76B51}" dt="2023-05-18T09:15:04.744" v="5499" actId="1076"/>
          <ac:spMkLst>
            <pc:docMk/>
            <pc:sldMk cId="2265063950" sldId="651"/>
            <ac:spMk id="11" creationId="{69414FF3-1DE2-8C3B-AECB-7506D34BAE88}"/>
          </ac:spMkLst>
        </pc:spChg>
        <pc:spChg chg="mod">
          <ac:chgData name="Ian MacDonald (Swansea Bay UHB - Finance)" userId="3757f4f5-0050-4e61-a994-9baae9f32a99" providerId="ADAL" clId="{76F26FBC-AF31-432F-B2F6-877DA5C76B51}" dt="2023-05-18T09:15:04.744" v="5499" actId="1076"/>
          <ac:spMkLst>
            <pc:docMk/>
            <pc:sldMk cId="2265063950" sldId="651"/>
            <ac:spMk id="20" creationId="{655BB4DD-3111-78FA-D468-8B20C12A5DFE}"/>
          </ac:spMkLst>
        </pc:spChg>
        <pc:spChg chg="mod">
          <ac:chgData name="Ian MacDonald (Swansea Bay UHB - Finance)" userId="3757f4f5-0050-4e61-a994-9baae9f32a99" providerId="ADAL" clId="{76F26FBC-AF31-432F-B2F6-877DA5C76B51}" dt="2023-05-18T09:15:09.907" v="5500" actId="14100"/>
          <ac:spMkLst>
            <pc:docMk/>
            <pc:sldMk cId="2265063950" sldId="651"/>
            <ac:spMk id="21" creationId="{AB8B6D45-4E8C-14A8-CB6B-D167BF064417}"/>
          </ac:spMkLst>
        </pc:spChg>
        <pc:spChg chg="mod">
          <ac:chgData name="Ian MacDonald (Swansea Bay UHB - Finance)" userId="3757f4f5-0050-4e61-a994-9baae9f32a99" providerId="ADAL" clId="{76F26FBC-AF31-432F-B2F6-877DA5C76B51}" dt="2023-05-18T09:15:14.472" v="5501" actId="1076"/>
          <ac:spMkLst>
            <pc:docMk/>
            <pc:sldMk cId="2265063950" sldId="651"/>
            <ac:spMk id="22" creationId="{EC2B913E-FF42-F36F-2981-DCA86DF65C4E}"/>
          </ac:spMkLst>
        </pc:spChg>
        <pc:spChg chg="mod">
          <ac:chgData name="Ian MacDonald (Swansea Bay UHB - Finance)" userId="3757f4f5-0050-4e61-a994-9baae9f32a99" providerId="ADAL" clId="{76F26FBC-AF31-432F-B2F6-877DA5C76B51}" dt="2023-05-18T09:15:28.303" v="5502" actId="1076"/>
          <ac:spMkLst>
            <pc:docMk/>
            <pc:sldMk cId="2265063950" sldId="651"/>
            <ac:spMk id="23" creationId="{95720BFC-7336-73EB-10A0-F0FAD330DA4D}"/>
          </ac:spMkLst>
        </pc:spChg>
        <pc:spChg chg="mod">
          <ac:chgData name="Ian MacDonald (Swansea Bay UHB - Finance)" userId="3757f4f5-0050-4e61-a994-9baae9f32a99" providerId="ADAL" clId="{76F26FBC-AF31-432F-B2F6-877DA5C76B51}" dt="2023-05-18T09:15:42.528" v="5505" actId="1076"/>
          <ac:spMkLst>
            <pc:docMk/>
            <pc:sldMk cId="2265063950" sldId="651"/>
            <ac:spMk id="25" creationId="{7EB05D13-2EE1-8872-EE34-C0325FD6052C}"/>
          </ac:spMkLst>
        </pc:spChg>
        <pc:spChg chg="del mod">
          <ac:chgData name="Ian MacDonald (Swansea Bay UHB - Finance)" userId="3757f4f5-0050-4e61-a994-9baae9f32a99" providerId="ADAL" clId="{76F26FBC-AF31-432F-B2F6-877DA5C76B51}" dt="2023-05-18T09:14:16.393" v="5491" actId="478"/>
          <ac:spMkLst>
            <pc:docMk/>
            <pc:sldMk cId="2265063950" sldId="651"/>
            <ac:spMk id="28" creationId="{A6B774AA-1C48-0B4B-317E-0D5F2BD4292A}"/>
          </ac:spMkLst>
        </pc:spChg>
        <pc:picChg chg="mod">
          <ac:chgData name="Ian MacDonald (Swansea Bay UHB - Finance)" userId="3757f4f5-0050-4e61-a994-9baae9f32a99" providerId="ADAL" clId="{76F26FBC-AF31-432F-B2F6-877DA5C76B51}" dt="2023-05-18T09:14:48.894" v="5498" actId="14100"/>
          <ac:picMkLst>
            <pc:docMk/>
            <pc:sldMk cId="2265063950" sldId="651"/>
            <ac:picMk id="5" creationId="{169BBFD3-53CD-D120-E3D6-FE43B90886EE}"/>
          </ac:picMkLst>
        </pc:picChg>
      </pc:sldChg>
      <pc:sldChg chg="addSp delSp modSp del mod">
        <pc:chgData name="Ian MacDonald (Swansea Bay UHB - Finance)" userId="3757f4f5-0050-4e61-a994-9baae9f32a99" providerId="ADAL" clId="{76F26FBC-AF31-432F-B2F6-877DA5C76B51}" dt="2023-05-18T08:00:21.972" v="2370" actId="47"/>
        <pc:sldMkLst>
          <pc:docMk/>
          <pc:sldMk cId="2179517278" sldId="653"/>
        </pc:sldMkLst>
        <pc:spChg chg="mod">
          <ac:chgData name="Ian MacDonald (Swansea Bay UHB - Finance)" userId="3757f4f5-0050-4e61-a994-9baae9f32a99" providerId="ADAL" clId="{76F26FBC-AF31-432F-B2F6-877DA5C76B51}" dt="2023-05-16T16:37:54.708" v="160" actId="6549"/>
          <ac:spMkLst>
            <pc:docMk/>
            <pc:sldMk cId="2179517278" sldId="653"/>
            <ac:spMk id="2" creationId="{0B5F1D6D-6333-A0B7-D98A-B99CE175457F}"/>
          </ac:spMkLst>
        </pc:spChg>
        <pc:spChg chg="add del mod">
          <ac:chgData name="Ian MacDonald (Swansea Bay UHB - Finance)" userId="3757f4f5-0050-4e61-a994-9baae9f32a99" providerId="ADAL" clId="{76F26FBC-AF31-432F-B2F6-877DA5C76B51}" dt="2023-05-16T17:10:55.441" v="190" actId="478"/>
          <ac:spMkLst>
            <pc:docMk/>
            <pc:sldMk cId="2179517278" sldId="653"/>
            <ac:spMk id="4" creationId="{07EA99B4-B51F-FF02-A718-94CF0B942930}"/>
          </ac:spMkLst>
        </pc:spChg>
        <pc:spChg chg="mod">
          <ac:chgData name="Ian MacDonald (Swansea Bay UHB - Finance)" userId="3757f4f5-0050-4e61-a994-9baae9f32a99" providerId="ADAL" clId="{76F26FBC-AF31-432F-B2F6-877DA5C76B51}" dt="2023-05-18T07:58:33.661" v="2318" actId="14100"/>
          <ac:spMkLst>
            <pc:docMk/>
            <pc:sldMk cId="2179517278" sldId="653"/>
            <ac:spMk id="21" creationId="{62A415FA-7063-1A60-608F-328C782BCCDA}"/>
          </ac:spMkLst>
        </pc:spChg>
      </pc:sldChg>
      <pc:sldChg chg="addSp delSp modSp mod">
        <pc:chgData name="Ian MacDonald (Swansea Bay UHB - Finance)" userId="3757f4f5-0050-4e61-a994-9baae9f32a99" providerId="ADAL" clId="{76F26FBC-AF31-432F-B2F6-877DA5C76B51}" dt="2023-05-18T09:03:27.964" v="4596" actId="6549"/>
        <pc:sldMkLst>
          <pc:docMk/>
          <pc:sldMk cId="3580067757" sldId="654"/>
        </pc:sldMkLst>
        <pc:spChg chg="add mod">
          <ac:chgData name="Ian MacDonald (Swansea Bay UHB - Finance)" userId="3757f4f5-0050-4e61-a994-9baae9f32a99" providerId="ADAL" clId="{76F26FBC-AF31-432F-B2F6-877DA5C76B51}" dt="2023-05-18T09:02:11.015" v="4577"/>
          <ac:spMkLst>
            <pc:docMk/>
            <pc:sldMk cId="3580067757" sldId="654"/>
            <ac:spMk id="3" creationId="{A36EE81D-15E2-F7BD-8153-6BE359CC29B9}"/>
          </ac:spMkLst>
        </pc:spChg>
        <pc:spChg chg="del">
          <ac:chgData name="Ian MacDonald (Swansea Bay UHB - Finance)" userId="3757f4f5-0050-4e61-a994-9baae9f32a99" providerId="ADAL" clId="{76F26FBC-AF31-432F-B2F6-877DA5C76B51}" dt="2023-05-18T09:02:10.139" v="4576" actId="478"/>
          <ac:spMkLst>
            <pc:docMk/>
            <pc:sldMk cId="3580067757" sldId="654"/>
            <ac:spMk id="14" creationId="{94B27143-0DDA-DF78-5EF4-B4C958AA56EC}"/>
          </ac:spMkLst>
        </pc:spChg>
        <pc:spChg chg="mod">
          <ac:chgData name="Ian MacDonald (Swansea Bay UHB - Finance)" userId="3757f4f5-0050-4e61-a994-9baae9f32a99" providerId="ADAL" clId="{76F26FBC-AF31-432F-B2F6-877DA5C76B51}" dt="2023-05-18T09:02:20.712" v="4579" actId="207"/>
          <ac:spMkLst>
            <pc:docMk/>
            <pc:sldMk cId="3580067757" sldId="654"/>
            <ac:spMk id="17" creationId="{3E6AE6DE-0215-D99C-2278-9B736DAEB024}"/>
          </ac:spMkLst>
        </pc:spChg>
        <pc:spChg chg="mod">
          <ac:chgData name="Ian MacDonald (Swansea Bay UHB - Finance)" userId="3757f4f5-0050-4e61-a994-9baae9f32a99" providerId="ADAL" clId="{76F26FBC-AF31-432F-B2F6-877DA5C76B51}" dt="2023-05-18T09:03:27.964" v="4596" actId="6549"/>
          <ac:spMkLst>
            <pc:docMk/>
            <pc:sldMk cId="3580067757" sldId="654"/>
            <ac:spMk id="19" creationId="{092E295F-2F48-7714-3D6A-2123B7A8E331}"/>
          </ac:spMkLst>
        </pc:spChg>
      </pc:sldChg>
      <pc:sldChg chg="modSp del ord">
        <pc:chgData name="Ian MacDonald (Swansea Bay UHB - Finance)" userId="3757f4f5-0050-4e61-a994-9baae9f32a99" providerId="ADAL" clId="{76F26FBC-AF31-432F-B2F6-877DA5C76B51}" dt="2023-05-18T09:16:11.398" v="5511" actId="47"/>
        <pc:sldMkLst>
          <pc:docMk/>
          <pc:sldMk cId="1456983101" sldId="655"/>
        </pc:sldMkLst>
        <pc:spChg chg="mod">
          <ac:chgData name="Ian MacDonald (Swansea Bay UHB - Finance)" userId="3757f4f5-0050-4e61-a994-9baae9f32a99" providerId="ADAL" clId="{76F26FBC-AF31-432F-B2F6-877DA5C76B51}" dt="2023-05-16T17:47:53.937" v="550" actId="207"/>
          <ac:spMkLst>
            <pc:docMk/>
            <pc:sldMk cId="1456983101" sldId="655"/>
            <ac:spMk id="3" creationId="{06C4FA6F-EBA0-DED1-AA04-241DC5A9870A}"/>
          </ac:spMkLst>
        </pc:spChg>
      </pc:sldChg>
      <pc:sldChg chg="addSp delSp modSp mod setBg">
        <pc:chgData name="Ian MacDonald (Swansea Bay UHB - Finance)" userId="3757f4f5-0050-4e61-a994-9baae9f32a99" providerId="ADAL" clId="{76F26FBC-AF31-432F-B2F6-877DA5C76B51}" dt="2023-05-18T09:18:43.937" v="5557" actId="6549"/>
        <pc:sldMkLst>
          <pc:docMk/>
          <pc:sldMk cId="3555888596" sldId="657"/>
        </pc:sldMkLst>
        <pc:spChg chg="del mod">
          <ac:chgData name="Ian MacDonald (Swansea Bay UHB - Finance)" userId="3757f4f5-0050-4e61-a994-9baae9f32a99" providerId="ADAL" clId="{76F26FBC-AF31-432F-B2F6-877DA5C76B51}" dt="2023-05-18T06:49:32.603" v="744" actId="478"/>
          <ac:spMkLst>
            <pc:docMk/>
            <pc:sldMk cId="3555888596" sldId="657"/>
            <ac:spMk id="3" creationId="{06C4FA6F-EBA0-DED1-AA04-241DC5A9870A}"/>
          </ac:spMkLst>
        </pc:spChg>
        <pc:spChg chg="add mod">
          <ac:chgData name="Ian MacDonald (Swansea Bay UHB - Finance)" userId="3757f4f5-0050-4e61-a994-9baae9f32a99" providerId="ADAL" clId="{76F26FBC-AF31-432F-B2F6-877DA5C76B51}" dt="2023-05-18T09:18:43.937" v="5557" actId="6549"/>
          <ac:spMkLst>
            <pc:docMk/>
            <pc:sldMk cId="3555888596" sldId="657"/>
            <ac:spMk id="4" creationId="{1A4279ED-D30C-3221-ACCE-30BBC8FA4B8D}"/>
          </ac:spMkLst>
        </pc:spChg>
        <pc:spChg chg="add mod">
          <ac:chgData name="Ian MacDonald (Swansea Bay UHB - Finance)" userId="3757f4f5-0050-4e61-a994-9baae9f32a99" providerId="ADAL" clId="{76F26FBC-AF31-432F-B2F6-877DA5C76B51}" dt="2023-05-18T06:49:38.892" v="746" actId="1076"/>
          <ac:spMkLst>
            <pc:docMk/>
            <pc:sldMk cId="3555888596" sldId="657"/>
            <ac:spMk id="5" creationId="{7387388F-E55B-DAD8-2A16-62D363408C43}"/>
          </ac:spMkLst>
        </pc:spChg>
        <pc:spChg chg="del mod">
          <ac:chgData name="Ian MacDonald (Swansea Bay UHB - Finance)" userId="3757f4f5-0050-4e61-a994-9baae9f32a99" providerId="ADAL" clId="{76F26FBC-AF31-432F-B2F6-877DA5C76B51}" dt="2023-05-16T17:57:40.343" v="608" actId="478"/>
          <ac:spMkLst>
            <pc:docMk/>
            <pc:sldMk cId="3555888596" sldId="657"/>
            <ac:spMk id="5" creationId="{B4416B84-F33E-7CC9-8E55-DD93402F79F2}"/>
          </ac:spMkLst>
        </pc:spChg>
        <pc:spChg chg="add del mod">
          <ac:chgData name="Ian MacDonald (Swansea Bay UHB - Finance)" userId="3757f4f5-0050-4e61-a994-9baae9f32a99" providerId="ADAL" clId="{76F26FBC-AF31-432F-B2F6-877DA5C76B51}" dt="2023-05-18T06:49:35.340" v="745" actId="478"/>
          <ac:spMkLst>
            <pc:docMk/>
            <pc:sldMk cId="3555888596" sldId="657"/>
            <ac:spMk id="7" creationId="{395F876F-79B5-9DFD-E89B-72BA819DCCC0}"/>
          </ac:spMkLst>
        </pc:spChg>
        <pc:spChg chg="del">
          <ac:chgData name="Ian MacDonald (Swansea Bay UHB - Finance)" userId="3757f4f5-0050-4e61-a994-9baae9f32a99" providerId="ADAL" clId="{76F26FBC-AF31-432F-B2F6-877DA5C76B51}" dt="2023-05-16T17:35:54.438" v="361" actId="478"/>
          <ac:spMkLst>
            <pc:docMk/>
            <pc:sldMk cId="3555888596" sldId="657"/>
            <ac:spMk id="7" creationId="{F27E09D1-DC42-8C85-23B7-57BBFD7FDC17}"/>
          </ac:spMkLst>
        </pc:spChg>
        <pc:picChg chg="del">
          <ac:chgData name="Ian MacDonald (Swansea Bay UHB - Finance)" userId="3757f4f5-0050-4e61-a994-9baae9f32a99" providerId="ADAL" clId="{76F26FBC-AF31-432F-B2F6-877DA5C76B51}" dt="2023-05-16T17:35:58.883" v="362" actId="478"/>
          <ac:picMkLst>
            <pc:docMk/>
            <pc:sldMk cId="3555888596" sldId="657"/>
            <ac:picMk id="6" creationId="{C3E3B3B1-4D75-94B3-F393-C611D7716D08}"/>
          </ac:picMkLst>
        </pc:picChg>
      </pc:sldChg>
      <pc:sldChg chg="modSp mod">
        <pc:chgData name="Ian MacDonald (Swansea Bay UHB - Finance)" userId="3757f4f5-0050-4e61-a994-9baae9f32a99" providerId="ADAL" clId="{76F26FBC-AF31-432F-B2F6-877DA5C76B51}" dt="2023-05-18T09:18:54.537" v="5574" actId="20577"/>
        <pc:sldMkLst>
          <pc:docMk/>
          <pc:sldMk cId="2403542015" sldId="658"/>
        </pc:sldMkLst>
        <pc:spChg chg="mod">
          <ac:chgData name="Ian MacDonald (Swansea Bay UHB - Finance)" userId="3757f4f5-0050-4e61-a994-9baae9f32a99" providerId="ADAL" clId="{76F26FBC-AF31-432F-B2F6-877DA5C76B51}" dt="2023-05-18T09:18:54.537" v="5574" actId="20577"/>
          <ac:spMkLst>
            <pc:docMk/>
            <pc:sldMk cId="2403542015" sldId="658"/>
            <ac:spMk id="3" creationId="{06C4FA6F-EBA0-DED1-AA04-241DC5A9870A}"/>
          </ac:spMkLst>
        </pc:spChg>
      </pc:sldChg>
      <pc:sldChg chg="modSp mod">
        <pc:chgData name="Ian MacDonald (Swansea Bay UHB - Finance)" userId="3757f4f5-0050-4e61-a994-9baae9f32a99" providerId="ADAL" clId="{76F26FBC-AF31-432F-B2F6-877DA5C76B51}" dt="2023-05-16T17:52:32.515" v="585" actId="2711"/>
        <pc:sldMkLst>
          <pc:docMk/>
          <pc:sldMk cId="2911901290" sldId="660"/>
        </pc:sldMkLst>
        <pc:spChg chg="mod">
          <ac:chgData name="Ian MacDonald (Swansea Bay UHB - Finance)" userId="3757f4f5-0050-4e61-a994-9baae9f32a99" providerId="ADAL" clId="{76F26FBC-AF31-432F-B2F6-877DA5C76B51}" dt="2023-05-16T17:52:32.515" v="585" actId="2711"/>
          <ac:spMkLst>
            <pc:docMk/>
            <pc:sldMk cId="2911901290" sldId="660"/>
            <ac:spMk id="3" creationId="{06C4FA6F-EBA0-DED1-AA04-241DC5A9870A}"/>
          </ac:spMkLst>
        </pc:spChg>
      </pc:sldChg>
      <pc:sldChg chg="del">
        <pc:chgData name="Ian MacDonald (Swansea Bay UHB - Finance)" userId="3757f4f5-0050-4e61-a994-9baae9f32a99" providerId="ADAL" clId="{76F26FBC-AF31-432F-B2F6-877DA5C76B51}" dt="2023-05-18T06:46:47.581" v="736" actId="47"/>
        <pc:sldMkLst>
          <pc:docMk/>
          <pc:sldMk cId="2028477589" sldId="661"/>
        </pc:sldMkLst>
      </pc:sldChg>
      <pc:sldChg chg="addSp modSp del mod">
        <pc:chgData name="Ian MacDonald (Swansea Bay UHB - Finance)" userId="3757f4f5-0050-4e61-a994-9baae9f32a99" providerId="ADAL" clId="{76F26FBC-AF31-432F-B2F6-877DA5C76B51}" dt="2023-05-18T06:42:10.884" v="674" actId="47"/>
        <pc:sldMkLst>
          <pc:docMk/>
          <pc:sldMk cId="1109798064" sldId="662"/>
        </pc:sldMkLst>
        <pc:spChg chg="add mod">
          <ac:chgData name="Ian MacDonald (Swansea Bay UHB - Finance)" userId="3757f4f5-0050-4e61-a994-9baae9f32a99" providerId="ADAL" clId="{76F26FBC-AF31-432F-B2F6-877DA5C76B51}" dt="2023-05-18T06:39:29.860" v="653" actId="20577"/>
          <ac:spMkLst>
            <pc:docMk/>
            <pc:sldMk cId="1109798064" sldId="662"/>
            <ac:spMk id="4" creationId="{CC70F501-3D96-AD24-6988-4FF61D091B00}"/>
          </ac:spMkLst>
        </pc:spChg>
        <pc:picChg chg="mod">
          <ac:chgData name="Ian MacDonald (Swansea Bay UHB - Finance)" userId="3757f4f5-0050-4e61-a994-9baae9f32a99" providerId="ADAL" clId="{76F26FBC-AF31-432F-B2F6-877DA5C76B51}" dt="2023-05-18T06:38:31.493" v="634" actId="14100"/>
          <ac:picMkLst>
            <pc:docMk/>
            <pc:sldMk cId="1109798064" sldId="662"/>
            <ac:picMk id="3" creationId="{75700A9B-9506-004C-EC17-EEAA02D790A1}"/>
          </ac:picMkLst>
        </pc:picChg>
      </pc:sldChg>
      <pc:sldChg chg="addSp delSp modSp mod">
        <pc:chgData name="Ian MacDonald (Swansea Bay UHB - Finance)" userId="3757f4f5-0050-4e61-a994-9baae9f32a99" providerId="ADAL" clId="{76F26FBC-AF31-432F-B2F6-877DA5C76B51}" dt="2023-05-18T08:38:58.031" v="3853" actId="478"/>
        <pc:sldMkLst>
          <pc:docMk/>
          <pc:sldMk cId="4004451952" sldId="853"/>
        </pc:sldMkLst>
        <pc:spChg chg="add mod">
          <ac:chgData name="Ian MacDonald (Swansea Bay UHB - Finance)" userId="3757f4f5-0050-4e61-a994-9baae9f32a99" providerId="ADAL" clId="{76F26FBC-AF31-432F-B2F6-877DA5C76B51}" dt="2023-05-18T08:38:51.567" v="3851" actId="20577"/>
          <ac:spMkLst>
            <pc:docMk/>
            <pc:sldMk cId="4004451952" sldId="853"/>
            <ac:spMk id="3" creationId="{084F3BF4-3204-7E4D-D548-78408578EAF9}"/>
          </ac:spMkLst>
        </pc:spChg>
        <pc:spChg chg="del mod">
          <ac:chgData name="Ian MacDonald (Swansea Bay UHB - Finance)" userId="3757f4f5-0050-4e61-a994-9baae9f32a99" providerId="ADAL" clId="{76F26FBC-AF31-432F-B2F6-877DA5C76B51}" dt="2023-05-18T08:38:58.031" v="3853" actId="478"/>
          <ac:spMkLst>
            <pc:docMk/>
            <pc:sldMk cId="4004451952" sldId="853"/>
            <ac:spMk id="8" creationId="{F0CEC5A9-6C68-9622-61D2-9B93A5009610}"/>
          </ac:spMkLst>
        </pc:spChg>
        <pc:spChg chg="del">
          <ac:chgData name="Ian MacDonald (Swansea Bay UHB - Finance)" userId="3757f4f5-0050-4e61-a994-9baae9f32a99" providerId="ADAL" clId="{76F26FBC-AF31-432F-B2F6-877DA5C76B51}" dt="2023-05-18T08:38:54.259" v="3852" actId="478"/>
          <ac:spMkLst>
            <pc:docMk/>
            <pc:sldMk cId="4004451952" sldId="853"/>
            <ac:spMk id="12" creationId="{2731C24C-2DFE-6054-88DF-FD9391B9D91E}"/>
          </ac:spMkLst>
        </pc:spChg>
      </pc:sldChg>
      <pc:sldChg chg="del">
        <pc:chgData name="Ian MacDonald (Swansea Bay UHB - Finance)" userId="3757f4f5-0050-4e61-a994-9baae9f32a99" providerId="ADAL" clId="{76F26FBC-AF31-432F-B2F6-877DA5C76B51}" dt="2023-05-18T06:54:18.218" v="803" actId="47"/>
        <pc:sldMkLst>
          <pc:docMk/>
          <pc:sldMk cId="3694011149" sldId="854"/>
        </pc:sldMkLst>
      </pc:sldChg>
      <pc:sldChg chg="addSp delSp modSp mod">
        <pc:chgData name="Ian MacDonald (Swansea Bay UHB - Finance)" userId="3757f4f5-0050-4e61-a994-9baae9f32a99" providerId="ADAL" clId="{76F26FBC-AF31-432F-B2F6-877DA5C76B51}" dt="2023-05-18T08:00:43.190" v="2374" actId="478"/>
        <pc:sldMkLst>
          <pc:docMk/>
          <pc:sldMk cId="3385434789" sldId="855"/>
        </pc:sldMkLst>
        <pc:spChg chg="add mod">
          <ac:chgData name="Ian MacDonald (Swansea Bay UHB - Finance)" userId="3757f4f5-0050-4e61-a994-9baae9f32a99" providerId="ADAL" clId="{76F26FBC-AF31-432F-B2F6-877DA5C76B51}" dt="2023-05-18T07:58:28.355" v="2317" actId="20577"/>
          <ac:spMkLst>
            <pc:docMk/>
            <pc:sldMk cId="3385434789" sldId="855"/>
            <ac:spMk id="3" creationId="{32AD1A8C-025D-26EC-664F-8BBF99C02A2C}"/>
          </ac:spMkLst>
        </pc:spChg>
        <pc:spChg chg="del">
          <ac:chgData name="Ian MacDonald (Swansea Bay UHB - Finance)" userId="3757f4f5-0050-4e61-a994-9baae9f32a99" providerId="ADAL" clId="{76F26FBC-AF31-432F-B2F6-877DA5C76B51}" dt="2023-05-18T07:24:23.480" v="1186" actId="478"/>
          <ac:spMkLst>
            <pc:docMk/>
            <pc:sldMk cId="3385434789" sldId="855"/>
            <ac:spMk id="7" creationId="{A25B8B72-43D1-713D-8A6E-347320103AD7}"/>
          </ac:spMkLst>
        </pc:spChg>
        <pc:spChg chg="add mod">
          <ac:chgData name="Ian MacDonald (Swansea Bay UHB - Finance)" userId="3757f4f5-0050-4e61-a994-9baae9f32a99" providerId="ADAL" clId="{76F26FBC-AF31-432F-B2F6-877DA5C76B51}" dt="2023-05-18T08:00:05.387" v="2367" actId="1076"/>
          <ac:spMkLst>
            <pc:docMk/>
            <pc:sldMk cId="3385434789" sldId="855"/>
            <ac:spMk id="9" creationId="{EC5C2BD7-2E54-EB06-52E6-E91220EFBD69}"/>
          </ac:spMkLst>
        </pc:spChg>
        <pc:spChg chg="add mod">
          <ac:chgData name="Ian MacDonald (Swansea Bay UHB - Finance)" userId="3757f4f5-0050-4e61-a994-9baae9f32a99" providerId="ADAL" clId="{76F26FBC-AF31-432F-B2F6-877DA5C76B51}" dt="2023-05-18T08:00:31.334" v="2371" actId="20577"/>
          <ac:spMkLst>
            <pc:docMk/>
            <pc:sldMk cId="3385434789" sldId="855"/>
            <ac:spMk id="10" creationId="{6490CA33-2273-619C-F773-04A411401737}"/>
          </ac:spMkLst>
        </pc:spChg>
        <pc:spChg chg="add mod">
          <ac:chgData name="Ian MacDonald (Swansea Bay UHB - Finance)" userId="3757f4f5-0050-4e61-a994-9baae9f32a99" providerId="ADAL" clId="{76F26FBC-AF31-432F-B2F6-877DA5C76B51}" dt="2023-05-18T08:00:34.982" v="2372" actId="1076"/>
          <ac:spMkLst>
            <pc:docMk/>
            <pc:sldMk cId="3385434789" sldId="855"/>
            <ac:spMk id="11" creationId="{593EEE63-42DD-D5A7-4526-9F3FC57CD014}"/>
          </ac:spMkLst>
        </pc:spChg>
        <pc:spChg chg="add mod">
          <ac:chgData name="Ian MacDonald (Swansea Bay UHB - Finance)" userId="3757f4f5-0050-4e61-a994-9baae9f32a99" providerId="ADAL" clId="{76F26FBC-AF31-432F-B2F6-877DA5C76B51}" dt="2023-05-18T08:00:17.717" v="2369" actId="207"/>
          <ac:spMkLst>
            <pc:docMk/>
            <pc:sldMk cId="3385434789" sldId="855"/>
            <ac:spMk id="14" creationId="{9A09DD13-942B-6110-015E-2C8F0C8331C3}"/>
          </ac:spMkLst>
        </pc:spChg>
        <pc:spChg chg="add mod">
          <ac:chgData name="Ian MacDonald (Swansea Bay UHB - Finance)" userId="3757f4f5-0050-4e61-a994-9baae9f32a99" providerId="ADAL" clId="{76F26FBC-AF31-432F-B2F6-877DA5C76B51}" dt="2023-05-18T08:00:39.626" v="2373" actId="1076"/>
          <ac:spMkLst>
            <pc:docMk/>
            <pc:sldMk cId="3385434789" sldId="855"/>
            <ac:spMk id="15" creationId="{B71B33DD-8461-5E86-1C64-77D408BE7CBC}"/>
          </ac:spMkLst>
        </pc:spChg>
        <pc:picChg chg="add del mod">
          <ac:chgData name="Ian MacDonald (Swansea Bay UHB - Finance)" userId="3757f4f5-0050-4e61-a994-9baae9f32a99" providerId="ADAL" clId="{76F26FBC-AF31-432F-B2F6-877DA5C76B51}" dt="2023-05-18T07:45:34.193" v="2139" actId="478"/>
          <ac:picMkLst>
            <pc:docMk/>
            <pc:sldMk cId="3385434789" sldId="855"/>
            <ac:picMk id="4" creationId="{8E045B33-E8E6-804C-7E66-D49C39EFBCB6}"/>
          </ac:picMkLst>
        </pc:picChg>
        <pc:picChg chg="del">
          <ac:chgData name="Ian MacDonald (Swansea Bay UHB - Finance)" userId="3757f4f5-0050-4e61-a994-9baae9f32a99" providerId="ADAL" clId="{76F26FBC-AF31-432F-B2F6-877DA5C76B51}" dt="2023-05-18T07:24:20.639" v="1185" actId="478"/>
          <ac:picMkLst>
            <pc:docMk/>
            <pc:sldMk cId="3385434789" sldId="855"/>
            <ac:picMk id="6" creationId="{3AEF631B-B675-DCA8-5EC5-2BC3BA143B77}"/>
          </ac:picMkLst>
        </pc:picChg>
        <pc:picChg chg="add del mod">
          <ac:chgData name="Ian MacDonald (Swansea Bay UHB - Finance)" userId="3757f4f5-0050-4e61-a994-9baae9f32a99" providerId="ADAL" clId="{76F26FBC-AF31-432F-B2F6-877DA5C76B51}" dt="2023-05-18T07:57:16.149" v="2277" actId="478"/>
          <ac:picMkLst>
            <pc:docMk/>
            <pc:sldMk cId="3385434789" sldId="855"/>
            <ac:picMk id="8" creationId="{3773EE39-8AD2-1DD1-4293-98C3C69C683E}"/>
          </ac:picMkLst>
        </pc:picChg>
        <pc:picChg chg="add del mod">
          <ac:chgData name="Ian MacDonald (Swansea Bay UHB - Finance)" userId="3757f4f5-0050-4e61-a994-9baae9f32a99" providerId="ADAL" clId="{76F26FBC-AF31-432F-B2F6-877DA5C76B51}" dt="2023-05-18T07:51:33.617" v="2263" actId="478"/>
          <ac:picMkLst>
            <pc:docMk/>
            <pc:sldMk cId="3385434789" sldId="855"/>
            <ac:picMk id="12" creationId="{38D1D163-282A-7313-E895-53703062815B}"/>
          </ac:picMkLst>
        </pc:picChg>
        <pc:picChg chg="add del mod">
          <ac:chgData name="Ian MacDonald (Swansea Bay UHB - Finance)" userId="3757f4f5-0050-4e61-a994-9baae9f32a99" providerId="ADAL" clId="{76F26FBC-AF31-432F-B2F6-877DA5C76B51}" dt="2023-05-18T08:00:43.190" v="2374" actId="478"/>
          <ac:picMkLst>
            <pc:docMk/>
            <pc:sldMk cId="3385434789" sldId="855"/>
            <ac:picMk id="13" creationId="{7DEF7669-067E-4397-A3BC-7BCE7ED4FD01}"/>
          </ac:picMkLst>
        </pc:picChg>
        <pc:picChg chg="add del mod">
          <ac:chgData name="Ian MacDonald (Swansea Bay UHB - Finance)" userId="3757f4f5-0050-4e61-a994-9baae9f32a99" providerId="ADAL" clId="{76F26FBC-AF31-432F-B2F6-877DA5C76B51}" dt="2023-05-18T07:54:50.147" v="2271" actId="478"/>
          <ac:picMkLst>
            <pc:docMk/>
            <pc:sldMk cId="3385434789" sldId="855"/>
            <ac:picMk id="1026" creationId="{CBC27C03-4177-E08D-9B77-D411313D5E37}"/>
          </ac:picMkLst>
        </pc:picChg>
      </pc:sldChg>
      <pc:sldChg chg="addSp delSp modSp mod">
        <pc:chgData name="Ian MacDonald (Swansea Bay UHB - Finance)" userId="3757f4f5-0050-4e61-a994-9baae9f32a99" providerId="ADAL" clId="{76F26FBC-AF31-432F-B2F6-877DA5C76B51}" dt="2023-05-18T09:22:59.127" v="5602"/>
        <pc:sldMkLst>
          <pc:docMk/>
          <pc:sldMk cId="345779702" sldId="856"/>
        </pc:sldMkLst>
        <pc:spChg chg="add mod">
          <ac:chgData name="Ian MacDonald (Swansea Bay UHB - Finance)" userId="3757f4f5-0050-4e61-a994-9baae9f32a99" providerId="ADAL" clId="{76F26FBC-AF31-432F-B2F6-877DA5C76B51}" dt="2023-05-18T09:22:59.127" v="5602"/>
          <ac:spMkLst>
            <pc:docMk/>
            <pc:sldMk cId="345779702" sldId="856"/>
            <ac:spMk id="3" creationId="{0225401C-CF9A-E051-D035-7F79164870E2}"/>
          </ac:spMkLst>
        </pc:spChg>
        <pc:spChg chg="add del mod">
          <ac:chgData name="Ian MacDonald (Swansea Bay UHB - Finance)" userId="3757f4f5-0050-4e61-a994-9baae9f32a99" providerId="ADAL" clId="{76F26FBC-AF31-432F-B2F6-877DA5C76B51}" dt="2023-05-18T08:20:17.106" v="3262" actId="478"/>
          <ac:spMkLst>
            <pc:docMk/>
            <pc:sldMk cId="345779702" sldId="856"/>
            <ac:spMk id="5" creationId="{B6164A09-15B0-D432-50FF-81733D4720F1}"/>
          </ac:spMkLst>
        </pc:spChg>
        <pc:spChg chg="add del mod">
          <ac:chgData name="Ian MacDonald (Swansea Bay UHB - Finance)" userId="3757f4f5-0050-4e61-a994-9baae9f32a99" providerId="ADAL" clId="{76F26FBC-AF31-432F-B2F6-877DA5C76B51}" dt="2023-05-18T08:10:43.532" v="2540"/>
          <ac:spMkLst>
            <pc:docMk/>
            <pc:sldMk cId="345779702" sldId="856"/>
            <ac:spMk id="10" creationId="{0CC85B62-2122-0A77-3A11-9A7E46F85481}"/>
          </ac:spMkLst>
        </pc:spChg>
        <pc:spChg chg="del mod">
          <ac:chgData name="Ian MacDonald (Swansea Bay UHB - Finance)" userId="3757f4f5-0050-4e61-a994-9baae9f32a99" providerId="ADAL" clId="{76F26FBC-AF31-432F-B2F6-877DA5C76B51}" dt="2023-05-18T08:07:43.068" v="2515" actId="478"/>
          <ac:spMkLst>
            <pc:docMk/>
            <pc:sldMk cId="345779702" sldId="856"/>
            <ac:spMk id="25" creationId="{1E7A5ED2-54BF-A67D-4D30-E52A5A566306}"/>
          </ac:spMkLst>
        </pc:spChg>
        <pc:spChg chg="add mod">
          <ac:chgData name="Ian MacDonald (Swansea Bay UHB - Finance)" userId="3757f4f5-0050-4e61-a994-9baae9f32a99" providerId="ADAL" clId="{76F26FBC-AF31-432F-B2F6-877DA5C76B51}" dt="2023-05-18T08:22:36.977" v="3274" actId="1076"/>
          <ac:spMkLst>
            <pc:docMk/>
            <pc:sldMk cId="345779702" sldId="856"/>
            <ac:spMk id="32" creationId="{BB461E2F-44A6-068A-601E-327E091135CD}"/>
          </ac:spMkLst>
        </pc:spChg>
        <pc:spChg chg="add mod">
          <ac:chgData name="Ian MacDonald (Swansea Bay UHB - Finance)" userId="3757f4f5-0050-4e61-a994-9baae9f32a99" providerId="ADAL" clId="{76F26FBC-AF31-432F-B2F6-877DA5C76B51}" dt="2023-05-18T08:23:15.126" v="3279" actId="1076"/>
          <ac:spMkLst>
            <pc:docMk/>
            <pc:sldMk cId="345779702" sldId="856"/>
            <ac:spMk id="33" creationId="{25A8A736-28DC-042E-A794-FC11547B0080}"/>
          </ac:spMkLst>
        </pc:spChg>
        <pc:spChg chg="add mod">
          <ac:chgData name="Ian MacDonald (Swansea Bay UHB - Finance)" userId="3757f4f5-0050-4e61-a994-9baae9f32a99" providerId="ADAL" clId="{76F26FBC-AF31-432F-B2F6-877DA5C76B51}" dt="2023-05-18T08:23:36.964" v="3296" actId="20577"/>
          <ac:spMkLst>
            <pc:docMk/>
            <pc:sldMk cId="345779702" sldId="856"/>
            <ac:spMk id="34" creationId="{891D9174-6C2E-06E8-F09D-63B960AE105E}"/>
          </ac:spMkLst>
        </pc:spChg>
        <pc:grpChg chg="del mod">
          <ac:chgData name="Ian MacDonald (Swansea Bay UHB - Finance)" userId="3757f4f5-0050-4e61-a994-9baae9f32a99" providerId="ADAL" clId="{76F26FBC-AF31-432F-B2F6-877DA5C76B51}" dt="2023-05-18T08:14:28.110" v="2956" actId="478"/>
          <ac:grpSpMkLst>
            <pc:docMk/>
            <pc:sldMk cId="345779702" sldId="856"/>
            <ac:grpSpMk id="15" creationId="{9335E0A2-2BE4-6D53-7C30-400C1FDA9771}"/>
          </ac:grpSpMkLst>
        </pc:grpChg>
        <pc:grpChg chg="del mod">
          <ac:chgData name="Ian MacDonald (Swansea Bay UHB - Finance)" userId="3757f4f5-0050-4e61-a994-9baae9f32a99" providerId="ADAL" clId="{76F26FBC-AF31-432F-B2F6-877DA5C76B51}" dt="2023-05-18T08:14:29.242" v="2957" actId="478"/>
          <ac:grpSpMkLst>
            <pc:docMk/>
            <pc:sldMk cId="345779702" sldId="856"/>
            <ac:grpSpMk id="23" creationId="{D8C51CD8-034A-8040-6E87-BAA081CF91B8}"/>
          </ac:grpSpMkLst>
        </pc:grpChg>
        <pc:grpChg chg="del mod">
          <ac:chgData name="Ian MacDonald (Swansea Bay UHB - Finance)" userId="3757f4f5-0050-4e61-a994-9baae9f32a99" providerId="ADAL" clId="{76F26FBC-AF31-432F-B2F6-877DA5C76B51}" dt="2023-05-18T08:12:00.877" v="2645" actId="478"/>
          <ac:grpSpMkLst>
            <pc:docMk/>
            <pc:sldMk cId="345779702" sldId="856"/>
            <ac:grpSpMk id="28" creationId="{D5C12961-E03C-30DD-AD3F-10CCFB96B1BD}"/>
          </ac:grpSpMkLst>
        </pc:grpChg>
        <pc:grpChg chg="del">
          <ac:chgData name="Ian MacDonald (Swansea Bay UHB - Finance)" userId="3757f4f5-0050-4e61-a994-9baae9f32a99" providerId="ADAL" clId="{76F26FBC-AF31-432F-B2F6-877DA5C76B51}" dt="2023-05-18T08:12:00.238" v="2644" actId="478"/>
          <ac:grpSpMkLst>
            <pc:docMk/>
            <pc:sldMk cId="345779702" sldId="856"/>
            <ac:grpSpMk id="31" creationId="{0B37BFCF-A92D-8F54-089D-26168D547956}"/>
          </ac:grpSpMkLst>
        </pc:grpChg>
        <pc:picChg chg="del mod">
          <ac:chgData name="Ian MacDonald (Swansea Bay UHB - Finance)" userId="3757f4f5-0050-4e61-a994-9baae9f32a99" providerId="ADAL" clId="{76F26FBC-AF31-432F-B2F6-877DA5C76B51}" dt="2023-05-18T08:22:29.446" v="3272" actId="478"/>
          <ac:picMkLst>
            <pc:docMk/>
            <pc:sldMk cId="345779702" sldId="856"/>
            <ac:picMk id="6" creationId="{F08BE482-4672-3F56-1638-1DEA5E88A315}"/>
          </ac:picMkLst>
        </pc:picChg>
        <pc:picChg chg="del mod">
          <ac:chgData name="Ian MacDonald (Swansea Bay UHB - Finance)" userId="3757f4f5-0050-4e61-a994-9baae9f32a99" providerId="ADAL" clId="{76F26FBC-AF31-432F-B2F6-877DA5C76B51}" dt="2023-05-18T08:22:30.100" v="3273" actId="478"/>
          <ac:picMkLst>
            <pc:docMk/>
            <pc:sldMk cId="345779702" sldId="856"/>
            <ac:picMk id="24" creationId="{23E56FD2-5D08-3738-6408-41323CA48910}"/>
          </ac:picMkLst>
        </pc:picChg>
      </pc:sldChg>
      <pc:sldChg chg="modSp mod">
        <pc:chgData name="Ian MacDonald (Swansea Bay UHB - Finance)" userId="3757f4f5-0050-4e61-a994-9baae9f32a99" providerId="ADAL" clId="{76F26FBC-AF31-432F-B2F6-877DA5C76B51}" dt="2023-05-16T17:53:02.355" v="589" actId="14100"/>
        <pc:sldMkLst>
          <pc:docMk/>
          <pc:sldMk cId="1189971323" sldId="858"/>
        </pc:sldMkLst>
        <pc:spChg chg="mod">
          <ac:chgData name="Ian MacDonald (Swansea Bay UHB - Finance)" userId="3757f4f5-0050-4e61-a994-9baae9f32a99" providerId="ADAL" clId="{76F26FBC-AF31-432F-B2F6-877DA5C76B51}" dt="2023-05-16T17:53:02.355" v="589" actId="14100"/>
          <ac:spMkLst>
            <pc:docMk/>
            <pc:sldMk cId="1189971323" sldId="858"/>
            <ac:spMk id="3" creationId="{06C4FA6F-EBA0-DED1-AA04-241DC5A9870A}"/>
          </ac:spMkLst>
        </pc:spChg>
      </pc:sldChg>
      <pc:sldChg chg="addSp modSp mod">
        <pc:chgData name="Ian MacDonald (Swansea Bay UHB - Finance)" userId="3757f4f5-0050-4e61-a994-9baae9f32a99" providerId="ADAL" clId="{76F26FBC-AF31-432F-B2F6-877DA5C76B51}" dt="2023-05-18T08:37:51.172" v="3820" actId="1076"/>
        <pc:sldMkLst>
          <pc:docMk/>
          <pc:sldMk cId="2591938719" sldId="860"/>
        </pc:sldMkLst>
        <pc:spChg chg="add mod">
          <ac:chgData name="Ian MacDonald (Swansea Bay UHB - Finance)" userId="3757f4f5-0050-4e61-a994-9baae9f32a99" providerId="ADAL" clId="{76F26FBC-AF31-432F-B2F6-877DA5C76B51}" dt="2023-05-18T08:37:42.339" v="3818" actId="20577"/>
          <ac:spMkLst>
            <pc:docMk/>
            <pc:sldMk cId="2591938719" sldId="860"/>
            <ac:spMk id="3" creationId="{6FBEBB18-AB4A-E174-B4FE-29ED9256D7B6}"/>
          </ac:spMkLst>
        </pc:spChg>
        <pc:spChg chg="mod">
          <ac:chgData name="Ian MacDonald (Swansea Bay UHB - Finance)" userId="3757f4f5-0050-4e61-a994-9baae9f32a99" providerId="ADAL" clId="{76F26FBC-AF31-432F-B2F6-877DA5C76B51}" dt="2023-05-18T08:37:45.433" v="3819" actId="1076"/>
          <ac:spMkLst>
            <pc:docMk/>
            <pc:sldMk cId="2591938719" sldId="860"/>
            <ac:spMk id="5" creationId="{78F87883-4D3A-1891-5CF2-55CB0A46DEDE}"/>
          </ac:spMkLst>
        </pc:spChg>
        <pc:spChg chg="mod">
          <ac:chgData name="Ian MacDonald (Swansea Bay UHB - Finance)" userId="3757f4f5-0050-4e61-a994-9baae9f32a99" providerId="ADAL" clId="{76F26FBC-AF31-432F-B2F6-877DA5C76B51}" dt="2023-05-18T08:37:51.172" v="3820" actId="1076"/>
          <ac:spMkLst>
            <pc:docMk/>
            <pc:sldMk cId="2591938719" sldId="860"/>
            <ac:spMk id="6" creationId="{C112B3F5-871C-FA10-CC2A-89F7620A86B1}"/>
          </ac:spMkLst>
        </pc:spChg>
      </pc:sldChg>
      <pc:sldChg chg="addSp delSp modSp del mod modShow">
        <pc:chgData name="Ian MacDonald (Swansea Bay UHB - Finance)" userId="3757f4f5-0050-4e61-a994-9baae9f32a99" providerId="ADAL" clId="{76F26FBC-AF31-432F-B2F6-877DA5C76B51}" dt="2023-05-18T09:16:27.335" v="5512" actId="47"/>
        <pc:sldMkLst>
          <pc:docMk/>
          <pc:sldMk cId="1377812129" sldId="861"/>
        </pc:sldMkLst>
        <pc:spChg chg="add del mod">
          <ac:chgData name="Ian MacDonald (Swansea Bay UHB - Finance)" userId="3757f4f5-0050-4e61-a994-9baae9f32a99" providerId="ADAL" clId="{76F26FBC-AF31-432F-B2F6-877DA5C76B51}" dt="2023-05-18T06:50:26.282" v="755" actId="478"/>
          <ac:spMkLst>
            <pc:docMk/>
            <pc:sldMk cId="1377812129" sldId="861"/>
            <ac:spMk id="3" creationId="{E65E8D1C-7672-FED8-BE3E-00421467FA7C}"/>
          </ac:spMkLst>
        </pc:spChg>
        <pc:spChg chg="add del mod">
          <ac:chgData name="Ian MacDonald (Swansea Bay UHB - Finance)" userId="3757f4f5-0050-4e61-a994-9baae9f32a99" providerId="ADAL" clId="{76F26FBC-AF31-432F-B2F6-877DA5C76B51}" dt="2023-05-18T06:37:02.230" v="624" actId="478"/>
          <ac:spMkLst>
            <pc:docMk/>
            <pc:sldMk cId="1377812129" sldId="861"/>
            <ac:spMk id="5" creationId="{95B4E65A-A89A-251C-9F91-E83A26B7A803}"/>
          </ac:spMkLst>
        </pc:spChg>
        <pc:spChg chg="add del">
          <ac:chgData name="Ian MacDonald (Swansea Bay UHB - Finance)" userId="3757f4f5-0050-4e61-a994-9baae9f32a99" providerId="ADAL" clId="{76F26FBC-AF31-432F-B2F6-877DA5C76B51}" dt="2023-05-18T06:49:53.267" v="748" actId="478"/>
          <ac:spMkLst>
            <pc:docMk/>
            <pc:sldMk cId="1377812129" sldId="861"/>
            <ac:spMk id="7" creationId="{43C49391-41E8-54EF-B46A-D3C363764229}"/>
          </ac:spMkLst>
        </pc:spChg>
        <pc:spChg chg="add mod">
          <ac:chgData name="Ian MacDonald (Swansea Bay UHB - Finance)" userId="3757f4f5-0050-4e61-a994-9baae9f32a99" providerId="ADAL" clId="{76F26FBC-AF31-432F-B2F6-877DA5C76B51}" dt="2023-05-18T06:50:29.794" v="756" actId="1076"/>
          <ac:spMkLst>
            <pc:docMk/>
            <pc:sldMk cId="1377812129" sldId="861"/>
            <ac:spMk id="8" creationId="{A56E45E2-0CC9-6942-7673-4667FFFFA3B6}"/>
          </ac:spMkLst>
        </pc:spChg>
        <pc:spChg chg="mod">
          <ac:chgData name="Ian MacDonald (Swansea Bay UHB - Finance)" userId="3757f4f5-0050-4e61-a994-9baae9f32a99" providerId="ADAL" clId="{76F26FBC-AF31-432F-B2F6-877DA5C76B51}" dt="2023-05-16T17:50:43.335" v="577" actId="14100"/>
          <ac:spMkLst>
            <pc:docMk/>
            <pc:sldMk cId="1377812129" sldId="861"/>
            <ac:spMk id="14" creationId="{469A2235-AF61-4BCE-C115-5C5BE353DA2A}"/>
          </ac:spMkLst>
        </pc:spChg>
        <pc:spChg chg="del">
          <ac:chgData name="Ian MacDonald (Swansea Bay UHB - Finance)" userId="3757f4f5-0050-4e61-a994-9baae9f32a99" providerId="ADAL" clId="{76F26FBC-AF31-432F-B2F6-877DA5C76B51}" dt="2023-05-18T06:36:58.171" v="623" actId="478"/>
          <ac:spMkLst>
            <pc:docMk/>
            <pc:sldMk cId="1377812129" sldId="861"/>
            <ac:spMk id="15" creationId="{41997110-BD83-9B92-69BD-2FB33BDFF9D6}"/>
          </ac:spMkLst>
        </pc:spChg>
      </pc:sldChg>
      <pc:sldChg chg="modSp mod">
        <pc:chgData name="Ian MacDonald (Swansea Bay UHB - Finance)" userId="3757f4f5-0050-4e61-a994-9baae9f32a99" providerId="ADAL" clId="{76F26FBC-AF31-432F-B2F6-877DA5C76B51}" dt="2023-05-16T17:53:13.585" v="590" actId="2711"/>
        <pc:sldMkLst>
          <pc:docMk/>
          <pc:sldMk cId="44571351" sldId="862"/>
        </pc:sldMkLst>
        <pc:spChg chg="mod">
          <ac:chgData name="Ian MacDonald (Swansea Bay UHB - Finance)" userId="3757f4f5-0050-4e61-a994-9baae9f32a99" providerId="ADAL" clId="{76F26FBC-AF31-432F-B2F6-877DA5C76B51}" dt="2023-05-16T17:53:13.585" v="590" actId="2711"/>
          <ac:spMkLst>
            <pc:docMk/>
            <pc:sldMk cId="44571351" sldId="862"/>
            <ac:spMk id="3" creationId="{06C4FA6F-EBA0-DED1-AA04-241DC5A9870A}"/>
          </ac:spMkLst>
        </pc:spChg>
      </pc:sldChg>
      <pc:sldChg chg="addSp delSp modSp mod">
        <pc:chgData name="Ian MacDonald (Swansea Bay UHB - Finance)" userId="3757f4f5-0050-4e61-a994-9baae9f32a99" providerId="ADAL" clId="{76F26FBC-AF31-432F-B2F6-877DA5C76B51}" dt="2023-05-18T07:54:16.612" v="2270" actId="6549"/>
        <pc:sldMkLst>
          <pc:docMk/>
          <pc:sldMk cId="3763241003" sldId="863"/>
        </pc:sldMkLst>
        <pc:spChg chg="add del mod">
          <ac:chgData name="Ian MacDonald (Swansea Bay UHB - Finance)" userId="3757f4f5-0050-4e61-a994-9baae9f32a99" providerId="ADAL" clId="{76F26FBC-AF31-432F-B2F6-877DA5C76B51}" dt="2023-05-18T07:06:18.506" v="961" actId="478"/>
          <ac:spMkLst>
            <pc:docMk/>
            <pc:sldMk cId="3763241003" sldId="863"/>
            <ac:spMk id="3" creationId="{BAFDBC7E-30C2-8F00-D67C-C37C6EAE1BC5}"/>
          </ac:spMkLst>
        </pc:spChg>
        <pc:spChg chg="del">
          <ac:chgData name="Ian MacDonald (Swansea Bay UHB - Finance)" userId="3757f4f5-0050-4e61-a994-9baae9f32a99" providerId="ADAL" clId="{76F26FBC-AF31-432F-B2F6-877DA5C76B51}" dt="2023-05-18T07:04:15.295" v="936" actId="478"/>
          <ac:spMkLst>
            <pc:docMk/>
            <pc:sldMk cId="3763241003" sldId="863"/>
            <ac:spMk id="6" creationId="{C1F20719-9D70-B3EA-D677-CA7D288566AB}"/>
          </ac:spMkLst>
        </pc:spChg>
        <pc:spChg chg="add mod">
          <ac:chgData name="Ian MacDonald (Swansea Bay UHB - Finance)" userId="3757f4f5-0050-4e61-a994-9baae9f32a99" providerId="ADAL" clId="{76F26FBC-AF31-432F-B2F6-877DA5C76B51}" dt="2023-05-18T07:54:16.612" v="2270" actId="6549"/>
          <ac:spMkLst>
            <pc:docMk/>
            <pc:sldMk cId="3763241003" sldId="863"/>
            <ac:spMk id="8" creationId="{2043178F-FE43-B7A0-581E-9F238BAAC36C}"/>
          </ac:spMkLst>
        </pc:spChg>
        <pc:spChg chg="add mod">
          <ac:chgData name="Ian MacDonald (Swansea Bay UHB - Finance)" userId="3757f4f5-0050-4e61-a994-9baae9f32a99" providerId="ADAL" clId="{76F26FBC-AF31-432F-B2F6-877DA5C76B51}" dt="2023-05-18T07:06:24.319" v="963" actId="1076"/>
          <ac:spMkLst>
            <pc:docMk/>
            <pc:sldMk cId="3763241003" sldId="863"/>
            <ac:spMk id="9" creationId="{07C909B4-00B3-41DA-C6C5-3096DD134A84}"/>
          </ac:spMkLst>
        </pc:spChg>
        <pc:spChg chg="add del mod">
          <ac:chgData name="Ian MacDonald (Swansea Bay UHB - Finance)" userId="3757f4f5-0050-4e61-a994-9baae9f32a99" providerId="ADAL" clId="{76F26FBC-AF31-432F-B2F6-877DA5C76B51}" dt="2023-05-18T07:06:21.227" v="962" actId="478"/>
          <ac:spMkLst>
            <pc:docMk/>
            <pc:sldMk cId="3763241003" sldId="863"/>
            <ac:spMk id="11" creationId="{C95143C6-8ABA-AD62-AA06-E4B797499B5E}"/>
          </ac:spMkLst>
        </pc:spChg>
        <pc:spChg chg="add mod">
          <ac:chgData name="Ian MacDonald (Swansea Bay UHB - Finance)" userId="3757f4f5-0050-4e61-a994-9baae9f32a99" providerId="ADAL" clId="{76F26FBC-AF31-432F-B2F6-877DA5C76B51}" dt="2023-05-18T07:15:21.656" v="1094" actId="1076"/>
          <ac:spMkLst>
            <pc:docMk/>
            <pc:sldMk cId="3763241003" sldId="863"/>
            <ac:spMk id="13" creationId="{0A0E5218-9CA6-4AD8-D2EB-5F333E3B419A}"/>
          </ac:spMkLst>
        </pc:spChg>
        <pc:spChg chg="add mod">
          <ac:chgData name="Ian MacDonald (Swansea Bay UHB - Finance)" userId="3757f4f5-0050-4e61-a994-9baae9f32a99" providerId="ADAL" clId="{76F26FBC-AF31-432F-B2F6-877DA5C76B51}" dt="2023-05-18T07:15:24.466" v="1095" actId="1076"/>
          <ac:spMkLst>
            <pc:docMk/>
            <pc:sldMk cId="3763241003" sldId="863"/>
            <ac:spMk id="15" creationId="{0DBB7ED7-0AFE-BEFE-41BB-AC6E3E810C51}"/>
          </ac:spMkLst>
        </pc:spChg>
        <pc:spChg chg="add mod">
          <ac:chgData name="Ian MacDonald (Swansea Bay UHB - Finance)" userId="3757f4f5-0050-4e61-a994-9baae9f32a99" providerId="ADAL" clId="{76F26FBC-AF31-432F-B2F6-877DA5C76B51}" dt="2023-05-18T07:15:28.451" v="1096" actId="1076"/>
          <ac:spMkLst>
            <pc:docMk/>
            <pc:sldMk cId="3763241003" sldId="863"/>
            <ac:spMk id="16" creationId="{170E24F2-4EF8-3344-6FA0-8D75F5D7A6BC}"/>
          </ac:spMkLst>
        </pc:spChg>
        <pc:spChg chg="add mod">
          <ac:chgData name="Ian MacDonald (Swansea Bay UHB - Finance)" userId="3757f4f5-0050-4e61-a994-9baae9f32a99" providerId="ADAL" clId="{76F26FBC-AF31-432F-B2F6-877DA5C76B51}" dt="2023-05-18T07:21:24.235" v="1111" actId="1076"/>
          <ac:spMkLst>
            <pc:docMk/>
            <pc:sldMk cId="3763241003" sldId="863"/>
            <ac:spMk id="17" creationId="{CE57E42D-C906-A8EF-2552-E6DE271479F5}"/>
          </ac:spMkLst>
        </pc:spChg>
        <pc:spChg chg="add mod">
          <ac:chgData name="Ian MacDonald (Swansea Bay UHB - Finance)" userId="3757f4f5-0050-4e61-a994-9baae9f32a99" providerId="ADAL" clId="{76F26FBC-AF31-432F-B2F6-877DA5C76B51}" dt="2023-05-18T07:21:14.037" v="1109" actId="1076"/>
          <ac:spMkLst>
            <pc:docMk/>
            <pc:sldMk cId="3763241003" sldId="863"/>
            <ac:spMk id="19" creationId="{D1CDFAFD-AEBF-14A7-57F7-E64B5F7D09DA}"/>
          </ac:spMkLst>
        </pc:spChg>
        <pc:picChg chg="del mod">
          <ac:chgData name="Ian MacDonald (Swansea Bay UHB - Finance)" userId="3757f4f5-0050-4e61-a994-9baae9f32a99" providerId="ADAL" clId="{76F26FBC-AF31-432F-B2F6-877DA5C76B51}" dt="2023-05-18T07:15:17.262" v="1093" actId="478"/>
          <ac:picMkLst>
            <pc:docMk/>
            <pc:sldMk cId="3763241003" sldId="863"/>
            <ac:picMk id="4" creationId="{48E5C8A4-1D73-2A0A-9508-87B48BEABB69}"/>
          </ac:picMkLst>
        </pc:picChg>
        <pc:inkChg chg="del">
          <ac:chgData name="Ian MacDonald (Swansea Bay UHB - Finance)" userId="3757f4f5-0050-4e61-a994-9baae9f32a99" providerId="ADAL" clId="{76F26FBC-AF31-432F-B2F6-877DA5C76B51}" dt="2023-05-18T07:04:11.429" v="935" actId="478"/>
          <ac:inkMkLst>
            <pc:docMk/>
            <pc:sldMk cId="3763241003" sldId="863"/>
            <ac:inkMk id="5" creationId="{27E2D575-A1BF-A1E7-2C9E-25F9A1305D0D}"/>
          </ac:inkMkLst>
        </pc:inkChg>
      </pc:sldChg>
      <pc:sldChg chg="modSp mod">
        <pc:chgData name="Ian MacDonald (Swansea Bay UHB - Finance)" userId="3757f4f5-0050-4e61-a994-9baae9f32a99" providerId="ADAL" clId="{76F26FBC-AF31-432F-B2F6-877DA5C76B51}" dt="2023-05-18T08:46:10.921" v="3996" actId="20577"/>
        <pc:sldMkLst>
          <pc:docMk/>
          <pc:sldMk cId="291368176" sldId="864"/>
        </pc:sldMkLst>
        <pc:spChg chg="mod">
          <ac:chgData name="Ian MacDonald (Swansea Bay UHB - Finance)" userId="3757f4f5-0050-4e61-a994-9baae9f32a99" providerId="ADAL" clId="{76F26FBC-AF31-432F-B2F6-877DA5C76B51}" dt="2023-05-18T08:45:19.457" v="3966" actId="1076"/>
          <ac:spMkLst>
            <pc:docMk/>
            <pc:sldMk cId="291368176" sldId="864"/>
            <ac:spMk id="6" creationId="{65420E8D-9F90-9C5D-C8BD-C7D8237A4C24}"/>
          </ac:spMkLst>
        </pc:spChg>
        <pc:spChg chg="mod">
          <ac:chgData name="Ian MacDonald (Swansea Bay UHB - Finance)" userId="3757f4f5-0050-4e61-a994-9baae9f32a99" providerId="ADAL" clId="{76F26FBC-AF31-432F-B2F6-877DA5C76B51}" dt="2023-05-18T08:46:10.921" v="3996" actId="20577"/>
          <ac:spMkLst>
            <pc:docMk/>
            <pc:sldMk cId="291368176" sldId="864"/>
            <ac:spMk id="8" creationId="{DCC404F5-60D4-A199-BB52-5BCD23ADF634}"/>
          </ac:spMkLst>
        </pc:spChg>
        <pc:spChg chg="mod">
          <ac:chgData name="Ian MacDonald (Swansea Bay UHB - Finance)" userId="3757f4f5-0050-4e61-a994-9baae9f32a99" providerId="ADAL" clId="{76F26FBC-AF31-432F-B2F6-877DA5C76B51}" dt="2023-05-18T08:45:15.977" v="3965" actId="14100"/>
          <ac:spMkLst>
            <pc:docMk/>
            <pc:sldMk cId="291368176" sldId="864"/>
            <ac:spMk id="9" creationId="{883F1F6E-284A-2615-FACE-09E80C3B093A}"/>
          </ac:spMkLst>
        </pc:spChg>
      </pc:sldChg>
      <pc:sldChg chg="addSp delSp modSp mod">
        <pc:chgData name="Ian MacDonald (Swansea Bay UHB - Finance)" userId="3757f4f5-0050-4e61-a994-9baae9f32a99" providerId="ADAL" clId="{76F26FBC-AF31-432F-B2F6-877DA5C76B51}" dt="2023-05-18T09:32:57.536" v="5645" actId="113"/>
        <pc:sldMkLst>
          <pc:docMk/>
          <pc:sldMk cId="1554467270" sldId="865"/>
        </pc:sldMkLst>
        <pc:spChg chg="mod">
          <ac:chgData name="Ian MacDonald (Swansea Bay UHB - Finance)" userId="3757f4f5-0050-4e61-a994-9baae9f32a99" providerId="ADAL" clId="{76F26FBC-AF31-432F-B2F6-877DA5C76B51}" dt="2023-05-18T09:32:57.536" v="5645" actId="113"/>
          <ac:spMkLst>
            <pc:docMk/>
            <pc:sldMk cId="1554467270" sldId="865"/>
            <ac:spMk id="4" creationId="{3570F796-64AD-643B-4189-DBD64E1DBAF7}"/>
          </ac:spMkLst>
        </pc:spChg>
        <pc:spChg chg="mod">
          <ac:chgData name="Ian MacDonald (Swansea Bay UHB - Finance)" userId="3757f4f5-0050-4e61-a994-9baae9f32a99" providerId="ADAL" clId="{76F26FBC-AF31-432F-B2F6-877DA5C76B51}" dt="2023-05-18T08:39:25.943" v="3858" actId="2711"/>
          <ac:spMkLst>
            <pc:docMk/>
            <pc:sldMk cId="1554467270" sldId="865"/>
            <ac:spMk id="5" creationId="{EE8E3EFD-4638-851F-23AB-C8DE707C10E1}"/>
          </ac:spMkLst>
        </pc:spChg>
        <pc:spChg chg="add mod">
          <ac:chgData name="Ian MacDonald (Swansea Bay UHB - Finance)" userId="3757f4f5-0050-4e61-a994-9baae9f32a99" providerId="ADAL" clId="{76F26FBC-AF31-432F-B2F6-877DA5C76B51}" dt="2023-05-18T09:32:34.626" v="5644" actId="1076"/>
          <ac:spMkLst>
            <pc:docMk/>
            <pc:sldMk cId="1554467270" sldId="865"/>
            <ac:spMk id="6" creationId="{4BA8E41B-F0C5-F88B-5988-D323785661E7}"/>
          </ac:spMkLst>
        </pc:spChg>
        <pc:spChg chg="del">
          <ac:chgData name="Ian MacDonald (Swansea Bay UHB - Finance)" userId="3757f4f5-0050-4e61-a994-9baae9f32a99" providerId="ADAL" clId="{76F26FBC-AF31-432F-B2F6-877DA5C76B51}" dt="2023-05-18T08:39:43.845" v="3859" actId="478"/>
          <ac:spMkLst>
            <pc:docMk/>
            <pc:sldMk cId="1554467270" sldId="865"/>
            <ac:spMk id="7" creationId="{ADBF80B5-B14C-7291-ED78-5E6F0BBA2866}"/>
          </ac:spMkLst>
        </pc:spChg>
      </pc:sldChg>
      <pc:sldChg chg="modSp mod">
        <pc:chgData name="Ian MacDonald (Swansea Bay UHB - Finance)" userId="3757f4f5-0050-4e61-a994-9baae9f32a99" providerId="ADAL" clId="{76F26FBC-AF31-432F-B2F6-877DA5C76B51}" dt="2023-05-16T17:53:24.438" v="592" actId="14100"/>
        <pc:sldMkLst>
          <pc:docMk/>
          <pc:sldMk cId="3827586335" sldId="866"/>
        </pc:sldMkLst>
        <pc:spChg chg="mod">
          <ac:chgData name="Ian MacDonald (Swansea Bay UHB - Finance)" userId="3757f4f5-0050-4e61-a994-9baae9f32a99" providerId="ADAL" clId="{76F26FBC-AF31-432F-B2F6-877DA5C76B51}" dt="2023-05-16T17:53:24.438" v="592" actId="14100"/>
          <ac:spMkLst>
            <pc:docMk/>
            <pc:sldMk cId="3827586335" sldId="866"/>
            <ac:spMk id="3" creationId="{06C4FA6F-EBA0-DED1-AA04-241DC5A9870A}"/>
          </ac:spMkLst>
        </pc:spChg>
      </pc:sldChg>
      <pc:sldChg chg="addSp delSp modSp mod">
        <pc:chgData name="Ian MacDonald (Swansea Bay UHB - Finance)" userId="3757f4f5-0050-4e61-a994-9baae9f32a99" providerId="ADAL" clId="{76F26FBC-AF31-432F-B2F6-877DA5C76B51}" dt="2023-05-18T08:57:12.187" v="4437" actId="14100"/>
        <pc:sldMkLst>
          <pc:docMk/>
          <pc:sldMk cId="1994802687" sldId="868"/>
        </pc:sldMkLst>
        <pc:spChg chg="add mod">
          <ac:chgData name="Ian MacDonald (Swansea Bay UHB - Finance)" userId="3757f4f5-0050-4e61-a994-9baae9f32a99" providerId="ADAL" clId="{76F26FBC-AF31-432F-B2F6-877DA5C76B51}" dt="2023-05-18T08:57:12.187" v="4437" actId="14100"/>
          <ac:spMkLst>
            <pc:docMk/>
            <pc:sldMk cId="1994802687" sldId="868"/>
            <ac:spMk id="3" creationId="{1F23B740-B711-563C-79FA-A1E247C76AFC}"/>
          </ac:spMkLst>
        </pc:spChg>
        <pc:spChg chg="mod">
          <ac:chgData name="Ian MacDonald (Swansea Bay UHB - Finance)" userId="3757f4f5-0050-4e61-a994-9baae9f32a99" providerId="ADAL" clId="{76F26FBC-AF31-432F-B2F6-877DA5C76B51}" dt="2023-05-18T08:56:58.795" v="4435" actId="2711"/>
          <ac:spMkLst>
            <pc:docMk/>
            <pc:sldMk cId="1994802687" sldId="868"/>
            <ac:spMk id="4" creationId="{00000000-0000-0000-0000-000000000000}"/>
          </ac:spMkLst>
        </pc:spChg>
        <pc:spChg chg="del">
          <ac:chgData name="Ian MacDonald (Swansea Bay UHB - Finance)" userId="3757f4f5-0050-4e61-a994-9baae9f32a99" providerId="ADAL" clId="{76F26FBC-AF31-432F-B2F6-877DA5C76B51}" dt="2023-05-18T08:56:23.572" v="4406" actId="478"/>
          <ac:spMkLst>
            <pc:docMk/>
            <pc:sldMk cId="1994802687" sldId="868"/>
            <ac:spMk id="10" creationId="{00000000-0000-0000-0000-000000000000}"/>
          </ac:spMkLst>
        </pc:spChg>
        <pc:picChg chg="del">
          <ac:chgData name="Ian MacDonald (Swansea Bay UHB - Finance)" userId="3757f4f5-0050-4e61-a994-9baae9f32a99" providerId="ADAL" clId="{76F26FBC-AF31-432F-B2F6-877DA5C76B51}" dt="2023-05-18T08:56:25.915" v="4407" actId="478"/>
          <ac:picMkLst>
            <pc:docMk/>
            <pc:sldMk cId="1994802687" sldId="868"/>
            <ac:picMk id="11" creationId="{00000000-0000-0000-0000-000000000000}"/>
          </ac:picMkLst>
        </pc:picChg>
        <pc:picChg chg="del mod">
          <ac:chgData name="Ian MacDonald (Swansea Bay UHB - Finance)" userId="3757f4f5-0050-4e61-a994-9baae9f32a99" providerId="ADAL" clId="{76F26FBC-AF31-432F-B2F6-877DA5C76B51}" dt="2023-05-18T08:56:26.661" v="4409" actId="478"/>
          <ac:picMkLst>
            <pc:docMk/>
            <pc:sldMk cId="1994802687" sldId="868"/>
            <ac:picMk id="12" creationId="{00000000-0000-0000-0000-000000000000}"/>
          </ac:picMkLst>
        </pc:picChg>
        <pc:picChg chg="mod">
          <ac:chgData name="Ian MacDonald (Swansea Bay UHB - Finance)" userId="3757f4f5-0050-4e61-a994-9baae9f32a99" providerId="ADAL" clId="{76F26FBC-AF31-432F-B2F6-877DA5C76B51}" dt="2023-05-18T08:56:39.786" v="4430" actId="1076"/>
          <ac:picMkLst>
            <pc:docMk/>
            <pc:sldMk cId="1994802687" sldId="868"/>
            <ac:picMk id="13" creationId="{00000000-0000-0000-0000-000000000000}"/>
          </ac:picMkLst>
        </pc:picChg>
      </pc:sldChg>
      <pc:sldChg chg="addSp delSp modSp mod addCm delCm">
        <pc:chgData name="Ian MacDonald (Swansea Bay UHB - Finance)" userId="3757f4f5-0050-4e61-a994-9baae9f32a99" providerId="ADAL" clId="{76F26FBC-AF31-432F-B2F6-877DA5C76B51}" dt="2023-05-18T09:02:00.762" v="4575" actId="1076"/>
        <pc:sldMkLst>
          <pc:docMk/>
          <pc:sldMk cId="1477633871" sldId="869"/>
        </pc:sldMkLst>
        <pc:spChg chg="mod">
          <ac:chgData name="Ian MacDonald (Swansea Bay UHB - Finance)" userId="3757f4f5-0050-4e61-a994-9baae9f32a99" providerId="ADAL" clId="{76F26FBC-AF31-432F-B2F6-877DA5C76B51}" dt="2023-05-18T09:02:00.762" v="4575" actId="1076"/>
          <ac:spMkLst>
            <pc:docMk/>
            <pc:sldMk cId="1477633871" sldId="869"/>
            <ac:spMk id="2" creationId="{5E71EEF1-F7FF-1F5A-D9D7-04EB4640919F}"/>
          </ac:spMkLst>
        </pc:spChg>
        <pc:spChg chg="mod">
          <ac:chgData name="Ian MacDonald (Swansea Bay UHB - Finance)" userId="3757f4f5-0050-4e61-a994-9baae9f32a99" providerId="ADAL" clId="{76F26FBC-AF31-432F-B2F6-877DA5C76B51}" dt="2023-05-18T09:01:47.614" v="4573" actId="20577"/>
          <ac:spMkLst>
            <pc:docMk/>
            <pc:sldMk cId="1477633871" sldId="869"/>
            <ac:spMk id="4" creationId="{24165106-5E03-F8F4-DA60-FE04B501726E}"/>
          </ac:spMkLst>
        </pc:spChg>
        <pc:spChg chg="add mod">
          <ac:chgData name="Ian MacDonald (Swansea Bay UHB - Finance)" userId="3757f4f5-0050-4e61-a994-9baae9f32a99" providerId="ADAL" clId="{76F26FBC-AF31-432F-B2F6-877DA5C76B51}" dt="2023-05-18T09:01:08.182" v="4557" actId="20577"/>
          <ac:spMkLst>
            <pc:docMk/>
            <pc:sldMk cId="1477633871" sldId="869"/>
            <ac:spMk id="5" creationId="{8EB68EBE-ADE4-E09F-5A1F-A63E91F51336}"/>
          </ac:spMkLst>
        </pc:spChg>
        <pc:spChg chg="del mod">
          <ac:chgData name="Ian MacDonald (Swansea Bay UHB - Finance)" userId="3757f4f5-0050-4e61-a994-9baae9f32a99" providerId="ADAL" clId="{76F26FBC-AF31-432F-B2F6-877DA5C76B51}" dt="2023-05-18T09:00:46.261" v="4540" actId="478"/>
          <ac:spMkLst>
            <pc:docMk/>
            <pc:sldMk cId="1477633871" sldId="869"/>
            <ac:spMk id="14" creationId="{94B27143-0DDA-DF78-5EF4-B4C958AA56EC}"/>
          </ac:spMkLst>
        </pc:spChg>
        <pc:extLst>
          <p:ext xmlns:p="http://schemas.openxmlformats.org/presentationml/2006/main" uri="{D6D511B9-2390-475A-947B-AFAB55BFBCF1}">
            <pc226:cmChg xmlns:pc226="http://schemas.microsoft.com/office/powerpoint/2022/06/main/command" chg="add del">
              <pc226:chgData name="Ian MacDonald (Swansea Bay UHB - Finance)" userId="3757f4f5-0050-4e61-a994-9baae9f32a99" providerId="ADAL" clId="{76F26FBC-AF31-432F-B2F6-877DA5C76B51}" dt="2023-05-18T09:01:21.257" v="4560"/>
              <pc2:cmMkLst xmlns:pc2="http://schemas.microsoft.com/office/powerpoint/2019/9/main/command">
                <pc:docMk/>
                <pc:sldMk cId="1477633871" sldId="869"/>
                <pc2:cmMk id="{43317C6B-A2FD-4985-95C2-868EAC2ED4C0}"/>
              </pc2:cmMkLst>
            </pc226:cmChg>
          </p:ext>
        </pc:extLst>
      </pc:sldChg>
      <pc:sldChg chg="addSp delSp modSp mod">
        <pc:chgData name="Ian MacDonald (Swansea Bay UHB - Finance)" userId="3757f4f5-0050-4e61-a994-9baae9f32a99" providerId="ADAL" clId="{76F26FBC-AF31-432F-B2F6-877DA5C76B51}" dt="2023-05-18T07:01:52.266" v="931" actId="478"/>
        <pc:sldMkLst>
          <pc:docMk/>
          <pc:sldMk cId="354395913" sldId="870"/>
        </pc:sldMkLst>
        <pc:spChg chg="add del">
          <ac:chgData name="Ian MacDonald (Swansea Bay UHB - Finance)" userId="3757f4f5-0050-4e61-a994-9baae9f32a99" providerId="ADAL" clId="{76F26FBC-AF31-432F-B2F6-877DA5C76B51}" dt="2023-05-18T06:54:46.408" v="807" actId="22"/>
          <ac:spMkLst>
            <pc:docMk/>
            <pc:sldMk cId="354395913" sldId="870"/>
            <ac:spMk id="4" creationId="{B99DAFF5-1200-E54F-AC08-C1A3C17BDB52}"/>
          </ac:spMkLst>
        </pc:spChg>
        <pc:spChg chg="add mod">
          <ac:chgData name="Ian MacDonald (Swansea Bay UHB - Finance)" userId="3757f4f5-0050-4e61-a994-9baae9f32a99" providerId="ADAL" clId="{76F26FBC-AF31-432F-B2F6-877DA5C76B51}" dt="2023-05-18T06:55:05.449" v="849" actId="20577"/>
          <ac:spMkLst>
            <pc:docMk/>
            <pc:sldMk cId="354395913" sldId="870"/>
            <ac:spMk id="6" creationId="{EAB850B8-865C-3648-15F7-F86A3828046F}"/>
          </ac:spMkLst>
        </pc:spChg>
        <pc:spChg chg="del mod">
          <ac:chgData name="Ian MacDonald (Swansea Bay UHB - Finance)" userId="3757f4f5-0050-4e61-a994-9baae9f32a99" providerId="ADAL" clId="{76F26FBC-AF31-432F-B2F6-877DA5C76B51}" dt="2023-05-18T07:01:52.266" v="931" actId="478"/>
          <ac:spMkLst>
            <pc:docMk/>
            <pc:sldMk cId="354395913" sldId="870"/>
            <ac:spMk id="8" creationId="{3A154DDD-E525-C379-66E9-BBF182CABEF4}"/>
          </ac:spMkLst>
        </pc:spChg>
        <pc:spChg chg="add mod">
          <ac:chgData name="Ian MacDonald (Swansea Bay UHB - Finance)" userId="3757f4f5-0050-4e61-a994-9baae9f32a99" providerId="ADAL" clId="{76F26FBC-AF31-432F-B2F6-877DA5C76B51}" dt="2023-05-18T07:00:46.746" v="919" actId="1076"/>
          <ac:spMkLst>
            <pc:docMk/>
            <pc:sldMk cId="354395913" sldId="870"/>
            <ac:spMk id="10" creationId="{59779B19-8875-C500-CF58-44B38B28973D}"/>
          </ac:spMkLst>
        </pc:spChg>
        <pc:spChg chg="add mod">
          <ac:chgData name="Ian MacDonald (Swansea Bay UHB - Finance)" userId="3757f4f5-0050-4e61-a994-9baae9f32a99" providerId="ADAL" clId="{76F26FBC-AF31-432F-B2F6-877DA5C76B51}" dt="2023-05-18T07:01:29.352" v="928" actId="1076"/>
          <ac:spMkLst>
            <pc:docMk/>
            <pc:sldMk cId="354395913" sldId="870"/>
            <ac:spMk id="11" creationId="{04B5B632-0AAA-57CC-91C3-FF8FDF1EEF6E}"/>
          </ac:spMkLst>
        </pc:spChg>
        <pc:spChg chg="add mod">
          <ac:chgData name="Ian MacDonald (Swansea Bay UHB - Finance)" userId="3757f4f5-0050-4e61-a994-9baae9f32a99" providerId="ADAL" clId="{76F26FBC-AF31-432F-B2F6-877DA5C76B51}" dt="2023-05-18T07:01:39.526" v="930" actId="14100"/>
          <ac:spMkLst>
            <pc:docMk/>
            <pc:sldMk cId="354395913" sldId="870"/>
            <ac:spMk id="12" creationId="{5DF44725-659A-D10E-D54D-348803DEE5A8}"/>
          </ac:spMkLst>
        </pc:spChg>
        <pc:picChg chg="del mod">
          <ac:chgData name="Ian MacDonald (Swansea Bay UHB - Finance)" userId="3757f4f5-0050-4e61-a994-9baae9f32a99" providerId="ADAL" clId="{76F26FBC-AF31-432F-B2F6-877DA5C76B51}" dt="2023-05-18T07:01:08.463" v="924" actId="478"/>
          <ac:picMkLst>
            <pc:docMk/>
            <pc:sldMk cId="354395913" sldId="870"/>
            <ac:picMk id="5" creationId="{6317566D-57F7-B21A-59E6-C35B08282AA4}"/>
          </ac:picMkLst>
        </pc:picChg>
        <pc:picChg chg="del mod">
          <ac:chgData name="Ian MacDonald (Swansea Bay UHB - Finance)" userId="3757f4f5-0050-4e61-a994-9baae9f32a99" providerId="ADAL" clId="{76F26FBC-AF31-432F-B2F6-877DA5C76B51}" dt="2023-05-18T06:59:01.983" v="896" actId="478"/>
          <ac:picMkLst>
            <pc:docMk/>
            <pc:sldMk cId="354395913" sldId="870"/>
            <ac:picMk id="7" creationId="{D93153CF-2F2A-8365-91BC-F6EC268066E0}"/>
          </ac:picMkLst>
        </pc:picChg>
      </pc:sldChg>
      <pc:sldChg chg="modSp mod">
        <pc:chgData name="Ian MacDonald (Swansea Bay UHB - Finance)" userId="3757f4f5-0050-4e61-a994-9baae9f32a99" providerId="ADAL" clId="{76F26FBC-AF31-432F-B2F6-877DA5C76B51}" dt="2023-05-16T17:54:20.224" v="594" actId="2711"/>
        <pc:sldMkLst>
          <pc:docMk/>
          <pc:sldMk cId="3382517545" sldId="871"/>
        </pc:sldMkLst>
        <pc:spChg chg="mod">
          <ac:chgData name="Ian MacDonald (Swansea Bay UHB - Finance)" userId="3757f4f5-0050-4e61-a994-9baae9f32a99" providerId="ADAL" clId="{76F26FBC-AF31-432F-B2F6-877DA5C76B51}" dt="2023-05-16T17:54:20.224" v="594" actId="2711"/>
          <ac:spMkLst>
            <pc:docMk/>
            <pc:sldMk cId="3382517545" sldId="871"/>
            <ac:spMk id="3" creationId="{06C4FA6F-EBA0-DED1-AA04-241DC5A9870A}"/>
          </ac:spMkLst>
        </pc:spChg>
      </pc:sldChg>
      <pc:sldChg chg="addSp delSp modSp mod">
        <pc:chgData name="Ian MacDonald (Swansea Bay UHB - Finance)" userId="3757f4f5-0050-4e61-a994-9baae9f32a99" providerId="ADAL" clId="{76F26FBC-AF31-432F-B2F6-877DA5C76B51}" dt="2023-05-18T09:29:10.827" v="5617" actId="14100"/>
        <pc:sldMkLst>
          <pc:docMk/>
          <pc:sldMk cId="3748980318" sldId="872"/>
        </pc:sldMkLst>
        <pc:spChg chg="del mod">
          <ac:chgData name="Ian MacDonald (Swansea Bay UHB - Finance)" userId="3757f4f5-0050-4e61-a994-9baae9f32a99" providerId="ADAL" clId="{76F26FBC-AF31-432F-B2F6-877DA5C76B51}" dt="2023-05-18T08:06:55.140" v="2504" actId="478"/>
          <ac:spMkLst>
            <pc:docMk/>
            <pc:sldMk cId="3748980318" sldId="872"/>
            <ac:spMk id="4" creationId="{4D3E355A-C71B-7406-5308-2E1CC9489E65}"/>
          </ac:spMkLst>
        </pc:spChg>
        <pc:spChg chg="add mod">
          <ac:chgData name="Ian MacDonald (Swansea Bay UHB - Finance)" userId="3757f4f5-0050-4e61-a994-9baae9f32a99" providerId="ADAL" clId="{76F26FBC-AF31-432F-B2F6-877DA5C76B51}" dt="2023-05-18T08:07:06.555" v="2507" actId="255"/>
          <ac:spMkLst>
            <pc:docMk/>
            <pc:sldMk cId="3748980318" sldId="872"/>
            <ac:spMk id="5" creationId="{91E64ADA-A205-471D-61FE-888D759786AB}"/>
          </ac:spMkLst>
        </pc:spChg>
        <pc:picChg chg="del">
          <ac:chgData name="Ian MacDonald (Swansea Bay UHB - Finance)" userId="3757f4f5-0050-4e61-a994-9baae9f32a99" providerId="ADAL" clId="{76F26FBC-AF31-432F-B2F6-877DA5C76B51}" dt="2023-05-18T09:28:43.364" v="5612" actId="478"/>
          <ac:picMkLst>
            <pc:docMk/>
            <pc:sldMk cId="3748980318" sldId="872"/>
            <ac:picMk id="3" creationId="{E3EAF84C-25F1-A9A5-943E-61A92717B83B}"/>
          </ac:picMkLst>
        </pc:picChg>
        <pc:picChg chg="mod">
          <ac:chgData name="Ian MacDonald (Swansea Bay UHB - Finance)" userId="3757f4f5-0050-4e61-a994-9baae9f32a99" providerId="ADAL" clId="{76F26FBC-AF31-432F-B2F6-877DA5C76B51}" dt="2023-05-18T09:29:10.827" v="5617" actId="14100"/>
          <ac:picMkLst>
            <pc:docMk/>
            <pc:sldMk cId="3748980318" sldId="872"/>
            <ac:picMk id="6" creationId="{283D5AE9-A82A-E928-903E-64ED97B20424}"/>
          </ac:picMkLst>
        </pc:picChg>
      </pc:sldChg>
      <pc:sldChg chg="add del">
        <pc:chgData name="Ian MacDonald (Swansea Bay UHB - Finance)" userId="3757f4f5-0050-4e61-a994-9baae9f32a99" providerId="ADAL" clId="{76F26FBC-AF31-432F-B2F6-877DA5C76B51}" dt="2023-05-16T17:54:28.079" v="595" actId="47"/>
        <pc:sldMkLst>
          <pc:docMk/>
          <pc:sldMk cId="1381289134" sldId="873"/>
        </pc:sldMkLst>
      </pc:sldChg>
      <pc:sldChg chg="addSp delSp modSp new del mod">
        <pc:chgData name="Ian MacDonald (Swansea Bay UHB - Finance)" userId="3757f4f5-0050-4e61-a994-9baae9f32a99" providerId="ADAL" clId="{76F26FBC-AF31-432F-B2F6-877DA5C76B51}" dt="2023-05-16T16:26:35.960" v="51" actId="27022"/>
        <pc:sldMkLst>
          <pc:docMk/>
          <pc:sldMk cId="2259988167" sldId="873"/>
        </pc:sldMkLst>
        <pc:graphicFrameChg chg="add del modGraphic">
          <ac:chgData name="Ian MacDonald (Swansea Bay UHB - Finance)" userId="3757f4f5-0050-4e61-a994-9baae9f32a99" providerId="ADAL" clId="{76F26FBC-AF31-432F-B2F6-877DA5C76B51}" dt="2023-05-16T16:26:35.960" v="51" actId="27022"/>
          <ac:graphicFrameMkLst>
            <pc:docMk/>
            <pc:sldMk cId="2259988167" sldId="873"/>
            <ac:graphicFrameMk id="6" creationId="{EE8654C9-15A0-08E5-AAB7-9259765A9636}"/>
          </ac:graphicFrameMkLst>
        </pc:graphicFrameChg>
      </pc:sldChg>
      <pc:sldChg chg="addSp delSp modSp new del mod ord">
        <pc:chgData name="Ian MacDonald (Swansea Bay UHB - Finance)" userId="3757f4f5-0050-4e61-a994-9baae9f32a99" providerId="ADAL" clId="{76F26FBC-AF31-432F-B2F6-877DA5C76B51}" dt="2023-05-16T17:31:15.909" v="307" actId="47"/>
        <pc:sldMkLst>
          <pc:docMk/>
          <pc:sldMk cId="2806175188" sldId="873"/>
        </pc:sldMkLst>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4" creationId="{1BA4F717-0FBF-1901-CBDD-FDFFA7B72ED4}"/>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6" creationId="{E14B86D1-DB07-0FF2-31E8-250A144DF53E}"/>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8" creationId="{BAAE3C72-E1F2-A02D-C713-DA9A44DAF74C}"/>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10" creationId="{8D8186BB-8761-70DC-C1E9-9AD818846534}"/>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12" creationId="{97AE767E-DDD0-30F8-C96F-A9F9B7FD7467}"/>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14" creationId="{4D72360D-782F-BBF8-70DF-E09AAE28EACA}"/>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16" creationId="{458F4292-597E-EF05-C4B7-9D5859DE0B4E}"/>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18" creationId="{E061A1A6-B7CE-66C2-1C10-C0F92C91339C}"/>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20" creationId="{BFC25690-1AAD-2AEE-CC0B-E9E9424C2B81}"/>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22" creationId="{1D41E956-62CD-1FAF-5B23-F2E289D75FAF}"/>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24" creationId="{B701C15A-B213-FCD6-B8A2-C56F7FBB0E3E}"/>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26" creationId="{53BECBF0-9779-873A-2918-6BBC65E40962}"/>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28" creationId="{60A57DD1-3F83-2E61-712E-DB7B75A24A3C}"/>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30" creationId="{9DF0266F-BE99-717B-F5FD-CC500925E86A}"/>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32" creationId="{8E6E9429-21FE-B758-BF0A-ED49016A6679}"/>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34" creationId="{EB5DF7B8-103C-994E-0935-BD8E3355F38F}"/>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36" creationId="{E6D53394-B8C3-F230-51A2-C24D499DA706}"/>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38" creationId="{62B6CA7C-829E-A509-CF7B-0FEB67E13D2D}"/>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40" creationId="{D4C77284-FF37-1377-508B-16A158A26980}"/>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42" creationId="{F5C22CBA-623A-DE3A-AF9D-1DBC44B46AEA}"/>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44" creationId="{BB655EC6-AD62-EFC6-D386-0CB5FFC70845}"/>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46" creationId="{1F41C643-B70F-EE5F-CD2F-814F0D71B4D7}"/>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48" creationId="{70445840-B507-CD82-4400-9E4BED222D97}"/>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50" creationId="{9252FF9E-DE3C-C37E-99B1-46AECCE0875C}"/>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52" creationId="{289B8C2B-1A12-8F7B-C63C-BDB8C2BE3978}"/>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54" creationId="{751D90F9-ACE9-08E1-1959-D38A27FF2DD3}"/>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56" creationId="{0E59A5C4-B394-341E-1165-8B9AE6814D2C}"/>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58" creationId="{65DAD0DD-37C3-BAE6-F06E-5E62F7E91EDE}"/>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60" creationId="{2070DEDA-EB26-AF98-7D5D-7A44B3A94956}"/>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62" creationId="{5E63AD89-B048-C91C-EDAB-71E0F84072A7}"/>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64" creationId="{C3661C19-7D71-B11A-28A5-0FDD32D1E2AB}"/>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66" creationId="{B3ADB0BB-41D2-4B9C-DE60-D7BA08C66A61}"/>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68" creationId="{76D6EF42-58D3-820D-9427-50B18BF20C41}"/>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70" creationId="{057AD34C-4CE8-8E1E-F079-168525B47551}"/>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72" creationId="{E5D184D6-C2D3-3DCA-71F3-C353463DA518}"/>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74" creationId="{CD6B1AE8-F10F-3E80-3190-987F994AD24C}"/>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76" creationId="{3904DF15-D704-BB2C-3AA4-2EA66C89E9F9}"/>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78" creationId="{7B980DCC-6CB0-E49A-C48C-0985AD1BDF3B}"/>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80" creationId="{1F2A4B73-9445-8527-62E1-C0459A306E2B}"/>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82" creationId="{26E9A4F2-500C-9399-6E0C-C086690B5E15}"/>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84" creationId="{A968D0AC-E088-6B27-F920-E46AADED328E}"/>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86" creationId="{9CC38298-38F0-59A0-8651-621BB5586A1A}"/>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88" creationId="{B230E216-2C99-05B8-8136-E4BC0AFB07ED}"/>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90" creationId="{A03EBDC1-00AC-BC8D-BFB9-367016CE6A91}"/>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92" creationId="{00A915F5-8BC9-3834-BEA0-09E65106AA04}"/>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94" creationId="{83E3A5CC-3167-A147-0483-E188D0CC7F4E}"/>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96" creationId="{5D9030C4-4379-7347-AD11-0CB3CB6F062C}"/>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98" creationId="{7141B7F3-7A17-80A8-B3E8-9EF66DFADCFC}"/>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100" creationId="{403D4F6F-A07D-A502-8831-A0A9E2ABF4FC}"/>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102" creationId="{2A004D31-FBE0-3981-41C2-0B76F5C2EB65}"/>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104" creationId="{B31808CF-ADEE-E8F5-622D-E3CD95AED274}"/>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106" creationId="{89938280-1351-9ECA-E881-9E0814E452B6}"/>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108" creationId="{FFA08565-103C-7E20-277E-E6D7015F800F}"/>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110" creationId="{8338D8D9-1382-39E7-D7FF-9C07A77E99AB}"/>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112" creationId="{E36B5477-6CEC-4656-1F38-825C29711360}"/>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114" creationId="{2F3A1197-B634-6C31-821F-4332B7DD0DA5}"/>
          </ac:graphicFrameMkLst>
        </pc:graphicFrameChg>
        <pc:graphicFrameChg chg="add del modGraphic">
          <ac:chgData name="Ian MacDonald (Swansea Bay UHB - Finance)" userId="3757f4f5-0050-4e61-a994-9baae9f32a99" providerId="ADAL" clId="{76F26FBC-AF31-432F-B2F6-877DA5C76B51}" dt="2023-05-16T17:29:32.325" v="298" actId="27309"/>
          <ac:graphicFrameMkLst>
            <pc:docMk/>
            <pc:sldMk cId="2806175188" sldId="873"/>
            <ac:graphicFrameMk id="116" creationId="{72B567F8-9E1C-6BF2-64DA-94D43CA1D441}"/>
          </ac:graphicFrameMkLst>
        </pc:graphicFrameChg>
      </pc:sldChg>
      <pc:sldChg chg="addSp delSp modSp new del mod">
        <pc:chgData name="Ian MacDonald (Swansea Bay UHB - Finance)" userId="3757f4f5-0050-4e61-a994-9baae9f32a99" providerId="ADAL" clId="{76F26FBC-AF31-432F-B2F6-877DA5C76B51}" dt="2023-05-16T17:26:46.541" v="293" actId="2696"/>
        <pc:sldMkLst>
          <pc:docMk/>
          <pc:sldMk cId="3774370316" sldId="873"/>
        </pc:sldMkLst>
        <pc:spChg chg="del">
          <ac:chgData name="Ian MacDonald (Swansea Bay UHB - Finance)" userId="3757f4f5-0050-4e61-a994-9baae9f32a99" providerId="ADAL" clId="{76F26FBC-AF31-432F-B2F6-877DA5C76B51}" dt="2023-05-16T17:23:20.197" v="254" actId="478"/>
          <ac:spMkLst>
            <pc:docMk/>
            <pc:sldMk cId="3774370316" sldId="873"/>
            <ac:spMk id="2" creationId="{918B67A2-5E05-E81A-C975-EFD083967A08}"/>
          </ac:spMkLst>
        </pc:spChg>
        <pc:spChg chg="del">
          <ac:chgData name="Ian MacDonald (Swansea Bay UHB - Finance)" userId="3757f4f5-0050-4e61-a994-9baae9f32a99" providerId="ADAL" clId="{76F26FBC-AF31-432F-B2F6-877DA5C76B51}" dt="2023-05-16T17:23:24.181" v="255" actId="478"/>
          <ac:spMkLst>
            <pc:docMk/>
            <pc:sldMk cId="3774370316" sldId="873"/>
            <ac:spMk id="3" creationId="{66AFB13A-0D94-BB6C-929F-50BBA2876CD3}"/>
          </ac:spMkLst>
        </pc:spChg>
        <pc:graphicFrameChg chg="add del mod modGraphic">
          <ac:chgData name="Ian MacDonald (Swansea Bay UHB - Finance)" userId="3757f4f5-0050-4e61-a994-9baae9f32a99" providerId="ADAL" clId="{76F26FBC-AF31-432F-B2F6-877DA5C76B51}" dt="2023-05-16T17:25:22.808" v="282" actId="478"/>
          <ac:graphicFrameMkLst>
            <pc:docMk/>
            <pc:sldMk cId="3774370316" sldId="873"/>
            <ac:graphicFrameMk id="5" creationId="{85904D9F-FF0D-187B-8BE4-24174C15ECC6}"/>
          </ac:graphicFrameMkLst>
        </pc:graphicFrameChg>
        <pc:graphicFrameChg chg="add del mod modGraphic">
          <ac:chgData name="Ian MacDonald (Swansea Bay UHB - Finance)" userId="3757f4f5-0050-4e61-a994-9baae9f32a99" providerId="ADAL" clId="{76F26FBC-AF31-432F-B2F6-877DA5C76B51}" dt="2023-05-16T17:25:18.419" v="281" actId="478"/>
          <ac:graphicFrameMkLst>
            <pc:docMk/>
            <pc:sldMk cId="3774370316" sldId="873"/>
            <ac:graphicFrameMk id="7" creationId="{BC9148AA-2FF0-47FD-95DD-B361C2294B75}"/>
          </ac:graphicFrameMkLst>
        </pc:graphicFrameChg>
        <pc:graphicFrameChg chg="add del mod modGraphic">
          <ac:chgData name="Ian MacDonald (Swansea Bay UHB - Finance)" userId="3757f4f5-0050-4e61-a994-9baae9f32a99" providerId="ADAL" clId="{76F26FBC-AF31-432F-B2F6-877DA5C76B51}" dt="2023-05-16T17:25:23.539" v="283" actId="478"/>
          <ac:graphicFrameMkLst>
            <pc:docMk/>
            <pc:sldMk cId="3774370316" sldId="873"/>
            <ac:graphicFrameMk id="9" creationId="{E9552E11-F5C1-D5C5-32E5-9E1E0704A829}"/>
          </ac:graphicFrameMkLst>
        </pc:graphicFrameChg>
        <pc:graphicFrameChg chg="add mod modGraphic">
          <ac:chgData name="Ian MacDonald (Swansea Bay UHB - Finance)" userId="3757f4f5-0050-4e61-a994-9baae9f32a99" providerId="ADAL" clId="{76F26FBC-AF31-432F-B2F6-877DA5C76B51}" dt="2023-05-16T17:25:32.523" v="287" actId="1076"/>
          <ac:graphicFrameMkLst>
            <pc:docMk/>
            <pc:sldMk cId="3774370316" sldId="873"/>
            <ac:graphicFrameMk id="11" creationId="{065ED626-B513-F90B-7A4B-ACB4A3758908}"/>
          </ac:graphicFrameMkLst>
        </pc:graphicFrameChg>
        <pc:graphicFrameChg chg="add mod modGraphic">
          <ac:chgData name="Ian MacDonald (Swansea Bay UHB - Finance)" userId="3757f4f5-0050-4e61-a994-9baae9f32a99" providerId="ADAL" clId="{76F26FBC-AF31-432F-B2F6-877DA5C76B51}" dt="2023-05-16T17:25:34.216" v="288" actId="1076"/>
          <ac:graphicFrameMkLst>
            <pc:docMk/>
            <pc:sldMk cId="3774370316" sldId="873"/>
            <ac:graphicFrameMk id="13" creationId="{E4A326C4-18A5-6055-56D0-68D2E0283C96}"/>
          </ac:graphicFrameMkLst>
        </pc:graphicFrameChg>
        <pc:graphicFrameChg chg="add mod modGraphic">
          <ac:chgData name="Ian MacDonald (Swansea Bay UHB - Finance)" userId="3757f4f5-0050-4e61-a994-9baae9f32a99" providerId="ADAL" clId="{76F26FBC-AF31-432F-B2F6-877DA5C76B51}" dt="2023-05-16T17:25:47.927" v="292" actId="1076"/>
          <ac:graphicFrameMkLst>
            <pc:docMk/>
            <pc:sldMk cId="3774370316" sldId="873"/>
            <ac:graphicFrameMk id="15" creationId="{48460E73-0A96-0C7E-0500-143DEF5D1499}"/>
          </ac:graphicFrameMkLst>
        </pc:graphicFrameChg>
        <pc:graphicFrameChg chg="add mod modGraphic">
          <ac:chgData name="Ian MacDonald (Swansea Bay UHB - Finance)" userId="3757f4f5-0050-4e61-a994-9baae9f32a99" providerId="ADAL" clId="{76F26FBC-AF31-432F-B2F6-877DA5C76B51}" dt="2023-05-16T17:25:13.979" v="280" actId="14100"/>
          <ac:graphicFrameMkLst>
            <pc:docMk/>
            <pc:sldMk cId="3774370316" sldId="873"/>
            <ac:graphicFrameMk id="17" creationId="{D16C5D3F-3134-EB90-CBB9-AE79F421FC7A}"/>
          </ac:graphicFrameMkLst>
        </pc:graphicFrameChg>
        <pc:graphicFrameChg chg="add mod modGraphic">
          <ac:chgData name="Ian MacDonald (Swansea Bay UHB - Finance)" userId="3757f4f5-0050-4e61-a994-9baae9f32a99" providerId="ADAL" clId="{76F26FBC-AF31-432F-B2F6-877DA5C76B51}" dt="2023-05-16T17:25:13.979" v="280" actId="14100"/>
          <ac:graphicFrameMkLst>
            <pc:docMk/>
            <pc:sldMk cId="3774370316" sldId="873"/>
            <ac:graphicFrameMk id="19" creationId="{25F69C6C-040A-4250-54E8-9F27F1D57DB5}"/>
          </ac:graphicFrameMkLst>
        </pc:graphicFrameChg>
        <pc:graphicFrameChg chg="add mod modGraphic">
          <ac:chgData name="Ian MacDonald (Swansea Bay UHB - Finance)" userId="3757f4f5-0050-4e61-a994-9baae9f32a99" providerId="ADAL" clId="{76F26FBC-AF31-432F-B2F6-877DA5C76B51}" dt="2023-05-16T17:25:13.979" v="280" actId="14100"/>
          <ac:graphicFrameMkLst>
            <pc:docMk/>
            <pc:sldMk cId="3774370316" sldId="873"/>
            <ac:graphicFrameMk id="21" creationId="{59D0EC63-A67A-06A4-0B86-477C76F6AFEA}"/>
          </ac:graphicFrameMkLst>
        </pc:graphicFrameChg>
        <pc:graphicFrameChg chg="add mod modGraphic">
          <ac:chgData name="Ian MacDonald (Swansea Bay UHB - Finance)" userId="3757f4f5-0050-4e61-a994-9baae9f32a99" providerId="ADAL" clId="{76F26FBC-AF31-432F-B2F6-877DA5C76B51}" dt="2023-05-16T17:25:13.979" v="280" actId="14100"/>
          <ac:graphicFrameMkLst>
            <pc:docMk/>
            <pc:sldMk cId="3774370316" sldId="873"/>
            <ac:graphicFrameMk id="23" creationId="{9BB77780-F84E-0D23-3BA3-EA96DD769886}"/>
          </ac:graphicFrameMkLst>
        </pc:graphicFrameChg>
        <pc:graphicFrameChg chg="add mod">
          <ac:chgData name="Ian MacDonald (Swansea Bay UHB - Finance)" userId="3757f4f5-0050-4e61-a994-9baae9f32a99" providerId="ADAL" clId="{76F26FBC-AF31-432F-B2F6-877DA5C76B51}" dt="2023-05-16T17:25:28.328" v="285" actId="1076"/>
          <ac:graphicFrameMkLst>
            <pc:docMk/>
            <pc:sldMk cId="3774370316" sldId="873"/>
            <ac:graphicFrameMk id="24" creationId="{1000FEBD-B5FB-55DC-6D9B-FF5BBB06553F}"/>
          </ac:graphicFrameMkLst>
        </pc:graphicFrameChg>
        <pc:graphicFrameChg chg="add mod">
          <ac:chgData name="Ian MacDonald (Swansea Bay UHB - Finance)" userId="3757f4f5-0050-4e61-a994-9baae9f32a99" providerId="ADAL" clId="{76F26FBC-AF31-432F-B2F6-877DA5C76B51}" dt="2023-05-16T17:25:26.130" v="284" actId="1076"/>
          <ac:graphicFrameMkLst>
            <pc:docMk/>
            <pc:sldMk cId="3774370316" sldId="873"/>
            <ac:graphicFrameMk id="25" creationId="{091ADD49-9C83-07A8-8CBE-61D88C33239E}"/>
          </ac:graphicFrameMkLst>
        </pc:graphicFrameChg>
        <pc:graphicFrameChg chg="add mod">
          <ac:chgData name="Ian MacDonald (Swansea Bay UHB - Finance)" userId="3757f4f5-0050-4e61-a994-9baae9f32a99" providerId="ADAL" clId="{76F26FBC-AF31-432F-B2F6-877DA5C76B51}" dt="2023-05-16T17:25:30.482" v="286" actId="1076"/>
          <ac:graphicFrameMkLst>
            <pc:docMk/>
            <pc:sldMk cId="3774370316" sldId="873"/>
            <ac:graphicFrameMk id="26" creationId="{C0AB0939-54A7-1DEB-6AE1-1BA312C047D6}"/>
          </ac:graphicFrameMkLst>
        </pc:graphicFrameChg>
        <pc:graphicFrameChg chg="add mod">
          <ac:chgData name="Ian MacDonald (Swansea Bay UHB - Finance)" userId="3757f4f5-0050-4e61-a994-9baae9f32a99" providerId="ADAL" clId="{76F26FBC-AF31-432F-B2F6-877DA5C76B51}" dt="2023-05-16T17:25:13.979" v="280" actId="14100"/>
          <ac:graphicFrameMkLst>
            <pc:docMk/>
            <pc:sldMk cId="3774370316" sldId="873"/>
            <ac:graphicFrameMk id="27" creationId="{86DD9625-3BE4-0A42-E5A4-AC3487F8C38E}"/>
          </ac:graphicFrameMkLst>
        </pc:graphicFrameChg>
        <pc:graphicFrameChg chg="add mod">
          <ac:chgData name="Ian MacDonald (Swansea Bay UHB - Finance)" userId="3757f4f5-0050-4e61-a994-9baae9f32a99" providerId="ADAL" clId="{76F26FBC-AF31-432F-B2F6-877DA5C76B51}" dt="2023-05-16T17:24:38.380" v="273" actId="571"/>
          <ac:graphicFrameMkLst>
            <pc:docMk/>
            <pc:sldMk cId="3774370316" sldId="873"/>
            <ac:graphicFrameMk id="28" creationId="{F7C42478-5E04-A532-56CE-28BF024DE2C1}"/>
          </ac:graphicFrameMkLst>
        </pc:graphicFrameChg>
        <pc:graphicFrameChg chg="add mod">
          <ac:chgData name="Ian MacDonald (Swansea Bay UHB - Finance)" userId="3757f4f5-0050-4e61-a994-9baae9f32a99" providerId="ADAL" clId="{76F26FBC-AF31-432F-B2F6-877DA5C76B51}" dt="2023-05-16T17:24:38.380" v="273" actId="571"/>
          <ac:graphicFrameMkLst>
            <pc:docMk/>
            <pc:sldMk cId="3774370316" sldId="873"/>
            <ac:graphicFrameMk id="29" creationId="{D2242DEE-B9E5-F2FD-5ECF-66D82EE24475}"/>
          </ac:graphicFrameMkLst>
        </pc:graphicFrameChg>
        <pc:graphicFrameChg chg="add mod">
          <ac:chgData name="Ian MacDonald (Swansea Bay UHB - Finance)" userId="3757f4f5-0050-4e61-a994-9baae9f32a99" providerId="ADAL" clId="{76F26FBC-AF31-432F-B2F6-877DA5C76B51}" dt="2023-05-16T17:24:38.380" v="273" actId="571"/>
          <ac:graphicFrameMkLst>
            <pc:docMk/>
            <pc:sldMk cId="3774370316" sldId="873"/>
            <ac:graphicFrameMk id="30" creationId="{8467F74F-FA63-9CA3-FFAA-8C809CE23315}"/>
          </ac:graphicFrameMkLst>
        </pc:graphicFrameChg>
        <pc:graphicFrameChg chg="add mod">
          <ac:chgData name="Ian MacDonald (Swansea Bay UHB - Finance)" userId="3757f4f5-0050-4e61-a994-9baae9f32a99" providerId="ADAL" clId="{76F26FBC-AF31-432F-B2F6-877DA5C76B51}" dt="2023-05-16T17:24:38.380" v="273" actId="571"/>
          <ac:graphicFrameMkLst>
            <pc:docMk/>
            <pc:sldMk cId="3774370316" sldId="873"/>
            <ac:graphicFrameMk id="31" creationId="{31B63DF5-3394-5BB4-4781-B258594AB4AC}"/>
          </ac:graphicFrameMkLst>
        </pc:graphicFrameChg>
        <pc:graphicFrameChg chg="add mod">
          <ac:chgData name="Ian MacDonald (Swansea Bay UHB - Finance)" userId="3757f4f5-0050-4e61-a994-9baae9f32a99" providerId="ADAL" clId="{76F26FBC-AF31-432F-B2F6-877DA5C76B51}" dt="2023-05-16T17:24:38.380" v="273" actId="571"/>
          <ac:graphicFrameMkLst>
            <pc:docMk/>
            <pc:sldMk cId="3774370316" sldId="873"/>
            <ac:graphicFrameMk id="32" creationId="{2D28BE80-ED6B-B29C-8E16-20BB694C1C2E}"/>
          </ac:graphicFrameMkLst>
        </pc:graphicFrameChg>
        <pc:graphicFrameChg chg="add mod">
          <ac:chgData name="Ian MacDonald (Swansea Bay UHB - Finance)" userId="3757f4f5-0050-4e61-a994-9baae9f32a99" providerId="ADAL" clId="{76F26FBC-AF31-432F-B2F6-877DA5C76B51}" dt="2023-05-16T17:24:38.380" v="273" actId="571"/>
          <ac:graphicFrameMkLst>
            <pc:docMk/>
            <pc:sldMk cId="3774370316" sldId="873"/>
            <ac:graphicFrameMk id="33" creationId="{5B80224A-3C96-0E2D-F505-11A66B763A8D}"/>
          </ac:graphicFrameMkLst>
        </pc:graphicFrameChg>
        <pc:graphicFrameChg chg="add mod">
          <ac:chgData name="Ian MacDonald (Swansea Bay UHB - Finance)" userId="3757f4f5-0050-4e61-a994-9baae9f32a99" providerId="ADAL" clId="{76F26FBC-AF31-432F-B2F6-877DA5C76B51}" dt="2023-05-16T17:24:38.380" v="273" actId="571"/>
          <ac:graphicFrameMkLst>
            <pc:docMk/>
            <pc:sldMk cId="3774370316" sldId="873"/>
            <ac:graphicFrameMk id="34" creationId="{41758487-C817-1576-3ABB-1E2D882D1AFC}"/>
          </ac:graphicFrameMkLst>
        </pc:graphicFrameChg>
      </pc:sldChg>
      <pc:sldChg chg="addSp modSp new del mod">
        <pc:chgData name="Ian MacDonald (Swansea Bay UHB - Finance)" userId="3757f4f5-0050-4e61-a994-9baae9f32a99" providerId="ADAL" clId="{76F26FBC-AF31-432F-B2F6-877DA5C76B51}" dt="2023-05-16T17:22:12.191" v="251" actId="2696"/>
        <pc:sldMkLst>
          <pc:docMk/>
          <pc:sldMk cId="4265609498" sldId="873"/>
        </pc:sldMkLst>
        <pc:spChg chg="mod">
          <ac:chgData name="Ian MacDonald (Swansea Bay UHB - Finance)" userId="3757f4f5-0050-4e61-a994-9baae9f32a99" providerId="ADAL" clId="{76F26FBC-AF31-432F-B2F6-877DA5C76B51}" dt="2023-05-16T16:29:21.165" v="70" actId="20577"/>
          <ac:spMkLst>
            <pc:docMk/>
            <pc:sldMk cId="4265609498" sldId="873"/>
            <ac:spMk id="2" creationId="{79549ADC-A182-62E4-50BB-5FC7C1901606}"/>
          </ac:spMkLst>
        </pc:spChg>
        <pc:graphicFrameChg chg="add mod modGraphic">
          <ac:chgData name="Ian MacDonald (Swansea Bay UHB - Finance)" userId="3757f4f5-0050-4e61-a994-9baae9f32a99" providerId="ADAL" clId="{76F26FBC-AF31-432F-B2F6-877DA5C76B51}" dt="2023-05-16T17:22:07.564" v="250" actId="14100"/>
          <ac:graphicFrameMkLst>
            <pc:docMk/>
            <pc:sldMk cId="4265609498" sldId="873"/>
            <ac:graphicFrameMk id="6" creationId="{7096E330-B61B-14A1-0B4C-5DC03AC8D2CF}"/>
          </ac:graphicFrameMkLst>
        </pc:graphicFrameChg>
      </pc:sldChg>
      <pc:sldChg chg="addSp delSp modSp new del mod">
        <pc:chgData name="Ian MacDonald (Swansea Bay UHB - Finance)" userId="3757f4f5-0050-4e61-a994-9baae9f32a99" providerId="ADAL" clId="{76F26FBC-AF31-432F-B2F6-877DA5C76B51}" dt="2023-05-16T17:29:51.995" v="300" actId="27022"/>
        <pc:sldMkLst>
          <pc:docMk/>
          <pc:sldMk cId="273621089" sldId="874"/>
        </pc:sldMkLst>
        <pc:graphicFrameChg chg="add del modGraphic">
          <ac:chgData name="Ian MacDonald (Swansea Bay UHB - Finance)" userId="3757f4f5-0050-4e61-a994-9baae9f32a99" providerId="ADAL" clId="{76F26FBC-AF31-432F-B2F6-877DA5C76B51}" dt="2023-05-16T17:29:51.995" v="300" actId="27022"/>
          <ac:graphicFrameMkLst>
            <pc:docMk/>
            <pc:sldMk cId="273621089" sldId="874"/>
            <ac:graphicFrameMk id="6" creationId="{C0C12A37-E367-F474-24AC-78B4280FCF2A}"/>
          </ac:graphicFrameMkLst>
        </pc:graphicFrameChg>
      </pc:sldChg>
      <pc:sldChg chg="addSp delSp modSp new del mod">
        <pc:chgData name="Ian MacDonald (Swansea Bay UHB - Finance)" userId="3757f4f5-0050-4e61-a994-9baae9f32a99" providerId="ADAL" clId="{76F26FBC-AF31-432F-B2F6-877DA5C76B51}" dt="2023-05-16T17:35:02.456" v="359" actId="2696"/>
        <pc:sldMkLst>
          <pc:docMk/>
          <pc:sldMk cId="1462429266" sldId="874"/>
        </pc:sldMkLst>
        <pc:spChg chg="del mod">
          <ac:chgData name="Ian MacDonald (Swansea Bay UHB - Finance)" userId="3757f4f5-0050-4e61-a994-9baae9f32a99" providerId="ADAL" clId="{76F26FBC-AF31-432F-B2F6-877DA5C76B51}" dt="2023-05-16T17:31:03.939" v="303" actId="478"/>
          <ac:spMkLst>
            <pc:docMk/>
            <pc:sldMk cId="1462429266" sldId="874"/>
            <ac:spMk id="2" creationId="{BF84A840-990E-C37A-04AE-F1C4DE02C34A}"/>
          </ac:spMkLst>
        </pc:spChg>
        <pc:graphicFrameChg chg="add mod modGraphic">
          <ac:chgData name="Ian MacDonald (Swansea Bay UHB - Finance)" userId="3757f4f5-0050-4e61-a994-9baae9f32a99" providerId="ADAL" clId="{76F26FBC-AF31-432F-B2F6-877DA5C76B51}" dt="2023-05-16T17:31:14.012" v="306" actId="14100"/>
          <ac:graphicFrameMkLst>
            <pc:docMk/>
            <pc:sldMk cId="1462429266" sldId="874"/>
            <ac:graphicFrameMk id="6" creationId="{E5650187-BA7E-954E-2D1F-B1CBB2E9F4AD}"/>
          </ac:graphicFrameMkLst>
        </pc:graphicFrameChg>
      </pc:sldChg>
      <pc:sldChg chg="modSp add del">
        <pc:chgData name="Ian MacDonald (Swansea Bay UHB - Finance)" userId="3757f4f5-0050-4e61-a994-9baae9f32a99" providerId="ADAL" clId="{76F26FBC-AF31-432F-B2F6-877DA5C76B51}" dt="2023-05-16T17:13:58.709" v="199" actId="2696"/>
        <pc:sldMkLst>
          <pc:docMk/>
          <pc:sldMk cId="1793884495" sldId="874"/>
        </pc:sldMkLst>
        <pc:spChg chg="mod">
          <ac:chgData name="Ian MacDonald (Swansea Bay UHB - Finance)" userId="3757f4f5-0050-4e61-a994-9baae9f32a99" providerId="ADAL" clId="{76F26FBC-AF31-432F-B2F6-877DA5C76B51}" dt="2023-05-16T17:08:04.562" v="189"/>
          <ac:spMkLst>
            <pc:docMk/>
            <pc:sldMk cId="1793884495" sldId="874"/>
            <ac:spMk id="2" creationId="{251406C8-E5D3-FBB9-F80F-ACD1D1051A62}"/>
          </ac:spMkLst>
        </pc:spChg>
      </pc:sldChg>
      <pc:sldChg chg="modSp add mod">
        <pc:chgData name="Ian MacDonald (Swansea Bay UHB - Finance)" userId="3757f4f5-0050-4e61-a994-9baae9f32a99" providerId="ADAL" clId="{76F26FBC-AF31-432F-B2F6-877DA5C76B51}" dt="2023-05-16T17:54:38.799" v="597" actId="2711"/>
        <pc:sldMkLst>
          <pc:docMk/>
          <pc:sldMk cId="2294895289" sldId="874"/>
        </pc:sldMkLst>
        <pc:spChg chg="mod">
          <ac:chgData name="Ian MacDonald (Swansea Bay UHB - Finance)" userId="3757f4f5-0050-4e61-a994-9baae9f32a99" providerId="ADAL" clId="{76F26FBC-AF31-432F-B2F6-877DA5C76B51}" dt="2023-05-16T17:54:38.799" v="597" actId="2711"/>
          <ac:spMkLst>
            <pc:docMk/>
            <pc:sldMk cId="2294895289" sldId="874"/>
            <ac:spMk id="3" creationId="{06C4FA6F-EBA0-DED1-AA04-241DC5A9870A}"/>
          </ac:spMkLst>
        </pc:spChg>
      </pc:sldChg>
      <pc:sldChg chg="addSp delSp modSp add mod">
        <pc:chgData name="Ian MacDonald (Swansea Bay UHB - Finance)" userId="3757f4f5-0050-4e61-a994-9baae9f32a99" providerId="ADAL" clId="{76F26FBC-AF31-432F-B2F6-877DA5C76B51}" dt="2023-05-18T09:17:51.877" v="5517" actId="20577"/>
        <pc:sldMkLst>
          <pc:docMk/>
          <pc:sldMk cId="710105504" sldId="875"/>
        </pc:sldMkLst>
        <pc:spChg chg="add del mod">
          <ac:chgData name="Ian MacDonald (Swansea Bay UHB - Finance)" userId="3757f4f5-0050-4e61-a994-9baae9f32a99" providerId="ADAL" clId="{76F26FBC-AF31-432F-B2F6-877DA5C76B51}" dt="2023-05-18T06:37:40.262" v="628" actId="478"/>
          <ac:spMkLst>
            <pc:docMk/>
            <pc:sldMk cId="710105504" sldId="875"/>
            <ac:spMk id="4" creationId="{23584714-72D6-EDAB-B3B9-2216B0703FEB}"/>
          </ac:spMkLst>
        </pc:spChg>
        <pc:spChg chg="add del mod">
          <ac:chgData name="Ian MacDonald (Swansea Bay UHB - Finance)" userId="3757f4f5-0050-4e61-a994-9baae9f32a99" providerId="ADAL" clId="{76F26FBC-AF31-432F-B2F6-877DA5C76B51}" dt="2023-05-18T06:50:51.497" v="761" actId="478"/>
          <ac:spMkLst>
            <pc:docMk/>
            <pc:sldMk cId="710105504" sldId="875"/>
            <ac:spMk id="5" creationId="{F9A18132-BEA8-34E4-61EB-2151BA18E649}"/>
          </ac:spMkLst>
        </pc:spChg>
        <pc:spChg chg="add del mod">
          <ac:chgData name="Ian MacDonald (Swansea Bay UHB - Finance)" userId="3757f4f5-0050-4e61-a994-9baae9f32a99" providerId="ADAL" clId="{76F26FBC-AF31-432F-B2F6-877DA5C76B51}" dt="2023-05-18T06:37:52.914" v="632" actId="478"/>
          <ac:spMkLst>
            <pc:docMk/>
            <pc:sldMk cId="710105504" sldId="875"/>
            <ac:spMk id="7" creationId="{B44DC418-EDCB-EF05-BFE2-7F3F47797CD6}"/>
          </ac:spMkLst>
        </pc:spChg>
        <pc:spChg chg="add del mod">
          <ac:chgData name="Ian MacDonald (Swansea Bay UHB - Finance)" userId="3757f4f5-0050-4e61-a994-9baae9f32a99" providerId="ADAL" clId="{76F26FBC-AF31-432F-B2F6-877DA5C76B51}" dt="2023-05-18T06:50:48.697" v="760" actId="478"/>
          <ac:spMkLst>
            <pc:docMk/>
            <pc:sldMk cId="710105504" sldId="875"/>
            <ac:spMk id="8" creationId="{8A044210-8DB8-4344-6EE4-3C875F5DBB64}"/>
          </ac:spMkLst>
        </pc:spChg>
        <pc:spChg chg="add mod">
          <ac:chgData name="Ian MacDonald (Swansea Bay UHB - Finance)" userId="3757f4f5-0050-4e61-a994-9baae9f32a99" providerId="ADAL" clId="{76F26FBC-AF31-432F-B2F6-877DA5C76B51}" dt="2023-05-18T06:50:55.457" v="762" actId="1076"/>
          <ac:spMkLst>
            <pc:docMk/>
            <pc:sldMk cId="710105504" sldId="875"/>
            <ac:spMk id="9" creationId="{634B408C-42B4-F63F-CD87-01C7046B1243}"/>
          </ac:spMkLst>
        </pc:spChg>
        <pc:spChg chg="mod">
          <ac:chgData name="Ian MacDonald (Swansea Bay UHB - Finance)" userId="3757f4f5-0050-4e61-a994-9baae9f32a99" providerId="ADAL" clId="{76F26FBC-AF31-432F-B2F6-877DA5C76B51}" dt="2023-05-18T09:17:51.877" v="5517" actId="20577"/>
          <ac:spMkLst>
            <pc:docMk/>
            <pc:sldMk cId="710105504" sldId="875"/>
            <ac:spMk id="13" creationId="{A76DE283-5662-C266-C543-060AB33ED03E}"/>
          </ac:spMkLst>
        </pc:spChg>
        <pc:spChg chg="mod">
          <ac:chgData name="Ian MacDonald (Swansea Bay UHB - Finance)" userId="3757f4f5-0050-4e61-a994-9baae9f32a99" providerId="ADAL" clId="{76F26FBC-AF31-432F-B2F6-877DA5C76B51}" dt="2023-05-16T17:51:58.649" v="582" actId="207"/>
          <ac:spMkLst>
            <pc:docMk/>
            <pc:sldMk cId="710105504" sldId="875"/>
            <ac:spMk id="14" creationId="{469A2235-AF61-4BCE-C115-5C5BE353DA2A}"/>
          </ac:spMkLst>
        </pc:spChg>
        <pc:spChg chg="add del">
          <ac:chgData name="Ian MacDonald (Swansea Bay UHB - Finance)" userId="3757f4f5-0050-4e61-a994-9baae9f32a99" providerId="ADAL" clId="{76F26FBC-AF31-432F-B2F6-877DA5C76B51}" dt="2023-05-18T06:37:50.307" v="631" actId="478"/>
          <ac:spMkLst>
            <pc:docMk/>
            <pc:sldMk cId="710105504" sldId="875"/>
            <ac:spMk id="15" creationId="{41997110-BD83-9B92-69BD-2FB33BDFF9D6}"/>
          </ac:spMkLst>
        </pc:spChg>
      </pc:sldChg>
      <pc:sldChg chg="modSp add del mod">
        <pc:chgData name="Ian MacDonald (Swansea Bay UHB - Finance)" userId="3757f4f5-0050-4e61-a994-9baae9f32a99" providerId="ADAL" clId="{76F26FBC-AF31-432F-B2F6-877DA5C76B51}" dt="2023-05-18T07:55:03.734" v="2276" actId="47"/>
        <pc:sldMkLst>
          <pc:docMk/>
          <pc:sldMk cId="998473524" sldId="876"/>
        </pc:sldMkLst>
        <pc:picChg chg="mod">
          <ac:chgData name="Ian MacDonald (Swansea Bay UHB - Finance)" userId="3757f4f5-0050-4e61-a994-9baae9f32a99" providerId="ADAL" clId="{76F26FBC-AF31-432F-B2F6-877DA5C76B51}" dt="2023-05-18T07:25:34.009" v="1234" actId="14100"/>
          <ac:picMkLst>
            <pc:docMk/>
            <pc:sldMk cId="998473524" sldId="876"/>
            <ac:picMk id="6" creationId="{3AEF631B-B675-DCA8-5EC5-2BC3BA143B77}"/>
          </ac:picMkLst>
        </pc:picChg>
      </pc:sldChg>
      <pc:sldChg chg="add del">
        <pc:chgData name="Ian MacDonald (Swansea Bay UHB - Finance)" userId="3757f4f5-0050-4e61-a994-9baae9f32a99" providerId="ADAL" clId="{76F26FBC-AF31-432F-B2F6-877DA5C76B51}" dt="2023-05-18T09:46:04.580" v="5699" actId="47"/>
        <pc:sldMkLst>
          <pc:docMk/>
          <pc:sldMk cId="1799786411" sldId="876"/>
        </pc:sldMkLst>
      </pc:sldChg>
    </pc:docChg>
  </pc:docChgLst>
  <pc:docChgLst>
    <pc:chgData name="Ian MacDonald (Swansea Bay UHB - Finance)" userId="3757f4f5-0050-4e61-a994-9baae9f32a99" providerId="ADAL" clId="{97D69BA7-D363-440F-A709-46798912D8C1}"/>
    <pc:docChg chg="undo custSel addSld delSld modSld sldOrd">
      <pc:chgData name="Ian MacDonald (Swansea Bay UHB - Finance)" userId="3757f4f5-0050-4e61-a994-9baae9f32a99" providerId="ADAL" clId="{97D69BA7-D363-440F-A709-46798912D8C1}" dt="2023-05-16T10:21:33.839" v="3289" actId="1076"/>
      <pc:docMkLst>
        <pc:docMk/>
      </pc:docMkLst>
      <pc:sldChg chg="delSp modSp del mod">
        <pc:chgData name="Ian MacDonald (Swansea Bay UHB - Finance)" userId="3757f4f5-0050-4e61-a994-9baae9f32a99" providerId="ADAL" clId="{97D69BA7-D363-440F-A709-46798912D8C1}" dt="2023-05-15T11:25:10.789" v="2222" actId="47"/>
        <pc:sldMkLst>
          <pc:docMk/>
          <pc:sldMk cId="3656971118" sldId="256"/>
        </pc:sldMkLst>
        <pc:spChg chg="mod">
          <ac:chgData name="Ian MacDonald (Swansea Bay UHB - Finance)" userId="3757f4f5-0050-4e61-a994-9baae9f32a99" providerId="ADAL" clId="{97D69BA7-D363-440F-A709-46798912D8C1}" dt="2023-05-15T09:12:13.913" v="27" actId="27636"/>
          <ac:spMkLst>
            <pc:docMk/>
            <pc:sldMk cId="3656971118" sldId="256"/>
            <ac:spMk id="3" creationId="{00000000-0000-0000-0000-000000000000}"/>
          </ac:spMkLst>
        </pc:spChg>
        <pc:picChg chg="del">
          <ac:chgData name="Ian MacDonald (Swansea Bay UHB - Finance)" userId="3757f4f5-0050-4e61-a994-9baae9f32a99" providerId="ADAL" clId="{97D69BA7-D363-440F-A709-46798912D8C1}" dt="2023-05-15T11:09:51.490" v="2126" actId="478"/>
          <ac:picMkLst>
            <pc:docMk/>
            <pc:sldMk cId="3656971118" sldId="256"/>
            <ac:picMk id="6" creationId="{6A46574F-4D23-34A1-87B0-0CB4D176A70D}"/>
          </ac:picMkLst>
        </pc:picChg>
      </pc:sldChg>
      <pc:sldChg chg="modSp add mod">
        <pc:chgData name="Ian MacDonald (Swansea Bay UHB - Finance)" userId="3757f4f5-0050-4e61-a994-9baae9f32a99" providerId="ADAL" clId="{97D69BA7-D363-440F-A709-46798912D8C1}" dt="2023-05-15T11:51:30.378" v="2935" actId="20577"/>
        <pc:sldMkLst>
          <pc:docMk/>
          <pc:sldMk cId="4162521182" sldId="257"/>
        </pc:sldMkLst>
        <pc:spChg chg="mod">
          <ac:chgData name="Ian MacDonald (Swansea Bay UHB - Finance)" userId="3757f4f5-0050-4e61-a994-9baae9f32a99" providerId="ADAL" clId="{97D69BA7-D363-440F-A709-46798912D8C1}" dt="2023-05-15T11:51:30.378" v="2935" actId="20577"/>
          <ac:spMkLst>
            <pc:docMk/>
            <pc:sldMk cId="4162521182" sldId="257"/>
            <ac:spMk id="6" creationId="{00000000-0000-0000-0000-000000000000}"/>
          </ac:spMkLst>
        </pc:spChg>
      </pc:sldChg>
      <pc:sldChg chg="addSp modSp mod">
        <pc:chgData name="Ian MacDonald (Swansea Bay UHB - Finance)" userId="3757f4f5-0050-4e61-a994-9baae9f32a99" providerId="ADAL" clId="{97D69BA7-D363-440F-A709-46798912D8C1}" dt="2023-05-15T10:02:01.919" v="379"/>
        <pc:sldMkLst>
          <pc:docMk/>
          <pc:sldMk cId="3888877860" sldId="259"/>
        </pc:sldMkLst>
        <pc:grpChg chg="mod">
          <ac:chgData name="Ian MacDonald (Swansea Bay UHB - Finance)" userId="3757f4f5-0050-4e61-a994-9baae9f32a99" providerId="ADAL" clId="{97D69BA7-D363-440F-A709-46798912D8C1}" dt="2023-05-15T10:02:01.919" v="379"/>
          <ac:grpSpMkLst>
            <pc:docMk/>
            <pc:sldMk cId="3888877860" sldId="259"/>
            <ac:grpSpMk id="14" creationId="{635D2C6E-54A6-B340-1CCA-BF8A19796845}"/>
          </ac:grpSpMkLst>
        </pc:grpChg>
        <pc:inkChg chg="add mod">
          <ac:chgData name="Ian MacDonald (Swansea Bay UHB - Finance)" userId="3757f4f5-0050-4e61-a994-9baae9f32a99" providerId="ADAL" clId="{97D69BA7-D363-440F-A709-46798912D8C1}" dt="2023-05-15T10:02:01.919" v="379"/>
          <ac:inkMkLst>
            <pc:docMk/>
            <pc:sldMk cId="3888877860" sldId="259"/>
            <ac:inkMk id="2" creationId="{D525BBDA-D0D1-6AE5-C797-A80A7989232E}"/>
          </ac:inkMkLst>
        </pc:inkChg>
        <pc:inkChg chg="add mod">
          <ac:chgData name="Ian MacDonald (Swansea Bay UHB - Finance)" userId="3757f4f5-0050-4e61-a994-9baae9f32a99" providerId="ADAL" clId="{97D69BA7-D363-440F-A709-46798912D8C1}" dt="2023-05-15T10:02:01.919" v="379"/>
          <ac:inkMkLst>
            <pc:docMk/>
            <pc:sldMk cId="3888877860" sldId="259"/>
            <ac:inkMk id="3" creationId="{666A4CF9-129F-F310-0744-BB91E443AE16}"/>
          </ac:inkMkLst>
        </pc:inkChg>
        <pc:inkChg chg="add mod">
          <ac:chgData name="Ian MacDonald (Swansea Bay UHB - Finance)" userId="3757f4f5-0050-4e61-a994-9baae9f32a99" providerId="ADAL" clId="{97D69BA7-D363-440F-A709-46798912D8C1}" dt="2023-05-15T10:02:01.919" v="379"/>
          <ac:inkMkLst>
            <pc:docMk/>
            <pc:sldMk cId="3888877860" sldId="259"/>
            <ac:inkMk id="6" creationId="{12EA4F4C-25A6-9A59-88B5-0033A24ECEFD}"/>
          </ac:inkMkLst>
        </pc:inkChg>
        <pc:inkChg chg="add mod">
          <ac:chgData name="Ian MacDonald (Swansea Bay UHB - Finance)" userId="3757f4f5-0050-4e61-a994-9baae9f32a99" providerId="ADAL" clId="{97D69BA7-D363-440F-A709-46798912D8C1}" dt="2023-05-15T10:02:01.919" v="379"/>
          <ac:inkMkLst>
            <pc:docMk/>
            <pc:sldMk cId="3888877860" sldId="259"/>
            <ac:inkMk id="7" creationId="{297A961C-434C-1C1C-E22E-A1D02996BD0F}"/>
          </ac:inkMkLst>
        </pc:inkChg>
        <pc:inkChg chg="add mod">
          <ac:chgData name="Ian MacDonald (Swansea Bay UHB - Finance)" userId="3757f4f5-0050-4e61-a994-9baae9f32a99" providerId="ADAL" clId="{97D69BA7-D363-440F-A709-46798912D8C1}" dt="2023-05-15T10:02:01.919" v="379"/>
          <ac:inkMkLst>
            <pc:docMk/>
            <pc:sldMk cId="3888877860" sldId="259"/>
            <ac:inkMk id="10" creationId="{F67F4A81-8320-A5C0-254F-A7637AA775DB}"/>
          </ac:inkMkLst>
        </pc:inkChg>
        <pc:inkChg chg="add mod">
          <ac:chgData name="Ian MacDonald (Swansea Bay UHB - Finance)" userId="3757f4f5-0050-4e61-a994-9baae9f32a99" providerId="ADAL" clId="{97D69BA7-D363-440F-A709-46798912D8C1}" dt="2023-05-15T10:02:01.919" v="379"/>
          <ac:inkMkLst>
            <pc:docMk/>
            <pc:sldMk cId="3888877860" sldId="259"/>
            <ac:inkMk id="11" creationId="{143D07D2-9658-D4ED-E4FA-36A4B80D6A1D}"/>
          </ac:inkMkLst>
        </pc:inkChg>
        <pc:inkChg chg="add">
          <ac:chgData name="Ian MacDonald (Swansea Bay UHB - Finance)" userId="3757f4f5-0050-4e61-a994-9baae9f32a99" providerId="ADAL" clId="{97D69BA7-D363-440F-A709-46798912D8C1}" dt="2023-05-15T10:01:59.512" v="377" actId="9405"/>
          <ac:inkMkLst>
            <pc:docMk/>
            <pc:sldMk cId="3888877860" sldId="259"/>
            <ac:inkMk id="12" creationId="{757E2C07-9586-00F1-BCE1-F96517EDC15B}"/>
          </ac:inkMkLst>
        </pc:inkChg>
        <pc:inkChg chg="add">
          <ac:chgData name="Ian MacDonald (Swansea Bay UHB - Finance)" userId="3757f4f5-0050-4e61-a994-9baae9f32a99" providerId="ADAL" clId="{97D69BA7-D363-440F-A709-46798912D8C1}" dt="2023-05-15T10:02:01.264" v="378" actId="9405"/>
          <ac:inkMkLst>
            <pc:docMk/>
            <pc:sldMk cId="3888877860" sldId="259"/>
            <ac:inkMk id="13" creationId="{70D8270C-FA0E-D35F-7872-FD0B857148A5}"/>
          </ac:inkMkLst>
        </pc:inkChg>
      </pc:sldChg>
      <pc:sldChg chg="add">
        <pc:chgData name="Ian MacDonald (Swansea Bay UHB - Finance)" userId="3757f4f5-0050-4e61-a994-9baae9f32a99" providerId="ADAL" clId="{97D69BA7-D363-440F-A709-46798912D8C1}" dt="2023-05-15T11:15:44.637" v="2135"/>
        <pc:sldMkLst>
          <pc:docMk/>
          <pc:sldMk cId="2375800959" sldId="263"/>
        </pc:sldMkLst>
      </pc:sldChg>
      <pc:sldChg chg="add">
        <pc:chgData name="Ian MacDonald (Swansea Bay UHB - Finance)" userId="3757f4f5-0050-4e61-a994-9baae9f32a99" providerId="ADAL" clId="{97D69BA7-D363-440F-A709-46798912D8C1}" dt="2023-05-15T11:16:44.872" v="2136"/>
        <pc:sldMkLst>
          <pc:docMk/>
          <pc:sldMk cId="685265066" sldId="269"/>
        </pc:sldMkLst>
      </pc:sldChg>
      <pc:sldChg chg="add">
        <pc:chgData name="Ian MacDonald (Swansea Bay UHB - Finance)" userId="3757f4f5-0050-4e61-a994-9baae9f32a99" providerId="ADAL" clId="{97D69BA7-D363-440F-A709-46798912D8C1}" dt="2023-05-15T09:55:50.856" v="350"/>
        <pc:sldMkLst>
          <pc:docMk/>
          <pc:sldMk cId="2360900564" sldId="297"/>
        </pc:sldMkLst>
      </pc:sldChg>
      <pc:sldChg chg="modSp mod">
        <pc:chgData name="Ian MacDonald (Swansea Bay UHB - Finance)" userId="3757f4f5-0050-4e61-a994-9baae9f32a99" providerId="ADAL" clId="{97D69BA7-D363-440F-A709-46798912D8C1}" dt="2023-05-15T10:56:41.608" v="1887" actId="20577"/>
        <pc:sldMkLst>
          <pc:docMk/>
          <pc:sldMk cId="2071068163" sldId="298"/>
        </pc:sldMkLst>
        <pc:spChg chg="mod">
          <ac:chgData name="Ian MacDonald (Swansea Bay UHB - Finance)" userId="3757f4f5-0050-4e61-a994-9baae9f32a99" providerId="ADAL" clId="{97D69BA7-D363-440F-A709-46798912D8C1}" dt="2023-05-15T10:56:41.608" v="1887" actId="20577"/>
          <ac:spMkLst>
            <pc:docMk/>
            <pc:sldMk cId="2071068163" sldId="298"/>
            <ac:spMk id="3" creationId="{D42CD078-7530-0D6A-D30B-137B7930AAD9}"/>
          </ac:spMkLst>
        </pc:spChg>
      </pc:sldChg>
      <pc:sldChg chg="add ord">
        <pc:chgData name="Ian MacDonald (Swansea Bay UHB - Finance)" userId="3757f4f5-0050-4e61-a994-9baae9f32a99" providerId="ADAL" clId="{97D69BA7-D363-440F-A709-46798912D8C1}" dt="2023-05-15T09:57:26.373" v="355"/>
        <pc:sldMkLst>
          <pc:docMk/>
          <pc:sldMk cId="1107250106" sldId="302"/>
        </pc:sldMkLst>
      </pc:sldChg>
      <pc:sldChg chg="add ord">
        <pc:chgData name="Ian MacDonald (Swansea Bay UHB - Finance)" userId="3757f4f5-0050-4e61-a994-9baae9f32a99" providerId="ADAL" clId="{97D69BA7-D363-440F-A709-46798912D8C1}" dt="2023-05-15T09:57:26.373" v="355"/>
        <pc:sldMkLst>
          <pc:docMk/>
          <pc:sldMk cId="1567415159" sldId="303"/>
        </pc:sldMkLst>
      </pc:sldChg>
      <pc:sldChg chg="modSp add del mod">
        <pc:chgData name="Ian MacDonald (Swansea Bay UHB - Finance)" userId="3757f4f5-0050-4e61-a994-9baae9f32a99" providerId="ADAL" clId="{97D69BA7-D363-440F-A709-46798912D8C1}" dt="2023-05-15T10:57:03.538" v="1938" actId="20577"/>
        <pc:sldMkLst>
          <pc:docMk/>
          <pc:sldMk cId="3910356599" sldId="304"/>
        </pc:sldMkLst>
        <pc:spChg chg="mod">
          <ac:chgData name="Ian MacDonald (Swansea Bay UHB - Finance)" userId="3757f4f5-0050-4e61-a994-9baae9f32a99" providerId="ADAL" clId="{97D69BA7-D363-440F-A709-46798912D8C1}" dt="2023-05-15T10:57:03.538" v="1938" actId="20577"/>
          <ac:spMkLst>
            <pc:docMk/>
            <pc:sldMk cId="3910356599" sldId="304"/>
            <ac:spMk id="5" creationId="{3C2834FF-745B-EF78-5775-718F5B01BF0B}"/>
          </ac:spMkLst>
        </pc:spChg>
      </pc:sldChg>
      <pc:sldChg chg="ord">
        <pc:chgData name="Ian MacDonald (Swansea Bay UHB - Finance)" userId="3757f4f5-0050-4e61-a994-9baae9f32a99" providerId="ADAL" clId="{97D69BA7-D363-440F-A709-46798912D8C1}" dt="2023-05-15T10:44:30.799" v="1573"/>
        <pc:sldMkLst>
          <pc:docMk/>
          <pc:sldMk cId="3121029678" sldId="327"/>
        </pc:sldMkLst>
      </pc:sldChg>
      <pc:sldChg chg="modSp add mod">
        <pc:chgData name="Ian MacDonald (Swansea Bay UHB - Finance)" userId="3757f4f5-0050-4e61-a994-9baae9f32a99" providerId="ADAL" clId="{97D69BA7-D363-440F-A709-46798912D8C1}" dt="2023-05-16T10:21:33.839" v="3289" actId="1076"/>
        <pc:sldMkLst>
          <pc:docMk/>
          <pc:sldMk cId="3928294679" sldId="329"/>
        </pc:sldMkLst>
        <pc:picChg chg="mod">
          <ac:chgData name="Ian MacDonald (Swansea Bay UHB - Finance)" userId="3757f4f5-0050-4e61-a994-9baae9f32a99" providerId="ADAL" clId="{97D69BA7-D363-440F-A709-46798912D8C1}" dt="2023-05-16T10:21:33.839" v="3289" actId="1076"/>
          <ac:picMkLst>
            <pc:docMk/>
            <pc:sldMk cId="3928294679" sldId="329"/>
            <ac:picMk id="9" creationId="{EA320196-3E5D-FBE5-F270-1CA9F86FE11F}"/>
          </ac:picMkLst>
        </pc:picChg>
      </pc:sldChg>
      <pc:sldChg chg="modSp add del mod">
        <pc:chgData name="Ian MacDonald (Swansea Bay UHB - Finance)" userId="3757f4f5-0050-4e61-a994-9baae9f32a99" providerId="ADAL" clId="{97D69BA7-D363-440F-A709-46798912D8C1}" dt="2023-05-15T11:11:13.161" v="2129"/>
        <pc:sldMkLst>
          <pc:docMk/>
          <pc:sldMk cId="3420662843" sldId="330"/>
        </pc:sldMkLst>
        <pc:picChg chg="mod">
          <ac:chgData name="Ian MacDonald (Swansea Bay UHB - Finance)" userId="3757f4f5-0050-4e61-a994-9baae9f32a99" providerId="ADAL" clId="{97D69BA7-D363-440F-A709-46798912D8C1}" dt="2023-05-15T10:51:50.061" v="1651" actId="14100"/>
          <ac:picMkLst>
            <pc:docMk/>
            <pc:sldMk cId="3420662843" sldId="330"/>
            <ac:picMk id="7" creationId="{029F2DF9-E725-5C0B-9B6A-4E82D96601A3}"/>
          </ac:picMkLst>
        </pc:picChg>
      </pc:sldChg>
      <pc:sldChg chg="modSp mod">
        <pc:chgData name="Ian MacDonald (Swansea Bay UHB - Finance)" userId="3757f4f5-0050-4e61-a994-9baae9f32a99" providerId="ADAL" clId="{97D69BA7-D363-440F-A709-46798912D8C1}" dt="2023-05-15T10:57:18.264" v="1980" actId="20577"/>
        <pc:sldMkLst>
          <pc:docMk/>
          <pc:sldMk cId="1951099082" sldId="342"/>
        </pc:sldMkLst>
        <pc:spChg chg="mod">
          <ac:chgData name="Ian MacDonald (Swansea Bay UHB - Finance)" userId="3757f4f5-0050-4e61-a994-9baae9f32a99" providerId="ADAL" clId="{97D69BA7-D363-440F-A709-46798912D8C1}" dt="2023-05-15T10:57:18.264" v="1980" actId="20577"/>
          <ac:spMkLst>
            <pc:docMk/>
            <pc:sldMk cId="1951099082" sldId="342"/>
            <ac:spMk id="5" creationId="{9E45CED6-83D0-4A36-03D9-3CB61A0A9C33}"/>
          </ac:spMkLst>
        </pc:spChg>
      </pc:sldChg>
      <pc:sldChg chg="add">
        <pc:chgData name="Ian MacDonald (Swansea Bay UHB - Finance)" userId="3757f4f5-0050-4e61-a994-9baae9f32a99" providerId="ADAL" clId="{97D69BA7-D363-440F-A709-46798912D8C1}" dt="2023-05-15T11:11:49.834" v="2131"/>
        <pc:sldMkLst>
          <pc:docMk/>
          <pc:sldMk cId="1120000832" sldId="343"/>
        </pc:sldMkLst>
      </pc:sldChg>
      <pc:sldChg chg="modSp mod">
        <pc:chgData name="Ian MacDonald (Swansea Bay UHB - Finance)" userId="3757f4f5-0050-4e61-a994-9baae9f32a99" providerId="ADAL" clId="{97D69BA7-D363-440F-A709-46798912D8C1}" dt="2023-05-15T11:47:42.874" v="2784" actId="20577"/>
        <pc:sldMkLst>
          <pc:docMk/>
          <pc:sldMk cId="4144086315" sldId="352"/>
        </pc:sldMkLst>
        <pc:spChg chg="mod">
          <ac:chgData name="Ian MacDonald (Swansea Bay UHB - Finance)" userId="3757f4f5-0050-4e61-a994-9baae9f32a99" providerId="ADAL" clId="{97D69BA7-D363-440F-A709-46798912D8C1}" dt="2023-05-15T11:47:42.874" v="2784" actId="20577"/>
          <ac:spMkLst>
            <pc:docMk/>
            <pc:sldMk cId="4144086315" sldId="352"/>
            <ac:spMk id="25" creationId="{3F95155C-5A1A-6D23-B100-A3FFCA840587}"/>
          </ac:spMkLst>
        </pc:spChg>
      </pc:sldChg>
      <pc:sldChg chg="add">
        <pc:chgData name="Ian MacDonald (Swansea Bay UHB - Finance)" userId="3757f4f5-0050-4e61-a994-9baae9f32a99" providerId="ADAL" clId="{97D69BA7-D363-440F-A709-46798912D8C1}" dt="2023-05-15T09:56:05.801" v="351"/>
        <pc:sldMkLst>
          <pc:docMk/>
          <pc:sldMk cId="3713518723" sldId="613"/>
        </pc:sldMkLst>
      </pc:sldChg>
      <pc:sldChg chg="modSp add mod ord">
        <pc:chgData name="Ian MacDonald (Swansea Bay UHB - Finance)" userId="3757f4f5-0050-4e61-a994-9baae9f32a99" providerId="ADAL" clId="{97D69BA7-D363-440F-A709-46798912D8C1}" dt="2023-05-15T11:47:10.953" v="2769" actId="20577"/>
        <pc:sldMkLst>
          <pc:docMk/>
          <pc:sldMk cId="3590336372" sldId="617"/>
        </pc:sldMkLst>
        <pc:spChg chg="mod">
          <ac:chgData name="Ian MacDonald (Swansea Bay UHB - Finance)" userId="3757f4f5-0050-4e61-a994-9baae9f32a99" providerId="ADAL" clId="{97D69BA7-D363-440F-A709-46798912D8C1}" dt="2023-05-15T11:47:10.953" v="2769" actId="20577"/>
          <ac:spMkLst>
            <pc:docMk/>
            <pc:sldMk cId="3590336372" sldId="617"/>
            <ac:spMk id="4" creationId="{E30B7BED-6626-21B3-4904-2EC3380421CF}"/>
          </ac:spMkLst>
        </pc:spChg>
      </pc:sldChg>
      <pc:sldChg chg="addSp modSp add del mod">
        <pc:chgData name="Ian MacDonald (Swansea Bay UHB - Finance)" userId="3757f4f5-0050-4e61-a994-9baae9f32a99" providerId="ADAL" clId="{97D69BA7-D363-440F-A709-46798912D8C1}" dt="2023-05-15T12:08:28.014" v="3077" actId="47"/>
        <pc:sldMkLst>
          <pc:docMk/>
          <pc:sldMk cId="2577322836" sldId="620"/>
        </pc:sldMkLst>
        <pc:grpChg chg="mod">
          <ac:chgData name="Ian MacDonald (Swansea Bay UHB - Finance)" userId="3757f4f5-0050-4e61-a994-9baae9f32a99" providerId="ADAL" clId="{97D69BA7-D363-440F-A709-46798912D8C1}" dt="2023-05-15T11:39:48.927" v="2572"/>
          <ac:grpSpMkLst>
            <pc:docMk/>
            <pc:sldMk cId="2577322836" sldId="620"/>
            <ac:grpSpMk id="9" creationId="{E350A343-0301-70F1-863D-A005A19D6A13}"/>
          </ac:grpSpMkLst>
        </pc:grpChg>
        <pc:inkChg chg="add mod">
          <ac:chgData name="Ian MacDonald (Swansea Bay UHB - Finance)" userId="3757f4f5-0050-4e61-a994-9baae9f32a99" providerId="ADAL" clId="{97D69BA7-D363-440F-A709-46798912D8C1}" dt="2023-05-15T11:39:48.927" v="2572"/>
          <ac:inkMkLst>
            <pc:docMk/>
            <pc:sldMk cId="2577322836" sldId="620"/>
            <ac:inkMk id="2" creationId="{25E4ED6C-4E46-83DE-AB0E-A665EEA446A0}"/>
          </ac:inkMkLst>
        </pc:inkChg>
        <pc:inkChg chg="add mod">
          <ac:chgData name="Ian MacDonald (Swansea Bay UHB - Finance)" userId="3757f4f5-0050-4e61-a994-9baae9f32a99" providerId="ADAL" clId="{97D69BA7-D363-440F-A709-46798912D8C1}" dt="2023-05-15T11:39:48.927" v="2572"/>
          <ac:inkMkLst>
            <pc:docMk/>
            <pc:sldMk cId="2577322836" sldId="620"/>
            <ac:inkMk id="3" creationId="{AA38C3FB-3DEB-8656-EBB2-7DEF6904F344}"/>
          </ac:inkMkLst>
        </pc:inkChg>
        <pc:inkChg chg="add mod">
          <ac:chgData name="Ian MacDonald (Swansea Bay UHB - Finance)" userId="3757f4f5-0050-4e61-a994-9baae9f32a99" providerId="ADAL" clId="{97D69BA7-D363-440F-A709-46798912D8C1}" dt="2023-05-15T11:39:48.927" v="2572"/>
          <ac:inkMkLst>
            <pc:docMk/>
            <pc:sldMk cId="2577322836" sldId="620"/>
            <ac:inkMk id="4" creationId="{7E17E81C-779E-65E4-1708-73FA4EF4F6BC}"/>
          </ac:inkMkLst>
        </pc:inkChg>
        <pc:inkChg chg="add mod">
          <ac:chgData name="Ian MacDonald (Swansea Bay UHB - Finance)" userId="3757f4f5-0050-4e61-a994-9baae9f32a99" providerId="ADAL" clId="{97D69BA7-D363-440F-A709-46798912D8C1}" dt="2023-05-15T11:39:48.927" v="2572"/>
          <ac:inkMkLst>
            <pc:docMk/>
            <pc:sldMk cId="2577322836" sldId="620"/>
            <ac:inkMk id="5" creationId="{713B5F4B-8443-FBB5-9213-0B651449C0F7}"/>
          </ac:inkMkLst>
        </pc:inkChg>
        <pc:inkChg chg="add mod">
          <ac:chgData name="Ian MacDonald (Swansea Bay UHB - Finance)" userId="3757f4f5-0050-4e61-a994-9baae9f32a99" providerId="ADAL" clId="{97D69BA7-D363-440F-A709-46798912D8C1}" dt="2023-05-15T11:39:48.927" v="2572"/>
          <ac:inkMkLst>
            <pc:docMk/>
            <pc:sldMk cId="2577322836" sldId="620"/>
            <ac:inkMk id="6" creationId="{B3DC4B21-A6D2-0751-6781-2213E54F8A8C}"/>
          </ac:inkMkLst>
        </pc:inkChg>
        <pc:inkChg chg="add">
          <ac:chgData name="Ian MacDonald (Swansea Bay UHB - Finance)" userId="3757f4f5-0050-4e61-a994-9baae9f32a99" providerId="ADAL" clId="{97D69BA7-D363-440F-A709-46798912D8C1}" dt="2023-05-15T11:39:49.244" v="2573" actId="9405"/>
          <ac:inkMkLst>
            <pc:docMk/>
            <pc:sldMk cId="2577322836" sldId="620"/>
            <ac:inkMk id="10" creationId="{57319327-5713-BC74-B15E-064299B20206}"/>
          </ac:inkMkLst>
        </pc:inkChg>
      </pc:sldChg>
      <pc:sldChg chg="modSp del mod ord">
        <pc:chgData name="Ian MacDonald (Swansea Bay UHB - Finance)" userId="3757f4f5-0050-4e61-a994-9baae9f32a99" providerId="ADAL" clId="{97D69BA7-D363-440F-A709-46798912D8C1}" dt="2023-05-15T11:38:12.410" v="2547" actId="47"/>
        <pc:sldMkLst>
          <pc:docMk/>
          <pc:sldMk cId="1272150910" sldId="631"/>
        </pc:sldMkLst>
        <pc:spChg chg="mod">
          <ac:chgData name="Ian MacDonald (Swansea Bay UHB - Finance)" userId="3757f4f5-0050-4e61-a994-9baae9f32a99" providerId="ADAL" clId="{97D69BA7-D363-440F-A709-46798912D8C1}" dt="2023-05-15T11:35:40.452" v="2380" actId="14100"/>
          <ac:spMkLst>
            <pc:docMk/>
            <pc:sldMk cId="1272150910" sldId="631"/>
            <ac:spMk id="3" creationId="{06C4FA6F-EBA0-DED1-AA04-241DC5A9870A}"/>
          </ac:spMkLst>
        </pc:spChg>
      </pc:sldChg>
      <pc:sldChg chg="modSp add del mod setBg">
        <pc:chgData name="Ian MacDonald (Swansea Bay UHB - Finance)" userId="3757f4f5-0050-4e61-a994-9baae9f32a99" providerId="ADAL" clId="{97D69BA7-D363-440F-A709-46798912D8C1}" dt="2023-05-15T11:33:36.570" v="2371" actId="20577"/>
        <pc:sldMkLst>
          <pc:docMk/>
          <pc:sldMk cId="3595356150" sldId="634"/>
        </pc:sldMkLst>
        <pc:spChg chg="mod">
          <ac:chgData name="Ian MacDonald (Swansea Bay UHB - Finance)" userId="3757f4f5-0050-4e61-a994-9baae9f32a99" providerId="ADAL" clId="{97D69BA7-D363-440F-A709-46798912D8C1}" dt="2023-05-15T11:33:36.570" v="2371" actId="20577"/>
          <ac:spMkLst>
            <pc:docMk/>
            <pc:sldMk cId="3595356150" sldId="634"/>
            <ac:spMk id="3" creationId="{00000000-0000-0000-0000-000000000000}"/>
          </ac:spMkLst>
        </pc:spChg>
      </pc:sldChg>
      <pc:sldChg chg="addSp delSp mod ord">
        <pc:chgData name="Ian MacDonald (Swansea Bay UHB - Finance)" userId="3757f4f5-0050-4e61-a994-9baae9f32a99" providerId="ADAL" clId="{97D69BA7-D363-440F-A709-46798912D8C1}" dt="2023-05-15T09:53:17.411" v="348"/>
        <pc:sldMkLst>
          <pc:docMk/>
          <pc:sldMk cId="1493035962" sldId="635"/>
        </pc:sldMkLst>
        <pc:picChg chg="add del">
          <ac:chgData name="Ian MacDonald (Swansea Bay UHB - Finance)" userId="3757f4f5-0050-4e61-a994-9baae9f32a99" providerId="ADAL" clId="{97D69BA7-D363-440F-A709-46798912D8C1}" dt="2023-05-15T09:44:55.270" v="266" actId="21"/>
          <ac:picMkLst>
            <pc:docMk/>
            <pc:sldMk cId="1493035962" sldId="635"/>
            <ac:picMk id="5" creationId="{97743327-9857-84EC-1092-8850C31BD7BE}"/>
          </ac:picMkLst>
        </pc:picChg>
      </pc:sldChg>
      <pc:sldChg chg="addSp delSp modSp mod">
        <pc:chgData name="Ian MacDonald (Swansea Bay UHB - Finance)" userId="3757f4f5-0050-4e61-a994-9baae9f32a99" providerId="ADAL" clId="{97D69BA7-D363-440F-A709-46798912D8C1}" dt="2023-05-15T10:24:37.660" v="518" actId="21"/>
        <pc:sldMkLst>
          <pc:docMk/>
          <pc:sldMk cId="931392026" sldId="638"/>
        </pc:sldMkLst>
        <pc:picChg chg="add del mod">
          <ac:chgData name="Ian MacDonald (Swansea Bay UHB - Finance)" userId="3757f4f5-0050-4e61-a994-9baae9f32a99" providerId="ADAL" clId="{97D69BA7-D363-440F-A709-46798912D8C1}" dt="2023-05-15T10:24:37.660" v="518" actId="21"/>
          <ac:picMkLst>
            <pc:docMk/>
            <pc:sldMk cId="931392026" sldId="638"/>
            <ac:picMk id="5" creationId="{87ED3073-C62A-4C0A-20D7-3018E641DCF4}"/>
          </ac:picMkLst>
        </pc:picChg>
        <pc:picChg chg="add del mod">
          <ac:chgData name="Ian MacDonald (Swansea Bay UHB - Finance)" userId="3757f4f5-0050-4e61-a994-9baae9f32a99" providerId="ADAL" clId="{97D69BA7-D363-440F-A709-46798912D8C1}" dt="2023-05-15T10:24:32.717" v="516" actId="478"/>
          <ac:picMkLst>
            <pc:docMk/>
            <pc:sldMk cId="931392026" sldId="638"/>
            <ac:picMk id="8" creationId="{0ABCF94C-4A41-494A-6BE9-66C4E37588A6}"/>
          </ac:picMkLst>
        </pc:picChg>
      </pc:sldChg>
      <pc:sldChg chg="add">
        <pc:chgData name="Ian MacDonald (Swansea Bay UHB - Finance)" userId="3757f4f5-0050-4e61-a994-9baae9f32a99" providerId="ADAL" clId="{97D69BA7-D363-440F-A709-46798912D8C1}" dt="2023-05-15T11:11:22.856" v="2130"/>
        <pc:sldMkLst>
          <pc:docMk/>
          <pc:sldMk cId="1083883005" sldId="642"/>
        </pc:sldMkLst>
      </pc:sldChg>
      <pc:sldChg chg="add">
        <pc:chgData name="Ian MacDonald (Swansea Bay UHB - Finance)" userId="3757f4f5-0050-4e61-a994-9baae9f32a99" providerId="ADAL" clId="{97D69BA7-D363-440F-A709-46798912D8C1}" dt="2023-05-15T11:11:58.844" v="2132"/>
        <pc:sldMkLst>
          <pc:docMk/>
          <pc:sldMk cId="2210740570" sldId="643"/>
        </pc:sldMkLst>
      </pc:sldChg>
      <pc:sldChg chg="ord">
        <pc:chgData name="Ian MacDonald (Swansea Bay UHB - Finance)" userId="3757f4f5-0050-4e61-a994-9baae9f32a99" providerId="ADAL" clId="{97D69BA7-D363-440F-A709-46798912D8C1}" dt="2023-05-15T11:48:17.640" v="2786"/>
        <pc:sldMkLst>
          <pc:docMk/>
          <pc:sldMk cId="1578080990" sldId="644"/>
        </pc:sldMkLst>
      </pc:sldChg>
      <pc:sldChg chg="ord">
        <pc:chgData name="Ian MacDonald (Swansea Bay UHB - Finance)" userId="3757f4f5-0050-4e61-a994-9baae9f32a99" providerId="ADAL" clId="{97D69BA7-D363-440F-A709-46798912D8C1}" dt="2023-05-15T11:50:37.226" v="2849"/>
        <pc:sldMkLst>
          <pc:docMk/>
          <pc:sldMk cId="3289878437" sldId="648"/>
        </pc:sldMkLst>
      </pc:sldChg>
      <pc:sldChg chg="addSp modSp mod">
        <pc:chgData name="Ian MacDonald (Swansea Bay UHB - Finance)" userId="3757f4f5-0050-4e61-a994-9baae9f32a99" providerId="ADAL" clId="{97D69BA7-D363-440F-A709-46798912D8C1}" dt="2023-05-15T11:53:32.473" v="3073" actId="14100"/>
        <pc:sldMkLst>
          <pc:docMk/>
          <pc:sldMk cId="2265063950" sldId="651"/>
        </pc:sldMkLst>
        <pc:spChg chg="add mod">
          <ac:chgData name="Ian MacDonald (Swansea Bay UHB - Finance)" userId="3757f4f5-0050-4e61-a994-9baae9f32a99" providerId="ADAL" clId="{97D69BA7-D363-440F-A709-46798912D8C1}" dt="2023-05-15T11:53:32.473" v="3073" actId="14100"/>
          <ac:spMkLst>
            <pc:docMk/>
            <pc:sldMk cId="2265063950" sldId="651"/>
            <ac:spMk id="2" creationId="{67D3E91D-5CE7-35FE-51CE-6A588EDC9D75}"/>
          </ac:spMkLst>
        </pc:spChg>
      </pc:sldChg>
      <pc:sldChg chg="del ord">
        <pc:chgData name="Ian MacDonald (Swansea Bay UHB - Finance)" userId="3757f4f5-0050-4e61-a994-9baae9f32a99" providerId="ADAL" clId="{97D69BA7-D363-440F-A709-46798912D8C1}" dt="2023-05-15T09:53:37.112" v="349" actId="47"/>
        <pc:sldMkLst>
          <pc:docMk/>
          <pc:sldMk cId="1878492488" sldId="652"/>
        </pc:sldMkLst>
      </pc:sldChg>
      <pc:sldChg chg="modSp mod">
        <pc:chgData name="Ian MacDonald (Swansea Bay UHB - Finance)" userId="3757f4f5-0050-4e61-a994-9baae9f32a99" providerId="ADAL" clId="{97D69BA7-D363-440F-A709-46798912D8C1}" dt="2023-05-15T11:24:44.726" v="2220" actId="1076"/>
        <pc:sldMkLst>
          <pc:docMk/>
          <pc:sldMk cId="3580067757" sldId="654"/>
        </pc:sldMkLst>
        <pc:spChg chg="mod">
          <ac:chgData name="Ian MacDonald (Swansea Bay UHB - Finance)" userId="3757f4f5-0050-4e61-a994-9baae9f32a99" providerId="ADAL" clId="{97D69BA7-D363-440F-A709-46798912D8C1}" dt="2023-05-15T11:24:42.167" v="2219" actId="1076"/>
          <ac:spMkLst>
            <pc:docMk/>
            <pc:sldMk cId="3580067757" sldId="654"/>
            <ac:spMk id="17" creationId="{3E6AE6DE-0215-D99C-2278-9B736DAEB024}"/>
          </ac:spMkLst>
        </pc:spChg>
        <pc:spChg chg="mod">
          <ac:chgData name="Ian MacDonald (Swansea Bay UHB - Finance)" userId="3757f4f5-0050-4e61-a994-9baae9f32a99" providerId="ADAL" clId="{97D69BA7-D363-440F-A709-46798912D8C1}" dt="2023-05-15T11:24:44.726" v="2220" actId="1076"/>
          <ac:spMkLst>
            <pc:docMk/>
            <pc:sldMk cId="3580067757" sldId="654"/>
            <ac:spMk id="19" creationId="{092E295F-2F48-7714-3D6A-2123B7A8E331}"/>
          </ac:spMkLst>
        </pc:spChg>
      </pc:sldChg>
      <pc:sldChg chg="modSp add mod ord">
        <pc:chgData name="Ian MacDonald (Swansea Bay UHB - Finance)" userId="3757f4f5-0050-4e61-a994-9baae9f32a99" providerId="ADAL" clId="{97D69BA7-D363-440F-A709-46798912D8C1}" dt="2023-05-15T09:26:50.090" v="188"/>
        <pc:sldMkLst>
          <pc:docMk/>
          <pc:sldMk cId="1456983101" sldId="655"/>
        </pc:sldMkLst>
        <pc:spChg chg="mod">
          <ac:chgData name="Ian MacDonald (Swansea Bay UHB - Finance)" userId="3757f4f5-0050-4e61-a994-9baae9f32a99" providerId="ADAL" clId="{97D69BA7-D363-440F-A709-46798912D8C1}" dt="2023-05-15T08:33:18.072" v="16" actId="20577"/>
          <ac:spMkLst>
            <pc:docMk/>
            <pc:sldMk cId="1456983101" sldId="655"/>
            <ac:spMk id="3" creationId="{06C4FA6F-EBA0-DED1-AA04-241DC5A9870A}"/>
          </ac:spMkLst>
        </pc:spChg>
        <pc:spChg chg="mod">
          <ac:chgData name="Ian MacDonald (Swansea Bay UHB - Finance)" userId="3757f4f5-0050-4e61-a994-9baae9f32a99" providerId="ADAL" clId="{97D69BA7-D363-440F-A709-46798912D8C1}" dt="2023-05-15T08:37:17.899" v="25"/>
          <ac:spMkLst>
            <pc:docMk/>
            <pc:sldMk cId="1456983101" sldId="655"/>
            <ac:spMk id="5" creationId="{B4416B84-F33E-7CC9-8E55-DD93402F79F2}"/>
          </ac:spMkLst>
        </pc:spChg>
      </pc:sldChg>
      <pc:sldChg chg="addSp modSp add del mod">
        <pc:chgData name="Ian MacDonald (Swansea Bay UHB - Finance)" userId="3757f4f5-0050-4e61-a994-9baae9f32a99" providerId="ADAL" clId="{97D69BA7-D363-440F-A709-46798912D8C1}" dt="2023-05-15T11:34:35.812" v="2377" actId="47"/>
        <pc:sldMkLst>
          <pc:docMk/>
          <pc:sldMk cId="3625359398" sldId="656"/>
        </pc:sldMkLst>
        <pc:spChg chg="add mod">
          <ac:chgData name="Ian MacDonald (Swansea Bay UHB - Finance)" userId="3757f4f5-0050-4e61-a994-9baae9f32a99" providerId="ADAL" clId="{97D69BA7-D363-440F-A709-46798912D8C1}" dt="2023-05-15T09:13:33.318" v="180" actId="20577"/>
          <ac:spMkLst>
            <pc:docMk/>
            <pc:sldMk cId="3625359398" sldId="656"/>
            <ac:spMk id="2" creationId="{B9E6A56F-75EE-4C21-3FFD-436936EB4029}"/>
          </ac:spMkLst>
        </pc:spChg>
        <pc:spChg chg="mod">
          <ac:chgData name="Ian MacDonald (Swansea Bay UHB - Finance)" userId="3757f4f5-0050-4e61-a994-9baae9f32a99" providerId="ADAL" clId="{97D69BA7-D363-440F-A709-46798912D8C1}" dt="2023-05-15T09:12:37.397" v="45" actId="20577"/>
          <ac:spMkLst>
            <pc:docMk/>
            <pc:sldMk cId="3625359398" sldId="656"/>
            <ac:spMk id="3" creationId="{06C4FA6F-EBA0-DED1-AA04-241DC5A9870A}"/>
          </ac:spMkLst>
        </pc:spChg>
        <pc:spChg chg="mod">
          <ac:chgData name="Ian MacDonald (Swansea Bay UHB - Finance)" userId="3757f4f5-0050-4e61-a994-9baae9f32a99" providerId="ADAL" clId="{97D69BA7-D363-440F-A709-46798912D8C1}" dt="2023-05-15T09:12:31.991" v="29" actId="6549"/>
          <ac:spMkLst>
            <pc:docMk/>
            <pc:sldMk cId="3625359398" sldId="656"/>
            <ac:spMk id="5" creationId="{B4416B84-F33E-7CC9-8E55-DD93402F79F2}"/>
          </ac:spMkLst>
        </pc:spChg>
      </pc:sldChg>
      <pc:sldChg chg="add del">
        <pc:chgData name="Ian MacDonald (Swansea Bay UHB - Finance)" userId="3757f4f5-0050-4e61-a994-9baae9f32a99" providerId="ADAL" clId="{97D69BA7-D363-440F-A709-46798912D8C1}" dt="2023-05-15T08:32:37.973" v="3"/>
        <pc:sldMkLst>
          <pc:docMk/>
          <pc:sldMk cId="4067656892" sldId="656"/>
        </pc:sldMkLst>
      </pc:sldChg>
      <pc:sldChg chg="addSp delSp modSp add mod">
        <pc:chgData name="Ian MacDonald (Swansea Bay UHB - Finance)" userId="3757f4f5-0050-4e61-a994-9baae9f32a99" providerId="ADAL" clId="{97D69BA7-D363-440F-A709-46798912D8C1}" dt="2023-05-15T11:38:37.938" v="2565" actId="207"/>
        <pc:sldMkLst>
          <pc:docMk/>
          <pc:sldMk cId="3555888596" sldId="657"/>
        </pc:sldMkLst>
        <pc:spChg chg="del mod">
          <ac:chgData name="Ian MacDonald (Swansea Bay UHB - Finance)" userId="3757f4f5-0050-4e61-a994-9baae9f32a99" providerId="ADAL" clId="{97D69BA7-D363-440F-A709-46798912D8C1}" dt="2023-05-15T09:25:08.558" v="184" actId="478"/>
          <ac:spMkLst>
            <pc:docMk/>
            <pc:sldMk cId="3555888596" sldId="657"/>
            <ac:spMk id="2" creationId="{B9E6A56F-75EE-4C21-3FFD-436936EB4029}"/>
          </ac:spMkLst>
        </pc:spChg>
        <pc:spChg chg="mod">
          <ac:chgData name="Ian MacDonald (Swansea Bay UHB - Finance)" userId="3757f4f5-0050-4e61-a994-9baae9f32a99" providerId="ADAL" clId="{97D69BA7-D363-440F-A709-46798912D8C1}" dt="2023-05-15T11:38:37.938" v="2565" actId="207"/>
          <ac:spMkLst>
            <pc:docMk/>
            <pc:sldMk cId="3555888596" sldId="657"/>
            <ac:spMk id="3" creationId="{06C4FA6F-EBA0-DED1-AA04-241DC5A9870A}"/>
          </ac:spMkLst>
        </pc:spChg>
        <pc:spChg chg="add mod">
          <ac:chgData name="Ian MacDonald (Swansea Bay UHB - Finance)" userId="3757f4f5-0050-4e61-a994-9baae9f32a99" providerId="ADAL" clId="{97D69BA7-D363-440F-A709-46798912D8C1}" dt="2023-05-15T11:34:24.672" v="2375"/>
          <ac:spMkLst>
            <pc:docMk/>
            <pc:sldMk cId="3555888596" sldId="657"/>
            <ac:spMk id="7" creationId="{F27E09D1-DC42-8C85-23B7-57BBFD7FDC17}"/>
          </ac:spMkLst>
        </pc:spChg>
        <pc:picChg chg="add mod">
          <ac:chgData name="Ian MacDonald (Swansea Bay UHB - Finance)" userId="3757f4f5-0050-4e61-a994-9baae9f32a99" providerId="ADAL" clId="{97D69BA7-D363-440F-A709-46798912D8C1}" dt="2023-05-15T11:34:31.778" v="2376" actId="1076"/>
          <ac:picMkLst>
            <pc:docMk/>
            <pc:sldMk cId="3555888596" sldId="657"/>
            <ac:picMk id="6" creationId="{C3E3B3B1-4D75-94B3-F393-C611D7716D08}"/>
          </ac:picMkLst>
        </pc:picChg>
      </pc:sldChg>
      <pc:sldChg chg="delSp modSp add mod">
        <pc:chgData name="Ian MacDonald (Swansea Bay UHB - Finance)" userId="3757f4f5-0050-4e61-a994-9baae9f32a99" providerId="ADAL" clId="{97D69BA7-D363-440F-A709-46798912D8C1}" dt="2023-05-15T12:07:09.204" v="3076" actId="20577"/>
        <pc:sldMkLst>
          <pc:docMk/>
          <pc:sldMk cId="2403542015" sldId="658"/>
        </pc:sldMkLst>
        <pc:spChg chg="del">
          <ac:chgData name="Ian MacDonald (Swansea Bay UHB - Finance)" userId="3757f4f5-0050-4e61-a994-9baae9f32a99" providerId="ADAL" clId="{97D69BA7-D363-440F-A709-46798912D8C1}" dt="2023-05-15T09:27:13.408" v="190" actId="478"/>
          <ac:spMkLst>
            <pc:docMk/>
            <pc:sldMk cId="2403542015" sldId="658"/>
            <ac:spMk id="2" creationId="{B9E6A56F-75EE-4C21-3FFD-436936EB4029}"/>
          </ac:spMkLst>
        </pc:spChg>
        <pc:spChg chg="mod">
          <ac:chgData name="Ian MacDonald (Swansea Bay UHB - Finance)" userId="3757f4f5-0050-4e61-a994-9baae9f32a99" providerId="ADAL" clId="{97D69BA7-D363-440F-A709-46798912D8C1}" dt="2023-05-15T12:07:09.204" v="3076" actId="20577"/>
          <ac:spMkLst>
            <pc:docMk/>
            <pc:sldMk cId="2403542015" sldId="658"/>
            <ac:spMk id="3" creationId="{06C4FA6F-EBA0-DED1-AA04-241DC5A9870A}"/>
          </ac:spMkLst>
        </pc:spChg>
        <pc:spChg chg="del mod">
          <ac:chgData name="Ian MacDonald (Swansea Bay UHB - Finance)" userId="3757f4f5-0050-4e61-a994-9baae9f32a99" providerId="ADAL" clId="{97D69BA7-D363-440F-A709-46798912D8C1}" dt="2023-05-15T09:27:27.439" v="193" actId="478"/>
          <ac:spMkLst>
            <pc:docMk/>
            <pc:sldMk cId="2403542015" sldId="658"/>
            <ac:spMk id="5" creationId="{B4416B84-F33E-7CC9-8E55-DD93402F79F2}"/>
          </ac:spMkLst>
        </pc:spChg>
      </pc:sldChg>
      <pc:sldChg chg="addSp delSp modSp add del mod">
        <pc:chgData name="Ian MacDonald (Swansea Bay UHB - Finance)" userId="3757f4f5-0050-4e61-a994-9baae9f32a99" providerId="ADAL" clId="{97D69BA7-D363-440F-A709-46798912D8C1}" dt="2023-05-15T09:34:25.397" v="239" actId="47"/>
        <pc:sldMkLst>
          <pc:docMk/>
          <pc:sldMk cId="732101108" sldId="659"/>
        </pc:sldMkLst>
        <pc:spChg chg="del">
          <ac:chgData name="Ian MacDonald (Swansea Bay UHB - Finance)" userId="3757f4f5-0050-4e61-a994-9baae9f32a99" providerId="ADAL" clId="{97D69BA7-D363-440F-A709-46798912D8C1}" dt="2023-05-15T09:29:43.176" v="231" actId="478"/>
          <ac:spMkLst>
            <pc:docMk/>
            <pc:sldMk cId="732101108" sldId="659"/>
            <ac:spMk id="3" creationId="{06C4FA6F-EBA0-DED1-AA04-241DC5A9870A}"/>
          </ac:spMkLst>
        </pc:spChg>
        <pc:spChg chg="add del mod">
          <ac:chgData name="Ian MacDonald (Swansea Bay UHB - Finance)" userId="3757f4f5-0050-4e61-a994-9baae9f32a99" providerId="ADAL" clId="{97D69BA7-D363-440F-A709-46798912D8C1}" dt="2023-05-15T09:30:00.992" v="234" actId="478"/>
          <ac:spMkLst>
            <pc:docMk/>
            <pc:sldMk cId="732101108" sldId="659"/>
            <ac:spMk id="4" creationId="{E9AD093F-B1A8-541D-D9D6-07ECF4406EBC}"/>
          </ac:spMkLst>
        </pc:spChg>
        <pc:picChg chg="add mod">
          <ac:chgData name="Ian MacDonald (Swansea Bay UHB - Finance)" userId="3757f4f5-0050-4e61-a994-9baae9f32a99" providerId="ADAL" clId="{97D69BA7-D363-440F-A709-46798912D8C1}" dt="2023-05-15T09:30:12.455" v="237" actId="14100"/>
          <ac:picMkLst>
            <pc:docMk/>
            <pc:sldMk cId="732101108" sldId="659"/>
            <ac:picMk id="6" creationId="{2DCE18FE-DFB6-4356-D793-1110E3BA495E}"/>
          </ac:picMkLst>
        </pc:picChg>
      </pc:sldChg>
      <pc:sldChg chg="modSp add mod">
        <pc:chgData name="Ian MacDonald (Swansea Bay UHB - Finance)" userId="3757f4f5-0050-4e61-a994-9baae9f32a99" providerId="ADAL" clId="{97D69BA7-D363-440F-A709-46798912D8C1}" dt="2023-05-15T12:10:23.619" v="3192" actId="6549"/>
        <pc:sldMkLst>
          <pc:docMk/>
          <pc:sldMk cId="2911901290" sldId="660"/>
        </pc:sldMkLst>
        <pc:spChg chg="mod">
          <ac:chgData name="Ian MacDonald (Swansea Bay UHB - Finance)" userId="3757f4f5-0050-4e61-a994-9baae9f32a99" providerId="ADAL" clId="{97D69BA7-D363-440F-A709-46798912D8C1}" dt="2023-05-15T12:10:23.619" v="3192" actId="6549"/>
          <ac:spMkLst>
            <pc:docMk/>
            <pc:sldMk cId="2911901290" sldId="660"/>
            <ac:spMk id="3" creationId="{06C4FA6F-EBA0-DED1-AA04-241DC5A9870A}"/>
          </ac:spMkLst>
        </pc:spChg>
      </pc:sldChg>
      <pc:sldChg chg="add">
        <pc:chgData name="Ian MacDonald (Swansea Bay UHB - Finance)" userId="3757f4f5-0050-4e61-a994-9baae9f32a99" providerId="ADAL" clId="{97D69BA7-D363-440F-A709-46798912D8C1}" dt="2023-05-15T09:30:55.095" v="238"/>
        <pc:sldMkLst>
          <pc:docMk/>
          <pc:sldMk cId="2028477589" sldId="661"/>
        </pc:sldMkLst>
      </pc:sldChg>
      <pc:sldChg chg="addSp delSp modSp add mod ord">
        <pc:chgData name="Ian MacDonald (Swansea Bay UHB - Finance)" userId="3757f4f5-0050-4e61-a994-9baae9f32a99" providerId="ADAL" clId="{97D69BA7-D363-440F-A709-46798912D8C1}" dt="2023-05-15T09:38:20.415" v="248"/>
        <pc:sldMkLst>
          <pc:docMk/>
          <pc:sldMk cId="1109798064" sldId="662"/>
        </pc:sldMkLst>
        <pc:picChg chg="add mod">
          <ac:chgData name="Ian MacDonald (Swansea Bay UHB - Finance)" userId="3757f4f5-0050-4e61-a994-9baae9f32a99" providerId="ADAL" clId="{97D69BA7-D363-440F-A709-46798912D8C1}" dt="2023-05-15T09:37:29.813" v="244" actId="14100"/>
          <ac:picMkLst>
            <pc:docMk/>
            <pc:sldMk cId="1109798064" sldId="662"/>
            <ac:picMk id="3" creationId="{75700A9B-9506-004C-EC17-EEAA02D790A1}"/>
          </ac:picMkLst>
        </pc:picChg>
        <pc:picChg chg="del">
          <ac:chgData name="Ian MacDonald (Swansea Bay UHB - Finance)" userId="3757f4f5-0050-4e61-a994-9baae9f32a99" providerId="ADAL" clId="{97D69BA7-D363-440F-A709-46798912D8C1}" dt="2023-05-15T09:37:18.276" v="241" actId="478"/>
          <ac:picMkLst>
            <pc:docMk/>
            <pc:sldMk cId="1109798064" sldId="662"/>
            <ac:picMk id="6" creationId="{2DCE18FE-DFB6-4356-D793-1110E3BA495E}"/>
          </ac:picMkLst>
        </pc:picChg>
      </pc:sldChg>
      <pc:sldChg chg="add ord">
        <pc:chgData name="Ian MacDonald (Swansea Bay UHB - Finance)" userId="3757f4f5-0050-4e61-a994-9baae9f32a99" providerId="ADAL" clId="{97D69BA7-D363-440F-A709-46798912D8C1}" dt="2023-05-15T10:04:28.783" v="384"/>
        <pc:sldMkLst>
          <pc:docMk/>
          <pc:sldMk cId="4004451952" sldId="853"/>
        </pc:sldMkLst>
      </pc:sldChg>
      <pc:sldChg chg="add del">
        <pc:chgData name="Ian MacDonald (Swansea Bay UHB - Finance)" userId="3757f4f5-0050-4e61-a994-9baae9f32a99" providerId="ADAL" clId="{97D69BA7-D363-440F-A709-46798912D8C1}" dt="2023-05-15T09:43:26.887" v="251" actId="47"/>
        <pc:sldMkLst>
          <pc:docMk/>
          <pc:sldMk cId="2663846526" sldId="854"/>
        </pc:sldMkLst>
      </pc:sldChg>
      <pc:sldChg chg="addSp delSp modSp new mod">
        <pc:chgData name="Ian MacDonald (Swansea Bay UHB - Finance)" userId="3757f4f5-0050-4e61-a994-9baae9f32a99" providerId="ADAL" clId="{97D69BA7-D363-440F-A709-46798912D8C1}" dt="2023-05-15T11:28:48.994" v="2229" actId="478"/>
        <pc:sldMkLst>
          <pc:docMk/>
          <pc:sldMk cId="3694011149" sldId="854"/>
        </pc:sldMkLst>
        <pc:spChg chg="del">
          <ac:chgData name="Ian MacDonald (Swansea Bay UHB - Finance)" userId="3757f4f5-0050-4e61-a994-9baae9f32a99" providerId="ADAL" clId="{97D69BA7-D363-440F-A709-46798912D8C1}" dt="2023-05-15T09:43:35.431" v="253" actId="478"/>
          <ac:spMkLst>
            <pc:docMk/>
            <pc:sldMk cId="3694011149" sldId="854"/>
            <ac:spMk id="2" creationId="{85CAA0B7-9332-DDC3-DB70-288708D00EF6}"/>
          </ac:spMkLst>
        </pc:spChg>
        <pc:spChg chg="del">
          <ac:chgData name="Ian MacDonald (Swansea Bay UHB - Finance)" userId="3757f4f5-0050-4e61-a994-9baae9f32a99" providerId="ADAL" clId="{97D69BA7-D363-440F-A709-46798912D8C1}" dt="2023-05-15T09:43:39.538" v="256" actId="478"/>
          <ac:spMkLst>
            <pc:docMk/>
            <pc:sldMk cId="3694011149" sldId="854"/>
            <ac:spMk id="3" creationId="{1911374A-F479-36DB-5BFE-DF4E0984EC5E}"/>
          </ac:spMkLst>
        </pc:spChg>
        <pc:spChg chg="del mod">
          <ac:chgData name="Ian MacDonald (Swansea Bay UHB - Finance)" userId="3757f4f5-0050-4e61-a994-9baae9f32a99" providerId="ADAL" clId="{97D69BA7-D363-440F-A709-46798912D8C1}" dt="2023-05-15T09:43:37.522" v="255" actId="478"/>
          <ac:spMkLst>
            <pc:docMk/>
            <pc:sldMk cId="3694011149" sldId="854"/>
            <ac:spMk id="4" creationId="{F0A913E6-D3E3-D357-34CC-DDD141D24D36}"/>
          </ac:spMkLst>
        </pc:spChg>
        <pc:picChg chg="add del">
          <ac:chgData name="Ian MacDonald (Swansea Bay UHB - Finance)" userId="3757f4f5-0050-4e61-a994-9baae9f32a99" providerId="ADAL" clId="{97D69BA7-D363-440F-A709-46798912D8C1}" dt="2023-05-15T09:43:44.027" v="258" actId="478"/>
          <ac:picMkLst>
            <pc:docMk/>
            <pc:sldMk cId="3694011149" sldId="854"/>
            <ac:picMk id="5" creationId="{07EBEAC3-7A9E-034F-1D12-2347767B48A6}"/>
          </ac:picMkLst>
        </pc:picChg>
        <pc:picChg chg="add mod">
          <ac:chgData name="Ian MacDonald (Swansea Bay UHB - Finance)" userId="3757f4f5-0050-4e61-a994-9baae9f32a99" providerId="ADAL" clId="{97D69BA7-D363-440F-A709-46798912D8C1}" dt="2023-05-15T09:43:54.626" v="261" actId="14100"/>
          <ac:picMkLst>
            <pc:docMk/>
            <pc:sldMk cId="3694011149" sldId="854"/>
            <ac:picMk id="7" creationId="{55AA215D-5683-9280-6EF8-DD25951790FC}"/>
          </ac:picMkLst>
        </pc:picChg>
        <pc:picChg chg="add del">
          <ac:chgData name="Ian MacDonald (Swansea Bay UHB - Finance)" userId="3757f4f5-0050-4e61-a994-9baae9f32a99" providerId="ADAL" clId="{97D69BA7-D363-440F-A709-46798912D8C1}" dt="2023-05-15T11:28:48.994" v="2229" actId="478"/>
          <ac:picMkLst>
            <pc:docMk/>
            <pc:sldMk cId="3694011149" sldId="854"/>
            <ac:picMk id="9" creationId="{13D8EB0A-8659-CBD2-82C9-78194B0C5193}"/>
          </ac:picMkLst>
        </pc:picChg>
      </pc:sldChg>
      <pc:sldChg chg="addSp delSp modSp new mod ord">
        <pc:chgData name="Ian MacDonald (Swansea Bay UHB - Finance)" userId="3757f4f5-0050-4e61-a994-9baae9f32a99" providerId="ADAL" clId="{97D69BA7-D363-440F-A709-46798912D8C1}" dt="2023-05-15T11:41:59.868" v="2630" actId="1036"/>
        <pc:sldMkLst>
          <pc:docMk/>
          <pc:sldMk cId="3385434789" sldId="855"/>
        </pc:sldMkLst>
        <pc:spChg chg="del">
          <ac:chgData name="Ian MacDonald (Swansea Bay UHB - Finance)" userId="3757f4f5-0050-4e61-a994-9baae9f32a99" providerId="ADAL" clId="{97D69BA7-D363-440F-A709-46798912D8C1}" dt="2023-05-15T09:44:50.599" v="264" actId="478"/>
          <ac:spMkLst>
            <pc:docMk/>
            <pc:sldMk cId="3385434789" sldId="855"/>
            <ac:spMk id="2" creationId="{91E00A03-9B8B-7DE0-F39E-FF55F85D84D1}"/>
          </ac:spMkLst>
        </pc:spChg>
        <pc:spChg chg="del">
          <ac:chgData name="Ian MacDonald (Swansea Bay UHB - Finance)" userId="3757f4f5-0050-4e61-a994-9baae9f32a99" providerId="ADAL" clId="{97D69BA7-D363-440F-A709-46798912D8C1}" dt="2023-05-15T09:44:51.490" v="265" actId="478"/>
          <ac:spMkLst>
            <pc:docMk/>
            <pc:sldMk cId="3385434789" sldId="855"/>
            <ac:spMk id="3" creationId="{1D70AE6B-96D5-17DB-1BFD-5435CE0B7B4F}"/>
          </ac:spMkLst>
        </pc:spChg>
        <pc:spChg chg="add mod">
          <ac:chgData name="Ian MacDonald (Swansea Bay UHB - Finance)" userId="3757f4f5-0050-4e61-a994-9baae9f32a99" providerId="ADAL" clId="{97D69BA7-D363-440F-A709-46798912D8C1}" dt="2023-05-15T11:41:59.868" v="2630" actId="1036"/>
          <ac:spMkLst>
            <pc:docMk/>
            <pc:sldMk cId="3385434789" sldId="855"/>
            <ac:spMk id="7" creationId="{A25B8B72-43D1-713D-8A6E-347320103AD7}"/>
          </ac:spMkLst>
        </pc:spChg>
        <pc:picChg chg="add del mod">
          <ac:chgData name="Ian MacDonald (Swansea Bay UHB - Finance)" userId="3757f4f5-0050-4e61-a994-9baae9f32a99" providerId="ADAL" clId="{97D69BA7-D363-440F-A709-46798912D8C1}" dt="2023-05-15T09:45:05.859" v="268" actId="478"/>
          <ac:picMkLst>
            <pc:docMk/>
            <pc:sldMk cId="3385434789" sldId="855"/>
            <ac:picMk id="4" creationId="{F4F66D77-66E1-F3C7-8F5A-AADAC48E636A}"/>
          </ac:picMkLst>
        </pc:picChg>
        <pc:picChg chg="add mod">
          <ac:chgData name="Ian MacDonald (Swansea Bay UHB - Finance)" userId="3757f4f5-0050-4e61-a994-9baae9f32a99" providerId="ADAL" clId="{97D69BA7-D363-440F-A709-46798912D8C1}" dt="2023-05-15T09:47:47.675" v="310" actId="14100"/>
          <ac:picMkLst>
            <pc:docMk/>
            <pc:sldMk cId="3385434789" sldId="855"/>
            <ac:picMk id="6" creationId="{3AEF631B-B675-DCA8-5EC5-2BC3BA143B77}"/>
          </ac:picMkLst>
        </pc:picChg>
      </pc:sldChg>
      <pc:sldChg chg="addSp delSp modSp new mod ord">
        <pc:chgData name="Ian MacDonald (Swansea Bay UHB - Finance)" userId="3757f4f5-0050-4e61-a994-9baae9f32a99" providerId="ADAL" clId="{97D69BA7-D363-440F-A709-46798912D8C1}" dt="2023-05-15T11:46:45.245" v="2747"/>
        <pc:sldMkLst>
          <pc:docMk/>
          <pc:sldMk cId="345779702" sldId="856"/>
        </pc:sldMkLst>
        <pc:spChg chg="del">
          <ac:chgData name="Ian MacDonald (Swansea Bay UHB - Finance)" userId="3757f4f5-0050-4e61-a994-9baae9f32a99" providerId="ADAL" clId="{97D69BA7-D363-440F-A709-46798912D8C1}" dt="2023-05-15T09:51:25.750" v="314" actId="478"/>
          <ac:spMkLst>
            <pc:docMk/>
            <pc:sldMk cId="345779702" sldId="856"/>
            <ac:spMk id="2" creationId="{58635023-AA1D-3713-F0CB-599F9C86DB27}"/>
          </ac:spMkLst>
        </pc:spChg>
        <pc:spChg chg="del mod">
          <ac:chgData name="Ian MacDonald (Swansea Bay UHB - Finance)" userId="3757f4f5-0050-4e61-a994-9baae9f32a99" providerId="ADAL" clId="{97D69BA7-D363-440F-A709-46798912D8C1}" dt="2023-05-15T09:51:27.084" v="316" actId="478"/>
          <ac:spMkLst>
            <pc:docMk/>
            <pc:sldMk cId="345779702" sldId="856"/>
            <ac:spMk id="3" creationId="{2C0A5874-F745-9726-D0D2-11748FA2254C}"/>
          </ac:spMkLst>
        </pc:spChg>
        <pc:spChg chg="del">
          <ac:chgData name="Ian MacDonald (Swansea Bay UHB - Finance)" userId="3757f4f5-0050-4e61-a994-9baae9f32a99" providerId="ADAL" clId="{97D69BA7-D363-440F-A709-46798912D8C1}" dt="2023-05-15T09:51:30.780" v="317" actId="478"/>
          <ac:spMkLst>
            <pc:docMk/>
            <pc:sldMk cId="345779702" sldId="856"/>
            <ac:spMk id="4" creationId="{FB79F187-1F44-9249-B6FD-79D9078C48F1}"/>
          </ac:spMkLst>
        </pc:spChg>
        <pc:spChg chg="add mod">
          <ac:chgData name="Ian MacDonald (Swansea Bay UHB - Finance)" userId="3757f4f5-0050-4e61-a994-9baae9f32a99" providerId="ADAL" clId="{97D69BA7-D363-440F-A709-46798912D8C1}" dt="2023-05-15T11:46:32.213" v="2741" actId="6549"/>
          <ac:spMkLst>
            <pc:docMk/>
            <pc:sldMk cId="345779702" sldId="856"/>
            <ac:spMk id="25" creationId="{1E7A5ED2-54BF-A67D-4D30-E52A5A566306}"/>
          </ac:spMkLst>
        </pc:spChg>
        <pc:grpChg chg="del mod">
          <ac:chgData name="Ian MacDonald (Swansea Bay UHB - Finance)" userId="3757f4f5-0050-4e61-a994-9baae9f32a99" providerId="ADAL" clId="{97D69BA7-D363-440F-A709-46798912D8C1}" dt="2023-05-15T09:51:59.266" v="330"/>
          <ac:grpSpMkLst>
            <pc:docMk/>
            <pc:sldMk cId="345779702" sldId="856"/>
            <ac:grpSpMk id="10" creationId="{F198C810-B440-5AFA-CA9C-5BEFF5460EB6}"/>
          </ac:grpSpMkLst>
        </pc:grpChg>
        <pc:grpChg chg="mod">
          <ac:chgData name="Ian MacDonald (Swansea Bay UHB - Finance)" userId="3757f4f5-0050-4e61-a994-9baae9f32a99" providerId="ADAL" clId="{97D69BA7-D363-440F-A709-46798912D8C1}" dt="2023-05-15T09:51:59.266" v="330"/>
          <ac:grpSpMkLst>
            <pc:docMk/>
            <pc:sldMk cId="345779702" sldId="856"/>
            <ac:grpSpMk id="15" creationId="{9335E0A2-2BE4-6D53-7C30-400C1FDA9771}"/>
          </ac:grpSpMkLst>
        </pc:grpChg>
        <pc:grpChg chg="mod">
          <ac:chgData name="Ian MacDonald (Swansea Bay UHB - Finance)" userId="3757f4f5-0050-4e61-a994-9baae9f32a99" providerId="ADAL" clId="{97D69BA7-D363-440F-A709-46798912D8C1}" dt="2023-05-15T11:43:35.013" v="2638" actId="1076"/>
          <ac:grpSpMkLst>
            <pc:docMk/>
            <pc:sldMk cId="345779702" sldId="856"/>
            <ac:grpSpMk id="23" creationId="{D8C51CD8-034A-8040-6E87-BAA081CF91B8}"/>
          </ac:grpSpMkLst>
        </pc:grpChg>
        <pc:grpChg chg="mod">
          <ac:chgData name="Ian MacDonald (Swansea Bay UHB - Finance)" userId="3757f4f5-0050-4e61-a994-9baae9f32a99" providerId="ADAL" clId="{97D69BA7-D363-440F-A709-46798912D8C1}" dt="2023-05-15T11:46:43.065" v="2744"/>
          <ac:grpSpMkLst>
            <pc:docMk/>
            <pc:sldMk cId="345779702" sldId="856"/>
            <ac:grpSpMk id="28" creationId="{D5C12961-E03C-30DD-AD3F-10CCFB96B1BD}"/>
          </ac:grpSpMkLst>
        </pc:grpChg>
        <pc:grpChg chg="mod">
          <ac:chgData name="Ian MacDonald (Swansea Bay UHB - Finance)" userId="3757f4f5-0050-4e61-a994-9baae9f32a99" providerId="ADAL" clId="{97D69BA7-D363-440F-A709-46798912D8C1}" dt="2023-05-15T11:46:45.245" v="2747"/>
          <ac:grpSpMkLst>
            <pc:docMk/>
            <pc:sldMk cId="345779702" sldId="856"/>
            <ac:grpSpMk id="31" creationId="{0B37BFCF-A92D-8F54-089D-26168D547956}"/>
          </ac:grpSpMkLst>
        </pc:grpChg>
        <pc:picChg chg="add mod">
          <ac:chgData name="Ian MacDonald (Swansea Bay UHB - Finance)" userId="3757f4f5-0050-4e61-a994-9baae9f32a99" providerId="ADAL" clId="{97D69BA7-D363-440F-A709-46798912D8C1}" dt="2023-05-15T11:44:35.836" v="2641" actId="1076"/>
          <ac:picMkLst>
            <pc:docMk/>
            <pc:sldMk cId="345779702" sldId="856"/>
            <ac:picMk id="6" creationId="{F08BE482-4672-3F56-1638-1DEA5E88A315}"/>
          </ac:picMkLst>
        </pc:picChg>
        <pc:picChg chg="add mod">
          <ac:chgData name="Ian MacDonald (Swansea Bay UHB - Finance)" userId="3757f4f5-0050-4e61-a994-9baae9f32a99" providerId="ADAL" clId="{97D69BA7-D363-440F-A709-46798912D8C1}" dt="2023-05-15T11:44:35.836" v="2641" actId="1076"/>
          <ac:picMkLst>
            <pc:docMk/>
            <pc:sldMk cId="345779702" sldId="856"/>
            <ac:picMk id="24" creationId="{23E56FD2-5D08-3738-6408-41323CA48910}"/>
          </ac:picMkLst>
        </pc:picChg>
        <pc:inkChg chg="add mod">
          <ac:chgData name="Ian MacDonald (Swansea Bay UHB - Finance)" userId="3757f4f5-0050-4e61-a994-9baae9f32a99" providerId="ADAL" clId="{97D69BA7-D363-440F-A709-46798912D8C1}" dt="2023-05-15T09:51:59.266" v="330"/>
          <ac:inkMkLst>
            <pc:docMk/>
            <pc:sldMk cId="345779702" sldId="856"/>
            <ac:inkMk id="7" creationId="{A498293B-1949-1BFB-1D79-9DC28362EC62}"/>
          </ac:inkMkLst>
        </pc:inkChg>
        <pc:inkChg chg="add mod">
          <ac:chgData name="Ian MacDonald (Swansea Bay UHB - Finance)" userId="3757f4f5-0050-4e61-a994-9baae9f32a99" providerId="ADAL" clId="{97D69BA7-D363-440F-A709-46798912D8C1}" dt="2023-05-15T09:51:59.266" v="330"/>
          <ac:inkMkLst>
            <pc:docMk/>
            <pc:sldMk cId="345779702" sldId="856"/>
            <ac:inkMk id="8" creationId="{317B3A48-1F10-7E9A-5B2A-FBBE3872D123}"/>
          </ac:inkMkLst>
        </pc:inkChg>
        <pc:inkChg chg="add mod">
          <ac:chgData name="Ian MacDonald (Swansea Bay UHB - Finance)" userId="3757f4f5-0050-4e61-a994-9baae9f32a99" providerId="ADAL" clId="{97D69BA7-D363-440F-A709-46798912D8C1}" dt="2023-05-15T09:51:59.266" v="330"/>
          <ac:inkMkLst>
            <pc:docMk/>
            <pc:sldMk cId="345779702" sldId="856"/>
            <ac:inkMk id="9" creationId="{91C0D860-3340-AAFE-95A4-68DC25999F1E}"/>
          </ac:inkMkLst>
        </pc:inkChg>
        <pc:inkChg chg="add mod">
          <ac:chgData name="Ian MacDonald (Swansea Bay UHB - Finance)" userId="3757f4f5-0050-4e61-a994-9baae9f32a99" providerId="ADAL" clId="{97D69BA7-D363-440F-A709-46798912D8C1}" dt="2023-05-15T09:51:59.266" v="330"/>
          <ac:inkMkLst>
            <pc:docMk/>
            <pc:sldMk cId="345779702" sldId="856"/>
            <ac:inkMk id="11" creationId="{4729A129-CEF2-5E16-B255-702FA89E61C0}"/>
          </ac:inkMkLst>
        </pc:inkChg>
        <pc:inkChg chg="add mod">
          <ac:chgData name="Ian MacDonald (Swansea Bay UHB - Finance)" userId="3757f4f5-0050-4e61-a994-9baae9f32a99" providerId="ADAL" clId="{97D69BA7-D363-440F-A709-46798912D8C1}" dt="2023-05-15T09:51:59.266" v="330"/>
          <ac:inkMkLst>
            <pc:docMk/>
            <pc:sldMk cId="345779702" sldId="856"/>
            <ac:inkMk id="12" creationId="{8B0BD3A2-C4D3-F58D-A2C7-5968D7560694}"/>
          </ac:inkMkLst>
        </pc:inkChg>
        <pc:inkChg chg="add mod">
          <ac:chgData name="Ian MacDonald (Swansea Bay UHB - Finance)" userId="3757f4f5-0050-4e61-a994-9baae9f32a99" providerId="ADAL" clId="{97D69BA7-D363-440F-A709-46798912D8C1}" dt="2023-05-15T09:51:59.266" v="330"/>
          <ac:inkMkLst>
            <pc:docMk/>
            <pc:sldMk cId="345779702" sldId="856"/>
            <ac:inkMk id="13" creationId="{F8889B33-CEA4-1681-3741-D42D54B28829}"/>
          </ac:inkMkLst>
        </pc:inkChg>
        <pc:inkChg chg="add mod">
          <ac:chgData name="Ian MacDonald (Swansea Bay UHB - Finance)" userId="3757f4f5-0050-4e61-a994-9baae9f32a99" providerId="ADAL" clId="{97D69BA7-D363-440F-A709-46798912D8C1}" dt="2023-05-15T09:51:59.266" v="330"/>
          <ac:inkMkLst>
            <pc:docMk/>
            <pc:sldMk cId="345779702" sldId="856"/>
            <ac:inkMk id="14" creationId="{648745BF-02CF-EBD3-5FE4-01453B279526}"/>
          </ac:inkMkLst>
        </pc:inkChg>
        <pc:inkChg chg="add mod">
          <ac:chgData name="Ian MacDonald (Swansea Bay UHB - Finance)" userId="3757f4f5-0050-4e61-a994-9baae9f32a99" providerId="ADAL" clId="{97D69BA7-D363-440F-A709-46798912D8C1}" dt="2023-05-15T09:58:26.130" v="365"/>
          <ac:inkMkLst>
            <pc:docMk/>
            <pc:sldMk cId="345779702" sldId="856"/>
            <ac:inkMk id="16" creationId="{8CE2C277-6E5E-8117-D4D8-DF38621940BD}"/>
          </ac:inkMkLst>
        </pc:inkChg>
        <pc:inkChg chg="add mod">
          <ac:chgData name="Ian MacDonald (Swansea Bay UHB - Finance)" userId="3757f4f5-0050-4e61-a994-9baae9f32a99" providerId="ADAL" clId="{97D69BA7-D363-440F-A709-46798912D8C1}" dt="2023-05-15T09:58:26.130" v="365"/>
          <ac:inkMkLst>
            <pc:docMk/>
            <pc:sldMk cId="345779702" sldId="856"/>
            <ac:inkMk id="17" creationId="{A4615864-3807-5EEC-F40F-FDE572B9852E}"/>
          </ac:inkMkLst>
        </pc:inkChg>
        <pc:inkChg chg="add mod">
          <ac:chgData name="Ian MacDonald (Swansea Bay UHB - Finance)" userId="3757f4f5-0050-4e61-a994-9baae9f32a99" providerId="ADAL" clId="{97D69BA7-D363-440F-A709-46798912D8C1}" dt="2023-05-15T09:58:26.130" v="365"/>
          <ac:inkMkLst>
            <pc:docMk/>
            <pc:sldMk cId="345779702" sldId="856"/>
            <ac:inkMk id="18" creationId="{49796532-1F60-10ED-B4BC-0E220F9BC7D0}"/>
          </ac:inkMkLst>
        </pc:inkChg>
        <pc:inkChg chg="add mod">
          <ac:chgData name="Ian MacDonald (Swansea Bay UHB - Finance)" userId="3757f4f5-0050-4e61-a994-9baae9f32a99" providerId="ADAL" clId="{97D69BA7-D363-440F-A709-46798912D8C1}" dt="2023-05-15T09:58:26.130" v="365"/>
          <ac:inkMkLst>
            <pc:docMk/>
            <pc:sldMk cId="345779702" sldId="856"/>
            <ac:inkMk id="19" creationId="{FDFECAF2-5D08-559A-4892-0C77936832D4}"/>
          </ac:inkMkLst>
        </pc:inkChg>
        <pc:inkChg chg="add mod">
          <ac:chgData name="Ian MacDonald (Swansea Bay UHB - Finance)" userId="3757f4f5-0050-4e61-a994-9baae9f32a99" providerId="ADAL" clId="{97D69BA7-D363-440F-A709-46798912D8C1}" dt="2023-05-15T09:58:26.130" v="365"/>
          <ac:inkMkLst>
            <pc:docMk/>
            <pc:sldMk cId="345779702" sldId="856"/>
            <ac:inkMk id="20" creationId="{830E679F-7E7D-F0C7-8691-43B1DABBA042}"/>
          </ac:inkMkLst>
        </pc:inkChg>
        <pc:inkChg chg="add mod">
          <ac:chgData name="Ian MacDonald (Swansea Bay UHB - Finance)" userId="3757f4f5-0050-4e61-a994-9baae9f32a99" providerId="ADAL" clId="{97D69BA7-D363-440F-A709-46798912D8C1}" dt="2023-05-15T09:58:26.130" v="365"/>
          <ac:inkMkLst>
            <pc:docMk/>
            <pc:sldMk cId="345779702" sldId="856"/>
            <ac:inkMk id="21" creationId="{BA75B9C9-6E9E-978A-8427-090F1791192F}"/>
          </ac:inkMkLst>
        </pc:inkChg>
        <pc:inkChg chg="add mod">
          <ac:chgData name="Ian MacDonald (Swansea Bay UHB - Finance)" userId="3757f4f5-0050-4e61-a994-9baae9f32a99" providerId="ADAL" clId="{97D69BA7-D363-440F-A709-46798912D8C1}" dt="2023-05-15T09:58:26.130" v="365"/>
          <ac:inkMkLst>
            <pc:docMk/>
            <pc:sldMk cId="345779702" sldId="856"/>
            <ac:inkMk id="22" creationId="{C0E52187-3137-6902-A2BE-BE662CEC7C13}"/>
          </ac:inkMkLst>
        </pc:inkChg>
        <pc:inkChg chg="add mod">
          <ac:chgData name="Ian MacDonald (Swansea Bay UHB - Finance)" userId="3757f4f5-0050-4e61-a994-9baae9f32a99" providerId="ADAL" clId="{97D69BA7-D363-440F-A709-46798912D8C1}" dt="2023-05-15T11:46:43.065" v="2744"/>
          <ac:inkMkLst>
            <pc:docMk/>
            <pc:sldMk cId="345779702" sldId="856"/>
            <ac:inkMk id="26" creationId="{D1608D70-A3C0-E7BC-303B-DCC7A3B711C5}"/>
          </ac:inkMkLst>
        </pc:inkChg>
        <pc:inkChg chg="add mod">
          <ac:chgData name="Ian MacDonald (Swansea Bay UHB - Finance)" userId="3757f4f5-0050-4e61-a994-9baae9f32a99" providerId="ADAL" clId="{97D69BA7-D363-440F-A709-46798912D8C1}" dt="2023-05-15T11:46:43.065" v="2744"/>
          <ac:inkMkLst>
            <pc:docMk/>
            <pc:sldMk cId="345779702" sldId="856"/>
            <ac:inkMk id="27" creationId="{997220F9-9AC6-ABFF-55A1-4A36FACDC678}"/>
          </ac:inkMkLst>
        </pc:inkChg>
        <pc:inkChg chg="add mod">
          <ac:chgData name="Ian MacDonald (Swansea Bay UHB - Finance)" userId="3757f4f5-0050-4e61-a994-9baae9f32a99" providerId="ADAL" clId="{97D69BA7-D363-440F-A709-46798912D8C1}" dt="2023-05-15T11:46:45.245" v="2747"/>
          <ac:inkMkLst>
            <pc:docMk/>
            <pc:sldMk cId="345779702" sldId="856"/>
            <ac:inkMk id="29" creationId="{B4302CD7-1D84-6D4F-227C-07E27C9D9BCA}"/>
          </ac:inkMkLst>
        </pc:inkChg>
        <pc:inkChg chg="add mod">
          <ac:chgData name="Ian MacDonald (Swansea Bay UHB - Finance)" userId="3757f4f5-0050-4e61-a994-9baae9f32a99" providerId="ADAL" clId="{97D69BA7-D363-440F-A709-46798912D8C1}" dt="2023-05-15T11:46:45.245" v="2747"/>
          <ac:inkMkLst>
            <pc:docMk/>
            <pc:sldMk cId="345779702" sldId="856"/>
            <ac:inkMk id="30" creationId="{CEE341F6-9D7D-AC73-E06D-AC2F20B6DD9C}"/>
          </ac:inkMkLst>
        </pc:inkChg>
      </pc:sldChg>
      <pc:sldChg chg="addSp delSp modSp new del mod ord">
        <pc:chgData name="Ian MacDonald (Swansea Bay UHB - Finance)" userId="3757f4f5-0050-4e61-a994-9baae9f32a99" providerId="ADAL" clId="{97D69BA7-D363-440F-A709-46798912D8C1}" dt="2023-05-15T11:43:41.389" v="2640" actId="47"/>
        <pc:sldMkLst>
          <pc:docMk/>
          <pc:sldMk cId="2273397318" sldId="857"/>
        </pc:sldMkLst>
        <pc:spChg chg="del">
          <ac:chgData name="Ian MacDonald (Swansea Bay UHB - Finance)" userId="3757f4f5-0050-4e61-a994-9baae9f32a99" providerId="ADAL" clId="{97D69BA7-D363-440F-A709-46798912D8C1}" dt="2023-05-15T09:52:26.413" v="332" actId="478"/>
          <ac:spMkLst>
            <pc:docMk/>
            <pc:sldMk cId="2273397318" sldId="857"/>
            <ac:spMk id="2" creationId="{379E245E-BC94-C865-EB2A-54AD7A926F40}"/>
          </ac:spMkLst>
        </pc:spChg>
        <pc:spChg chg="del">
          <ac:chgData name="Ian MacDonald (Swansea Bay UHB - Finance)" userId="3757f4f5-0050-4e61-a994-9baae9f32a99" providerId="ADAL" clId="{97D69BA7-D363-440F-A709-46798912D8C1}" dt="2023-05-15T09:52:28.036" v="333" actId="478"/>
          <ac:spMkLst>
            <pc:docMk/>
            <pc:sldMk cId="2273397318" sldId="857"/>
            <ac:spMk id="3" creationId="{3851C799-456E-4871-09D9-8D6B056FC23F}"/>
          </ac:spMkLst>
        </pc:spChg>
        <pc:spChg chg="del">
          <ac:chgData name="Ian MacDonald (Swansea Bay UHB - Finance)" userId="3757f4f5-0050-4e61-a994-9baae9f32a99" providerId="ADAL" clId="{97D69BA7-D363-440F-A709-46798912D8C1}" dt="2023-05-15T09:52:29.485" v="334" actId="478"/>
          <ac:spMkLst>
            <pc:docMk/>
            <pc:sldMk cId="2273397318" sldId="857"/>
            <ac:spMk id="4" creationId="{F2CFB224-FEE2-988B-CD70-FBA38F5551B4}"/>
          </ac:spMkLst>
        </pc:spChg>
        <pc:grpChg chg="del mod">
          <ac:chgData name="Ian MacDonald (Swansea Bay UHB - Finance)" userId="3757f4f5-0050-4e61-a994-9baae9f32a99" providerId="ADAL" clId="{97D69BA7-D363-440F-A709-46798912D8C1}" dt="2023-05-15T09:52:46.093" v="346"/>
          <ac:grpSpMkLst>
            <pc:docMk/>
            <pc:sldMk cId="2273397318" sldId="857"/>
            <ac:grpSpMk id="11" creationId="{02AF6CD0-21EC-82BA-2FB4-43368A26ADBA}"/>
          </ac:grpSpMkLst>
        </pc:grpChg>
        <pc:grpChg chg="mod">
          <ac:chgData name="Ian MacDonald (Swansea Bay UHB - Finance)" userId="3757f4f5-0050-4e61-a994-9baae9f32a99" providerId="ADAL" clId="{97D69BA7-D363-440F-A709-46798912D8C1}" dt="2023-05-15T09:52:46.093" v="346"/>
          <ac:grpSpMkLst>
            <pc:docMk/>
            <pc:sldMk cId="2273397318" sldId="857"/>
            <ac:grpSpMk id="15" creationId="{0C66B2BA-66D7-60E1-28E0-3FA7135DFC27}"/>
          </ac:grpSpMkLst>
        </pc:grpChg>
        <pc:picChg chg="add mod">
          <ac:chgData name="Ian MacDonald (Swansea Bay UHB - Finance)" userId="3757f4f5-0050-4e61-a994-9baae9f32a99" providerId="ADAL" clId="{97D69BA7-D363-440F-A709-46798912D8C1}" dt="2023-05-15T11:43:13.423" v="2631" actId="14100"/>
          <ac:picMkLst>
            <pc:docMk/>
            <pc:sldMk cId="2273397318" sldId="857"/>
            <ac:picMk id="6" creationId="{BA5B5B93-7936-D5C7-5AA6-79745EB07A0D}"/>
          </ac:picMkLst>
        </pc:picChg>
        <pc:inkChg chg="add mod">
          <ac:chgData name="Ian MacDonald (Swansea Bay UHB - Finance)" userId="3757f4f5-0050-4e61-a994-9baae9f32a99" providerId="ADAL" clId="{97D69BA7-D363-440F-A709-46798912D8C1}" dt="2023-05-15T09:52:46.093" v="346"/>
          <ac:inkMkLst>
            <pc:docMk/>
            <pc:sldMk cId="2273397318" sldId="857"/>
            <ac:inkMk id="7" creationId="{0423D75B-9699-0954-19A7-7BE8CEE6D118}"/>
          </ac:inkMkLst>
        </pc:inkChg>
        <pc:inkChg chg="add mod">
          <ac:chgData name="Ian MacDonald (Swansea Bay UHB - Finance)" userId="3757f4f5-0050-4e61-a994-9baae9f32a99" providerId="ADAL" clId="{97D69BA7-D363-440F-A709-46798912D8C1}" dt="2023-05-15T09:52:46.093" v="346"/>
          <ac:inkMkLst>
            <pc:docMk/>
            <pc:sldMk cId="2273397318" sldId="857"/>
            <ac:inkMk id="8" creationId="{11A3B985-8F7A-6E39-380A-9A10CFA247E3}"/>
          </ac:inkMkLst>
        </pc:inkChg>
        <pc:inkChg chg="add mod">
          <ac:chgData name="Ian MacDonald (Swansea Bay UHB - Finance)" userId="3757f4f5-0050-4e61-a994-9baae9f32a99" providerId="ADAL" clId="{97D69BA7-D363-440F-A709-46798912D8C1}" dt="2023-05-15T09:52:46.093" v="346"/>
          <ac:inkMkLst>
            <pc:docMk/>
            <pc:sldMk cId="2273397318" sldId="857"/>
            <ac:inkMk id="9" creationId="{58D21733-9E73-D301-A2A5-7143F05246B6}"/>
          </ac:inkMkLst>
        </pc:inkChg>
        <pc:inkChg chg="add mod">
          <ac:chgData name="Ian MacDonald (Swansea Bay UHB - Finance)" userId="3757f4f5-0050-4e61-a994-9baae9f32a99" providerId="ADAL" clId="{97D69BA7-D363-440F-A709-46798912D8C1}" dt="2023-05-15T09:52:46.093" v="346"/>
          <ac:inkMkLst>
            <pc:docMk/>
            <pc:sldMk cId="2273397318" sldId="857"/>
            <ac:inkMk id="10" creationId="{92878911-D01A-8730-35E3-52564000BE87}"/>
          </ac:inkMkLst>
        </pc:inkChg>
        <pc:inkChg chg="add mod">
          <ac:chgData name="Ian MacDonald (Swansea Bay UHB - Finance)" userId="3757f4f5-0050-4e61-a994-9baae9f32a99" providerId="ADAL" clId="{97D69BA7-D363-440F-A709-46798912D8C1}" dt="2023-05-15T09:52:46.093" v="346"/>
          <ac:inkMkLst>
            <pc:docMk/>
            <pc:sldMk cId="2273397318" sldId="857"/>
            <ac:inkMk id="12" creationId="{20AE7F55-2CF0-54FE-FD6F-479FA80D3923}"/>
          </ac:inkMkLst>
        </pc:inkChg>
        <pc:inkChg chg="add mod">
          <ac:chgData name="Ian MacDonald (Swansea Bay UHB - Finance)" userId="3757f4f5-0050-4e61-a994-9baae9f32a99" providerId="ADAL" clId="{97D69BA7-D363-440F-A709-46798912D8C1}" dt="2023-05-15T09:52:46.093" v="346"/>
          <ac:inkMkLst>
            <pc:docMk/>
            <pc:sldMk cId="2273397318" sldId="857"/>
            <ac:inkMk id="13" creationId="{669593C5-10DD-051A-A3DF-5F0316EC1BB5}"/>
          </ac:inkMkLst>
        </pc:inkChg>
        <pc:inkChg chg="add mod">
          <ac:chgData name="Ian MacDonald (Swansea Bay UHB - Finance)" userId="3757f4f5-0050-4e61-a994-9baae9f32a99" providerId="ADAL" clId="{97D69BA7-D363-440F-A709-46798912D8C1}" dt="2023-05-15T09:52:46.093" v="346"/>
          <ac:inkMkLst>
            <pc:docMk/>
            <pc:sldMk cId="2273397318" sldId="857"/>
            <ac:inkMk id="14" creationId="{ADE2CA9B-AC7C-0A6F-ED91-8D2D2ABB1A1D}"/>
          </ac:inkMkLst>
        </pc:inkChg>
      </pc:sldChg>
      <pc:sldChg chg="addSp delSp modSp add mod">
        <pc:chgData name="Ian MacDonald (Swansea Bay UHB - Finance)" userId="3757f4f5-0050-4e61-a994-9baae9f32a99" providerId="ADAL" clId="{97D69BA7-D363-440F-A709-46798912D8C1}" dt="2023-05-15T12:11:24.033" v="3241" actId="20577"/>
        <pc:sldMkLst>
          <pc:docMk/>
          <pc:sldMk cId="1189971323" sldId="858"/>
        </pc:sldMkLst>
        <pc:spChg chg="mod">
          <ac:chgData name="Ian MacDonald (Swansea Bay UHB - Finance)" userId="3757f4f5-0050-4e61-a994-9baae9f32a99" providerId="ADAL" clId="{97D69BA7-D363-440F-A709-46798912D8C1}" dt="2023-05-15T12:11:24.033" v="3241" actId="20577"/>
          <ac:spMkLst>
            <pc:docMk/>
            <pc:sldMk cId="1189971323" sldId="858"/>
            <ac:spMk id="3" creationId="{06C4FA6F-EBA0-DED1-AA04-241DC5A9870A}"/>
          </ac:spMkLst>
        </pc:spChg>
        <pc:picChg chg="add del">
          <ac:chgData name="Ian MacDonald (Swansea Bay UHB - Finance)" userId="3757f4f5-0050-4e61-a994-9baae9f32a99" providerId="ADAL" clId="{97D69BA7-D363-440F-A709-46798912D8C1}" dt="2023-05-15T10:05:27.840" v="417" actId="478"/>
          <ac:picMkLst>
            <pc:docMk/>
            <pc:sldMk cId="1189971323" sldId="858"/>
            <ac:picMk id="5" creationId="{D62106AB-6DEE-41E1-1838-5DBDA973B801}"/>
          </ac:picMkLst>
        </pc:picChg>
        <pc:picChg chg="add del mod">
          <ac:chgData name="Ian MacDonald (Swansea Bay UHB - Finance)" userId="3757f4f5-0050-4e61-a994-9baae9f32a99" providerId="ADAL" clId="{97D69BA7-D363-440F-A709-46798912D8C1}" dt="2023-05-15T10:10:06.208" v="419" actId="478"/>
          <ac:picMkLst>
            <pc:docMk/>
            <pc:sldMk cId="1189971323" sldId="858"/>
            <ac:picMk id="6" creationId="{37596020-70AA-76DD-2DA3-A0582C507449}"/>
          </ac:picMkLst>
        </pc:picChg>
        <pc:inkChg chg="add del">
          <ac:chgData name="Ian MacDonald (Swansea Bay UHB - Finance)" userId="3757f4f5-0050-4e61-a994-9baae9f32a99" providerId="ADAL" clId="{97D69BA7-D363-440F-A709-46798912D8C1}" dt="2023-05-15T10:04:33.669" v="386"/>
          <ac:inkMkLst>
            <pc:docMk/>
            <pc:sldMk cId="1189971323" sldId="858"/>
            <ac:inkMk id="2" creationId="{0596E279-99E7-CBF3-2AA1-203A633F531B}"/>
          </ac:inkMkLst>
        </pc:inkChg>
      </pc:sldChg>
      <pc:sldChg chg="addSp delSp modSp new del mod">
        <pc:chgData name="Ian MacDonald (Swansea Bay UHB - Finance)" userId="3757f4f5-0050-4e61-a994-9baae9f32a99" providerId="ADAL" clId="{97D69BA7-D363-440F-A709-46798912D8C1}" dt="2023-05-15T10:17:32.057" v="487" actId="47"/>
        <pc:sldMkLst>
          <pc:docMk/>
          <pc:sldMk cId="19450648" sldId="859"/>
        </pc:sldMkLst>
        <pc:spChg chg="del">
          <ac:chgData name="Ian MacDonald (Swansea Bay UHB - Finance)" userId="3757f4f5-0050-4e61-a994-9baae9f32a99" providerId="ADAL" clId="{97D69BA7-D363-440F-A709-46798912D8C1}" dt="2023-05-15T10:05:20.053" v="414" actId="478"/>
          <ac:spMkLst>
            <pc:docMk/>
            <pc:sldMk cId="19450648" sldId="859"/>
            <ac:spMk id="2" creationId="{3BF0E36E-F2EC-DCB8-B2D7-08C00831F685}"/>
          </ac:spMkLst>
        </pc:spChg>
        <pc:spChg chg="del">
          <ac:chgData name="Ian MacDonald (Swansea Bay UHB - Finance)" userId="3757f4f5-0050-4e61-a994-9baae9f32a99" providerId="ADAL" clId="{97D69BA7-D363-440F-A709-46798912D8C1}" dt="2023-05-15T10:05:18.655" v="413" actId="478"/>
          <ac:spMkLst>
            <pc:docMk/>
            <pc:sldMk cId="19450648" sldId="859"/>
            <ac:spMk id="3" creationId="{60EFC67B-6428-C40F-4304-C61785622D04}"/>
          </ac:spMkLst>
        </pc:spChg>
        <pc:picChg chg="add mod">
          <ac:chgData name="Ian MacDonald (Swansea Bay UHB - Finance)" userId="3757f4f5-0050-4e61-a994-9baae9f32a99" providerId="ADAL" clId="{97D69BA7-D363-440F-A709-46798912D8C1}" dt="2023-05-15T10:05:25.655" v="416" actId="1076"/>
          <ac:picMkLst>
            <pc:docMk/>
            <pc:sldMk cId="19450648" sldId="859"/>
            <ac:picMk id="4" creationId="{99F9BAB3-F306-35A8-4F02-9D26B44E9EE3}"/>
          </ac:picMkLst>
        </pc:picChg>
      </pc:sldChg>
      <pc:sldChg chg="addSp delSp modSp add mod">
        <pc:chgData name="Ian MacDonald (Swansea Bay UHB - Finance)" userId="3757f4f5-0050-4e61-a994-9baae9f32a99" providerId="ADAL" clId="{97D69BA7-D363-440F-A709-46798912D8C1}" dt="2023-05-15T11:48:50.963" v="2789" actId="478"/>
        <pc:sldMkLst>
          <pc:docMk/>
          <pc:sldMk cId="2591938719" sldId="860"/>
        </pc:sldMkLst>
        <pc:spChg chg="add del">
          <ac:chgData name="Ian MacDonald (Swansea Bay UHB - Finance)" userId="3757f4f5-0050-4e61-a994-9baae9f32a99" providerId="ADAL" clId="{97D69BA7-D363-440F-A709-46798912D8C1}" dt="2023-05-15T10:11:08.462" v="425" actId="478"/>
          <ac:spMkLst>
            <pc:docMk/>
            <pc:sldMk cId="2591938719" sldId="860"/>
            <ac:spMk id="3" creationId="{C2E61079-80DD-85D5-8FA7-F6DE1DB8A101}"/>
          </ac:spMkLst>
        </pc:spChg>
        <pc:spChg chg="add mod">
          <ac:chgData name="Ian MacDonald (Swansea Bay UHB - Finance)" userId="3757f4f5-0050-4e61-a994-9baae9f32a99" providerId="ADAL" clId="{97D69BA7-D363-440F-A709-46798912D8C1}" dt="2023-05-15T10:12:47.154" v="458" actId="1076"/>
          <ac:spMkLst>
            <pc:docMk/>
            <pc:sldMk cId="2591938719" sldId="860"/>
            <ac:spMk id="5" creationId="{78F87883-4D3A-1891-5CF2-55CB0A46DEDE}"/>
          </ac:spMkLst>
        </pc:spChg>
        <pc:spChg chg="add mod">
          <ac:chgData name="Ian MacDonald (Swansea Bay UHB - Finance)" userId="3757f4f5-0050-4e61-a994-9baae9f32a99" providerId="ADAL" clId="{97D69BA7-D363-440F-A709-46798912D8C1}" dt="2023-05-15T10:13:36.667" v="464" actId="14100"/>
          <ac:spMkLst>
            <pc:docMk/>
            <pc:sldMk cId="2591938719" sldId="860"/>
            <ac:spMk id="6" creationId="{C112B3F5-871C-FA10-CC2A-89F7620A86B1}"/>
          </ac:spMkLst>
        </pc:spChg>
        <pc:picChg chg="del">
          <ac:chgData name="Ian MacDonald (Swansea Bay UHB - Finance)" userId="3757f4f5-0050-4e61-a994-9baae9f32a99" providerId="ADAL" clId="{97D69BA7-D363-440F-A709-46798912D8C1}" dt="2023-05-15T10:10:13.159" v="421" actId="478"/>
          <ac:picMkLst>
            <pc:docMk/>
            <pc:sldMk cId="2591938719" sldId="860"/>
            <ac:picMk id="4" creationId="{99F9BAB3-F306-35A8-4F02-9D26B44E9EE3}"/>
          </ac:picMkLst>
        </pc:picChg>
        <pc:picChg chg="add del mod">
          <ac:chgData name="Ian MacDonald (Swansea Bay UHB - Finance)" userId="3757f4f5-0050-4e61-a994-9baae9f32a99" providerId="ADAL" clId="{97D69BA7-D363-440F-A709-46798912D8C1}" dt="2023-05-15T11:48:50.963" v="2789" actId="478"/>
          <ac:picMkLst>
            <pc:docMk/>
            <pc:sldMk cId="2591938719" sldId="860"/>
            <ac:picMk id="7" creationId="{670ED1FE-D229-A736-E245-8E972EC52F7F}"/>
          </ac:picMkLst>
        </pc:picChg>
      </pc:sldChg>
      <pc:sldChg chg="addSp delSp modSp add mod ord">
        <pc:chgData name="Ian MacDonald (Swansea Bay UHB - Finance)" userId="3757f4f5-0050-4e61-a994-9baae9f32a99" providerId="ADAL" clId="{97D69BA7-D363-440F-A709-46798912D8C1}" dt="2023-05-15T11:38:05.698" v="2546" actId="6549"/>
        <pc:sldMkLst>
          <pc:docMk/>
          <pc:sldMk cId="1377812129" sldId="861"/>
        </pc:sldMkLst>
        <pc:spChg chg="del">
          <ac:chgData name="Ian MacDonald (Swansea Bay UHB - Finance)" userId="3757f4f5-0050-4e61-a994-9baae9f32a99" providerId="ADAL" clId="{97D69BA7-D363-440F-A709-46798912D8C1}" dt="2023-05-15T10:14:42.717" v="466" actId="478"/>
          <ac:spMkLst>
            <pc:docMk/>
            <pc:sldMk cId="1377812129" sldId="861"/>
            <ac:spMk id="3" creationId="{06C4FA6F-EBA0-DED1-AA04-241DC5A9870A}"/>
          </ac:spMkLst>
        </pc:spChg>
        <pc:spChg chg="add del mod">
          <ac:chgData name="Ian MacDonald (Swansea Bay UHB - Finance)" userId="3757f4f5-0050-4e61-a994-9baae9f32a99" providerId="ADAL" clId="{97D69BA7-D363-440F-A709-46798912D8C1}" dt="2023-05-15T10:47:47.427" v="1623" actId="478"/>
          <ac:spMkLst>
            <pc:docMk/>
            <pc:sldMk cId="1377812129" sldId="861"/>
            <ac:spMk id="4" creationId="{C9B770A0-64D0-11FE-ADD2-B75A3A29C6B7}"/>
          </ac:spMkLst>
        </pc:spChg>
        <pc:spChg chg="add del mod">
          <ac:chgData name="Ian MacDonald (Swansea Bay UHB - Finance)" userId="3757f4f5-0050-4e61-a994-9baae9f32a99" providerId="ADAL" clId="{97D69BA7-D363-440F-A709-46798912D8C1}" dt="2023-05-15T10:45:39.856" v="1577" actId="478"/>
          <ac:spMkLst>
            <pc:docMk/>
            <pc:sldMk cId="1377812129" sldId="861"/>
            <ac:spMk id="6" creationId="{C78E95A5-5E9D-943C-7905-D825EA02DBD5}"/>
          </ac:spMkLst>
        </pc:spChg>
        <pc:spChg chg="add del mod">
          <ac:chgData name="Ian MacDonald (Swansea Bay UHB - Finance)" userId="3757f4f5-0050-4e61-a994-9baae9f32a99" providerId="ADAL" clId="{97D69BA7-D363-440F-A709-46798912D8C1}" dt="2023-05-15T10:46:03.167" v="1583" actId="478"/>
          <ac:spMkLst>
            <pc:docMk/>
            <pc:sldMk cId="1377812129" sldId="861"/>
            <ac:spMk id="8" creationId="{4F767382-53C8-82B1-9648-60D26A6C6BB6}"/>
          </ac:spMkLst>
        </pc:spChg>
        <pc:spChg chg="add del mod">
          <ac:chgData name="Ian MacDonald (Swansea Bay UHB - Finance)" userId="3757f4f5-0050-4e61-a994-9baae9f32a99" providerId="ADAL" clId="{97D69BA7-D363-440F-A709-46798912D8C1}" dt="2023-05-15T10:47:28.370" v="1617" actId="478"/>
          <ac:spMkLst>
            <pc:docMk/>
            <pc:sldMk cId="1377812129" sldId="861"/>
            <ac:spMk id="10" creationId="{B657F4DB-BC02-4667-AF04-DA9D3B65DE3B}"/>
          </ac:spMkLst>
        </pc:spChg>
        <pc:spChg chg="add del mod">
          <ac:chgData name="Ian MacDonald (Swansea Bay UHB - Finance)" userId="3757f4f5-0050-4e61-a994-9baae9f32a99" providerId="ADAL" clId="{97D69BA7-D363-440F-A709-46798912D8C1}" dt="2023-05-15T10:47:34.433" v="1620" actId="478"/>
          <ac:spMkLst>
            <pc:docMk/>
            <pc:sldMk cId="1377812129" sldId="861"/>
            <ac:spMk id="12" creationId="{ED20FA3D-683E-4DC4-6FF8-966237DA97C8}"/>
          </ac:spMkLst>
        </pc:spChg>
        <pc:spChg chg="add mod">
          <ac:chgData name="Ian MacDonald (Swansea Bay UHB - Finance)" userId="3757f4f5-0050-4e61-a994-9baae9f32a99" providerId="ADAL" clId="{97D69BA7-D363-440F-A709-46798912D8C1}" dt="2023-05-15T11:38:05.698" v="2546" actId="6549"/>
          <ac:spMkLst>
            <pc:docMk/>
            <pc:sldMk cId="1377812129" sldId="861"/>
            <ac:spMk id="13" creationId="{A76DE283-5662-C266-C543-060AB33ED03E}"/>
          </ac:spMkLst>
        </pc:spChg>
        <pc:spChg chg="add mod">
          <ac:chgData name="Ian MacDonald (Swansea Bay UHB - Finance)" userId="3757f4f5-0050-4e61-a994-9baae9f32a99" providerId="ADAL" clId="{97D69BA7-D363-440F-A709-46798912D8C1}" dt="2023-05-15T11:35:19.548" v="2379" actId="1076"/>
          <ac:spMkLst>
            <pc:docMk/>
            <pc:sldMk cId="1377812129" sldId="861"/>
            <ac:spMk id="14" creationId="{469A2235-AF61-4BCE-C115-5C5BE353DA2A}"/>
          </ac:spMkLst>
        </pc:spChg>
        <pc:spChg chg="add mod">
          <ac:chgData name="Ian MacDonald (Swansea Bay UHB - Finance)" userId="3757f4f5-0050-4e61-a994-9baae9f32a99" providerId="ADAL" clId="{97D69BA7-D363-440F-A709-46798912D8C1}" dt="2023-05-15T11:36:06.264" v="2421" actId="20577"/>
          <ac:spMkLst>
            <pc:docMk/>
            <pc:sldMk cId="1377812129" sldId="861"/>
            <ac:spMk id="15" creationId="{41997110-BD83-9B92-69BD-2FB33BDFF9D6}"/>
          </ac:spMkLst>
        </pc:spChg>
      </pc:sldChg>
      <pc:sldChg chg="modSp add mod ord">
        <pc:chgData name="Ian MacDonald (Swansea Bay UHB - Finance)" userId="3757f4f5-0050-4e61-a994-9baae9f32a99" providerId="ADAL" clId="{97D69BA7-D363-440F-A709-46798912D8C1}" dt="2023-05-15T12:11:42.765" v="3278" actId="20577"/>
        <pc:sldMkLst>
          <pc:docMk/>
          <pc:sldMk cId="44571351" sldId="862"/>
        </pc:sldMkLst>
        <pc:spChg chg="mod">
          <ac:chgData name="Ian MacDonald (Swansea Bay UHB - Finance)" userId="3757f4f5-0050-4e61-a994-9baae9f32a99" providerId="ADAL" clId="{97D69BA7-D363-440F-A709-46798912D8C1}" dt="2023-05-15T12:11:42.765" v="3278" actId="20577"/>
          <ac:spMkLst>
            <pc:docMk/>
            <pc:sldMk cId="44571351" sldId="862"/>
            <ac:spMk id="3" creationId="{06C4FA6F-EBA0-DED1-AA04-241DC5A9870A}"/>
          </ac:spMkLst>
        </pc:spChg>
      </pc:sldChg>
      <pc:sldChg chg="add del">
        <pc:chgData name="Ian MacDonald (Swansea Bay UHB - Finance)" userId="3757f4f5-0050-4e61-a994-9baae9f32a99" providerId="ADAL" clId="{97D69BA7-D363-440F-A709-46798912D8C1}" dt="2023-05-15T10:14:50.961" v="468" actId="47"/>
        <pc:sldMkLst>
          <pc:docMk/>
          <pc:sldMk cId="1571931245" sldId="862"/>
        </pc:sldMkLst>
      </pc:sldChg>
      <pc:sldChg chg="addSp delSp modSp new mod modNotesTx">
        <pc:chgData name="Ian MacDonald (Swansea Bay UHB - Finance)" userId="3757f4f5-0050-4e61-a994-9baae9f32a99" providerId="ADAL" clId="{97D69BA7-D363-440F-A709-46798912D8C1}" dt="2023-05-15T11:41:27.015" v="2608" actId="20577"/>
        <pc:sldMkLst>
          <pc:docMk/>
          <pc:sldMk cId="3763241003" sldId="863"/>
        </pc:sldMkLst>
        <pc:spChg chg="del">
          <ac:chgData name="Ian MacDonald (Swansea Bay UHB - Finance)" userId="3757f4f5-0050-4e61-a994-9baae9f32a99" providerId="ADAL" clId="{97D69BA7-D363-440F-A709-46798912D8C1}" dt="2023-05-15T10:24:45.286" v="521" actId="478"/>
          <ac:spMkLst>
            <pc:docMk/>
            <pc:sldMk cId="3763241003" sldId="863"/>
            <ac:spMk id="2" creationId="{F2A6F60E-21DB-58A1-ACA1-C97C38FCBC28}"/>
          </ac:spMkLst>
        </pc:spChg>
        <pc:spChg chg="del">
          <ac:chgData name="Ian MacDonald (Swansea Bay UHB - Finance)" userId="3757f4f5-0050-4e61-a994-9baae9f32a99" providerId="ADAL" clId="{97D69BA7-D363-440F-A709-46798912D8C1}" dt="2023-05-15T10:24:42.610" v="520" actId="478"/>
          <ac:spMkLst>
            <pc:docMk/>
            <pc:sldMk cId="3763241003" sldId="863"/>
            <ac:spMk id="3" creationId="{3BE7791D-6F80-F1B9-1605-611BDBC27CCE}"/>
          </ac:spMkLst>
        </pc:spChg>
        <pc:spChg chg="add mod">
          <ac:chgData name="Ian MacDonald (Swansea Bay UHB - Finance)" userId="3757f4f5-0050-4e61-a994-9baae9f32a99" providerId="ADAL" clId="{97D69BA7-D363-440F-A709-46798912D8C1}" dt="2023-05-15T11:41:27.015" v="2608" actId="20577"/>
          <ac:spMkLst>
            <pc:docMk/>
            <pc:sldMk cId="3763241003" sldId="863"/>
            <ac:spMk id="6" creationId="{C1F20719-9D70-B3EA-D677-CA7D288566AB}"/>
          </ac:spMkLst>
        </pc:spChg>
        <pc:picChg chg="add mod">
          <ac:chgData name="Ian MacDonald (Swansea Bay UHB - Finance)" userId="3757f4f5-0050-4e61-a994-9baae9f32a99" providerId="ADAL" clId="{97D69BA7-D363-440F-A709-46798912D8C1}" dt="2023-05-15T10:24:50.529" v="523" actId="14100"/>
          <ac:picMkLst>
            <pc:docMk/>
            <pc:sldMk cId="3763241003" sldId="863"/>
            <ac:picMk id="4" creationId="{48E5C8A4-1D73-2A0A-9508-87B48BEABB69}"/>
          </ac:picMkLst>
        </pc:picChg>
        <pc:inkChg chg="add">
          <ac:chgData name="Ian MacDonald (Swansea Bay UHB - Finance)" userId="3757f4f5-0050-4e61-a994-9baae9f32a99" providerId="ADAL" clId="{97D69BA7-D363-440F-A709-46798912D8C1}" dt="2023-05-15T10:24:59.839" v="524" actId="9405"/>
          <ac:inkMkLst>
            <pc:docMk/>
            <pc:sldMk cId="3763241003" sldId="863"/>
            <ac:inkMk id="5" creationId="{27E2D575-A1BF-A1E7-2C9E-25F9A1305D0D}"/>
          </ac:inkMkLst>
        </pc:inkChg>
      </pc:sldChg>
      <pc:sldChg chg="addSp delSp modSp add mod">
        <pc:chgData name="Ian MacDonald (Swansea Bay UHB - Finance)" userId="3757f4f5-0050-4e61-a994-9baae9f32a99" providerId="ADAL" clId="{97D69BA7-D363-440F-A709-46798912D8C1}" dt="2023-05-15T11:50:16.370" v="2847" actId="1076"/>
        <pc:sldMkLst>
          <pc:docMk/>
          <pc:sldMk cId="291368176" sldId="864"/>
        </pc:sldMkLst>
        <pc:spChg chg="del mod">
          <ac:chgData name="Ian MacDonald (Swansea Bay UHB - Finance)" userId="3757f4f5-0050-4e61-a994-9baae9f32a99" providerId="ADAL" clId="{97D69BA7-D363-440F-A709-46798912D8C1}" dt="2023-05-15T10:26:59.401" v="527" actId="478"/>
          <ac:spMkLst>
            <pc:docMk/>
            <pc:sldMk cId="291368176" sldId="864"/>
            <ac:spMk id="3" creationId="{06C4FA6F-EBA0-DED1-AA04-241DC5A9870A}"/>
          </ac:spMkLst>
        </pc:spChg>
        <pc:spChg chg="add del mod">
          <ac:chgData name="Ian MacDonald (Swansea Bay UHB - Finance)" userId="3757f4f5-0050-4e61-a994-9baae9f32a99" providerId="ADAL" clId="{97D69BA7-D363-440F-A709-46798912D8C1}" dt="2023-05-15T10:28:02.012" v="535" actId="478"/>
          <ac:spMkLst>
            <pc:docMk/>
            <pc:sldMk cId="291368176" sldId="864"/>
            <ac:spMk id="4" creationId="{8E5382C5-8705-F5A7-4FED-B4C0C9C64B69}"/>
          </ac:spMkLst>
        </pc:spChg>
        <pc:spChg chg="add mod">
          <ac:chgData name="Ian MacDonald (Swansea Bay UHB - Finance)" userId="3757f4f5-0050-4e61-a994-9baae9f32a99" providerId="ADAL" clId="{97D69BA7-D363-440F-A709-46798912D8C1}" dt="2023-05-15T11:50:16.370" v="2847" actId="1076"/>
          <ac:spMkLst>
            <pc:docMk/>
            <pc:sldMk cId="291368176" sldId="864"/>
            <ac:spMk id="6" creationId="{65420E8D-9F90-9C5D-C8BD-C7D8237A4C24}"/>
          </ac:spMkLst>
        </pc:spChg>
        <pc:spChg chg="add mod">
          <ac:chgData name="Ian MacDonald (Swansea Bay UHB - Finance)" userId="3757f4f5-0050-4e61-a994-9baae9f32a99" providerId="ADAL" clId="{97D69BA7-D363-440F-A709-46798912D8C1}" dt="2023-05-15T11:50:13.262" v="2846" actId="1076"/>
          <ac:spMkLst>
            <pc:docMk/>
            <pc:sldMk cId="291368176" sldId="864"/>
            <ac:spMk id="8" creationId="{DCC404F5-60D4-A199-BB52-5BCD23ADF634}"/>
          </ac:spMkLst>
        </pc:spChg>
        <pc:spChg chg="add mod">
          <ac:chgData name="Ian MacDonald (Swansea Bay UHB - Finance)" userId="3757f4f5-0050-4e61-a994-9baae9f32a99" providerId="ADAL" clId="{97D69BA7-D363-440F-A709-46798912D8C1}" dt="2023-05-15T11:50:10.028" v="2845" actId="14100"/>
          <ac:spMkLst>
            <pc:docMk/>
            <pc:sldMk cId="291368176" sldId="864"/>
            <ac:spMk id="9" creationId="{883F1F6E-284A-2615-FACE-09E80C3B093A}"/>
          </ac:spMkLst>
        </pc:spChg>
        <pc:picChg chg="add del mod">
          <ac:chgData name="Ian MacDonald (Swansea Bay UHB - Finance)" userId="3757f4f5-0050-4e61-a994-9baae9f32a99" providerId="ADAL" clId="{97D69BA7-D363-440F-A709-46798912D8C1}" dt="2023-05-15T10:41:38.470" v="1553" actId="478"/>
          <ac:picMkLst>
            <pc:docMk/>
            <pc:sldMk cId="291368176" sldId="864"/>
            <ac:picMk id="7" creationId="{5CC6DC03-235F-22F9-38A8-06AA35D877A0}"/>
          </ac:picMkLst>
        </pc:picChg>
      </pc:sldChg>
      <pc:sldChg chg="addSp delSp modSp new mod ord">
        <pc:chgData name="Ian MacDonald (Swansea Bay UHB - Finance)" userId="3757f4f5-0050-4e61-a994-9baae9f32a99" providerId="ADAL" clId="{97D69BA7-D363-440F-A709-46798912D8C1}" dt="2023-05-15T11:49:27.480" v="2813" actId="207"/>
        <pc:sldMkLst>
          <pc:docMk/>
          <pc:sldMk cId="1554467270" sldId="865"/>
        </pc:sldMkLst>
        <pc:spChg chg="del">
          <ac:chgData name="Ian MacDonald (Swansea Bay UHB - Finance)" userId="3757f4f5-0050-4e61-a994-9baae9f32a99" providerId="ADAL" clId="{97D69BA7-D363-440F-A709-46798912D8C1}" dt="2023-05-15T11:00:26.033" v="1983" actId="478"/>
          <ac:spMkLst>
            <pc:docMk/>
            <pc:sldMk cId="1554467270" sldId="865"/>
            <ac:spMk id="2" creationId="{6953521C-BBF1-72EB-9E5C-E5639BCBCC4D}"/>
          </ac:spMkLst>
        </pc:spChg>
        <pc:spChg chg="del">
          <ac:chgData name="Ian MacDonald (Swansea Bay UHB - Finance)" userId="3757f4f5-0050-4e61-a994-9baae9f32a99" providerId="ADAL" clId="{97D69BA7-D363-440F-A709-46798912D8C1}" dt="2023-05-15T11:00:25.233" v="1982" actId="478"/>
          <ac:spMkLst>
            <pc:docMk/>
            <pc:sldMk cId="1554467270" sldId="865"/>
            <ac:spMk id="3" creationId="{4F64F453-02FC-3A5A-C048-9B66A020F5A5}"/>
          </ac:spMkLst>
        </pc:spChg>
        <pc:spChg chg="add mod">
          <ac:chgData name="Ian MacDonald (Swansea Bay UHB - Finance)" userId="3757f4f5-0050-4e61-a994-9baae9f32a99" providerId="ADAL" clId="{97D69BA7-D363-440F-A709-46798912D8C1}" dt="2023-05-15T11:04:00.733" v="2033" actId="255"/>
          <ac:spMkLst>
            <pc:docMk/>
            <pc:sldMk cId="1554467270" sldId="865"/>
            <ac:spMk id="4" creationId="{3570F796-64AD-643B-4189-DBD64E1DBAF7}"/>
          </ac:spMkLst>
        </pc:spChg>
        <pc:spChg chg="add mod">
          <ac:chgData name="Ian MacDonald (Swansea Bay UHB - Finance)" userId="3757f4f5-0050-4e61-a994-9baae9f32a99" providerId="ADAL" clId="{97D69BA7-D363-440F-A709-46798912D8C1}" dt="2023-05-15T11:01:14.862" v="2012" actId="20577"/>
          <ac:spMkLst>
            <pc:docMk/>
            <pc:sldMk cId="1554467270" sldId="865"/>
            <ac:spMk id="5" creationId="{EE8E3EFD-4638-851F-23AB-C8DE707C10E1}"/>
          </ac:spMkLst>
        </pc:spChg>
        <pc:spChg chg="add del mod">
          <ac:chgData name="Ian MacDonald (Swansea Bay UHB - Finance)" userId="3757f4f5-0050-4e61-a994-9baae9f32a99" providerId="ADAL" clId="{97D69BA7-D363-440F-A709-46798912D8C1}" dt="2023-05-15T11:49:06.701" v="2791"/>
          <ac:spMkLst>
            <pc:docMk/>
            <pc:sldMk cId="1554467270" sldId="865"/>
            <ac:spMk id="6" creationId="{D8494E1B-2691-A012-A0C2-B4BDD15DB006}"/>
          </ac:spMkLst>
        </pc:spChg>
        <pc:spChg chg="add mod">
          <ac:chgData name="Ian MacDonald (Swansea Bay UHB - Finance)" userId="3757f4f5-0050-4e61-a994-9baae9f32a99" providerId="ADAL" clId="{97D69BA7-D363-440F-A709-46798912D8C1}" dt="2023-05-15T11:49:27.480" v="2813" actId="207"/>
          <ac:spMkLst>
            <pc:docMk/>
            <pc:sldMk cId="1554467270" sldId="865"/>
            <ac:spMk id="7" creationId="{ADBF80B5-B14C-7291-ED78-5E6F0BBA2866}"/>
          </ac:spMkLst>
        </pc:spChg>
      </pc:sldChg>
      <pc:sldChg chg="addSp delSp modSp add del mod">
        <pc:chgData name="Ian MacDonald (Swansea Bay UHB - Finance)" userId="3757f4f5-0050-4e61-a994-9baae9f32a99" providerId="ADAL" clId="{97D69BA7-D363-440F-A709-46798912D8C1}" dt="2023-05-15T10:52:06.666" v="1653" actId="47"/>
        <pc:sldMkLst>
          <pc:docMk/>
          <pc:sldMk cId="1937550962" sldId="865"/>
        </pc:sldMkLst>
        <pc:spChg chg="add del mod">
          <ac:chgData name="Ian MacDonald (Swansea Bay UHB - Finance)" userId="3757f4f5-0050-4e61-a994-9baae9f32a99" providerId="ADAL" clId="{97D69BA7-D363-440F-A709-46798912D8C1}" dt="2023-05-15T10:51:01.626" v="1647"/>
          <ac:spMkLst>
            <pc:docMk/>
            <pc:sldMk cId="1937550962" sldId="865"/>
            <ac:spMk id="2" creationId="{414D4471-33F5-F0BA-D959-EF6B15A5C2A2}"/>
          </ac:spMkLst>
        </pc:spChg>
        <pc:spChg chg="mod">
          <ac:chgData name="Ian MacDonald (Swansea Bay UHB - Finance)" userId="3757f4f5-0050-4e61-a994-9baae9f32a99" providerId="ADAL" clId="{97D69BA7-D363-440F-A709-46798912D8C1}" dt="2023-05-15T10:40:22.337" v="1538" actId="20577"/>
          <ac:spMkLst>
            <pc:docMk/>
            <pc:sldMk cId="1937550962" sldId="865"/>
            <ac:spMk id="6" creationId="{65420E8D-9F90-9C5D-C8BD-C7D8237A4C24}"/>
          </ac:spMkLst>
        </pc:spChg>
      </pc:sldChg>
      <pc:sldChg chg="addSp delSp modSp new del mod">
        <pc:chgData name="Ian MacDonald (Swansea Bay UHB - Finance)" userId="3757f4f5-0050-4e61-a994-9baae9f32a99" providerId="ADAL" clId="{97D69BA7-D363-440F-A709-46798912D8C1}" dt="2023-05-15T10:50:13.195" v="1644" actId="47"/>
        <pc:sldMkLst>
          <pc:docMk/>
          <pc:sldMk cId="3117623556" sldId="866"/>
        </pc:sldMkLst>
        <pc:spChg chg="del mod">
          <ac:chgData name="Ian MacDonald (Swansea Bay UHB - Finance)" userId="3757f4f5-0050-4e61-a994-9baae9f32a99" providerId="ADAL" clId="{97D69BA7-D363-440F-A709-46798912D8C1}" dt="2023-05-15T10:46:22.889" v="1586" actId="478"/>
          <ac:spMkLst>
            <pc:docMk/>
            <pc:sldMk cId="3117623556" sldId="866"/>
            <ac:spMk id="2" creationId="{0B09B8F0-9482-FC99-2B24-6E0A8EB2C46B}"/>
          </ac:spMkLst>
        </pc:spChg>
        <pc:spChg chg="del">
          <ac:chgData name="Ian MacDonald (Swansea Bay UHB - Finance)" userId="3757f4f5-0050-4e61-a994-9baae9f32a99" providerId="ADAL" clId="{97D69BA7-D363-440F-A709-46798912D8C1}" dt="2023-05-15T10:46:07.533" v="1584" actId="478"/>
          <ac:spMkLst>
            <pc:docMk/>
            <pc:sldMk cId="3117623556" sldId="866"/>
            <ac:spMk id="3" creationId="{6C855B40-65E9-6EF5-8023-00DC3CC57A7B}"/>
          </ac:spMkLst>
        </pc:spChg>
        <pc:spChg chg="add del mod">
          <ac:chgData name="Ian MacDonald (Swansea Bay UHB - Finance)" userId="3757f4f5-0050-4e61-a994-9baae9f32a99" providerId="ADAL" clId="{97D69BA7-D363-440F-A709-46798912D8C1}" dt="2023-05-15T10:46:34.580" v="1589" actId="478"/>
          <ac:spMkLst>
            <pc:docMk/>
            <pc:sldMk cId="3117623556" sldId="866"/>
            <ac:spMk id="5" creationId="{1460CD01-ECE0-54CF-D791-E7B93195A26C}"/>
          </ac:spMkLst>
        </pc:spChg>
        <pc:spChg chg="add mod">
          <ac:chgData name="Ian MacDonald (Swansea Bay UHB - Finance)" userId="3757f4f5-0050-4e61-a994-9baae9f32a99" providerId="ADAL" clId="{97D69BA7-D363-440F-A709-46798912D8C1}" dt="2023-05-15T10:46:40.693" v="1591" actId="1076"/>
          <ac:spMkLst>
            <pc:docMk/>
            <pc:sldMk cId="3117623556" sldId="866"/>
            <ac:spMk id="6" creationId="{B2B12A8E-CE32-AE7A-D921-D9F38A488DD1}"/>
          </ac:spMkLst>
        </pc:spChg>
      </pc:sldChg>
      <pc:sldChg chg="modSp add mod">
        <pc:chgData name="Ian MacDonald (Swansea Bay UHB - Finance)" userId="3757f4f5-0050-4e61-a994-9baae9f32a99" providerId="ADAL" clId="{97D69BA7-D363-440F-A709-46798912D8C1}" dt="2023-05-15T12:11:54.645" v="3281" actId="20577"/>
        <pc:sldMkLst>
          <pc:docMk/>
          <pc:sldMk cId="3827586335" sldId="866"/>
        </pc:sldMkLst>
        <pc:spChg chg="mod">
          <ac:chgData name="Ian MacDonald (Swansea Bay UHB - Finance)" userId="3757f4f5-0050-4e61-a994-9baae9f32a99" providerId="ADAL" clId="{97D69BA7-D363-440F-A709-46798912D8C1}" dt="2023-05-15T12:11:54.645" v="3281" actId="20577"/>
          <ac:spMkLst>
            <pc:docMk/>
            <pc:sldMk cId="3827586335" sldId="866"/>
            <ac:spMk id="3" creationId="{06C4FA6F-EBA0-DED1-AA04-241DC5A9870A}"/>
          </ac:spMkLst>
        </pc:spChg>
      </pc:sldChg>
      <pc:sldChg chg="add del">
        <pc:chgData name="Ian MacDonald (Swansea Bay UHB - Finance)" userId="3757f4f5-0050-4e61-a994-9baae9f32a99" providerId="ADAL" clId="{97D69BA7-D363-440F-A709-46798912D8C1}" dt="2023-05-15T10:50:11.561" v="1643" actId="47"/>
        <pc:sldMkLst>
          <pc:docMk/>
          <pc:sldMk cId="1710712631" sldId="867"/>
        </pc:sldMkLst>
      </pc:sldChg>
      <pc:sldChg chg="new del">
        <pc:chgData name="Ian MacDonald (Swansea Bay UHB - Finance)" userId="3757f4f5-0050-4e61-a994-9baae9f32a99" providerId="ADAL" clId="{97D69BA7-D363-440F-A709-46798912D8C1}" dt="2023-05-15T11:25:06.747" v="2221" actId="47"/>
        <pc:sldMkLst>
          <pc:docMk/>
          <pc:sldMk cId="2206040324" sldId="867"/>
        </pc:sldMkLst>
      </pc:sldChg>
      <pc:sldChg chg="add">
        <pc:chgData name="Ian MacDonald (Swansea Bay UHB - Finance)" userId="3757f4f5-0050-4e61-a994-9baae9f32a99" providerId="ADAL" clId="{97D69BA7-D363-440F-A709-46798912D8C1}" dt="2023-05-15T11:14:59.675" v="2134"/>
        <pc:sldMkLst>
          <pc:docMk/>
          <pc:sldMk cId="1994802687" sldId="868"/>
        </pc:sldMkLst>
      </pc:sldChg>
      <pc:sldChg chg="addSp delSp modSp add mod addCm">
        <pc:chgData name="Ian MacDonald (Swansea Bay UHB - Finance)" userId="3757f4f5-0050-4e61-a994-9baae9f32a99" providerId="ADAL" clId="{97D69BA7-D363-440F-A709-46798912D8C1}" dt="2023-05-15T11:23:46.169" v="2205" actId="13822"/>
        <pc:sldMkLst>
          <pc:docMk/>
          <pc:sldMk cId="1477633871" sldId="869"/>
        </pc:sldMkLst>
        <pc:spChg chg="add mod">
          <ac:chgData name="Ian MacDonald (Swansea Bay UHB - Finance)" userId="3757f4f5-0050-4e61-a994-9baae9f32a99" providerId="ADAL" clId="{97D69BA7-D363-440F-A709-46798912D8C1}" dt="2023-05-15T11:23:27.144" v="2202" actId="13822"/>
          <ac:spMkLst>
            <pc:docMk/>
            <pc:sldMk cId="1477633871" sldId="869"/>
            <ac:spMk id="2" creationId="{5E71EEF1-F7FF-1F5A-D9D7-04EB4640919F}"/>
          </ac:spMkLst>
        </pc:spChg>
        <pc:spChg chg="add mod">
          <ac:chgData name="Ian MacDonald (Swansea Bay UHB - Finance)" userId="3757f4f5-0050-4e61-a994-9baae9f32a99" providerId="ADAL" clId="{97D69BA7-D363-440F-A709-46798912D8C1}" dt="2023-05-15T11:23:46.169" v="2205" actId="13822"/>
          <ac:spMkLst>
            <pc:docMk/>
            <pc:sldMk cId="1477633871" sldId="869"/>
            <ac:spMk id="4" creationId="{24165106-5E03-F8F4-DA60-FE04B501726E}"/>
          </ac:spMkLst>
        </pc:spChg>
        <pc:spChg chg="del">
          <ac:chgData name="Ian MacDonald (Swansea Bay UHB - Finance)" userId="3757f4f5-0050-4e61-a994-9baae9f32a99" providerId="ADAL" clId="{97D69BA7-D363-440F-A709-46798912D8C1}" dt="2023-05-15T11:19:39.927" v="2138" actId="478"/>
          <ac:spMkLst>
            <pc:docMk/>
            <pc:sldMk cId="1477633871" sldId="869"/>
            <ac:spMk id="17" creationId="{3E6AE6DE-0215-D99C-2278-9B736DAEB024}"/>
          </ac:spMkLst>
        </pc:spChg>
        <pc:spChg chg="del">
          <ac:chgData name="Ian MacDonald (Swansea Bay UHB - Finance)" userId="3757f4f5-0050-4e61-a994-9baae9f32a99" providerId="ADAL" clId="{97D69BA7-D363-440F-A709-46798912D8C1}" dt="2023-05-15T11:19:41.129" v="2139" actId="478"/>
          <ac:spMkLst>
            <pc:docMk/>
            <pc:sldMk cId="1477633871" sldId="869"/>
            <ac:spMk id="19" creationId="{092E295F-2F48-7714-3D6A-2123B7A8E331}"/>
          </ac:spMkLst>
        </pc:spChg>
        <pc:extLst>
          <p:ext xmlns:p="http://schemas.openxmlformats.org/presentationml/2006/main" uri="{D6D511B9-2390-475A-947B-AFAB55BFBCF1}">
            <pc226:cmChg xmlns:pc226="http://schemas.microsoft.com/office/powerpoint/2022/06/main/command" chg="add">
              <pc226:chgData name="Ian MacDonald (Swansea Bay UHB - Finance)" userId="3757f4f5-0050-4e61-a994-9baae9f32a99" providerId="ADAL" clId="{97D69BA7-D363-440F-A709-46798912D8C1}" dt="2023-05-15T11:22:22.529" v="2194"/>
              <pc2:cmMkLst xmlns:pc2="http://schemas.microsoft.com/office/powerpoint/2019/9/main/command">
                <pc:docMk/>
                <pc:sldMk cId="1477633871" sldId="869"/>
                <pc2:cmMk id="{43317C6B-A2FD-4985-95C2-868EAC2ED4C0}"/>
              </pc2:cmMkLst>
            </pc226:cmChg>
          </p:ext>
        </pc:extLst>
      </pc:sldChg>
      <pc:sldChg chg="add del">
        <pc:chgData name="Ian MacDonald (Swansea Bay UHB - Finance)" userId="3757f4f5-0050-4e61-a994-9baae9f32a99" providerId="ADAL" clId="{97D69BA7-D363-440F-A709-46798912D8C1}" dt="2023-05-15T11:19:45.862" v="2141"/>
        <pc:sldMkLst>
          <pc:docMk/>
          <pc:sldMk cId="3484700" sldId="870"/>
        </pc:sldMkLst>
      </pc:sldChg>
      <pc:sldChg chg="addSp delSp modSp new mod">
        <pc:chgData name="Ian MacDonald (Swansea Bay UHB - Finance)" userId="3757f4f5-0050-4e61-a994-9baae9f32a99" providerId="ADAL" clId="{97D69BA7-D363-440F-A709-46798912D8C1}" dt="2023-05-15T11:39:18.189" v="2566" actId="1076"/>
        <pc:sldMkLst>
          <pc:docMk/>
          <pc:sldMk cId="354395913" sldId="870"/>
        </pc:sldMkLst>
        <pc:spChg chg="del">
          <ac:chgData name="Ian MacDonald (Swansea Bay UHB - Finance)" userId="3757f4f5-0050-4e61-a994-9baae9f32a99" providerId="ADAL" clId="{97D69BA7-D363-440F-A709-46798912D8C1}" dt="2023-05-15T11:28:32.642" v="2225" actId="478"/>
          <ac:spMkLst>
            <pc:docMk/>
            <pc:sldMk cId="354395913" sldId="870"/>
            <ac:spMk id="2" creationId="{30093A06-94FB-A7FA-A342-2D7C8C39037F}"/>
          </ac:spMkLst>
        </pc:spChg>
        <pc:spChg chg="del">
          <ac:chgData name="Ian MacDonald (Swansea Bay UHB - Finance)" userId="3757f4f5-0050-4e61-a994-9baae9f32a99" providerId="ADAL" clId="{97D69BA7-D363-440F-A709-46798912D8C1}" dt="2023-05-15T11:28:40.116" v="2227" actId="478"/>
          <ac:spMkLst>
            <pc:docMk/>
            <pc:sldMk cId="354395913" sldId="870"/>
            <ac:spMk id="3" creationId="{79E58692-0798-9260-E010-AD1BB4E3BCC7}"/>
          </ac:spMkLst>
        </pc:spChg>
        <pc:spChg chg="del">
          <ac:chgData name="Ian MacDonald (Swansea Bay UHB - Finance)" userId="3757f4f5-0050-4e61-a994-9baae9f32a99" providerId="ADAL" clId="{97D69BA7-D363-440F-A709-46798912D8C1}" dt="2023-05-15T11:28:37.050" v="2226" actId="478"/>
          <ac:spMkLst>
            <pc:docMk/>
            <pc:sldMk cId="354395913" sldId="870"/>
            <ac:spMk id="4" creationId="{1A4BF6D6-E6E2-9E3F-0794-63A327619747}"/>
          </ac:spMkLst>
        </pc:spChg>
        <pc:spChg chg="add mod">
          <ac:chgData name="Ian MacDonald (Swansea Bay UHB - Finance)" userId="3757f4f5-0050-4e61-a994-9baae9f32a99" providerId="ADAL" clId="{97D69BA7-D363-440F-A709-46798912D8C1}" dt="2023-05-15T11:32:25.575" v="2325" actId="207"/>
          <ac:spMkLst>
            <pc:docMk/>
            <pc:sldMk cId="354395913" sldId="870"/>
            <ac:spMk id="8" creationId="{3A154DDD-E525-C379-66E9-BBF182CABEF4}"/>
          </ac:spMkLst>
        </pc:spChg>
        <pc:picChg chg="add mod">
          <ac:chgData name="Ian MacDonald (Swansea Bay UHB - Finance)" userId="3757f4f5-0050-4e61-a994-9baae9f32a99" providerId="ADAL" clId="{97D69BA7-D363-440F-A709-46798912D8C1}" dt="2023-05-15T11:31:32.721" v="2241" actId="1076"/>
          <ac:picMkLst>
            <pc:docMk/>
            <pc:sldMk cId="354395913" sldId="870"/>
            <ac:picMk id="5" creationId="{6317566D-57F7-B21A-59E6-C35B08282AA4}"/>
          </ac:picMkLst>
        </pc:picChg>
        <pc:picChg chg="add mod">
          <ac:chgData name="Ian MacDonald (Swansea Bay UHB - Finance)" userId="3757f4f5-0050-4e61-a994-9baae9f32a99" providerId="ADAL" clId="{97D69BA7-D363-440F-A709-46798912D8C1}" dt="2023-05-15T11:39:18.189" v="2566" actId="1076"/>
          <ac:picMkLst>
            <pc:docMk/>
            <pc:sldMk cId="354395913" sldId="870"/>
            <ac:picMk id="7" creationId="{D93153CF-2F2A-8365-91BC-F6EC268066E0}"/>
          </ac:picMkLst>
        </pc:picChg>
      </pc:sldChg>
      <pc:sldChg chg="add del">
        <pc:chgData name="Ian MacDonald (Swansea Bay UHB - Finance)" userId="3757f4f5-0050-4e61-a994-9baae9f32a99" providerId="ADAL" clId="{97D69BA7-D363-440F-A709-46798912D8C1}" dt="2023-05-15T11:40:51.299" v="2575" actId="47"/>
        <pc:sldMkLst>
          <pc:docMk/>
          <pc:sldMk cId="2960743866" sldId="871"/>
        </pc:sldMkLst>
      </pc:sldChg>
      <pc:sldChg chg="modSp add mod">
        <pc:chgData name="Ian MacDonald (Swansea Bay UHB - Finance)" userId="3757f4f5-0050-4e61-a994-9baae9f32a99" providerId="ADAL" clId="{97D69BA7-D363-440F-A709-46798912D8C1}" dt="2023-05-15T12:12:09.293" v="3288" actId="5793"/>
        <pc:sldMkLst>
          <pc:docMk/>
          <pc:sldMk cId="3382517545" sldId="871"/>
        </pc:sldMkLst>
        <pc:spChg chg="mod">
          <ac:chgData name="Ian MacDonald (Swansea Bay UHB - Finance)" userId="3757f4f5-0050-4e61-a994-9baae9f32a99" providerId="ADAL" clId="{97D69BA7-D363-440F-A709-46798912D8C1}" dt="2023-05-15T12:12:09.293" v="3288" actId="5793"/>
          <ac:spMkLst>
            <pc:docMk/>
            <pc:sldMk cId="3382517545" sldId="871"/>
            <ac:spMk id="3" creationId="{06C4FA6F-EBA0-DED1-AA04-241DC5A9870A}"/>
          </ac:spMkLst>
        </pc:spChg>
      </pc:sldChg>
      <pc:sldChg chg="add del">
        <pc:chgData name="Ian MacDonald (Swansea Bay UHB - Finance)" userId="3757f4f5-0050-4e61-a994-9baae9f32a99" providerId="ADAL" clId="{97D69BA7-D363-440F-A709-46798912D8C1}" dt="2023-05-15T11:51:52.064" v="2937"/>
        <pc:sldMkLst>
          <pc:docMk/>
          <pc:sldMk cId="3709653538" sldId="872"/>
        </pc:sldMkLst>
      </pc:sldChg>
      <pc:sldChg chg="addSp modSp new mod ord">
        <pc:chgData name="Ian MacDonald (Swansea Bay UHB - Finance)" userId="3757f4f5-0050-4e61-a994-9baae9f32a99" providerId="ADAL" clId="{97D69BA7-D363-440F-A709-46798912D8C1}" dt="2023-05-15T12:09:35.234" v="3148"/>
        <pc:sldMkLst>
          <pc:docMk/>
          <pc:sldMk cId="3748980318" sldId="872"/>
        </pc:sldMkLst>
        <pc:spChg chg="add mod">
          <ac:chgData name="Ian MacDonald (Swansea Bay UHB - Finance)" userId="3757f4f5-0050-4e61-a994-9baae9f32a99" providerId="ADAL" clId="{97D69BA7-D363-440F-A709-46798912D8C1}" dt="2023-05-15T12:09:20.127" v="3143" actId="6549"/>
          <ac:spMkLst>
            <pc:docMk/>
            <pc:sldMk cId="3748980318" sldId="872"/>
            <ac:spMk id="4" creationId="{4D3E355A-C71B-7406-5308-2E1CC9489E65}"/>
          </ac:spMkLst>
        </pc:spChg>
        <pc:picChg chg="add mod">
          <ac:chgData name="Ian MacDonald (Swansea Bay UHB - Finance)" userId="3757f4f5-0050-4e61-a994-9baae9f32a99" providerId="ADAL" clId="{97D69BA7-D363-440F-A709-46798912D8C1}" dt="2023-05-15T12:09:27.580" v="3146" actId="1076"/>
          <ac:picMkLst>
            <pc:docMk/>
            <pc:sldMk cId="3748980318" sldId="872"/>
            <ac:picMk id="3" creationId="{E3EAF84C-25F1-A9A5-943E-61A92717B83B}"/>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01B7EE-DCFD-4481-9644-67C1F3E92C17}" type="doc">
      <dgm:prSet loTypeId="urn:microsoft.com/office/officeart/2005/8/layout/cycle3" loCatId="cycle" qsTypeId="urn:microsoft.com/office/officeart/2005/8/quickstyle/3d3" qsCatId="3D" csTypeId="urn:microsoft.com/office/officeart/2005/8/colors/colorful1" csCatId="colorful" phldr="1"/>
      <dgm:spPr/>
      <dgm:t>
        <a:bodyPr/>
        <a:lstStyle/>
        <a:p>
          <a:endParaRPr lang="en-GB"/>
        </a:p>
      </dgm:t>
    </dgm:pt>
    <dgm:pt modelId="{13963D4B-A3EE-4ADC-B36C-2FD3E4CD8B81}">
      <dgm:prSet phldrT="[Text]"/>
      <dgm:spPr/>
      <dgm:t>
        <a:bodyPr/>
        <a:lstStyle/>
        <a:p>
          <a:r>
            <a:rPr lang="en-GB"/>
            <a:t>Clinical Services Plan</a:t>
          </a:r>
        </a:p>
      </dgm:t>
    </dgm:pt>
    <dgm:pt modelId="{C143446D-6A66-47B8-8F81-0FCEB9A46A60}" type="parTrans" cxnId="{3E706A23-9A7B-4FA3-A7E8-025CC180E19B}">
      <dgm:prSet/>
      <dgm:spPr/>
      <dgm:t>
        <a:bodyPr/>
        <a:lstStyle/>
        <a:p>
          <a:endParaRPr lang="en-GB"/>
        </a:p>
      </dgm:t>
    </dgm:pt>
    <dgm:pt modelId="{8950BE02-1CE7-44C0-9E37-A54AAF571835}" type="sibTrans" cxnId="{3E706A23-9A7B-4FA3-A7E8-025CC180E19B}">
      <dgm:prSet/>
      <dgm:spPr/>
      <dgm:t>
        <a:bodyPr/>
        <a:lstStyle/>
        <a:p>
          <a:endParaRPr lang="en-GB"/>
        </a:p>
      </dgm:t>
    </dgm:pt>
    <dgm:pt modelId="{C9E36BC7-40AB-4F3B-9E35-BEFDCA671AFA}">
      <dgm:prSet phldrT="[Text]"/>
      <dgm:spPr/>
      <dgm:t>
        <a:bodyPr/>
        <a:lstStyle/>
        <a:p>
          <a:r>
            <a:rPr lang="en-GB"/>
            <a:t>6 Facet Property Survey</a:t>
          </a:r>
        </a:p>
      </dgm:t>
    </dgm:pt>
    <dgm:pt modelId="{C21292E9-38C1-4A9F-B940-F8B50379CED0}" type="parTrans" cxnId="{0C72B41B-7D9E-49FD-B966-83C45E1C385B}">
      <dgm:prSet/>
      <dgm:spPr/>
      <dgm:t>
        <a:bodyPr/>
        <a:lstStyle/>
        <a:p>
          <a:endParaRPr lang="en-GB"/>
        </a:p>
      </dgm:t>
    </dgm:pt>
    <dgm:pt modelId="{C26B451E-9379-4B61-8CE4-F45858F810AF}" type="sibTrans" cxnId="{0C72B41B-7D9E-49FD-B966-83C45E1C385B}">
      <dgm:prSet/>
      <dgm:spPr/>
      <dgm:t>
        <a:bodyPr/>
        <a:lstStyle/>
        <a:p>
          <a:endParaRPr lang="en-GB"/>
        </a:p>
      </dgm:t>
    </dgm:pt>
    <dgm:pt modelId="{D19BFEA1-DE25-4878-8E18-568C9E4663B4}">
      <dgm:prSet phldrT="[Text]"/>
      <dgm:spPr/>
      <dgm:t>
        <a:bodyPr/>
        <a:lstStyle/>
        <a:p>
          <a:r>
            <a:rPr lang="en-GB"/>
            <a:t>Development Control Plans</a:t>
          </a:r>
        </a:p>
      </dgm:t>
    </dgm:pt>
    <dgm:pt modelId="{150722C6-ED6C-4297-ADAF-32117A358651}" type="parTrans" cxnId="{4C4CC7EB-BF8B-48B2-9165-E08C73236376}">
      <dgm:prSet/>
      <dgm:spPr/>
      <dgm:t>
        <a:bodyPr/>
        <a:lstStyle/>
        <a:p>
          <a:endParaRPr lang="en-GB"/>
        </a:p>
      </dgm:t>
    </dgm:pt>
    <dgm:pt modelId="{86B2FF31-701F-4D46-9DD9-AC5C4A35982B}" type="sibTrans" cxnId="{4C4CC7EB-BF8B-48B2-9165-E08C73236376}">
      <dgm:prSet/>
      <dgm:spPr/>
      <dgm:t>
        <a:bodyPr/>
        <a:lstStyle/>
        <a:p>
          <a:endParaRPr lang="en-GB"/>
        </a:p>
      </dgm:t>
    </dgm:pt>
    <dgm:pt modelId="{4BE64F6D-44CA-4850-9BCA-B9E20652AAB6}">
      <dgm:prSet phldrT="[Text]"/>
      <dgm:spPr/>
      <dgm:t>
        <a:bodyPr/>
        <a:lstStyle/>
        <a:p>
          <a:r>
            <a:rPr lang="en-GB"/>
            <a:t>10 Year Capital Investment Programme </a:t>
          </a:r>
        </a:p>
      </dgm:t>
    </dgm:pt>
    <dgm:pt modelId="{B0989BA1-3937-48B1-B541-295B0B3979E6}" type="parTrans" cxnId="{057DB4B7-2BEA-459F-AF8B-6131B341A3C3}">
      <dgm:prSet/>
      <dgm:spPr/>
      <dgm:t>
        <a:bodyPr/>
        <a:lstStyle/>
        <a:p>
          <a:endParaRPr lang="en-GB"/>
        </a:p>
      </dgm:t>
    </dgm:pt>
    <dgm:pt modelId="{38239B10-D677-4F62-92A8-47FB33E8396A}" type="sibTrans" cxnId="{057DB4B7-2BEA-459F-AF8B-6131B341A3C3}">
      <dgm:prSet/>
      <dgm:spPr/>
      <dgm:t>
        <a:bodyPr/>
        <a:lstStyle/>
        <a:p>
          <a:endParaRPr lang="en-GB"/>
        </a:p>
      </dgm:t>
    </dgm:pt>
    <dgm:pt modelId="{4F690C96-E795-4A3F-B440-C2CA42E9884C}">
      <dgm:prSet phldrT="[Text]"/>
      <dgm:spPr>
        <a:solidFill>
          <a:srgbClr val="00B0F0"/>
        </a:solidFill>
      </dgm:spPr>
      <dgm:t>
        <a:bodyPr/>
        <a:lstStyle/>
        <a:p>
          <a:r>
            <a:rPr lang="en-GB"/>
            <a:t>Commercial &amp; Disposal Strategy</a:t>
          </a:r>
        </a:p>
      </dgm:t>
    </dgm:pt>
    <dgm:pt modelId="{17164A12-40E7-47EF-A0EF-57A0C3AAEE5A}" type="parTrans" cxnId="{41C007B5-1E9D-4518-B6DA-2477FB1B50AD}">
      <dgm:prSet/>
      <dgm:spPr/>
      <dgm:t>
        <a:bodyPr/>
        <a:lstStyle/>
        <a:p>
          <a:endParaRPr lang="en-GB"/>
        </a:p>
      </dgm:t>
    </dgm:pt>
    <dgm:pt modelId="{A7254229-7538-494B-A8F6-C26EDEBDFD24}" type="sibTrans" cxnId="{41C007B5-1E9D-4518-B6DA-2477FB1B50AD}">
      <dgm:prSet/>
      <dgm:spPr/>
      <dgm:t>
        <a:bodyPr/>
        <a:lstStyle/>
        <a:p>
          <a:endParaRPr lang="en-GB"/>
        </a:p>
      </dgm:t>
    </dgm:pt>
    <dgm:pt modelId="{E55FCB5B-02A7-4A82-AF40-356835114DAB}">
      <dgm:prSet phldrT="[Text]"/>
      <dgm:spPr>
        <a:solidFill>
          <a:srgbClr val="C00000"/>
        </a:solidFill>
      </dgm:spPr>
      <dgm:t>
        <a:bodyPr/>
        <a:lstStyle/>
        <a:p>
          <a:r>
            <a:rPr lang="en-GB"/>
            <a:t>Estates Strategy</a:t>
          </a:r>
        </a:p>
      </dgm:t>
    </dgm:pt>
    <dgm:pt modelId="{F29B2292-036F-4A4A-8A2D-380B4F9D9C8C}" type="parTrans" cxnId="{42EF42C9-4B72-4EB0-B7B3-D767C8F25529}">
      <dgm:prSet/>
      <dgm:spPr/>
      <dgm:t>
        <a:bodyPr/>
        <a:lstStyle/>
        <a:p>
          <a:endParaRPr lang="en-GB"/>
        </a:p>
      </dgm:t>
    </dgm:pt>
    <dgm:pt modelId="{979452B4-A8F5-490E-97EC-4065ECF22FB0}" type="sibTrans" cxnId="{42EF42C9-4B72-4EB0-B7B3-D767C8F25529}">
      <dgm:prSet/>
      <dgm:spPr/>
      <dgm:t>
        <a:bodyPr/>
        <a:lstStyle/>
        <a:p>
          <a:endParaRPr lang="en-GB"/>
        </a:p>
      </dgm:t>
    </dgm:pt>
    <dgm:pt modelId="{B65D7BD6-DCB8-4096-823B-B03A4F6BB407}">
      <dgm:prSet phldrT="[Text]"/>
      <dgm:spPr>
        <a:solidFill>
          <a:srgbClr val="00B050"/>
        </a:solidFill>
      </dgm:spPr>
      <dgm:t>
        <a:bodyPr/>
        <a:lstStyle/>
        <a:p>
          <a:r>
            <a:rPr lang="en-GB"/>
            <a:t>Decarbonisation</a:t>
          </a:r>
        </a:p>
      </dgm:t>
    </dgm:pt>
    <dgm:pt modelId="{81D75A01-D063-4DBE-B23A-BA7CD0C8DDF2}" type="parTrans" cxnId="{EF045DED-0F13-485E-A4CB-AA880ACA3983}">
      <dgm:prSet/>
      <dgm:spPr/>
      <dgm:t>
        <a:bodyPr/>
        <a:lstStyle/>
        <a:p>
          <a:endParaRPr lang="en-GB"/>
        </a:p>
      </dgm:t>
    </dgm:pt>
    <dgm:pt modelId="{FF36DEE3-025E-473F-8BD3-F97008083DC8}" type="sibTrans" cxnId="{EF045DED-0F13-485E-A4CB-AA880ACA3983}">
      <dgm:prSet/>
      <dgm:spPr/>
      <dgm:t>
        <a:bodyPr/>
        <a:lstStyle/>
        <a:p>
          <a:endParaRPr lang="en-GB"/>
        </a:p>
      </dgm:t>
    </dgm:pt>
    <dgm:pt modelId="{C938966E-2BA2-4CCC-9141-BB77B2726F7F}" type="pres">
      <dgm:prSet presAssocID="{8C01B7EE-DCFD-4481-9644-67C1F3E92C17}" presName="Name0" presStyleCnt="0">
        <dgm:presLayoutVars>
          <dgm:dir/>
          <dgm:resizeHandles val="exact"/>
        </dgm:presLayoutVars>
      </dgm:prSet>
      <dgm:spPr/>
      <dgm:t>
        <a:bodyPr/>
        <a:lstStyle/>
        <a:p>
          <a:endParaRPr lang="en-US"/>
        </a:p>
      </dgm:t>
    </dgm:pt>
    <dgm:pt modelId="{543310F0-E57C-45D5-9C29-26EF0118DE25}" type="pres">
      <dgm:prSet presAssocID="{8C01B7EE-DCFD-4481-9644-67C1F3E92C17}" presName="cycle" presStyleCnt="0"/>
      <dgm:spPr/>
    </dgm:pt>
    <dgm:pt modelId="{785A883B-F125-4A45-A43E-C07080FD3F48}" type="pres">
      <dgm:prSet presAssocID="{13963D4B-A3EE-4ADC-B36C-2FD3E4CD8B81}" presName="nodeFirstNode" presStyleLbl="node1" presStyleIdx="0" presStyleCnt="7">
        <dgm:presLayoutVars>
          <dgm:bulletEnabled val="1"/>
        </dgm:presLayoutVars>
      </dgm:prSet>
      <dgm:spPr/>
      <dgm:t>
        <a:bodyPr/>
        <a:lstStyle/>
        <a:p>
          <a:endParaRPr lang="en-US"/>
        </a:p>
      </dgm:t>
    </dgm:pt>
    <dgm:pt modelId="{40D93720-B3AB-48F6-A1C0-1BADEA9F1FEF}" type="pres">
      <dgm:prSet presAssocID="{8950BE02-1CE7-44C0-9E37-A54AAF571835}" presName="sibTransFirstNode" presStyleLbl="bgShp" presStyleIdx="0" presStyleCnt="1"/>
      <dgm:spPr/>
      <dgm:t>
        <a:bodyPr/>
        <a:lstStyle/>
        <a:p>
          <a:endParaRPr lang="en-US"/>
        </a:p>
      </dgm:t>
    </dgm:pt>
    <dgm:pt modelId="{6903FE17-7C7E-4A44-B0DF-0A679399AB1B}" type="pres">
      <dgm:prSet presAssocID="{C9E36BC7-40AB-4F3B-9E35-BEFDCA671AFA}" presName="nodeFollowingNodes" presStyleLbl="node1" presStyleIdx="1" presStyleCnt="7">
        <dgm:presLayoutVars>
          <dgm:bulletEnabled val="1"/>
        </dgm:presLayoutVars>
      </dgm:prSet>
      <dgm:spPr/>
      <dgm:t>
        <a:bodyPr/>
        <a:lstStyle/>
        <a:p>
          <a:endParaRPr lang="en-US"/>
        </a:p>
      </dgm:t>
    </dgm:pt>
    <dgm:pt modelId="{32D4DC7B-6A12-4CD3-B6F4-F56B466CF512}" type="pres">
      <dgm:prSet presAssocID="{D19BFEA1-DE25-4878-8E18-568C9E4663B4}" presName="nodeFollowingNodes" presStyleLbl="node1" presStyleIdx="2" presStyleCnt="7">
        <dgm:presLayoutVars>
          <dgm:bulletEnabled val="1"/>
        </dgm:presLayoutVars>
      </dgm:prSet>
      <dgm:spPr/>
      <dgm:t>
        <a:bodyPr/>
        <a:lstStyle/>
        <a:p>
          <a:endParaRPr lang="en-US"/>
        </a:p>
      </dgm:t>
    </dgm:pt>
    <dgm:pt modelId="{BB944C24-4F0B-4BBD-9042-09A8AEDBBB8B}" type="pres">
      <dgm:prSet presAssocID="{4BE64F6D-44CA-4850-9BCA-B9E20652AAB6}" presName="nodeFollowingNodes" presStyleLbl="node1" presStyleIdx="3" presStyleCnt="7">
        <dgm:presLayoutVars>
          <dgm:bulletEnabled val="1"/>
        </dgm:presLayoutVars>
      </dgm:prSet>
      <dgm:spPr/>
      <dgm:t>
        <a:bodyPr/>
        <a:lstStyle/>
        <a:p>
          <a:endParaRPr lang="en-US"/>
        </a:p>
      </dgm:t>
    </dgm:pt>
    <dgm:pt modelId="{4DF7279F-CD47-41BF-9687-5CA70938D0F9}" type="pres">
      <dgm:prSet presAssocID="{4F690C96-E795-4A3F-B440-C2CA42E9884C}" presName="nodeFollowingNodes" presStyleLbl="node1" presStyleIdx="4" presStyleCnt="7">
        <dgm:presLayoutVars>
          <dgm:bulletEnabled val="1"/>
        </dgm:presLayoutVars>
      </dgm:prSet>
      <dgm:spPr/>
      <dgm:t>
        <a:bodyPr/>
        <a:lstStyle/>
        <a:p>
          <a:endParaRPr lang="en-US"/>
        </a:p>
      </dgm:t>
    </dgm:pt>
    <dgm:pt modelId="{6D5A8803-2B77-428F-9710-697147F4318D}" type="pres">
      <dgm:prSet presAssocID="{B65D7BD6-DCB8-4096-823B-B03A4F6BB407}" presName="nodeFollowingNodes" presStyleLbl="node1" presStyleIdx="5" presStyleCnt="7">
        <dgm:presLayoutVars>
          <dgm:bulletEnabled val="1"/>
        </dgm:presLayoutVars>
      </dgm:prSet>
      <dgm:spPr/>
      <dgm:t>
        <a:bodyPr/>
        <a:lstStyle/>
        <a:p>
          <a:endParaRPr lang="en-US"/>
        </a:p>
      </dgm:t>
    </dgm:pt>
    <dgm:pt modelId="{A5173D2D-D562-41A0-90EC-B0AFF4ED80AB}" type="pres">
      <dgm:prSet presAssocID="{E55FCB5B-02A7-4A82-AF40-356835114DAB}" presName="nodeFollowingNodes" presStyleLbl="node1" presStyleIdx="6" presStyleCnt="7">
        <dgm:presLayoutVars>
          <dgm:bulletEnabled val="1"/>
        </dgm:presLayoutVars>
      </dgm:prSet>
      <dgm:spPr/>
      <dgm:t>
        <a:bodyPr/>
        <a:lstStyle/>
        <a:p>
          <a:endParaRPr lang="en-US"/>
        </a:p>
      </dgm:t>
    </dgm:pt>
  </dgm:ptLst>
  <dgm:cxnLst>
    <dgm:cxn modelId="{EF045DED-0F13-485E-A4CB-AA880ACA3983}" srcId="{8C01B7EE-DCFD-4481-9644-67C1F3E92C17}" destId="{B65D7BD6-DCB8-4096-823B-B03A4F6BB407}" srcOrd="5" destOrd="0" parTransId="{81D75A01-D063-4DBE-B23A-BA7CD0C8DDF2}" sibTransId="{FF36DEE3-025E-473F-8BD3-F97008083DC8}"/>
    <dgm:cxn modelId="{4C4CC7EB-BF8B-48B2-9165-E08C73236376}" srcId="{8C01B7EE-DCFD-4481-9644-67C1F3E92C17}" destId="{D19BFEA1-DE25-4878-8E18-568C9E4663B4}" srcOrd="2" destOrd="0" parTransId="{150722C6-ED6C-4297-ADAF-32117A358651}" sibTransId="{86B2FF31-701F-4D46-9DD9-AC5C4A35982B}"/>
    <dgm:cxn modelId="{B95401FB-8D15-4A53-87EF-1A0429E2BBCB}" type="presOf" srcId="{B65D7BD6-DCB8-4096-823B-B03A4F6BB407}" destId="{6D5A8803-2B77-428F-9710-697147F4318D}" srcOrd="0" destOrd="0" presId="urn:microsoft.com/office/officeart/2005/8/layout/cycle3"/>
    <dgm:cxn modelId="{18A0C95D-09A2-42D9-B41C-ADF5585AF16F}" type="presOf" srcId="{C9E36BC7-40AB-4F3B-9E35-BEFDCA671AFA}" destId="{6903FE17-7C7E-4A44-B0DF-0A679399AB1B}" srcOrd="0" destOrd="0" presId="urn:microsoft.com/office/officeart/2005/8/layout/cycle3"/>
    <dgm:cxn modelId="{BA945603-DF8D-4424-A936-860E92FAF928}" type="presOf" srcId="{8950BE02-1CE7-44C0-9E37-A54AAF571835}" destId="{40D93720-B3AB-48F6-A1C0-1BADEA9F1FEF}" srcOrd="0" destOrd="0" presId="urn:microsoft.com/office/officeart/2005/8/layout/cycle3"/>
    <dgm:cxn modelId="{C4864266-46A2-42B9-A16B-38AE6368E793}" type="presOf" srcId="{D19BFEA1-DE25-4878-8E18-568C9E4663B4}" destId="{32D4DC7B-6A12-4CD3-B6F4-F56B466CF512}" srcOrd="0" destOrd="0" presId="urn:microsoft.com/office/officeart/2005/8/layout/cycle3"/>
    <dgm:cxn modelId="{4DEED9F2-4D12-48E1-99DD-2A36B4BBCC6F}" type="presOf" srcId="{E55FCB5B-02A7-4A82-AF40-356835114DAB}" destId="{A5173D2D-D562-41A0-90EC-B0AFF4ED80AB}" srcOrd="0" destOrd="0" presId="urn:microsoft.com/office/officeart/2005/8/layout/cycle3"/>
    <dgm:cxn modelId="{6412AB0C-5606-4FB8-ABE6-B25CAF13A07B}" type="presOf" srcId="{13963D4B-A3EE-4ADC-B36C-2FD3E4CD8B81}" destId="{785A883B-F125-4A45-A43E-C07080FD3F48}" srcOrd="0" destOrd="0" presId="urn:microsoft.com/office/officeart/2005/8/layout/cycle3"/>
    <dgm:cxn modelId="{F35EB439-5450-4D4F-9FA8-106BAEF07820}" type="presOf" srcId="{4F690C96-E795-4A3F-B440-C2CA42E9884C}" destId="{4DF7279F-CD47-41BF-9687-5CA70938D0F9}" srcOrd="0" destOrd="0" presId="urn:microsoft.com/office/officeart/2005/8/layout/cycle3"/>
    <dgm:cxn modelId="{E1B60DAE-2394-4A2D-9314-37547A8C31CD}" type="presOf" srcId="{8C01B7EE-DCFD-4481-9644-67C1F3E92C17}" destId="{C938966E-2BA2-4CCC-9141-BB77B2726F7F}" srcOrd="0" destOrd="0" presId="urn:microsoft.com/office/officeart/2005/8/layout/cycle3"/>
    <dgm:cxn modelId="{42EF42C9-4B72-4EB0-B7B3-D767C8F25529}" srcId="{8C01B7EE-DCFD-4481-9644-67C1F3E92C17}" destId="{E55FCB5B-02A7-4A82-AF40-356835114DAB}" srcOrd="6" destOrd="0" parTransId="{F29B2292-036F-4A4A-8A2D-380B4F9D9C8C}" sibTransId="{979452B4-A8F5-490E-97EC-4065ECF22FB0}"/>
    <dgm:cxn modelId="{057DB4B7-2BEA-459F-AF8B-6131B341A3C3}" srcId="{8C01B7EE-DCFD-4481-9644-67C1F3E92C17}" destId="{4BE64F6D-44CA-4850-9BCA-B9E20652AAB6}" srcOrd="3" destOrd="0" parTransId="{B0989BA1-3937-48B1-B541-295B0B3979E6}" sibTransId="{38239B10-D677-4F62-92A8-47FB33E8396A}"/>
    <dgm:cxn modelId="{0C72B41B-7D9E-49FD-B966-83C45E1C385B}" srcId="{8C01B7EE-DCFD-4481-9644-67C1F3E92C17}" destId="{C9E36BC7-40AB-4F3B-9E35-BEFDCA671AFA}" srcOrd="1" destOrd="0" parTransId="{C21292E9-38C1-4A9F-B940-F8B50379CED0}" sibTransId="{C26B451E-9379-4B61-8CE4-F45858F810AF}"/>
    <dgm:cxn modelId="{41C007B5-1E9D-4518-B6DA-2477FB1B50AD}" srcId="{8C01B7EE-DCFD-4481-9644-67C1F3E92C17}" destId="{4F690C96-E795-4A3F-B440-C2CA42E9884C}" srcOrd="4" destOrd="0" parTransId="{17164A12-40E7-47EF-A0EF-57A0C3AAEE5A}" sibTransId="{A7254229-7538-494B-A8F6-C26EDEBDFD24}"/>
    <dgm:cxn modelId="{3E706A23-9A7B-4FA3-A7E8-025CC180E19B}" srcId="{8C01B7EE-DCFD-4481-9644-67C1F3E92C17}" destId="{13963D4B-A3EE-4ADC-B36C-2FD3E4CD8B81}" srcOrd="0" destOrd="0" parTransId="{C143446D-6A66-47B8-8F81-0FCEB9A46A60}" sibTransId="{8950BE02-1CE7-44C0-9E37-A54AAF571835}"/>
    <dgm:cxn modelId="{DA548D0C-5B18-4BA7-833B-2F1B1F6F6157}" type="presOf" srcId="{4BE64F6D-44CA-4850-9BCA-B9E20652AAB6}" destId="{BB944C24-4F0B-4BBD-9042-09A8AEDBBB8B}" srcOrd="0" destOrd="0" presId="urn:microsoft.com/office/officeart/2005/8/layout/cycle3"/>
    <dgm:cxn modelId="{473D8F4D-C119-49FA-9F3F-4AEE14244D06}" type="presParOf" srcId="{C938966E-2BA2-4CCC-9141-BB77B2726F7F}" destId="{543310F0-E57C-45D5-9C29-26EF0118DE25}" srcOrd="0" destOrd="0" presId="urn:microsoft.com/office/officeart/2005/8/layout/cycle3"/>
    <dgm:cxn modelId="{4D1256E4-0A27-4A89-B641-345952640568}" type="presParOf" srcId="{543310F0-E57C-45D5-9C29-26EF0118DE25}" destId="{785A883B-F125-4A45-A43E-C07080FD3F48}" srcOrd="0" destOrd="0" presId="urn:microsoft.com/office/officeart/2005/8/layout/cycle3"/>
    <dgm:cxn modelId="{9D04942C-08F3-42F7-A6A5-AB1225B320F9}" type="presParOf" srcId="{543310F0-E57C-45D5-9C29-26EF0118DE25}" destId="{40D93720-B3AB-48F6-A1C0-1BADEA9F1FEF}" srcOrd="1" destOrd="0" presId="urn:microsoft.com/office/officeart/2005/8/layout/cycle3"/>
    <dgm:cxn modelId="{FE67FF20-4B2F-49D4-B397-5F3CABDF3591}" type="presParOf" srcId="{543310F0-E57C-45D5-9C29-26EF0118DE25}" destId="{6903FE17-7C7E-4A44-B0DF-0A679399AB1B}" srcOrd="2" destOrd="0" presId="urn:microsoft.com/office/officeart/2005/8/layout/cycle3"/>
    <dgm:cxn modelId="{2A36DA66-7A2F-437C-8A11-EB895F6984FF}" type="presParOf" srcId="{543310F0-E57C-45D5-9C29-26EF0118DE25}" destId="{32D4DC7B-6A12-4CD3-B6F4-F56B466CF512}" srcOrd="3" destOrd="0" presId="urn:microsoft.com/office/officeart/2005/8/layout/cycle3"/>
    <dgm:cxn modelId="{F9ECE61E-8B33-4020-844E-A260910B33A8}" type="presParOf" srcId="{543310F0-E57C-45D5-9C29-26EF0118DE25}" destId="{BB944C24-4F0B-4BBD-9042-09A8AEDBBB8B}" srcOrd="4" destOrd="0" presId="urn:microsoft.com/office/officeart/2005/8/layout/cycle3"/>
    <dgm:cxn modelId="{F2BA0007-6C7C-4D98-8F25-B6B509AD2BD3}" type="presParOf" srcId="{543310F0-E57C-45D5-9C29-26EF0118DE25}" destId="{4DF7279F-CD47-41BF-9687-5CA70938D0F9}" srcOrd="5" destOrd="0" presId="urn:microsoft.com/office/officeart/2005/8/layout/cycle3"/>
    <dgm:cxn modelId="{6C3382EC-E191-4682-8E35-98BAEC40CA6B}" type="presParOf" srcId="{543310F0-E57C-45D5-9C29-26EF0118DE25}" destId="{6D5A8803-2B77-428F-9710-697147F4318D}" srcOrd="6" destOrd="0" presId="urn:microsoft.com/office/officeart/2005/8/layout/cycle3"/>
    <dgm:cxn modelId="{7D18113E-C5E6-4075-B2F3-F18A7A850320}" type="presParOf" srcId="{543310F0-E57C-45D5-9C29-26EF0118DE25}" destId="{A5173D2D-D562-41A0-90EC-B0AFF4ED80AB}" srcOrd="7" destOrd="0" presId="urn:microsoft.com/office/officeart/2005/8/layout/cycle3"/>
  </dgm:cxnLst>
  <dgm:bg/>
  <dgm:whole>
    <a:ln w="9525">
      <a:solidFill>
        <a:srgbClr val="00B050"/>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D93720-B3AB-48F6-A1C0-1BADEA9F1FEF}">
      <dsp:nvSpPr>
        <dsp:cNvPr id="0" name=""/>
        <dsp:cNvSpPr/>
      </dsp:nvSpPr>
      <dsp:spPr>
        <a:xfrm>
          <a:off x="662094" y="-29130"/>
          <a:ext cx="4135159" cy="4135159"/>
        </a:xfrm>
        <a:prstGeom prst="circularArrow">
          <a:avLst>
            <a:gd name="adj1" fmla="val 5544"/>
            <a:gd name="adj2" fmla="val 330680"/>
            <a:gd name="adj3" fmla="val 14541853"/>
            <a:gd name="adj4" fmla="val 16935332"/>
            <a:gd name="adj5" fmla="val 5757"/>
          </a:avLst>
        </a:prstGeom>
        <a:solidFill>
          <a:schemeClr val="accent2">
            <a:tint val="40000"/>
            <a:hueOff val="0"/>
            <a:satOff val="0"/>
            <a:lumOff val="0"/>
            <a:alphaOff val="0"/>
          </a:schemeClr>
        </a:solidFill>
        <a:ln w="6350" cap="flat" cmpd="sng" algn="ctr">
          <a:solidFill>
            <a:schemeClr val="dk1">
              <a:hueOff val="0"/>
              <a:satOff val="0"/>
              <a:lumOff val="0"/>
              <a:alphaOff val="0"/>
            </a:schemeClr>
          </a:solidFill>
          <a:prstDash val="solid"/>
          <a:miter lim="800000"/>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785A883B-F125-4A45-A43E-C07080FD3F48}">
      <dsp:nvSpPr>
        <dsp:cNvPr id="0" name=""/>
        <dsp:cNvSpPr/>
      </dsp:nvSpPr>
      <dsp:spPr>
        <a:xfrm>
          <a:off x="2097904" y="889"/>
          <a:ext cx="1263540" cy="631770"/>
        </a:xfrm>
        <a:prstGeom prst="round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GB" sz="1100" kern="1200"/>
            <a:t>Clinical Services Plan</a:t>
          </a:r>
        </a:p>
      </dsp:txBody>
      <dsp:txXfrm>
        <a:off x="2128744" y="31729"/>
        <a:ext cx="1201860" cy="570090"/>
      </dsp:txXfrm>
    </dsp:sp>
    <dsp:sp modelId="{6903FE17-7C7E-4A44-B0DF-0A679399AB1B}">
      <dsp:nvSpPr>
        <dsp:cNvPr id="0" name=""/>
        <dsp:cNvSpPr/>
      </dsp:nvSpPr>
      <dsp:spPr>
        <a:xfrm>
          <a:off x="3476581" y="664825"/>
          <a:ext cx="1263540" cy="631770"/>
        </a:xfrm>
        <a:prstGeom prst="roundRect">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GB" sz="1100" kern="1200"/>
            <a:t>6 Facet Property Survey</a:t>
          </a:r>
        </a:p>
      </dsp:txBody>
      <dsp:txXfrm>
        <a:off x="3507421" y="695665"/>
        <a:ext cx="1201860" cy="570090"/>
      </dsp:txXfrm>
    </dsp:sp>
    <dsp:sp modelId="{32D4DC7B-6A12-4CD3-B6F4-F56B466CF512}">
      <dsp:nvSpPr>
        <dsp:cNvPr id="0" name=""/>
        <dsp:cNvSpPr/>
      </dsp:nvSpPr>
      <dsp:spPr>
        <a:xfrm>
          <a:off x="3817086" y="2156675"/>
          <a:ext cx="1263540" cy="631770"/>
        </a:xfrm>
        <a:prstGeom prst="roundRect">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GB" sz="1100" kern="1200"/>
            <a:t>Development Control Plans</a:t>
          </a:r>
        </a:p>
      </dsp:txBody>
      <dsp:txXfrm>
        <a:off x="3847926" y="2187515"/>
        <a:ext cx="1201860" cy="570090"/>
      </dsp:txXfrm>
    </dsp:sp>
    <dsp:sp modelId="{BB944C24-4F0B-4BBD-9042-09A8AEDBBB8B}">
      <dsp:nvSpPr>
        <dsp:cNvPr id="0" name=""/>
        <dsp:cNvSpPr/>
      </dsp:nvSpPr>
      <dsp:spPr>
        <a:xfrm>
          <a:off x="2863012" y="3353046"/>
          <a:ext cx="1263540" cy="631770"/>
        </a:xfrm>
        <a:prstGeom prst="roundRect">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GB" sz="1100" kern="1200"/>
            <a:t>10 Year Capital Investment Programme </a:t>
          </a:r>
        </a:p>
      </dsp:txBody>
      <dsp:txXfrm>
        <a:off x="2893852" y="3383886"/>
        <a:ext cx="1201860" cy="570090"/>
      </dsp:txXfrm>
    </dsp:sp>
    <dsp:sp modelId="{4DF7279F-CD47-41BF-9687-5CA70938D0F9}">
      <dsp:nvSpPr>
        <dsp:cNvPr id="0" name=""/>
        <dsp:cNvSpPr/>
      </dsp:nvSpPr>
      <dsp:spPr>
        <a:xfrm>
          <a:off x="1332796" y="3353046"/>
          <a:ext cx="1263540" cy="631770"/>
        </a:xfrm>
        <a:prstGeom prst="roundRect">
          <a:avLst/>
        </a:prstGeom>
        <a:solidFill>
          <a:srgbClr val="00B0F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GB" sz="1100" kern="1200"/>
            <a:t>Commercial &amp; Disposal Strategy</a:t>
          </a:r>
        </a:p>
      </dsp:txBody>
      <dsp:txXfrm>
        <a:off x="1363636" y="3383886"/>
        <a:ext cx="1201860" cy="570090"/>
      </dsp:txXfrm>
    </dsp:sp>
    <dsp:sp modelId="{6D5A8803-2B77-428F-9710-697147F4318D}">
      <dsp:nvSpPr>
        <dsp:cNvPr id="0" name=""/>
        <dsp:cNvSpPr/>
      </dsp:nvSpPr>
      <dsp:spPr>
        <a:xfrm>
          <a:off x="378721" y="2156675"/>
          <a:ext cx="1263540" cy="631770"/>
        </a:xfrm>
        <a:prstGeom prst="roundRect">
          <a:avLst/>
        </a:prstGeom>
        <a:solidFill>
          <a:srgbClr val="00B05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GB" sz="1100" kern="1200"/>
            <a:t>Decarbonisation</a:t>
          </a:r>
        </a:p>
      </dsp:txBody>
      <dsp:txXfrm>
        <a:off x="409561" y="2187515"/>
        <a:ext cx="1201860" cy="570090"/>
      </dsp:txXfrm>
    </dsp:sp>
    <dsp:sp modelId="{A5173D2D-D562-41A0-90EC-B0AFF4ED80AB}">
      <dsp:nvSpPr>
        <dsp:cNvPr id="0" name=""/>
        <dsp:cNvSpPr/>
      </dsp:nvSpPr>
      <dsp:spPr>
        <a:xfrm>
          <a:off x="719227" y="664825"/>
          <a:ext cx="1263540" cy="631770"/>
        </a:xfrm>
        <a:prstGeom prst="roundRect">
          <a:avLst/>
        </a:prstGeom>
        <a:solidFill>
          <a:srgbClr val="C0000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GB" sz="1100" kern="1200"/>
            <a:t>Estates Strategy</a:t>
          </a:r>
        </a:p>
      </dsp:txBody>
      <dsp:txXfrm>
        <a:off x="750067" y="695665"/>
        <a:ext cx="1201860" cy="570090"/>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0C0F0DD-9703-1B08-F186-09863366152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F1CF608-3E59-7EE6-DD4C-37F02FFE3A2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DBDCEE2-8F85-4FE7-8B30-E8E18ACAC866}" type="datetimeFigureOut">
              <a:rPr lang="en-GB" smtClean="0"/>
              <a:t>18/05/2023</a:t>
            </a:fld>
            <a:endParaRPr lang="en-GB"/>
          </a:p>
        </p:txBody>
      </p:sp>
      <p:sp>
        <p:nvSpPr>
          <p:cNvPr id="4" name="Footer Placeholder 3">
            <a:extLst>
              <a:ext uri="{FF2B5EF4-FFF2-40B4-BE49-F238E27FC236}">
                <a16:creationId xmlns:a16="http://schemas.microsoft.com/office/drawing/2014/main" id="{5E84FB77-231A-7E63-3DE4-79654958F6C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5AFD055-4BC4-CBEB-36F0-2B3B9F6D677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EFC5DA9-4FDB-434C-8870-65E5AA0B4CD6}" type="slidenum">
              <a:rPr lang="en-GB" smtClean="0"/>
              <a:t>‹#›</a:t>
            </a:fld>
            <a:endParaRPr lang="en-GB"/>
          </a:p>
        </p:txBody>
      </p:sp>
    </p:spTree>
    <p:extLst>
      <p:ext uri="{BB962C8B-B14F-4D97-AF65-F5344CB8AC3E}">
        <p14:creationId xmlns:p14="http://schemas.microsoft.com/office/powerpoint/2010/main" val="273869885"/>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09T15:23:36.355"/>
    </inkml:context>
    <inkml:brush xml:id="br0">
      <inkml:brushProperty name="width" value="0.1" units="cm"/>
      <inkml:brushProperty name="height" value="0.1" units="cm"/>
      <inkml:brushProperty name="color" value="#E71224"/>
    </inkml:brush>
  </inkml:definitions>
  <inkml:trace contextRef="#ctx0" brushRef="#br0">0 0 24575,'0'0'-8191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1-21T12:23:25.768"/>
    </inkml:context>
    <inkml:brush xml:id="br0">
      <inkml:brushProperty name="width" value="0.3" units="cm"/>
      <inkml:brushProperty name="height" value="0.6" units="cm"/>
      <inkml:brushProperty name="color" value="#00F900"/>
      <inkml:brushProperty name="tip" value="rectangle"/>
      <inkml:brushProperty name="rasterOp" value="maskPen"/>
      <inkml:brushProperty name="ignorePressure" value="1"/>
    </inkml:brush>
  </inkml:definitions>
  <inkml:trace contextRef="#ctx0" brushRef="#br0">1 1,'0'0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1-21T12:23:27.532"/>
    </inkml:context>
    <inkml:brush xml:id="br0">
      <inkml:brushProperty name="width" value="0.3" units="cm"/>
      <inkml:brushProperty name="height" value="0.6" units="cm"/>
      <inkml:brushProperty name="color" value="#00F900"/>
      <inkml:brushProperty name="tip" value="rectangle"/>
      <inkml:brushProperty name="rasterOp" value="maskPen"/>
      <inkml:brushProperty name="ignorePressure" value="1"/>
    </inkml:brush>
  </inkml:definitions>
  <inkml:trace contextRef="#ctx0" brushRef="#br0">1 1</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1-21T12:23:28.904"/>
    </inkml:context>
    <inkml:brush xml:id="br0">
      <inkml:brushProperty name="width" value="0.3" units="cm"/>
      <inkml:brushProperty name="height" value="0.6" units="cm"/>
      <inkml:brushProperty name="color" value="#00F900"/>
      <inkml:brushProperty name="tip" value="rectangle"/>
      <inkml:brushProperty name="rasterOp" value="maskPen"/>
      <inkml:brushProperty name="ignorePressure" value="1"/>
    </inkml:brush>
  </inkml:definitions>
  <inkml:trace contextRef="#ctx0" brushRef="#br0">1 1,'0'0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1-22T17:29:28.087"/>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1,'24080'0,"-24058"0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1-22T17:30:11.107"/>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1,'24118'0,"-24110"0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1-22T17:30:32.460"/>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0,'0'3476,"0"-3454</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1-22T17:30:57.286"/>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1,'0'3488,"0"-3471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1-22T17:31:41.285"/>
    </inkml:context>
    <inkml:brush xml:id="br0">
      <inkml:brushProperty name="width" value="0.05" units="cm"/>
      <inkml:brushProperty name="height" value="0.05" units="cm"/>
      <inkml:brushProperty name="color" value="#E71224"/>
      <inkml:brushProperty name="ignorePressure" value="1"/>
    </inkml:brush>
  </inkml:definitions>
  <inkml:trace contextRef="#ctx0" brushRef="#br0">31904 1,'-31876'0,"31848"0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1-22T17:32:16.206"/>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1,'0'2878,"0"-2856</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5-09T16:27:59.942"/>
    </inkml:context>
    <inkml:brush xml:id="br0">
      <inkml:brushProperty name="width" value="0.1" units="cm"/>
      <inkml:brushProperty name="height" value="0.1" units="cm"/>
      <inkml:brushProperty name="color" value="#E71224"/>
      <inkml:brushProperty name="ignorePressure" value="1"/>
    </inkml:brush>
  </inkml:definitions>
  <inkml:trace contextRef="#ctx0" brushRef="#br0">1 1,'0'5761,"0"-5741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1-21T12:21:25.240"/>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1,'31910'0,"-31899"0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5-09T16:28:16.506"/>
    </inkml:context>
    <inkml:brush xml:id="br0">
      <inkml:brushProperty name="width" value="0.1" units="cm"/>
      <inkml:brushProperty name="height" value="0.1" units="cm"/>
      <inkml:brushProperty name="color" value="#E71224"/>
      <inkml:brushProperty name="ignorePressure" value="1"/>
    </inkml:brush>
  </inkml:definitions>
  <inkml:trace contextRef="#ctx0" brushRef="#br0">1 1,'0'5796,"0"-5780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5-09T16:28:35.054"/>
    </inkml:context>
    <inkml:brush xml:id="br0">
      <inkml:brushProperty name="width" value="0.1" units="cm"/>
      <inkml:brushProperty name="height" value="0.1" units="cm"/>
      <inkml:brushProperty name="color" value="#E71224"/>
      <inkml:brushProperty name="ignorePressure" value="1"/>
    </inkml:brush>
  </inkml:definitions>
  <inkml:trace contextRef="#ctx0" brushRef="#br0">0 0,'2702'0,"-2677"0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5-09T16:28:44.447"/>
    </inkml:context>
    <inkml:brush xml:id="br0">
      <inkml:brushProperty name="width" value="0.1" units="cm"/>
      <inkml:brushProperty name="height" value="0.1" units="cm"/>
      <inkml:brushProperty name="color" value="#E71224"/>
      <inkml:brushProperty name="ignorePressure" value="1"/>
    </inkml:brush>
  </inkml:definitions>
  <inkml:trace contextRef="#ctx0" brushRef="#br0">1 0,'2696'0,"-2685"0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1-21T12:22:14.510"/>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0,'0'2752,"0"-2730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1-21T12:22:31.111"/>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1,'2357'0,"-2335"0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1-21T12:22:47.550"/>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0,'0'2771,"0"-2754</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1-21T12:23:15.363"/>
    </inkml:context>
    <inkml:brush xml:id="br0">
      <inkml:brushProperty name="width" value="0.3" units="cm"/>
      <inkml:brushProperty name="height" value="0.6" units="cm"/>
      <inkml:brushProperty name="color" value="#FB2805"/>
      <inkml:brushProperty name="tip" value="rectangle"/>
      <inkml:brushProperty name="rasterOp" value="maskPen"/>
      <inkml:brushProperty name="ignorePressure" value="1"/>
    </inkml:brush>
  </inkml:definitions>
  <inkml:trace contextRef="#ctx0" brushRef="#br0">1 0,'0'0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1-21T12:23:16.663"/>
    </inkml:context>
    <inkml:brush xml:id="br0">
      <inkml:brushProperty name="width" value="0.3" units="cm"/>
      <inkml:brushProperty name="height" value="0.6" units="cm"/>
      <inkml:brushProperty name="color" value="#FB2805"/>
      <inkml:brushProperty name="tip" value="rectangle"/>
      <inkml:brushProperty name="rasterOp" value="maskPen"/>
      <inkml:brushProperty name="ignorePressure" value="1"/>
    </inkml:brush>
  </inkml:definitions>
  <inkml:trace contextRef="#ctx0" brushRef="#br0">1 1,'0'0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1-21T12:23:17.628"/>
    </inkml:context>
    <inkml:brush xml:id="br0">
      <inkml:brushProperty name="width" value="0.3" units="cm"/>
      <inkml:brushProperty name="height" value="0.6" units="cm"/>
      <inkml:brushProperty name="color" value="#FB2805"/>
      <inkml:brushProperty name="tip" value="rectangle"/>
      <inkml:brushProperty name="rasterOp" value="maskPen"/>
      <inkml:brushProperty name="ignorePressure" value="1"/>
    </inkml:brush>
  </inkml:definitions>
  <inkml:trace contextRef="#ctx0" brushRef="#br0">1 0,'0'0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1-21T12:23:18.530"/>
    </inkml:context>
    <inkml:brush xml:id="br0">
      <inkml:brushProperty name="width" value="0.3" units="cm"/>
      <inkml:brushProperty name="height" value="0.6" units="cm"/>
      <inkml:brushProperty name="color" value="#FB2805"/>
      <inkml:brushProperty name="tip" value="rectangle"/>
      <inkml:brushProperty name="rasterOp" value="maskPen"/>
      <inkml:brushProperty name="ignorePressure" value="1"/>
    </inkml:brush>
  </inkml:definitions>
  <inkml:trace contextRef="#ctx0" brushRef="#br0">1 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CFBCDC-DCC5-4CD6-82E1-D1B742E9BC2B}" type="datetimeFigureOut">
              <a:rPr lang="en-GB" smtClean="0"/>
              <a:t>18/05/2023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324DF4-9635-4E80-AAAF-0038BFB46A1A}" type="slidenum">
              <a:rPr lang="en-GB" smtClean="0"/>
              <a:t>‹#›</a:t>
            </a:fld>
            <a:endParaRPr lang="en-GB"/>
          </a:p>
        </p:txBody>
      </p:sp>
    </p:spTree>
    <p:extLst>
      <p:ext uri="{BB962C8B-B14F-4D97-AF65-F5344CB8AC3E}">
        <p14:creationId xmlns:p14="http://schemas.microsoft.com/office/powerpoint/2010/main" val="4016114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2E6D7B-2A6E-42DA-A97A-B5B93F3D529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98756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7B7675-D611-4848-AF04-DE7AD5ED87C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40918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7B7675-D611-4848-AF04-DE7AD5ED87C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69572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7B7675-D611-4848-AF04-DE7AD5ED87C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59236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7B7675-D611-4848-AF04-DE7AD5ED87C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6987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7B7675-D611-4848-AF04-DE7AD5ED87C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294955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7B7675-D611-4848-AF04-DE7AD5ED87C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30282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7B7675-D611-4848-AF04-DE7AD5ED87C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379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7B7675-D611-4848-AF04-DE7AD5ED87C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432363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7B7675-D611-4848-AF04-DE7AD5ED87C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21674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7B7675-D611-4848-AF04-DE7AD5ED87C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63554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474BFFB-7F7E-48AD-8EA0-B03D233DC075}" type="slidenum">
              <a:rPr lang="en-GB" smtClean="0"/>
              <a:t>6</a:t>
            </a:fld>
            <a:endParaRPr lang="en-GB"/>
          </a:p>
        </p:txBody>
      </p:sp>
    </p:spTree>
    <p:extLst>
      <p:ext uri="{BB962C8B-B14F-4D97-AF65-F5344CB8AC3E}">
        <p14:creationId xmlns:p14="http://schemas.microsoft.com/office/powerpoint/2010/main" val="803632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7B7675-D611-4848-AF04-DE7AD5ED87C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9850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0324DF4-9635-4E80-AAAF-0038BFB46A1A}" type="slidenum">
              <a:rPr lang="en-GB" smtClean="0"/>
              <a:t>11</a:t>
            </a:fld>
            <a:endParaRPr lang="en-GB"/>
          </a:p>
        </p:txBody>
      </p:sp>
    </p:spTree>
    <p:extLst>
      <p:ext uri="{BB962C8B-B14F-4D97-AF65-F5344CB8AC3E}">
        <p14:creationId xmlns:p14="http://schemas.microsoft.com/office/powerpoint/2010/main" val="2798687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0324DF4-9635-4E80-AAAF-0038BFB46A1A}" type="slidenum">
              <a:rPr lang="en-GB" smtClean="0"/>
              <a:t>15</a:t>
            </a:fld>
            <a:endParaRPr lang="en-GB"/>
          </a:p>
        </p:txBody>
      </p:sp>
    </p:spTree>
    <p:extLst>
      <p:ext uri="{BB962C8B-B14F-4D97-AF65-F5344CB8AC3E}">
        <p14:creationId xmlns:p14="http://schemas.microsoft.com/office/powerpoint/2010/main" val="22781186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0324DF4-9635-4E80-AAAF-0038BFB46A1A}" type="slidenum">
              <a:rPr lang="en-GB" smtClean="0"/>
              <a:t>31</a:t>
            </a:fld>
            <a:endParaRPr lang="en-GB"/>
          </a:p>
        </p:txBody>
      </p:sp>
    </p:spTree>
    <p:extLst>
      <p:ext uri="{BB962C8B-B14F-4D97-AF65-F5344CB8AC3E}">
        <p14:creationId xmlns:p14="http://schemas.microsoft.com/office/powerpoint/2010/main" val="2741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EBAF2-A79C-F207-8627-48BE5DA26ED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1230815-1DE4-49F8-E625-FA8701F55D5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5E3A628-A9CA-2CCB-D576-0ED7064C956C}"/>
              </a:ext>
            </a:extLst>
          </p:cNvPr>
          <p:cNvSpPr>
            <a:spLocks noGrp="1"/>
          </p:cNvSpPr>
          <p:nvPr>
            <p:ph type="dt" sz="half" idx="10"/>
          </p:nvPr>
        </p:nvSpPr>
        <p:spPr/>
        <p:txBody>
          <a:bodyPr/>
          <a:lstStyle/>
          <a:p>
            <a:fld id="{DF43CBB8-5682-4B03-8F6B-3E335FD92397}" type="datetime1">
              <a:rPr lang="en-GB" smtClean="0"/>
              <a:t>18/05/2023</a:t>
            </a:fld>
            <a:endParaRPr lang="en-GB"/>
          </a:p>
        </p:txBody>
      </p:sp>
      <p:sp>
        <p:nvSpPr>
          <p:cNvPr id="5" name="Footer Placeholder 4">
            <a:extLst>
              <a:ext uri="{FF2B5EF4-FFF2-40B4-BE49-F238E27FC236}">
                <a16:creationId xmlns:a16="http://schemas.microsoft.com/office/drawing/2014/main" id="{9EFC605E-8EE0-0A7B-AA9A-82E3426CEE3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448B2FF-97CD-6A3C-AE6B-D8BBB0E8702C}"/>
              </a:ext>
            </a:extLst>
          </p:cNvPr>
          <p:cNvSpPr>
            <a:spLocks noGrp="1"/>
          </p:cNvSpPr>
          <p:nvPr>
            <p:ph type="sldNum" sz="quarter" idx="12"/>
          </p:nvPr>
        </p:nvSpPr>
        <p:spPr/>
        <p:txBody>
          <a:bodyPr/>
          <a:lstStyle/>
          <a:p>
            <a:fld id="{9039D105-F26B-4E5B-B903-8DFF57142846}" type="slidenum">
              <a:rPr lang="en-GB" smtClean="0"/>
              <a:t>‹#›</a:t>
            </a:fld>
            <a:endParaRPr lang="en-GB"/>
          </a:p>
        </p:txBody>
      </p:sp>
    </p:spTree>
    <p:extLst>
      <p:ext uri="{BB962C8B-B14F-4D97-AF65-F5344CB8AC3E}">
        <p14:creationId xmlns:p14="http://schemas.microsoft.com/office/powerpoint/2010/main" val="4557802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827C3-C32F-59C5-E0F1-37FE7CAFD6A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0135808-5D21-9C09-68D5-D295512D4B8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27167F5-234D-6A54-207C-271CE0C8858C}"/>
              </a:ext>
            </a:extLst>
          </p:cNvPr>
          <p:cNvSpPr>
            <a:spLocks noGrp="1"/>
          </p:cNvSpPr>
          <p:nvPr>
            <p:ph type="dt" sz="half" idx="10"/>
          </p:nvPr>
        </p:nvSpPr>
        <p:spPr/>
        <p:txBody>
          <a:bodyPr/>
          <a:lstStyle/>
          <a:p>
            <a:fld id="{A9550904-67BF-4244-A483-84F72109ED7A}" type="datetime1">
              <a:rPr lang="en-GB" smtClean="0"/>
              <a:t>18/05/2023</a:t>
            </a:fld>
            <a:endParaRPr lang="en-GB"/>
          </a:p>
        </p:txBody>
      </p:sp>
      <p:sp>
        <p:nvSpPr>
          <p:cNvPr id="5" name="Footer Placeholder 4">
            <a:extLst>
              <a:ext uri="{FF2B5EF4-FFF2-40B4-BE49-F238E27FC236}">
                <a16:creationId xmlns:a16="http://schemas.microsoft.com/office/drawing/2014/main" id="{4FEAFB73-F7D3-5899-9464-F89D6F113E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413D8F-7ED9-4002-813C-8AD72641A151}"/>
              </a:ext>
            </a:extLst>
          </p:cNvPr>
          <p:cNvSpPr>
            <a:spLocks noGrp="1"/>
          </p:cNvSpPr>
          <p:nvPr>
            <p:ph type="sldNum" sz="quarter" idx="12"/>
          </p:nvPr>
        </p:nvSpPr>
        <p:spPr/>
        <p:txBody>
          <a:bodyPr/>
          <a:lstStyle/>
          <a:p>
            <a:fld id="{9039D105-F26B-4E5B-B903-8DFF57142846}" type="slidenum">
              <a:rPr lang="en-GB" smtClean="0"/>
              <a:t>‹#›</a:t>
            </a:fld>
            <a:endParaRPr lang="en-GB"/>
          </a:p>
        </p:txBody>
      </p:sp>
    </p:spTree>
    <p:extLst>
      <p:ext uri="{BB962C8B-B14F-4D97-AF65-F5344CB8AC3E}">
        <p14:creationId xmlns:p14="http://schemas.microsoft.com/office/powerpoint/2010/main" val="13603599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7617AE8-CA34-C87D-D77D-04E2BE264AB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1200FBE-D3FC-6E31-71E5-74568AB7A99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ED296B-56C7-A931-8723-22BEA15BEEA3}"/>
              </a:ext>
            </a:extLst>
          </p:cNvPr>
          <p:cNvSpPr>
            <a:spLocks noGrp="1"/>
          </p:cNvSpPr>
          <p:nvPr>
            <p:ph type="dt" sz="half" idx="10"/>
          </p:nvPr>
        </p:nvSpPr>
        <p:spPr/>
        <p:txBody>
          <a:bodyPr/>
          <a:lstStyle/>
          <a:p>
            <a:fld id="{3D25B0F9-CBF7-47CA-8728-F7FBFED6D96C}" type="datetime1">
              <a:rPr lang="en-GB" smtClean="0"/>
              <a:t>18/05/2023</a:t>
            </a:fld>
            <a:endParaRPr lang="en-GB"/>
          </a:p>
        </p:txBody>
      </p:sp>
      <p:sp>
        <p:nvSpPr>
          <p:cNvPr id="5" name="Footer Placeholder 4">
            <a:extLst>
              <a:ext uri="{FF2B5EF4-FFF2-40B4-BE49-F238E27FC236}">
                <a16:creationId xmlns:a16="http://schemas.microsoft.com/office/drawing/2014/main" id="{A6B56C1F-9936-67B5-4AB6-D3CB346858D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F0D1867-1560-7DB5-C212-EC11F9B673ED}"/>
              </a:ext>
            </a:extLst>
          </p:cNvPr>
          <p:cNvSpPr>
            <a:spLocks noGrp="1"/>
          </p:cNvSpPr>
          <p:nvPr>
            <p:ph type="sldNum" sz="quarter" idx="12"/>
          </p:nvPr>
        </p:nvSpPr>
        <p:spPr/>
        <p:txBody>
          <a:bodyPr/>
          <a:lstStyle/>
          <a:p>
            <a:fld id="{9039D105-F26B-4E5B-B903-8DFF57142846}" type="slidenum">
              <a:rPr lang="en-GB" smtClean="0"/>
              <a:t>‹#›</a:t>
            </a:fld>
            <a:endParaRPr lang="en-GB"/>
          </a:p>
        </p:txBody>
      </p:sp>
    </p:spTree>
    <p:extLst>
      <p:ext uri="{BB962C8B-B14F-4D97-AF65-F5344CB8AC3E}">
        <p14:creationId xmlns:p14="http://schemas.microsoft.com/office/powerpoint/2010/main" val="1120608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7C1AF-6053-B054-9AD9-D698C343FCB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F099299-87EF-8AE4-5DBA-9F5F1CF50F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082F32D-2602-22E9-B71B-726643936E39}"/>
              </a:ext>
            </a:extLst>
          </p:cNvPr>
          <p:cNvSpPr>
            <a:spLocks noGrp="1"/>
          </p:cNvSpPr>
          <p:nvPr>
            <p:ph type="dt" sz="half" idx="10"/>
          </p:nvPr>
        </p:nvSpPr>
        <p:spPr/>
        <p:txBody>
          <a:bodyPr/>
          <a:lstStyle/>
          <a:p>
            <a:fld id="{DC58E487-BFB8-4882-AE96-5654A28C1A8F}" type="datetime1">
              <a:rPr lang="en-GB" smtClean="0"/>
              <a:t>18/05/2023</a:t>
            </a:fld>
            <a:endParaRPr lang="en-GB"/>
          </a:p>
        </p:txBody>
      </p:sp>
      <p:sp>
        <p:nvSpPr>
          <p:cNvPr id="5" name="Footer Placeholder 4">
            <a:extLst>
              <a:ext uri="{FF2B5EF4-FFF2-40B4-BE49-F238E27FC236}">
                <a16:creationId xmlns:a16="http://schemas.microsoft.com/office/drawing/2014/main" id="{D8CF5A3D-A8FA-254B-DDDC-A3BF832DC26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5DCB32E-2146-74D0-DD50-58DC31E70A46}"/>
              </a:ext>
            </a:extLst>
          </p:cNvPr>
          <p:cNvSpPr>
            <a:spLocks noGrp="1"/>
          </p:cNvSpPr>
          <p:nvPr>
            <p:ph type="sldNum" sz="quarter" idx="12"/>
          </p:nvPr>
        </p:nvSpPr>
        <p:spPr/>
        <p:txBody>
          <a:bodyPr/>
          <a:lstStyle/>
          <a:p>
            <a:fld id="{9039D105-F26B-4E5B-B903-8DFF57142846}" type="slidenum">
              <a:rPr lang="en-GB" smtClean="0"/>
              <a:t>‹#›</a:t>
            </a:fld>
            <a:endParaRPr lang="en-GB"/>
          </a:p>
        </p:txBody>
      </p:sp>
    </p:spTree>
    <p:extLst>
      <p:ext uri="{BB962C8B-B14F-4D97-AF65-F5344CB8AC3E}">
        <p14:creationId xmlns:p14="http://schemas.microsoft.com/office/powerpoint/2010/main" val="3207580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9ED68-49C1-7B1E-A2E6-047EA50DBA3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9978C0A-B00A-E80E-9A7E-BD2F301728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AE4173-9F67-F2CA-C72C-94B3B3546B06}"/>
              </a:ext>
            </a:extLst>
          </p:cNvPr>
          <p:cNvSpPr>
            <a:spLocks noGrp="1"/>
          </p:cNvSpPr>
          <p:nvPr>
            <p:ph type="dt" sz="half" idx="10"/>
          </p:nvPr>
        </p:nvSpPr>
        <p:spPr/>
        <p:txBody>
          <a:bodyPr/>
          <a:lstStyle/>
          <a:p>
            <a:fld id="{75349D21-7409-4F33-AB02-B283C88487EF}" type="datetime1">
              <a:rPr lang="en-GB" smtClean="0"/>
              <a:t>18/05/2023</a:t>
            </a:fld>
            <a:endParaRPr lang="en-GB"/>
          </a:p>
        </p:txBody>
      </p:sp>
      <p:sp>
        <p:nvSpPr>
          <p:cNvPr id="5" name="Footer Placeholder 4">
            <a:extLst>
              <a:ext uri="{FF2B5EF4-FFF2-40B4-BE49-F238E27FC236}">
                <a16:creationId xmlns:a16="http://schemas.microsoft.com/office/drawing/2014/main" id="{BB4051F0-C543-2E1D-0138-67DF5389B87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E55C7C0-659A-9DA3-849D-774B6A008E89}"/>
              </a:ext>
            </a:extLst>
          </p:cNvPr>
          <p:cNvSpPr>
            <a:spLocks noGrp="1"/>
          </p:cNvSpPr>
          <p:nvPr>
            <p:ph type="sldNum" sz="quarter" idx="12"/>
          </p:nvPr>
        </p:nvSpPr>
        <p:spPr/>
        <p:txBody>
          <a:bodyPr/>
          <a:lstStyle/>
          <a:p>
            <a:fld id="{9039D105-F26B-4E5B-B903-8DFF57142846}" type="slidenum">
              <a:rPr lang="en-GB" smtClean="0"/>
              <a:t>‹#›</a:t>
            </a:fld>
            <a:endParaRPr lang="en-GB"/>
          </a:p>
        </p:txBody>
      </p:sp>
    </p:spTree>
    <p:extLst>
      <p:ext uri="{BB962C8B-B14F-4D97-AF65-F5344CB8AC3E}">
        <p14:creationId xmlns:p14="http://schemas.microsoft.com/office/powerpoint/2010/main" val="171451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CA1F4-0C8D-BFFF-4048-F5295CE1933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545FEB2-EA4F-FA46-9916-BA61F9A831B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22B95C3-C9FC-167B-E548-31DA6CB9B06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73F04C7-9922-9041-BD1C-165389EF366E}"/>
              </a:ext>
            </a:extLst>
          </p:cNvPr>
          <p:cNvSpPr>
            <a:spLocks noGrp="1"/>
          </p:cNvSpPr>
          <p:nvPr>
            <p:ph type="dt" sz="half" idx="10"/>
          </p:nvPr>
        </p:nvSpPr>
        <p:spPr/>
        <p:txBody>
          <a:bodyPr/>
          <a:lstStyle/>
          <a:p>
            <a:fld id="{9CBF60AA-7A90-40C8-B1CB-3475163A5CFF}" type="datetime1">
              <a:rPr lang="en-GB" smtClean="0"/>
              <a:t>18/05/2023</a:t>
            </a:fld>
            <a:endParaRPr lang="en-GB"/>
          </a:p>
        </p:txBody>
      </p:sp>
      <p:sp>
        <p:nvSpPr>
          <p:cNvPr id="6" name="Footer Placeholder 5">
            <a:extLst>
              <a:ext uri="{FF2B5EF4-FFF2-40B4-BE49-F238E27FC236}">
                <a16:creationId xmlns:a16="http://schemas.microsoft.com/office/drawing/2014/main" id="{0F9787B6-3B92-C59B-DF40-4EF399123E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7868664-C34B-5440-AD8F-E634FFC31779}"/>
              </a:ext>
            </a:extLst>
          </p:cNvPr>
          <p:cNvSpPr>
            <a:spLocks noGrp="1"/>
          </p:cNvSpPr>
          <p:nvPr>
            <p:ph type="sldNum" sz="quarter" idx="12"/>
          </p:nvPr>
        </p:nvSpPr>
        <p:spPr/>
        <p:txBody>
          <a:bodyPr/>
          <a:lstStyle/>
          <a:p>
            <a:fld id="{9039D105-F26B-4E5B-B903-8DFF57142846}" type="slidenum">
              <a:rPr lang="en-GB" smtClean="0"/>
              <a:t>‹#›</a:t>
            </a:fld>
            <a:endParaRPr lang="en-GB"/>
          </a:p>
        </p:txBody>
      </p:sp>
    </p:spTree>
    <p:extLst>
      <p:ext uri="{BB962C8B-B14F-4D97-AF65-F5344CB8AC3E}">
        <p14:creationId xmlns:p14="http://schemas.microsoft.com/office/powerpoint/2010/main" val="2316418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F3978-51EC-40F9-809F-4601345EC9C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ECC2877-BB46-D8E5-3078-B45EAD69507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CAF614B-E303-B048-FE46-5CA9F1BDD89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6B84355-108D-AE55-47B2-5760FAF1AA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DD60AE2-28E6-07A4-CCF5-2F2CFD77E6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378CEAD-6A64-E7F6-B0D5-BE055FD6E16E}"/>
              </a:ext>
            </a:extLst>
          </p:cNvPr>
          <p:cNvSpPr>
            <a:spLocks noGrp="1"/>
          </p:cNvSpPr>
          <p:nvPr>
            <p:ph type="dt" sz="half" idx="10"/>
          </p:nvPr>
        </p:nvSpPr>
        <p:spPr/>
        <p:txBody>
          <a:bodyPr/>
          <a:lstStyle/>
          <a:p>
            <a:fld id="{5E827BCB-0FD7-4F66-B16D-52C56B3C1D1D}" type="datetime1">
              <a:rPr lang="en-GB" smtClean="0"/>
              <a:t>18/05/2023</a:t>
            </a:fld>
            <a:endParaRPr lang="en-GB"/>
          </a:p>
        </p:txBody>
      </p:sp>
      <p:sp>
        <p:nvSpPr>
          <p:cNvPr id="8" name="Footer Placeholder 7">
            <a:extLst>
              <a:ext uri="{FF2B5EF4-FFF2-40B4-BE49-F238E27FC236}">
                <a16:creationId xmlns:a16="http://schemas.microsoft.com/office/drawing/2014/main" id="{2D53E20D-468D-1441-7328-7BCB836A6C2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D4FB316-9790-B81F-F43F-FE31CB5221F6}"/>
              </a:ext>
            </a:extLst>
          </p:cNvPr>
          <p:cNvSpPr>
            <a:spLocks noGrp="1"/>
          </p:cNvSpPr>
          <p:nvPr>
            <p:ph type="sldNum" sz="quarter" idx="12"/>
          </p:nvPr>
        </p:nvSpPr>
        <p:spPr/>
        <p:txBody>
          <a:bodyPr/>
          <a:lstStyle/>
          <a:p>
            <a:fld id="{9039D105-F26B-4E5B-B903-8DFF57142846}" type="slidenum">
              <a:rPr lang="en-GB" smtClean="0"/>
              <a:t>‹#›</a:t>
            </a:fld>
            <a:endParaRPr lang="en-GB"/>
          </a:p>
        </p:txBody>
      </p:sp>
    </p:spTree>
    <p:extLst>
      <p:ext uri="{BB962C8B-B14F-4D97-AF65-F5344CB8AC3E}">
        <p14:creationId xmlns:p14="http://schemas.microsoft.com/office/powerpoint/2010/main" val="1376194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8DC7E-48BD-138E-A5A0-59F2A8C79C3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FA61349-3F8F-CB3C-BA50-DDCF9652C836}"/>
              </a:ext>
            </a:extLst>
          </p:cNvPr>
          <p:cNvSpPr>
            <a:spLocks noGrp="1"/>
          </p:cNvSpPr>
          <p:nvPr>
            <p:ph type="dt" sz="half" idx="10"/>
          </p:nvPr>
        </p:nvSpPr>
        <p:spPr/>
        <p:txBody>
          <a:bodyPr/>
          <a:lstStyle/>
          <a:p>
            <a:fld id="{F96EDD61-567D-481D-8996-25057052403B}" type="datetime1">
              <a:rPr lang="en-GB" smtClean="0"/>
              <a:t>18/05/2023</a:t>
            </a:fld>
            <a:endParaRPr lang="en-GB"/>
          </a:p>
        </p:txBody>
      </p:sp>
      <p:sp>
        <p:nvSpPr>
          <p:cNvPr id="4" name="Footer Placeholder 3">
            <a:extLst>
              <a:ext uri="{FF2B5EF4-FFF2-40B4-BE49-F238E27FC236}">
                <a16:creationId xmlns:a16="http://schemas.microsoft.com/office/drawing/2014/main" id="{4809BFED-F2FC-9145-C1BA-B7FD0751736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E7CD4F1-751C-82AE-2624-CBC904BD49A4}"/>
              </a:ext>
            </a:extLst>
          </p:cNvPr>
          <p:cNvSpPr>
            <a:spLocks noGrp="1"/>
          </p:cNvSpPr>
          <p:nvPr>
            <p:ph type="sldNum" sz="quarter" idx="12"/>
          </p:nvPr>
        </p:nvSpPr>
        <p:spPr/>
        <p:txBody>
          <a:bodyPr/>
          <a:lstStyle/>
          <a:p>
            <a:fld id="{9039D105-F26B-4E5B-B903-8DFF57142846}" type="slidenum">
              <a:rPr lang="en-GB" smtClean="0"/>
              <a:t>‹#›</a:t>
            </a:fld>
            <a:endParaRPr lang="en-GB"/>
          </a:p>
        </p:txBody>
      </p:sp>
    </p:spTree>
    <p:extLst>
      <p:ext uri="{BB962C8B-B14F-4D97-AF65-F5344CB8AC3E}">
        <p14:creationId xmlns:p14="http://schemas.microsoft.com/office/powerpoint/2010/main" val="1418300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75FC28-5F21-DFEB-870D-0A352E694E3E}"/>
              </a:ext>
            </a:extLst>
          </p:cNvPr>
          <p:cNvSpPr>
            <a:spLocks noGrp="1"/>
          </p:cNvSpPr>
          <p:nvPr>
            <p:ph type="dt" sz="half" idx="10"/>
          </p:nvPr>
        </p:nvSpPr>
        <p:spPr/>
        <p:txBody>
          <a:bodyPr/>
          <a:lstStyle/>
          <a:p>
            <a:fld id="{B30EC70F-7A00-4084-8C79-D2B0CFC8098E}" type="datetime1">
              <a:rPr lang="en-GB" smtClean="0"/>
              <a:t>18/05/2023</a:t>
            </a:fld>
            <a:endParaRPr lang="en-GB"/>
          </a:p>
        </p:txBody>
      </p:sp>
      <p:sp>
        <p:nvSpPr>
          <p:cNvPr id="3" name="Footer Placeholder 2">
            <a:extLst>
              <a:ext uri="{FF2B5EF4-FFF2-40B4-BE49-F238E27FC236}">
                <a16:creationId xmlns:a16="http://schemas.microsoft.com/office/drawing/2014/main" id="{1D78F4D9-2994-FE0D-7BE2-240FE940B3C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B40CA51-29A4-5668-2FD3-B989A2443E28}"/>
              </a:ext>
            </a:extLst>
          </p:cNvPr>
          <p:cNvSpPr>
            <a:spLocks noGrp="1"/>
          </p:cNvSpPr>
          <p:nvPr>
            <p:ph type="sldNum" sz="quarter" idx="12"/>
          </p:nvPr>
        </p:nvSpPr>
        <p:spPr/>
        <p:txBody>
          <a:bodyPr/>
          <a:lstStyle/>
          <a:p>
            <a:fld id="{9039D105-F26B-4E5B-B903-8DFF57142846}" type="slidenum">
              <a:rPr lang="en-GB" smtClean="0"/>
              <a:t>‹#›</a:t>
            </a:fld>
            <a:endParaRPr lang="en-GB"/>
          </a:p>
        </p:txBody>
      </p:sp>
    </p:spTree>
    <p:extLst>
      <p:ext uri="{BB962C8B-B14F-4D97-AF65-F5344CB8AC3E}">
        <p14:creationId xmlns:p14="http://schemas.microsoft.com/office/powerpoint/2010/main" val="4093492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A9181-57CD-F394-D18B-4C5F50F3EFF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F6429D5-1E57-6838-855A-1996F86FF74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5E2AB28-4FAE-A7B9-AE55-6611C91955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E5A2C1F-02FC-0801-E7A1-C632A710A9B4}"/>
              </a:ext>
            </a:extLst>
          </p:cNvPr>
          <p:cNvSpPr>
            <a:spLocks noGrp="1"/>
          </p:cNvSpPr>
          <p:nvPr>
            <p:ph type="dt" sz="half" idx="10"/>
          </p:nvPr>
        </p:nvSpPr>
        <p:spPr/>
        <p:txBody>
          <a:bodyPr/>
          <a:lstStyle/>
          <a:p>
            <a:fld id="{7CD783BE-1389-42FF-9DE0-1D90C68C5FA5}" type="datetime1">
              <a:rPr lang="en-GB" smtClean="0"/>
              <a:t>18/05/2023</a:t>
            </a:fld>
            <a:endParaRPr lang="en-GB"/>
          </a:p>
        </p:txBody>
      </p:sp>
      <p:sp>
        <p:nvSpPr>
          <p:cNvPr id="6" name="Footer Placeholder 5">
            <a:extLst>
              <a:ext uri="{FF2B5EF4-FFF2-40B4-BE49-F238E27FC236}">
                <a16:creationId xmlns:a16="http://schemas.microsoft.com/office/drawing/2014/main" id="{95E791AB-6774-3FD5-942E-CD25C950A59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6F3CFA1-A13B-4B37-C914-FBA3CDC7B11A}"/>
              </a:ext>
            </a:extLst>
          </p:cNvPr>
          <p:cNvSpPr>
            <a:spLocks noGrp="1"/>
          </p:cNvSpPr>
          <p:nvPr>
            <p:ph type="sldNum" sz="quarter" idx="12"/>
          </p:nvPr>
        </p:nvSpPr>
        <p:spPr/>
        <p:txBody>
          <a:bodyPr/>
          <a:lstStyle/>
          <a:p>
            <a:fld id="{9039D105-F26B-4E5B-B903-8DFF57142846}" type="slidenum">
              <a:rPr lang="en-GB" smtClean="0"/>
              <a:t>‹#›</a:t>
            </a:fld>
            <a:endParaRPr lang="en-GB"/>
          </a:p>
        </p:txBody>
      </p:sp>
    </p:spTree>
    <p:extLst>
      <p:ext uri="{BB962C8B-B14F-4D97-AF65-F5344CB8AC3E}">
        <p14:creationId xmlns:p14="http://schemas.microsoft.com/office/powerpoint/2010/main" val="4252924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A1955-B5A5-7784-7E32-2E313C1665C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C172A23-9D6C-A8BB-C7C7-85D6EB386AC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B1DF541-F7A8-25EF-25FC-F2E7F81F0D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2E20775-964F-7A31-546C-7A9C1B10C4DA}"/>
              </a:ext>
            </a:extLst>
          </p:cNvPr>
          <p:cNvSpPr>
            <a:spLocks noGrp="1"/>
          </p:cNvSpPr>
          <p:nvPr>
            <p:ph type="dt" sz="half" idx="10"/>
          </p:nvPr>
        </p:nvSpPr>
        <p:spPr/>
        <p:txBody>
          <a:bodyPr/>
          <a:lstStyle/>
          <a:p>
            <a:fld id="{566988EB-73F0-416C-B24C-6757660E5200}" type="datetime1">
              <a:rPr lang="en-GB" smtClean="0"/>
              <a:t>18/05/2023</a:t>
            </a:fld>
            <a:endParaRPr lang="en-GB"/>
          </a:p>
        </p:txBody>
      </p:sp>
      <p:sp>
        <p:nvSpPr>
          <p:cNvPr id="6" name="Footer Placeholder 5">
            <a:extLst>
              <a:ext uri="{FF2B5EF4-FFF2-40B4-BE49-F238E27FC236}">
                <a16:creationId xmlns:a16="http://schemas.microsoft.com/office/drawing/2014/main" id="{B05CB142-3437-B3A1-5494-83CA7A7DE8D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1E53319-A9FE-1394-872E-514181A445D0}"/>
              </a:ext>
            </a:extLst>
          </p:cNvPr>
          <p:cNvSpPr>
            <a:spLocks noGrp="1"/>
          </p:cNvSpPr>
          <p:nvPr>
            <p:ph type="sldNum" sz="quarter" idx="12"/>
          </p:nvPr>
        </p:nvSpPr>
        <p:spPr/>
        <p:txBody>
          <a:bodyPr/>
          <a:lstStyle/>
          <a:p>
            <a:fld id="{9039D105-F26B-4E5B-B903-8DFF57142846}" type="slidenum">
              <a:rPr lang="en-GB" smtClean="0"/>
              <a:t>‹#›</a:t>
            </a:fld>
            <a:endParaRPr lang="en-GB"/>
          </a:p>
        </p:txBody>
      </p:sp>
    </p:spTree>
    <p:extLst>
      <p:ext uri="{BB962C8B-B14F-4D97-AF65-F5344CB8AC3E}">
        <p14:creationId xmlns:p14="http://schemas.microsoft.com/office/powerpoint/2010/main" val="28945326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6143B01-A539-33DF-71FB-CDC3F3D9D6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5AA38B2-CCD8-455A-7CEB-298ED67190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CE83CB6-184D-5F2C-9B94-05F0881725F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40A7C3-7CC2-4024-A80A-C09A4B79AADF}" type="datetime1">
              <a:rPr lang="en-GB" smtClean="0"/>
              <a:t>18/05/2023</a:t>
            </a:fld>
            <a:endParaRPr lang="en-GB"/>
          </a:p>
        </p:txBody>
      </p:sp>
      <p:sp>
        <p:nvSpPr>
          <p:cNvPr id="5" name="Footer Placeholder 4">
            <a:extLst>
              <a:ext uri="{FF2B5EF4-FFF2-40B4-BE49-F238E27FC236}">
                <a16:creationId xmlns:a16="http://schemas.microsoft.com/office/drawing/2014/main" id="{31ACC283-F4DA-7397-6E04-E496F34198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A3F032C-3C20-E95E-86F8-AD6DA9E0ED3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39D105-F26B-4E5B-B903-8DFF57142846}" type="slidenum">
              <a:rPr lang="en-GB" smtClean="0"/>
              <a:t>‹#›</a:t>
            </a:fld>
            <a:endParaRPr lang="en-GB"/>
          </a:p>
        </p:txBody>
      </p:sp>
    </p:spTree>
    <p:extLst>
      <p:ext uri="{BB962C8B-B14F-4D97-AF65-F5344CB8AC3E}">
        <p14:creationId xmlns:p14="http://schemas.microsoft.com/office/powerpoint/2010/main" val="26486559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customXml" Target="../ink/ink6.xml"/><Relationship Id="rId18" Type="http://schemas.openxmlformats.org/officeDocument/2006/relationships/customXml" Target="../ink/ink10.xml"/><Relationship Id="rId26" Type="http://schemas.openxmlformats.org/officeDocument/2006/relationships/customXml" Target="../ink/ink15.xml"/><Relationship Id="rId3" Type="http://schemas.openxmlformats.org/officeDocument/2006/relationships/oleObject" Target="../embeddings/oleObject1.bin"/><Relationship Id="rId21" Type="http://schemas.openxmlformats.org/officeDocument/2006/relationships/customXml" Target="../ink/ink12.xml"/><Relationship Id="rId7" Type="http://schemas.openxmlformats.org/officeDocument/2006/relationships/customXml" Target="../ink/ink3.xml"/><Relationship Id="rId12" Type="http://schemas.openxmlformats.org/officeDocument/2006/relationships/image" Target="../media/image30.png"/><Relationship Id="rId17" Type="http://schemas.openxmlformats.org/officeDocument/2006/relationships/customXml" Target="../ink/ink9.xml"/><Relationship Id="rId25" Type="http://schemas.openxmlformats.org/officeDocument/2006/relationships/image" Target="../media/image34.png"/><Relationship Id="rId2" Type="http://schemas.openxmlformats.org/officeDocument/2006/relationships/slideLayout" Target="../slideLayouts/slideLayout2.xml"/><Relationship Id="rId16" Type="http://schemas.openxmlformats.org/officeDocument/2006/relationships/customXml" Target="../ink/ink8.xml"/><Relationship Id="rId20" Type="http://schemas.openxmlformats.org/officeDocument/2006/relationships/customXml" Target="../ink/ink11.xml"/><Relationship Id="rId29" Type="http://schemas.openxmlformats.org/officeDocument/2006/relationships/customXml" Target="../ink/ink17.xml"/><Relationship Id="rId1" Type="http://schemas.openxmlformats.org/officeDocument/2006/relationships/vmlDrawing" Target="../drawings/vmlDrawing1.vml"/><Relationship Id="rId6" Type="http://schemas.openxmlformats.org/officeDocument/2006/relationships/image" Target="../media/image27.png"/><Relationship Id="rId11" Type="http://schemas.openxmlformats.org/officeDocument/2006/relationships/customXml" Target="../ink/ink5.xml"/><Relationship Id="rId24" Type="http://schemas.openxmlformats.org/officeDocument/2006/relationships/customXml" Target="../ink/ink14.xml"/><Relationship Id="rId32" Type="http://schemas.openxmlformats.org/officeDocument/2006/relationships/image" Target="../media/image37.png"/><Relationship Id="rId5" Type="http://schemas.openxmlformats.org/officeDocument/2006/relationships/customXml" Target="../ink/ink2.xml"/><Relationship Id="rId15" Type="http://schemas.openxmlformats.org/officeDocument/2006/relationships/customXml" Target="../ink/ink7.xml"/><Relationship Id="rId23" Type="http://schemas.openxmlformats.org/officeDocument/2006/relationships/image" Target="../media/image33.png"/><Relationship Id="rId28" Type="http://schemas.openxmlformats.org/officeDocument/2006/relationships/customXml" Target="../ink/ink16.xml"/><Relationship Id="rId10" Type="http://schemas.openxmlformats.org/officeDocument/2006/relationships/image" Target="../media/image29.png"/><Relationship Id="rId19" Type="http://schemas.openxmlformats.org/officeDocument/2006/relationships/image" Target="../media/image32.png"/><Relationship Id="rId31" Type="http://schemas.openxmlformats.org/officeDocument/2006/relationships/customXml" Target="../ink/ink18.xml"/><Relationship Id="rId4" Type="http://schemas.openxmlformats.org/officeDocument/2006/relationships/image" Target="../media/image26.emf"/><Relationship Id="rId9" Type="http://schemas.openxmlformats.org/officeDocument/2006/relationships/customXml" Target="../ink/ink4.xml"/><Relationship Id="rId14" Type="http://schemas.openxmlformats.org/officeDocument/2006/relationships/image" Target="../media/image31.png"/><Relationship Id="rId22" Type="http://schemas.openxmlformats.org/officeDocument/2006/relationships/customXml" Target="../ink/ink13.xml"/><Relationship Id="rId27" Type="http://schemas.openxmlformats.org/officeDocument/2006/relationships/image" Target="../media/image35.png"/><Relationship Id="rId30" Type="http://schemas.openxmlformats.org/officeDocument/2006/relationships/image" Target="../media/image36.png"/></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28.jpeg"/><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customXml" Target="../ink/ink19.xml"/><Relationship Id="rId13" Type="http://schemas.openxmlformats.org/officeDocument/2006/relationships/image" Target="../media/image54.png"/><Relationship Id="rId3" Type="http://schemas.openxmlformats.org/officeDocument/2006/relationships/image" Target="../media/image45.png"/><Relationship Id="rId7" Type="http://schemas.openxmlformats.org/officeDocument/2006/relationships/image" Target="../media/image49.png"/><Relationship Id="rId12" Type="http://schemas.openxmlformats.org/officeDocument/2006/relationships/customXml" Target="../ink/ink2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8.png"/><Relationship Id="rId11" Type="http://schemas.openxmlformats.org/officeDocument/2006/relationships/image" Target="../media/image53.png"/><Relationship Id="rId5" Type="http://schemas.openxmlformats.org/officeDocument/2006/relationships/image" Target="../media/image47.png"/><Relationship Id="rId15" Type="http://schemas.openxmlformats.org/officeDocument/2006/relationships/image" Target="../media/image55.png"/><Relationship Id="rId10" Type="http://schemas.openxmlformats.org/officeDocument/2006/relationships/customXml" Target="../ink/ink20.xml"/><Relationship Id="rId4" Type="http://schemas.openxmlformats.org/officeDocument/2006/relationships/image" Target="../media/image46.png"/><Relationship Id="rId9" Type="http://schemas.openxmlformats.org/officeDocument/2006/relationships/image" Target="../media/image52.png"/><Relationship Id="rId14" Type="http://schemas.openxmlformats.org/officeDocument/2006/relationships/customXml" Target="../ink/ink2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50.png"/><Relationship Id="rId1" Type="http://schemas.openxmlformats.org/officeDocument/2006/relationships/slideLayout" Target="../slideLayouts/slideLayout8.xml"/><Relationship Id="rId6" Type="http://schemas.openxmlformats.org/officeDocument/2006/relationships/image" Target="../media/image56.png"/><Relationship Id="rId5" Type="http://schemas.microsoft.com/office/2007/relationships/hdphoto" Target="../media/hdphoto2.wdp"/><Relationship Id="rId4" Type="http://schemas.openxmlformats.org/officeDocument/2006/relationships/image" Target="../media/image5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71.emf"/><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image" Target="../media/image72.emf"/><Relationship Id="rId1" Type="http://schemas.openxmlformats.org/officeDocument/2006/relationships/slideLayout" Target="../slideLayouts/slideLayout4.xml"/><Relationship Id="rId5" Type="http://schemas.openxmlformats.org/officeDocument/2006/relationships/image" Target="../media/image75.png"/><Relationship Id="rId4" Type="http://schemas.openxmlformats.org/officeDocument/2006/relationships/image" Target="../media/image74.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819437" y="1074121"/>
            <a:ext cx="7105649" cy="613585"/>
          </a:xfrm>
        </p:spPr>
        <p:txBody>
          <a:bodyPr>
            <a:noAutofit/>
          </a:bodyPr>
          <a:lstStyle/>
          <a:p>
            <a:r>
              <a:rPr lang="en-GB" sz="4400" b="1" i="1">
                <a:latin typeface="+mn-lt"/>
              </a:rPr>
              <a:t>“Changing for the Future”</a:t>
            </a:r>
            <a:br>
              <a:rPr lang="en-GB" sz="4400" b="1" i="1">
                <a:latin typeface="+mn-lt"/>
              </a:rPr>
            </a:br>
            <a:r>
              <a:rPr lang="en-GB" sz="4400" b="1" i="1" u="sng">
                <a:latin typeface="+mn-lt"/>
              </a:rPr>
              <a:t>Estates Strategy</a:t>
            </a:r>
          </a:p>
        </p:txBody>
      </p:sp>
      <p:sp>
        <p:nvSpPr>
          <p:cNvPr id="3" name="Subtitle 2"/>
          <p:cNvSpPr>
            <a:spLocks noGrp="1"/>
          </p:cNvSpPr>
          <p:nvPr>
            <p:ph type="subTitle" idx="1"/>
          </p:nvPr>
        </p:nvSpPr>
        <p:spPr>
          <a:xfrm>
            <a:off x="2146169" y="4475283"/>
            <a:ext cx="8452183" cy="2182620"/>
          </a:xfrm>
        </p:spPr>
        <p:txBody>
          <a:bodyPr>
            <a:noAutofit/>
          </a:bodyPr>
          <a:lstStyle/>
          <a:p>
            <a:pPr>
              <a:lnSpc>
                <a:spcPct val="100000"/>
              </a:lnSpc>
            </a:pPr>
            <a:r>
              <a:rPr lang="en-GB" sz="3200">
                <a:solidFill>
                  <a:schemeClr val="bg1"/>
                </a:solidFill>
              </a:rPr>
              <a:t>Sustainable Estates Infrastructure</a:t>
            </a:r>
          </a:p>
          <a:p>
            <a:pPr>
              <a:lnSpc>
                <a:spcPct val="100000"/>
              </a:lnSpc>
            </a:pPr>
            <a:r>
              <a:rPr lang="en-GB" sz="3200">
                <a:solidFill>
                  <a:schemeClr val="bg1"/>
                </a:solidFill>
              </a:rPr>
              <a:t> to deliver our</a:t>
            </a:r>
          </a:p>
          <a:p>
            <a:pPr>
              <a:lnSpc>
                <a:spcPct val="100000"/>
              </a:lnSpc>
            </a:pPr>
            <a:r>
              <a:rPr lang="en-GB" sz="3200" b="1">
                <a:solidFill>
                  <a:schemeClr val="bg1"/>
                </a:solidFill>
              </a:rPr>
              <a:t>Clinical Services Plan</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2611801" cy="666750"/>
          </a:xfrm>
          <a:prstGeom prst="rect">
            <a:avLst/>
          </a:prstGeom>
        </p:spPr>
      </p:pic>
      <p:pic>
        <p:nvPicPr>
          <p:cNvPr id="7" name="Picture 6"/>
          <p:cNvPicPr>
            <a:picLocks noChangeAspect="1"/>
          </p:cNvPicPr>
          <p:nvPr/>
        </p:nvPicPr>
        <p:blipFill>
          <a:blip r:embed="rId4"/>
          <a:stretch>
            <a:fillRect/>
          </a:stretch>
        </p:blipFill>
        <p:spPr>
          <a:xfrm>
            <a:off x="9454659" y="6071548"/>
            <a:ext cx="2737341" cy="786452"/>
          </a:xfrm>
          <a:prstGeom prst="rect">
            <a:avLst/>
          </a:prstGeom>
        </p:spPr>
      </p:pic>
      <p:pic>
        <p:nvPicPr>
          <p:cNvPr id="8" name="Picture 7" descr="cid:image001.png@01D84371.4424D6A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991850" y="-2988"/>
            <a:ext cx="1200150" cy="1282145"/>
          </a:xfrm>
          <a:prstGeom prst="rect">
            <a:avLst/>
          </a:prstGeom>
          <a:noFill/>
          <a:ln>
            <a:noFill/>
          </a:ln>
        </p:spPr>
      </p:pic>
      <p:pic>
        <p:nvPicPr>
          <p:cNvPr id="9" name="Picture 8"/>
          <p:cNvPicPr/>
          <p:nvPr/>
        </p:nvPicPr>
        <p:blipFill>
          <a:blip r:embed="rId6" cstate="print">
            <a:extLst>
              <a:ext uri="{28A0092B-C50C-407E-A947-70E740481C1C}">
                <a14:useLocalDpi xmlns:a14="http://schemas.microsoft.com/office/drawing/2010/main" val="0"/>
              </a:ext>
            </a:extLst>
          </a:blip>
          <a:stretch>
            <a:fillRect/>
          </a:stretch>
        </p:blipFill>
        <p:spPr>
          <a:xfrm>
            <a:off x="3151079" y="1794363"/>
            <a:ext cx="6442364" cy="2574263"/>
          </a:xfrm>
          <a:prstGeom prst="rect">
            <a:avLst/>
          </a:prstGeom>
        </p:spPr>
      </p:pic>
    </p:spTree>
    <p:extLst>
      <p:ext uri="{BB962C8B-B14F-4D97-AF65-F5344CB8AC3E}">
        <p14:creationId xmlns:p14="http://schemas.microsoft.com/office/powerpoint/2010/main" val="35953561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3BF49B5-F1E0-4BD0-1795-B94593A4E7C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412938"/>
            <a:ext cx="12192001" cy="6460172"/>
          </a:xfrm>
          <a:prstGeom prst="rect">
            <a:avLst/>
          </a:prstGeom>
        </p:spPr>
      </p:pic>
      <p:sp>
        <p:nvSpPr>
          <p:cNvPr id="10" name="Oval 9">
            <a:extLst>
              <a:ext uri="{FF2B5EF4-FFF2-40B4-BE49-F238E27FC236}">
                <a16:creationId xmlns:a16="http://schemas.microsoft.com/office/drawing/2014/main" id="{A5202E9F-005D-DAA3-DDCE-2C6CB28D152D}"/>
              </a:ext>
            </a:extLst>
          </p:cNvPr>
          <p:cNvSpPr/>
          <p:nvPr/>
        </p:nvSpPr>
        <p:spPr>
          <a:xfrm rot="1260564">
            <a:off x="4492171" y="783771"/>
            <a:ext cx="558800" cy="558800"/>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E4DF315C-7EB9-4C2C-B825-7001ADA97AC1}"/>
              </a:ext>
            </a:extLst>
          </p:cNvPr>
          <p:cNvSpPr/>
          <p:nvPr/>
        </p:nvSpPr>
        <p:spPr>
          <a:xfrm rot="20109219">
            <a:off x="2757714" y="5043713"/>
            <a:ext cx="558800" cy="558800"/>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9EF49800-0AB4-B8E1-1C56-BB087FEC2A71}"/>
              </a:ext>
            </a:extLst>
          </p:cNvPr>
          <p:cNvSpPr/>
          <p:nvPr/>
        </p:nvSpPr>
        <p:spPr>
          <a:xfrm>
            <a:off x="9289143" y="5602513"/>
            <a:ext cx="558800" cy="558800"/>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Connector 13">
            <a:extLst>
              <a:ext uri="{FF2B5EF4-FFF2-40B4-BE49-F238E27FC236}">
                <a16:creationId xmlns:a16="http://schemas.microsoft.com/office/drawing/2014/main" id="{22499BCF-0172-4ED7-138C-67F7BE095B4D}"/>
              </a:ext>
            </a:extLst>
          </p:cNvPr>
          <p:cNvCxnSpPr>
            <a:cxnSpLocks/>
            <a:stCxn id="10" idx="4"/>
            <a:endCxn id="11" idx="7"/>
          </p:cNvCxnSpPr>
          <p:nvPr/>
        </p:nvCxnSpPr>
        <p:spPr>
          <a:xfrm flipH="1">
            <a:off x="3133378" y="1323997"/>
            <a:ext cx="1538022" cy="3736823"/>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A09CEDB-BF25-6018-5B19-B01DC54BB7A3}"/>
              </a:ext>
            </a:extLst>
          </p:cNvPr>
          <p:cNvCxnSpPr>
            <a:cxnSpLocks/>
            <a:stCxn id="12" idx="2"/>
          </p:cNvCxnSpPr>
          <p:nvPr/>
        </p:nvCxnSpPr>
        <p:spPr>
          <a:xfrm flipH="1" flipV="1">
            <a:off x="3294246" y="5345738"/>
            <a:ext cx="5994897" cy="536175"/>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5B48DDA-FEE8-1FEE-C1DE-081A835FF79B}"/>
              </a:ext>
            </a:extLst>
          </p:cNvPr>
          <p:cNvCxnSpPr>
            <a:cxnSpLocks/>
          </p:cNvCxnSpPr>
          <p:nvPr/>
        </p:nvCxnSpPr>
        <p:spPr>
          <a:xfrm flipH="1" flipV="1">
            <a:off x="4986283" y="1268628"/>
            <a:ext cx="4360475" cy="4403379"/>
          </a:xfrm>
          <a:prstGeom prst="line">
            <a:avLst/>
          </a:prstGeom>
          <a:ln w="254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6E3130A5-8A31-742A-9D41-56F7D9C847C9}"/>
              </a:ext>
            </a:extLst>
          </p:cNvPr>
          <p:cNvSpPr txBox="1"/>
          <p:nvPr/>
        </p:nvSpPr>
        <p:spPr>
          <a:xfrm>
            <a:off x="5132568" y="907143"/>
            <a:ext cx="1101318" cy="338554"/>
          </a:xfrm>
          <a:prstGeom prst="rect">
            <a:avLst/>
          </a:prstGeom>
          <a:noFill/>
        </p:spPr>
        <p:txBody>
          <a:bodyPr wrap="square" rtlCol="0">
            <a:spAutoFit/>
          </a:bodyPr>
          <a:lstStyle/>
          <a:p>
            <a:r>
              <a:rPr lang="en-GB" sz="1600">
                <a:solidFill>
                  <a:schemeClr val="bg1"/>
                </a:solidFill>
              </a:rPr>
              <a:t>Morriston</a:t>
            </a:r>
          </a:p>
        </p:txBody>
      </p:sp>
      <p:sp>
        <p:nvSpPr>
          <p:cNvPr id="30" name="TextBox 29">
            <a:extLst>
              <a:ext uri="{FF2B5EF4-FFF2-40B4-BE49-F238E27FC236}">
                <a16:creationId xmlns:a16="http://schemas.microsoft.com/office/drawing/2014/main" id="{0ABF8C54-516C-FDCF-325C-413D8D3DD63C}"/>
              </a:ext>
            </a:extLst>
          </p:cNvPr>
          <p:cNvSpPr txBox="1"/>
          <p:nvPr/>
        </p:nvSpPr>
        <p:spPr>
          <a:xfrm>
            <a:off x="1691743" y="5153836"/>
            <a:ext cx="1101318" cy="338554"/>
          </a:xfrm>
          <a:prstGeom prst="rect">
            <a:avLst/>
          </a:prstGeom>
          <a:noFill/>
        </p:spPr>
        <p:txBody>
          <a:bodyPr wrap="square" rtlCol="0">
            <a:spAutoFit/>
          </a:bodyPr>
          <a:lstStyle/>
          <a:p>
            <a:r>
              <a:rPr lang="en-GB" sz="1600">
                <a:solidFill>
                  <a:schemeClr val="bg1"/>
                </a:solidFill>
              </a:rPr>
              <a:t>Singleton</a:t>
            </a:r>
          </a:p>
        </p:txBody>
      </p:sp>
      <p:sp>
        <p:nvSpPr>
          <p:cNvPr id="31" name="TextBox 30">
            <a:extLst>
              <a:ext uri="{FF2B5EF4-FFF2-40B4-BE49-F238E27FC236}">
                <a16:creationId xmlns:a16="http://schemas.microsoft.com/office/drawing/2014/main" id="{0AA09780-B41A-3386-EA64-262E6628F90B}"/>
              </a:ext>
            </a:extLst>
          </p:cNvPr>
          <p:cNvSpPr txBox="1"/>
          <p:nvPr/>
        </p:nvSpPr>
        <p:spPr>
          <a:xfrm>
            <a:off x="9917214" y="5717088"/>
            <a:ext cx="1955472" cy="338554"/>
          </a:xfrm>
          <a:prstGeom prst="rect">
            <a:avLst/>
          </a:prstGeom>
          <a:noFill/>
        </p:spPr>
        <p:txBody>
          <a:bodyPr wrap="square" rtlCol="0">
            <a:spAutoFit/>
          </a:bodyPr>
          <a:lstStyle/>
          <a:p>
            <a:r>
              <a:rPr lang="en-GB" sz="1600">
                <a:solidFill>
                  <a:schemeClr val="bg1"/>
                </a:solidFill>
              </a:rPr>
              <a:t>Neath Port Talbot</a:t>
            </a:r>
          </a:p>
        </p:txBody>
      </p:sp>
      <p:sp>
        <p:nvSpPr>
          <p:cNvPr id="15" name="Oval 14">
            <a:extLst>
              <a:ext uri="{FF2B5EF4-FFF2-40B4-BE49-F238E27FC236}">
                <a16:creationId xmlns:a16="http://schemas.microsoft.com/office/drawing/2014/main" id="{16875AD1-0A94-EE0A-035C-7E8EE7069CCA}"/>
              </a:ext>
            </a:extLst>
          </p:cNvPr>
          <p:cNvSpPr>
            <a:spLocks noChangeAspect="1"/>
          </p:cNvSpPr>
          <p:nvPr/>
        </p:nvSpPr>
        <p:spPr>
          <a:xfrm rot="1260564">
            <a:off x="474637" y="1381821"/>
            <a:ext cx="396000" cy="396000"/>
          </a:xfrm>
          <a:prstGeom prst="ellipse">
            <a:avLst/>
          </a:prstGeom>
          <a:no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FA4F92F5-3D2C-0ABE-49F1-38F302FA7A3F}"/>
              </a:ext>
            </a:extLst>
          </p:cNvPr>
          <p:cNvSpPr>
            <a:spLocks noChangeAspect="1"/>
          </p:cNvSpPr>
          <p:nvPr/>
        </p:nvSpPr>
        <p:spPr>
          <a:xfrm rot="1260564">
            <a:off x="2583289" y="4026390"/>
            <a:ext cx="396000" cy="396000"/>
          </a:xfrm>
          <a:prstGeom prst="ellipse">
            <a:avLst/>
          </a:prstGeom>
          <a:no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BE51F243-D30D-3283-1F30-5B3C84CFCA94}"/>
              </a:ext>
            </a:extLst>
          </p:cNvPr>
          <p:cNvSpPr>
            <a:spLocks noChangeAspect="1"/>
          </p:cNvSpPr>
          <p:nvPr/>
        </p:nvSpPr>
        <p:spPr>
          <a:xfrm rot="1260564">
            <a:off x="10511497" y="1070627"/>
            <a:ext cx="396000" cy="396000"/>
          </a:xfrm>
          <a:prstGeom prst="ellipse">
            <a:avLst/>
          </a:prstGeom>
          <a:no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6ABFE9AE-1D44-DF66-C280-5190E89065EE}"/>
              </a:ext>
            </a:extLst>
          </p:cNvPr>
          <p:cNvSpPr txBox="1"/>
          <p:nvPr/>
        </p:nvSpPr>
        <p:spPr>
          <a:xfrm>
            <a:off x="895048" y="1422760"/>
            <a:ext cx="1101318" cy="307777"/>
          </a:xfrm>
          <a:prstGeom prst="rect">
            <a:avLst/>
          </a:prstGeom>
          <a:noFill/>
        </p:spPr>
        <p:txBody>
          <a:bodyPr wrap="square" rtlCol="0">
            <a:spAutoFit/>
          </a:bodyPr>
          <a:lstStyle/>
          <a:p>
            <a:r>
              <a:rPr lang="en-GB" sz="1400">
                <a:solidFill>
                  <a:schemeClr val="bg1"/>
                </a:solidFill>
              </a:rPr>
              <a:t>Gorseinon</a:t>
            </a:r>
          </a:p>
        </p:txBody>
      </p:sp>
      <p:sp>
        <p:nvSpPr>
          <p:cNvPr id="20" name="TextBox 19">
            <a:extLst>
              <a:ext uri="{FF2B5EF4-FFF2-40B4-BE49-F238E27FC236}">
                <a16:creationId xmlns:a16="http://schemas.microsoft.com/office/drawing/2014/main" id="{5CE4B39F-13FF-11FF-E6FC-E70F2E5B88D6}"/>
              </a:ext>
            </a:extLst>
          </p:cNvPr>
          <p:cNvSpPr txBox="1"/>
          <p:nvPr/>
        </p:nvSpPr>
        <p:spPr>
          <a:xfrm>
            <a:off x="9375170" y="1090888"/>
            <a:ext cx="1101318" cy="307777"/>
          </a:xfrm>
          <a:prstGeom prst="rect">
            <a:avLst/>
          </a:prstGeom>
          <a:noFill/>
        </p:spPr>
        <p:txBody>
          <a:bodyPr wrap="square" rtlCol="0">
            <a:spAutoFit/>
          </a:bodyPr>
          <a:lstStyle/>
          <a:p>
            <a:pPr algn="r"/>
            <a:r>
              <a:rPr lang="en-GB" sz="1400">
                <a:solidFill>
                  <a:schemeClr val="bg1"/>
                </a:solidFill>
              </a:rPr>
              <a:t>Tonna</a:t>
            </a:r>
          </a:p>
        </p:txBody>
      </p:sp>
      <p:sp>
        <p:nvSpPr>
          <p:cNvPr id="21" name="TextBox 20">
            <a:extLst>
              <a:ext uri="{FF2B5EF4-FFF2-40B4-BE49-F238E27FC236}">
                <a16:creationId xmlns:a16="http://schemas.microsoft.com/office/drawing/2014/main" id="{476040FE-F5BA-6884-0082-01128E5BDA9D}"/>
              </a:ext>
            </a:extLst>
          </p:cNvPr>
          <p:cNvSpPr txBox="1"/>
          <p:nvPr/>
        </p:nvSpPr>
        <p:spPr>
          <a:xfrm>
            <a:off x="1480261" y="4057613"/>
            <a:ext cx="1101318" cy="307777"/>
          </a:xfrm>
          <a:prstGeom prst="rect">
            <a:avLst/>
          </a:prstGeom>
          <a:noFill/>
        </p:spPr>
        <p:txBody>
          <a:bodyPr wrap="square" rtlCol="0">
            <a:spAutoFit/>
          </a:bodyPr>
          <a:lstStyle/>
          <a:p>
            <a:pPr algn="r"/>
            <a:r>
              <a:rPr lang="en-GB" sz="1400">
                <a:solidFill>
                  <a:schemeClr val="bg1"/>
                </a:solidFill>
              </a:rPr>
              <a:t>Cefn Coed</a:t>
            </a:r>
          </a:p>
        </p:txBody>
      </p:sp>
      <p:pic>
        <p:nvPicPr>
          <p:cNvPr id="6" name="Picture 5">
            <a:extLst>
              <a:ext uri="{FF2B5EF4-FFF2-40B4-BE49-F238E27FC236}">
                <a16:creationId xmlns:a16="http://schemas.microsoft.com/office/drawing/2014/main" id="{976E91D9-6007-E9F9-F898-3F349DAAB6BC}"/>
              </a:ext>
            </a:extLst>
          </p:cNvPr>
          <p:cNvPicPr>
            <a:picLocks noChangeAspect="1"/>
          </p:cNvPicPr>
          <p:nvPr/>
        </p:nvPicPr>
        <p:blipFill>
          <a:blip r:embed="rId3"/>
          <a:stretch>
            <a:fillRect/>
          </a:stretch>
        </p:blipFill>
        <p:spPr>
          <a:xfrm>
            <a:off x="8019996" y="2260327"/>
            <a:ext cx="4172004" cy="1485830"/>
          </a:xfrm>
          <a:prstGeom prst="rect">
            <a:avLst/>
          </a:prstGeom>
        </p:spPr>
      </p:pic>
      <p:pic>
        <p:nvPicPr>
          <p:cNvPr id="3" name="Picture 2">
            <a:extLst>
              <a:ext uri="{FF2B5EF4-FFF2-40B4-BE49-F238E27FC236}">
                <a16:creationId xmlns:a16="http://schemas.microsoft.com/office/drawing/2014/main" id="{3EEDA386-CD02-5DF8-6339-33B73D4EE4BD}"/>
              </a:ext>
            </a:extLst>
          </p:cNvPr>
          <p:cNvPicPr>
            <a:picLocks noChangeAspect="1"/>
          </p:cNvPicPr>
          <p:nvPr/>
        </p:nvPicPr>
        <p:blipFill>
          <a:blip r:embed="rId4"/>
          <a:stretch>
            <a:fillRect/>
          </a:stretch>
        </p:blipFill>
        <p:spPr>
          <a:xfrm>
            <a:off x="6118270" y="476946"/>
            <a:ext cx="2155582" cy="1264846"/>
          </a:xfrm>
          <a:prstGeom prst="rect">
            <a:avLst/>
          </a:prstGeom>
        </p:spPr>
      </p:pic>
      <p:pic>
        <p:nvPicPr>
          <p:cNvPr id="7" name="Picture 6">
            <a:extLst>
              <a:ext uri="{FF2B5EF4-FFF2-40B4-BE49-F238E27FC236}">
                <a16:creationId xmlns:a16="http://schemas.microsoft.com/office/drawing/2014/main" id="{7B25D72A-B214-662D-01DB-D153BF80C491}"/>
              </a:ext>
            </a:extLst>
          </p:cNvPr>
          <p:cNvPicPr>
            <a:picLocks noChangeAspect="1"/>
          </p:cNvPicPr>
          <p:nvPr/>
        </p:nvPicPr>
        <p:blipFill>
          <a:blip r:embed="rId5"/>
          <a:stretch>
            <a:fillRect/>
          </a:stretch>
        </p:blipFill>
        <p:spPr>
          <a:xfrm>
            <a:off x="9915180" y="4328837"/>
            <a:ext cx="2276475" cy="1438275"/>
          </a:xfrm>
          <a:prstGeom prst="rect">
            <a:avLst/>
          </a:prstGeom>
        </p:spPr>
      </p:pic>
      <p:pic>
        <p:nvPicPr>
          <p:cNvPr id="13" name="Picture 12">
            <a:extLst>
              <a:ext uri="{FF2B5EF4-FFF2-40B4-BE49-F238E27FC236}">
                <a16:creationId xmlns:a16="http://schemas.microsoft.com/office/drawing/2014/main" id="{905F1459-0944-CB2C-105F-06E373E82CCB}"/>
              </a:ext>
            </a:extLst>
          </p:cNvPr>
          <p:cNvPicPr>
            <a:picLocks noChangeAspect="1"/>
          </p:cNvPicPr>
          <p:nvPr/>
        </p:nvPicPr>
        <p:blipFill>
          <a:blip r:embed="rId6"/>
          <a:stretch>
            <a:fillRect/>
          </a:stretch>
        </p:blipFill>
        <p:spPr>
          <a:xfrm>
            <a:off x="524001" y="5457320"/>
            <a:ext cx="1953291" cy="1290721"/>
          </a:xfrm>
          <a:prstGeom prst="rect">
            <a:avLst/>
          </a:prstGeom>
        </p:spPr>
      </p:pic>
      <p:pic>
        <p:nvPicPr>
          <p:cNvPr id="26" name="Picture 25">
            <a:extLst>
              <a:ext uri="{FF2B5EF4-FFF2-40B4-BE49-F238E27FC236}">
                <a16:creationId xmlns:a16="http://schemas.microsoft.com/office/drawing/2014/main" id="{2BF692FA-432C-B213-00F6-3F876B3DDBAA}"/>
              </a:ext>
            </a:extLst>
          </p:cNvPr>
          <p:cNvPicPr>
            <a:picLocks noChangeAspect="1"/>
          </p:cNvPicPr>
          <p:nvPr/>
        </p:nvPicPr>
        <p:blipFill>
          <a:blip r:embed="rId7"/>
          <a:stretch>
            <a:fillRect/>
          </a:stretch>
        </p:blipFill>
        <p:spPr>
          <a:xfrm>
            <a:off x="1119547" y="2848843"/>
            <a:ext cx="1856389" cy="1129976"/>
          </a:xfrm>
          <a:prstGeom prst="rect">
            <a:avLst/>
          </a:prstGeom>
        </p:spPr>
      </p:pic>
      <p:pic>
        <p:nvPicPr>
          <p:cNvPr id="28" name="Picture 27">
            <a:extLst>
              <a:ext uri="{FF2B5EF4-FFF2-40B4-BE49-F238E27FC236}">
                <a16:creationId xmlns:a16="http://schemas.microsoft.com/office/drawing/2014/main" id="{48A15DA2-8D00-FB83-F7BF-2A79048DE804}"/>
              </a:ext>
            </a:extLst>
          </p:cNvPr>
          <p:cNvPicPr>
            <a:picLocks noChangeAspect="1"/>
          </p:cNvPicPr>
          <p:nvPr/>
        </p:nvPicPr>
        <p:blipFill>
          <a:blip r:embed="rId8"/>
          <a:stretch>
            <a:fillRect/>
          </a:stretch>
        </p:blipFill>
        <p:spPr>
          <a:xfrm>
            <a:off x="1815996" y="558444"/>
            <a:ext cx="1931534" cy="1249816"/>
          </a:xfrm>
          <a:prstGeom prst="rect">
            <a:avLst/>
          </a:prstGeom>
        </p:spPr>
      </p:pic>
      <p:sp>
        <p:nvSpPr>
          <p:cNvPr id="2" name="Slide Number Placeholder 1">
            <a:extLst>
              <a:ext uri="{FF2B5EF4-FFF2-40B4-BE49-F238E27FC236}">
                <a16:creationId xmlns:a16="http://schemas.microsoft.com/office/drawing/2014/main" id="{F648310A-43C6-B809-FCBA-3F5DDC59D907}"/>
              </a:ext>
            </a:extLst>
          </p:cNvPr>
          <p:cNvSpPr>
            <a:spLocks noGrp="1"/>
          </p:cNvSpPr>
          <p:nvPr>
            <p:ph type="sldNum" sz="quarter" idx="12"/>
          </p:nvPr>
        </p:nvSpPr>
        <p:spPr/>
        <p:txBody>
          <a:bodyPr/>
          <a:lstStyle/>
          <a:p>
            <a:fld id="{9039D105-F26B-4E5B-B903-8DFF57142846}" type="slidenum">
              <a:rPr lang="en-GB" smtClean="0"/>
              <a:t>10</a:t>
            </a:fld>
            <a:endParaRPr lang="en-GB"/>
          </a:p>
        </p:txBody>
      </p:sp>
      <p:sp>
        <p:nvSpPr>
          <p:cNvPr id="5" name="Title 2">
            <a:extLst>
              <a:ext uri="{FF2B5EF4-FFF2-40B4-BE49-F238E27FC236}">
                <a16:creationId xmlns:a16="http://schemas.microsoft.com/office/drawing/2014/main" id="{AC17E2FA-B768-B98F-1048-B4F16CB508B9}"/>
              </a:ext>
            </a:extLst>
          </p:cNvPr>
          <p:cNvSpPr txBox="1">
            <a:spLocks/>
          </p:cNvSpPr>
          <p:nvPr/>
        </p:nvSpPr>
        <p:spPr>
          <a:xfrm>
            <a:off x="-345" y="-17365"/>
            <a:ext cx="12192000" cy="446567"/>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b="1">
                <a:solidFill>
                  <a:schemeClr val="bg1"/>
                </a:solidFill>
                <a:latin typeface="Arial" panose="020B0604020202020204" pitchFamily="34" charset="0"/>
                <a:cs typeface="Arial" panose="020B0604020202020204" pitchFamily="34" charset="0"/>
              </a:rPr>
              <a:t>Swansea Bay UHB – Main Hospital Sites</a:t>
            </a:r>
          </a:p>
        </p:txBody>
      </p:sp>
    </p:spTree>
    <p:extLst>
      <p:ext uri="{BB962C8B-B14F-4D97-AF65-F5344CB8AC3E}">
        <p14:creationId xmlns:p14="http://schemas.microsoft.com/office/powerpoint/2010/main" val="931392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9A1DDF0-AE34-B5AA-0990-DF64EA6DCA53}"/>
              </a:ext>
            </a:extLst>
          </p:cNvPr>
          <p:cNvSpPr>
            <a:spLocks noGrp="1"/>
          </p:cNvSpPr>
          <p:nvPr>
            <p:ph type="sldNum" sz="quarter" idx="12"/>
          </p:nvPr>
        </p:nvSpPr>
        <p:spPr/>
        <p:txBody>
          <a:bodyPr/>
          <a:lstStyle/>
          <a:p>
            <a:fld id="{9039D105-F26B-4E5B-B903-8DFF57142846}" type="slidenum">
              <a:rPr lang="en-GB" smtClean="0"/>
              <a:t>11</a:t>
            </a:fld>
            <a:endParaRPr lang="en-GB"/>
          </a:p>
        </p:txBody>
      </p:sp>
      <p:sp>
        <p:nvSpPr>
          <p:cNvPr id="8" name="TextBox 7">
            <a:extLst>
              <a:ext uri="{FF2B5EF4-FFF2-40B4-BE49-F238E27FC236}">
                <a16:creationId xmlns:a16="http://schemas.microsoft.com/office/drawing/2014/main" id="{2043178F-FE43-B7A0-581E-9F238BAAC36C}"/>
              </a:ext>
            </a:extLst>
          </p:cNvPr>
          <p:cNvSpPr txBox="1"/>
          <p:nvPr/>
        </p:nvSpPr>
        <p:spPr>
          <a:xfrm>
            <a:off x="129222" y="3287023"/>
            <a:ext cx="7500823" cy="2031325"/>
          </a:xfrm>
          <a:prstGeom prst="rect">
            <a:avLst/>
          </a:prstGeom>
          <a:noFill/>
        </p:spPr>
        <p:txBody>
          <a:bodyPr wrap="square">
            <a:spAutoFit/>
          </a:bodyPr>
          <a:lstStyle/>
          <a:p>
            <a:pPr marL="285750" indent="-285750">
              <a:buFont typeface="Courier New" panose="02070309020205020404" pitchFamily="49" charset="0"/>
              <a:buChar char="o"/>
            </a:pPr>
            <a:r>
              <a:rPr lang="en-GB"/>
              <a:t>Environmental conditions (energy/emissions/sustainability); </a:t>
            </a:r>
          </a:p>
          <a:p>
            <a:r>
              <a:rPr lang="en-GB"/>
              <a:t>Physical environment (internal and external); </a:t>
            </a:r>
          </a:p>
          <a:p>
            <a:pPr marL="285750" indent="-285750">
              <a:buFont typeface="Courier New" panose="02070309020205020404" pitchFamily="49" charset="0"/>
              <a:buChar char="o"/>
            </a:pPr>
            <a:r>
              <a:rPr lang="en-GB"/>
              <a:t>Access; </a:t>
            </a:r>
          </a:p>
          <a:p>
            <a:pPr marL="285750" indent="-285750">
              <a:buFont typeface="Courier New" panose="02070309020205020404" pitchFamily="49" charset="0"/>
              <a:buChar char="o"/>
            </a:pPr>
            <a:r>
              <a:rPr lang="en-GB"/>
              <a:t>Safety; </a:t>
            </a:r>
          </a:p>
          <a:p>
            <a:pPr marL="285750" indent="-285750">
              <a:buFont typeface="Courier New" panose="02070309020205020404" pitchFamily="49" charset="0"/>
              <a:buChar char="o"/>
            </a:pPr>
            <a:r>
              <a:rPr lang="en-GB"/>
              <a:t>Infection control; </a:t>
            </a:r>
          </a:p>
          <a:p>
            <a:pPr marL="285750" indent="-285750">
              <a:buFont typeface="Courier New" panose="02070309020205020404" pitchFamily="49" charset="0"/>
              <a:buChar char="o"/>
            </a:pPr>
            <a:r>
              <a:rPr lang="en-GB"/>
              <a:t>Fire precautions; </a:t>
            </a:r>
          </a:p>
          <a:p>
            <a:endParaRPr lang="en-GB"/>
          </a:p>
        </p:txBody>
      </p:sp>
      <p:sp>
        <p:nvSpPr>
          <p:cNvPr id="9" name="Title 2">
            <a:extLst>
              <a:ext uri="{FF2B5EF4-FFF2-40B4-BE49-F238E27FC236}">
                <a16:creationId xmlns:a16="http://schemas.microsoft.com/office/drawing/2014/main" id="{07C909B4-00B3-41DA-C6C5-3096DD134A84}"/>
              </a:ext>
            </a:extLst>
          </p:cNvPr>
          <p:cNvSpPr txBox="1">
            <a:spLocks/>
          </p:cNvSpPr>
          <p:nvPr/>
        </p:nvSpPr>
        <p:spPr>
          <a:xfrm>
            <a:off x="0" y="3230"/>
            <a:ext cx="12192000" cy="446567"/>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kumimoji="0" lang="en-GB" sz="2000" b="1" i="0" u="none" strike="noStrike" kern="1200" cap="none" spc="0" normalizeH="0" baseline="0" noProof="0">
                <a:ln>
                  <a:noFill/>
                </a:ln>
                <a:solidFill>
                  <a:prstClr val="white"/>
                </a:solidFill>
                <a:effectLst/>
                <a:uLnTx/>
                <a:uFillTx/>
                <a:latin typeface="Arial" panose="020B0604020202020204" pitchFamily="34" charset="0"/>
                <a:ea typeface="+mj-ea"/>
                <a:cs typeface="Arial" panose="020B0604020202020204" pitchFamily="34" charset="0"/>
              </a:rPr>
              <a:t>Current Estates Challenges</a:t>
            </a:r>
            <a:endParaRPr lang="en-GB" sz="2000" b="1">
              <a:solidFill>
                <a:schemeClr val="bg1"/>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0A0E5218-9CA6-4AD8-D2EB-5F333E3B419A}"/>
              </a:ext>
            </a:extLst>
          </p:cNvPr>
          <p:cNvSpPr txBox="1"/>
          <p:nvPr/>
        </p:nvSpPr>
        <p:spPr>
          <a:xfrm>
            <a:off x="0" y="593133"/>
            <a:ext cx="11727656" cy="1200329"/>
          </a:xfrm>
          <a:prstGeom prst="rect">
            <a:avLst/>
          </a:prstGeom>
          <a:noFill/>
        </p:spPr>
        <p:txBody>
          <a:bodyPr wrap="square">
            <a:spAutoFit/>
          </a:bodyPr>
          <a:lstStyle/>
          <a:p>
            <a:r>
              <a:rPr lang="en-GB"/>
              <a:t>The </a:t>
            </a:r>
            <a:r>
              <a:rPr lang="en-GB" b="1"/>
              <a:t>Estate Strategy </a:t>
            </a:r>
            <a:r>
              <a:rPr lang="en-GB"/>
              <a:t>is a long-term plan for managing the estate in the most advantageous way in relation to our service and business needs and the local health economy. It needs to be able to deliver resilient, sustainable and fit-for-future accommodation, with buildings and equipment in the right place, in the right condition, of the right type and able to adapt and respond to future service needs, which includes: </a:t>
            </a:r>
          </a:p>
        </p:txBody>
      </p:sp>
      <p:sp>
        <p:nvSpPr>
          <p:cNvPr id="15" name="TextBox 14">
            <a:extLst>
              <a:ext uri="{FF2B5EF4-FFF2-40B4-BE49-F238E27FC236}">
                <a16:creationId xmlns:a16="http://schemas.microsoft.com/office/drawing/2014/main" id="{0DBB7ED7-0AFE-BEFE-41BB-AC6E3E810C51}"/>
              </a:ext>
            </a:extLst>
          </p:cNvPr>
          <p:cNvSpPr txBox="1"/>
          <p:nvPr/>
        </p:nvSpPr>
        <p:spPr>
          <a:xfrm>
            <a:off x="129222" y="1849689"/>
            <a:ext cx="5608304" cy="1200329"/>
          </a:xfrm>
          <a:prstGeom prst="rect">
            <a:avLst/>
          </a:prstGeom>
          <a:noFill/>
        </p:spPr>
        <p:txBody>
          <a:bodyPr wrap="square">
            <a:spAutoFit/>
          </a:bodyPr>
          <a:lstStyle/>
          <a:p>
            <a:pPr marL="285750" indent="-285750">
              <a:buFont typeface="Courier New" panose="02070309020205020404" pitchFamily="49" charset="0"/>
              <a:buChar char="o"/>
            </a:pPr>
            <a:r>
              <a:rPr lang="en-GB"/>
              <a:t>analysis of the current estate and how it performs; </a:t>
            </a:r>
          </a:p>
          <a:p>
            <a:pPr marL="285750" indent="-285750">
              <a:buFont typeface="Courier New" panose="02070309020205020404" pitchFamily="49" charset="0"/>
              <a:buChar char="o"/>
            </a:pPr>
            <a:r>
              <a:rPr lang="en-GB"/>
              <a:t>proposed changes to the estate over the next decade; </a:t>
            </a:r>
          </a:p>
          <a:p>
            <a:pPr marL="285750" indent="-285750">
              <a:buFont typeface="Courier New" panose="02070309020205020404" pitchFamily="49" charset="0"/>
              <a:buChar char="o"/>
            </a:pPr>
            <a:r>
              <a:rPr lang="en-GB"/>
              <a:t>proposed performance improvements; </a:t>
            </a:r>
          </a:p>
          <a:p>
            <a:pPr marL="285750" indent="-285750">
              <a:buFont typeface="Courier New" panose="02070309020205020404" pitchFamily="49" charset="0"/>
              <a:buChar char="o"/>
            </a:pPr>
            <a:endParaRPr lang="en-GB"/>
          </a:p>
        </p:txBody>
      </p:sp>
      <p:sp>
        <p:nvSpPr>
          <p:cNvPr id="16" name="TextBox 15">
            <a:extLst>
              <a:ext uri="{FF2B5EF4-FFF2-40B4-BE49-F238E27FC236}">
                <a16:creationId xmlns:a16="http://schemas.microsoft.com/office/drawing/2014/main" id="{170E24F2-4EF8-3344-6FA0-8D75F5D7A6BC}"/>
              </a:ext>
            </a:extLst>
          </p:cNvPr>
          <p:cNvSpPr txBox="1"/>
          <p:nvPr/>
        </p:nvSpPr>
        <p:spPr>
          <a:xfrm>
            <a:off x="6115645" y="1847318"/>
            <a:ext cx="4989909" cy="927648"/>
          </a:xfrm>
          <a:prstGeom prst="rect">
            <a:avLst/>
          </a:prstGeom>
          <a:noFill/>
        </p:spPr>
        <p:txBody>
          <a:bodyPr wrap="square">
            <a:spAutoFit/>
          </a:bodyPr>
          <a:lstStyle/>
          <a:p>
            <a:pPr marL="285750" indent="-285750">
              <a:buFont typeface="Courier New" panose="02070309020205020404" pitchFamily="49" charset="0"/>
              <a:buChar char="o"/>
            </a:pPr>
            <a:r>
              <a:rPr lang="en-GB"/>
              <a:t>estate optimisation plans; </a:t>
            </a:r>
          </a:p>
          <a:p>
            <a:pPr marL="285750" indent="-285750">
              <a:buFont typeface="Courier New" panose="02070309020205020404" pitchFamily="49" charset="0"/>
              <a:buChar char="o"/>
            </a:pPr>
            <a:r>
              <a:rPr lang="en-GB"/>
              <a:t>site master plans; </a:t>
            </a:r>
          </a:p>
          <a:p>
            <a:pPr marL="285750" indent="-285750">
              <a:buFont typeface="Courier New" panose="02070309020205020404" pitchFamily="49" charset="0"/>
              <a:buChar char="o"/>
            </a:pPr>
            <a:r>
              <a:rPr lang="en-GB"/>
              <a:t>a comprehensive estate investment programme. </a:t>
            </a:r>
          </a:p>
        </p:txBody>
      </p:sp>
      <p:sp>
        <p:nvSpPr>
          <p:cNvPr id="17" name="TextBox 16">
            <a:extLst>
              <a:ext uri="{FF2B5EF4-FFF2-40B4-BE49-F238E27FC236}">
                <a16:creationId xmlns:a16="http://schemas.microsoft.com/office/drawing/2014/main" id="{CE57E42D-C906-A8EF-2552-E6DE271479F5}"/>
              </a:ext>
            </a:extLst>
          </p:cNvPr>
          <p:cNvSpPr txBox="1"/>
          <p:nvPr/>
        </p:nvSpPr>
        <p:spPr>
          <a:xfrm>
            <a:off x="6210300" y="3262344"/>
            <a:ext cx="4633913" cy="1200329"/>
          </a:xfrm>
          <a:prstGeom prst="rect">
            <a:avLst/>
          </a:prstGeom>
          <a:noFill/>
        </p:spPr>
        <p:txBody>
          <a:bodyPr wrap="square">
            <a:spAutoFit/>
          </a:bodyPr>
          <a:lstStyle/>
          <a:p>
            <a:pPr marL="285750" indent="-285750">
              <a:buFont typeface="Courier New" panose="02070309020205020404" pitchFamily="49" charset="0"/>
              <a:buChar char="o"/>
            </a:pPr>
            <a:r>
              <a:rPr lang="en-GB"/>
              <a:t>Suitability for function; </a:t>
            </a:r>
          </a:p>
          <a:p>
            <a:pPr marL="285750" indent="-285750">
              <a:buFont typeface="Courier New" panose="02070309020205020404" pitchFamily="49" charset="0"/>
              <a:buChar char="o"/>
            </a:pPr>
            <a:r>
              <a:rPr lang="en-GB"/>
              <a:t>Transportation / car parking;</a:t>
            </a:r>
          </a:p>
          <a:p>
            <a:pPr marL="285750" indent="-285750">
              <a:buFont typeface="Courier New" panose="02070309020205020404" pitchFamily="49" charset="0"/>
              <a:buChar char="o"/>
            </a:pPr>
            <a:r>
              <a:rPr lang="en-GB"/>
              <a:t>Aid to healing;</a:t>
            </a:r>
          </a:p>
          <a:p>
            <a:pPr marL="285750" indent="-285750">
              <a:buFont typeface="Courier New" panose="02070309020205020404" pitchFamily="49" charset="0"/>
              <a:buChar char="o"/>
            </a:pPr>
            <a:r>
              <a:rPr lang="en-GB"/>
              <a:t>Recruitment and retention of staff</a:t>
            </a:r>
          </a:p>
        </p:txBody>
      </p:sp>
      <p:sp>
        <p:nvSpPr>
          <p:cNvPr id="19" name="TextBox 18">
            <a:extLst>
              <a:ext uri="{FF2B5EF4-FFF2-40B4-BE49-F238E27FC236}">
                <a16:creationId xmlns:a16="http://schemas.microsoft.com/office/drawing/2014/main" id="{D1CDFAFD-AEBF-14A7-57F7-E64B5F7D09DA}"/>
              </a:ext>
            </a:extLst>
          </p:cNvPr>
          <p:cNvSpPr txBox="1"/>
          <p:nvPr/>
        </p:nvSpPr>
        <p:spPr>
          <a:xfrm>
            <a:off x="129222" y="2971515"/>
            <a:ext cx="7267574" cy="369332"/>
          </a:xfrm>
          <a:prstGeom prst="rect">
            <a:avLst/>
          </a:prstGeom>
          <a:noFill/>
        </p:spPr>
        <p:txBody>
          <a:bodyPr wrap="square">
            <a:spAutoFit/>
          </a:bodyPr>
          <a:lstStyle/>
          <a:p>
            <a:r>
              <a:rPr lang="en-GB" b="1"/>
              <a:t>The Estate has a critical influence on the key quality issues of</a:t>
            </a:r>
            <a:r>
              <a:rPr lang="en-GB"/>
              <a:t>: </a:t>
            </a:r>
          </a:p>
        </p:txBody>
      </p:sp>
    </p:spTree>
    <p:extLst>
      <p:ext uri="{BB962C8B-B14F-4D97-AF65-F5344CB8AC3E}">
        <p14:creationId xmlns:p14="http://schemas.microsoft.com/office/powerpoint/2010/main" val="37632410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EC57E6C9-ADF8-15A5-B96D-0DEBE51D5D4F}"/>
              </a:ext>
            </a:extLst>
          </p:cNvPr>
          <p:cNvSpPr txBox="1"/>
          <p:nvPr/>
        </p:nvSpPr>
        <p:spPr>
          <a:xfrm>
            <a:off x="108546" y="639962"/>
            <a:ext cx="4098510" cy="341632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b="1"/>
              <a:t>Estates Infrastructure Review</a:t>
            </a:r>
          </a:p>
          <a:p>
            <a:endParaRPr lang="en-GB"/>
          </a:p>
          <a:p>
            <a:r>
              <a:rPr lang="en-GB"/>
              <a:t>A full 6 facet survey of the Health Board owned estate was carried out in 2022. </a:t>
            </a:r>
          </a:p>
          <a:p>
            <a:endParaRPr lang="en-GB"/>
          </a:p>
          <a:p>
            <a:r>
              <a:rPr lang="en-GB"/>
              <a:t>The 6 facets review were;</a:t>
            </a:r>
          </a:p>
          <a:p>
            <a:pPr marL="342900" indent="-342900">
              <a:buAutoNum type="arabicPeriod"/>
            </a:pPr>
            <a:r>
              <a:rPr lang="en-GB" b="1"/>
              <a:t>Condition (Backlog Maintenance)</a:t>
            </a:r>
          </a:p>
          <a:p>
            <a:pPr marL="342900" indent="-342900">
              <a:buAutoNum type="arabicPeriod"/>
            </a:pPr>
            <a:r>
              <a:rPr lang="en-GB"/>
              <a:t>Functional Suitability</a:t>
            </a:r>
          </a:p>
          <a:p>
            <a:pPr marL="342900" indent="-342900">
              <a:buAutoNum type="arabicPeriod"/>
            </a:pPr>
            <a:r>
              <a:rPr lang="en-GB"/>
              <a:t>Space Utilisation</a:t>
            </a:r>
          </a:p>
          <a:p>
            <a:pPr marL="342900" indent="-342900">
              <a:buAutoNum type="arabicPeriod"/>
            </a:pPr>
            <a:r>
              <a:rPr lang="en-GB"/>
              <a:t>Quality Audit</a:t>
            </a:r>
          </a:p>
          <a:p>
            <a:pPr marL="342900" indent="-342900">
              <a:buAutoNum type="arabicPeriod"/>
            </a:pPr>
            <a:r>
              <a:rPr lang="en-GB"/>
              <a:t>Statutory Compliance</a:t>
            </a:r>
          </a:p>
          <a:p>
            <a:pPr marL="342900" indent="-342900">
              <a:buAutoNum type="arabicPeriod"/>
            </a:pPr>
            <a:r>
              <a:rPr lang="en-GB"/>
              <a:t>Environmental</a:t>
            </a:r>
          </a:p>
        </p:txBody>
      </p:sp>
      <p:sp>
        <p:nvSpPr>
          <p:cNvPr id="2" name="Slide Number Placeholder 1">
            <a:extLst>
              <a:ext uri="{FF2B5EF4-FFF2-40B4-BE49-F238E27FC236}">
                <a16:creationId xmlns:a16="http://schemas.microsoft.com/office/drawing/2014/main" id="{E62A440E-60AD-ED35-09AD-691476EBFECE}"/>
              </a:ext>
            </a:extLst>
          </p:cNvPr>
          <p:cNvSpPr>
            <a:spLocks noGrp="1"/>
          </p:cNvSpPr>
          <p:nvPr>
            <p:ph type="sldNum" sz="quarter" idx="12"/>
          </p:nvPr>
        </p:nvSpPr>
        <p:spPr/>
        <p:txBody>
          <a:bodyPr/>
          <a:lstStyle/>
          <a:p>
            <a:fld id="{9039D105-F26B-4E5B-B903-8DFF57142846}" type="slidenum">
              <a:rPr lang="en-GB" smtClean="0"/>
              <a:t>12</a:t>
            </a:fld>
            <a:endParaRPr lang="en-GB"/>
          </a:p>
        </p:txBody>
      </p:sp>
      <p:sp>
        <p:nvSpPr>
          <p:cNvPr id="5" name="Title 2">
            <a:extLst>
              <a:ext uri="{FF2B5EF4-FFF2-40B4-BE49-F238E27FC236}">
                <a16:creationId xmlns:a16="http://schemas.microsoft.com/office/drawing/2014/main" id="{FB841798-5855-203C-84A7-E032094DB4F0}"/>
              </a:ext>
            </a:extLst>
          </p:cNvPr>
          <p:cNvSpPr txBox="1">
            <a:spLocks/>
          </p:cNvSpPr>
          <p:nvPr/>
        </p:nvSpPr>
        <p:spPr>
          <a:xfrm>
            <a:off x="0" y="0"/>
            <a:ext cx="12192000" cy="446567"/>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kumimoji="0" lang="en-GB" sz="2000" b="1" i="0" u="none" strike="noStrike" kern="1200" cap="none" spc="0" normalizeH="0" baseline="0" noProof="0">
                <a:ln>
                  <a:noFill/>
                </a:ln>
                <a:solidFill>
                  <a:prstClr val="white"/>
                </a:solidFill>
                <a:effectLst/>
                <a:uLnTx/>
                <a:uFillTx/>
                <a:latin typeface="Arial" panose="020B0604020202020204" pitchFamily="34" charset="0"/>
                <a:ea typeface="+mj-ea"/>
                <a:cs typeface="Arial" panose="020B0604020202020204" pitchFamily="34" charset="0"/>
              </a:rPr>
              <a:t>6 facet Survey – Backlog Maintenance</a:t>
            </a:r>
            <a:endParaRPr lang="en-GB" sz="2000" b="1">
              <a:solidFill>
                <a:schemeClr val="bg1"/>
              </a:solidFill>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D54EBEAD-2A1F-5167-2975-3DE06BEE4296}"/>
              </a:ext>
            </a:extLst>
          </p:cNvPr>
          <p:cNvPicPr>
            <a:picLocks noChangeAspect="1"/>
          </p:cNvPicPr>
          <p:nvPr/>
        </p:nvPicPr>
        <p:blipFill>
          <a:blip r:embed="rId2"/>
          <a:stretch>
            <a:fillRect/>
          </a:stretch>
        </p:blipFill>
        <p:spPr>
          <a:xfrm>
            <a:off x="4575258" y="669632"/>
            <a:ext cx="7384052" cy="5562726"/>
          </a:xfrm>
          <a:prstGeom prst="rect">
            <a:avLst/>
          </a:prstGeom>
        </p:spPr>
        <p:style>
          <a:lnRef idx="2">
            <a:schemeClr val="accent6"/>
          </a:lnRef>
          <a:fillRef idx="1">
            <a:schemeClr val="lt1"/>
          </a:fillRef>
          <a:effectRef idx="0">
            <a:schemeClr val="accent6"/>
          </a:effectRef>
          <a:fontRef idx="minor">
            <a:schemeClr val="dk1"/>
          </a:fontRef>
        </p:style>
      </p:pic>
    </p:spTree>
    <p:extLst>
      <p:ext uri="{BB962C8B-B14F-4D97-AF65-F5344CB8AC3E}">
        <p14:creationId xmlns:p14="http://schemas.microsoft.com/office/powerpoint/2010/main" val="39553945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71F2D1A-86B4-6A87-74C2-D1EE39EC4173}"/>
              </a:ext>
            </a:extLst>
          </p:cNvPr>
          <p:cNvSpPr>
            <a:spLocks noGrp="1"/>
          </p:cNvSpPr>
          <p:nvPr>
            <p:ph type="sldNum" sz="quarter" idx="12"/>
          </p:nvPr>
        </p:nvSpPr>
        <p:spPr/>
        <p:txBody>
          <a:bodyPr/>
          <a:lstStyle/>
          <a:p>
            <a:fld id="{9039D105-F26B-4E5B-B903-8DFF57142846}" type="slidenum">
              <a:rPr lang="en-GB" smtClean="0"/>
              <a:t>13</a:t>
            </a:fld>
            <a:endParaRPr lang="en-GB"/>
          </a:p>
        </p:txBody>
      </p:sp>
      <p:sp>
        <p:nvSpPr>
          <p:cNvPr id="3" name="Title 2">
            <a:extLst>
              <a:ext uri="{FF2B5EF4-FFF2-40B4-BE49-F238E27FC236}">
                <a16:creationId xmlns:a16="http://schemas.microsoft.com/office/drawing/2014/main" id="{32AD1A8C-025D-26EC-664F-8BBF99C02A2C}"/>
              </a:ext>
            </a:extLst>
          </p:cNvPr>
          <p:cNvSpPr txBox="1">
            <a:spLocks/>
          </p:cNvSpPr>
          <p:nvPr/>
        </p:nvSpPr>
        <p:spPr>
          <a:xfrm>
            <a:off x="0" y="0"/>
            <a:ext cx="12192000" cy="446567"/>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kumimoji="0" lang="en-GB" sz="2000" b="1" i="0" u="none" strike="noStrike" kern="1200" cap="none" spc="0" normalizeH="0" baseline="0" noProof="0">
                <a:ln>
                  <a:noFill/>
                </a:ln>
                <a:solidFill>
                  <a:prstClr val="white"/>
                </a:solidFill>
                <a:effectLst/>
                <a:uLnTx/>
                <a:uFillTx/>
                <a:latin typeface="Arial" panose="020B0604020202020204" pitchFamily="34" charset="0"/>
                <a:ea typeface="+mj-ea"/>
                <a:cs typeface="Arial" panose="020B0604020202020204" pitchFamily="34" charset="0"/>
              </a:rPr>
              <a:t>6 Facet Survey – Key risks &amp; Business Continuity Impacts</a:t>
            </a:r>
            <a:endParaRPr lang="en-GB" sz="2000" b="1">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EC5C2BD7-2E54-EB06-52E6-E91220EFBD69}"/>
              </a:ext>
            </a:extLst>
          </p:cNvPr>
          <p:cNvSpPr txBox="1"/>
          <p:nvPr/>
        </p:nvSpPr>
        <p:spPr>
          <a:xfrm>
            <a:off x="126833" y="558737"/>
            <a:ext cx="4653832" cy="646331"/>
          </a:xfrm>
          <a:prstGeom prst="rect">
            <a:avLst/>
          </a:prstGeom>
          <a:noFill/>
        </p:spPr>
        <p:txBody>
          <a:bodyPr wrap="square" rtlCol="0">
            <a:spAutoFit/>
          </a:bodyPr>
          <a:lstStyle/>
          <a:p>
            <a:r>
              <a:rPr lang="en-GB" b="1"/>
              <a:t>Current condition and configuration</a:t>
            </a:r>
          </a:p>
          <a:p>
            <a:r>
              <a:rPr lang="en-GB" b="1"/>
              <a:t>of our estate presents the following risks:</a:t>
            </a:r>
          </a:p>
        </p:txBody>
      </p:sp>
      <p:sp>
        <p:nvSpPr>
          <p:cNvPr id="10" name="TextBox 9">
            <a:extLst>
              <a:ext uri="{FF2B5EF4-FFF2-40B4-BE49-F238E27FC236}">
                <a16:creationId xmlns:a16="http://schemas.microsoft.com/office/drawing/2014/main" id="{6490CA33-2273-619C-F773-04A411401737}"/>
              </a:ext>
            </a:extLst>
          </p:cNvPr>
          <p:cNvSpPr txBox="1"/>
          <p:nvPr/>
        </p:nvSpPr>
        <p:spPr>
          <a:xfrm>
            <a:off x="126833" y="1279780"/>
            <a:ext cx="4653832" cy="2062103"/>
          </a:xfrm>
          <a:prstGeom prst="rect">
            <a:avLst/>
          </a:prstGeom>
          <a:solidFill>
            <a:schemeClr val="accent6">
              <a:lumMod val="20000"/>
              <a:lumOff val="80000"/>
            </a:schemeClr>
          </a:solidFill>
        </p:spPr>
        <p:txBody>
          <a:bodyPr wrap="square" rtlCol="0">
            <a:spAutoFit/>
          </a:bodyPr>
          <a:lstStyle/>
          <a:p>
            <a:r>
              <a:rPr lang="en-GB" sz="1600" b="1"/>
              <a:t>Health and Safety Compliance</a:t>
            </a:r>
          </a:p>
          <a:p>
            <a:pPr marL="285750" indent="-285750">
              <a:buFont typeface="Courier New" panose="02070309020205020404" pitchFamily="49" charset="0"/>
              <a:buChar char="o"/>
            </a:pPr>
            <a:r>
              <a:rPr lang="en-GB" sz="1600"/>
              <a:t>Water safety - legionella risk</a:t>
            </a:r>
          </a:p>
          <a:p>
            <a:pPr marL="285750" indent="-285750">
              <a:buFont typeface="Courier New" panose="02070309020205020404" pitchFamily="49" charset="0"/>
              <a:buChar char="o"/>
            </a:pPr>
            <a:r>
              <a:rPr lang="en-GB" sz="1600"/>
              <a:t>Fire safety - non-compliance with latest standards</a:t>
            </a:r>
          </a:p>
          <a:p>
            <a:pPr marL="285750" indent="-285750">
              <a:buFont typeface="Courier New" panose="02070309020205020404" pitchFamily="49" charset="0"/>
              <a:buChar char="o"/>
            </a:pPr>
            <a:r>
              <a:rPr lang="en-GB" sz="1600"/>
              <a:t>Asbestos pervasive across our estate and deteriorating at increasing rate</a:t>
            </a:r>
          </a:p>
          <a:p>
            <a:pPr marL="285750" indent="-285750">
              <a:buFont typeface="Courier New" panose="02070309020205020404" pitchFamily="49" charset="0"/>
              <a:buChar char="o"/>
            </a:pPr>
            <a:r>
              <a:rPr lang="en-GB" sz="1600"/>
              <a:t>Disability access - environments not appropriately accessible for disable people and people with sensory or cognitive impairment </a:t>
            </a:r>
          </a:p>
        </p:txBody>
      </p:sp>
      <p:sp>
        <p:nvSpPr>
          <p:cNvPr id="11" name="TextBox 10">
            <a:extLst>
              <a:ext uri="{FF2B5EF4-FFF2-40B4-BE49-F238E27FC236}">
                <a16:creationId xmlns:a16="http://schemas.microsoft.com/office/drawing/2014/main" id="{593EEE63-42DD-D5A7-4526-9F3FC57CD014}"/>
              </a:ext>
            </a:extLst>
          </p:cNvPr>
          <p:cNvSpPr txBox="1"/>
          <p:nvPr/>
        </p:nvSpPr>
        <p:spPr>
          <a:xfrm>
            <a:off x="126833" y="3555583"/>
            <a:ext cx="4653832" cy="2800767"/>
          </a:xfrm>
          <a:prstGeom prst="rect">
            <a:avLst/>
          </a:prstGeom>
          <a:solidFill>
            <a:schemeClr val="accent6">
              <a:lumMod val="20000"/>
              <a:lumOff val="80000"/>
            </a:schemeClr>
          </a:solidFill>
        </p:spPr>
        <p:txBody>
          <a:bodyPr wrap="square" rtlCol="0">
            <a:spAutoFit/>
          </a:bodyPr>
          <a:lstStyle/>
          <a:p>
            <a:r>
              <a:rPr lang="en-GB" sz="1600" b="1"/>
              <a:t>Functional suitability for current operational delivery</a:t>
            </a:r>
          </a:p>
          <a:p>
            <a:pPr marL="285750" indent="-285750">
              <a:buFont typeface="Courier New" panose="02070309020205020404" pitchFamily="49" charset="0"/>
              <a:buChar char="o"/>
            </a:pPr>
            <a:r>
              <a:rPr lang="en-GB" sz="1600"/>
              <a:t>Due to the age of much of our estate, many of our clinical environments were not designed for the service function they are now providing.</a:t>
            </a:r>
          </a:p>
          <a:p>
            <a:pPr marL="285750" indent="-285750">
              <a:buFont typeface="Courier New" panose="02070309020205020404" pitchFamily="49" charset="0"/>
              <a:buChar char="o"/>
            </a:pPr>
            <a:r>
              <a:rPr lang="en-GB" sz="1600"/>
              <a:t>As services have grown and developed, they have expanded on an ad-hoc basis into environments that are less than optimal for modern patient care in many instances</a:t>
            </a:r>
          </a:p>
          <a:p>
            <a:pPr marL="285750" indent="-285750">
              <a:buFont typeface="Courier New" panose="02070309020205020404" pitchFamily="49" charset="0"/>
              <a:buChar char="o"/>
            </a:pPr>
            <a:r>
              <a:rPr lang="en-GB" sz="1600"/>
              <a:t>The strategic objectives cannot be achieved with the existing infrastructure (estates and IT) due to restricted envelope footprint</a:t>
            </a:r>
          </a:p>
        </p:txBody>
      </p:sp>
      <p:sp>
        <p:nvSpPr>
          <p:cNvPr id="14" name="TextBox 13">
            <a:extLst>
              <a:ext uri="{FF2B5EF4-FFF2-40B4-BE49-F238E27FC236}">
                <a16:creationId xmlns:a16="http://schemas.microsoft.com/office/drawing/2014/main" id="{9A09DD13-942B-6110-015E-2C8F0C8331C3}"/>
              </a:ext>
            </a:extLst>
          </p:cNvPr>
          <p:cNvSpPr txBox="1"/>
          <p:nvPr/>
        </p:nvSpPr>
        <p:spPr>
          <a:xfrm>
            <a:off x="5321977" y="963602"/>
            <a:ext cx="6743189" cy="5539978"/>
          </a:xfrm>
          <a:prstGeom prst="rect">
            <a:avLst/>
          </a:prstGeom>
          <a:solidFill>
            <a:schemeClr val="accent6">
              <a:lumMod val="20000"/>
              <a:lumOff val="80000"/>
            </a:schemeClr>
          </a:solidFill>
        </p:spPr>
        <p:txBody>
          <a:bodyPr wrap="square" rtlCol="0">
            <a:spAutoFit/>
          </a:bodyPr>
          <a:lstStyle/>
          <a:p>
            <a:r>
              <a:rPr lang="en-GB" sz="1600" b="1" dirty="0"/>
              <a:t>Estates failure increase.</a:t>
            </a:r>
            <a:endParaRPr lang="en-GB" sz="1600" dirty="0"/>
          </a:p>
          <a:p>
            <a:pPr marL="285750" indent="-285750">
              <a:buFont typeface="Arial" panose="020B0604020202020204" pitchFamily="34" charset="0"/>
              <a:buChar char="•"/>
            </a:pPr>
            <a:r>
              <a:rPr lang="en-GB" sz="1600" dirty="0"/>
              <a:t>Impact on operational service delivery on a regular basis (theatre downtime, un-planned ward moves, temporary closure of areas, impact on access to services – such as lift </a:t>
            </a:r>
            <a:r>
              <a:rPr lang="en-GB" sz="1600" dirty="0" smtClean="0"/>
              <a:t>failures). </a:t>
            </a:r>
            <a:r>
              <a:rPr lang="en-GB" sz="1600" dirty="0"/>
              <a:t>Health Board is at risk of prosecution if anyone comes to harm as a result of health and safety risks associated with the condition and management of the estate.</a:t>
            </a:r>
          </a:p>
          <a:p>
            <a:r>
              <a:rPr lang="en-GB" sz="1600" b="1" dirty="0"/>
              <a:t>Patient outcomes adversely impacted.</a:t>
            </a:r>
          </a:p>
          <a:p>
            <a:pPr marL="285750" indent="-285750">
              <a:buFont typeface="Arial" panose="020B0604020202020204" pitchFamily="34" charset="0"/>
              <a:buChar char="•"/>
            </a:pPr>
            <a:r>
              <a:rPr lang="en-GB" sz="1600" dirty="0"/>
              <a:t>In the majority of infection out-breaks, there is a potential environmental risk associated. The majority of our ward configuration does not provide adequate single room accommodation to support optimal IPC management.</a:t>
            </a:r>
          </a:p>
          <a:p>
            <a:pPr marL="285750" indent="-285750">
              <a:buFont typeface="Arial" panose="020B0604020202020204" pitchFamily="34" charset="0"/>
              <a:buChar char="•"/>
            </a:pPr>
            <a:r>
              <a:rPr lang="en-GB" sz="1600" dirty="0"/>
              <a:t>Issues often highlighted in HIW inspections and patient safety </a:t>
            </a:r>
            <a:r>
              <a:rPr lang="en-GB" sz="1600" dirty="0" smtClean="0"/>
              <a:t>walk </a:t>
            </a:r>
            <a:r>
              <a:rPr lang="en-GB" sz="1600" dirty="0" err="1" smtClean="0"/>
              <a:t>arounds</a:t>
            </a:r>
            <a:r>
              <a:rPr lang="en-GB" sz="1600" dirty="0"/>
              <a:t>.</a:t>
            </a:r>
          </a:p>
          <a:p>
            <a:r>
              <a:rPr lang="en-GB" sz="1600" b="1" dirty="0"/>
              <a:t>Patient experience adversely impacted.</a:t>
            </a:r>
          </a:p>
          <a:p>
            <a:pPr marL="285750" indent="-285750">
              <a:buFont typeface="Arial" panose="020B0604020202020204" pitchFamily="34" charset="0"/>
              <a:buChar char="•"/>
            </a:pPr>
            <a:r>
              <a:rPr lang="en-GB" sz="1600" dirty="0"/>
              <a:t>Whilst patient feedback remains overwhelmingly positive, we know that patient dignity and privacy is sometimes compromised because of the care environment, with staff having to put in place </a:t>
            </a:r>
            <a:r>
              <a:rPr lang="en-GB" sz="1600" dirty="0" smtClean="0"/>
              <a:t>work </a:t>
            </a:r>
            <a:r>
              <a:rPr lang="en-GB" sz="1600" dirty="0" err="1" smtClean="0"/>
              <a:t>arounds</a:t>
            </a:r>
            <a:r>
              <a:rPr lang="en-GB" sz="1600" dirty="0" smtClean="0"/>
              <a:t> </a:t>
            </a:r>
            <a:r>
              <a:rPr lang="en-GB" sz="1600" dirty="0"/>
              <a:t>where possible.</a:t>
            </a:r>
          </a:p>
          <a:p>
            <a:pPr marL="285750" indent="-285750">
              <a:buFont typeface="Arial" panose="020B0604020202020204" pitchFamily="34" charset="0"/>
              <a:buChar char="•"/>
            </a:pPr>
            <a:r>
              <a:rPr lang="en-GB" sz="1600" dirty="0"/>
              <a:t>Issues often highlighted in CHC visits.</a:t>
            </a:r>
          </a:p>
          <a:p>
            <a:r>
              <a:rPr lang="en-GB" sz="1600" b="1" dirty="0"/>
              <a:t>Estates maintenance is disproportionately focused on reacting to failures.</a:t>
            </a:r>
          </a:p>
          <a:p>
            <a:pPr marL="285750" indent="-285750">
              <a:buFont typeface="Arial" panose="020B0604020202020204" pitchFamily="34" charset="0"/>
              <a:buChar char="•"/>
            </a:pPr>
            <a:r>
              <a:rPr lang="en-GB" sz="1600" dirty="0"/>
              <a:t>More costly and is associated with greater impact on operational service delivery than a proactive maintenance programme.</a:t>
            </a:r>
          </a:p>
          <a:p>
            <a:r>
              <a:rPr lang="en-GB" sz="1600" b="1" dirty="0"/>
              <a:t>Backlog rises.</a:t>
            </a:r>
          </a:p>
          <a:p>
            <a:pPr marL="285750" indent="-285750">
              <a:buFont typeface="Arial" panose="020B0604020202020204" pitchFamily="34" charset="0"/>
              <a:buChar char="•"/>
            </a:pPr>
            <a:r>
              <a:rPr lang="en-GB" sz="1600" dirty="0"/>
              <a:t>Estates, reflecting the age of the real-estates. Backlog continues to rise.</a:t>
            </a:r>
          </a:p>
          <a:p>
            <a:endParaRPr lang="en-GB" dirty="0"/>
          </a:p>
        </p:txBody>
      </p:sp>
      <p:sp>
        <p:nvSpPr>
          <p:cNvPr id="15" name="TextBox 14">
            <a:extLst>
              <a:ext uri="{FF2B5EF4-FFF2-40B4-BE49-F238E27FC236}">
                <a16:creationId xmlns:a16="http://schemas.microsoft.com/office/drawing/2014/main" id="{B71B33DD-8461-5E86-1C64-77D408BE7CBC}"/>
              </a:ext>
            </a:extLst>
          </p:cNvPr>
          <p:cNvSpPr txBox="1"/>
          <p:nvPr/>
        </p:nvSpPr>
        <p:spPr>
          <a:xfrm>
            <a:off x="5232115" y="520418"/>
            <a:ext cx="4653832" cy="369332"/>
          </a:xfrm>
          <a:prstGeom prst="rect">
            <a:avLst/>
          </a:prstGeom>
          <a:noFill/>
        </p:spPr>
        <p:txBody>
          <a:bodyPr wrap="square" rtlCol="0">
            <a:spAutoFit/>
          </a:bodyPr>
          <a:lstStyle/>
          <a:p>
            <a:r>
              <a:rPr lang="en-GB" b="1"/>
              <a:t>Business Continuity Impacts:</a:t>
            </a:r>
          </a:p>
        </p:txBody>
      </p:sp>
    </p:spTree>
    <p:extLst>
      <p:ext uri="{BB962C8B-B14F-4D97-AF65-F5344CB8AC3E}">
        <p14:creationId xmlns:p14="http://schemas.microsoft.com/office/powerpoint/2010/main" val="33854347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n aerial view of a city&#10;&#10;Description automatically generated with medium confidence">
            <a:extLst>
              <a:ext uri="{FF2B5EF4-FFF2-40B4-BE49-F238E27FC236}">
                <a16:creationId xmlns:a16="http://schemas.microsoft.com/office/drawing/2014/main" id="{9DA7B2A5-C2D7-F3BC-40C9-007AF8D8019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446565"/>
            <a:ext cx="12191999" cy="6411435"/>
          </a:xfrm>
          <a:prstGeom prst="rect">
            <a:avLst/>
          </a:prstGeom>
        </p:spPr>
      </p:pic>
      <p:sp>
        <p:nvSpPr>
          <p:cNvPr id="5" name="Rectangle 4">
            <a:extLst>
              <a:ext uri="{FF2B5EF4-FFF2-40B4-BE49-F238E27FC236}">
                <a16:creationId xmlns:a16="http://schemas.microsoft.com/office/drawing/2014/main" id="{F99D6DA5-85A6-3C8B-A4D8-6C6C3DD5C8C4}"/>
              </a:ext>
            </a:extLst>
          </p:cNvPr>
          <p:cNvSpPr/>
          <p:nvPr/>
        </p:nvSpPr>
        <p:spPr>
          <a:xfrm>
            <a:off x="9169621" y="446565"/>
            <a:ext cx="3022379" cy="883479"/>
          </a:xfrm>
          <a:prstGeom prst="rect">
            <a:avLst/>
          </a:prstGeom>
          <a:gradFill flip="none" rotWithShape="1">
            <a:gsLst>
              <a:gs pos="0">
                <a:srgbClr val="2D558B">
                  <a:tint val="66000"/>
                  <a:satMod val="160000"/>
                </a:srgbClr>
              </a:gs>
              <a:gs pos="50000">
                <a:srgbClr val="2D558B">
                  <a:tint val="44500"/>
                  <a:satMod val="160000"/>
                </a:srgbClr>
              </a:gs>
              <a:gs pos="100000">
                <a:srgbClr val="2D558B">
                  <a:tint val="23500"/>
                  <a:satMod val="160000"/>
                </a:srgbClr>
              </a:gs>
            </a:gsLst>
            <a:lin ang="2700000" scaled="1"/>
            <a:tileRect/>
          </a:gradFill>
          <a:ln w="28575"/>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defRPr/>
            </a:pPr>
            <a:r>
              <a:rPr kumimoji="0" lang="en-GB" sz="1200" b="1" i="0" u="sng" strike="noStrike" kern="1200" cap="none" spc="0" normalizeH="0" baseline="0" noProof="0">
                <a:ln>
                  <a:noFill/>
                </a:ln>
                <a:solidFill>
                  <a:srgbClr val="002060"/>
                </a:solidFill>
                <a:effectLst/>
                <a:uLnTx/>
                <a:uFillTx/>
                <a:latin typeface="Calibri" panose="020F0502020204030204"/>
                <a:ea typeface="+mn-ea"/>
                <a:cs typeface="+mn-cs"/>
              </a:rPr>
              <a:t>Morriston Hospital Centre of Excellence</a:t>
            </a:r>
          </a:p>
          <a:p>
            <a:pPr>
              <a:defRPr/>
            </a:pPr>
            <a:r>
              <a:rPr kumimoji="0" lang="en-GB" sz="1200" i="0" u="none" strike="noStrike" kern="1200" cap="none" spc="0" normalizeH="0" baseline="0" noProof="0">
                <a:ln>
                  <a:noFill/>
                </a:ln>
                <a:solidFill>
                  <a:srgbClr val="002060"/>
                </a:solidFill>
                <a:effectLst/>
                <a:uLnTx/>
                <a:uFillTx/>
                <a:latin typeface="Calibri" panose="020F0502020204030204"/>
                <a:ea typeface="+mn-ea"/>
                <a:cs typeface="+mn-cs"/>
              </a:rPr>
              <a:t>for urgent &amp; emergency care, specialist care &amp; regional surgical services, including complex medical interventions</a:t>
            </a:r>
            <a:endParaRPr kumimoji="0" lang="en-GB" sz="180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Slide Number Placeholder 2">
            <a:extLst>
              <a:ext uri="{FF2B5EF4-FFF2-40B4-BE49-F238E27FC236}">
                <a16:creationId xmlns:a16="http://schemas.microsoft.com/office/drawing/2014/main" id="{A75DBCAA-E234-0C29-7865-3BA1CDFFBEB0}"/>
              </a:ext>
            </a:extLst>
          </p:cNvPr>
          <p:cNvSpPr>
            <a:spLocks noGrp="1"/>
          </p:cNvSpPr>
          <p:nvPr>
            <p:ph type="sldNum" sz="quarter" idx="12"/>
          </p:nvPr>
        </p:nvSpPr>
        <p:spPr/>
        <p:txBody>
          <a:bodyPr/>
          <a:lstStyle/>
          <a:p>
            <a:fld id="{9039D105-F26B-4E5B-B903-8DFF57142846}" type="slidenum">
              <a:rPr lang="en-GB" smtClean="0"/>
              <a:t>14</a:t>
            </a:fld>
            <a:endParaRPr lang="en-GB"/>
          </a:p>
        </p:txBody>
      </p:sp>
      <p:sp>
        <p:nvSpPr>
          <p:cNvPr id="4" name="Title 2">
            <a:extLst>
              <a:ext uri="{FF2B5EF4-FFF2-40B4-BE49-F238E27FC236}">
                <a16:creationId xmlns:a16="http://schemas.microsoft.com/office/drawing/2014/main" id="{07BBAE62-5AD9-5614-DD06-A17405B78F07}"/>
              </a:ext>
            </a:extLst>
          </p:cNvPr>
          <p:cNvSpPr txBox="1">
            <a:spLocks/>
          </p:cNvSpPr>
          <p:nvPr/>
        </p:nvSpPr>
        <p:spPr>
          <a:xfrm>
            <a:off x="0" y="0"/>
            <a:ext cx="12192000" cy="446567"/>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b="1">
                <a:solidFill>
                  <a:schemeClr val="bg1"/>
                </a:solidFill>
                <a:latin typeface="Arial" panose="020B0604020202020204" pitchFamily="34" charset="0"/>
                <a:cs typeface="Arial" panose="020B0604020202020204" pitchFamily="34" charset="0"/>
              </a:rPr>
              <a:t>Estates Critical Path – Morriston Hospital</a:t>
            </a:r>
          </a:p>
        </p:txBody>
      </p:sp>
    </p:spTree>
    <p:extLst>
      <p:ext uri="{BB962C8B-B14F-4D97-AF65-F5344CB8AC3E}">
        <p14:creationId xmlns:p14="http://schemas.microsoft.com/office/powerpoint/2010/main" val="23609005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253879261"/>
              </p:ext>
            </p:extLst>
          </p:nvPr>
        </p:nvGraphicFramePr>
        <p:xfrm>
          <a:off x="4899995" y="455643"/>
          <a:ext cx="6280079" cy="6179888"/>
        </p:xfrm>
        <a:graphic>
          <a:graphicData uri="http://schemas.openxmlformats.org/drawingml/2006/table">
            <a:tbl>
              <a:tblPr>
                <a:effectLst/>
                <a:tableStyleId>{5C22544A-7EE6-4342-B048-85BDC9FD1C3A}</a:tableStyleId>
              </a:tblPr>
              <a:tblGrid>
                <a:gridCol w="1375434">
                  <a:extLst>
                    <a:ext uri="{9D8B030D-6E8A-4147-A177-3AD203B41FA5}">
                      <a16:colId xmlns:a16="http://schemas.microsoft.com/office/drawing/2014/main" val="3031531409"/>
                    </a:ext>
                  </a:extLst>
                </a:gridCol>
                <a:gridCol w="812727">
                  <a:extLst>
                    <a:ext uri="{9D8B030D-6E8A-4147-A177-3AD203B41FA5}">
                      <a16:colId xmlns:a16="http://schemas.microsoft.com/office/drawing/2014/main" val="2368392691"/>
                    </a:ext>
                  </a:extLst>
                </a:gridCol>
                <a:gridCol w="1214379">
                  <a:extLst>
                    <a:ext uri="{9D8B030D-6E8A-4147-A177-3AD203B41FA5}">
                      <a16:colId xmlns:a16="http://schemas.microsoft.com/office/drawing/2014/main" val="363014599"/>
                    </a:ext>
                  </a:extLst>
                </a:gridCol>
                <a:gridCol w="2877539">
                  <a:extLst>
                    <a:ext uri="{9D8B030D-6E8A-4147-A177-3AD203B41FA5}">
                      <a16:colId xmlns:a16="http://schemas.microsoft.com/office/drawing/2014/main" val="3993255597"/>
                    </a:ext>
                  </a:extLst>
                </a:gridCol>
              </a:tblGrid>
              <a:tr h="271610">
                <a:tc gridSpan="4">
                  <a:txBody>
                    <a:bodyPr/>
                    <a:lstStyle/>
                    <a:p>
                      <a:pPr algn="ctr" fontAlgn="ctr"/>
                      <a:r>
                        <a:rPr lang="en-GB" sz="1000" b="1" u="none" strike="noStrike">
                          <a:effectLst/>
                        </a:rPr>
                        <a:t>Morriston Hospital</a:t>
                      </a:r>
                      <a:endParaRPr lang="en-GB" sz="1000" b="1" i="0" u="none" strike="noStrike">
                        <a:solidFill>
                          <a:srgbClr val="000000"/>
                        </a:solidFill>
                        <a:effectLst/>
                        <a:latin typeface="Arial" panose="020B0604020202020204" pitchFamily="34" charset="0"/>
                      </a:endParaRPr>
                    </a:p>
                  </a:txBody>
                  <a:tcPr marL="4486" marR="4486" marT="4486" marB="0" anchor="ct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419022549"/>
                  </a:ext>
                </a:extLst>
              </a:tr>
              <a:tr h="474369">
                <a:tc>
                  <a:txBody>
                    <a:bodyPr/>
                    <a:lstStyle/>
                    <a:p>
                      <a:pPr algn="ctr" fontAlgn="ctr"/>
                      <a:r>
                        <a:rPr lang="en-GB" sz="800" b="1" u="none" strike="noStrike">
                          <a:effectLst/>
                        </a:rPr>
                        <a:t>High &amp; significant Risk Categories</a:t>
                      </a:r>
                      <a:endParaRPr lang="en-GB" sz="800" b="1" i="0" u="none" strike="noStrike">
                        <a:solidFill>
                          <a:srgbClr val="000000"/>
                        </a:solidFill>
                        <a:effectLst/>
                        <a:latin typeface="Arial" panose="020B0604020202020204" pitchFamily="34" charset="0"/>
                      </a:endParaRPr>
                    </a:p>
                  </a:txBody>
                  <a:tcPr marL="4486" marR="4486" marT="4486" marB="0" anchor="ctr"/>
                </a:tc>
                <a:tc>
                  <a:txBody>
                    <a:bodyPr/>
                    <a:lstStyle/>
                    <a:p>
                      <a:pPr algn="ctr" fontAlgn="ctr"/>
                      <a:r>
                        <a:rPr lang="en-GB" sz="800" b="1" u="none" strike="noStrike">
                          <a:effectLst/>
                        </a:rPr>
                        <a:t>High and Significant Risk Costs</a:t>
                      </a:r>
                      <a:endParaRPr lang="en-GB" sz="800" b="1" i="0" u="none" strike="noStrike">
                        <a:solidFill>
                          <a:srgbClr val="000000"/>
                        </a:solidFill>
                        <a:effectLst/>
                        <a:latin typeface="Arial" panose="020B0604020202020204" pitchFamily="34" charset="0"/>
                      </a:endParaRPr>
                    </a:p>
                  </a:txBody>
                  <a:tcPr marL="4486" marR="4486" marT="4486" marB="0" anchor="ctr"/>
                </a:tc>
                <a:tc>
                  <a:txBody>
                    <a:bodyPr/>
                    <a:lstStyle/>
                    <a:p>
                      <a:pPr algn="ctr" fontAlgn="ctr"/>
                      <a:r>
                        <a:rPr lang="en-GB" sz="800" b="1" u="none" strike="noStrike">
                          <a:effectLst/>
                        </a:rPr>
                        <a:t>Comments</a:t>
                      </a:r>
                      <a:endParaRPr lang="en-GB" sz="800" b="1" i="0" u="none" strike="noStrike">
                        <a:solidFill>
                          <a:srgbClr val="000000"/>
                        </a:solidFill>
                        <a:effectLst/>
                        <a:latin typeface="Arial" panose="020B0604020202020204" pitchFamily="34" charset="0"/>
                      </a:endParaRPr>
                    </a:p>
                  </a:txBody>
                  <a:tcPr marL="4486" marR="4486" marT="4486" marB="0" anchor="ctr"/>
                </a:tc>
                <a:tc>
                  <a:txBody>
                    <a:bodyPr/>
                    <a:lstStyle/>
                    <a:p>
                      <a:pPr algn="ctr" fontAlgn="ctr"/>
                      <a:r>
                        <a:rPr lang="en-GB" sz="800" b="1" u="none" strike="noStrike">
                          <a:effectLst/>
                        </a:rPr>
                        <a:t>Enablers</a:t>
                      </a:r>
                      <a:endParaRPr lang="en-GB" sz="800" b="1" i="0" u="none" strike="noStrike">
                        <a:solidFill>
                          <a:srgbClr val="000000"/>
                        </a:solidFill>
                        <a:effectLst/>
                        <a:latin typeface="Arial" panose="020B0604020202020204" pitchFamily="34" charset="0"/>
                      </a:endParaRPr>
                    </a:p>
                  </a:txBody>
                  <a:tcPr marL="4486" marR="4486" marT="4486" marB="0" anchor="ctr"/>
                </a:tc>
                <a:extLst>
                  <a:ext uri="{0D108BD9-81ED-4DB2-BD59-A6C34878D82A}">
                    <a16:rowId xmlns:a16="http://schemas.microsoft.com/office/drawing/2014/main" val="2011029485"/>
                  </a:ext>
                </a:extLst>
              </a:tr>
              <a:tr h="493318">
                <a:tc>
                  <a:txBody>
                    <a:bodyPr/>
                    <a:lstStyle/>
                    <a:p>
                      <a:pPr algn="l" fontAlgn="ctr"/>
                      <a:r>
                        <a:rPr lang="en-GB" sz="800" u="none" strike="noStrike">
                          <a:effectLst/>
                        </a:rPr>
                        <a:t>Roof covering replacement</a:t>
                      </a:r>
                    </a:p>
                  </a:txBody>
                  <a:tcPr marL="4486" marR="4486" marT="4486" marB="0" anchor="ctr"/>
                </a:tc>
                <a:tc>
                  <a:txBody>
                    <a:bodyPr/>
                    <a:lstStyle/>
                    <a:p>
                      <a:pPr algn="l" fontAlgn="ctr"/>
                      <a:r>
                        <a:rPr lang="en-GB" sz="800" u="none" strike="noStrike">
                          <a:effectLst/>
                        </a:rPr>
                        <a:t>£3.9m</a:t>
                      </a:r>
                      <a:endParaRPr lang="en-GB" sz="800" b="0" i="0" u="none" strike="noStrike">
                        <a:solidFill>
                          <a:srgbClr val="000000"/>
                        </a:solidFill>
                        <a:effectLst/>
                        <a:latin typeface="Arial" panose="020B0604020202020204" pitchFamily="34" charset="0"/>
                      </a:endParaRPr>
                    </a:p>
                  </a:txBody>
                  <a:tcPr marL="4486" marR="4486" marT="4486" marB="0" anchor="ctr"/>
                </a:tc>
                <a:tc>
                  <a:txBody>
                    <a:bodyPr/>
                    <a:lstStyle/>
                    <a:p>
                      <a:pPr algn="l" fontAlgn="ctr"/>
                      <a:r>
                        <a:rPr lang="en-GB" sz="800" u="none" strike="noStrike">
                          <a:effectLst/>
                        </a:rPr>
                        <a:t>All pitched roofing 1st floor / Flat roof areas.</a:t>
                      </a:r>
                    </a:p>
                  </a:txBody>
                  <a:tcPr marL="4486" marR="4486" marT="4486" marB="0" anchor="ctr"/>
                </a:tc>
                <a:tc>
                  <a:txBody>
                    <a:bodyPr/>
                    <a:lstStyle/>
                    <a:p>
                      <a:pPr algn="l" fontAlgn="ctr"/>
                      <a:r>
                        <a:rPr lang="en-GB" sz="800" u="none" strike="noStrike">
                          <a:effectLst/>
                        </a:rPr>
                        <a:t>Appropriate access to all areas 1st floor Template. </a:t>
                      </a:r>
                    </a:p>
                    <a:p>
                      <a:pPr algn="l" fontAlgn="ctr"/>
                      <a:r>
                        <a:rPr lang="en-GB" sz="800" u="none" strike="noStrike">
                          <a:effectLst/>
                        </a:rPr>
                        <a:t>Decant ward required to undertake the works.</a:t>
                      </a:r>
                    </a:p>
                  </a:txBody>
                  <a:tcPr marL="4486" marR="4486" marT="4486" marB="0" anchor="ctr"/>
                </a:tc>
                <a:extLst>
                  <a:ext uri="{0D108BD9-81ED-4DB2-BD59-A6C34878D82A}">
                    <a16:rowId xmlns:a16="http://schemas.microsoft.com/office/drawing/2014/main" val="3706332747"/>
                  </a:ext>
                </a:extLst>
              </a:tr>
              <a:tr h="493318">
                <a:tc>
                  <a:txBody>
                    <a:bodyPr/>
                    <a:lstStyle/>
                    <a:p>
                      <a:pPr algn="l" fontAlgn="ctr"/>
                      <a:r>
                        <a:rPr lang="en-GB" sz="800" u="none" strike="noStrike">
                          <a:effectLst/>
                        </a:rPr>
                        <a:t>AHU,s / Ventilation </a:t>
                      </a:r>
                    </a:p>
                  </a:txBody>
                  <a:tcPr marL="4486" marR="4486" marT="4486" marB="0" anchor="ctr"/>
                </a:tc>
                <a:tc>
                  <a:txBody>
                    <a:bodyPr/>
                    <a:lstStyle/>
                    <a:p>
                      <a:pPr algn="l" fontAlgn="ctr"/>
                      <a:r>
                        <a:rPr lang="en-GB" sz="800" u="none" strike="noStrike">
                          <a:effectLst/>
                        </a:rPr>
                        <a:t>£7.0m</a:t>
                      </a:r>
                      <a:endParaRPr lang="en-GB" sz="800" b="0" i="0" u="none" strike="noStrike">
                        <a:solidFill>
                          <a:srgbClr val="000000"/>
                        </a:solidFill>
                        <a:effectLst/>
                        <a:latin typeface="Arial" panose="020B0604020202020204" pitchFamily="34" charset="0"/>
                      </a:endParaRPr>
                    </a:p>
                  </a:txBody>
                  <a:tcPr marL="4486" marR="4486" marT="4486" marB="0" anchor="ctr"/>
                </a:tc>
                <a:tc>
                  <a:txBody>
                    <a:bodyPr/>
                    <a:lstStyle/>
                    <a:p>
                      <a:pPr algn="l" fontAlgn="ctr"/>
                      <a:r>
                        <a:rPr lang="en-GB" sz="800" u="none" strike="noStrike">
                          <a:effectLst/>
                        </a:rPr>
                        <a:t>site wide – EFAB funding/Discretionary Capital. </a:t>
                      </a:r>
                      <a:endParaRPr lang="en-GB" sz="800" b="0" i="0" u="none" strike="noStrike">
                        <a:solidFill>
                          <a:srgbClr val="000000"/>
                        </a:solidFill>
                        <a:effectLst/>
                        <a:latin typeface="Arial" panose="020B0604020202020204" pitchFamily="34" charset="0"/>
                      </a:endParaRPr>
                    </a:p>
                  </a:txBody>
                  <a:tcPr marL="4486" marR="4486" marT="4486" marB="0" anchor="ctr"/>
                </a:tc>
                <a:tc>
                  <a:txBody>
                    <a:bodyPr/>
                    <a:lstStyle/>
                    <a:p>
                      <a:pPr algn="l" fontAlgn="ctr"/>
                      <a:r>
                        <a:rPr lang="en-GB" sz="800" u="none" strike="noStrike">
                          <a:effectLst/>
                        </a:rPr>
                        <a:t>Appropriate access to all areas. </a:t>
                      </a:r>
                    </a:p>
                    <a:p>
                      <a:pPr algn="l" fontAlgn="ctr"/>
                      <a:r>
                        <a:rPr lang="en-GB" sz="800" u="none" strike="noStrike">
                          <a:effectLst/>
                        </a:rPr>
                        <a:t>Decant ward required.</a:t>
                      </a:r>
                    </a:p>
                  </a:txBody>
                  <a:tcPr marL="4486" marR="4486" marT="4486" marB="0" anchor="ctr"/>
                </a:tc>
                <a:extLst>
                  <a:ext uri="{0D108BD9-81ED-4DB2-BD59-A6C34878D82A}">
                    <a16:rowId xmlns:a16="http://schemas.microsoft.com/office/drawing/2014/main" val="681875629"/>
                  </a:ext>
                </a:extLst>
              </a:tr>
              <a:tr h="330872">
                <a:tc>
                  <a:txBody>
                    <a:bodyPr/>
                    <a:lstStyle/>
                    <a:p>
                      <a:pPr algn="l" fontAlgn="ctr"/>
                      <a:r>
                        <a:rPr lang="en-GB" sz="800" u="none" strike="noStrike">
                          <a:effectLst/>
                        </a:rPr>
                        <a:t>Electrical Switch gear / distribution boards, wiring / sockets.</a:t>
                      </a:r>
                    </a:p>
                  </a:txBody>
                  <a:tcPr marL="4486" marR="4486" marT="4486" marB="0" anchor="ctr"/>
                </a:tc>
                <a:tc>
                  <a:txBody>
                    <a:bodyPr/>
                    <a:lstStyle/>
                    <a:p>
                      <a:pPr algn="l" fontAlgn="ctr"/>
                      <a:r>
                        <a:rPr lang="en-GB" sz="800" u="none" strike="noStrike">
                          <a:effectLst/>
                        </a:rPr>
                        <a:t>£2.1</a:t>
                      </a:r>
                      <a:endParaRPr lang="en-GB" sz="800" b="0" i="0" u="none" strike="noStrike">
                        <a:solidFill>
                          <a:srgbClr val="000000"/>
                        </a:solidFill>
                        <a:effectLst/>
                        <a:latin typeface="Arial" panose="020B0604020202020204" pitchFamily="34" charset="0"/>
                      </a:endParaRPr>
                    </a:p>
                  </a:txBody>
                  <a:tcPr marL="4486" marR="4486" marT="4486" marB="0" anchor="ctr"/>
                </a:tc>
                <a:tc>
                  <a:txBody>
                    <a:bodyPr/>
                    <a:lstStyle/>
                    <a:p>
                      <a:pPr algn="l" fontAlgn="ctr"/>
                      <a:r>
                        <a:rPr lang="en-GB" sz="800" u="none" strike="noStrike">
                          <a:effectLst/>
                        </a:rPr>
                        <a:t>Site wide</a:t>
                      </a:r>
                      <a:endParaRPr lang="en-GB" sz="800" b="0" i="0" u="none" strike="noStrike">
                        <a:solidFill>
                          <a:srgbClr val="000000"/>
                        </a:solidFill>
                        <a:effectLst/>
                        <a:latin typeface="Arial" panose="020B0604020202020204" pitchFamily="34" charset="0"/>
                      </a:endParaRPr>
                    </a:p>
                  </a:txBody>
                  <a:tcPr marL="4486" marR="4486" marT="4486" marB="0" anchor="ctr"/>
                </a:tc>
                <a:tc>
                  <a:txBody>
                    <a:bodyPr/>
                    <a:lstStyle/>
                    <a:p>
                      <a:pPr algn="l" fontAlgn="ctr"/>
                      <a:r>
                        <a:rPr lang="en-GB" sz="800" u="none" strike="noStrike">
                          <a:effectLst/>
                        </a:rPr>
                        <a:t>Decant facilities required to undertake the works</a:t>
                      </a:r>
                      <a:endParaRPr lang="en-GB" sz="800" b="0" i="0" u="none" strike="noStrike">
                        <a:solidFill>
                          <a:srgbClr val="000000"/>
                        </a:solidFill>
                        <a:effectLst/>
                        <a:latin typeface="Arial" panose="020B0604020202020204" pitchFamily="34" charset="0"/>
                      </a:endParaRPr>
                    </a:p>
                  </a:txBody>
                  <a:tcPr marL="4486" marR="4486" marT="4486" marB="0" anchor="ctr"/>
                </a:tc>
                <a:extLst>
                  <a:ext uri="{0D108BD9-81ED-4DB2-BD59-A6C34878D82A}">
                    <a16:rowId xmlns:a16="http://schemas.microsoft.com/office/drawing/2014/main" val="1784629503"/>
                  </a:ext>
                </a:extLst>
              </a:tr>
              <a:tr h="493318">
                <a:tc>
                  <a:txBody>
                    <a:bodyPr/>
                    <a:lstStyle/>
                    <a:p>
                      <a:pPr algn="l" fontAlgn="ctr"/>
                      <a:r>
                        <a:rPr lang="en-GB" sz="800" u="none" strike="noStrike">
                          <a:effectLst/>
                        </a:rPr>
                        <a:t>Pipework - Med Gas</a:t>
                      </a:r>
                      <a:endParaRPr lang="en-GB" sz="800" b="0" i="0" u="none" strike="noStrike">
                        <a:solidFill>
                          <a:srgbClr val="000000"/>
                        </a:solidFill>
                        <a:effectLst/>
                        <a:latin typeface="Arial" panose="020B0604020202020204" pitchFamily="34" charset="0"/>
                      </a:endParaRPr>
                    </a:p>
                  </a:txBody>
                  <a:tcPr marL="4486" marR="4486" marT="4486" marB="0" anchor="ctr"/>
                </a:tc>
                <a:tc>
                  <a:txBody>
                    <a:bodyPr/>
                    <a:lstStyle/>
                    <a:p>
                      <a:pPr algn="l" fontAlgn="ctr"/>
                      <a:r>
                        <a:rPr lang="en-GB" sz="800" u="none" strike="noStrike">
                          <a:effectLst/>
                        </a:rPr>
                        <a:t>£1.4m</a:t>
                      </a:r>
                      <a:endParaRPr lang="en-GB" sz="800" b="0" i="0" u="none" strike="noStrike">
                        <a:solidFill>
                          <a:srgbClr val="000000"/>
                        </a:solidFill>
                        <a:effectLst/>
                        <a:latin typeface="Arial" panose="020B0604020202020204" pitchFamily="34" charset="0"/>
                      </a:endParaRPr>
                    </a:p>
                  </a:txBody>
                  <a:tcPr marL="4486" marR="4486" marT="4486" marB="0" anchor="ctr"/>
                </a:tc>
                <a:tc>
                  <a:txBody>
                    <a:bodyPr/>
                    <a:lstStyle/>
                    <a:p>
                      <a:pPr algn="l" fontAlgn="ctr"/>
                      <a:r>
                        <a:rPr lang="en-GB" sz="800" u="none" strike="noStrike">
                          <a:effectLst/>
                        </a:rPr>
                        <a:t>Wards and clinical areas.</a:t>
                      </a:r>
                    </a:p>
                  </a:txBody>
                  <a:tcPr marL="4486" marR="4486" marT="4486" marB="0" anchor="ctr"/>
                </a:tc>
                <a:tc>
                  <a:txBody>
                    <a:bodyPr/>
                    <a:lstStyle/>
                    <a:p>
                      <a:pPr algn="l" fontAlgn="ctr"/>
                      <a:r>
                        <a:rPr lang="en-GB" sz="800" u="none" strike="noStrike">
                          <a:effectLst/>
                        </a:rPr>
                        <a:t>Appropriate access to all areas. </a:t>
                      </a:r>
                    </a:p>
                    <a:p>
                      <a:pPr algn="l" fontAlgn="ctr"/>
                      <a:r>
                        <a:rPr lang="en-GB" sz="800" u="none" strike="noStrike">
                          <a:effectLst/>
                        </a:rPr>
                        <a:t>Decant ward required.</a:t>
                      </a:r>
                    </a:p>
                  </a:txBody>
                  <a:tcPr marL="4486" marR="4486" marT="4486" marB="0" anchor="ctr"/>
                </a:tc>
                <a:extLst>
                  <a:ext uri="{0D108BD9-81ED-4DB2-BD59-A6C34878D82A}">
                    <a16:rowId xmlns:a16="http://schemas.microsoft.com/office/drawing/2014/main" val="900733224"/>
                  </a:ext>
                </a:extLst>
              </a:tr>
              <a:tr h="370647">
                <a:tc>
                  <a:txBody>
                    <a:bodyPr/>
                    <a:lstStyle/>
                    <a:p>
                      <a:pPr algn="l" fontAlgn="ctr"/>
                      <a:r>
                        <a:rPr lang="en-GB" sz="800" b="0" i="0" u="none" strike="noStrike">
                          <a:solidFill>
                            <a:srgbClr val="000000"/>
                          </a:solidFill>
                          <a:effectLst/>
                          <a:latin typeface="+mj-lt"/>
                        </a:rPr>
                        <a:t>Building Internal Fabrics</a:t>
                      </a:r>
                    </a:p>
                  </a:txBody>
                  <a:tcPr marL="4486" marR="4486" marT="4486" marB="0" anchor="ctr"/>
                </a:tc>
                <a:tc>
                  <a:txBody>
                    <a:bodyPr/>
                    <a:lstStyle/>
                    <a:p>
                      <a:pPr algn="l" fontAlgn="ctr"/>
                      <a:r>
                        <a:rPr lang="en-GB" sz="800" b="0" i="0" u="none" strike="noStrike">
                          <a:solidFill>
                            <a:srgbClr val="000000"/>
                          </a:solidFill>
                          <a:effectLst/>
                          <a:latin typeface="+mj-lt"/>
                        </a:rPr>
                        <a:t>£3.2m</a:t>
                      </a:r>
                    </a:p>
                  </a:txBody>
                  <a:tcPr marL="4486" marR="4486" marT="4486" marB="0" anchor="ctr"/>
                </a:tc>
                <a:tc>
                  <a:txBody>
                    <a:bodyPr/>
                    <a:lstStyle/>
                    <a:p>
                      <a:pPr algn="l" fontAlgn="ctr"/>
                      <a:r>
                        <a:rPr lang="en-GB" sz="800" u="none" strike="noStrike">
                          <a:effectLst/>
                          <a:latin typeface="+mj-lt"/>
                        </a:rPr>
                        <a:t>Site wide</a:t>
                      </a:r>
                    </a:p>
                  </a:txBody>
                  <a:tcPr marL="4486" marR="4486" marT="4486" marB="0" anchor="ctr"/>
                </a:tc>
                <a:tc>
                  <a:txBody>
                    <a:bodyPr/>
                    <a:lstStyle/>
                    <a:p>
                      <a:pPr algn="l" fontAlgn="ctr"/>
                      <a:r>
                        <a:rPr lang="en-GB" sz="800" u="none" strike="noStrike">
                          <a:effectLst/>
                          <a:latin typeface="+mj-lt"/>
                        </a:rPr>
                        <a:t>Appropriate access to all areas. </a:t>
                      </a:r>
                    </a:p>
                    <a:p>
                      <a:pPr algn="l" fontAlgn="ctr"/>
                      <a:r>
                        <a:rPr lang="en-GB" sz="800" u="none" strike="noStrike">
                          <a:effectLst/>
                          <a:latin typeface="+mj-lt"/>
                        </a:rPr>
                        <a:t>Decant ward required.</a:t>
                      </a:r>
                    </a:p>
                    <a:p>
                      <a:pPr algn="l" fontAlgn="ctr"/>
                      <a:endParaRPr lang="en-GB" sz="800" u="none" strike="noStrike">
                        <a:effectLst/>
                        <a:latin typeface="+mj-lt"/>
                      </a:endParaRPr>
                    </a:p>
                  </a:txBody>
                  <a:tcPr marL="4486" marR="4486" marT="4486" marB="0" anchor="ctr"/>
                </a:tc>
                <a:extLst>
                  <a:ext uri="{0D108BD9-81ED-4DB2-BD59-A6C34878D82A}">
                    <a16:rowId xmlns:a16="http://schemas.microsoft.com/office/drawing/2014/main" val="793713392"/>
                  </a:ext>
                </a:extLst>
              </a:tr>
              <a:tr h="330872">
                <a:tc>
                  <a:txBody>
                    <a:bodyPr/>
                    <a:lstStyle/>
                    <a:p>
                      <a:pPr algn="l" fontAlgn="ctr"/>
                      <a:r>
                        <a:rPr lang="en-GB" sz="800" u="none" strike="noStrike">
                          <a:effectLst/>
                        </a:rPr>
                        <a:t>Heating/Boilers</a:t>
                      </a:r>
                      <a:endParaRPr lang="en-GB" sz="800" b="0" i="0" u="none" strike="noStrike">
                        <a:solidFill>
                          <a:srgbClr val="000000"/>
                        </a:solidFill>
                        <a:effectLst/>
                        <a:latin typeface="Arial" panose="020B0604020202020204" pitchFamily="34" charset="0"/>
                      </a:endParaRPr>
                    </a:p>
                  </a:txBody>
                  <a:tcPr marL="4486" marR="4486" marT="4486" marB="0" anchor="ctr"/>
                </a:tc>
                <a:tc>
                  <a:txBody>
                    <a:bodyPr/>
                    <a:lstStyle/>
                    <a:p>
                      <a:pPr algn="l" fontAlgn="ctr"/>
                      <a:r>
                        <a:rPr lang="en-GB" sz="800" u="none" strike="noStrike">
                          <a:effectLst/>
                        </a:rPr>
                        <a:t>£2.3m</a:t>
                      </a:r>
                      <a:endParaRPr lang="en-GB" sz="800" b="0" i="0" u="none" strike="noStrike">
                        <a:solidFill>
                          <a:srgbClr val="000000"/>
                        </a:solidFill>
                        <a:effectLst/>
                        <a:latin typeface="Arial" panose="020B0604020202020204" pitchFamily="34" charset="0"/>
                      </a:endParaRPr>
                    </a:p>
                  </a:txBody>
                  <a:tcPr marL="4486" marR="4486" marT="4486" marB="0" anchor="ctr"/>
                </a:tc>
                <a:tc>
                  <a:txBody>
                    <a:bodyPr/>
                    <a:lstStyle/>
                    <a:p>
                      <a:pPr algn="l" fontAlgn="ctr"/>
                      <a:r>
                        <a:rPr lang="en-GB" sz="800" u="none" strike="noStrike">
                          <a:effectLst/>
                        </a:rPr>
                        <a:t>Site wide</a:t>
                      </a:r>
                      <a:endParaRPr lang="en-GB" sz="800" b="0" i="0" u="none" strike="noStrike">
                        <a:solidFill>
                          <a:srgbClr val="000000"/>
                        </a:solidFill>
                        <a:effectLst/>
                        <a:latin typeface="Arial" panose="020B0604020202020204" pitchFamily="34" charset="0"/>
                      </a:endParaRPr>
                    </a:p>
                  </a:txBody>
                  <a:tcPr marL="4486" marR="4486" marT="4486" marB="0" anchor="ctr"/>
                </a:tc>
                <a:tc>
                  <a:txBody>
                    <a:bodyPr/>
                    <a:lstStyle/>
                    <a:p>
                      <a:pPr algn="l" fontAlgn="ctr"/>
                      <a:r>
                        <a:rPr lang="en-GB" sz="800" u="none" strike="noStrike">
                          <a:effectLst/>
                        </a:rPr>
                        <a:t> Back up boilers to mitigate loss of services to switch over boilers when undertaking the works.</a:t>
                      </a:r>
                      <a:endParaRPr lang="en-GB" sz="800" b="0" i="0" u="none" strike="noStrike">
                        <a:solidFill>
                          <a:srgbClr val="000000"/>
                        </a:solidFill>
                        <a:effectLst/>
                        <a:latin typeface="Arial" panose="020B0604020202020204" pitchFamily="34" charset="0"/>
                      </a:endParaRPr>
                    </a:p>
                  </a:txBody>
                  <a:tcPr marL="4486" marR="4486" marT="4486" marB="0" anchor="ctr"/>
                </a:tc>
                <a:extLst>
                  <a:ext uri="{0D108BD9-81ED-4DB2-BD59-A6C34878D82A}">
                    <a16:rowId xmlns:a16="http://schemas.microsoft.com/office/drawing/2014/main" val="3085359703"/>
                  </a:ext>
                </a:extLst>
              </a:tr>
              <a:tr h="493318">
                <a:tc>
                  <a:txBody>
                    <a:bodyPr/>
                    <a:lstStyle/>
                    <a:p>
                      <a:pPr algn="l" fontAlgn="ctr"/>
                      <a:r>
                        <a:rPr lang="en-GB" sz="800" u="none" strike="noStrike">
                          <a:effectLst/>
                        </a:rPr>
                        <a:t>Nurse Call </a:t>
                      </a:r>
                    </a:p>
                  </a:txBody>
                  <a:tcPr marL="4486" marR="4486" marT="4486" marB="0" anchor="ctr"/>
                </a:tc>
                <a:tc>
                  <a:txBody>
                    <a:bodyPr/>
                    <a:lstStyle/>
                    <a:p>
                      <a:pPr algn="l" fontAlgn="ctr"/>
                      <a:r>
                        <a:rPr lang="en-GB" sz="800" u="none" strike="noStrike">
                          <a:effectLst/>
                        </a:rPr>
                        <a:t>£1.5m</a:t>
                      </a:r>
                      <a:endParaRPr lang="en-GB" sz="800" b="0" i="0" u="none" strike="noStrike">
                        <a:solidFill>
                          <a:srgbClr val="000000"/>
                        </a:solidFill>
                        <a:effectLst/>
                        <a:latin typeface="Arial" panose="020B0604020202020204" pitchFamily="34" charset="0"/>
                      </a:endParaRPr>
                    </a:p>
                  </a:txBody>
                  <a:tcPr marL="4486" marR="4486" marT="4486" marB="0" anchor="ctr"/>
                </a:tc>
                <a:tc>
                  <a:txBody>
                    <a:bodyPr/>
                    <a:lstStyle/>
                    <a:p>
                      <a:pPr algn="l" fontAlgn="ctr"/>
                      <a:r>
                        <a:rPr lang="en-GB" sz="800" u="none" strike="noStrike">
                          <a:effectLst/>
                        </a:rPr>
                        <a:t>Ward areas - </a:t>
                      </a:r>
                    </a:p>
                  </a:txBody>
                  <a:tcPr marL="4486" marR="4486" marT="4486" marB="0" anchor="ctr"/>
                </a:tc>
                <a:tc>
                  <a:txBody>
                    <a:bodyPr/>
                    <a:lstStyle/>
                    <a:p>
                      <a:pPr algn="l" fontAlgn="ctr"/>
                      <a:r>
                        <a:rPr lang="en-GB" sz="800" u="none" strike="noStrike">
                          <a:effectLst/>
                        </a:rPr>
                        <a:t>Appropriate access to all ward areas. </a:t>
                      </a:r>
                    </a:p>
                    <a:p>
                      <a:pPr algn="l" fontAlgn="ctr"/>
                      <a:r>
                        <a:rPr lang="en-GB" sz="800" u="none" strike="noStrike">
                          <a:effectLst/>
                        </a:rPr>
                        <a:t>Decant ward required or phased vacated areas to undertake the works.</a:t>
                      </a:r>
                    </a:p>
                  </a:txBody>
                  <a:tcPr marL="4486" marR="4486" marT="4486" marB="0" anchor="ctr"/>
                </a:tc>
                <a:extLst>
                  <a:ext uri="{0D108BD9-81ED-4DB2-BD59-A6C34878D82A}">
                    <a16:rowId xmlns:a16="http://schemas.microsoft.com/office/drawing/2014/main" val="2117391546"/>
                  </a:ext>
                </a:extLst>
              </a:tr>
              <a:tr h="493318">
                <a:tc>
                  <a:txBody>
                    <a:bodyPr/>
                    <a:lstStyle/>
                    <a:p>
                      <a:pPr algn="l" fontAlgn="ctr"/>
                      <a:r>
                        <a:rPr lang="en-GB" sz="800" u="none" strike="noStrike">
                          <a:effectLst/>
                        </a:rPr>
                        <a:t>Cooling Plant</a:t>
                      </a:r>
                      <a:endParaRPr lang="en-GB" sz="800" b="0" i="0" u="none" strike="noStrike">
                        <a:solidFill>
                          <a:srgbClr val="000000"/>
                        </a:solidFill>
                        <a:effectLst/>
                        <a:latin typeface="Arial" panose="020B0604020202020204" pitchFamily="34" charset="0"/>
                      </a:endParaRPr>
                    </a:p>
                  </a:txBody>
                  <a:tcPr marL="4486" marR="4486" marT="4486" marB="0" anchor="ctr"/>
                </a:tc>
                <a:tc>
                  <a:txBody>
                    <a:bodyPr/>
                    <a:lstStyle/>
                    <a:p>
                      <a:pPr algn="l" fontAlgn="ctr"/>
                      <a:r>
                        <a:rPr lang="en-GB" sz="800" u="none" strike="noStrike">
                          <a:effectLst/>
                        </a:rPr>
                        <a:t>£3.7m</a:t>
                      </a:r>
                      <a:endParaRPr lang="en-GB" sz="800" b="0" i="0" u="none" strike="noStrike">
                        <a:solidFill>
                          <a:srgbClr val="000000"/>
                        </a:solidFill>
                        <a:effectLst/>
                        <a:latin typeface="Arial" panose="020B0604020202020204" pitchFamily="34" charset="0"/>
                      </a:endParaRPr>
                    </a:p>
                  </a:txBody>
                  <a:tcPr marL="4486" marR="4486" marT="4486" marB="0" anchor="ctr"/>
                </a:tc>
                <a:tc>
                  <a:txBody>
                    <a:bodyPr/>
                    <a:lstStyle/>
                    <a:p>
                      <a:pPr algn="l" fontAlgn="ctr"/>
                      <a:r>
                        <a:rPr lang="en-GB" sz="800" u="none" strike="noStrike">
                          <a:effectLst/>
                        </a:rPr>
                        <a:t>Site wide</a:t>
                      </a:r>
                      <a:endParaRPr lang="en-GB" sz="800" b="0" i="0" u="none" strike="noStrike">
                        <a:solidFill>
                          <a:srgbClr val="000000"/>
                        </a:solidFill>
                        <a:effectLst/>
                        <a:latin typeface="Arial" panose="020B0604020202020204" pitchFamily="34" charset="0"/>
                      </a:endParaRPr>
                    </a:p>
                  </a:txBody>
                  <a:tcPr marL="4486" marR="4486" marT="4486" marB="0" anchor="ctr"/>
                </a:tc>
                <a:tc>
                  <a:txBody>
                    <a:bodyPr/>
                    <a:lstStyle/>
                    <a:p>
                      <a:pPr algn="l" fontAlgn="ctr"/>
                      <a:r>
                        <a:rPr lang="en-GB" sz="800" u="none" strike="noStrike">
                          <a:effectLst/>
                        </a:rPr>
                        <a:t>Appropriate access to all areas. </a:t>
                      </a:r>
                    </a:p>
                    <a:p>
                      <a:pPr algn="l" fontAlgn="ctr"/>
                      <a:r>
                        <a:rPr lang="en-GB" sz="800" u="none" strike="noStrike">
                          <a:effectLst/>
                        </a:rPr>
                        <a:t>Decant ward required to undertake these works.</a:t>
                      </a:r>
                    </a:p>
                  </a:txBody>
                  <a:tcPr marL="4486" marR="4486" marT="4486" marB="0" anchor="ctr"/>
                </a:tc>
                <a:extLst>
                  <a:ext uri="{0D108BD9-81ED-4DB2-BD59-A6C34878D82A}">
                    <a16:rowId xmlns:a16="http://schemas.microsoft.com/office/drawing/2014/main" val="3993690346"/>
                  </a:ext>
                </a:extLst>
              </a:tr>
              <a:tr h="330872">
                <a:tc>
                  <a:txBody>
                    <a:bodyPr/>
                    <a:lstStyle/>
                    <a:p>
                      <a:pPr algn="l" fontAlgn="ctr"/>
                      <a:r>
                        <a:rPr lang="en-GB" sz="800" u="none" strike="noStrike">
                          <a:effectLst/>
                        </a:rPr>
                        <a:t>Fire Panels / Alarm and detection.</a:t>
                      </a:r>
                    </a:p>
                  </a:txBody>
                  <a:tcPr marL="4486" marR="4486" marT="4486" marB="0" anchor="ctr"/>
                </a:tc>
                <a:tc>
                  <a:txBody>
                    <a:bodyPr/>
                    <a:lstStyle/>
                    <a:p>
                      <a:pPr algn="l" fontAlgn="ctr"/>
                      <a:r>
                        <a:rPr lang="en-GB" sz="800" u="none" strike="noStrike">
                          <a:effectLst/>
                        </a:rPr>
                        <a:t>£1.3m</a:t>
                      </a:r>
                      <a:endParaRPr lang="en-GB" sz="800" b="0" i="0" u="none" strike="noStrike">
                        <a:solidFill>
                          <a:srgbClr val="000000"/>
                        </a:solidFill>
                        <a:effectLst/>
                        <a:latin typeface="Arial" panose="020B0604020202020204" pitchFamily="34" charset="0"/>
                      </a:endParaRPr>
                    </a:p>
                  </a:txBody>
                  <a:tcPr marL="4486" marR="4486" marT="4486" marB="0" anchor="ctr"/>
                </a:tc>
                <a:tc>
                  <a:txBody>
                    <a:bodyPr/>
                    <a:lstStyle/>
                    <a:p>
                      <a:pPr algn="l" fontAlgn="ctr"/>
                      <a:r>
                        <a:rPr lang="en-GB" sz="800" u="none" strike="noStrike">
                          <a:effectLst/>
                        </a:rPr>
                        <a:t>site wide - EFAB Funding</a:t>
                      </a:r>
                    </a:p>
                  </a:txBody>
                  <a:tcPr marL="4486" marR="4486" marT="4486" marB="0" anchor="ctr"/>
                </a:tc>
                <a:tc>
                  <a:txBody>
                    <a:bodyPr/>
                    <a:lstStyle/>
                    <a:p>
                      <a:pPr algn="l" fontAlgn="ctr"/>
                      <a:r>
                        <a:rPr lang="en-GB" sz="800" u="none" strike="noStrike">
                          <a:effectLst/>
                        </a:rPr>
                        <a:t>Decant facilities required to undertake the works</a:t>
                      </a:r>
                      <a:endParaRPr lang="en-GB" sz="800" b="0" i="0" u="none" strike="noStrike">
                        <a:solidFill>
                          <a:srgbClr val="000000"/>
                        </a:solidFill>
                        <a:effectLst/>
                        <a:latin typeface="Arial" panose="020B0604020202020204" pitchFamily="34" charset="0"/>
                      </a:endParaRPr>
                    </a:p>
                  </a:txBody>
                  <a:tcPr marL="4486" marR="4486" marT="4486" marB="0" anchor="ctr"/>
                </a:tc>
                <a:extLst>
                  <a:ext uri="{0D108BD9-81ED-4DB2-BD59-A6C34878D82A}">
                    <a16:rowId xmlns:a16="http://schemas.microsoft.com/office/drawing/2014/main" val="3768936624"/>
                  </a:ext>
                </a:extLst>
              </a:tr>
              <a:tr h="330872">
                <a:tc>
                  <a:txBody>
                    <a:bodyPr/>
                    <a:lstStyle/>
                    <a:p>
                      <a:pPr algn="l" fontAlgn="ctr"/>
                      <a:r>
                        <a:rPr lang="en-GB" sz="800" u="none" strike="noStrike">
                          <a:effectLst/>
                        </a:rPr>
                        <a:t>Fire compartmentation.</a:t>
                      </a:r>
                    </a:p>
                  </a:txBody>
                  <a:tcPr marL="4486" marR="4486" marT="4486" marB="0" anchor="ctr"/>
                </a:tc>
                <a:tc>
                  <a:txBody>
                    <a:bodyPr/>
                    <a:lstStyle/>
                    <a:p>
                      <a:pPr algn="l" fontAlgn="ctr"/>
                      <a:r>
                        <a:rPr lang="en-GB" sz="800" u="none" strike="noStrike">
                          <a:effectLst/>
                        </a:rPr>
                        <a:t>£3.6m</a:t>
                      </a:r>
                      <a:endParaRPr lang="en-GB" sz="800" b="0" i="0" u="none" strike="noStrike">
                        <a:solidFill>
                          <a:srgbClr val="000000"/>
                        </a:solidFill>
                        <a:effectLst/>
                        <a:latin typeface="Arial" panose="020B0604020202020204" pitchFamily="34" charset="0"/>
                      </a:endParaRPr>
                    </a:p>
                  </a:txBody>
                  <a:tcPr marL="4486" marR="4486" marT="4486" marB="0" anchor="ctr"/>
                </a:tc>
                <a:tc>
                  <a:txBody>
                    <a:bodyPr/>
                    <a:lstStyle/>
                    <a:p>
                      <a:pPr algn="l" fontAlgn="ctr"/>
                      <a:r>
                        <a:rPr lang="en-GB" sz="800" u="none" strike="noStrike">
                          <a:effectLst/>
                        </a:rPr>
                        <a:t>Site wide</a:t>
                      </a:r>
                      <a:endParaRPr lang="en-GB" sz="800" b="0" i="0" u="none" strike="noStrike">
                        <a:solidFill>
                          <a:srgbClr val="000000"/>
                        </a:solidFill>
                        <a:effectLst/>
                        <a:latin typeface="Arial" panose="020B0604020202020204" pitchFamily="34" charset="0"/>
                      </a:endParaRPr>
                    </a:p>
                  </a:txBody>
                  <a:tcPr marL="4486" marR="4486" marT="4486" marB="0" anchor="ctr"/>
                </a:tc>
                <a:tc>
                  <a:txBody>
                    <a:bodyPr/>
                    <a:lstStyle/>
                    <a:p>
                      <a:pPr algn="l" fontAlgn="ctr"/>
                      <a:r>
                        <a:rPr lang="en-GB" sz="800" u="none" strike="noStrike">
                          <a:effectLst/>
                        </a:rPr>
                        <a:t>Decant facilities required to undertake the works within the wards and theatres. Office accommodation and corridors could be programmed out of hours.</a:t>
                      </a:r>
                      <a:endParaRPr lang="en-GB" sz="800" b="0" i="0" u="none" strike="noStrike">
                        <a:solidFill>
                          <a:srgbClr val="000000"/>
                        </a:solidFill>
                        <a:effectLst/>
                        <a:latin typeface="Arial" panose="020B0604020202020204" pitchFamily="34" charset="0"/>
                      </a:endParaRPr>
                    </a:p>
                  </a:txBody>
                  <a:tcPr marL="4486" marR="4486" marT="4486" marB="0" anchor="ctr"/>
                </a:tc>
                <a:extLst>
                  <a:ext uri="{0D108BD9-81ED-4DB2-BD59-A6C34878D82A}">
                    <a16:rowId xmlns:a16="http://schemas.microsoft.com/office/drawing/2014/main" val="293861313"/>
                  </a:ext>
                </a:extLst>
              </a:tr>
              <a:tr h="493318">
                <a:tc>
                  <a:txBody>
                    <a:bodyPr/>
                    <a:lstStyle/>
                    <a:p>
                      <a:pPr algn="l" fontAlgn="ctr"/>
                      <a:r>
                        <a:rPr lang="en-GB" sz="800" u="none" strike="noStrike">
                          <a:effectLst/>
                        </a:rPr>
                        <a:t>Domestic Hot / Cold water</a:t>
                      </a:r>
                    </a:p>
                  </a:txBody>
                  <a:tcPr marL="4486" marR="4486" marT="4486" marB="0" anchor="ctr"/>
                </a:tc>
                <a:tc>
                  <a:txBody>
                    <a:bodyPr/>
                    <a:lstStyle/>
                    <a:p>
                      <a:pPr algn="l" fontAlgn="ctr"/>
                      <a:r>
                        <a:rPr lang="en-GB" sz="800" u="none" strike="noStrike">
                          <a:effectLst/>
                        </a:rPr>
                        <a:t>£3.0m</a:t>
                      </a:r>
                      <a:endParaRPr lang="en-GB" sz="800" b="0" i="0" u="none" strike="noStrike">
                        <a:solidFill>
                          <a:srgbClr val="000000"/>
                        </a:solidFill>
                        <a:effectLst/>
                        <a:latin typeface="Arial" panose="020B0604020202020204" pitchFamily="34" charset="0"/>
                      </a:endParaRPr>
                    </a:p>
                  </a:txBody>
                  <a:tcPr marL="4486" marR="4486" marT="4486" marB="0" anchor="ctr"/>
                </a:tc>
                <a:tc>
                  <a:txBody>
                    <a:bodyPr/>
                    <a:lstStyle/>
                    <a:p>
                      <a:pPr algn="l" fontAlgn="ctr"/>
                      <a:r>
                        <a:rPr lang="en-GB" sz="800" u="none" strike="noStrike">
                          <a:effectLst/>
                        </a:rPr>
                        <a:t>Site wide</a:t>
                      </a:r>
                    </a:p>
                    <a:p>
                      <a:pPr lvl="0" algn="l">
                        <a:buNone/>
                      </a:pPr>
                      <a:r>
                        <a:rPr lang="en-GB" sz="800" u="none" strike="noStrike">
                          <a:effectLst/>
                        </a:rPr>
                        <a:t>EFAB funding / Discretionary Capital.</a:t>
                      </a:r>
                    </a:p>
                  </a:txBody>
                  <a:tcPr marL="4486" marR="4486" marT="4486" marB="0" anchor="ctr"/>
                </a:tc>
                <a:tc>
                  <a:txBody>
                    <a:bodyPr/>
                    <a:lstStyle/>
                    <a:p>
                      <a:pPr algn="l" fontAlgn="ctr"/>
                      <a:r>
                        <a:rPr lang="en-GB" sz="800" u="none" strike="noStrike">
                          <a:effectLst/>
                        </a:rPr>
                        <a:t>Appropriate access to all areas. </a:t>
                      </a:r>
                    </a:p>
                    <a:p>
                      <a:pPr algn="l" fontAlgn="ctr"/>
                      <a:r>
                        <a:rPr lang="en-GB" sz="800" u="none" strike="noStrike">
                          <a:effectLst/>
                        </a:rPr>
                        <a:t>Decant ward required to undertake the works.</a:t>
                      </a:r>
                    </a:p>
                  </a:txBody>
                  <a:tcPr marL="4486" marR="4486" marT="4486" marB="0" anchor="ctr"/>
                </a:tc>
                <a:extLst>
                  <a:ext uri="{0D108BD9-81ED-4DB2-BD59-A6C34878D82A}">
                    <a16:rowId xmlns:a16="http://schemas.microsoft.com/office/drawing/2014/main" val="3360384491"/>
                  </a:ext>
                </a:extLst>
              </a:tr>
              <a:tr h="330872">
                <a:tc>
                  <a:txBody>
                    <a:bodyPr/>
                    <a:lstStyle/>
                    <a:p>
                      <a:pPr algn="l" fontAlgn="ctr"/>
                      <a:r>
                        <a:rPr lang="en-GB" sz="800" u="none" strike="noStrike">
                          <a:effectLst/>
                        </a:rPr>
                        <a:t>Internal Doors</a:t>
                      </a:r>
                    </a:p>
                  </a:txBody>
                  <a:tcPr marL="4486" marR="4486" marT="4486" marB="0" anchor="ctr"/>
                </a:tc>
                <a:tc>
                  <a:txBody>
                    <a:bodyPr/>
                    <a:lstStyle/>
                    <a:p>
                      <a:pPr algn="l" fontAlgn="ctr"/>
                      <a:r>
                        <a:rPr lang="en-GB" sz="800" u="none" strike="noStrike">
                          <a:effectLst/>
                        </a:rPr>
                        <a:t>£1.3m</a:t>
                      </a:r>
                      <a:endParaRPr lang="en-GB" sz="800" b="0" i="0" u="none" strike="noStrike">
                        <a:solidFill>
                          <a:srgbClr val="000000"/>
                        </a:solidFill>
                        <a:effectLst/>
                        <a:latin typeface="Arial" panose="020B0604020202020204" pitchFamily="34" charset="0"/>
                      </a:endParaRPr>
                    </a:p>
                  </a:txBody>
                  <a:tcPr marL="4486" marR="4486" marT="4486" marB="0" anchor="ctr"/>
                </a:tc>
                <a:tc>
                  <a:txBody>
                    <a:bodyPr/>
                    <a:lstStyle/>
                    <a:p>
                      <a:pPr algn="l" fontAlgn="ctr"/>
                      <a:r>
                        <a:rPr lang="en-GB" sz="800" u="none" strike="noStrike">
                          <a:effectLst/>
                        </a:rPr>
                        <a:t>Site wide</a:t>
                      </a:r>
                    </a:p>
                  </a:txBody>
                  <a:tcPr marL="4486" marR="4486" marT="4486" marB="0" anchor="ctr"/>
                </a:tc>
                <a:tc>
                  <a:txBody>
                    <a:bodyPr/>
                    <a:lstStyle/>
                    <a:p>
                      <a:pPr algn="l" fontAlgn="ctr"/>
                      <a:r>
                        <a:rPr lang="en-GB" sz="800" u="none" strike="noStrike">
                          <a:effectLst/>
                        </a:rPr>
                        <a:t>Decant facilities required to undertake the works</a:t>
                      </a:r>
                      <a:endParaRPr lang="en-GB" sz="800" b="0" i="0" u="none" strike="noStrike">
                        <a:solidFill>
                          <a:srgbClr val="000000"/>
                        </a:solidFill>
                        <a:effectLst/>
                        <a:latin typeface="Arial" panose="020B0604020202020204" pitchFamily="34" charset="0"/>
                      </a:endParaRPr>
                    </a:p>
                  </a:txBody>
                  <a:tcPr marL="4486" marR="4486" marT="4486" marB="0" anchor="ctr"/>
                </a:tc>
                <a:extLst>
                  <a:ext uri="{0D108BD9-81ED-4DB2-BD59-A6C34878D82A}">
                    <a16:rowId xmlns:a16="http://schemas.microsoft.com/office/drawing/2014/main" val="3347782012"/>
                  </a:ext>
                </a:extLst>
              </a:tr>
              <a:tr h="257988">
                <a:tc>
                  <a:txBody>
                    <a:bodyPr/>
                    <a:lstStyle/>
                    <a:p>
                      <a:pPr algn="l" fontAlgn="ctr"/>
                      <a:r>
                        <a:rPr lang="en-GB" sz="800" b="1" u="none" strike="noStrike">
                          <a:effectLst/>
                        </a:rPr>
                        <a:t>Total</a:t>
                      </a:r>
                      <a:endParaRPr lang="en-GB" sz="800" b="1" i="0" u="none" strike="noStrike">
                        <a:solidFill>
                          <a:srgbClr val="000000"/>
                        </a:solidFill>
                        <a:effectLst/>
                        <a:latin typeface="Arial" panose="020B0604020202020204" pitchFamily="34" charset="0"/>
                      </a:endParaRPr>
                    </a:p>
                  </a:txBody>
                  <a:tcPr marL="4486" marR="4486" marT="4486" marB="0" anchor="ctr"/>
                </a:tc>
                <a:tc>
                  <a:txBody>
                    <a:bodyPr/>
                    <a:lstStyle/>
                    <a:p>
                      <a:pPr algn="l" fontAlgn="ctr"/>
                      <a:r>
                        <a:rPr lang="en-GB" sz="800" b="1" u="none" strike="noStrike">
                          <a:effectLst/>
                        </a:rPr>
                        <a:t>£31.1m including on costs (estimated)</a:t>
                      </a:r>
                      <a:endParaRPr lang="en-GB" sz="800" b="1" i="0" u="none" strike="noStrike">
                        <a:solidFill>
                          <a:srgbClr val="000000"/>
                        </a:solidFill>
                        <a:effectLst/>
                        <a:latin typeface="Arial" panose="020B0604020202020204" pitchFamily="34" charset="0"/>
                      </a:endParaRPr>
                    </a:p>
                  </a:txBody>
                  <a:tcPr marL="4486" marR="4486" marT="4486" marB="0" anchor="ctr"/>
                </a:tc>
                <a:tc>
                  <a:txBody>
                    <a:bodyPr/>
                    <a:lstStyle/>
                    <a:p>
                      <a:pPr algn="l" fontAlgn="ctr"/>
                      <a:endParaRPr lang="en-GB" sz="800" b="1" i="0" u="none" strike="noStrike">
                        <a:solidFill>
                          <a:srgbClr val="000000"/>
                        </a:solidFill>
                        <a:effectLst/>
                        <a:latin typeface="Arial" panose="020B0604020202020204" pitchFamily="34" charset="0"/>
                      </a:endParaRPr>
                    </a:p>
                  </a:txBody>
                  <a:tcPr marL="4486" marR="4486" marT="4486" marB="0" anchor="ctr"/>
                </a:tc>
                <a:tc>
                  <a:txBody>
                    <a:bodyPr/>
                    <a:lstStyle/>
                    <a:p>
                      <a:pPr algn="l" fontAlgn="ctr"/>
                      <a:endParaRPr lang="en-GB" sz="800" b="0" i="0" u="none" strike="noStrike">
                        <a:solidFill>
                          <a:srgbClr val="000000"/>
                        </a:solidFill>
                        <a:effectLst/>
                        <a:latin typeface="Arial" panose="020B0604020202020204" pitchFamily="34" charset="0"/>
                      </a:endParaRPr>
                    </a:p>
                  </a:txBody>
                  <a:tcPr marL="4486" marR="4486" marT="4486" marB="0" anchor="ctr"/>
                </a:tc>
                <a:extLst>
                  <a:ext uri="{0D108BD9-81ED-4DB2-BD59-A6C34878D82A}">
                    <a16:rowId xmlns:a16="http://schemas.microsoft.com/office/drawing/2014/main" val="2332518297"/>
                  </a:ext>
                </a:extLst>
              </a:tr>
            </a:tbl>
          </a:graphicData>
        </a:graphic>
      </p:graphicFrame>
      <mc:AlternateContent xmlns:mc="http://schemas.openxmlformats.org/markup-compatibility/2006" xmlns:p14="http://schemas.microsoft.com/office/powerpoint/2010/main">
        <mc:Choice Requires="p14">
          <p:contentPart p14:bwMode="auto" r:id="rId3">
            <p14:nvContentPartPr>
              <p14:cNvPr id="57" name="Ink 56">
                <a:extLst>
                  <a:ext uri="{FF2B5EF4-FFF2-40B4-BE49-F238E27FC236}">
                    <a16:creationId xmlns:a16="http://schemas.microsoft.com/office/drawing/2014/main" id="{B7D10ED6-41DD-E5FC-18B2-9B8C1440B1CF}"/>
                  </a:ext>
                </a:extLst>
              </p14:cNvPr>
              <p14:cNvContentPartPr/>
              <p14:nvPr/>
            </p14:nvContentPartPr>
            <p14:xfrm>
              <a:off x="382379" y="3806449"/>
              <a:ext cx="360" cy="360"/>
            </p14:xfrm>
          </p:contentPart>
        </mc:Choice>
        <mc:Fallback xmlns="">
          <p:pic>
            <p:nvPicPr>
              <p:cNvPr id="57" name="Ink 56">
                <a:extLst>
                  <a:ext uri="{FF2B5EF4-FFF2-40B4-BE49-F238E27FC236}">
                    <a16:creationId xmlns:a16="http://schemas.microsoft.com/office/drawing/2014/main" id="{B7D10ED6-41DD-E5FC-18B2-9B8C1440B1CF}"/>
                  </a:ext>
                </a:extLst>
              </p:cNvPr>
              <p:cNvPicPr/>
              <p:nvPr/>
            </p:nvPicPr>
            <p:blipFill>
              <a:blip r:embed="rId4"/>
              <a:stretch>
                <a:fillRect/>
              </a:stretch>
            </p:blipFill>
            <p:spPr>
              <a:xfrm>
                <a:off x="364379" y="3788449"/>
                <a:ext cx="36000" cy="36000"/>
              </a:xfrm>
              <a:prstGeom prst="rect">
                <a:avLst/>
              </a:prstGeom>
            </p:spPr>
          </p:pic>
        </mc:Fallback>
      </mc:AlternateContent>
      <p:pic>
        <p:nvPicPr>
          <p:cNvPr id="59" name="Picture 58">
            <a:extLst>
              <a:ext uri="{FF2B5EF4-FFF2-40B4-BE49-F238E27FC236}">
                <a16:creationId xmlns:a16="http://schemas.microsoft.com/office/drawing/2014/main" id="{19B39E5D-4810-7B9A-D9F8-03E27AE99C5A}"/>
              </a:ext>
            </a:extLst>
          </p:cNvPr>
          <p:cNvPicPr>
            <a:picLocks noChangeAspect="1"/>
          </p:cNvPicPr>
          <p:nvPr/>
        </p:nvPicPr>
        <p:blipFill>
          <a:blip r:embed="rId5"/>
          <a:stretch>
            <a:fillRect/>
          </a:stretch>
        </p:blipFill>
        <p:spPr>
          <a:xfrm>
            <a:off x="363777" y="3464767"/>
            <a:ext cx="3962013" cy="3224721"/>
          </a:xfrm>
          <a:prstGeom prst="rect">
            <a:avLst/>
          </a:prstGeom>
          <a:ln>
            <a:solidFill>
              <a:schemeClr val="accent6">
                <a:lumMod val="75000"/>
              </a:schemeClr>
            </a:solidFill>
          </a:ln>
        </p:spPr>
      </p:pic>
      <p:pic>
        <p:nvPicPr>
          <p:cNvPr id="6" name="Picture 5">
            <a:extLst>
              <a:ext uri="{FF2B5EF4-FFF2-40B4-BE49-F238E27FC236}">
                <a16:creationId xmlns:a16="http://schemas.microsoft.com/office/drawing/2014/main" id="{6514A17F-02B6-ECAF-5C12-206FA9754247}"/>
              </a:ext>
            </a:extLst>
          </p:cNvPr>
          <p:cNvPicPr>
            <a:picLocks noChangeAspect="1"/>
          </p:cNvPicPr>
          <p:nvPr/>
        </p:nvPicPr>
        <p:blipFill>
          <a:blip r:embed="rId6"/>
          <a:stretch>
            <a:fillRect/>
          </a:stretch>
        </p:blipFill>
        <p:spPr>
          <a:xfrm>
            <a:off x="382379" y="381000"/>
            <a:ext cx="3924300" cy="3048000"/>
          </a:xfrm>
          <a:prstGeom prst="rect">
            <a:avLst/>
          </a:prstGeom>
          <a:ln>
            <a:solidFill>
              <a:schemeClr val="accent6">
                <a:lumMod val="75000"/>
              </a:schemeClr>
            </a:solidFill>
          </a:ln>
        </p:spPr>
      </p:pic>
      <p:sp>
        <p:nvSpPr>
          <p:cNvPr id="2" name="Slide Number Placeholder 1">
            <a:extLst>
              <a:ext uri="{FF2B5EF4-FFF2-40B4-BE49-F238E27FC236}">
                <a16:creationId xmlns:a16="http://schemas.microsoft.com/office/drawing/2014/main" id="{B9AB63FE-4051-2603-972B-B487361D5804}"/>
              </a:ext>
            </a:extLst>
          </p:cNvPr>
          <p:cNvSpPr>
            <a:spLocks noGrp="1"/>
          </p:cNvSpPr>
          <p:nvPr>
            <p:ph type="sldNum" sz="quarter" idx="12"/>
          </p:nvPr>
        </p:nvSpPr>
        <p:spPr/>
        <p:txBody>
          <a:bodyPr/>
          <a:lstStyle/>
          <a:p>
            <a:fld id="{9039D105-F26B-4E5B-B903-8DFF57142846}" type="slidenum">
              <a:rPr lang="en-GB" smtClean="0"/>
              <a:t>15</a:t>
            </a:fld>
            <a:endParaRPr lang="en-GB"/>
          </a:p>
        </p:txBody>
      </p:sp>
      <p:sp>
        <p:nvSpPr>
          <p:cNvPr id="4" name="Title 2">
            <a:extLst>
              <a:ext uri="{FF2B5EF4-FFF2-40B4-BE49-F238E27FC236}">
                <a16:creationId xmlns:a16="http://schemas.microsoft.com/office/drawing/2014/main" id="{C4471E65-DCEE-1B16-659C-E8FDDE9D2BB2}"/>
              </a:ext>
            </a:extLst>
          </p:cNvPr>
          <p:cNvSpPr txBox="1">
            <a:spLocks/>
          </p:cNvSpPr>
          <p:nvPr/>
        </p:nvSpPr>
        <p:spPr>
          <a:xfrm>
            <a:off x="0" y="-8808"/>
            <a:ext cx="12192000" cy="446567"/>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w="0"/>
                <a:solidFill>
                  <a:prstClr val="white"/>
                </a:solidFill>
                <a:uLnTx/>
                <a:uFillTx/>
                <a:latin typeface="Arial" panose="020B0604020202020204" pitchFamily="34" charset="0"/>
                <a:ea typeface="+mn-ea"/>
                <a:cs typeface="Arial" panose="020B0604020202020204" pitchFamily="34" charset="0"/>
              </a:rPr>
              <a:t>6 Facet Survey &amp; Estates Backlog Maintenance – Morriston Hospital</a:t>
            </a:r>
          </a:p>
        </p:txBody>
      </p:sp>
    </p:spTree>
    <p:extLst>
      <p:ext uri="{BB962C8B-B14F-4D97-AF65-F5344CB8AC3E}">
        <p14:creationId xmlns:p14="http://schemas.microsoft.com/office/powerpoint/2010/main" val="36826227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A5BD3C1-1B29-CF20-F028-431693D51E8B}"/>
              </a:ext>
            </a:extLst>
          </p:cNvPr>
          <p:cNvSpPr>
            <a:spLocks noGrp="1"/>
          </p:cNvSpPr>
          <p:nvPr>
            <p:ph type="sldNum" sz="quarter" idx="12"/>
          </p:nvPr>
        </p:nvSpPr>
        <p:spPr/>
        <p:txBody>
          <a:bodyPr/>
          <a:lstStyle/>
          <a:p>
            <a:fld id="{9039D105-F26B-4E5B-B903-8DFF57142846}" type="slidenum">
              <a:rPr lang="en-GB" smtClean="0"/>
              <a:t>16</a:t>
            </a:fld>
            <a:endParaRPr lang="en-GB"/>
          </a:p>
        </p:txBody>
      </p:sp>
      <p:sp>
        <p:nvSpPr>
          <p:cNvPr id="5" name="Title 2">
            <a:extLst>
              <a:ext uri="{FF2B5EF4-FFF2-40B4-BE49-F238E27FC236}">
                <a16:creationId xmlns:a16="http://schemas.microsoft.com/office/drawing/2014/main" id="{91E64ADA-A205-471D-61FE-888D759786AB}"/>
              </a:ext>
            </a:extLst>
          </p:cNvPr>
          <p:cNvSpPr txBox="1">
            <a:spLocks/>
          </p:cNvSpPr>
          <p:nvPr/>
        </p:nvSpPr>
        <p:spPr>
          <a:xfrm>
            <a:off x="0" y="0"/>
            <a:ext cx="12192000" cy="446567"/>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Condition Survey – High and Significant Backlog Costs</a:t>
            </a:r>
          </a:p>
        </p:txBody>
      </p:sp>
      <p:pic>
        <p:nvPicPr>
          <p:cNvPr id="6" name="Picture 5">
            <a:extLst>
              <a:ext uri="{FF2B5EF4-FFF2-40B4-BE49-F238E27FC236}">
                <a16:creationId xmlns:a16="http://schemas.microsoft.com/office/drawing/2014/main" id="{283D5AE9-A82A-E928-903E-64ED97B20424}"/>
              </a:ext>
            </a:extLst>
          </p:cNvPr>
          <p:cNvPicPr>
            <a:picLocks noChangeAspect="1"/>
          </p:cNvPicPr>
          <p:nvPr/>
        </p:nvPicPr>
        <p:blipFill>
          <a:blip r:embed="rId2"/>
          <a:stretch>
            <a:fillRect/>
          </a:stretch>
        </p:blipFill>
        <p:spPr>
          <a:xfrm>
            <a:off x="599264" y="584248"/>
            <a:ext cx="8580831" cy="6000823"/>
          </a:xfrm>
          <a:prstGeom prst="rect">
            <a:avLst/>
          </a:prstGeom>
        </p:spPr>
      </p:pic>
    </p:spTree>
    <p:extLst>
      <p:ext uri="{BB962C8B-B14F-4D97-AF65-F5344CB8AC3E}">
        <p14:creationId xmlns:p14="http://schemas.microsoft.com/office/powerpoint/2010/main" val="37489803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7EEF880-DC35-B084-17C2-28E7C6C1E5D7}"/>
              </a:ext>
            </a:extLst>
          </p:cNvPr>
          <p:cNvSpPr>
            <a:spLocks noGrp="1"/>
          </p:cNvSpPr>
          <p:nvPr>
            <p:ph type="sldNum" sz="quarter" idx="12"/>
          </p:nvPr>
        </p:nvSpPr>
        <p:spPr/>
        <p:txBody>
          <a:bodyPr/>
          <a:lstStyle/>
          <a:p>
            <a:fld id="{9039D105-F26B-4E5B-B903-8DFF57142846}" type="slidenum">
              <a:rPr lang="en-GB" smtClean="0"/>
              <a:t>17</a:t>
            </a:fld>
            <a:endParaRPr lang="en-GB"/>
          </a:p>
        </p:txBody>
      </p:sp>
      <p:sp>
        <p:nvSpPr>
          <p:cNvPr id="3" name="Title 2">
            <a:extLst>
              <a:ext uri="{FF2B5EF4-FFF2-40B4-BE49-F238E27FC236}">
                <a16:creationId xmlns:a16="http://schemas.microsoft.com/office/drawing/2014/main" id="{0225401C-CF9A-E051-D035-7F79164870E2}"/>
              </a:ext>
            </a:extLst>
          </p:cNvPr>
          <p:cNvSpPr txBox="1">
            <a:spLocks/>
          </p:cNvSpPr>
          <p:nvPr/>
        </p:nvSpPr>
        <p:spPr>
          <a:xfrm>
            <a:off x="0" y="0"/>
            <a:ext cx="12192000" cy="446567"/>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ts val="0"/>
              </a:spcBef>
              <a:defRPr/>
            </a:pPr>
            <a:r>
              <a:rPr lang="en-GB" sz="2000" b="1">
                <a:ln w="0"/>
                <a:solidFill>
                  <a:schemeClr val="bg1"/>
                </a:solidFill>
                <a:latin typeface="Arial" panose="020B0604020202020204" pitchFamily="34" charset="0"/>
                <a:cs typeface="Arial" panose="020B0604020202020204" pitchFamily="34" charset="0"/>
              </a:rPr>
              <a:t>Survey Key Findings Morriston Hospital</a:t>
            </a:r>
          </a:p>
        </p:txBody>
      </p:sp>
      <p:sp>
        <p:nvSpPr>
          <p:cNvPr id="32" name="TextBox 31">
            <a:extLst>
              <a:ext uri="{FF2B5EF4-FFF2-40B4-BE49-F238E27FC236}">
                <a16:creationId xmlns:a16="http://schemas.microsoft.com/office/drawing/2014/main" id="{BB461E2F-44A6-068A-601E-327E091135CD}"/>
              </a:ext>
            </a:extLst>
          </p:cNvPr>
          <p:cNvSpPr txBox="1"/>
          <p:nvPr/>
        </p:nvSpPr>
        <p:spPr>
          <a:xfrm>
            <a:off x="148929" y="981668"/>
            <a:ext cx="11775091" cy="369332"/>
          </a:xfrm>
          <a:prstGeom prst="rect">
            <a:avLst/>
          </a:prstGeom>
          <a:solidFill>
            <a:schemeClr val="accent6">
              <a:lumMod val="20000"/>
              <a:lumOff val="80000"/>
            </a:schemeClr>
          </a:solidFill>
        </p:spPr>
        <p:txBody>
          <a:bodyPr wrap="square" rtlCol="0">
            <a:spAutoFit/>
          </a:bodyPr>
          <a:lstStyle/>
          <a:p>
            <a:r>
              <a:rPr lang="en-GB" b="1">
                <a:latin typeface="Arial" panose="020B0604020202020204" pitchFamily="34" charset="0"/>
                <a:cs typeface="Arial" panose="020B0604020202020204" pitchFamily="34" charset="0"/>
              </a:rPr>
              <a:t>Roof Coverings </a:t>
            </a:r>
            <a:r>
              <a:rPr lang="en-GB">
                <a:latin typeface="Arial" panose="020B0604020202020204" pitchFamily="34" charset="0"/>
                <a:cs typeface="Arial" panose="020B0604020202020204" pitchFamily="34" charset="0"/>
              </a:rPr>
              <a:t>- require replacement, impacting on future business continuity of wards and theatres  </a:t>
            </a:r>
          </a:p>
        </p:txBody>
      </p:sp>
      <p:sp>
        <p:nvSpPr>
          <p:cNvPr id="33" name="TextBox 32">
            <a:extLst>
              <a:ext uri="{FF2B5EF4-FFF2-40B4-BE49-F238E27FC236}">
                <a16:creationId xmlns:a16="http://schemas.microsoft.com/office/drawing/2014/main" id="{25A8A736-28DC-042E-A794-FC11547B0080}"/>
              </a:ext>
            </a:extLst>
          </p:cNvPr>
          <p:cNvSpPr txBox="1"/>
          <p:nvPr/>
        </p:nvSpPr>
        <p:spPr>
          <a:xfrm>
            <a:off x="148927" y="1905251"/>
            <a:ext cx="11775093" cy="1754326"/>
          </a:xfrm>
          <a:prstGeom prst="rect">
            <a:avLst/>
          </a:prstGeom>
          <a:solidFill>
            <a:schemeClr val="accent6">
              <a:lumMod val="20000"/>
              <a:lumOff val="80000"/>
            </a:schemeClr>
          </a:solidFill>
        </p:spPr>
        <p:txBody>
          <a:bodyPr wrap="square" rtlCol="0">
            <a:spAutoFit/>
          </a:bodyPr>
          <a:lstStyle/>
          <a:p>
            <a:r>
              <a:rPr lang="en-GB" b="1" dirty="0">
                <a:latin typeface="Arial" panose="020B0604020202020204" pitchFamily="34" charset="0"/>
                <a:cs typeface="Arial" panose="020B0604020202020204" pitchFamily="34" charset="0"/>
              </a:rPr>
              <a:t>Wards</a:t>
            </a:r>
            <a:r>
              <a:rPr lang="en-GB" dirty="0">
                <a:latin typeface="Arial" panose="020B0604020202020204" pitchFamily="34" charset="0"/>
                <a:cs typeface="Arial" panose="020B0604020202020204" pitchFamily="34" charset="0"/>
              </a:rPr>
              <a:t> - the majority of our ward configuration does not provide adequate single room accommodation or bed spacing to support optimal Infection Prevention </a:t>
            </a:r>
            <a:r>
              <a:rPr lang="en-GB" dirty="0" smtClean="0">
                <a:latin typeface="Arial" panose="020B0604020202020204" pitchFamily="34" charset="0"/>
                <a:cs typeface="Arial" panose="020B0604020202020204" pitchFamily="34" charset="0"/>
              </a:rPr>
              <a:t>Control. Ward environments are challenging to maintain due to lack of suitable decant space and limited funding for a refresh programme.</a:t>
            </a:r>
          </a:p>
          <a:p>
            <a:endParaRPr lang="en-GB" dirty="0">
              <a:latin typeface="Arial" panose="020B0604020202020204" pitchFamily="34" charset="0"/>
              <a:cs typeface="Arial" panose="020B0604020202020204" pitchFamily="34" charset="0"/>
            </a:endParaRPr>
          </a:p>
          <a:p>
            <a:r>
              <a:rPr lang="en-GB" dirty="0" smtClean="0">
                <a:latin typeface="Arial" panose="020B0604020202020204" pitchFamily="34" charset="0"/>
                <a:cs typeface="Arial" panose="020B0604020202020204" pitchFamily="34" charset="0"/>
              </a:rPr>
              <a:t>Air handling is based on natural ventilation in many ward areas with electrical and medical gas infrastructure out of date.</a:t>
            </a:r>
            <a:endParaRPr lang="en-GB" dirty="0">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891D9174-6C2E-06E8-F09D-63B960AE105E}"/>
              </a:ext>
            </a:extLst>
          </p:cNvPr>
          <p:cNvSpPr txBox="1"/>
          <p:nvPr/>
        </p:nvSpPr>
        <p:spPr>
          <a:xfrm>
            <a:off x="148926" y="4038467"/>
            <a:ext cx="11775093" cy="646331"/>
          </a:xfrm>
          <a:prstGeom prst="rect">
            <a:avLst/>
          </a:prstGeom>
          <a:solidFill>
            <a:schemeClr val="accent6">
              <a:lumMod val="20000"/>
              <a:lumOff val="80000"/>
            </a:schemeClr>
          </a:solidFill>
        </p:spPr>
        <p:txBody>
          <a:bodyPr wrap="square" rtlCol="0">
            <a:spAutoFit/>
          </a:bodyPr>
          <a:lstStyle/>
          <a:p>
            <a:r>
              <a:rPr lang="en-GB" b="1" dirty="0">
                <a:latin typeface="Arial" panose="020B0604020202020204" pitchFamily="34" charset="0"/>
                <a:cs typeface="Arial" panose="020B0604020202020204" pitchFamily="34" charset="0"/>
              </a:rPr>
              <a:t>Theatres</a:t>
            </a:r>
            <a:r>
              <a:rPr lang="en-GB" dirty="0">
                <a:latin typeface="Arial" panose="020B0604020202020204" pitchFamily="34" charset="0"/>
                <a:cs typeface="Arial" panose="020B0604020202020204" pitchFamily="34" charset="0"/>
              </a:rPr>
              <a:t> - the fabric is typically worn and deteriorated. Mechanical and electrical infrastructure is dated and beyond design life in nearly all aspects, including ventilation, medical systems, fire safety and nurse call. </a:t>
            </a:r>
          </a:p>
        </p:txBody>
      </p:sp>
    </p:spTree>
    <p:extLst>
      <p:ext uri="{BB962C8B-B14F-4D97-AF65-F5344CB8AC3E}">
        <p14:creationId xmlns:p14="http://schemas.microsoft.com/office/powerpoint/2010/main" val="3457797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E0D73FA6-DCC0-479F-BDBA-9060F0094180}"/>
              </a:ext>
            </a:extLst>
          </p:cNvPr>
          <p:cNvSpPr/>
          <p:nvPr/>
        </p:nvSpPr>
        <p:spPr>
          <a:xfrm>
            <a:off x="2183907" y="1356127"/>
            <a:ext cx="7288567" cy="4699744"/>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C66ACD7A-C2BC-4CB9-6AB4-958A50F53B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342" y="759289"/>
            <a:ext cx="7561552" cy="588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AE5DAFAD-31A7-2E4C-ED38-CCF22A0E9A8E}"/>
              </a:ext>
            </a:extLst>
          </p:cNvPr>
          <p:cNvSpPr txBox="1"/>
          <p:nvPr/>
        </p:nvSpPr>
        <p:spPr>
          <a:xfrm>
            <a:off x="7834801" y="802129"/>
            <a:ext cx="4071544" cy="5632311"/>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b="1">
                <a:latin typeface="Arial" panose="020B0604020202020204" pitchFamily="34" charset="0"/>
                <a:cs typeface="Arial" panose="020B0604020202020204" pitchFamily="34" charset="0"/>
              </a:rPr>
              <a:t>Issues with Existing Nucleus Template</a:t>
            </a:r>
          </a:p>
          <a:p>
            <a:endParaRPr lang="en-GB">
              <a:latin typeface="Arial" panose="020B0604020202020204" pitchFamily="34" charset="0"/>
              <a:cs typeface="Arial" panose="020B0604020202020204" pitchFamily="34" charset="0"/>
            </a:endParaRPr>
          </a:p>
          <a:p>
            <a:pPr marL="285750" indent="-285750">
              <a:buFont typeface="Wingdings" panose="05000000000000000000" pitchFamily="2" charset="2"/>
              <a:buChar char="§"/>
            </a:pPr>
            <a:r>
              <a:rPr lang="en-GB">
                <a:latin typeface="Arial" panose="020B0604020202020204" pitchFamily="34" charset="0"/>
                <a:cs typeface="Arial" panose="020B0604020202020204" pitchFamily="34" charset="0"/>
              </a:rPr>
              <a:t>Roof across 1</a:t>
            </a:r>
            <a:r>
              <a:rPr lang="en-GB" baseline="30000">
                <a:latin typeface="Arial" panose="020B0604020202020204" pitchFamily="34" charset="0"/>
                <a:cs typeface="Arial" panose="020B0604020202020204" pitchFamily="34" charset="0"/>
              </a:rPr>
              <a:t>st</a:t>
            </a:r>
            <a:r>
              <a:rPr lang="en-GB">
                <a:latin typeface="Arial" panose="020B0604020202020204" pitchFamily="34" charset="0"/>
                <a:cs typeface="Arial" panose="020B0604020202020204" pitchFamily="34" charset="0"/>
              </a:rPr>
              <a:t> floor wards and theatres needs to be replaced with decant facilities provided.</a:t>
            </a:r>
          </a:p>
          <a:p>
            <a:pPr marL="285750" indent="-285750">
              <a:buFont typeface="Wingdings" panose="05000000000000000000" pitchFamily="2" charset="2"/>
              <a:buChar char="§"/>
            </a:pPr>
            <a:r>
              <a:rPr lang="en-GB">
                <a:latin typeface="Arial" panose="020B0604020202020204" pitchFamily="34" charset="0"/>
                <a:cs typeface="Arial" panose="020B0604020202020204" pitchFamily="34" charset="0"/>
              </a:rPr>
              <a:t>Wards are not compliant with WHBN/WHTM for space standards, single rooms and allowances for support accommodation.</a:t>
            </a:r>
          </a:p>
          <a:p>
            <a:pPr marL="285750" indent="-285750">
              <a:buFont typeface="Wingdings" panose="05000000000000000000" pitchFamily="2" charset="2"/>
              <a:buChar char="§"/>
            </a:pPr>
            <a:r>
              <a:rPr lang="en-GB">
                <a:latin typeface="Arial" panose="020B0604020202020204" pitchFamily="34" charset="0"/>
                <a:cs typeface="Arial" panose="020B0604020202020204" pitchFamily="34" charset="0"/>
              </a:rPr>
              <a:t>If Model Wards to be implemented, </a:t>
            </a:r>
            <a:r>
              <a:rPr lang="en-GB" b="1">
                <a:latin typeface="Arial" panose="020B0604020202020204" pitchFamily="34" charset="0"/>
                <a:cs typeface="Arial" panose="020B0604020202020204" pitchFamily="34" charset="0"/>
              </a:rPr>
              <a:t>permanent additional space will be required</a:t>
            </a:r>
            <a:r>
              <a:rPr lang="en-GB">
                <a:latin typeface="Arial" panose="020B0604020202020204" pitchFamily="34" charset="0"/>
                <a:cs typeface="Arial" panose="020B0604020202020204" pitchFamily="34" charset="0"/>
              </a:rPr>
              <a:t> (existing theatre template and modular wards) </a:t>
            </a:r>
          </a:p>
          <a:p>
            <a:pPr marL="285750" indent="-285750">
              <a:buFont typeface="Wingdings" panose="05000000000000000000" pitchFamily="2" charset="2"/>
              <a:buChar char="§"/>
            </a:pPr>
            <a:r>
              <a:rPr lang="en-GB">
                <a:latin typeface="Arial" panose="020B0604020202020204" pitchFamily="34" charset="0"/>
                <a:cs typeface="Arial" panose="020B0604020202020204" pitchFamily="34" charset="0"/>
              </a:rPr>
              <a:t>Theatres are not compliant with WHBN and WHTN for space standards and AHU ventilation standards.</a:t>
            </a:r>
          </a:p>
          <a:p>
            <a:pPr marL="285750" indent="-285750">
              <a:buFont typeface="Wingdings" panose="05000000000000000000" pitchFamily="2" charset="2"/>
              <a:buChar char="§"/>
            </a:pPr>
            <a:endParaRPr lang="en-GB">
              <a:latin typeface="Arial" panose="020B0604020202020204" pitchFamily="34" charset="0"/>
              <a:cs typeface="Arial" panose="020B0604020202020204" pitchFamily="34" charset="0"/>
            </a:endParaRPr>
          </a:p>
        </p:txBody>
      </p:sp>
      <p:sp>
        <p:nvSpPr>
          <p:cNvPr id="2" name="Slide Number Placeholder 1">
            <a:extLst>
              <a:ext uri="{FF2B5EF4-FFF2-40B4-BE49-F238E27FC236}">
                <a16:creationId xmlns:a16="http://schemas.microsoft.com/office/drawing/2014/main" id="{8066298D-EC32-E05D-B438-AB56A5D36BBF}"/>
              </a:ext>
            </a:extLst>
          </p:cNvPr>
          <p:cNvSpPr>
            <a:spLocks noGrp="1"/>
          </p:cNvSpPr>
          <p:nvPr>
            <p:ph type="sldNum" sz="quarter" idx="12"/>
          </p:nvPr>
        </p:nvSpPr>
        <p:spPr/>
        <p:txBody>
          <a:bodyPr/>
          <a:lstStyle/>
          <a:p>
            <a:fld id="{9039D105-F26B-4E5B-B903-8DFF57142846}" type="slidenum">
              <a:rPr lang="en-GB" smtClean="0"/>
              <a:t>18</a:t>
            </a:fld>
            <a:endParaRPr lang="en-GB"/>
          </a:p>
        </p:txBody>
      </p:sp>
      <p:sp>
        <p:nvSpPr>
          <p:cNvPr id="3" name="Title 2">
            <a:extLst>
              <a:ext uri="{FF2B5EF4-FFF2-40B4-BE49-F238E27FC236}">
                <a16:creationId xmlns:a16="http://schemas.microsoft.com/office/drawing/2014/main" id="{D5CFC45C-D521-5961-91E4-D61A4847BA6E}"/>
              </a:ext>
            </a:extLst>
          </p:cNvPr>
          <p:cNvSpPr txBox="1">
            <a:spLocks/>
          </p:cNvSpPr>
          <p:nvPr/>
        </p:nvSpPr>
        <p:spPr>
          <a:xfrm>
            <a:off x="0" y="-5781"/>
            <a:ext cx="12192000" cy="446567"/>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b="1">
                <a:solidFill>
                  <a:schemeClr val="bg1"/>
                </a:solidFill>
                <a:latin typeface="Arial" panose="020B0604020202020204" pitchFamily="34" charset="0"/>
                <a:cs typeface="Arial" panose="020B0604020202020204" pitchFamily="34" charset="0"/>
              </a:rPr>
              <a:t>Issues with Existing Nucleus Templates – Morriston Hospital </a:t>
            </a:r>
          </a:p>
        </p:txBody>
      </p:sp>
    </p:spTree>
    <p:extLst>
      <p:ext uri="{BB962C8B-B14F-4D97-AF65-F5344CB8AC3E}">
        <p14:creationId xmlns:p14="http://schemas.microsoft.com/office/powerpoint/2010/main" val="35903363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iagram&#10;&#10;Description automatically generated">
            <a:extLst>
              <a:ext uri="{FF2B5EF4-FFF2-40B4-BE49-F238E27FC236}">
                <a16:creationId xmlns:a16="http://schemas.microsoft.com/office/drawing/2014/main" id="{123C8145-54B4-4C6A-9C8D-CB1A36DB165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084883" y="634314"/>
            <a:ext cx="7672221" cy="6052886"/>
          </a:xfrm>
          <a:prstGeom prst="rect">
            <a:avLst/>
          </a:prstGeom>
        </p:spPr>
      </p:pic>
      <p:sp>
        <p:nvSpPr>
          <p:cNvPr id="8" name="Freeform: Shape 7">
            <a:extLst>
              <a:ext uri="{FF2B5EF4-FFF2-40B4-BE49-F238E27FC236}">
                <a16:creationId xmlns:a16="http://schemas.microsoft.com/office/drawing/2014/main" id="{76C61600-4508-43A6-BF17-8B199A90A47F}"/>
              </a:ext>
            </a:extLst>
          </p:cNvPr>
          <p:cNvSpPr/>
          <p:nvPr/>
        </p:nvSpPr>
        <p:spPr>
          <a:xfrm>
            <a:off x="8270467" y="1578489"/>
            <a:ext cx="822449" cy="1226012"/>
          </a:xfrm>
          <a:custGeom>
            <a:avLst/>
            <a:gdLst>
              <a:gd name="connsiteX0" fmla="*/ 0 w 822449"/>
              <a:gd name="connsiteY0" fmla="*/ 814787 h 1226012"/>
              <a:gd name="connsiteX1" fmla="*/ 0 w 822449"/>
              <a:gd name="connsiteY1" fmla="*/ 403562 h 1226012"/>
              <a:gd name="connsiteX2" fmla="*/ 206889 w 822449"/>
              <a:gd name="connsiteY2" fmla="*/ 403562 h 1226012"/>
              <a:gd name="connsiteX3" fmla="*/ 206889 w 822449"/>
              <a:gd name="connsiteY3" fmla="*/ 0 h 1226012"/>
              <a:gd name="connsiteX4" fmla="*/ 610451 w 822449"/>
              <a:gd name="connsiteY4" fmla="*/ 0 h 1226012"/>
              <a:gd name="connsiteX5" fmla="*/ 610451 w 822449"/>
              <a:gd name="connsiteY5" fmla="*/ 408671 h 1226012"/>
              <a:gd name="connsiteX6" fmla="*/ 822449 w 822449"/>
              <a:gd name="connsiteY6" fmla="*/ 408671 h 1226012"/>
              <a:gd name="connsiteX7" fmla="*/ 822449 w 822449"/>
              <a:gd name="connsiteY7" fmla="*/ 814787 h 1226012"/>
              <a:gd name="connsiteX8" fmla="*/ 613006 w 822449"/>
              <a:gd name="connsiteY8" fmla="*/ 814787 h 1226012"/>
              <a:gd name="connsiteX9" fmla="*/ 613006 w 822449"/>
              <a:gd name="connsiteY9" fmla="*/ 1226012 h 1226012"/>
              <a:gd name="connsiteX10" fmla="*/ 204335 w 822449"/>
              <a:gd name="connsiteY10" fmla="*/ 1226012 h 1226012"/>
              <a:gd name="connsiteX11" fmla="*/ 204335 w 822449"/>
              <a:gd name="connsiteY11" fmla="*/ 812233 h 1226012"/>
              <a:gd name="connsiteX12" fmla="*/ 0 w 822449"/>
              <a:gd name="connsiteY12" fmla="*/ 814787 h 1226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2449" h="1226012">
                <a:moveTo>
                  <a:pt x="0" y="814787"/>
                </a:moveTo>
                <a:lnTo>
                  <a:pt x="0" y="403562"/>
                </a:lnTo>
                <a:lnTo>
                  <a:pt x="206889" y="403562"/>
                </a:lnTo>
                <a:lnTo>
                  <a:pt x="206889" y="0"/>
                </a:lnTo>
                <a:lnTo>
                  <a:pt x="610451" y="0"/>
                </a:lnTo>
                <a:lnTo>
                  <a:pt x="610451" y="408671"/>
                </a:lnTo>
                <a:lnTo>
                  <a:pt x="822449" y="408671"/>
                </a:lnTo>
                <a:lnTo>
                  <a:pt x="822449" y="814787"/>
                </a:lnTo>
                <a:lnTo>
                  <a:pt x="613006" y="814787"/>
                </a:lnTo>
                <a:lnTo>
                  <a:pt x="613006" y="1226012"/>
                </a:lnTo>
                <a:lnTo>
                  <a:pt x="204335" y="1226012"/>
                </a:lnTo>
                <a:lnTo>
                  <a:pt x="204335" y="812233"/>
                </a:lnTo>
                <a:lnTo>
                  <a:pt x="0" y="814787"/>
                </a:lnTo>
                <a:close/>
              </a:path>
            </a:pathLst>
          </a:custGeom>
          <a:solidFill>
            <a:schemeClr val="bg1">
              <a:alpha val="7000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reeform: Shape 8">
            <a:extLst>
              <a:ext uri="{FF2B5EF4-FFF2-40B4-BE49-F238E27FC236}">
                <a16:creationId xmlns:a16="http://schemas.microsoft.com/office/drawing/2014/main" id="{B1262EAA-909D-4083-9438-DBE6CEC9A828}"/>
              </a:ext>
            </a:extLst>
          </p:cNvPr>
          <p:cNvSpPr/>
          <p:nvPr/>
        </p:nvSpPr>
        <p:spPr>
          <a:xfrm>
            <a:off x="8270468" y="2955198"/>
            <a:ext cx="1634682" cy="1226011"/>
          </a:xfrm>
          <a:custGeom>
            <a:avLst/>
            <a:gdLst>
              <a:gd name="connsiteX0" fmla="*/ 0 w 1478876"/>
              <a:gd name="connsiteY0" fmla="*/ 817341 h 1226011"/>
              <a:gd name="connsiteX1" fmla="*/ 0 w 1478876"/>
              <a:gd name="connsiteY1" fmla="*/ 413779 h 1226011"/>
              <a:gd name="connsiteX2" fmla="*/ 206889 w 1478876"/>
              <a:gd name="connsiteY2" fmla="*/ 413779 h 1226011"/>
              <a:gd name="connsiteX3" fmla="*/ 206889 w 1478876"/>
              <a:gd name="connsiteY3" fmla="*/ 10217 h 1226011"/>
              <a:gd name="connsiteX4" fmla="*/ 615560 w 1478876"/>
              <a:gd name="connsiteY4" fmla="*/ 10217 h 1226011"/>
              <a:gd name="connsiteX5" fmla="*/ 615560 w 1478876"/>
              <a:gd name="connsiteY5" fmla="*/ 416333 h 1226011"/>
              <a:gd name="connsiteX6" fmla="*/ 1024230 w 1478876"/>
              <a:gd name="connsiteY6" fmla="*/ 416333 h 1226011"/>
              <a:gd name="connsiteX7" fmla="*/ 1024230 w 1478876"/>
              <a:gd name="connsiteY7" fmla="*/ 0 h 1226011"/>
              <a:gd name="connsiteX8" fmla="*/ 1438009 w 1478876"/>
              <a:gd name="connsiteY8" fmla="*/ 0 h 1226011"/>
              <a:gd name="connsiteX9" fmla="*/ 1438009 w 1478876"/>
              <a:gd name="connsiteY9" fmla="*/ 411224 h 1226011"/>
              <a:gd name="connsiteX10" fmla="*/ 1478876 w 1478876"/>
              <a:gd name="connsiteY10" fmla="*/ 411224 h 1226011"/>
              <a:gd name="connsiteX11" fmla="*/ 1478876 w 1478876"/>
              <a:gd name="connsiteY11" fmla="*/ 822449 h 1226011"/>
              <a:gd name="connsiteX12" fmla="*/ 1425238 w 1478876"/>
              <a:gd name="connsiteY12" fmla="*/ 822449 h 1226011"/>
              <a:gd name="connsiteX13" fmla="*/ 1425238 w 1478876"/>
              <a:gd name="connsiteY13" fmla="*/ 1226011 h 1226011"/>
              <a:gd name="connsiteX14" fmla="*/ 1016568 w 1478876"/>
              <a:gd name="connsiteY14" fmla="*/ 1226011 h 1226011"/>
              <a:gd name="connsiteX15" fmla="*/ 1016568 w 1478876"/>
              <a:gd name="connsiteY15" fmla="*/ 812232 h 1226011"/>
              <a:gd name="connsiteX16" fmla="*/ 607897 w 1478876"/>
              <a:gd name="connsiteY16" fmla="*/ 812232 h 1226011"/>
              <a:gd name="connsiteX17" fmla="*/ 607897 w 1478876"/>
              <a:gd name="connsiteY17" fmla="*/ 1220903 h 1226011"/>
              <a:gd name="connsiteX18" fmla="*/ 214552 w 1478876"/>
              <a:gd name="connsiteY18" fmla="*/ 1220903 h 1226011"/>
              <a:gd name="connsiteX19" fmla="*/ 214552 w 1478876"/>
              <a:gd name="connsiteY19" fmla="*/ 814786 h 1226011"/>
              <a:gd name="connsiteX20" fmla="*/ 0 w 1478876"/>
              <a:gd name="connsiteY20" fmla="*/ 817341 h 1226011"/>
              <a:gd name="connsiteX0" fmla="*/ 0 w 1627019"/>
              <a:gd name="connsiteY0" fmla="*/ 817341 h 1226011"/>
              <a:gd name="connsiteX1" fmla="*/ 0 w 1627019"/>
              <a:gd name="connsiteY1" fmla="*/ 413779 h 1226011"/>
              <a:gd name="connsiteX2" fmla="*/ 206889 w 1627019"/>
              <a:gd name="connsiteY2" fmla="*/ 413779 h 1226011"/>
              <a:gd name="connsiteX3" fmla="*/ 206889 w 1627019"/>
              <a:gd name="connsiteY3" fmla="*/ 10217 h 1226011"/>
              <a:gd name="connsiteX4" fmla="*/ 615560 w 1627019"/>
              <a:gd name="connsiteY4" fmla="*/ 10217 h 1226011"/>
              <a:gd name="connsiteX5" fmla="*/ 615560 w 1627019"/>
              <a:gd name="connsiteY5" fmla="*/ 416333 h 1226011"/>
              <a:gd name="connsiteX6" fmla="*/ 1024230 w 1627019"/>
              <a:gd name="connsiteY6" fmla="*/ 416333 h 1226011"/>
              <a:gd name="connsiteX7" fmla="*/ 1024230 w 1627019"/>
              <a:gd name="connsiteY7" fmla="*/ 0 h 1226011"/>
              <a:gd name="connsiteX8" fmla="*/ 1438009 w 1627019"/>
              <a:gd name="connsiteY8" fmla="*/ 0 h 1226011"/>
              <a:gd name="connsiteX9" fmla="*/ 1438009 w 1627019"/>
              <a:gd name="connsiteY9" fmla="*/ 411224 h 1226011"/>
              <a:gd name="connsiteX10" fmla="*/ 1627019 w 1627019"/>
              <a:gd name="connsiteY10" fmla="*/ 416332 h 1226011"/>
              <a:gd name="connsiteX11" fmla="*/ 1478876 w 1627019"/>
              <a:gd name="connsiteY11" fmla="*/ 822449 h 1226011"/>
              <a:gd name="connsiteX12" fmla="*/ 1425238 w 1627019"/>
              <a:gd name="connsiteY12" fmla="*/ 822449 h 1226011"/>
              <a:gd name="connsiteX13" fmla="*/ 1425238 w 1627019"/>
              <a:gd name="connsiteY13" fmla="*/ 1226011 h 1226011"/>
              <a:gd name="connsiteX14" fmla="*/ 1016568 w 1627019"/>
              <a:gd name="connsiteY14" fmla="*/ 1226011 h 1226011"/>
              <a:gd name="connsiteX15" fmla="*/ 1016568 w 1627019"/>
              <a:gd name="connsiteY15" fmla="*/ 812232 h 1226011"/>
              <a:gd name="connsiteX16" fmla="*/ 607897 w 1627019"/>
              <a:gd name="connsiteY16" fmla="*/ 812232 h 1226011"/>
              <a:gd name="connsiteX17" fmla="*/ 607897 w 1627019"/>
              <a:gd name="connsiteY17" fmla="*/ 1220903 h 1226011"/>
              <a:gd name="connsiteX18" fmla="*/ 214552 w 1627019"/>
              <a:gd name="connsiteY18" fmla="*/ 1220903 h 1226011"/>
              <a:gd name="connsiteX19" fmla="*/ 214552 w 1627019"/>
              <a:gd name="connsiteY19" fmla="*/ 814786 h 1226011"/>
              <a:gd name="connsiteX20" fmla="*/ 0 w 1627019"/>
              <a:gd name="connsiteY20" fmla="*/ 817341 h 1226011"/>
              <a:gd name="connsiteX0" fmla="*/ 0 w 1634682"/>
              <a:gd name="connsiteY0" fmla="*/ 817341 h 1226011"/>
              <a:gd name="connsiteX1" fmla="*/ 0 w 1634682"/>
              <a:gd name="connsiteY1" fmla="*/ 413779 h 1226011"/>
              <a:gd name="connsiteX2" fmla="*/ 206889 w 1634682"/>
              <a:gd name="connsiteY2" fmla="*/ 413779 h 1226011"/>
              <a:gd name="connsiteX3" fmla="*/ 206889 w 1634682"/>
              <a:gd name="connsiteY3" fmla="*/ 10217 h 1226011"/>
              <a:gd name="connsiteX4" fmla="*/ 615560 w 1634682"/>
              <a:gd name="connsiteY4" fmla="*/ 10217 h 1226011"/>
              <a:gd name="connsiteX5" fmla="*/ 615560 w 1634682"/>
              <a:gd name="connsiteY5" fmla="*/ 416333 h 1226011"/>
              <a:gd name="connsiteX6" fmla="*/ 1024230 w 1634682"/>
              <a:gd name="connsiteY6" fmla="*/ 416333 h 1226011"/>
              <a:gd name="connsiteX7" fmla="*/ 1024230 w 1634682"/>
              <a:gd name="connsiteY7" fmla="*/ 0 h 1226011"/>
              <a:gd name="connsiteX8" fmla="*/ 1438009 w 1634682"/>
              <a:gd name="connsiteY8" fmla="*/ 0 h 1226011"/>
              <a:gd name="connsiteX9" fmla="*/ 1438009 w 1634682"/>
              <a:gd name="connsiteY9" fmla="*/ 411224 h 1226011"/>
              <a:gd name="connsiteX10" fmla="*/ 1634682 w 1634682"/>
              <a:gd name="connsiteY10" fmla="*/ 416332 h 1226011"/>
              <a:gd name="connsiteX11" fmla="*/ 1478876 w 1634682"/>
              <a:gd name="connsiteY11" fmla="*/ 822449 h 1226011"/>
              <a:gd name="connsiteX12" fmla="*/ 1425238 w 1634682"/>
              <a:gd name="connsiteY12" fmla="*/ 822449 h 1226011"/>
              <a:gd name="connsiteX13" fmla="*/ 1425238 w 1634682"/>
              <a:gd name="connsiteY13" fmla="*/ 1226011 h 1226011"/>
              <a:gd name="connsiteX14" fmla="*/ 1016568 w 1634682"/>
              <a:gd name="connsiteY14" fmla="*/ 1226011 h 1226011"/>
              <a:gd name="connsiteX15" fmla="*/ 1016568 w 1634682"/>
              <a:gd name="connsiteY15" fmla="*/ 812232 h 1226011"/>
              <a:gd name="connsiteX16" fmla="*/ 607897 w 1634682"/>
              <a:gd name="connsiteY16" fmla="*/ 812232 h 1226011"/>
              <a:gd name="connsiteX17" fmla="*/ 607897 w 1634682"/>
              <a:gd name="connsiteY17" fmla="*/ 1220903 h 1226011"/>
              <a:gd name="connsiteX18" fmla="*/ 214552 w 1634682"/>
              <a:gd name="connsiteY18" fmla="*/ 1220903 h 1226011"/>
              <a:gd name="connsiteX19" fmla="*/ 214552 w 1634682"/>
              <a:gd name="connsiteY19" fmla="*/ 814786 h 1226011"/>
              <a:gd name="connsiteX20" fmla="*/ 0 w 1634682"/>
              <a:gd name="connsiteY20" fmla="*/ 817341 h 1226011"/>
              <a:gd name="connsiteX0" fmla="*/ 0 w 1634682"/>
              <a:gd name="connsiteY0" fmla="*/ 817341 h 1226011"/>
              <a:gd name="connsiteX1" fmla="*/ 0 w 1634682"/>
              <a:gd name="connsiteY1" fmla="*/ 413779 h 1226011"/>
              <a:gd name="connsiteX2" fmla="*/ 206889 w 1634682"/>
              <a:gd name="connsiteY2" fmla="*/ 413779 h 1226011"/>
              <a:gd name="connsiteX3" fmla="*/ 206889 w 1634682"/>
              <a:gd name="connsiteY3" fmla="*/ 10217 h 1226011"/>
              <a:gd name="connsiteX4" fmla="*/ 615560 w 1634682"/>
              <a:gd name="connsiteY4" fmla="*/ 10217 h 1226011"/>
              <a:gd name="connsiteX5" fmla="*/ 615560 w 1634682"/>
              <a:gd name="connsiteY5" fmla="*/ 416333 h 1226011"/>
              <a:gd name="connsiteX6" fmla="*/ 1024230 w 1634682"/>
              <a:gd name="connsiteY6" fmla="*/ 416333 h 1226011"/>
              <a:gd name="connsiteX7" fmla="*/ 1024230 w 1634682"/>
              <a:gd name="connsiteY7" fmla="*/ 0 h 1226011"/>
              <a:gd name="connsiteX8" fmla="*/ 1438009 w 1634682"/>
              <a:gd name="connsiteY8" fmla="*/ 0 h 1226011"/>
              <a:gd name="connsiteX9" fmla="*/ 1438009 w 1634682"/>
              <a:gd name="connsiteY9" fmla="*/ 411224 h 1226011"/>
              <a:gd name="connsiteX10" fmla="*/ 1634682 w 1634682"/>
              <a:gd name="connsiteY10" fmla="*/ 416332 h 1226011"/>
              <a:gd name="connsiteX11" fmla="*/ 1629573 w 1634682"/>
              <a:gd name="connsiteY11" fmla="*/ 825003 h 1226011"/>
              <a:gd name="connsiteX12" fmla="*/ 1425238 w 1634682"/>
              <a:gd name="connsiteY12" fmla="*/ 822449 h 1226011"/>
              <a:gd name="connsiteX13" fmla="*/ 1425238 w 1634682"/>
              <a:gd name="connsiteY13" fmla="*/ 1226011 h 1226011"/>
              <a:gd name="connsiteX14" fmla="*/ 1016568 w 1634682"/>
              <a:gd name="connsiteY14" fmla="*/ 1226011 h 1226011"/>
              <a:gd name="connsiteX15" fmla="*/ 1016568 w 1634682"/>
              <a:gd name="connsiteY15" fmla="*/ 812232 h 1226011"/>
              <a:gd name="connsiteX16" fmla="*/ 607897 w 1634682"/>
              <a:gd name="connsiteY16" fmla="*/ 812232 h 1226011"/>
              <a:gd name="connsiteX17" fmla="*/ 607897 w 1634682"/>
              <a:gd name="connsiteY17" fmla="*/ 1220903 h 1226011"/>
              <a:gd name="connsiteX18" fmla="*/ 214552 w 1634682"/>
              <a:gd name="connsiteY18" fmla="*/ 1220903 h 1226011"/>
              <a:gd name="connsiteX19" fmla="*/ 214552 w 1634682"/>
              <a:gd name="connsiteY19" fmla="*/ 814786 h 1226011"/>
              <a:gd name="connsiteX20" fmla="*/ 0 w 1634682"/>
              <a:gd name="connsiteY20" fmla="*/ 817341 h 1226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34682" h="1226011">
                <a:moveTo>
                  <a:pt x="0" y="817341"/>
                </a:moveTo>
                <a:lnTo>
                  <a:pt x="0" y="413779"/>
                </a:lnTo>
                <a:lnTo>
                  <a:pt x="206889" y="413779"/>
                </a:lnTo>
                <a:lnTo>
                  <a:pt x="206889" y="10217"/>
                </a:lnTo>
                <a:lnTo>
                  <a:pt x="615560" y="10217"/>
                </a:lnTo>
                <a:lnTo>
                  <a:pt x="615560" y="416333"/>
                </a:lnTo>
                <a:lnTo>
                  <a:pt x="1024230" y="416333"/>
                </a:lnTo>
                <a:lnTo>
                  <a:pt x="1024230" y="0"/>
                </a:lnTo>
                <a:lnTo>
                  <a:pt x="1438009" y="0"/>
                </a:lnTo>
                <a:lnTo>
                  <a:pt x="1438009" y="411224"/>
                </a:lnTo>
                <a:lnTo>
                  <a:pt x="1634682" y="416332"/>
                </a:lnTo>
                <a:lnTo>
                  <a:pt x="1629573" y="825003"/>
                </a:lnTo>
                <a:lnTo>
                  <a:pt x="1425238" y="822449"/>
                </a:lnTo>
                <a:lnTo>
                  <a:pt x="1425238" y="1226011"/>
                </a:lnTo>
                <a:lnTo>
                  <a:pt x="1016568" y="1226011"/>
                </a:lnTo>
                <a:lnTo>
                  <a:pt x="1016568" y="812232"/>
                </a:lnTo>
                <a:lnTo>
                  <a:pt x="607897" y="812232"/>
                </a:lnTo>
                <a:lnTo>
                  <a:pt x="607897" y="1220903"/>
                </a:lnTo>
                <a:lnTo>
                  <a:pt x="214552" y="1220903"/>
                </a:lnTo>
                <a:lnTo>
                  <a:pt x="214552" y="814786"/>
                </a:lnTo>
                <a:lnTo>
                  <a:pt x="0" y="817341"/>
                </a:lnTo>
                <a:close/>
              </a:path>
            </a:pathLst>
          </a:custGeom>
          <a:solidFill>
            <a:schemeClr val="bg1">
              <a:alpha val="7000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Shape 11">
            <a:extLst>
              <a:ext uri="{FF2B5EF4-FFF2-40B4-BE49-F238E27FC236}">
                <a16:creationId xmlns:a16="http://schemas.microsoft.com/office/drawing/2014/main" id="{A2776B96-27FA-4091-B9EA-5243E8652B2C}"/>
              </a:ext>
            </a:extLst>
          </p:cNvPr>
          <p:cNvSpPr/>
          <p:nvPr/>
        </p:nvSpPr>
        <p:spPr>
          <a:xfrm>
            <a:off x="10210800" y="3099955"/>
            <a:ext cx="1271155" cy="945572"/>
          </a:xfrm>
          <a:custGeom>
            <a:avLst/>
            <a:gdLst>
              <a:gd name="connsiteX0" fmla="*/ 0 w 1271155"/>
              <a:gd name="connsiteY0" fmla="*/ 713509 h 945572"/>
              <a:gd name="connsiteX1" fmla="*/ 0 w 1271155"/>
              <a:gd name="connsiteY1" fmla="*/ 256309 h 945572"/>
              <a:gd name="connsiteX2" fmla="*/ 443345 w 1271155"/>
              <a:gd name="connsiteY2" fmla="*/ 256309 h 945572"/>
              <a:gd name="connsiteX3" fmla="*/ 443345 w 1271155"/>
              <a:gd name="connsiteY3" fmla="*/ 0 h 945572"/>
              <a:gd name="connsiteX4" fmla="*/ 855518 w 1271155"/>
              <a:gd name="connsiteY4" fmla="*/ 0 h 945572"/>
              <a:gd name="connsiteX5" fmla="*/ 855518 w 1271155"/>
              <a:gd name="connsiteY5" fmla="*/ 256309 h 945572"/>
              <a:gd name="connsiteX6" fmla="*/ 1271155 w 1271155"/>
              <a:gd name="connsiteY6" fmla="*/ 256309 h 945572"/>
              <a:gd name="connsiteX7" fmla="*/ 1271155 w 1271155"/>
              <a:gd name="connsiteY7" fmla="*/ 675409 h 945572"/>
              <a:gd name="connsiteX8" fmla="*/ 848591 w 1271155"/>
              <a:gd name="connsiteY8" fmla="*/ 675409 h 945572"/>
              <a:gd name="connsiteX9" fmla="*/ 848591 w 1271155"/>
              <a:gd name="connsiteY9" fmla="*/ 945572 h 945572"/>
              <a:gd name="connsiteX10" fmla="*/ 436418 w 1271155"/>
              <a:gd name="connsiteY10" fmla="*/ 945572 h 945572"/>
              <a:gd name="connsiteX11" fmla="*/ 436418 w 1271155"/>
              <a:gd name="connsiteY11" fmla="*/ 720436 h 945572"/>
              <a:gd name="connsiteX12" fmla="*/ 0 w 1271155"/>
              <a:gd name="connsiteY12" fmla="*/ 713509 h 945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71155" h="945572">
                <a:moveTo>
                  <a:pt x="0" y="713509"/>
                </a:moveTo>
                <a:lnTo>
                  <a:pt x="0" y="256309"/>
                </a:lnTo>
                <a:lnTo>
                  <a:pt x="443345" y="256309"/>
                </a:lnTo>
                <a:lnTo>
                  <a:pt x="443345" y="0"/>
                </a:lnTo>
                <a:lnTo>
                  <a:pt x="855518" y="0"/>
                </a:lnTo>
                <a:lnTo>
                  <a:pt x="855518" y="256309"/>
                </a:lnTo>
                <a:lnTo>
                  <a:pt x="1271155" y="256309"/>
                </a:lnTo>
                <a:lnTo>
                  <a:pt x="1271155" y="675409"/>
                </a:lnTo>
                <a:lnTo>
                  <a:pt x="848591" y="675409"/>
                </a:lnTo>
                <a:lnTo>
                  <a:pt x="848591" y="945572"/>
                </a:lnTo>
                <a:lnTo>
                  <a:pt x="436418" y="945572"/>
                </a:lnTo>
                <a:lnTo>
                  <a:pt x="436418" y="720436"/>
                </a:lnTo>
                <a:lnTo>
                  <a:pt x="0" y="713509"/>
                </a:lnTo>
                <a:close/>
              </a:path>
            </a:pathLst>
          </a:custGeom>
          <a:solidFill>
            <a:schemeClr val="bg1">
              <a:alpha val="7000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Shape 12">
            <a:extLst>
              <a:ext uri="{FF2B5EF4-FFF2-40B4-BE49-F238E27FC236}">
                <a16:creationId xmlns:a16="http://schemas.microsoft.com/office/drawing/2014/main" id="{1229A9C3-08ED-4CE1-833B-B7853B65F8FE}"/>
              </a:ext>
            </a:extLst>
          </p:cNvPr>
          <p:cNvSpPr/>
          <p:nvPr/>
        </p:nvSpPr>
        <p:spPr>
          <a:xfrm>
            <a:off x="10248900" y="4876800"/>
            <a:ext cx="1208809" cy="834736"/>
          </a:xfrm>
          <a:custGeom>
            <a:avLst/>
            <a:gdLst>
              <a:gd name="connsiteX0" fmla="*/ 0 w 1208809"/>
              <a:gd name="connsiteY0" fmla="*/ 619991 h 834736"/>
              <a:gd name="connsiteX1" fmla="*/ 0 w 1208809"/>
              <a:gd name="connsiteY1" fmla="*/ 221673 h 834736"/>
              <a:gd name="connsiteX2" fmla="*/ 412173 w 1208809"/>
              <a:gd name="connsiteY2" fmla="*/ 221673 h 834736"/>
              <a:gd name="connsiteX3" fmla="*/ 412173 w 1208809"/>
              <a:gd name="connsiteY3" fmla="*/ 0 h 834736"/>
              <a:gd name="connsiteX4" fmla="*/ 807027 w 1208809"/>
              <a:gd name="connsiteY4" fmla="*/ 0 h 834736"/>
              <a:gd name="connsiteX5" fmla="*/ 807027 w 1208809"/>
              <a:gd name="connsiteY5" fmla="*/ 207818 h 834736"/>
              <a:gd name="connsiteX6" fmla="*/ 1208809 w 1208809"/>
              <a:gd name="connsiteY6" fmla="*/ 207818 h 834736"/>
              <a:gd name="connsiteX7" fmla="*/ 1208809 w 1208809"/>
              <a:gd name="connsiteY7" fmla="*/ 619991 h 834736"/>
              <a:gd name="connsiteX8" fmla="*/ 813955 w 1208809"/>
              <a:gd name="connsiteY8" fmla="*/ 619991 h 834736"/>
              <a:gd name="connsiteX9" fmla="*/ 813955 w 1208809"/>
              <a:gd name="connsiteY9" fmla="*/ 834736 h 834736"/>
              <a:gd name="connsiteX10" fmla="*/ 405245 w 1208809"/>
              <a:gd name="connsiteY10" fmla="*/ 834736 h 834736"/>
              <a:gd name="connsiteX11" fmla="*/ 405245 w 1208809"/>
              <a:gd name="connsiteY11" fmla="*/ 616527 h 834736"/>
              <a:gd name="connsiteX12" fmla="*/ 0 w 1208809"/>
              <a:gd name="connsiteY12" fmla="*/ 619991 h 834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08809" h="834736">
                <a:moveTo>
                  <a:pt x="0" y="619991"/>
                </a:moveTo>
                <a:lnTo>
                  <a:pt x="0" y="221673"/>
                </a:lnTo>
                <a:lnTo>
                  <a:pt x="412173" y="221673"/>
                </a:lnTo>
                <a:lnTo>
                  <a:pt x="412173" y="0"/>
                </a:lnTo>
                <a:lnTo>
                  <a:pt x="807027" y="0"/>
                </a:lnTo>
                <a:lnTo>
                  <a:pt x="807027" y="207818"/>
                </a:lnTo>
                <a:lnTo>
                  <a:pt x="1208809" y="207818"/>
                </a:lnTo>
                <a:lnTo>
                  <a:pt x="1208809" y="619991"/>
                </a:lnTo>
                <a:lnTo>
                  <a:pt x="813955" y="619991"/>
                </a:lnTo>
                <a:lnTo>
                  <a:pt x="813955" y="834736"/>
                </a:lnTo>
                <a:lnTo>
                  <a:pt x="405245" y="834736"/>
                </a:lnTo>
                <a:lnTo>
                  <a:pt x="405245" y="616527"/>
                </a:lnTo>
                <a:lnTo>
                  <a:pt x="0" y="619991"/>
                </a:lnTo>
                <a:close/>
              </a:path>
            </a:pathLst>
          </a:custGeom>
          <a:solidFill>
            <a:schemeClr val="bg1">
              <a:alpha val="7000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1D3644EA-E24D-41C8-A6F3-93F494FF6A8F}"/>
              </a:ext>
            </a:extLst>
          </p:cNvPr>
          <p:cNvSpPr txBox="1"/>
          <p:nvPr/>
        </p:nvSpPr>
        <p:spPr>
          <a:xfrm>
            <a:off x="239696" y="1462328"/>
            <a:ext cx="4062337" cy="4524315"/>
          </a:xfrm>
          <a:prstGeom prst="rect">
            <a:avLst/>
          </a:prstGeom>
          <a:noFill/>
        </p:spPr>
        <p:txBody>
          <a:bodyPr wrap="square" rtlCol="0">
            <a:spAutoFit/>
          </a:bodyPr>
          <a:lstStyle/>
          <a:p>
            <a:r>
              <a:rPr lang="en-GB"/>
              <a:t>Wards A &amp; B </a:t>
            </a:r>
            <a:r>
              <a:rPr lang="en-GB" sz="1200"/>
              <a:t>(47 beds)</a:t>
            </a:r>
          </a:p>
          <a:p>
            <a:endParaRPr lang="en-GB"/>
          </a:p>
          <a:p>
            <a:endParaRPr lang="en-GB"/>
          </a:p>
          <a:p>
            <a:endParaRPr lang="en-GB"/>
          </a:p>
          <a:p>
            <a:r>
              <a:rPr lang="en-GB"/>
              <a:t>Wards C &amp; D </a:t>
            </a:r>
            <a:r>
              <a:rPr lang="en-GB" sz="1200"/>
              <a:t>(47 beds)</a:t>
            </a:r>
          </a:p>
          <a:p>
            <a:endParaRPr lang="en-GB"/>
          </a:p>
          <a:p>
            <a:endParaRPr lang="en-GB"/>
          </a:p>
          <a:p>
            <a:endParaRPr lang="en-GB"/>
          </a:p>
          <a:p>
            <a:endParaRPr lang="en-GB"/>
          </a:p>
          <a:p>
            <a:r>
              <a:rPr lang="en-GB"/>
              <a:t>Clinical Decisions Unit </a:t>
            </a:r>
            <a:r>
              <a:rPr lang="en-GB" sz="1200"/>
              <a:t>(44 beds)</a:t>
            </a:r>
          </a:p>
          <a:p>
            <a:endParaRPr lang="en-GB"/>
          </a:p>
          <a:p>
            <a:endParaRPr lang="en-GB"/>
          </a:p>
          <a:p>
            <a:endParaRPr lang="en-GB"/>
          </a:p>
          <a:p>
            <a:r>
              <a:rPr lang="en-GB"/>
              <a:t>Elderly Care Ward </a:t>
            </a:r>
            <a:r>
              <a:rPr lang="en-GB" sz="1200"/>
              <a:t>(32 beds)</a:t>
            </a:r>
          </a:p>
          <a:p>
            <a:endParaRPr lang="en-GB"/>
          </a:p>
          <a:p>
            <a:r>
              <a:rPr lang="en-GB"/>
              <a:t>Anglesey and Cardigan Wards </a:t>
            </a:r>
            <a:r>
              <a:rPr lang="en-GB" sz="1200"/>
              <a:t>(44 beds)</a:t>
            </a:r>
            <a:endParaRPr lang="en-GB"/>
          </a:p>
        </p:txBody>
      </p:sp>
      <p:cxnSp>
        <p:nvCxnSpPr>
          <p:cNvPr id="15" name="Straight Arrow Connector 14">
            <a:extLst>
              <a:ext uri="{FF2B5EF4-FFF2-40B4-BE49-F238E27FC236}">
                <a16:creationId xmlns:a16="http://schemas.microsoft.com/office/drawing/2014/main" id="{14F6B4ED-7D43-4174-BE2D-BD475AAAB6B1}"/>
              </a:ext>
            </a:extLst>
          </p:cNvPr>
          <p:cNvCxnSpPr>
            <a:cxnSpLocks/>
          </p:cNvCxnSpPr>
          <p:nvPr/>
        </p:nvCxnSpPr>
        <p:spPr>
          <a:xfrm>
            <a:off x="2325189" y="1651247"/>
            <a:ext cx="6321661" cy="497149"/>
          </a:xfrm>
          <a:prstGeom prst="straightConnector1">
            <a:avLst/>
          </a:prstGeom>
          <a:ln>
            <a:solidFill>
              <a:schemeClr val="bg2">
                <a:lumMod val="25000"/>
              </a:schemeClr>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C4311D1E-5151-4A32-91E9-88DE7CEC8583}"/>
              </a:ext>
            </a:extLst>
          </p:cNvPr>
          <p:cNvCxnSpPr>
            <a:cxnSpLocks/>
          </p:cNvCxnSpPr>
          <p:nvPr/>
        </p:nvCxnSpPr>
        <p:spPr>
          <a:xfrm>
            <a:off x="2420983" y="2804501"/>
            <a:ext cx="6225867" cy="724570"/>
          </a:xfrm>
          <a:prstGeom prst="straightConnector1">
            <a:avLst/>
          </a:prstGeom>
          <a:ln>
            <a:solidFill>
              <a:schemeClr val="bg2">
                <a:lumMod val="25000"/>
              </a:schemeClr>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6360AF08-F9DF-40D9-A903-F736D7EB20E4}"/>
              </a:ext>
            </a:extLst>
          </p:cNvPr>
          <p:cNvCxnSpPr>
            <a:cxnSpLocks/>
          </p:cNvCxnSpPr>
          <p:nvPr/>
        </p:nvCxnSpPr>
        <p:spPr>
          <a:xfrm flipV="1">
            <a:off x="3317966" y="3632515"/>
            <a:ext cx="6145630" cy="413012"/>
          </a:xfrm>
          <a:prstGeom prst="straightConnector1">
            <a:avLst/>
          </a:prstGeom>
          <a:ln>
            <a:solidFill>
              <a:schemeClr val="bg2">
                <a:lumMod val="25000"/>
              </a:schemeClr>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6FC66107-CD9D-40D8-87BE-CFD4EAE088C6}"/>
              </a:ext>
            </a:extLst>
          </p:cNvPr>
          <p:cNvCxnSpPr>
            <a:cxnSpLocks/>
          </p:cNvCxnSpPr>
          <p:nvPr/>
        </p:nvCxnSpPr>
        <p:spPr>
          <a:xfrm flipV="1">
            <a:off x="2909962" y="3639856"/>
            <a:ext cx="7672221" cy="1566897"/>
          </a:xfrm>
          <a:prstGeom prst="straightConnector1">
            <a:avLst/>
          </a:prstGeom>
          <a:ln>
            <a:solidFill>
              <a:schemeClr val="bg2">
                <a:lumMod val="25000"/>
              </a:schemeClr>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0E60D3D8-1D56-4761-AF53-72CABB820DD0}"/>
              </a:ext>
            </a:extLst>
          </p:cNvPr>
          <p:cNvCxnSpPr>
            <a:cxnSpLocks/>
          </p:cNvCxnSpPr>
          <p:nvPr/>
        </p:nvCxnSpPr>
        <p:spPr>
          <a:xfrm flipV="1">
            <a:off x="4237905" y="5294168"/>
            <a:ext cx="6608472" cy="497032"/>
          </a:xfrm>
          <a:prstGeom prst="straightConnector1">
            <a:avLst/>
          </a:prstGeom>
          <a:ln>
            <a:solidFill>
              <a:schemeClr val="bg2">
                <a:lumMod val="25000"/>
              </a:schemeClr>
            </a:solidFill>
            <a:tailEnd type="oval" w="med" len="med"/>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4B921538-6012-43D6-AD0F-FCC9BF2EB9CF}"/>
              </a:ext>
            </a:extLst>
          </p:cNvPr>
          <p:cNvSpPr/>
          <p:nvPr/>
        </p:nvSpPr>
        <p:spPr>
          <a:xfrm>
            <a:off x="4918229" y="6427433"/>
            <a:ext cx="1447060" cy="2671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A6168C8C-01C9-4C03-A9CE-7763CD2D9D4B}"/>
              </a:ext>
            </a:extLst>
          </p:cNvPr>
          <p:cNvSpPr txBox="1"/>
          <p:nvPr/>
        </p:nvSpPr>
        <p:spPr>
          <a:xfrm>
            <a:off x="267591" y="721813"/>
            <a:ext cx="5209363" cy="615553"/>
          </a:xfrm>
          <a:prstGeom prst="rect">
            <a:avLst/>
          </a:prstGeom>
          <a:solidFill>
            <a:schemeClr val="bg1">
              <a:alpha val="70000"/>
            </a:schemeClr>
          </a:solidFill>
        </p:spPr>
        <p:txBody>
          <a:bodyPr wrap="square" rtlCol="0">
            <a:spAutoFit/>
          </a:bodyPr>
          <a:lstStyle/>
          <a:p>
            <a:r>
              <a:rPr lang="en-GB" b="1"/>
              <a:t>RE-PURPOSING THE NUCLEUS TEMPLATES</a:t>
            </a:r>
          </a:p>
          <a:p>
            <a:r>
              <a:rPr lang="en-GB" sz="1600">
                <a:solidFill>
                  <a:schemeClr val="bg2">
                    <a:lumMod val="50000"/>
                  </a:schemeClr>
                </a:solidFill>
              </a:rPr>
              <a:t>Suggested ward refurbishment. Ground floor</a:t>
            </a:r>
            <a:endParaRPr lang="en-GB"/>
          </a:p>
        </p:txBody>
      </p:sp>
      <p:sp>
        <p:nvSpPr>
          <p:cNvPr id="2" name="Slide Number Placeholder 1">
            <a:extLst>
              <a:ext uri="{FF2B5EF4-FFF2-40B4-BE49-F238E27FC236}">
                <a16:creationId xmlns:a16="http://schemas.microsoft.com/office/drawing/2014/main" id="{6C83A00B-5F93-C542-F2AA-D3AFEBF16E3F}"/>
              </a:ext>
            </a:extLst>
          </p:cNvPr>
          <p:cNvSpPr>
            <a:spLocks noGrp="1"/>
          </p:cNvSpPr>
          <p:nvPr>
            <p:ph type="sldNum" sz="quarter" idx="12"/>
          </p:nvPr>
        </p:nvSpPr>
        <p:spPr/>
        <p:txBody>
          <a:bodyPr/>
          <a:lstStyle/>
          <a:p>
            <a:fld id="{9039D105-F26B-4E5B-B903-8DFF57142846}" type="slidenum">
              <a:rPr lang="en-GB" smtClean="0"/>
              <a:t>19</a:t>
            </a:fld>
            <a:endParaRPr lang="en-GB"/>
          </a:p>
        </p:txBody>
      </p:sp>
      <p:sp>
        <p:nvSpPr>
          <p:cNvPr id="3" name="Title 2">
            <a:extLst>
              <a:ext uri="{FF2B5EF4-FFF2-40B4-BE49-F238E27FC236}">
                <a16:creationId xmlns:a16="http://schemas.microsoft.com/office/drawing/2014/main" id="{BE5C9D71-BA29-E55D-9D60-5D0FF9A1B5B2}"/>
              </a:ext>
            </a:extLst>
          </p:cNvPr>
          <p:cNvSpPr txBox="1">
            <a:spLocks/>
          </p:cNvSpPr>
          <p:nvPr/>
        </p:nvSpPr>
        <p:spPr>
          <a:xfrm>
            <a:off x="0" y="0"/>
            <a:ext cx="12192000" cy="534705"/>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800" b="1">
                <a:solidFill>
                  <a:schemeClr val="bg1"/>
                </a:solidFill>
                <a:latin typeface="Arial" panose="020B0604020202020204" pitchFamily="34" charset="0"/>
                <a:cs typeface="Arial" panose="020B0604020202020204" pitchFamily="34" charset="0"/>
              </a:rPr>
              <a:t>Re-Purposing the Existing Nucleus Templates - MORRISTON HOSPITAL </a:t>
            </a:r>
          </a:p>
        </p:txBody>
      </p:sp>
    </p:spTree>
    <p:extLst>
      <p:ext uri="{BB962C8B-B14F-4D97-AF65-F5344CB8AC3E}">
        <p14:creationId xmlns:p14="http://schemas.microsoft.com/office/powerpoint/2010/main" val="11072501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alpha val="93000"/>
          </a:schemeClr>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7CF6B05-32B8-A4C4-8A14-140B36FD9F41}"/>
              </a:ext>
            </a:extLst>
          </p:cNvPr>
          <p:cNvSpPr>
            <a:spLocks noGrp="1"/>
          </p:cNvSpPr>
          <p:nvPr>
            <p:ph type="sldNum" sz="quarter" idx="12"/>
          </p:nvPr>
        </p:nvSpPr>
        <p:spPr/>
        <p:txBody>
          <a:bodyPr/>
          <a:lstStyle/>
          <a:p>
            <a:fld id="{9039D105-F26B-4E5B-B903-8DFF57142846}" type="slidenum">
              <a:rPr lang="en-GB" smtClean="0"/>
              <a:t>2</a:t>
            </a:fld>
            <a:endParaRPr lang="en-GB"/>
          </a:p>
        </p:txBody>
      </p:sp>
      <p:sp>
        <p:nvSpPr>
          <p:cNvPr id="4" name="TextBox 3">
            <a:extLst>
              <a:ext uri="{FF2B5EF4-FFF2-40B4-BE49-F238E27FC236}">
                <a16:creationId xmlns:a16="http://schemas.microsoft.com/office/drawing/2014/main" id="{1A4279ED-D30C-3221-ACCE-30BBC8FA4B8D}"/>
              </a:ext>
            </a:extLst>
          </p:cNvPr>
          <p:cNvSpPr txBox="1"/>
          <p:nvPr/>
        </p:nvSpPr>
        <p:spPr>
          <a:xfrm>
            <a:off x="0" y="875669"/>
            <a:ext cx="12192000" cy="4585871"/>
          </a:xfrm>
          <a:prstGeom prst="rect">
            <a:avLst/>
          </a:prstGeom>
          <a:solidFill>
            <a:schemeClr val="accent6">
              <a:lumMod val="20000"/>
              <a:lumOff val="80000"/>
            </a:schemeClr>
          </a:solidFill>
        </p:spPr>
        <p:txBody>
          <a:bodyPr wrap="square" rtlCol="0">
            <a:spAutoFit/>
          </a:bodyPr>
          <a:lstStyle/>
          <a:p>
            <a:pPr marL="180975">
              <a:buAutoNum type="arabicPeriod"/>
              <a:tabLst>
                <a:tab pos="446088" algn="l"/>
              </a:tabLst>
            </a:pPr>
            <a:r>
              <a:rPr lang="en-GB" sz="2000" b="1">
                <a:solidFill>
                  <a:schemeClr val="bg2">
                    <a:lumMod val="25000"/>
                  </a:schemeClr>
                </a:solidFill>
                <a:latin typeface="Arial" panose="020B0604020202020204" pitchFamily="34" charset="0"/>
                <a:cs typeface="Arial" panose="020B0604020202020204" pitchFamily="34" charset="0"/>
              </a:rPr>
              <a:t> Strategic Context</a:t>
            </a:r>
          </a:p>
          <a:p>
            <a:pPr marL="180975"/>
            <a:endParaRPr lang="en-GB" sz="2000" b="1">
              <a:solidFill>
                <a:schemeClr val="bg2">
                  <a:lumMod val="25000"/>
                </a:schemeClr>
              </a:solidFill>
              <a:latin typeface="Arial" panose="020B0604020202020204" pitchFamily="34" charset="0"/>
              <a:cs typeface="Arial" panose="020B0604020202020204" pitchFamily="34" charset="0"/>
            </a:endParaRPr>
          </a:p>
          <a:p>
            <a:pPr marL="180975"/>
            <a:r>
              <a:rPr lang="en-GB" sz="2000" b="1">
                <a:solidFill>
                  <a:schemeClr val="bg2">
                    <a:lumMod val="25000"/>
                  </a:schemeClr>
                </a:solidFill>
                <a:latin typeface="Arial" panose="020B0604020202020204" pitchFamily="34" charset="0"/>
                <a:cs typeface="Arial" panose="020B0604020202020204" pitchFamily="34" charset="0"/>
              </a:rPr>
              <a:t>2. Where are we now - Condition Surveys</a:t>
            </a:r>
          </a:p>
          <a:p>
            <a:pPr marL="180975"/>
            <a:endParaRPr lang="en-GB" sz="2000" b="1">
              <a:solidFill>
                <a:schemeClr val="bg2">
                  <a:lumMod val="25000"/>
                </a:schemeClr>
              </a:solidFill>
              <a:latin typeface="Arial" panose="020B0604020202020204" pitchFamily="34" charset="0"/>
              <a:cs typeface="Arial" panose="020B0604020202020204" pitchFamily="34" charset="0"/>
            </a:endParaRPr>
          </a:p>
          <a:p>
            <a:pPr marL="180975"/>
            <a:r>
              <a:rPr lang="en-GB" sz="2000" b="1">
                <a:solidFill>
                  <a:schemeClr val="bg2">
                    <a:lumMod val="25000"/>
                  </a:schemeClr>
                </a:solidFill>
                <a:latin typeface="Arial" panose="020B0604020202020204" pitchFamily="34" charset="0"/>
                <a:cs typeface="Arial" panose="020B0604020202020204" pitchFamily="34" charset="0"/>
              </a:rPr>
              <a:t>3. Where do we want to be - Clinical Services Plan</a:t>
            </a:r>
          </a:p>
          <a:p>
            <a:pPr marL="180975"/>
            <a:endParaRPr lang="en-GB" sz="2000" b="1">
              <a:solidFill>
                <a:schemeClr val="bg2">
                  <a:lumMod val="25000"/>
                </a:schemeClr>
              </a:solidFill>
              <a:latin typeface="Arial" panose="020B0604020202020204" pitchFamily="34" charset="0"/>
              <a:cs typeface="Arial" panose="020B0604020202020204" pitchFamily="34" charset="0"/>
            </a:endParaRPr>
          </a:p>
          <a:p>
            <a:pPr marL="180975"/>
            <a:r>
              <a:rPr lang="en-GB" sz="2000" b="1">
                <a:solidFill>
                  <a:schemeClr val="bg2">
                    <a:lumMod val="25000"/>
                  </a:schemeClr>
                </a:solidFill>
                <a:latin typeface="Arial" panose="020B0604020202020204" pitchFamily="34" charset="0"/>
                <a:cs typeface="Arial" panose="020B0604020202020204" pitchFamily="34" charset="0"/>
              </a:rPr>
              <a:t>4. How do we get there - Site Development Control Plans</a:t>
            </a:r>
          </a:p>
          <a:p>
            <a:pPr marL="180975"/>
            <a:endParaRPr lang="en-GB" sz="2000" b="1">
              <a:solidFill>
                <a:schemeClr val="bg2">
                  <a:lumMod val="25000"/>
                </a:schemeClr>
              </a:solidFill>
              <a:latin typeface="Arial" panose="020B0604020202020204" pitchFamily="34" charset="0"/>
              <a:cs typeface="Arial" panose="020B0604020202020204" pitchFamily="34" charset="0"/>
            </a:endParaRPr>
          </a:p>
          <a:p>
            <a:pPr marL="180975"/>
            <a:r>
              <a:rPr lang="en-GB" sz="2000" b="1">
                <a:solidFill>
                  <a:schemeClr val="bg2">
                    <a:lumMod val="25000"/>
                  </a:schemeClr>
                </a:solidFill>
                <a:latin typeface="Arial" panose="020B0604020202020204" pitchFamily="34" charset="0"/>
                <a:cs typeface="Arial" panose="020B0604020202020204" pitchFamily="34" charset="0"/>
              </a:rPr>
              <a:t>5. How do we get there - Finance, Commercials and Disposals</a:t>
            </a:r>
          </a:p>
          <a:p>
            <a:pPr marL="180975"/>
            <a:endParaRPr lang="en-GB" sz="2000" b="1">
              <a:solidFill>
                <a:schemeClr val="bg2">
                  <a:lumMod val="25000"/>
                </a:schemeClr>
              </a:solidFill>
              <a:latin typeface="Arial" panose="020B0604020202020204" pitchFamily="34" charset="0"/>
              <a:cs typeface="Arial" panose="020B0604020202020204" pitchFamily="34" charset="0"/>
            </a:endParaRPr>
          </a:p>
          <a:p>
            <a:pPr marL="180975"/>
            <a:r>
              <a:rPr lang="en-GB" sz="2000" b="1">
                <a:solidFill>
                  <a:schemeClr val="bg2">
                    <a:lumMod val="25000"/>
                  </a:schemeClr>
                </a:solidFill>
                <a:latin typeface="Arial" panose="020B0604020202020204" pitchFamily="34" charset="0"/>
                <a:cs typeface="Arial" panose="020B0604020202020204" pitchFamily="34" charset="0"/>
              </a:rPr>
              <a:t>6. How do we get there - Decarbonisation.</a:t>
            </a:r>
          </a:p>
          <a:p>
            <a:pPr marL="180975"/>
            <a:endParaRPr lang="en-GB" sz="2000" b="1">
              <a:solidFill>
                <a:schemeClr val="bg2">
                  <a:lumMod val="25000"/>
                </a:schemeClr>
              </a:solidFill>
              <a:latin typeface="Arial" panose="020B0604020202020204" pitchFamily="34" charset="0"/>
              <a:cs typeface="Arial" panose="020B0604020202020204" pitchFamily="34" charset="0"/>
            </a:endParaRPr>
          </a:p>
          <a:p>
            <a:pPr marL="180975"/>
            <a:r>
              <a:rPr lang="en-GB" sz="2000" b="1">
                <a:solidFill>
                  <a:schemeClr val="bg2">
                    <a:lumMod val="25000"/>
                  </a:schemeClr>
                </a:solidFill>
                <a:latin typeface="Arial" panose="020B0604020202020204" pitchFamily="34" charset="0"/>
                <a:cs typeface="Arial" panose="020B0604020202020204" pitchFamily="34" charset="0"/>
              </a:rPr>
              <a:t>7. Summary - Case for Change</a:t>
            </a:r>
          </a:p>
          <a:p>
            <a:endParaRPr lang="en-GB" sz="3200">
              <a:solidFill>
                <a:srgbClr val="000000"/>
              </a:solidFill>
              <a:latin typeface="Calibri Light" panose="020F0302020204030204" pitchFamily="34" charset="0"/>
            </a:endParaRPr>
          </a:p>
        </p:txBody>
      </p:sp>
      <p:sp>
        <p:nvSpPr>
          <p:cNvPr id="5" name="Title 2">
            <a:extLst>
              <a:ext uri="{FF2B5EF4-FFF2-40B4-BE49-F238E27FC236}">
                <a16:creationId xmlns:a16="http://schemas.microsoft.com/office/drawing/2014/main" id="{7387388F-E55B-DAD8-2A16-62D363408C43}"/>
              </a:ext>
            </a:extLst>
          </p:cNvPr>
          <p:cNvSpPr txBox="1">
            <a:spLocks/>
          </p:cNvSpPr>
          <p:nvPr/>
        </p:nvSpPr>
        <p:spPr>
          <a:xfrm>
            <a:off x="0" y="0"/>
            <a:ext cx="12192000" cy="446567"/>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b="1">
                <a:solidFill>
                  <a:schemeClr val="bg1"/>
                </a:solidFill>
                <a:latin typeface="Arial" panose="020B0604020202020204" pitchFamily="34" charset="0"/>
                <a:cs typeface="Arial" panose="020B0604020202020204" pitchFamily="34" charset="0"/>
              </a:rPr>
              <a:t>Estates Strategy – Page of Contents</a:t>
            </a:r>
          </a:p>
        </p:txBody>
      </p:sp>
    </p:spTree>
    <p:extLst>
      <p:ext uri="{BB962C8B-B14F-4D97-AF65-F5344CB8AC3E}">
        <p14:creationId xmlns:p14="http://schemas.microsoft.com/office/powerpoint/2010/main" val="35558885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 schematic&#10;&#10;Description automatically generated">
            <a:extLst>
              <a:ext uri="{FF2B5EF4-FFF2-40B4-BE49-F238E27FC236}">
                <a16:creationId xmlns:a16="http://schemas.microsoft.com/office/drawing/2014/main" id="{26F48A6F-1D49-4FCF-A81C-9F665C9B3D4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101484" y="659667"/>
            <a:ext cx="7994898" cy="6049568"/>
          </a:xfrm>
          <a:prstGeom prst="rect">
            <a:avLst/>
          </a:prstGeom>
        </p:spPr>
      </p:pic>
      <p:sp>
        <p:nvSpPr>
          <p:cNvPr id="7" name="Freeform: Shape 6">
            <a:extLst>
              <a:ext uri="{FF2B5EF4-FFF2-40B4-BE49-F238E27FC236}">
                <a16:creationId xmlns:a16="http://schemas.microsoft.com/office/drawing/2014/main" id="{D6869AAC-9282-451B-BF9E-27F21DE760FD}"/>
              </a:ext>
            </a:extLst>
          </p:cNvPr>
          <p:cNvSpPr/>
          <p:nvPr/>
        </p:nvSpPr>
        <p:spPr>
          <a:xfrm>
            <a:off x="6591300" y="1572491"/>
            <a:ext cx="1652155" cy="1226127"/>
          </a:xfrm>
          <a:custGeom>
            <a:avLst/>
            <a:gdLst>
              <a:gd name="connsiteX0" fmla="*/ 221673 w 1652155"/>
              <a:gd name="connsiteY0" fmla="*/ 1226127 h 1226127"/>
              <a:gd name="connsiteX1" fmla="*/ 221673 w 1652155"/>
              <a:gd name="connsiteY1" fmla="*/ 820882 h 1226127"/>
              <a:gd name="connsiteX2" fmla="*/ 0 w 1652155"/>
              <a:gd name="connsiteY2" fmla="*/ 820882 h 1226127"/>
              <a:gd name="connsiteX3" fmla="*/ 0 w 1652155"/>
              <a:gd name="connsiteY3" fmla="*/ 415636 h 1226127"/>
              <a:gd name="connsiteX4" fmla="*/ 207818 w 1652155"/>
              <a:gd name="connsiteY4" fmla="*/ 415636 h 1226127"/>
              <a:gd name="connsiteX5" fmla="*/ 207818 w 1652155"/>
              <a:gd name="connsiteY5" fmla="*/ 0 h 1226127"/>
              <a:gd name="connsiteX6" fmla="*/ 630382 w 1652155"/>
              <a:gd name="connsiteY6" fmla="*/ 0 h 1226127"/>
              <a:gd name="connsiteX7" fmla="*/ 630382 w 1652155"/>
              <a:gd name="connsiteY7" fmla="*/ 398318 h 1226127"/>
              <a:gd name="connsiteX8" fmla="*/ 1039091 w 1652155"/>
              <a:gd name="connsiteY8" fmla="*/ 398318 h 1226127"/>
              <a:gd name="connsiteX9" fmla="*/ 1039091 w 1652155"/>
              <a:gd name="connsiteY9" fmla="*/ 6927 h 1226127"/>
              <a:gd name="connsiteX10" fmla="*/ 1433945 w 1652155"/>
              <a:gd name="connsiteY10" fmla="*/ 6927 h 1226127"/>
              <a:gd name="connsiteX11" fmla="*/ 1433945 w 1652155"/>
              <a:gd name="connsiteY11" fmla="*/ 405245 h 1226127"/>
              <a:gd name="connsiteX12" fmla="*/ 1652155 w 1652155"/>
              <a:gd name="connsiteY12" fmla="*/ 405245 h 1226127"/>
              <a:gd name="connsiteX13" fmla="*/ 1652155 w 1652155"/>
              <a:gd name="connsiteY13" fmla="*/ 817418 h 1226127"/>
              <a:gd name="connsiteX14" fmla="*/ 1444336 w 1652155"/>
              <a:gd name="connsiteY14" fmla="*/ 817418 h 1226127"/>
              <a:gd name="connsiteX15" fmla="*/ 1444336 w 1652155"/>
              <a:gd name="connsiteY15" fmla="*/ 1226127 h 1226127"/>
              <a:gd name="connsiteX16" fmla="*/ 1032164 w 1652155"/>
              <a:gd name="connsiteY16" fmla="*/ 1226127 h 1226127"/>
              <a:gd name="connsiteX17" fmla="*/ 1032164 w 1652155"/>
              <a:gd name="connsiteY17" fmla="*/ 810491 h 1226127"/>
              <a:gd name="connsiteX18" fmla="*/ 623455 w 1652155"/>
              <a:gd name="connsiteY18" fmla="*/ 810491 h 1226127"/>
              <a:gd name="connsiteX19" fmla="*/ 623455 w 1652155"/>
              <a:gd name="connsiteY19" fmla="*/ 1226127 h 1226127"/>
              <a:gd name="connsiteX20" fmla="*/ 221673 w 1652155"/>
              <a:gd name="connsiteY20" fmla="*/ 1226127 h 1226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52155" h="1226127">
                <a:moveTo>
                  <a:pt x="221673" y="1226127"/>
                </a:moveTo>
                <a:lnTo>
                  <a:pt x="221673" y="820882"/>
                </a:lnTo>
                <a:lnTo>
                  <a:pt x="0" y="820882"/>
                </a:lnTo>
                <a:lnTo>
                  <a:pt x="0" y="415636"/>
                </a:lnTo>
                <a:lnTo>
                  <a:pt x="207818" y="415636"/>
                </a:lnTo>
                <a:lnTo>
                  <a:pt x="207818" y="0"/>
                </a:lnTo>
                <a:lnTo>
                  <a:pt x="630382" y="0"/>
                </a:lnTo>
                <a:lnTo>
                  <a:pt x="630382" y="398318"/>
                </a:lnTo>
                <a:lnTo>
                  <a:pt x="1039091" y="398318"/>
                </a:lnTo>
                <a:lnTo>
                  <a:pt x="1039091" y="6927"/>
                </a:lnTo>
                <a:lnTo>
                  <a:pt x="1433945" y="6927"/>
                </a:lnTo>
                <a:lnTo>
                  <a:pt x="1433945" y="405245"/>
                </a:lnTo>
                <a:lnTo>
                  <a:pt x="1652155" y="405245"/>
                </a:lnTo>
                <a:lnTo>
                  <a:pt x="1652155" y="817418"/>
                </a:lnTo>
                <a:lnTo>
                  <a:pt x="1444336" y="817418"/>
                </a:lnTo>
                <a:lnTo>
                  <a:pt x="1444336" y="1226127"/>
                </a:lnTo>
                <a:lnTo>
                  <a:pt x="1032164" y="1226127"/>
                </a:lnTo>
                <a:lnTo>
                  <a:pt x="1032164" y="810491"/>
                </a:lnTo>
                <a:lnTo>
                  <a:pt x="623455" y="810491"/>
                </a:lnTo>
                <a:lnTo>
                  <a:pt x="623455" y="1226127"/>
                </a:lnTo>
                <a:lnTo>
                  <a:pt x="221673" y="1226127"/>
                </a:lnTo>
                <a:close/>
              </a:path>
            </a:pathLst>
          </a:custGeom>
          <a:solidFill>
            <a:schemeClr val="bg1">
              <a:alpha val="7000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eform: Shape 7">
            <a:extLst>
              <a:ext uri="{FF2B5EF4-FFF2-40B4-BE49-F238E27FC236}">
                <a16:creationId xmlns:a16="http://schemas.microsoft.com/office/drawing/2014/main" id="{F881574D-A61C-4CA5-BE08-CB2DCB933690}"/>
              </a:ext>
            </a:extLst>
          </p:cNvPr>
          <p:cNvSpPr/>
          <p:nvPr/>
        </p:nvSpPr>
        <p:spPr>
          <a:xfrm>
            <a:off x="7415645" y="2954482"/>
            <a:ext cx="831273" cy="1219200"/>
          </a:xfrm>
          <a:custGeom>
            <a:avLst/>
            <a:gdLst>
              <a:gd name="connsiteX0" fmla="*/ 0 w 831273"/>
              <a:gd name="connsiteY0" fmla="*/ 800100 h 1219200"/>
              <a:gd name="connsiteX1" fmla="*/ 0 w 831273"/>
              <a:gd name="connsiteY1" fmla="*/ 398318 h 1219200"/>
              <a:gd name="connsiteX2" fmla="*/ 207819 w 831273"/>
              <a:gd name="connsiteY2" fmla="*/ 398318 h 1219200"/>
              <a:gd name="connsiteX3" fmla="*/ 207819 w 831273"/>
              <a:gd name="connsiteY3" fmla="*/ 0 h 1219200"/>
              <a:gd name="connsiteX4" fmla="*/ 609600 w 831273"/>
              <a:gd name="connsiteY4" fmla="*/ 0 h 1219200"/>
              <a:gd name="connsiteX5" fmla="*/ 609600 w 831273"/>
              <a:gd name="connsiteY5" fmla="*/ 398318 h 1219200"/>
              <a:gd name="connsiteX6" fmla="*/ 831273 w 831273"/>
              <a:gd name="connsiteY6" fmla="*/ 398318 h 1219200"/>
              <a:gd name="connsiteX7" fmla="*/ 831273 w 831273"/>
              <a:gd name="connsiteY7" fmla="*/ 803563 h 1219200"/>
              <a:gd name="connsiteX8" fmla="*/ 609600 w 831273"/>
              <a:gd name="connsiteY8" fmla="*/ 803563 h 1219200"/>
              <a:gd name="connsiteX9" fmla="*/ 609600 w 831273"/>
              <a:gd name="connsiteY9" fmla="*/ 1219200 h 1219200"/>
              <a:gd name="connsiteX10" fmla="*/ 214746 w 831273"/>
              <a:gd name="connsiteY10" fmla="*/ 1219200 h 1219200"/>
              <a:gd name="connsiteX11" fmla="*/ 214746 w 831273"/>
              <a:gd name="connsiteY11" fmla="*/ 807027 h 1219200"/>
              <a:gd name="connsiteX12" fmla="*/ 0 w 831273"/>
              <a:gd name="connsiteY12" fmla="*/ 8001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1273" h="1219200">
                <a:moveTo>
                  <a:pt x="0" y="800100"/>
                </a:moveTo>
                <a:lnTo>
                  <a:pt x="0" y="398318"/>
                </a:lnTo>
                <a:lnTo>
                  <a:pt x="207819" y="398318"/>
                </a:lnTo>
                <a:lnTo>
                  <a:pt x="207819" y="0"/>
                </a:lnTo>
                <a:lnTo>
                  <a:pt x="609600" y="0"/>
                </a:lnTo>
                <a:lnTo>
                  <a:pt x="609600" y="398318"/>
                </a:lnTo>
                <a:lnTo>
                  <a:pt x="831273" y="398318"/>
                </a:lnTo>
                <a:lnTo>
                  <a:pt x="831273" y="803563"/>
                </a:lnTo>
                <a:lnTo>
                  <a:pt x="609600" y="803563"/>
                </a:lnTo>
                <a:lnTo>
                  <a:pt x="609600" y="1219200"/>
                </a:lnTo>
                <a:lnTo>
                  <a:pt x="214746" y="1219200"/>
                </a:lnTo>
                <a:lnTo>
                  <a:pt x="214746" y="807027"/>
                </a:lnTo>
                <a:lnTo>
                  <a:pt x="0" y="800100"/>
                </a:lnTo>
                <a:close/>
              </a:path>
            </a:pathLst>
          </a:custGeom>
          <a:solidFill>
            <a:schemeClr val="bg1">
              <a:alpha val="7000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Shape 9">
            <a:extLst>
              <a:ext uri="{FF2B5EF4-FFF2-40B4-BE49-F238E27FC236}">
                <a16:creationId xmlns:a16="http://schemas.microsoft.com/office/drawing/2014/main" id="{5548028D-9089-448A-B8C3-8F9C52E8BE8E}"/>
              </a:ext>
            </a:extLst>
          </p:cNvPr>
          <p:cNvSpPr/>
          <p:nvPr/>
        </p:nvSpPr>
        <p:spPr>
          <a:xfrm>
            <a:off x="10217727" y="3093027"/>
            <a:ext cx="1229591" cy="1783773"/>
          </a:xfrm>
          <a:custGeom>
            <a:avLst/>
            <a:gdLst>
              <a:gd name="connsiteX0" fmla="*/ 0 w 1229591"/>
              <a:gd name="connsiteY0" fmla="*/ 273628 h 1783773"/>
              <a:gd name="connsiteX1" fmla="*/ 412173 w 1229591"/>
              <a:gd name="connsiteY1" fmla="*/ 273628 h 1783773"/>
              <a:gd name="connsiteX2" fmla="*/ 412173 w 1229591"/>
              <a:gd name="connsiteY2" fmla="*/ 0 h 1783773"/>
              <a:gd name="connsiteX3" fmla="*/ 810491 w 1229591"/>
              <a:gd name="connsiteY3" fmla="*/ 0 h 1783773"/>
              <a:gd name="connsiteX4" fmla="*/ 810491 w 1229591"/>
              <a:gd name="connsiteY4" fmla="*/ 266700 h 1783773"/>
              <a:gd name="connsiteX5" fmla="*/ 1229591 w 1229591"/>
              <a:gd name="connsiteY5" fmla="*/ 266700 h 1783773"/>
              <a:gd name="connsiteX6" fmla="*/ 1229591 w 1229591"/>
              <a:gd name="connsiteY6" fmla="*/ 678873 h 1783773"/>
              <a:gd name="connsiteX7" fmla="*/ 831273 w 1229591"/>
              <a:gd name="connsiteY7" fmla="*/ 678873 h 1783773"/>
              <a:gd name="connsiteX8" fmla="*/ 831273 w 1229591"/>
              <a:gd name="connsiteY8" fmla="*/ 1163782 h 1783773"/>
              <a:gd name="connsiteX9" fmla="*/ 1226128 w 1229591"/>
              <a:gd name="connsiteY9" fmla="*/ 1163782 h 1783773"/>
              <a:gd name="connsiteX10" fmla="*/ 1226128 w 1229591"/>
              <a:gd name="connsiteY10" fmla="*/ 1575955 h 1783773"/>
              <a:gd name="connsiteX11" fmla="*/ 834737 w 1229591"/>
              <a:gd name="connsiteY11" fmla="*/ 1575955 h 1783773"/>
              <a:gd name="connsiteX12" fmla="*/ 834737 w 1229591"/>
              <a:gd name="connsiteY12" fmla="*/ 1783773 h 1783773"/>
              <a:gd name="connsiteX13" fmla="*/ 415637 w 1229591"/>
              <a:gd name="connsiteY13" fmla="*/ 1783773 h 1783773"/>
              <a:gd name="connsiteX14" fmla="*/ 415637 w 1229591"/>
              <a:gd name="connsiteY14" fmla="*/ 1569028 h 1783773"/>
              <a:gd name="connsiteX15" fmla="*/ 0 w 1229591"/>
              <a:gd name="connsiteY15" fmla="*/ 1569028 h 1783773"/>
              <a:gd name="connsiteX16" fmla="*/ 0 w 1229591"/>
              <a:gd name="connsiteY16" fmla="*/ 1163782 h 1783773"/>
              <a:gd name="connsiteX17" fmla="*/ 429491 w 1229591"/>
              <a:gd name="connsiteY17" fmla="*/ 1163782 h 1783773"/>
              <a:gd name="connsiteX18" fmla="*/ 429491 w 1229591"/>
              <a:gd name="connsiteY18" fmla="*/ 682337 h 1783773"/>
              <a:gd name="connsiteX19" fmla="*/ 13855 w 1229591"/>
              <a:gd name="connsiteY19" fmla="*/ 682337 h 1783773"/>
              <a:gd name="connsiteX20" fmla="*/ 0 w 1229591"/>
              <a:gd name="connsiteY20" fmla="*/ 273628 h 178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9591" h="1783773">
                <a:moveTo>
                  <a:pt x="0" y="273628"/>
                </a:moveTo>
                <a:lnTo>
                  <a:pt x="412173" y="273628"/>
                </a:lnTo>
                <a:lnTo>
                  <a:pt x="412173" y="0"/>
                </a:lnTo>
                <a:lnTo>
                  <a:pt x="810491" y="0"/>
                </a:lnTo>
                <a:lnTo>
                  <a:pt x="810491" y="266700"/>
                </a:lnTo>
                <a:lnTo>
                  <a:pt x="1229591" y="266700"/>
                </a:lnTo>
                <a:lnTo>
                  <a:pt x="1229591" y="678873"/>
                </a:lnTo>
                <a:lnTo>
                  <a:pt x="831273" y="678873"/>
                </a:lnTo>
                <a:lnTo>
                  <a:pt x="831273" y="1163782"/>
                </a:lnTo>
                <a:lnTo>
                  <a:pt x="1226128" y="1163782"/>
                </a:lnTo>
                <a:lnTo>
                  <a:pt x="1226128" y="1575955"/>
                </a:lnTo>
                <a:lnTo>
                  <a:pt x="834737" y="1575955"/>
                </a:lnTo>
                <a:lnTo>
                  <a:pt x="834737" y="1783773"/>
                </a:lnTo>
                <a:lnTo>
                  <a:pt x="415637" y="1783773"/>
                </a:lnTo>
                <a:lnTo>
                  <a:pt x="415637" y="1569028"/>
                </a:lnTo>
                <a:lnTo>
                  <a:pt x="0" y="1569028"/>
                </a:lnTo>
                <a:lnTo>
                  <a:pt x="0" y="1163782"/>
                </a:lnTo>
                <a:lnTo>
                  <a:pt x="429491" y="1163782"/>
                </a:lnTo>
                <a:lnTo>
                  <a:pt x="429491" y="682337"/>
                </a:lnTo>
                <a:lnTo>
                  <a:pt x="13855" y="682337"/>
                </a:lnTo>
                <a:lnTo>
                  <a:pt x="0" y="273628"/>
                </a:lnTo>
                <a:close/>
              </a:path>
            </a:pathLst>
          </a:custGeom>
          <a:solidFill>
            <a:schemeClr val="bg1">
              <a:alpha val="7000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03B1FEAF-1130-4542-B71C-7B879F4D8C97}"/>
              </a:ext>
            </a:extLst>
          </p:cNvPr>
          <p:cNvSpPr/>
          <p:nvPr/>
        </p:nvSpPr>
        <p:spPr>
          <a:xfrm>
            <a:off x="5562491" y="5788240"/>
            <a:ext cx="1447060" cy="2671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1A745215-86E6-4CF0-AA47-DB9886AF75B2}"/>
              </a:ext>
            </a:extLst>
          </p:cNvPr>
          <p:cNvSpPr txBox="1"/>
          <p:nvPr/>
        </p:nvSpPr>
        <p:spPr>
          <a:xfrm>
            <a:off x="239697" y="1462328"/>
            <a:ext cx="3400586" cy="4893647"/>
          </a:xfrm>
          <a:prstGeom prst="rect">
            <a:avLst/>
          </a:prstGeom>
          <a:noFill/>
        </p:spPr>
        <p:txBody>
          <a:bodyPr wrap="square" rtlCol="0">
            <a:spAutoFit/>
          </a:bodyPr>
          <a:lstStyle/>
          <a:p>
            <a:r>
              <a:rPr lang="en-GB"/>
              <a:t>Wards T &amp; V </a:t>
            </a:r>
            <a:r>
              <a:rPr lang="en-GB" sz="1200"/>
              <a:t>(59 beds)</a:t>
            </a:r>
          </a:p>
          <a:p>
            <a:endParaRPr lang="en-GB"/>
          </a:p>
          <a:p>
            <a:endParaRPr lang="en-GB"/>
          </a:p>
          <a:p>
            <a:r>
              <a:rPr lang="en-GB"/>
              <a:t>Wards R &amp; S </a:t>
            </a:r>
            <a:r>
              <a:rPr lang="en-GB" sz="1100"/>
              <a:t>(54  beds)</a:t>
            </a:r>
          </a:p>
          <a:p>
            <a:endParaRPr lang="en-GB"/>
          </a:p>
          <a:p>
            <a:endParaRPr lang="en-GB"/>
          </a:p>
          <a:p>
            <a:r>
              <a:rPr lang="en-GB"/>
              <a:t>Wards G &amp; H </a:t>
            </a:r>
            <a:r>
              <a:rPr lang="en-GB" sz="1200"/>
              <a:t>(51 beds)</a:t>
            </a:r>
          </a:p>
          <a:p>
            <a:endParaRPr lang="en-GB"/>
          </a:p>
          <a:p>
            <a:endParaRPr lang="en-GB"/>
          </a:p>
          <a:p>
            <a:endParaRPr lang="en-GB"/>
          </a:p>
          <a:p>
            <a:r>
              <a:rPr lang="en-GB"/>
              <a:t>Ward M &amp; Oakwood </a:t>
            </a:r>
            <a:r>
              <a:rPr lang="en-GB" sz="1200"/>
              <a:t>(44 beds)</a:t>
            </a:r>
          </a:p>
          <a:p>
            <a:endParaRPr lang="en-GB"/>
          </a:p>
          <a:p>
            <a:endParaRPr lang="en-GB"/>
          </a:p>
          <a:p>
            <a:r>
              <a:rPr lang="en-GB"/>
              <a:t>Pembroke Ward </a:t>
            </a:r>
            <a:r>
              <a:rPr lang="en-GB" sz="1200"/>
              <a:t>(39 beds)</a:t>
            </a:r>
          </a:p>
          <a:p>
            <a:endParaRPr lang="en-GB" sz="1200"/>
          </a:p>
          <a:p>
            <a:endParaRPr lang="en-GB" sz="1200"/>
          </a:p>
          <a:p>
            <a:r>
              <a:rPr lang="en-GB" sz="1400" i="1">
                <a:solidFill>
                  <a:srgbClr val="7E01FF"/>
                </a:solidFill>
              </a:rPr>
              <a:t>Theatres / ICU decant allowing further ward refurbishment tbc</a:t>
            </a:r>
            <a:endParaRPr lang="en-GB" sz="2000" i="1">
              <a:solidFill>
                <a:srgbClr val="7E01FF"/>
              </a:solidFill>
            </a:endParaRPr>
          </a:p>
        </p:txBody>
      </p:sp>
      <p:cxnSp>
        <p:nvCxnSpPr>
          <p:cNvPr id="13" name="Straight Arrow Connector 12">
            <a:extLst>
              <a:ext uri="{FF2B5EF4-FFF2-40B4-BE49-F238E27FC236}">
                <a16:creationId xmlns:a16="http://schemas.microsoft.com/office/drawing/2014/main" id="{EB5080D6-6A19-4B37-90CF-6E58C0E219DA}"/>
              </a:ext>
            </a:extLst>
          </p:cNvPr>
          <p:cNvCxnSpPr>
            <a:cxnSpLocks/>
          </p:cNvCxnSpPr>
          <p:nvPr/>
        </p:nvCxnSpPr>
        <p:spPr>
          <a:xfrm>
            <a:off x="2738373" y="1651247"/>
            <a:ext cx="4271178" cy="461638"/>
          </a:xfrm>
          <a:prstGeom prst="straightConnector1">
            <a:avLst/>
          </a:prstGeom>
          <a:ln>
            <a:solidFill>
              <a:schemeClr val="bg2">
                <a:lumMod val="25000"/>
              </a:schemeClr>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D005F75C-7A52-4397-A502-CC6EC1C2DFE3}"/>
              </a:ext>
            </a:extLst>
          </p:cNvPr>
          <p:cNvCxnSpPr>
            <a:cxnSpLocks/>
          </p:cNvCxnSpPr>
          <p:nvPr/>
        </p:nvCxnSpPr>
        <p:spPr>
          <a:xfrm flipV="1">
            <a:off x="2738373" y="2210540"/>
            <a:ext cx="5047344" cy="221942"/>
          </a:xfrm>
          <a:prstGeom prst="straightConnector1">
            <a:avLst/>
          </a:prstGeom>
          <a:ln>
            <a:solidFill>
              <a:schemeClr val="bg2">
                <a:lumMod val="25000"/>
              </a:schemeClr>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BAEA1829-8753-4125-954A-25E75A9388BB}"/>
              </a:ext>
            </a:extLst>
          </p:cNvPr>
          <p:cNvCxnSpPr>
            <a:cxnSpLocks/>
          </p:cNvCxnSpPr>
          <p:nvPr/>
        </p:nvCxnSpPr>
        <p:spPr>
          <a:xfrm>
            <a:off x="2738373" y="3271421"/>
            <a:ext cx="5047344" cy="226381"/>
          </a:xfrm>
          <a:prstGeom prst="straightConnector1">
            <a:avLst/>
          </a:prstGeom>
          <a:ln>
            <a:solidFill>
              <a:schemeClr val="bg2">
                <a:lumMod val="25000"/>
              </a:schemeClr>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7F74C68-F73B-48CD-A6B3-0EABF2C9FF5A}"/>
              </a:ext>
            </a:extLst>
          </p:cNvPr>
          <p:cNvCxnSpPr>
            <a:cxnSpLocks/>
          </p:cNvCxnSpPr>
          <p:nvPr/>
        </p:nvCxnSpPr>
        <p:spPr>
          <a:xfrm flipV="1">
            <a:off x="3457303" y="3586579"/>
            <a:ext cx="7329066" cy="838940"/>
          </a:xfrm>
          <a:prstGeom prst="straightConnector1">
            <a:avLst/>
          </a:prstGeom>
          <a:ln>
            <a:solidFill>
              <a:schemeClr val="bg2">
                <a:lumMod val="25000"/>
              </a:schemeClr>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4F064F3C-F374-404A-9E07-F6679A4AEA21}"/>
              </a:ext>
            </a:extLst>
          </p:cNvPr>
          <p:cNvCxnSpPr>
            <a:cxnSpLocks/>
          </p:cNvCxnSpPr>
          <p:nvPr/>
        </p:nvCxnSpPr>
        <p:spPr>
          <a:xfrm flipV="1">
            <a:off x="3100251" y="4500979"/>
            <a:ext cx="7686118" cy="705774"/>
          </a:xfrm>
          <a:prstGeom prst="straightConnector1">
            <a:avLst/>
          </a:prstGeom>
          <a:ln>
            <a:solidFill>
              <a:schemeClr val="bg2">
                <a:lumMod val="25000"/>
              </a:schemeClr>
            </a:solidFill>
            <a:tailEnd type="oval" w="med" len="me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AB704A03-4D30-9927-1925-7D170F182136}"/>
              </a:ext>
            </a:extLst>
          </p:cNvPr>
          <p:cNvSpPr txBox="1"/>
          <p:nvPr/>
        </p:nvSpPr>
        <p:spPr>
          <a:xfrm>
            <a:off x="267591" y="721813"/>
            <a:ext cx="5209363" cy="615553"/>
          </a:xfrm>
          <a:prstGeom prst="rect">
            <a:avLst/>
          </a:prstGeom>
          <a:solidFill>
            <a:schemeClr val="bg1">
              <a:alpha val="70000"/>
            </a:schemeClr>
          </a:solidFill>
        </p:spPr>
        <p:txBody>
          <a:bodyPr wrap="square" rtlCol="0">
            <a:spAutoFit/>
          </a:bodyPr>
          <a:lstStyle/>
          <a:p>
            <a:r>
              <a:rPr lang="en-GB" b="1"/>
              <a:t>RE-PURPOSING THE NUCLEUS TEMPLATES</a:t>
            </a:r>
          </a:p>
          <a:p>
            <a:r>
              <a:rPr lang="en-GB" sz="1600">
                <a:solidFill>
                  <a:schemeClr val="bg2">
                    <a:lumMod val="50000"/>
                  </a:schemeClr>
                </a:solidFill>
              </a:rPr>
              <a:t>Suggested ward refurbishment. First floor</a:t>
            </a:r>
            <a:endParaRPr lang="en-GB"/>
          </a:p>
        </p:txBody>
      </p:sp>
      <p:sp>
        <p:nvSpPr>
          <p:cNvPr id="2" name="Freeform: Shape 1">
            <a:extLst>
              <a:ext uri="{FF2B5EF4-FFF2-40B4-BE49-F238E27FC236}">
                <a16:creationId xmlns:a16="http://schemas.microsoft.com/office/drawing/2014/main" id="{6C97CDC3-8B3B-E0F7-86BD-9817E51D2326}"/>
              </a:ext>
            </a:extLst>
          </p:cNvPr>
          <p:cNvSpPr/>
          <p:nvPr/>
        </p:nvSpPr>
        <p:spPr>
          <a:xfrm>
            <a:off x="8273143" y="1206393"/>
            <a:ext cx="1629015" cy="1595718"/>
          </a:xfrm>
          <a:custGeom>
            <a:avLst/>
            <a:gdLst>
              <a:gd name="connsiteX0" fmla="*/ 0 w 1629015"/>
              <a:gd name="connsiteY0" fmla="*/ 1188464 h 1595718"/>
              <a:gd name="connsiteX1" fmla="*/ 0 w 1629015"/>
              <a:gd name="connsiteY1" fmla="*/ 773526 h 1595718"/>
              <a:gd name="connsiteX2" fmla="*/ 184417 w 1629015"/>
              <a:gd name="connsiteY2" fmla="*/ 773526 h 1595718"/>
              <a:gd name="connsiteX3" fmla="*/ 184417 w 1629015"/>
              <a:gd name="connsiteY3" fmla="*/ 361150 h 1595718"/>
              <a:gd name="connsiteX4" fmla="*/ 583986 w 1629015"/>
              <a:gd name="connsiteY4" fmla="*/ 361150 h 1595718"/>
              <a:gd name="connsiteX5" fmla="*/ 583986 w 1629015"/>
              <a:gd name="connsiteY5" fmla="*/ 778649 h 1595718"/>
              <a:gd name="connsiteX6" fmla="*/ 1009170 w 1629015"/>
              <a:gd name="connsiteY6" fmla="*/ 778649 h 1595718"/>
              <a:gd name="connsiteX7" fmla="*/ 1009170 w 1629015"/>
              <a:gd name="connsiteY7" fmla="*/ 463604 h 1595718"/>
              <a:gd name="connsiteX8" fmla="*/ 847805 w 1629015"/>
              <a:gd name="connsiteY8" fmla="*/ 463604 h 1595718"/>
              <a:gd name="connsiteX9" fmla="*/ 847805 w 1629015"/>
              <a:gd name="connsiteY9" fmla="*/ 0 h 1595718"/>
              <a:gd name="connsiteX10" fmla="*/ 1472773 w 1629015"/>
              <a:gd name="connsiteY10" fmla="*/ 0 h 1595718"/>
              <a:gd name="connsiteX11" fmla="*/ 1472773 w 1629015"/>
              <a:gd name="connsiteY11" fmla="*/ 379079 h 1595718"/>
              <a:gd name="connsiteX12" fmla="*/ 1413862 w 1629015"/>
              <a:gd name="connsiteY12" fmla="*/ 379079 h 1595718"/>
              <a:gd name="connsiteX13" fmla="*/ 1413862 w 1629015"/>
              <a:gd name="connsiteY13" fmla="*/ 773526 h 1595718"/>
              <a:gd name="connsiteX14" fmla="*/ 1629015 w 1629015"/>
              <a:gd name="connsiteY14" fmla="*/ 773526 h 1595718"/>
              <a:gd name="connsiteX15" fmla="*/ 1629015 w 1629015"/>
              <a:gd name="connsiteY15" fmla="*/ 1175657 h 1595718"/>
              <a:gd name="connsiteX16" fmla="*/ 1403617 w 1629015"/>
              <a:gd name="connsiteY16" fmla="*/ 1175657 h 1595718"/>
              <a:gd name="connsiteX17" fmla="*/ 1403617 w 1629015"/>
              <a:gd name="connsiteY17" fmla="*/ 1585473 h 1595718"/>
              <a:gd name="connsiteX18" fmla="*/ 1001486 w 1629015"/>
              <a:gd name="connsiteY18" fmla="*/ 1585473 h 1595718"/>
              <a:gd name="connsiteX19" fmla="*/ 1001486 w 1629015"/>
              <a:gd name="connsiteY19" fmla="*/ 1180780 h 1595718"/>
              <a:gd name="connsiteX20" fmla="*/ 589109 w 1629015"/>
              <a:gd name="connsiteY20" fmla="*/ 1180780 h 1595718"/>
              <a:gd name="connsiteX21" fmla="*/ 589109 w 1629015"/>
              <a:gd name="connsiteY21" fmla="*/ 1595718 h 1595718"/>
              <a:gd name="connsiteX22" fmla="*/ 186978 w 1629015"/>
              <a:gd name="connsiteY22" fmla="*/ 1595718 h 1595718"/>
              <a:gd name="connsiteX23" fmla="*/ 186978 w 1629015"/>
              <a:gd name="connsiteY23" fmla="*/ 1185903 h 1595718"/>
              <a:gd name="connsiteX24" fmla="*/ 0 w 1629015"/>
              <a:gd name="connsiteY24" fmla="*/ 1188464 h 159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629015" h="1595718">
                <a:moveTo>
                  <a:pt x="0" y="1188464"/>
                </a:moveTo>
                <a:lnTo>
                  <a:pt x="0" y="773526"/>
                </a:lnTo>
                <a:lnTo>
                  <a:pt x="184417" y="773526"/>
                </a:lnTo>
                <a:lnTo>
                  <a:pt x="184417" y="361150"/>
                </a:lnTo>
                <a:lnTo>
                  <a:pt x="583986" y="361150"/>
                </a:lnTo>
                <a:lnTo>
                  <a:pt x="583986" y="778649"/>
                </a:lnTo>
                <a:lnTo>
                  <a:pt x="1009170" y="778649"/>
                </a:lnTo>
                <a:lnTo>
                  <a:pt x="1009170" y="463604"/>
                </a:lnTo>
                <a:lnTo>
                  <a:pt x="847805" y="463604"/>
                </a:lnTo>
                <a:lnTo>
                  <a:pt x="847805" y="0"/>
                </a:lnTo>
                <a:lnTo>
                  <a:pt x="1472773" y="0"/>
                </a:lnTo>
                <a:lnTo>
                  <a:pt x="1472773" y="379079"/>
                </a:lnTo>
                <a:lnTo>
                  <a:pt x="1413862" y="379079"/>
                </a:lnTo>
                <a:lnTo>
                  <a:pt x="1413862" y="773526"/>
                </a:lnTo>
                <a:lnTo>
                  <a:pt x="1629015" y="773526"/>
                </a:lnTo>
                <a:lnTo>
                  <a:pt x="1629015" y="1175657"/>
                </a:lnTo>
                <a:lnTo>
                  <a:pt x="1403617" y="1175657"/>
                </a:lnTo>
                <a:lnTo>
                  <a:pt x="1403617" y="1585473"/>
                </a:lnTo>
                <a:lnTo>
                  <a:pt x="1001486" y="1585473"/>
                </a:lnTo>
                <a:lnTo>
                  <a:pt x="1001486" y="1180780"/>
                </a:lnTo>
                <a:lnTo>
                  <a:pt x="589109" y="1180780"/>
                </a:lnTo>
                <a:lnTo>
                  <a:pt x="589109" y="1595718"/>
                </a:lnTo>
                <a:lnTo>
                  <a:pt x="186978" y="1595718"/>
                </a:lnTo>
                <a:lnTo>
                  <a:pt x="186978" y="1185903"/>
                </a:lnTo>
                <a:lnTo>
                  <a:pt x="0" y="1188464"/>
                </a:lnTo>
                <a:close/>
              </a:path>
            </a:pathLst>
          </a:custGeom>
          <a:solidFill>
            <a:schemeClr val="accent5">
              <a:lumMod val="60000"/>
              <a:lumOff val="40000"/>
              <a:alpha val="50000"/>
            </a:schemeClr>
          </a:solidFill>
          <a:ln w="285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reeform: Shape 16">
            <a:extLst>
              <a:ext uri="{FF2B5EF4-FFF2-40B4-BE49-F238E27FC236}">
                <a16:creationId xmlns:a16="http://schemas.microsoft.com/office/drawing/2014/main" id="{6892F2D4-7889-90FC-BB2E-F31CCAF2929A}"/>
              </a:ext>
            </a:extLst>
          </p:cNvPr>
          <p:cNvSpPr/>
          <p:nvPr/>
        </p:nvSpPr>
        <p:spPr>
          <a:xfrm>
            <a:off x="8273143" y="2939114"/>
            <a:ext cx="1629015" cy="1234568"/>
          </a:xfrm>
          <a:custGeom>
            <a:avLst/>
            <a:gdLst>
              <a:gd name="connsiteX0" fmla="*/ 0 w 1629015"/>
              <a:gd name="connsiteY0" fmla="*/ 1188464 h 1595718"/>
              <a:gd name="connsiteX1" fmla="*/ 0 w 1629015"/>
              <a:gd name="connsiteY1" fmla="*/ 773526 h 1595718"/>
              <a:gd name="connsiteX2" fmla="*/ 184417 w 1629015"/>
              <a:gd name="connsiteY2" fmla="*/ 773526 h 1595718"/>
              <a:gd name="connsiteX3" fmla="*/ 184417 w 1629015"/>
              <a:gd name="connsiteY3" fmla="*/ 361150 h 1595718"/>
              <a:gd name="connsiteX4" fmla="*/ 583986 w 1629015"/>
              <a:gd name="connsiteY4" fmla="*/ 361150 h 1595718"/>
              <a:gd name="connsiteX5" fmla="*/ 583986 w 1629015"/>
              <a:gd name="connsiteY5" fmla="*/ 778649 h 1595718"/>
              <a:gd name="connsiteX6" fmla="*/ 1009170 w 1629015"/>
              <a:gd name="connsiteY6" fmla="*/ 778649 h 1595718"/>
              <a:gd name="connsiteX7" fmla="*/ 1009170 w 1629015"/>
              <a:gd name="connsiteY7" fmla="*/ 463604 h 1595718"/>
              <a:gd name="connsiteX8" fmla="*/ 847805 w 1629015"/>
              <a:gd name="connsiteY8" fmla="*/ 463604 h 1595718"/>
              <a:gd name="connsiteX9" fmla="*/ 847805 w 1629015"/>
              <a:gd name="connsiteY9" fmla="*/ 0 h 1595718"/>
              <a:gd name="connsiteX10" fmla="*/ 1472773 w 1629015"/>
              <a:gd name="connsiteY10" fmla="*/ 0 h 1595718"/>
              <a:gd name="connsiteX11" fmla="*/ 1472773 w 1629015"/>
              <a:gd name="connsiteY11" fmla="*/ 379079 h 1595718"/>
              <a:gd name="connsiteX12" fmla="*/ 1413862 w 1629015"/>
              <a:gd name="connsiteY12" fmla="*/ 379079 h 1595718"/>
              <a:gd name="connsiteX13" fmla="*/ 1413862 w 1629015"/>
              <a:gd name="connsiteY13" fmla="*/ 773526 h 1595718"/>
              <a:gd name="connsiteX14" fmla="*/ 1629015 w 1629015"/>
              <a:gd name="connsiteY14" fmla="*/ 773526 h 1595718"/>
              <a:gd name="connsiteX15" fmla="*/ 1629015 w 1629015"/>
              <a:gd name="connsiteY15" fmla="*/ 1175657 h 1595718"/>
              <a:gd name="connsiteX16" fmla="*/ 1403617 w 1629015"/>
              <a:gd name="connsiteY16" fmla="*/ 1175657 h 1595718"/>
              <a:gd name="connsiteX17" fmla="*/ 1403617 w 1629015"/>
              <a:gd name="connsiteY17" fmla="*/ 1585473 h 1595718"/>
              <a:gd name="connsiteX18" fmla="*/ 1001486 w 1629015"/>
              <a:gd name="connsiteY18" fmla="*/ 1585473 h 1595718"/>
              <a:gd name="connsiteX19" fmla="*/ 1001486 w 1629015"/>
              <a:gd name="connsiteY19" fmla="*/ 1180780 h 1595718"/>
              <a:gd name="connsiteX20" fmla="*/ 589109 w 1629015"/>
              <a:gd name="connsiteY20" fmla="*/ 1180780 h 1595718"/>
              <a:gd name="connsiteX21" fmla="*/ 589109 w 1629015"/>
              <a:gd name="connsiteY21" fmla="*/ 1595718 h 1595718"/>
              <a:gd name="connsiteX22" fmla="*/ 186978 w 1629015"/>
              <a:gd name="connsiteY22" fmla="*/ 1595718 h 1595718"/>
              <a:gd name="connsiteX23" fmla="*/ 186978 w 1629015"/>
              <a:gd name="connsiteY23" fmla="*/ 1185903 h 1595718"/>
              <a:gd name="connsiteX24" fmla="*/ 0 w 1629015"/>
              <a:gd name="connsiteY24" fmla="*/ 1188464 h 1595718"/>
              <a:gd name="connsiteX0" fmla="*/ 0 w 1629015"/>
              <a:gd name="connsiteY0" fmla="*/ 1188464 h 1595718"/>
              <a:gd name="connsiteX1" fmla="*/ 0 w 1629015"/>
              <a:gd name="connsiteY1" fmla="*/ 773526 h 1595718"/>
              <a:gd name="connsiteX2" fmla="*/ 184417 w 1629015"/>
              <a:gd name="connsiteY2" fmla="*/ 773526 h 1595718"/>
              <a:gd name="connsiteX3" fmla="*/ 184417 w 1629015"/>
              <a:gd name="connsiteY3" fmla="*/ 361150 h 1595718"/>
              <a:gd name="connsiteX4" fmla="*/ 583986 w 1629015"/>
              <a:gd name="connsiteY4" fmla="*/ 361150 h 1595718"/>
              <a:gd name="connsiteX5" fmla="*/ 583986 w 1629015"/>
              <a:gd name="connsiteY5" fmla="*/ 778649 h 1595718"/>
              <a:gd name="connsiteX6" fmla="*/ 1009170 w 1629015"/>
              <a:gd name="connsiteY6" fmla="*/ 778649 h 1595718"/>
              <a:gd name="connsiteX7" fmla="*/ 1009170 w 1629015"/>
              <a:gd name="connsiteY7" fmla="*/ 463604 h 1595718"/>
              <a:gd name="connsiteX8" fmla="*/ 847805 w 1629015"/>
              <a:gd name="connsiteY8" fmla="*/ 463604 h 1595718"/>
              <a:gd name="connsiteX9" fmla="*/ 847805 w 1629015"/>
              <a:gd name="connsiteY9" fmla="*/ 0 h 1595718"/>
              <a:gd name="connsiteX10" fmla="*/ 1472773 w 1629015"/>
              <a:gd name="connsiteY10" fmla="*/ 0 h 1595718"/>
              <a:gd name="connsiteX11" fmla="*/ 1413862 w 1629015"/>
              <a:gd name="connsiteY11" fmla="*/ 379079 h 1595718"/>
              <a:gd name="connsiteX12" fmla="*/ 1413862 w 1629015"/>
              <a:gd name="connsiteY12" fmla="*/ 773526 h 1595718"/>
              <a:gd name="connsiteX13" fmla="*/ 1629015 w 1629015"/>
              <a:gd name="connsiteY13" fmla="*/ 773526 h 1595718"/>
              <a:gd name="connsiteX14" fmla="*/ 1629015 w 1629015"/>
              <a:gd name="connsiteY14" fmla="*/ 1175657 h 1595718"/>
              <a:gd name="connsiteX15" fmla="*/ 1403617 w 1629015"/>
              <a:gd name="connsiteY15" fmla="*/ 1175657 h 1595718"/>
              <a:gd name="connsiteX16" fmla="*/ 1403617 w 1629015"/>
              <a:gd name="connsiteY16" fmla="*/ 1585473 h 1595718"/>
              <a:gd name="connsiteX17" fmla="*/ 1001486 w 1629015"/>
              <a:gd name="connsiteY17" fmla="*/ 1585473 h 1595718"/>
              <a:gd name="connsiteX18" fmla="*/ 1001486 w 1629015"/>
              <a:gd name="connsiteY18" fmla="*/ 1180780 h 1595718"/>
              <a:gd name="connsiteX19" fmla="*/ 589109 w 1629015"/>
              <a:gd name="connsiteY19" fmla="*/ 1180780 h 1595718"/>
              <a:gd name="connsiteX20" fmla="*/ 589109 w 1629015"/>
              <a:gd name="connsiteY20" fmla="*/ 1595718 h 1595718"/>
              <a:gd name="connsiteX21" fmla="*/ 186978 w 1629015"/>
              <a:gd name="connsiteY21" fmla="*/ 1595718 h 1595718"/>
              <a:gd name="connsiteX22" fmla="*/ 186978 w 1629015"/>
              <a:gd name="connsiteY22" fmla="*/ 1185903 h 1595718"/>
              <a:gd name="connsiteX23" fmla="*/ 0 w 1629015"/>
              <a:gd name="connsiteY23" fmla="*/ 1188464 h 1595718"/>
              <a:gd name="connsiteX0" fmla="*/ 0 w 1629015"/>
              <a:gd name="connsiteY0" fmla="*/ 1188464 h 1595718"/>
              <a:gd name="connsiteX1" fmla="*/ 0 w 1629015"/>
              <a:gd name="connsiteY1" fmla="*/ 773526 h 1595718"/>
              <a:gd name="connsiteX2" fmla="*/ 184417 w 1629015"/>
              <a:gd name="connsiteY2" fmla="*/ 773526 h 1595718"/>
              <a:gd name="connsiteX3" fmla="*/ 184417 w 1629015"/>
              <a:gd name="connsiteY3" fmla="*/ 361150 h 1595718"/>
              <a:gd name="connsiteX4" fmla="*/ 583986 w 1629015"/>
              <a:gd name="connsiteY4" fmla="*/ 361150 h 1595718"/>
              <a:gd name="connsiteX5" fmla="*/ 583986 w 1629015"/>
              <a:gd name="connsiteY5" fmla="*/ 778649 h 1595718"/>
              <a:gd name="connsiteX6" fmla="*/ 1009170 w 1629015"/>
              <a:gd name="connsiteY6" fmla="*/ 778649 h 1595718"/>
              <a:gd name="connsiteX7" fmla="*/ 1009170 w 1629015"/>
              <a:gd name="connsiteY7" fmla="*/ 463604 h 1595718"/>
              <a:gd name="connsiteX8" fmla="*/ 847805 w 1629015"/>
              <a:gd name="connsiteY8" fmla="*/ 463604 h 1595718"/>
              <a:gd name="connsiteX9" fmla="*/ 847805 w 1629015"/>
              <a:gd name="connsiteY9" fmla="*/ 0 h 1595718"/>
              <a:gd name="connsiteX10" fmla="*/ 1413862 w 1629015"/>
              <a:gd name="connsiteY10" fmla="*/ 379079 h 1595718"/>
              <a:gd name="connsiteX11" fmla="*/ 1413862 w 1629015"/>
              <a:gd name="connsiteY11" fmla="*/ 773526 h 1595718"/>
              <a:gd name="connsiteX12" fmla="*/ 1629015 w 1629015"/>
              <a:gd name="connsiteY12" fmla="*/ 773526 h 1595718"/>
              <a:gd name="connsiteX13" fmla="*/ 1629015 w 1629015"/>
              <a:gd name="connsiteY13" fmla="*/ 1175657 h 1595718"/>
              <a:gd name="connsiteX14" fmla="*/ 1403617 w 1629015"/>
              <a:gd name="connsiteY14" fmla="*/ 1175657 h 1595718"/>
              <a:gd name="connsiteX15" fmla="*/ 1403617 w 1629015"/>
              <a:gd name="connsiteY15" fmla="*/ 1585473 h 1595718"/>
              <a:gd name="connsiteX16" fmla="*/ 1001486 w 1629015"/>
              <a:gd name="connsiteY16" fmla="*/ 1585473 h 1595718"/>
              <a:gd name="connsiteX17" fmla="*/ 1001486 w 1629015"/>
              <a:gd name="connsiteY17" fmla="*/ 1180780 h 1595718"/>
              <a:gd name="connsiteX18" fmla="*/ 589109 w 1629015"/>
              <a:gd name="connsiteY18" fmla="*/ 1180780 h 1595718"/>
              <a:gd name="connsiteX19" fmla="*/ 589109 w 1629015"/>
              <a:gd name="connsiteY19" fmla="*/ 1595718 h 1595718"/>
              <a:gd name="connsiteX20" fmla="*/ 186978 w 1629015"/>
              <a:gd name="connsiteY20" fmla="*/ 1595718 h 1595718"/>
              <a:gd name="connsiteX21" fmla="*/ 186978 w 1629015"/>
              <a:gd name="connsiteY21" fmla="*/ 1185903 h 1595718"/>
              <a:gd name="connsiteX22" fmla="*/ 0 w 1629015"/>
              <a:gd name="connsiteY22" fmla="*/ 1188464 h 1595718"/>
              <a:gd name="connsiteX0" fmla="*/ 0 w 1629015"/>
              <a:gd name="connsiteY0" fmla="*/ 827314 h 1234568"/>
              <a:gd name="connsiteX1" fmla="*/ 0 w 1629015"/>
              <a:gd name="connsiteY1" fmla="*/ 412376 h 1234568"/>
              <a:gd name="connsiteX2" fmla="*/ 184417 w 1629015"/>
              <a:gd name="connsiteY2" fmla="*/ 412376 h 1234568"/>
              <a:gd name="connsiteX3" fmla="*/ 184417 w 1629015"/>
              <a:gd name="connsiteY3" fmla="*/ 0 h 1234568"/>
              <a:gd name="connsiteX4" fmla="*/ 583986 w 1629015"/>
              <a:gd name="connsiteY4" fmla="*/ 0 h 1234568"/>
              <a:gd name="connsiteX5" fmla="*/ 583986 w 1629015"/>
              <a:gd name="connsiteY5" fmla="*/ 417499 h 1234568"/>
              <a:gd name="connsiteX6" fmla="*/ 1009170 w 1629015"/>
              <a:gd name="connsiteY6" fmla="*/ 417499 h 1234568"/>
              <a:gd name="connsiteX7" fmla="*/ 1009170 w 1629015"/>
              <a:gd name="connsiteY7" fmla="*/ 102454 h 1234568"/>
              <a:gd name="connsiteX8" fmla="*/ 847805 w 1629015"/>
              <a:gd name="connsiteY8" fmla="*/ 102454 h 1234568"/>
              <a:gd name="connsiteX9" fmla="*/ 1413862 w 1629015"/>
              <a:gd name="connsiteY9" fmla="*/ 17929 h 1234568"/>
              <a:gd name="connsiteX10" fmla="*/ 1413862 w 1629015"/>
              <a:gd name="connsiteY10" fmla="*/ 412376 h 1234568"/>
              <a:gd name="connsiteX11" fmla="*/ 1629015 w 1629015"/>
              <a:gd name="connsiteY11" fmla="*/ 412376 h 1234568"/>
              <a:gd name="connsiteX12" fmla="*/ 1629015 w 1629015"/>
              <a:gd name="connsiteY12" fmla="*/ 814507 h 1234568"/>
              <a:gd name="connsiteX13" fmla="*/ 1403617 w 1629015"/>
              <a:gd name="connsiteY13" fmla="*/ 814507 h 1234568"/>
              <a:gd name="connsiteX14" fmla="*/ 1403617 w 1629015"/>
              <a:gd name="connsiteY14" fmla="*/ 1224323 h 1234568"/>
              <a:gd name="connsiteX15" fmla="*/ 1001486 w 1629015"/>
              <a:gd name="connsiteY15" fmla="*/ 1224323 h 1234568"/>
              <a:gd name="connsiteX16" fmla="*/ 1001486 w 1629015"/>
              <a:gd name="connsiteY16" fmla="*/ 819630 h 1234568"/>
              <a:gd name="connsiteX17" fmla="*/ 589109 w 1629015"/>
              <a:gd name="connsiteY17" fmla="*/ 819630 h 1234568"/>
              <a:gd name="connsiteX18" fmla="*/ 589109 w 1629015"/>
              <a:gd name="connsiteY18" fmla="*/ 1234568 h 1234568"/>
              <a:gd name="connsiteX19" fmla="*/ 186978 w 1629015"/>
              <a:gd name="connsiteY19" fmla="*/ 1234568 h 1234568"/>
              <a:gd name="connsiteX20" fmla="*/ 186978 w 1629015"/>
              <a:gd name="connsiteY20" fmla="*/ 824753 h 1234568"/>
              <a:gd name="connsiteX21" fmla="*/ 0 w 1629015"/>
              <a:gd name="connsiteY21" fmla="*/ 827314 h 1234568"/>
              <a:gd name="connsiteX0" fmla="*/ 0 w 1629015"/>
              <a:gd name="connsiteY0" fmla="*/ 827314 h 1234568"/>
              <a:gd name="connsiteX1" fmla="*/ 0 w 1629015"/>
              <a:gd name="connsiteY1" fmla="*/ 412376 h 1234568"/>
              <a:gd name="connsiteX2" fmla="*/ 184417 w 1629015"/>
              <a:gd name="connsiteY2" fmla="*/ 412376 h 1234568"/>
              <a:gd name="connsiteX3" fmla="*/ 184417 w 1629015"/>
              <a:gd name="connsiteY3" fmla="*/ 0 h 1234568"/>
              <a:gd name="connsiteX4" fmla="*/ 583986 w 1629015"/>
              <a:gd name="connsiteY4" fmla="*/ 0 h 1234568"/>
              <a:gd name="connsiteX5" fmla="*/ 583986 w 1629015"/>
              <a:gd name="connsiteY5" fmla="*/ 417499 h 1234568"/>
              <a:gd name="connsiteX6" fmla="*/ 1009170 w 1629015"/>
              <a:gd name="connsiteY6" fmla="*/ 417499 h 1234568"/>
              <a:gd name="connsiteX7" fmla="*/ 1009170 w 1629015"/>
              <a:gd name="connsiteY7" fmla="*/ 102454 h 1234568"/>
              <a:gd name="connsiteX8" fmla="*/ 1413862 w 1629015"/>
              <a:gd name="connsiteY8" fmla="*/ 17929 h 1234568"/>
              <a:gd name="connsiteX9" fmla="*/ 1413862 w 1629015"/>
              <a:gd name="connsiteY9" fmla="*/ 412376 h 1234568"/>
              <a:gd name="connsiteX10" fmla="*/ 1629015 w 1629015"/>
              <a:gd name="connsiteY10" fmla="*/ 412376 h 1234568"/>
              <a:gd name="connsiteX11" fmla="*/ 1629015 w 1629015"/>
              <a:gd name="connsiteY11" fmla="*/ 814507 h 1234568"/>
              <a:gd name="connsiteX12" fmla="*/ 1403617 w 1629015"/>
              <a:gd name="connsiteY12" fmla="*/ 814507 h 1234568"/>
              <a:gd name="connsiteX13" fmla="*/ 1403617 w 1629015"/>
              <a:gd name="connsiteY13" fmla="*/ 1224323 h 1234568"/>
              <a:gd name="connsiteX14" fmla="*/ 1001486 w 1629015"/>
              <a:gd name="connsiteY14" fmla="*/ 1224323 h 1234568"/>
              <a:gd name="connsiteX15" fmla="*/ 1001486 w 1629015"/>
              <a:gd name="connsiteY15" fmla="*/ 819630 h 1234568"/>
              <a:gd name="connsiteX16" fmla="*/ 589109 w 1629015"/>
              <a:gd name="connsiteY16" fmla="*/ 819630 h 1234568"/>
              <a:gd name="connsiteX17" fmla="*/ 589109 w 1629015"/>
              <a:gd name="connsiteY17" fmla="*/ 1234568 h 1234568"/>
              <a:gd name="connsiteX18" fmla="*/ 186978 w 1629015"/>
              <a:gd name="connsiteY18" fmla="*/ 1234568 h 1234568"/>
              <a:gd name="connsiteX19" fmla="*/ 186978 w 1629015"/>
              <a:gd name="connsiteY19" fmla="*/ 824753 h 1234568"/>
              <a:gd name="connsiteX20" fmla="*/ 0 w 1629015"/>
              <a:gd name="connsiteY20" fmla="*/ 827314 h 1234568"/>
              <a:gd name="connsiteX0" fmla="*/ 0 w 1629015"/>
              <a:gd name="connsiteY0" fmla="*/ 827314 h 1234568"/>
              <a:gd name="connsiteX1" fmla="*/ 0 w 1629015"/>
              <a:gd name="connsiteY1" fmla="*/ 412376 h 1234568"/>
              <a:gd name="connsiteX2" fmla="*/ 184417 w 1629015"/>
              <a:gd name="connsiteY2" fmla="*/ 412376 h 1234568"/>
              <a:gd name="connsiteX3" fmla="*/ 184417 w 1629015"/>
              <a:gd name="connsiteY3" fmla="*/ 0 h 1234568"/>
              <a:gd name="connsiteX4" fmla="*/ 583986 w 1629015"/>
              <a:gd name="connsiteY4" fmla="*/ 0 h 1234568"/>
              <a:gd name="connsiteX5" fmla="*/ 583986 w 1629015"/>
              <a:gd name="connsiteY5" fmla="*/ 417499 h 1234568"/>
              <a:gd name="connsiteX6" fmla="*/ 1009170 w 1629015"/>
              <a:gd name="connsiteY6" fmla="*/ 417499 h 1234568"/>
              <a:gd name="connsiteX7" fmla="*/ 1003694 w 1629015"/>
              <a:gd name="connsiteY7" fmla="*/ 20323 h 1234568"/>
              <a:gd name="connsiteX8" fmla="*/ 1413862 w 1629015"/>
              <a:gd name="connsiteY8" fmla="*/ 17929 h 1234568"/>
              <a:gd name="connsiteX9" fmla="*/ 1413862 w 1629015"/>
              <a:gd name="connsiteY9" fmla="*/ 412376 h 1234568"/>
              <a:gd name="connsiteX10" fmla="*/ 1629015 w 1629015"/>
              <a:gd name="connsiteY10" fmla="*/ 412376 h 1234568"/>
              <a:gd name="connsiteX11" fmla="*/ 1629015 w 1629015"/>
              <a:gd name="connsiteY11" fmla="*/ 814507 h 1234568"/>
              <a:gd name="connsiteX12" fmla="*/ 1403617 w 1629015"/>
              <a:gd name="connsiteY12" fmla="*/ 814507 h 1234568"/>
              <a:gd name="connsiteX13" fmla="*/ 1403617 w 1629015"/>
              <a:gd name="connsiteY13" fmla="*/ 1224323 h 1234568"/>
              <a:gd name="connsiteX14" fmla="*/ 1001486 w 1629015"/>
              <a:gd name="connsiteY14" fmla="*/ 1224323 h 1234568"/>
              <a:gd name="connsiteX15" fmla="*/ 1001486 w 1629015"/>
              <a:gd name="connsiteY15" fmla="*/ 819630 h 1234568"/>
              <a:gd name="connsiteX16" fmla="*/ 589109 w 1629015"/>
              <a:gd name="connsiteY16" fmla="*/ 819630 h 1234568"/>
              <a:gd name="connsiteX17" fmla="*/ 589109 w 1629015"/>
              <a:gd name="connsiteY17" fmla="*/ 1234568 h 1234568"/>
              <a:gd name="connsiteX18" fmla="*/ 186978 w 1629015"/>
              <a:gd name="connsiteY18" fmla="*/ 1234568 h 1234568"/>
              <a:gd name="connsiteX19" fmla="*/ 186978 w 1629015"/>
              <a:gd name="connsiteY19" fmla="*/ 824753 h 1234568"/>
              <a:gd name="connsiteX20" fmla="*/ 0 w 1629015"/>
              <a:gd name="connsiteY20" fmla="*/ 827314 h 1234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9015" h="1234568">
                <a:moveTo>
                  <a:pt x="0" y="827314"/>
                </a:moveTo>
                <a:lnTo>
                  <a:pt x="0" y="412376"/>
                </a:lnTo>
                <a:lnTo>
                  <a:pt x="184417" y="412376"/>
                </a:lnTo>
                <a:lnTo>
                  <a:pt x="184417" y="0"/>
                </a:lnTo>
                <a:lnTo>
                  <a:pt x="583986" y="0"/>
                </a:lnTo>
                <a:lnTo>
                  <a:pt x="583986" y="417499"/>
                </a:lnTo>
                <a:lnTo>
                  <a:pt x="1009170" y="417499"/>
                </a:lnTo>
                <a:cubicBezTo>
                  <a:pt x="1007345" y="285107"/>
                  <a:pt x="1005519" y="152715"/>
                  <a:pt x="1003694" y="20323"/>
                </a:cubicBezTo>
                <a:lnTo>
                  <a:pt x="1413862" y="17929"/>
                </a:lnTo>
                <a:lnTo>
                  <a:pt x="1413862" y="412376"/>
                </a:lnTo>
                <a:lnTo>
                  <a:pt x="1629015" y="412376"/>
                </a:lnTo>
                <a:lnTo>
                  <a:pt x="1629015" y="814507"/>
                </a:lnTo>
                <a:lnTo>
                  <a:pt x="1403617" y="814507"/>
                </a:lnTo>
                <a:lnTo>
                  <a:pt x="1403617" y="1224323"/>
                </a:lnTo>
                <a:lnTo>
                  <a:pt x="1001486" y="1224323"/>
                </a:lnTo>
                <a:lnTo>
                  <a:pt x="1001486" y="819630"/>
                </a:lnTo>
                <a:lnTo>
                  <a:pt x="589109" y="819630"/>
                </a:lnTo>
                <a:lnTo>
                  <a:pt x="589109" y="1234568"/>
                </a:lnTo>
                <a:lnTo>
                  <a:pt x="186978" y="1234568"/>
                </a:lnTo>
                <a:lnTo>
                  <a:pt x="186978" y="824753"/>
                </a:lnTo>
                <a:lnTo>
                  <a:pt x="0" y="827314"/>
                </a:lnTo>
                <a:close/>
              </a:path>
            </a:pathLst>
          </a:custGeom>
          <a:solidFill>
            <a:schemeClr val="accent5">
              <a:lumMod val="60000"/>
              <a:lumOff val="40000"/>
              <a:alpha val="50000"/>
            </a:schemeClr>
          </a:solidFill>
          <a:ln w="285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reeform: Shape 18">
            <a:extLst>
              <a:ext uri="{FF2B5EF4-FFF2-40B4-BE49-F238E27FC236}">
                <a16:creationId xmlns:a16="http://schemas.microsoft.com/office/drawing/2014/main" id="{1D475800-6897-7918-33E3-32034417DAF1}"/>
              </a:ext>
            </a:extLst>
          </p:cNvPr>
          <p:cNvSpPr/>
          <p:nvPr/>
        </p:nvSpPr>
        <p:spPr>
          <a:xfrm>
            <a:off x="10217727" y="4901482"/>
            <a:ext cx="1226128" cy="807587"/>
          </a:xfrm>
          <a:custGeom>
            <a:avLst/>
            <a:gdLst>
              <a:gd name="connsiteX0" fmla="*/ 0 w 1229591"/>
              <a:gd name="connsiteY0" fmla="*/ 273628 h 1783773"/>
              <a:gd name="connsiteX1" fmla="*/ 412173 w 1229591"/>
              <a:gd name="connsiteY1" fmla="*/ 273628 h 1783773"/>
              <a:gd name="connsiteX2" fmla="*/ 412173 w 1229591"/>
              <a:gd name="connsiteY2" fmla="*/ 0 h 1783773"/>
              <a:gd name="connsiteX3" fmla="*/ 810491 w 1229591"/>
              <a:gd name="connsiteY3" fmla="*/ 0 h 1783773"/>
              <a:gd name="connsiteX4" fmla="*/ 810491 w 1229591"/>
              <a:gd name="connsiteY4" fmla="*/ 266700 h 1783773"/>
              <a:gd name="connsiteX5" fmla="*/ 1229591 w 1229591"/>
              <a:gd name="connsiteY5" fmla="*/ 266700 h 1783773"/>
              <a:gd name="connsiteX6" fmla="*/ 1229591 w 1229591"/>
              <a:gd name="connsiteY6" fmla="*/ 678873 h 1783773"/>
              <a:gd name="connsiteX7" fmla="*/ 831273 w 1229591"/>
              <a:gd name="connsiteY7" fmla="*/ 678873 h 1783773"/>
              <a:gd name="connsiteX8" fmla="*/ 831273 w 1229591"/>
              <a:gd name="connsiteY8" fmla="*/ 1163782 h 1783773"/>
              <a:gd name="connsiteX9" fmla="*/ 1226128 w 1229591"/>
              <a:gd name="connsiteY9" fmla="*/ 1163782 h 1783773"/>
              <a:gd name="connsiteX10" fmla="*/ 1226128 w 1229591"/>
              <a:gd name="connsiteY10" fmla="*/ 1575955 h 1783773"/>
              <a:gd name="connsiteX11" fmla="*/ 834737 w 1229591"/>
              <a:gd name="connsiteY11" fmla="*/ 1575955 h 1783773"/>
              <a:gd name="connsiteX12" fmla="*/ 834737 w 1229591"/>
              <a:gd name="connsiteY12" fmla="*/ 1783773 h 1783773"/>
              <a:gd name="connsiteX13" fmla="*/ 415637 w 1229591"/>
              <a:gd name="connsiteY13" fmla="*/ 1783773 h 1783773"/>
              <a:gd name="connsiteX14" fmla="*/ 415637 w 1229591"/>
              <a:gd name="connsiteY14" fmla="*/ 1569028 h 1783773"/>
              <a:gd name="connsiteX15" fmla="*/ 0 w 1229591"/>
              <a:gd name="connsiteY15" fmla="*/ 1569028 h 1783773"/>
              <a:gd name="connsiteX16" fmla="*/ 0 w 1229591"/>
              <a:gd name="connsiteY16" fmla="*/ 1163782 h 1783773"/>
              <a:gd name="connsiteX17" fmla="*/ 429491 w 1229591"/>
              <a:gd name="connsiteY17" fmla="*/ 1163782 h 1783773"/>
              <a:gd name="connsiteX18" fmla="*/ 429491 w 1229591"/>
              <a:gd name="connsiteY18" fmla="*/ 682337 h 1783773"/>
              <a:gd name="connsiteX19" fmla="*/ 13855 w 1229591"/>
              <a:gd name="connsiteY19" fmla="*/ 682337 h 1783773"/>
              <a:gd name="connsiteX20" fmla="*/ 0 w 1229591"/>
              <a:gd name="connsiteY20" fmla="*/ 273628 h 1783773"/>
              <a:gd name="connsiteX0" fmla="*/ 0 w 1229591"/>
              <a:gd name="connsiteY0" fmla="*/ 273628 h 1783773"/>
              <a:gd name="connsiteX1" fmla="*/ 412173 w 1229591"/>
              <a:gd name="connsiteY1" fmla="*/ 273628 h 1783773"/>
              <a:gd name="connsiteX2" fmla="*/ 810491 w 1229591"/>
              <a:gd name="connsiteY2" fmla="*/ 0 h 1783773"/>
              <a:gd name="connsiteX3" fmla="*/ 810491 w 1229591"/>
              <a:gd name="connsiteY3" fmla="*/ 266700 h 1783773"/>
              <a:gd name="connsiteX4" fmla="*/ 1229591 w 1229591"/>
              <a:gd name="connsiteY4" fmla="*/ 266700 h 1783773"/>
              <a:gd name="connsiteX5" fmla="*/ 1229591 w 1229591"/>
              <a:gd name="connsiteY5" fmla="*/ 678873 h 1783773"/>
              <a:gd name="connsiteX6" fmla="*/ 831273 w 1229591"/>
              <a:gd name="connsiteY6" fmla="*/ 678873 h 1783773"/>
              <a:gd name="connsiteX7" fmla="*/ 831273 w 1229591"/>
              <a:gd name="connsiteY7" fmla="*/ 1163782 h 1783773"/>
              <a:gd name="connsiteX8" fmla="*/ 1226128 w 1229591"/>
              <a:gd name="connsiteY8" fmla="*/ 1163782 h 1783773"/>
              <a:gd name="connsiteX9" fmla="*/ 1226128 w 1229591"/>
              <a:gd name="connsiteY9" fmla="*/ 1575955 h 1783773"/>
              <a:gd name="connsiteX10" fmla="*/ 834737 w 1229591"/>
              <a:gd name="connsiteY10" fmla="*/ 1575955 h 1783773"/>
              <a:gd name="connsiteX11" fmla="*/ 834737 w 1229591"/>
              <a:gd name="connsiteY11" fmla="*/ 1783773 h 1783773"/>
              <a:gd name="connsiteX12" fmla="*/ 415637 w 1229591"/>
              <a:gd name="connsiteY12" fmla="*/ 1783773 h 1783773"/>
              <a:gd name="connsiteX13" fmla="*/ 415637 w 1229591"/>
              <a:gd name="connsiteY13" fmla="*/ 1569028 h 1783773"/>
              <a:gd name="connsiteX14" fmla="*/ 0 w 1229591"/>
              <a:gd name="connsiteY14" fmla="*/ 1569028 h 1783773"/>
              <a:gd name="connsiteX15" fmla="*/ 0 w 1229591"/>
              <a:gd name="connsiteY15" fmla="*/ 1163782 h 1783773"/>
              <a:gd name="connsiteX16" fmla="*/ 429491 w 1229591"/>
              <a:gd name="connsiteY16" fmla="*/ 1163782 h 1783773"/>
              <a:gd name="connsiteX17" fmla="*/ 429491 w 1229591"/>
              <a:gd name="connsiteY17" fmla="*/ 682337 h 1783773"/>
              <a:gd name="connsiteX18" fmla="*/ 13855 w 1229591"/>
              <a:gd name="connsiteY18" fmla="*/ 682337 h 1783773"/>
              <a:gd name="connsiteX19" fmla="*/ 0 w 1229591"/>
              <a:gd name="connsiteY19" fmla="*/ 273628 h 1783773"/>
              <a:gd name="connsiteX0" fmla="*/ 0 w 1229591"/>
              <a:gd name="connsiteY0" fmla="*/ 6928 h 1517073"/>
              <a:gd name="connsiteX1" fmla="*/ 412173 w 1229591"/>
              <a:gd name="connsiteY1" fmla="*/ 6928 h 1517073"/>
              <a:gd name="connsiteX2" fmla="*/ 810491 w 1229591"/>
              <a:gd name="connsiteY2" fmla="*/ 0 h 1517073"/>
              <a:gd name="connsiteX3" fmla="*/ 1229591 w 1229591"/>
              <a:gd name="connsiteY3" fmla="*/ 0 h 1517073"/>
              <a:gd name="connsiteX4" fmla="*/ 1229591 w 1229591"/>
              <a:gd name="connsiteY4" fmla="*/ 412173 h 1517073"/>
              <a:gd name="connsiteX5" fmla="*/ 831273 w 1229591"/>
              <a:gd name="connsiteY5" fmla="*/ 412173 h 1517073"/>
              <a:gd name="connsiteX6" fmla="*/ 831273 w 1229591"/>
              <a:gd name="connsiteY6" fmla="*/ 897082 h 1517073"/>
              <a:gd name="connsiteX7" fmla="*/ 1226128 w 1229591"/>
              <a:gd name="connsiteY7" fmla="*/ 897082 h 1517073"/>
              <a:gd name="connsiteX8" fmla="*/ 1226128 w 1229591"/>
              <a:gd name="connsiteY8" fmla="*/ 1309255 h 1517073"/>
              <a:gd name="connsiteX9" fmla="*/ 834737 w 1229591"/>
              <a:gd name="connsiteY9" fmla="*/ 1309255 h 1517073"/>
              <a:gd name="connsiteX10" fmla="*/ 834737 w 1229591"/>
              <a:gd name="connsiteY10" fmla="*/ 1517073 h 1517073"/>
              <a:gd name="connsiteX11" fmla="*/ 415637 w 1229591"/>
              <a:gd name="connsiteY11" fmla="*/ 1517073 h 1517073"/>
              <a:gd name="connsiteX12" fmla="*/ 415637 w 1229591"/>
              <a:gd name="connsiteY12" fmla="*/ 1302328 h 1517073"/>
              <a:gd name="connsiteX13" fmla="*/ 0 w 1229591"/>
              <a:gd name="connsiteY13" fmla="*/ 1302328 h 1517073"/>
              <a:gd name="connsiteX14" fmla="*/ 0 w 1229591"/>
              <a:gd name="connsiteY14" fmla="*/ 897082 h 1517073"/>
              <a:gd name="connsiteX15" fmla="*/ 429491 w 1229591"/>
              <a:gd name="connsiteY15" fmla="*/ 897082 h 1517073"/>
              <a:gd name="connsiteX16" fmla="*/ 429491 w 1229591"/>
              <a:gd name="connsiteY16" fmla="*/ 415637 h 1517073"/>
              <a:gd name="connsiteX17" fmla="*/ 13855 w 1229591"/>
              <a:gd name="connsiteY17" fmla="*/ 415637 h 1517073"/>
              <a:gd name="connsiteX18" fmla="*/ 0 w 1229591"/>
              <a:gd name="connsiteY18" fmla="*/ 6928 h 1517073"/>
              <a:gd name="connsiteX0" fmla="*/ 13855 w 1229591"/>
              <a:gd name="connsiteY0" fmla="*/ 415637 h 1517073"/>
              <a:gd name="connsiteX1" fmla="*/ 412173 w 1229591"/>
              <a:gd name="connsiteY1" fmla="*/ 6928 h 1517073"/>
              <a:gd name="connsiteX2" fmla="*/ 810491 w 1229591"/>
              <a:gd name="connsiteY2" fmla="*/ 0 h 1517073"/>
              <a:gd name="connsiteX3" fmla="*/ 1229591 w 1229591"/>
              <a:gd name="connsiteY3" fmla="*/ 0 h 1517073"/>
              <a:gd name="connsiteX4" fmla="*/ 1229591 w 1229591"/>
              <a:gd name="connsiteY4" fmla="*/ 412173 h 1517073"/>
              <a:gd name="connsiteX5" fmla="*/ 831273 w 1229591"/>
              <a:gd name="connsiteY5" fmla="*/ 412173 h 1517073"/>
              <a:gd name="connsiteX6" fmla="*/ 831273 w 1229591"/>
              <a:gd name="connsiteY6" fmla="*/ 897082 h 1517073"/>
              <a:gd name="connsiteX7" fmla="*/ 1226128 w 1229591"/>
              <a:gd name="connsiteY7" fmla="*/ 897082 h 1517073"/>
              <a:gd name="connsiteX8" fmla="*/ 1226128 w 1229591"/>
              <a:gd name="connsiteY8" fmla="*/ 1309255 h 1517073"/>
              <a:gd name="connsiteX9" fmla="*/ 834737 w 1229591"/>
              <a:gd name="connsiteY9" fmla="*/ 1309255 h 1517073"/>
              <a:gd name="connsiteX10" fmla="*/ 834737 w 1229591"/>
              <a:gd name="connsiteY10" fmla="*/ 1517073 h 1517073"/>
              <a:gd name="connsiteX11" fmla="*/ 415637 w 1229591"/>
              <a:gd name="connsiteY11" fmla="*/ 1517073 h 1517073"/>
              <a:gd name="connsiteX12" fmla="*/ 415637 w 1229591"/>
              <a:gd name="connsiteY12" fmla="*/ 1302328 h 1517073"/>
              <a:gd name="connsiteX13" fmla="*/ 0 w 1229591"/>
              <a:gd name="connsiteY13" fmla="*/ 1302328 h 1517073"/>
              <a:gd name="connsiteX14" fmla="*/ 0 w 1229591"/>
              <a:gd name="connsiteY14" fmla="*/ 897082 h 1517073"/>
              <a:gd name="connsiteX15" fmla="*/ 429491 w 1229591"/>
              <a:gd name="connsiteY15" fmla="*/ 897082 h 1517073"/>
              <a:gd name="connsiteX16" fmla="*/ 429491 w 1229591"/>
              <a:gd name="connsiteY16" fmla="*/ 415637 h 1517073"/>
              <a:gd name="connsiteX17" fmla="*/ 13855 w 1229591"/>
              <a:gd name="connsiteY17" fmla="*/ 415637 h 1517073"/>
              <a:gd name="connsiteX0" fmla="*/ 429491 w 1229591"/>
              <a:gd name="connsiteY0" fmla="*/ 415637 h 1517073"/>
              <a:gd name="connsiteX1" fmla="*/ 412173 w 1229591"/>
              <a:gd name="connsiteY1" fmla="*/ 6928 h 1517073"/>
              <a:gd name="connsiteX2" fmla="*/ 810491 w 1229591"/>
              <a:gd name="connsiteY2" fmla="*/ 0 h 1517073"/>
              <a:gd name="connsiteX3" fmla="*/ 1229591 w 1229591"/>
              <a:gd name="connsiteY3" fmla="*/ 0 h 1517073"/>
              <a:gd name="connsiteX4" fmla="*/ 1229591 w 1229591"/>
              <a:gd name="connsiteY4" fmla="*/ 412173 h 1517073"/>
              <a:gd name="connsiteX5" fmla="*/ 831273 w 1229591"/>
              <a:gd name="connsiteY5" fmla="*/ 412173 h 1517073"/>
              <a:gd name="connsiteX6" fmla="*/ 831273 w 1229591"/>
              <a:gd name="connsiteY6" fmla="*/ 897082 h 1517073"/>
              <a:gd name="connsiteX7" fmla="*/ 1226128 w 1229591"/>
              <a:gd name="connsiteY7" fmla="*/ 897082 h 1517073"/>
              <a:gd name="connsiteX8" fmla="*/ 1226128 w 1229591"/>
              <a:gd name="connsiteY8" fmla="*/ 1309255 h 1517073"/>
              <a:gd name="connsiteX9" fmla="*/ 834737 w 1229591"/>
              <a:gd name="connsiteY9" fmla="*/ 1309255 h 1517073"/>
              <a:gd name="connsiteX10" fmla="*/ 834737 w 1229591"/>
              <a:gd name="connsiteY10" fmla="*/ 1517073 h 1517073"/>
              <a:gd name="connsiteX11" fmla="*/ 415637 w 1229591"/>
              <a:gd name="connsiteY11" fmla="*/ 1517073 h 1517073"/>
              <a:gd name="connsiteX12" fmla="*/ 415637 w 1229591"/>
              <a:gd name="connsiteY12" fmla="*/ 1302328 h 1517073"/>
              <a:gd name="connsiteX13" fmla="*/ 0 w 1229591"/>
              <a:gd name="connsiteY13" fmla="*/ 1302328 h 1517073"/>
              <a:gd name="connsiteX14" fmla="*/ 0 w 1229591"/>
              <a:gd name="connsiteY14" fmla="*/ 897082 h 1517073"/>
              <a:gd name="connsiteX15" fmla="*/ 429491 w 1229591"/>
              <a:gd name="connsiteY15" fmla="*/ 897082 h 1517073"/>
              <a:gd name="connsiteX16" fmla="*/ 429491 w 1229591"/>
              <a:gd name="connsiteY16" fmla="*/ 415637 h 1517073"/>
              <a:gd name="connsiteX0" fmla="*/ 429491 w 1229591"/>
              <a:gd name="connsiteY0" fmla="*/ 415637 h 1517073"/>
              <a:gd name="connsiteX1" fmla="*/ 810491 w 1229591"/>
              <a:gd name="connsiteY1" fmla="*/ 0 h 1517073"/>
              <a:gd name="connsiteX2" fmla="*/ 1229591 w 1229591"/>
              <a:gd name="connsiteY2" fmla="*/ 0 h 1517073"/>
              <a:gd name="connsiteX3" fmla="*/ 1229591 w 1229591"/>
              <a:gd name="connsiteY3" fmla="*/ 412173 h 1517073"/>
              <a:gd name="connsiteX4" fmla="*/ 831273 w 1229591"/>
              <a:gd name="connsiteY4" fmla="*/ 412173 h 1517073"/>
              <a:gd name="connsiteX5" fmla="*/ 831273 w 1229591"/>
              <a:gd name="connsiteY5" fmla="*/ 897082 h 1517073"/>
              <a:gd name="connsiteX6" fmla="*/ 1226128 w 1229591"/>
              <a:gd name="connsiteY6" fmla="*/ 897082 h 1517073"/>
              <a:gd name="connsiteX7" fmla="*/ 1226128 w 1229591"/>
              <a:gd name="connsiteY7" fmla="*/ 1309255 h 1517073"/>
              <a:gd name="connsiteX8" fmla="*/ 834737 w 1229591"/>
              <a:gd name="connsiteY8" fmla="*/ 1309255 h 1517073"/>
              <a:gd name="connsiteX9" fmla="*/ 834737 w 1229591"/>
              <a:gd name="connsiteY9" fmla="*/ 1517073 h 1517073"/>
              <a:gd name="connsiteX10" fmla="*/ 415637 w 1229591"/>
              <a:gd name="connsiteY10" fmla="*/ 1517073 h 1517073"/>
              <a:gd name="connsiteX11" fmla="*/ 415637 w 1229591"/>
              <a:gd name="connsiteY11" fmla="*/ 1302328 h 1517073"/>
              <a:gd name="connsiteX12" fmla="*/ 0 w 1229591"/>
              <a:gd name="connsiteY12" fmla="*/ 1302328 h 1517073"/>
              <a:gd name="connsiteX13" fmla="*/ 0 w 1229591"/>
              <a:gd name="connsiteY13" fmla="*/ 897082 h 1517073"/>
              <a:gd name="connsiteX14" fmla="*/ 429491 w 1229591"/>
              <a:gd name="connsiteY14" fmla="*/ 897082 h 1517073"/>
              <a:gd name="connsiteX15" fmla="*/ 429491 w 1229591"/>
              <a:gd name="connsiteY15" fmla="*/ 415637 h 1517073"/>
              <a:gd name="connsiteX0" fmla="*/ 429491 w 1229591"/>
              <a:gd name="connsiteY0" fmla="*/ 415637 h 1517073"/>
              <a:gd name="connsiteX1" fmla="*/ 1229591 w 1229591"/>
              <a:gd name="connsiteY1" fmla="*/ 0 h 1517073"/>
              <a:gd name="connsiteX2" fmla="*/ 1229591 w 1229591"/>
              <a:gd name="connsiteY2" fmla="*/ 412173 h 1517073"/>
              <a:gd name="connsiteX3" fmla="*/ 831273 w 1229591"/>
              <a:gd name="connsiteY3" fmla="*/ 412173 h 1517073"/>
              <a:gd name="connsiteX4" fmla="*/ 831273 w 1229591"/>
              <a:gd name="connsiteY4" fmla="*/ 897082 h 1517073"/>
              <a:gd name="connsiteX5" fmla="*/ 1226128 w 1229591"/>
              <a:gd name="connsiteY5" fmla="*/ 897082 h 1517073"/>
              <a:gd name="connsiteX6" fmla="*/ 1226128 w 1229591"/>
              <a:gd name="connsiteY6" fmla="*/ 1309255 h 1517073"/>
              <a:gd name="connsiteX7" fmla="*/ 834737 w 1229591"/>
              <a:gd name="connsiteY7" fmla="*/ 1309255 h 1517073"/>
              <a:gd name="connsiteX8" fmla="*/ 834737 w 1229591"/>
              <a:gd name="connsiteY8" fmla="*/ 1517073 h 1517073"/>
              <a:gd name="connsiteX9" fmla="*/ 415637 w 1229591"/>
              <a:gd name="connsiteY9" fmla="*/ 1517073 h 1517073"/>
              <a:gd name="connsiteX10" fmla="*/ 415637 w 1229591"/>
              <a:gd name="connsiteY10" fmla="*/ 1302328 h 1517073"/>
              <a:gd name="connsiteX11" fmla="*/ 0 w 1229591"/>
              <a:gd name="connsiteY11" fmla="*/ 1302328 h 1517073"/>
              <a:gd name="connsiteX12" fmla="*/ 0 w 1229591"/>
              <a:gd name="connsiteY12" fmla="*/ 897082 h 1517073"/>
              <a:gd name="connsiteX13" fmla="*/ 429491 w 1229591"/>
              <a:gd name="connsiteY13" fmla="*/ 897082 h 1517073"/>
              <a:gd name="connsiteX14" fmla="*/ 429491 w 1229591"/>
              <a:gd name="connsiteY14" fmla="*/ 415637 h 1517073"/>
              <a:gd name="connsiteX0" fmla="*/ 429491 w 1229591"/>
              <a:gd name="connsiteY0" fmla="*/ 3464 h 1104900"/>
              <a:gd name="connsiteX1" fmla="*/ 1229591 w 1229591"/>
              <a:gd name="connsiteY1" fmla="*/ 0 h 1104900"/>
              <a:gd name="connsiteX2" fmla="*/ 831273 w 1229591"/>
              <a:gd name="connsiteY2" fmla="*/ 0 h 1104900"/>
              <a:gd name="connsiteX3" fmla="*/ 831273 w 1229591"/>
              <a:gd name="connsiteY3" fmla="*/ 484909 h 1104900"/>
              <a:gd name="connsiteX4" fmla="*/ 1226128 w 1229591"/>
              <a:gd name="connsiteY4" fmla="*/ 484909 h 1104900"/>
              <a:gd name="connsiteX5" fmla="*/ 1226128 w 1229591"/>
              <a:gd name="connsiteY5" fmla="*/ 897082 h 1104900"/>
              <a:gd name="connsiteX6" fmla="*/ 834737 w 1229591"/>
              <a:gd name="connsiteY6" fmla="*/ 897082 h 1104900"/>
              <a:gd name="connsiteX7" fmla="*/ 834737 w 1229591"/>
              <a:gd name="connsiteY7" fmla="*/ 1104900 h 1104900"/>
              <a:gd name="connsiteX8" fmla="*/ 415637 w 1229591"/>
              <a:gd name="connsiteY8" fmla="*/ 1104900 h 1104900"/>
              <a:gd name="connsiteX9" fmla="*/ 415637 w 1229591"/>
              <a:gd name="connsiteY9" fmla="*/ 890155 h 1104900"/>
              <a:gd name="connsiteX10" fmla="*/ 0 w 1229591"/>
              <a:gd name="connsiteY10" fmla="*/ 890155 h 1104900"/>
              <a:gd name="connsiteX11" fmla="*/ 0 w 1229591"/>
              <a:gd name="connsiteY11" fmla="*/ 484909 h 1104900"/>
              <a:gd name="connsiteX12" fmla="*/ 429491 w 1229591"/>
              <a:gd name="connsiteY12" fmla="*/ 484909 h 1104900"/>
              <a:gd name="connsiteX13" fmla="*/ 429491 w 1229591"/>
              <a:gd name="connsiteY13" fmla="*/ 3464 h 1104900"/>
              <a:gd name="connsiteX0" fmla="*/ 429491 w 1226128"/>
              <a:gd name="connsiteY0" fmla="*/ 3464 h 1104900"/>
              <a:gd name="connsiteX1" fmla="*/ 831273 w 1226128"/>
              <a:gd name="connsiteY1" fmla="*/ 0 h 1104900"/>
              <a:gd name="connsiteX2" fmla="*/ 831273 w 1226128"/>
              <a:gd name="connsiteY2" fmla="*/ 484909 h 1104900"/>
              <a:gd name="connsiteX3" fmla="*/ 1226128 w 1226128"/>
              <a:gd name="connsiteY3" fmla="*/ 484909 h 1104900"/>
              <a:gd name="connsiteX4" fmla="*/ 1226128 w 1226128"/>
              <a:gd name="connsiteY4" fmla="*/ 897082 h 1104900"/>
              <a:gd name="connsiteX5" fmla="*/ 834737 w 1226128"/>
              <a:gd name="connsiteY5" fmla="*/ 897082 h 1104900"/>
              <a:gd name="connsiteX6" fmla="*/ 834737 w 1226128"/>
              <a:gd name="connsiteY6" fmla="*/ 1104900 h 1104900"/>
              <a:gd name="connsiteX7" fmla="*/ 415637 w 1226128"/>
              <a:gd name="connsiteY7" fmla="*/ 1104900 h 1104900"/>
              <a:gd name="connsiteX8" fmla="*/ 415637 w 1226128"/>
              <a:gd name="connsiteY8" fmla="*/ 890155 h 1104900"/>
              <a:gd name="connsiteX9" fmla="*/ 0 w 1226128"/>
              <a:gd name="connsiteY9" fmla="*/ 890155 h 1104900"/>
              <a:gd name="connsiteX10" fmla="*/ 0 w 1226128"/>
              <a:gd name="connsiteY10" fmla="*/ 484909 h 1104900"/>
              <a:gd name="connsiteX11" fmla="*/ 429491 w 1226128"/>
              <a:gd name="connsiteY11" fmla="*/ 484909 h 1104900"/>
              <a:gd name="connsiteX12" fmla="*/ 429491 w 1226128"/>
              <a:gd name="connsiteY12" fmla="*/ 3464 h 1104900"/>
              <a:gd name="connsiteX0" fmla="*/ 425841 w 1226128"/>
              <a:gd name="connsiteY0" fmla="*/ 297313 h 1104900"/>
              <a:gd name="connsiteX1" fmla="*/ 831273 w 1226128"/>
              <a:gd name="connsiteY1" fmla="*/ 0 h 1104900"/>
              <a:gd name="connsiteX2" fmla="*/ 831273 w 1226128"/>
              <a:gd name="connsiteY2" fmla="*/ 484909 h 1104900"/>
              <a:gd name="connsiteX3" fmla="*/ 1226128 w 1226128"/>
              <a:gd name="connsiteY3" fmla="*/ 484909 h 1104900"/>
              <a:gd name="connsiteX4" fmla="*/ 1226128 w 1226128"/>
              <a:gd name="connsiteY4" fmla="*/ 897082 h 1104900"/>
              <a:gd name="connsiteX5" fmla="*/ 834737 w 1226128"/>
              <a:gd name="connsiteY5" fmla="*/ 897082 h 1104900"/>
              <a:gd name="connsiteX6" fmla="*/ 834737 w 1226128"/>
              <a:gd name="connsiteY6" fmla="*/ 1104900 h 1104900"/>
              <a:gd name="connsiteX7" fmla="*/ 415637 w 1226128"/>
              <a:gd name="connsiteY7" fmla="*/ 1104900 h 1104900"/>
              <a:gd name="connsiteX8" fmla="*/ 415637 w 1226128"/>
              <a:gd name="connsiteY8" fmla="*/ 890155 h 1104900"/>
              <a:gd name="connsiteX9" fmla="*/ 0 w 1226128"/>
              <a:gd name="connsiteY9" fmla="*/ 890155 h 1104900"/>
              <a:gd name="connsiteX10" fmla="*/ 0 w 1226128"/>
              <a:gd name="connsiteY10" fmla="*/ 484909 h 1104900"/>
              <a:gd name="connsiteX11" fmla="*/ 429491 w 1226128"/>
              <a:gd name="connsiteY11" fmla="*/ 484909 h 1104900"/>
              <a:gd name="connsiteX12" fmla="*/ 425841 w 1226128"/>
              <a:gd name="connsiteY12" fmla="*/ 297313 h 1104900"/>
              <a:gd name="connsiteX0" fmla="*/ 425841 w 1226128"/>
              <a:gd name="connsiteY0" fmla="*/ 5290 h 812877"/>
              <a:gd name="connsiteX1" fmla="*/ 840398 w 1226128"/>
              <a:gd name="connsiteY1" fmla="*/ 0 h 812877"/>
              <a:gd name="connsiteX2" fmla="*/ 831273 w 1226128"/>
              <a:gd name="connsiteY2" fmla="*/ 192886 h 812877"/>
              <a:gd name="connsiteX3" fmla="*/ 1226128 w 1226128"/>
              <a:gd name="connsiteY3" fmla="*/ 192886 h 812877"/>
              <a:gd name="connsiteX4" fmla="*/ 1226128 w 1226128"/>
              <a:gd name="connsiteY4" fmla="*/ 605059 h 812877"/>
              <a:gd name="connsiteX5" fmla="*/ 834737 w 1226128"/>
              <a:gd name="connsiteY5" fmla="*/ 605059 h 812877"/>
              <a:gd name="connsiteX6" fmla="*/ 834737 w 1226128"/>
              <a:gd name="connsiteY6" fmla="*/ 812877 h 812877"/>
              <a:gd name="connsiteX7" fmla="*/ 415637 w 1226128"/>
              <a:gd name="connsiteY7" fmla="*/ 812877 h 812877"/>
              <a:gd name="connsiteX8" fmla="*/ 415637 w 1226128"/>
              <a:gd name="connsiteY8" fmla="*/ 598132 h 812877"/>
              <a:gd name="connsiteX9" fmla="*/ 0 w 1226128"/>
              <a:gd name="connsiteY9" fmla="*/ 598132 h 812877"/>
              <a:gd name="connsiteX10" fmla="*/ 0 w 1226128"/>
              <a:gd name="connsiteY10" fmla="*/ 192886 h 812877"/>
              <a:gd name="connsiteX11" fmla="*/ 429491 w 1226128"/>
              <a:gd name="connsiteY11" fmla="*/ 192886 h 812877"/>
              <a:gd name="connsiteX12" fmla="*/ 425841 w 1226128"/>
              <a:gd name="connsiteY12" fmla="*/ 5290 h 812877"/>
              <a:gd name="connsiteX0" fmla="*/ 425841 w 1226128"/>
              <a:gd name="connsiteY0" fmla="*/ 0 h 807587"/>
              <a:gd name="connsiteX1" fmla="*/ 829447 w 1226128"/>
              <a:gd name="connsiteY1" fmla="*/ 9311 h 807587"/>
              <a:gd name="connsiteX2" fmla="*/ 831273 w 1226128"/>
              <a:gd name="connsiteY2" fmla="*/ 187596 h 807587"/>
              <a:gd name="connsiteX3" fmla="*/ 1226128 w 1226128"/>
              <a:gd name="connsiteY3" fmla="*/ 187596 h 807587"/>
              <a:gd name="connsiteX4" fmla="*/ 1226128 w 1226128"/>
              <a:gd name="connsiteY4" fmla="*/ 599769 h 807587"/>
              <a:gd name="connsiteX5" fmla="*/ 834737 w 1226128"/>
              <a:gd name="connsiteY5" fmla="*/ 599769 h 807587"/>
              <a:gd name="connsiteX6" fmla="*/ 834737 w 1226128"/>
              <a:gd name="connsiteY6" fmla="*/ 807587 h 807587"/>
              <a:gd name="connsiteX7" fmla="*/ 415637 w 1226128"/>
              <a:gd name="connsiteY7" fmla="*/ 807587 h 807587"/>
              <a:gd name="connsiteX8" fmla="*/ 415637 w 1226128"/>
              <a:gd name="connsiteY8" fmla="*/ 592842 h 807587"/>
              <a:gd name="connsiteX9" fmla="*/ 0 w 1226128"/>
              <a:gd name="connsiteY9" fmla="*/ 592842 h 807587"/>
              <a:gd name="connsiteX10" fmla="*/ 0 w 1226128"/>
              <a:gd name="connsiteY10" fmla="*/ 187596 h 807587"/>
              <a:gd name="connsiteX11" fmla="*/ 429491 w 1226128"/>
              <a:gd name="connsiteY11" fmla="*/ 187596 h 807587"/>
              <a:gd name="connsiteX12" fmla="*/ 425841 w 1226128"/>
              <a:gd name="connsiteY12" fmla="*/ 0 h 807587"/>
              <a:gd name="connsiteX0" fmla="*/ 425841 w 1226128"/>
              <a:gd name="connsiteY0" fmla="*/ 0 h 807587"/>
              <a:gd name="connsiteX1" fmla="*/ 836748 w 1226128"/>
              <a:gd name="connsiteY1" fmla="*/ 3835 h 807587"/>
              <a:gd name="connsiteX2" fmla="*/ 831273 w 1226128"/>
              <a:gd name="connsiteY2" fmla="*/ 187596 h 807587"/>
              <a:gd name="connsiteX3" fmla="*/ 1226128 w 1226128"/>
              <a:gd name="connsiteY3" fmla="*/ 187596 h 807587"/>
              <a:gd name="connsiteX4" fmla="*/ 1226128 w 1226128"/>
              <a:gd name="connsiteY4" fmla="*/ 599769 h 807587"/>
              <a:gd name="connsiteX5" fmla="*/ 834737 w 1226128"/>
              <a:gd name="connsiteY5" fmla="*/ 599769 h 807587"/>
              <a:gd name="connsiteX6" fmla="*/ 834737 w 1226128"/>
              <a:gd name="connsiteY6" fmla="*/ 807587 h 807587"/>
              <a:gd name="connsiteX7" fmla="*/ 415637 w 1226128"/>
              <a:gd name="connsiteY7" fmla="*/ 807587 h 807587"/>
              <a:gd name="connsiteX8" fmla="*/ 415637 w 1226128"/>
              <a:gd name="connsiteY8" fmla="*/ 592842 h 807587"/>
              <a:gd name="connsiteX9" fmla="*/ 0 w 1226128"/>
              <a:gd name="connsiteY9" fmla="*/ 592842 h 807587"/>
              <a:gd name="connsiteX10" fmla="*/ 0 w 1226128"/>
              <a:gd name="connsiteY10" fmla="*/ 187596 h 807587"/>
              <a:gd name="connsiteX11" fmla="*/ 429491 w 1226128"/>
              <a:gd name="connsiteY11" fmla="*/ 187596 h 807587"/>
              <a:gd name="connsiteX12" fmla="*/ 425841 w 1226128"/>
              <a:gd name="connsiteY12" fmla="*/ 0 h 807587"/>
              <a:gd name="connsiteX0" fmla="*/ 425841 w 1226128"/>
              <a:gd name="connsiteY0" fmla="*/ 0 h 807587"/>
              <a:gd name="connsiteX1" fmla="*/ 836748 w 1226128"/>
              <a:gd name="connsiteY1" fmla="*/ 3835 h 807587"/>
              <a:gd name="connsiteX2" fmla="*/ 840398 w 1226128"/>
              <a:gd name="connsiteY2" fmla="*/ 187596 h 807587"/>
              <a:gd name="connsiteX3" fmla="*/ 1226128 w 1226128"/>
              <a:gd name="connsiteY3" fmla="*/ 187596 h 807587"/>
              <a:gd name="connsiteX4" fmla="*/ 1226128 w 1226128"/>
              <a:gd name="connsiteY4" fmla="*/ 599769 h 807587"/>
              <a:gd name="connsiteX5" fmla="*/ 834737 w 1226128"/>
              <a:gd name="connsiteY5" fmla="*/ 599769 h 807587"/>
              <a:gd name="connsiteX6" fmla="*/ 834737 w 1226128"/>
              <a:gd name="connsiteY6" fmla="*/ 807587 h 807587"/>
              <a:gd name="connsiteX7" fmla="*/ 415637 w 1226128"/>
              <a:gd name="connsiteY7" fmla="*/ 807587 h 807587"/>
              <a:gd name="connsiteX8" fmla="*/ 415637 w 1226128"/>
              <a:gd name="connsiteY8" fmla="*/ 592842 h 807587"/>
              <a:gd name="connsiteX9" fmla="*/ 0 w 1226128"/>
              <a:gd name="connsiteY9" fmla="*/ 592842 h 807587"/>
              <a:gd name="connsiteX10" fmla="*/ 0 w 1226128"/>
              <a:gd name="connsiteY10" fmla="*/ 187596 h 807587"/>
              <a:gd name="connsiteX11" fmla="*/ 429491 w 1226128"/>
              <a:gd name="connsiteY11" fmla="*/ 187596 h 807587"/>
              <a:gd name="connsiteX12" fmla="*/ 425841 w 1226128"/>
              <a:gd name="connsiteY12" fmla="*/ 0 h 807587"/>
              <a:gd name="connsiteX0" fmla="*/ 425841 w 1226128"/>
              <a:gd name="connsiteY0" fmla="*/ 0 h 807587"/>
              <a:gd name="connsiteX1" fmla="*/ 836748 w 1226128"/>
              <a:gd name="connsiteY1" fmla="*/ 3835 h 807587"/>
              <a:gd name="connsiteX2" fmla="*/ 840398 w 1226128"/>
              <a:gd name="connsiteY2" fmla="*/ 187596 h 807587"/>
              <a:gd name="connsiteX3" fmla="*/ 1226128 w 1226128"/>
              <a:gd name="connsiteY3" fmla="*/ 187596 h 807587"/>
              <a:gd name="connsiteX4" fmla="*/ 1226128 w 1226128"/>
              <a:gd name="connsiteY4" fmla="*/ 599769 h 807587"/>
              <a:gd name="connsiteX5" fmla="*/ 834737 w 1226128"/>
              <a:gd name="connsiteY5" fmla="*/ 599769 h 807587"/>
              <a:gd name="connsiteX6" fmla="*/ 834737 w 1226128"/>
              <a:gd name="connsiteY6" fmla="*/ 807587 h 807587"/>
              <a:gd name="connsiteX7" fmla="*/ 415637 w 1226128"/>
              <a:gd name="connsiteY7" fmla="*/ 807587 h 807587"/>
              <a:gd name="connsiteX8" fmla="*/ 415637 w 1226128"/>
              <a:gd name="connsiteY8" fmla="*/ 592842 h 807587"/>
              <a:gd name="connsiteX9" fmla="*/ 0 w 1226128"/>
              <a:gd name="connsiteY9" fmla="*/ 592842 h 807587"/>
              <a:gd name="connsiteX10" fmla="*/ 0 w 1226128"/>
              <a:gd name="connsiteY10" fmla="*/ 187596 h 807587"/>
              <a:gd name="connsiteX11" fmla="*/ 429491 w 1226128"/>
              <a:gd name="connsiteY11" fmla="*/ 185771 h 807587"/>
              <a:gd name="connsiteX12" fmla="*/ 425841 w 1226128"/>
              <a:gd name="connsiteY12" fmla="*/ 0 h 807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26128" h="807587">
                <a:moveTo>
                  <a:pt x="425841" y="0"/>
                </a:moveTo>
                <a:lnTo>
                  <a:pt x="836748" y="3835"/>
                </a:lnTo>
                <a:cubicBezTo>
                  <a:pt x="837357" y="63263"/>
                  <a:pt x="839789" y="128168"/>
                  <a:pt x="840398" y="187596"/>
                </a:cubicBezTo>
                <a:lnTo>
                  <a:pt x="1226128" y="187596"/>
                </a:lnTo>
                <a:lnTo>
                  <a:pt x="1226128" y="599769"/>
                </a:lnTo>
                <a:lnTo>
                  <a:pt x="834737" y="599769"/>
                </a:lnTo>
                <a:lnTo>
                  <a:pt x="834737" y="807587"/>
                </a:lnTo>
                <a:lnTo>
                  <a:pt x="415637" y="807587"/>
                </a:lnTo>
                <a:lnTo>
                  <a:pt x="415637" y="592842"/>
                </a:lnTo>
                <a:lnTo>
                  <a:pt x="0" y="592842"/>
                </a:lnTo>
                <a:lnTo>
                  <a:pt x="0" y="187596"/>
                </a:lnTo>
                <a:lnTo>
                  <a:pt x="429491" y="185771"/>
                </a:lnTo>
                <a:cubicBezTo>
                  <a:pt x="428274" y="123239"/>
                  <a:pt x="427058" y="62532"/>
                  <a:pt x="425841" y="0"/>
                </a:cubicBezTo>
                <a:close/>
              </a:path>
            </a:pathLst>
          </a:custGeom>
          <a:solidFill>
            <a:schemeClr val="accent5">
              <a:lumMod val="60000"/>
              <a:lumOff val="40000"/>
              <a:alpha val="50000"/>
            </a:schemeClr>
          </a:solidFill>
          <a:ln w="285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Freeform: Shape 19">
            <a:extLst>
              <a:ext uri="{FF2B5EF4-FFF2-40B4-BE49-F238E27FC236}">
                <a16:creationId xmlns:a16="http://schemas.microsoft.com/office/drawing/2014/main" id="{BAA1C5C5-2D92-F8E0-B82C-9D44D7811148}"/>
              </a:ext>
            </a:extLst>
          </p:cNvPr>
          <p:cNvSpPr/>
          <p:nvPr/>
        </p:nvSpPr>
        <p:spPr>
          <a:xfrm>
            <a:off x="8693727" y="4901482"/>
            <a:ext cx="1226128" cy="807587"/>
          </a:xfrm>
          <a:custGeom>
            <a:avLst/>
            <a:gdLst>
              <a:gd name="connsiteX0" fmla="*/ 0 w 1229591"/>
              <a:gd name="connsiteY0" fmla="*/ 273628 h 1783773"/>
              <a:gd name="connsiteX1" fmla="*/ 412173 w 1229591"/>
              <a:gd name="connsiteY1" fmla="*/ 273628 h 1783773"/>
              <a:gd name="connsiteX2" fmla="*/ 412173 w 1229591"/>
              <a:gd name="connsiteY2" fmla="*/ 0 h 1783773"/>
              <a:gd name="connsiteX3" fmla="*/ 810491 w 1229591"/>
              <a:gd name="connsiteY3" fmla="*/ 0 h 1783773"/>
              <a:gd name="connsiteX4" fmla="*/ 810491 w 1229591"/>
              <a:gd name="connsiteY4" fmla="*/ 266700 h 1783773"/>
              <a:gd name="connsiteX5" fmla="*/ 1229591 w 1229591"/>
              <a:gd name="connsiteY5" fmla="*/ 266700 h 1783773"/>
              <a:gd name="connsiteX6" fmla="*/ 1229591 w 1229591"/>
              <a:gd name="connsiteY6" fmla="*/ 678873 h 1783773"/>
              <a:gd name="connsiteX7" fmla="*/ 831273 w 1229591"/>
              <a:gd name="connsiteY7" fmla="*/ 678873 h 1783773"/>
              <a:gd name="connsiteX8" fmla="*/ 831273 w 1229591"/>
              <a:gd name="connsiteY8" fmla="*/ 1163782 h 1783773"/>
              <a:gd name="connsiteX9" fmla="*/ 1226128 w 1229591"/>
              <a:gd name="connsiteY9" fmla="*/ 1163782 h 1783773"/>
              <a:gd name="connsiteX10" fmla="*/ 1226128 w 1229591"/>
              <a:gd name="connsiteY10" fmla="*/ 1575955 h 1783773"/>
              <a:gd name="connsiteX11" fmla="*/ 834737 w 1229591"/>
              <a:gd name="connsiteY11" fmla="*/ 1575955 h 1783773"/>
              <a:gd name="connsiteX12" fmla="*/ 834737 w 1229591"/>
              <a:gd name="connsiteY12" fmla="*/ 1783773 h 1783773"/>
              <a:gd name="connsiteX13" fmla="*/ 415637 w 1229591"/>
              <a:gd name="connsiteY13" fmla="*/ 1783773 h 1783773"/>
              <a:gd name="connsiteX14" fmla="*/ 415637 w 1229591"/>
              <a:gd name="connsiteY14" fmla="*/ 1569028 h 1783773"/>
              <a:gd name="connsiteX15" fmla="*/ 0 w 1229591"/>
              <a:gd name="connsiteY15" fmla="*/ 1569028 h 1783773"/>
              <a:gd name="connsiteX16" fmla="*/ 0 w 1229591"/>
              <a:gd name="connsiteY16" fmla="*/ 1163782 h 1783773"/>
              <a:gd name="connsiteX17" fmla="*/ 429491 w 1229591"/>
              <a:gd name="connsiteY17" fmla="*/ 1163782 h 1783773"/>
              <a:gd name="connsiteX18" fmla="*/ 429491 w 1229591"/>
              <a:gd name="connsiteY18" fmla="*/ 682337 h 1783773"/>
              <a:gd name="connsiteX19" fmla="*/ 13855 w 1229591"/>
              <a:gd name="connsiteY19" fmla="*/ 682337 h 1783773"/>
              <a:gd name="connsiteX20" fmla="*/ 0 w 1229591"/>
              <a:gd name="connsiteY20" fmla="*/ 273628 h 1783773"/>
              <a:gd name="connsiteX0" fmla="*/ 0 w 1229591"/>
              <a:gd name="connsiteY0" fmla="*/ 273628 h 1783773"/>
              <a:gd name="connsiteX1" fmla="*/ 412173 w 1229591"/>
              <a:gd name="connsiteY1" fmla="*/ 273628 h 1783773"/>
              <a:gd name="connsiteX2" fmla="*/ 810491 w 1229591"/>
              <a:gd name="connsiteY2" fmla="*/ 0 h 1783773"/>
              <a:gd name="connsiteX3" fmla="*/ 810491 w 1229591"/>
              <a:gd name="connsiteY3" fmla="*/ 266700 h 1783773"/>
              <a:gd name="connsiteX4" fmla="*/ 1229591 w 1229591"/>
              <a:gd name="connsiteY4" fmla="*/ 266700 h 1783773"/>
              <a:gd name="connsiteX5" fmla="*/ 1229591 w 1229591"/>
              <a:gd name="connsiteY5" fmla="*/ 678873 h 1783773"/>
              <a:gd name="connsiteX6" fmla="*/ 831273 w 1229591"/>
              <a:gd name="connsiteY6" fmla="*/ 678873 h 1783773"/>
              <a:gd name="connsiteX7" fmla="*/ 831273 w 1229591"/>
              <a:gd name="connsiteY7" fmla="*/ 1163782 h 1783773"/>
              <a:gd name="connsiteX8" fmla="*/ 1226128 w 1229591"/>
              <a:gd name="connsiteY8" fmla="*/ 1163782 h 1783773"/>
              <a:gd name="connsiteX9" fmla="*/ 1226128 w 1229591"/>
              <a:gd name="connsiteY9" fmla="*/ 1575955 h 1783773"/>
              <a:gd name="connsiteX10" fmla="*/ 834737 w 1229591"/>
              <a:gd name="connsiteY10" fmla="*/ 1575955 h 1783773"/>
              <a:gd name="connsiteX11" fmla="*/ 834737 w 1229591"/>
              <a:gd name="connsiteY11" fmla="*/ 1783773 h 1783773"/>
              <a:gd name="connsiteX12" fmla="*/ 415637 w 1229591"/>
              <a:gd name="connsiteY12" fmla="*/ 1783773 h 1783773"/>
              <a:gd name="connsiteX13" fmla="*/ 415637 w 1229591"/>
              <a:gd name="connsiteY13" fmla="*/ 1569028 h 1783773"/>
              <a:gd name="connsiteX14" fmla="*/ 0 w 1229591"/>
              <a:gd name="connsiteY14" fmla="*/ 1569028 h 1783773"/>
              <a:gd name="connsiteX15" fmla="*/ 0 w 1229591"/>
              <a:gd name="connsiteY15" fmla="*/ 1163782 h 1783773"/>
              <a:gd name="connsiteX16" fmla="*/ 429491 w 1229591"/>
              <a:gd name="connsiteY16" fmla="*/ 1163782 h 1783773"/>
              <a:gd name="connsiteX17" fmla="*/ 429491 w 1229591"/>
              <a:gd name="connsiteY17" fmla="*/ 682337 h 1783773"/>
              <a:gd name="connsiteX18" fmla="*/ 13855 w 1229591"/>
              <a:gd name="connsiteY18" fmla="*/ 682337 h 1783773"/>
              <a:gd name="connsiteX19" fmla="*/ 0 w 1229591"/>
              <a:gd name="connsiteY19" fmla="*/ 273628 h 1783773"/>
              <a:gd name="connsiteX0" fmla="*/ 0 w 1229591"/>
              <a:gd name="connsiteY0" fmla="*/ 6928 h 1517073"/>
              <a:gd name="connsiteX1" fmla="*/ 412173 w 1229591"/>
              <a:gd name="connsiteY1" fmla="*/ 6928 h 1517073"/>
              <a:gd name="connsiteX2" fmla="*/ 810491 w 1229591"/>
              <a:gd name="connsiteY2" fmla="*/ 0 h 1517073"/>
              <a:gd name="connsiteX3" fmla="*/ 1229591 w 1229591"/>
              <a:gd name="connsiteY3" fmla="*/ 0 h 1517073"/>
              <a:gd name="connsiteX4" fmla="*/ 1229591 w 1229591"/>
              <a:gd name="connsiteY4" fmla="*/ 412173 h 1517073"/>
              <a:gd name="connsiteX5" fmla="*/ 831273 w 1229591"/>
              <a:gd name="connsiteY5" fmla="*/ 412173 h 1517073"/>
              <a:gd name="connsiteX6" fmla="*/ 831273 w 1229591"/>
              <a:gd name="connsiteY6" fmla="*/ 897082 h 1517073"/>
              <a:gd name="connsiteX7" fmla="*/ 1226128 w 1229591"/>
              <a:gd name="connsiteY7" fmla="*/ 897082 h 1517073"/>
              <a:gd name="connsiteX8" fmla="*/ 1226128 w 1229591"/>
              <a:gd name="connsiteY8" fmla="*/ 1309255 h 1517073"/>
              <a:gd name="connsiteX9" fmla="*/ 834737 w 1229591"/>
              <a:gd name="connsiteY9" fmla="*/ 1309255 h 1517073"/>
              <a:gd name="connsiteX10" fmla="*/ 834737 w 1229591"/>
              <a:gd name="connsiteY10" fmla="*/ 1517073 h 1517073"/>
              <a:gd name="connsiteX11" fmla="*/ 415637 w 1229591"/>
              <a:gd name="connsiteY11" fmla="*/ 1517073 h 1517073"/>
              <a:gd name="connsiteX12" fmla="*/ 415637 w 1229591"/>
              <a:gd name="connsiteY12" fmla="*/ 1302328 h 1517073"/>
              <a:gd name="connsiteX13" fmla="*/ 0 w 1229591"/>
              <a:gd name="connsiteY13" fmla="*/ 1302328 h 1517073"/>
              <a:gd name="connsiteX14" fmla="*/ 0 w 1229591"/>
              <a:gd name="connsiteY14" fmla="*/ 897082 h 1517073"/>
              <a:gd name="connsiteX15" fmla="*/ 429491 w 1229591"/>
              <a:gd name="connsiteY15" fmla="*/ 897082 h 1517073"/>
              <a:gd name="connsiteX16" fmla="*/ 429491 w 1229591"/>
              <a:gd name="connsiteY16" fmla="*/ 415637 h 1517073"/>
              <a:gd name="connsiteX17" fmla="*/ 13855 w 1229591"/>
              <a:gd name="connsiteY17" fmla="*/ 415637 h 1517073"/>
              <a:gd name="connsiteX18" fmla="*/ 0 w 1229591"/>
              <a:gd name="connsiteY18" fmla="*/ 6928 h 1517073"/>
              <a:gd name="connsiteX0" fmla="*/ 13855 w 1229591"/>
              <a:gd name="connsiteY0" fmla="*/ 415637 h 1517073"/>
              <a:gd name="connsiteX1" fmla="*/ 412173 w 1229591"/>
              <a:gd name="connsiteY1" fmla="*/ 6928 h 1517073"/>
              <a:gd name="connsiteX2" fmla="*/ 810491 w 1229591"/>
              <a:gd name="connsiteY2" fmla="*/ 0 h 1517073"/>
              <a:gd name="connsiteX3" fmla="*/ 1229591 w 1229591"/>
              <a:gd name="connsiteY3" fmla="*/ 0 h 1517073"/>
              <a:gd name="connsiteX4" fmla="*/ 1229591 w 1229591"/>
              <a:gd name="connsiteY4" fmla="*/ 412173 h 1517073"/>
              <a:gd name="connsiteX5" fmla="*/ 831273 w 1229591"/>
              <a:gd name="connsiteY5" fmla="*/ 412173 h 1517073"/>
              <a:gd name="connsiteX6" fmla="*/ 831273 w 1229591"/>
              <a:gd name="connsiteY6" fmla="*/ 897082 h 1517073"/>
              <a:gd name="connsiteX7" fmla="*/ 1226128 w 1229591"/>
              <a:gd name="connsiteY7" fmla="*/ 897082 h 1517073"/>
              <a:gd name="connsiteX8" fmla="*/ 1226128 w 1229591"/>
              <a:gd name="connsiteY8" fmla="*/ 1309255 h 1517073"/>
              <a:gd name="connsiteX9" fmla="*/ 834737 w 1229591"/>
              <a:gd name="connsiteY9" fmla="*/ 1309255 h 1517073"/>
              <a:gd name="connsiteX10" fmla="*/ 834737 w 1229591"/>
              <a:gd name="connsiteY10" fmla="*/ 1517073 h 1517073"/>
              <a:gd name="connsiteX11" fmla="*/ 415637 w 1229591"/>
              <a:gd name="connsiteY11" fmla="*/ 1517073 h 1517073"/>
              <a:gd name="connsiteX12" fmla="*/ 415637 w 1229591"/>
              <a:gd name="connsiteY12" fmla="*/ 1302328 h 1517073"/>
              <a:gd name="connsiteX13" fmla="*/ 0 w 1229591"/>
              <a:gd name="connsiteY13" fmla="*/ 1302328 h 1517073"/>
              <a:gd name="connsiteX14" fmla="*/ 0 w 1229591"/>
              <a:gd name="connsiteY14" fmla="*/ 897082 h 1517073"/>
              <a:gd name="connsiteX15" fmla="*/ 429491 w 1229591"/>
              <a:gd name="connsiteY15" fmla="*/ 897082 h 1517073"/>
              <a:gd name="connsiteX16" fmla="*/ 429491 w 1229591"/>
              <a:gd name="connsiteY16" fmla="*/ 415637 h 1517073"/>
              <a:gd name="connsiteX17" fmla="*/ 13855 w 1229591"/>
              <a:gd name="connsiteY17" fmla="*/ 415637 h 1517073"/>
              <a:gd name="connsiteX0" fmla="*/ 429491 w 1229591"/>
              <a:gd name="connsiteY0" fmla="*/ 415637 h 1517073"/>
              <a:gd name="connsiteX1" fmla="*/ 412173 w 1229591"/>
              <a:gd name="connsiteY1" fmla="*/ 6928 h 1517073"/>
              <a:gd name="connsiteX2" fmla="*/ 810491 w 1229591"/>
              <a:gd name="connsiteY2" fmla="*/ 0 h 1517073"/>
              <a:gd name="connsiteX3" fmla="*/ 1229591 w 1229591"/>
              <a:gd name="connsiteY3" fmla="*/ 0 h 1517073"/>
              <a:gd name="connsiteX4" fmla="*/ 1229591 w 1229591"/>
              <a:gd name="connsiteY4" fmla="*/ 412173 h 1517073"/>
              <a:gd name="connsiteX5" fmla="*/ 831273 w 1229591"/>
              <a:gd name="connsiteY5" fmla="*/ 412173 h 1517073"/>
              <a:gd name="connsiteX6" fmla="*/ 831273 w 1229591"/>
              <a:gd name="connsiteY6" fmla="*/ 897082 h 1517073"/>
              <a:gd name="connsiteX7" fmla="*/ 1226128 w 1229591"/>
              <a:gd name="connsiteY7" fmla="*/ 897082 h 1517073"/>
              <a:gd name="connsiteX8" fmla="*/ 1226128 w 1229591"/>
              <a:gd name="connsiteY8" fmla="*/ 1309255 h 1517073"/>
              <a:gd name="connsiteX9" fmla="*/ 834737 w 1229591"/>
              <a:gd name="connsiteY9" fmla="*/ 1309255 h 1517073"/>
              <a:gd name="connsiteX10" fmla="*/ 834737 w 1229591"/>
              <a:gd name="connsiteY10" fmla="*/ 1517073 h 1517073"/>
              <a:gd name="connsiteX11" fmla="*/ 415637 w 1229591"/>
              <a:gd name="connsiteY11" fmla="*/ 1517073 h 1517073"/>
              <a:gd name="connsiteX12" fmla="*/ 415637 w 1229591"/>
              <a:gd name="connsiteY12" fmla="*/ 1302328 h 1517073"/>
              <a:gd name="connsiteX13" fmla="*/ 0 w 1229591"/>
              <a:gd name="connsiteY13" fmla="*/ 1302328 h 1517073"/>
              <a:gd name="connsiteX14" fmla="*/ 0 w 1229591"/>
              <a:gd name="connsiteY14" fmla="*/ 897082 h 1517073"/>
              <a:gd name="connsiteX15" fmla="*/ 429491 w 1229591"/>
              <a:gd name="connsiteY15" fmla="*/ 897082 h 1517073"/>
              <a:gd name="connsiteX16" fmla="*/ 429491 w 1229591"/>
              <a:gd name="connsiteY16" fmla="*/ 415637 h 1517073"/>
              <a:gd name="connsiteX0" fmla="*/ 429491 w 1229591"/>
              <a:gd name="connsiteY0" fmla="*/ 415637 h 1517073"/>
              <a:gd name="connsiteX1" fmla="*/ 810491 w 1229591"/>
              <a:gd name="connsiteY1" fmla="*/ 0 h 1517073"/>
              <a:gd name="connsiteX2" fmla="*/ 1229591 w 1229591"/>
              <a:gd name="connsiteY2" fmla="*/ 0 h 1517073"/>
              <a:gd name="connsiteX3" fmla="*/ 1229591 w 1229591"/>
              <a:gd name="connsiteY3" fmla="*/ 412173 h 1517073"/>
              <a:gd name="connsiteX4" fmla="*/ 831273 w 1229591"/>
              <a:gd name="connsiteY4" fmla="*/ 412173 h 1517073"/>
              <a:gd name="connsiteX5" fmla="*/ 831273 w 1229591"/>
              <a:gd name="connsiteY5" fmla="*/ 897082 h 1517073"/>
              <a:gd name="connsiteX6" fmla="*/ 1226128 w 1229591"/>
              <a:gd name="connsiteY6" fmla="*/ 897082 h 1517073"/>
              <a:gd name="connsiteX7" fmla="*/ 1226128 w 1229591"/>
              <a:gd name="connsiteY7" fmla="*/ 1309255 h 1517073"/>
              <a:gd name="connsiteX8" fmla="*/ 834737 w 1229591"/>
              <a:gd name="connsiteY8" fmla="*/ 1309255 h 1517073"/>
              <a:gd name="connsiteX9" fmla="*/ 834737 w 1229591"/>
              <a:gd name="connsiteY9" fmla="*/ 1517073 h 1517073"/>
              <a:gd name="connsiteX10" fmla="*/ 415637 w 1229591"/>
              <a:gd name="connsiteY10" fmla="*/ 1517073 h 1517073"/>
              <a:gd name="connsiteX11" fmla="*/ 415637 w 1229591"/>
              <a:gd name="connsiteY11" fmla="*/ 1302328 h 1517073"/>
              <a:gd name="connsiteX12" fmla="*/ 0 w 1229591"/>
              <a:gd name="connsiteY12" fmla="*/ 1302328 h 1517073"/>
              <a:gd name="connsiteX13" fmla="*/ 0 w 1229591"/>
              <a:gd name="connsiteY13" fmla="*/ 897082 h 1517073"/>
              <a:gd name="connsiteX14" fmla="*/ 429491 w 1229591"/>
              <a:gd name="connsiteY14" fmla="*/ 897082 h 1517073"/>
              <a:gd name="connsiteX15" fmla="*/ 429491 w 1229591"/>
              <a:gd name="connsiteY15" fmla="*/ 415637 h 1517073"/>
              <a:gd name="connsiteX0" fmla="*/ 429491 w 1229591"/>
              <a:gd name="connsiteY0" fmla="*/ 415637 h 1517073"/>
              <a:gd name="connsiteX1" fmla="*/ 1229591 w 1229591"/>
              <a:gd name="connsiteY1" fmla="*/ 0 h 1517073"/>
              <a:gd name="connsiteX2" fmla="*/ 1229591 w 1229591"/>
              <a:gd name="connsiteY2" fmla="*/ 412173 h 1517073"/>
              <a:gd name="connsiteX3" fmla="*/ 831273 w 1229591"/>
              <a:gd name="connsiteY3" fmla="*/ 412173 h 1517073"/>
              <a:gd name="connsiteX4" fmla="*/ 831273 w 1229591"/>
              <a:gd name="connsiteY4" fmla="*/ 897082 h 1517073"/>
              <a:gd name="connsiteX5" fmla="*/ 1226128 w 1229591"/>
              <a:gd name="connsiteY5" fmla="*/ 897082 h 1517073"/>
              <a:gd name="connsiteX6" fmla="*/ 1226128 w 1229591"/>
              <a:gd name="connsiteY6" fmla="*/ 1309255 h 1517073"/>
              <a:gd name="connsiteX7" fmla="*/ 834737 w 1229591"/>
              <a:gd name="connsiteY7" fmla="*/ 1309255 h 1517073"/>
              <a:gd name="connsiteX8" fmla="*/ 834737 w 1229591"/>
              <a:gd name="connsiteY8" fmla="*/ 1517073 h 1517073"/>
              <a:gd name="connsiteX9" fmla="*/ 415637 w 1229591"/>
              <a:gd name="connsiteY9" fmla="*/ 1517073 h 1517073"/>
              <a:gd name="connsiteX10" fmla="*/ 415637 w 1229591"/>
              <a:gd name="connsiteY10" fmla="*/ 1302328 h 1517073"/>
              <a:gd name="connsiteX11" fmla="*/ 0 w 1229591"/>
              <a:gd name="connsiteY11" fmla="*/ 1302328 h 1517073"/>
              <a:gd name="connsiteX12" fmla="*/ 0 w 1229591"/>
              <a:gd name="connsiteY12" fmla="*/ 897082 h 1517073"/>
              <a:gd name="connsiteX13" fmla="*/ 429491 w 1229591"/>
              <a:gd name="connsiteY13" fmla="*/ 897082 h 1517073"/>
              <a:gd name="connsiteX14" fmla="*/ 429491 w 1229591"/>
              <a:gd name="connsiteY14" fmla="*/ 415637 h 1517073"/>
              <a:gd name="connsiteX0" fmla="*/ 429491 w 1229591"/>
              <a:gd name="connsiteY0" fmla="*/ 3464 h 1104900"/>
              <a:gd name="connsiteX1" fmla="*/ 1229591 w 1229591"/>
              <a:gd name="connsiteY1" fmla="*/ 0 h 1104900"/>
              <a:gd name="connsiteX2" fmla="*/ 831273 w 1229591"/>
              <a:gd name="connsiteY2" fmla="*/ 0 h 1104900"/>
              <a:gd name="connsiteX3" fmla="*/ 831273 w 1229591"/>
              <a:gd name="connsiteY3" fmla="*/ 484909 h 1104900"/>
              <a:gd name="connsiteX4" fmla="*/ 1226128 w 1229591"/>
              <a:gd name="connsiteY4" fmla="*/ 484909 h 1104900"/>
              <a:gd name="connsiteX5" fmla="*/ 1226128 w 1229591"/>
              <a:gd name="connsiteY5" fmla="*/ 897082 h 1104900"/>
              <a:gd name="connsiteX6" fmla="*/ 834737 w 1229591"/>
              <a:gd name="connsiteY6" fmla="*/ 897082 h 1104900"/>
              <a:gd name="connsiteX7" fmla="*/ 834737 w 1229591"/>
              <a:gd name="connsiteY7" fmla="*/ 1104900 h 1104900"/>
              <a:gd name="connsiteX8" fmla="*/ 415637 w 1229591"/>
              <a:gd name="connsiteY8" fmla="*/ 1104900 h 1104900"/>
              <a:gd name="connsiteX9" fmla="*/ 415637 w 1229591"/>
              <a:gd name="connsiteY9" fmla="*/ 890155 h 1104900"/>
              <a:gd name="connsiteX10" fmla="*/ 0 w 1229591"/>
              <a:gd name="connsiteY10" fmla="*/ 890155 h 1104900"/>
              <a:gd name="connsiteX11" fmla="*/ 0 w 1229591"/>
              <a:gd name="connsiteY11" fmla="*/ 484909 h 1104900"/>
              <a:gd name="connsiteX12" fmla="*/ 429491 w 1229591"/>
              <a:gd name="connsiteY12" fmla="*/ 484909 h 1104900"/>
              <a:gd name="connsiteX13" fmla="*/ 429491 w 1229591"/>
              <a:gd name="connsiteY13" fmla="*/ 3464 h 1104900"/>
              <a:gd name="connsiteX0" fmla="*/ 429491 w 1226128"/>
              <a:gd name="connsiteY0" fmla="*/ 3464 h 1104900"/>
              <a:gd name="connsiteX1" fmla="*/ 831273 w 1226128"/>
              <a:gd name="connsiteY1" fmla="*/ 0 h 1104900"/>
              <a:gd name="connsiteX2" fmla="*/ 831273 w 1226128"/>
              <a:gd name="connsiteY2" fmla="*/ 484909 h 1104900"/>
              <a:gd name="connsiteX3" fmla="*/ 1226128 w 1226128"/>
              <a:gd name="connsiteY3" fmla="*/ 484909 h 1104900"/>
              <a:gd name="connsiteX4" fmla="*/ 1226128 w 1226128"/>
              <a:gd name="connsiteY4" fmla="*/ 897082 h 1104900"/>
              <a:gd name="connsiteX5" fmla="*/ 834737 w 1226128"/>
              <a:gd name="connsiteY5" fmla="*/ 897082 h 1104900"/>
              <a:gd name="connsiteX6" fmla="*/ 834737 w 1226128"/>
              <a:gd name="connsiteY6" fmla="*/ 1104900 h 1104900"/>
              <a:gd name="connsiteX7" fmla="*/ 415637 w 1226128"/>
              <a:gd name="connsiteY7" fmla="*/ 1104900 h 1104900"/>
              <a:gd name="connsiteX8" fmla="*/ 415637 w 1226128"/>
              <a:gd name="connsiteY8" fmla="*/ 890155 h 1104900"/>
              <a:gd name="connsiteX9" fmla="*/ 0 w 1226128"/>
              <a:gd name="connsiteY9" fmla="*/ 890155 h 1104900"/>
              <a:gd name="connsiteX10" fmla="*/ 0 w 1226128"/>
              <a:gd name="connsiteY10" fmla="*/ 484909 h 1104900"/>
              <a:gd name="connsiteX11" fmla="*/ 429491 w 1226128"/>
              <a:gd name="connsiteY11" fmla="*/ 484909 h 1104900"/>
              <a:gd name="connsiteX12" fmla="*/ 429491 w 1226128"/>
              <a:gd name="connsiteY12" fmla="*/ 3464 h 1104900"/>
              <a:gd name="connsiteX0" fmla="*/ 425841 w 1226128"/>
              <a:gd name="connsiteY0" fmla="*/ 297313 h 1104900"/>
              <a:gd name="connsiteX1" fmla="*/ 831273 w 1226128"/>
              <a:gd name="connsiteY1" fmla="*/ 0 h 1104900"/>
              <a:gd name="connsiteX2" fmla="*/ 831273 w 1226128"/>
              <a:gd name="connsiteY2" fmla="*/ 484909 h 1104900"/>
              <a:gd name="connsiteX3" fmla="*/ 1226128 w 1226128"/>
              <a:gd name="connsiteY3" fmla="*/ 484909 h 1104900"/>
              <a:gd name="connsiteX4" fmla="*/ 1226128 w 1226128"/>
              <a:gd name="connsiteY4" fmla="*/ 897082 h 1104900"/>
              <a:gd name="connsiteX5" fmla="*/ 834737 w 1226128"/>
              <a:gd name="connsiteY5" fmla="*/ 897082 h 1104900"/>
              <a:gd name="connsiteX6" fmla="*/ 834737 w 1226128"/>
              <a:gd name="connsiteY6" fmla="*/ 1104900 h 1104900"/>
              <a:gd name="connsiteX7" fmla="*/ 415637 w 1226128"/>
              <a:gd name="connsiteY7" fmla="*/ 1104900 h 1104900"/>
              <a:gd name="connsiteX8" fmla="*/ 415637 w 1226128"/>
              <a:gd name="connsiteY8" fmla="*/ 890155 h 1104900"/>
              <a:gd name="connsiteX9" fmla="*/ 0 w 1226128"/>
              <a:gd name="connsiteY9" fmla="*/ 890155 h 1104900"/>
              <a:gd name="connsiteX10" fmla="*/ 0 w 1226128"/>
              <a:gd name="connsiteY10" fmla="*/ 484909 h 1104900"/>
              <a:gd name="connsiteX11" fmla="*/ 429491 w 1226128"/>
              <a:gd name="connsiteY11" fmla="*/ 484909 h 1104900"/>
              <a:gd name="connsiteX12" fmla="*/ 425841 w 1226128"/>
              <a:gd name="connsiteY12" fmla="*/ 297313 h 1104900"/>
              <a:gd name="connsiteX0" fmla="*/ 425841 w 1226128"/>
              <a:gd name="connsiteY0" fmla="*/ 5290 h 812877"/>
              <a:gd name="connsiteX1" fmla="*/ 840398 w 1226128"/>
              <a:gd name="connsiteY1" fmla="*/ 0 h 812877"/>
              <a:gd name="connsiteX2" fmla="*/ 831273 w 1226128"/>
              <a:gd name="connsiteY2" fmla="*/ 192886 h 812877"/>
              <a:gd name="connsiteX3" fmla="*/ 1226128 w 1226128"/>
              <a:gd name="connsiteY3" fmla="*/ 192886 h 812877"/>
              <a:gd name="connsiteX4" fmla="*/ 1226128 w 1226128"/>
              <a:gd name="connsiteY4" fmla="*/ 605059 h 812877"/>
              <a:gd name="connsiteX5" fmla="*/ 834737 w 1226128"/>
              <a:gd name="connsiteY5" fmla="*/ 605059 h 812877"/>
              <a:gd name="connsiteX6" fmla="*/ 834737 w 1226128"/>
              <a:gd name="connsiteY6" fmla="*/ 812877 h 812877"/>
              <a:gd name="connsiteX7" fmla="*/ 415637 w 1226128"/>
              <a:gd name="connsiteY7" fmla="*/ 812877 h 812877"/>
              <a:gd name="connsiteX8" fmla="*/ 415637 w 1226128"/>
              <a:gd name="connsiteY8" fmla="*/ 598132 h 812877"/>
              <a:gd name="connsiteX9" fmla="*/ 0 w 1226128"/>
              <a:gd name="connsiteY9" fmla="*/ 598132 h 812877"/>
              <a:gd name="connsiteX10" fmla="*/ 0 w 1226128"/>
              <a:gd name="connsiteY10" fmla="*/ 192886 h 812877"/>
              <a:gd name="connsiteX11" fmla="*/ 429491 w 1226128"/>
              <a:gd name="connsiteY11" fmla="*/ 192886 h 812877"/>
              <a:gd name="connsiteX12" fmla="*/ 425841 w 1226128"/>
              <a:gd name="connsiteY12" fmla="*/ 5290 h 812877"/>
              <a:gd name="connsiteX0" fmla="*/ 425841 w 1226128"/>
              <a:gd name="connsiteY0" fmla="*/ 0 h 807587"/>
              <a:gd name="connsiteX1" fmla="*/ 829447 w 1226128"/>
              <a:gd name="connsiteY1" fmla="*/ 9311 h 807587"/>
              <a:gd name="connsiteX2" fmla="*/ 831273 w 1226128"/>
              <a:gd name="connsiteY2" fmla="*/ 187596 h 807587"/>
              <a:gd name="connsiteX3" fmla="*/ 1226128 w 1226128"/>
              <a:gd name="connsiteY3" fmla="*/ 187596 h 807587"/>
              <a:gd name="connsiteX4" fmla="*/ 1226128 w 1226128"/>
              <a:gd name="connsiteY4" fmla="*/ 599769 h 807587"/>
              <a:gd name="connsiteX5" fmla="*/ 834737 w 1226128"/>
              <a:gd name="connsiteY5" fmla="*/ 599769 h 807587"/>
              <a:gd name="connsiteX6" fmla="*/ 834737 w 1226128"/>
              <a:gd name="connsiteY6" fmla="*/ 807587 h 807587"/>
              <a:gd name="connsiteX7" fmla="*/ 415637 w 1226128"/>
              <a:gd name="connsiteY7" fmla="*/ 807587 h 807587"/>
              <a:gd name="connsiteX8" fmla="*/ 415637 w 1226128"/>
              <a:gd name="connsiteY8" fmla="*/ 592842 h 807587"/>
              <a:gd name="connsiteX9" fmla="*/ 0 w 1226128"/>
              <a:gd name="connsiteY9" fmla="*/ 592842 h 807587"/>
              <a:gd name="connsiteX10" fmla="*/ 0 w 1226128"/>
              <a:gd name="connsiteY10" fmla="*/ 187596 h 807587"/>
              <a:gd name="connsiteX11" fmla="*/ 429491 w 1226128"/>
              <a:gd name="connsiteY11" fmla="*/ 187596 h 807587"/>
              <a:gd name="connsiteX12" fmla="*/ 425841 w 1226128"/>
              <a:gd name="connsiteY12" fmla="*/ 0 h 807587"/>
              <a:gd name="connsiteX0" fmla="*/ 425841 w 1226128"/>
              <a:gd name="connsiteY0" fmla="*/ 0 h 807587"/>
              <a:gd name="connsiteX1" fmla="*/ 836748 w 1226128"/>
              <a:gd name="connsiteY1" fmla="*/ 3835 h 807587"/>
              <a:gd name="connsiteX2" fmla="*/ 831273 w 1226128"/>
              <a:gd name="connsiteY2" fmla="*/ 187596 h 807587"/>
              <a:gd name="connsiteX3" fmla="*/ 1226128 w 1226128"/>
              <a:gd name="connsiteY3" fmla="*/ 187596 h 807587"/>
              <a:gd name="connsiteX4" fmla="*/ 1226128 w 1226128"/>
              <a:gd name="connsiteY4" fmla="*/ 599769 h 807587"/>
              <a:gd name="connsiteX5" fmla="*/ 834737 w 1226128"/>
              <a:gd name="connsiteY5" fmla="*/ 599769 h 807587"/>
              <a:gd name="connsiteX6" fmla="*/ 834737 w 1226128"/>
              <a:gd name="connsiteY6" fmla="*/ 807587 h 807587"/>
              <a:gd name="connsiteX7" fmla="*/ 415637 w 1226128"/>
              <a:gd name="connsiteY7" fmla="*/ 807587 h 807587"/>
              <a:gd name="connsiteX8" fmla="*/ 415637 w 1226128"/>
              <a:gd name="connsiteY8" fmla="*/ 592842 h 807587"/>
              <a:gd name="connsiteX9" fmla="*/ 0 w 1226128"/>
              <a:gd name="connsiteY9" fmla="*/ 592842 h 807587"/>
              <a:gd name="connsiteX10" fmla="*/ 0 w 1226128"/>
              <a:gd name="connsiteY10" fmla="*/ 187596 h 807587"/>
              <a:gd name="connsiteX11" fmla="*/ 429491 w 1226128"/>
              <a:gd name="connsiteY11" fmla="*/ 187596 h 807587"/>
              <a:gd name="connsiteX12" fmla="*/ 425841 w 1226128"/>
              <a:gd name="connsiteY12" fmla="*/ 0 h 807587"/>
              <a:gd name="connsiteX0" fmla="*/ 425841 w 1226128"/>
              <a:gd name="connsiteY0" fmla="*/ 0 h 807587"/>
              <a:gd name="connsiteX1" fmla="*/ 836748 w 1226128"/>
              <a:gd name="connsiteY1" fmla="*/ 3835 h 807587"/>
              <a:gd name="connsiteX2" fmla="*/ 840398 w 1226128"/>
              <a:gd name="connsiteY2" fmla="*/ 187596 h 807587"/>
              <a:gd name="connsiteX3" fmla="*/ 1226128 w 1226128"/>
              <a:gd name="connsiteY3" fmla="*/ 187596 h 807587"/>
              <a:gd name="connsiteX4" fmla="*/ 1226128 w 1226128"/>
              <a:gd name="connsiteY4" fmla="*/ 599769 h 807587"/>
              <a:gd name="connsiteX5" fmla="*/ 834737 w 1226128"/>
              <a:gd name="connsiteY5" fmla="*/ 599769 h 807587"/>
              <a:gd name="connsiteX6" fmla="*/ 834737 w 1226128"/>
              <a:gd name="connsiteY6" fmla="*/ 807587 h 807587"/>
              <a:gd name="connsiteX7" fmla="*/ 415637 w 1226128"/>
              <a:gd name="connsiteY7" fmla="*/ 807587 h 807587"/>
              <a:gd name="connsiteX8" fmla="*/ 415637 w 1226128"/>
              <a:gd name="connsiteY8" fmla="*/ 592842 h 807587"/>
              <a:gd name="connsiteX9" fmla="*/ 0 w 1226128"/>
              <a:gd name="connsiteY9" fmla="*/ 592842 h 807587"/>
              <a:gd name="connsiteX10" fmla="*/ 0 w 1226128"/>
              <a:gd name="connsiteY10" fmla="*/ 187596 h 807587"/>
              <a:gd name="connsiteX11" fmla="*/ 429491 w 1226128"/>
              <a:gd name="connsiteY11" fmla="*/ 187596 h 807587"/>
              <a:gd name="connsiteX12" fmla="*/ 425841 w 1226128"/>
              <a:gd name="connsiteY12" fmla="*/ 0 h 807587"/>
              <a:gd name="connsiteX0" fmla="*/ 425841 w 1226128"/>
              <a:gd name="connsiteY0" fmla="*/ 0 h 807587"/>
              <a:gd name="connsiteX1" fmla="*/ 836748 w 1226128"/>
              <a:gd name="connsiteY1" fmla="*/ 3835 h 807587"/>
              <a:gd name="connsiteX2" fmla="*/ 840398 w 1226128"/>
              <a:gd name="connsiteY2" fmla="*/ 187596 h 807587"/>
              <a:gd name="connsiteX3" fmla="*/ 1226128 w 1226128"/>
              <a:gd name="connsiteY3" fmla="*/ 187596 h 807587"/>
              <a:gd name="connsiteX4" fmla="*/ 1226128 w 1226128"/>
              <a:gd name="connsiteY4" fmla="*/ 599769 h 807587"/>
              <a:gd name="connsiteX5" fmla="*/ 834737 w 1226128"/>
              <a:gd name="connsiteY5" fmla="*/ 599769 h 807587"/>
              <a:gd name="connsiteX6" fmla="*/ 834737 w 1226128"/>
              <a:gd name="connsiteY6" fmla="*/ 807587 h 807587"/>
              <a:gd name="connsiteX7" fmla="*/ 415637 w 1226128"/>
              <a:gd name="connsiteY7" fmla="*/ 807587 h 807587"/>
              <a:gd name="connsiteX8" fmla="*/ 415637 w 1226128"/>
              <a:gd name="connsiteY8" fmla="*/ 592842 h 807587"/>
              <a:gd name="connsiteX9" fmla="*/ 0 w 1226128"/>
              <a:gd name="connsiteY9" fmla="*/ 592842 h 807587"/>
              <a:gd name="connsiteX10" fmla="*/ 0 w 1226128"/>
              <a:gd name="connsiteY10" fmla="*/ 187596 h 807587"/>
              <a:gd name="connsiteX11" fmla="*/ 429491 w 1226128"/>
              <a:gd name="connsiteY11" fmla="*/ 185771 h 807587"/>
              <a:gd name="connsiteX12" fmla="*/ 425841 w 1226128"/>
              <a:gd name="connsiteY12" fmla="*/ 0 h 807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26128" h="807587">
                <a:moveTo>
                  <a:pt x="425841" y="0"/>
                </a:moveTo>
                <a:lnTo>
                  <a:pt x="836748" y="3835"/>
                </a:lnTo>
                <a:cubicBezTo>
                  <a:pt x="837357" y="63263"/>
                  <a:pt x="839789" y="128168"/>
                  <a:pt x="840398" y="187596"/>
                </a:cubicBezTo>
                <a:lnTo>
                  <a:pt x="1226128" y="187596"/>
                </a:lnTo>
                <a:lnTo>
                  <a:pt x="1226128" y="599769"/>
                </a:lnTo>
                <a:lnTo>
                  <a:pt x="834737" y="599769"/>
                </a:lnTo>
                <a:lnTo>
                  <a:pt x="834737" y="807587"/>
                </a:lnTo>
                <a:lnTo>
                  <a:pt x="415637" y="807587"/>
                </a:lnTo>
                <a:lnTo>
                  <a:pt x="415637" y="592842"/>
                </a:lnTo>
                <a:lnTo>
                  <a:pt x="0" y="592842"/>
                </a:lnTo>
                <a:lnTo>
                  <a:pt x="0" y="187596"/>
                </a:lnTo>
                <a:lnTo>
                  <a:pt x="429491" y="185771"/>
                </a:lnTo>
                <a:cubicBezTo>
                  <a:pt x="428274" y="123239"/>
                  <a:pt x="427058" y="62532"/>
                  <a:pt x="425841" y="0"/>
                </a:cubicBezTo>
                <a:close/>
              </a:path>
            </a:pathLst>
          </a:custGeom>
          <a:solidFill>
            <a:schemeClr val="accent5">
              <a:lumMod val="60000"/>
              <a:lumOff val="40000"/>
              <a:alpha val="50000"/>
            </a:schemeClr>
          </a:solidFill>
          <a:ln w="285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Arrow Connector 20">
            <a:extLst>
              <a:ext uri="{FF2B5EF4-FFF2-40B4-BE49-F238E27FC236}">
                <a16:creationId xmlns:a16="http://schemas.microsoft.com/office/drawing/2014/main" id="{DCDB29D1-87B8-4671-7B80-5FD7EA83AFA1}"/>
              </a:ext>
            </a:extLst>
          </p:cNvPr>
          <p:cNvCxnSpPr>
            <a:cxnSpLocks/>
          </p:cNvCxnSpPr>
          <p:nvPr/>
        </p:nvCxnSpPr>
        <p:spPr>
          <a:xfrm flipV="1">
            <a:off x="3457303" y="5232106"/>
            <a:ext cx="5824583" cy="658091"/>
          </a:xfrm>
          <a:prstGeom prst="straightConnector1">
            <a:avLst/>
          </a:prstGeom>
          <a:ln>
            <a:solidFill>
              <a:schemeClr val="bg2">
                <a:lumMod val="25000"/>
              </a:schemeClr>
            </a:solidFill>
            <a:tailEnd type="oval" w="med" len="med"/>
          </a:ln>
        </p:spPr>
        <p:style>
          <a:lnRef idx="1">
            <a:schemeClr val="accent1"/>
          </a:lnRef>
          <a:fillRef idx="0">
            <a:schemeClr val="accent1"/>
          </a:fillRef>
          <a:effectRef idx="0">
            <a:schemeClr val="accent1"/>
          </a:effectRef>
          <a:fontRef idx="minor">
            <a:schemeClr val="tx1"/>
          </a:fontRef>
        </p:style>
      </p:cxnSp>
      <p:sp>
        <p:nvSpPr>
          <p:cNvPr id="9" name="Title 2">
            <a:extLst>
              <a:ext uri="{FF2B5EF4-FFF2-40B4-BE49-F238E27FC236}">
                <a16:creationId xmlns:a16="http://schemas.microsoft.com/office/drawing/2014/main" id="{E51D3B29-1D56-5226-406D-EF4BE2816F1A}"/>
              </a:ext>
            </a:extLst>
          </p:cNvPr>
          <p:cNvSpPr txBox="1">
            <a:spLocks/>
          </p:cNvSpPr>
          <p:nvPr/>
        </p:nvSpPr>
        <p:spPr>
          <a:xfrm>
            <a:off x="0" y="0"/>
            <a:ext cx="12192000" cy="534705"/>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800" b="1">
                <a:solidFill>
                  <a:schemeClr val="bg1"/>
                </a:solidFill>
                <a:latin typeface="Arial" panose="020B0604020202020204" pitchFamily="34" charset="0"/>
                <a:cs typeface="Arial" panose="020B0604020202020204" pitchFamily="34" charset="0"/>
              </a:rPr>
              <a:t>Re-Purposing the Existing Nucleus Templates - MORRISTON HOSPITAL </a:t>
            </a:r>
          </a:p>
        </p:txBody>
      </p:sp>
      <p:sp>
        <p:nvSpPr>
          <p:cNvPr id="3" name="Slide Number Placeholder 2">
            <a:extLst>
              <a:ext uri="{FF2B5EF4-FFF2-40B4-BE49-F238E27FC236}">
                <a16:creationId xmlns:a16="http://schemas.microsoft.com/office/drawing/2014/main" id="{BC7A614E-25E9-7A38-10E1-1A460EAD9115}"/>
              </a:ext>
            </a:extLst>
          </p:cNvPr>
          <p:cNvSpPr>
            <a:spLocks noGrp="1"/>
          </p:cNvSpPr>
          <p:nvPr>
            <p:ph type="sldNum" sz="quarter" idx="12"/>
          </p:nvPr>
        </p:nvSpPr>
        <p:spPr/>
        <p:txBody>
          <a:bodyPr/>
          <a:lstStyle/>
          <a:p>
            <a:fld id="{9039D105-F26B-4E5B-B903-8DFF57142846}" type="slidenum">
              <a:rPr lang="en-GB" smtClean="0"/>
              <a:t>20</a:t>
            </a:fld>
            <a:endParaRPr lang="en-GB"/>
          </a:p>
        </p:txBody>
      </p:sp>
    </p:spTree>
    <p:extLst>
      <p:ext uri="{BB962C8B-B14F-4D97-AF65-F5344CB8AC3E}">
        <p14:creationId xmlns:p14="http://schemas.microsoft.com/office/powerpoint/2010/main" val="15674151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EC3B971-F597-4772-98F4-A8CB9881A70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6662" y="1335701"/>
            <a:ext cx="3354739" cy="5405409"/>
          </a:xfrm>
          <a:prstGeom prst="rect">
            <a:avLst/>
          </a:prstGeom>
          <a:ln w="60325">
            <a:solidFill>
              <a:schemeClr val="accent6"/>
            </a:solidFill>
          </a:ln>
        </p:spPr>
      </p:pic>
      <p:sp>
        <p:nvSpPr>
          <p:cNvPr id="11" name="TextBox 10">
            <a:extLst>
              <a:ext uri="{FF2B5EF4-FFF2-40B4-BE49-F238E27FC236}">
                <a16:creationId xmlns:a16="http://schemas.microsoft.com/office/drawing/2014/main" id="{2D770892-950E-472B-87C5-F10BC97BD5B4}"/>
              </a:ext>
            </a:extLst>
          </p:cNvPr>
          <p:cNvSpPr txBox="1"/>
          <p:nvPr/>
        </p:nvSpPr>
        <p:spPr>
          <a:xfrm>
            <a:off x="5314983" y="1306344"/>
            <a:ext cx="5869338" cy="5339923"/>
          </a:xfrm>
          <a:prstGeom prst="rect">
            <a:avLst/>
          </a:prstGeom>
          <a:solidFill>
            <a:schemeClr val="bg1"/>
          </a:solidFill>
          <a:ln>
            <a:solidFill>
              <a:schemeClr val="accent6"/>
            </a:solidFill>
          </a:ln>
        </p:spPr>
        <p:txBody>
          <a:bodyPr wrap="square" lIns="91440" tIns="45720" rIns="91440" bIns="45720" rtlCol="0" anchor="t">
            <a:spAutoFit/>
          </a:bodyPr>
          <a:lstStyle/>
          <a:p>
            <a:pPr marL="285750" indent="-285750">
              <a:spcBef>
                <a:spcPts val="300"/>
              </a:spcBef>
              <a:spcAft>
                <a:spcPts val="300"/>
              </a:spcAft>
              <a:buFont typeface="Arial" panose="020B0604020202020204" pitchFamily="34" charset="0"/>
              <a:buChar char="•"/>
            </a:pPr>
            <a:r>
              <a:rPr lang="en-GB" sz="1400" dirty="0">
                <a:solidFill>
                  <a:schemeClr val="bg2">
                    <a:lumMod val="25000"/>
                  </a:schemeClr>
                </a:solidFill>
              </a:rPr>
              <a:t>Solution based on Welsh Health Building Notes (with derogations)</a:t>
            </a:r>
          </a:p>
          <a:p>
            <a:pPr marL="285750" indent="-285750">
              <a:spcBef>
                <a:spcPts val="300"/>
              </a:spcBef>
              <a:spcAft>
                <a:spcPts val="300"/>
              </a:spcAft>
              <a:buFont typeface="Arial" panose="020B0604020202020204" pitchFamily="34" charset="0"/>
              <a:buChar char="•"/>
            </a:pPr>
            <a:r>
              <a:rPr lang="en-GB" sz="1400" dirty="0">
                <a:solidFill>
                  <a:schemeClr val="bg2">
                    <a:lumMod val="25000"/>
                  </a:schemeClr>
                </a:solidFill>
              </a:rPr>
              <a:t>Nested en-suite arrangement</a:t>
            </a:r>
            <a:endParaRPr lang="en-GB" sz="1400" dirty="0">
              <a:solidFill>
                <a:schemeClr val="bg2">
                  <a:lumMod val="25000"/>
                </a:schemeClr>
              </a:solidFill>
              <a:cs typeface="Calibri"/>
            </a:endParaRPr>
          </a:p>
          <a:p>
            <a:pPr marL="285750" indent="-285750">
              <a:spcBef>
                <a:spcPts val="300"/>
              </a:spcBef>
              <a:spcAft>
                <a:spcPts val="300"/>
              </a:spcAft>
              <a:buFont typeface="Arial" panose="020B0604020202020204" pitchFamily="34" charset="0"/>
              <a:buChar char="•"/>
            </a:pPr>
            <a:r>
              <a:rPr lang="en-GB" sz="1400" dirty="0">
                <a:solidFill>
                  <a:schemeClr val="bg2">
                    <a:lumMod val="25000"/>
                  </a:schemeClr>
                </a:solidFill>
              </a:rPr>
              <a:t>24 beds per ward (</a:t>
            </a:r>
            <a:r>
              <a:rPr lang="en-GB" sz="1200" i="1" dirty="0">
                <a:solidFill>
                  <a:schemeClr val="bg2">
                    <a:lumMod val="50000"/>
                  </a:schemeClr>
                </a:solidFill>
              </a:rPr>
              <a:t>3 x 4 bed bays and 12 x single bedrooms)</a:t>
            </a:r>
            <a:endParaRPr lang="en-GB" sz="1200" i="1" dirty="0">
              <a:solidFill>
                <a:schemeClr val="bg2">
                  <a:lumMod val="50000"/>
                </a:schemeClr>
              </a:solidFill>
              <a:cs typeface="Calibri"/>
            </a:endParaRPr>
          </a:p>
          <a:p>
            <a:pPr marL="285750" indent="-285750">
              <a:spcBef>
                <a:spcPts val="300"/>
              </a:spcBef>
              <a:spcAft>
                <a:spcPts val="300"/>
              </a:spcAft>
              <a:buFont typeface="Arial" panose="020B0604020202020204" pitchFamily="34" charset="0"/>
              <a:buChar char="•"/>
            </a:pPr>
            <a:r>
              <a:rPr lang="en-GB" sz="1400" dirty="0">
                <a:solidFill>
                  <a:schemeClr val="bg2">
                    <a:lumMod val="25000"/>
                  </a:schemeClr>
                </a:solidFill>
              </a:rPr>
              <a:t>50% single rooms</a:t>
            </a:r>
            <a:endParaRPr lang="en-GB" sz="1400" dirty="0">
              <a:solidFill>
                <a:schemeClr val="bg2">
                  <a:lumMod val="25000"/>
                </a:schemeClr>
              </a:solidFill>
              <a:cs typeface="Calibri"/>
            </a:endParaRPr>
          </a:p>
          <a:p>
            <a:pPr marL="285750" indent="-285750">
              <a:spcBef>
                <a:spcPts val="300"/>
              </a:spcBef>
              <a:spcAft>
                <a:spcPts val="300"/>
              </a:spcAft>
              <a:buFont typeface="Arial" panose="020B0604020202020204" pitchFamily="34" charset="0"/>
              <a:buChar char="•"/>
            </a:pPr>
            <a:r>
              <a:rPr lang="en-GB" sz="1400" dirty="0">
                <a:solidFill>
                  <a:schemeClr val="bg2">
                    <a:lumMod val="25000"/>
                  </a:schemeClr>
                </a:solidFill>
              </a:rPr>
              <a:t>3 nursing units – 8 beds per unit</a:t>
            </a:r>
            <a:endParaRPr lang="en-GB" sz="1400" dirty="0">
              <a:solidFill>
                <a:schemeClr val="bg2">
                  <a:lumMod val="25000"/>
                </a:schemeClr>
              </a:solidFill>
              <a:cs typeface="Calibri"/>
            </a:endParaRPr>
          </a:p>
          <a:p>
            <a:pPr marL="285750" indent="-285750">
              <a:spcBef>
                <a:spcPts val="300"/>
              </a:spcBef>
              <a:spcAft>
                <a:spcPts val="300"/>
              </a:spcAft>
              <a:buFont typeface="Arial" panose="020B0604020202020204" pitchFamily="34" charset="0"/>
              <a:buChar char="•"/>
            </a:pPr>
            <a:r>
              <a:rPr lang="en-GB" sz="1400" dirty="0">
                <a:solidFill>
                  <a:schemeClr val="bg2">
                    <a:lumMod val="25000"/>
                  </a:schemeClr>
                </a:solidFill>
              </a:rPr>
              <a:t>Additional clinical support services</a:t>
            </a:r>
            <a:endParaRPr lang="en-GB" sz="1400" dirty="0">
              <a:solidFill>
                <a:schemeClr val="bg2">
                  <a:lumMod val="25000"/>
                </a:schemeClr>
              </a:solidFill>
              <a:cs typeface="Calibri"/>
            </a:endParaRPr>
          </a:p>
          <a:p>
            <a:pPr marL="285750" indent="-285750">
              <a:spcBef>
                <a:spcPts val="300"/>
              </a:spcBef>
              <a:spcAft>
                <a:spcPts val="300"/>
              </a:spcAft>
              <a:buFont typeface="Arial" panose="020B0604020202020204" pitchFamily="34" charset="0"/>
              <a:buChar char="•"/>
            </a:pPr>
            <a:r>
              <a:rPr lang="en-GB" sz="1400" dirty="0">
                <a:solidFill>
                  <a:schemeClr val="bg2">
                    <a:lumMod val="25000"/>
                  </a:schemeClr>
                </a:solidFill>
              </a:rPr>
              <a:t>Fire escape strategy requires further consideration</a:t>
            </a:r>
            <a:endParaRPr lang="en-GB" sz="1400" dirty="0">
              <a:solidFill>
                <a:schemeClr val="bg2">
                  <a:lumMod val="25000"/>
                </a:schemeClr>
              </a:solidFill>
              <a:cs typeface="Calibri"/>
            </a:endParaRPr>
          </a:p>
          <a:p>
            <a:pPr marL="285750" indent="-285750">
              <a:spcBef>
                <a:spcPts val="300"/>
              </a:spcBef>
              <a:spcAft>
                <a:spcPts val="300"/>
              </a:spcAft>
              <a:buFont typeface="Arial" panose="020B0604020202020204" pitchFamily="34" charset="0"/>
              <a:buChar char="•"/>
            </a:pPr>
            <a:r>
              <a:rPr lang="en-GB" sz="1400" dirty="0">
                <a:solidFill>
                  <a:schemeClr val="bg2">
                    <a:lumMod val="25000"/>
                  </a:schemeClr>
                </a:solidFill>
              </a:rPr>
              <a:t>Additional ventilation requirements WHTM 03-01</a:t>
            </a:r>
            <a:endParaRPr lang="en-GB" sz="1400" dirty="0">
              <a:solidFill>
                <a:schemeClr val="bg2">
                  <a:lumMod val="25000"/>
                </a:schemeClr>
              </a:solidFill>
              <a:cs typeface="Calibri"/>
            </a:endParaRPr>
          </a:p>
          <a:p>
            <a:pPr marL="285750" indent="-285750">
              <a:spcBef>
                <a:spcPts val="300"/>
              </a:spcBef>
              <a:spcAft>
                <a:spcPts val="300"/>
              </a:spcAft>
              <a:buFont typeface="Arial" panose="020B0604020202020204" pitchFamily="34" charset="0"/>
              <a:buChar char="•"/>
            </a:pPr>
            <a:r>
              <a:rPr lang="en-GB" sz="1400" dirty="0">
                <a:solidFill>
                  <a:schemeClr val="bg2">
                    <a:lumMod val="25000"/>
                  </a:schemeClr>
                </a:solidFill>
              </a:rPr>
              <a:t>Natural light to four-bed bays</a:t>
            </a:r>
            <a:endParaRPr lang="en-GB" sz="1400" dirty="0">
              <a:solidFill>
                <a:schemeClr val="bg2">
                  <a:lumMod val="25000"/>
                </a:schemeClr>
              </a:solidFill>
              <a:cs typeface="Calibri"/>
            </a:endParaRPr>
          </a:p>
          <a:p>
            <a:pPr marL="285750" indent="-285750">
              <a:spcBef>
                <a:spcPts val="300"/>
              </a:spcBef>
              <a:spcAft>
                <a:spcPts val="300"/>
              </a:spcAft>
              <a:buFont typeface="Arial" panose="020B0604020202020204" pitchFamily="34" charset="0"/>
              <a:buChar char="•"/>
            </a:pPr>
            <a:r>
              <a:rPr lang="en-GB" sz="1400" i="1" dirty="0"/>
              <a:t>Existing - circa 10 nucleus templates (based on layout </a:t>
            </a:r>
            <a:r>
              <a:rPr lang="en-GB" sz="1400" i="1" dirty="0">
                <a:solidFill>
                  <a:schemeClr val="bg2">
                    <a:lumMod val="25000"/>
                  </a:schemeClr>
                </a:solidFill>
              </a:rPr>
              <a:t>plans)</a:t>
            </a:r>
            <a:endParaRPr lang="en-GB" sz="1400" i="1" dirty="0">
              <a:solidFill>
                <a:schemeClr val="bg2">
                  <a:lumMod val="25000"/>
                </a:schemeClr>
              </a:solidFill>
              <a:cs typeface="Calibri"/>
            </a:endParaRPr>
          </a:p>
          <a:p>
            <a:pPr marL="285750" indent="-285750">
              <a:spcBef>
                <a:spcPts val="300"/>
              </a:spcBef>
              <a:spcAft>
                <a:spcPts val="300"/>
              </a:spcAft>
              <a:buFont typeface="Arial" panose="020B0604020202020204" pitchFamily="34" charset="0"/>
              <a:buChar char="•"/>
            </a:pPr>
            <a:r>
              <a:rPr lang="en-GB" sz="1400" i="1" dirty="0">
                <a:solidFill>
                  <a:schemeClr val="bg2">
                    <a:lumMod val="25000"/>
                  </a:schemeClr>
                </a:solidFill>
              </a:rPr>
              <a:t>Existing nucleus template = 2 x 28 bed wards</a:t>
            </a:r>
            <a:endParaRPr lang="en-GB" sz="1400" i="1" dirty="0">
              <a:solidFill>
                <a:schemeClr val="bg2">
                  <a:lumMod val="25000"/>
                </a:schemeClr>
              </a:solidFill>
              <a:cs typeface="Calibri"/>
            </a:endParaRPr>
          </a:p>
          <a:p>
            <a:pPr marL="285750" indent="-285750">
              <a:spcBef>
                <a:spcPts val="300"/>
              </a:spcBef>
              <a:spcAft>
                <a:spcPts val="300"/>
              </a:spcAft>
              <a:buFont typeface="Arial" panose="020B0604020202020204" pitchFamily="34" charset="0"/>
              <a:buChar char="•"/>
            </a:pPr>
            <a:r>
              <a:rPr lang="en-GB" sz="1400" i="1" dirty="0">
                <a:solidFill>
                  <a:schemeClr val="bg2">
                    <a:lumMod val="25000"/>
                  </a:schemeClr>
                </a:solidFill>
              </a:rPr>
              <a:t>Retention of existing 560 inpatient beds (excluding burns &amp; CCU)</a:t>
            </a:r>
            <a:endParaRPr lang="en-GB" sz="1400" i="1" dirty="0">
              <a:solidFill>
                <a:schemeClr val="bg2">
                  <a:lumMod val="25000"/>
                </a:schemeClr>
              </a:solidFill>
              <a:cs typeface="Calibri"/>
            </a:endParaRPr>
          </a:p>
          <a:p>
            <a:pPr marL="285750" indent="-285750">
              <a:spcBef>
                <a:spcPts val="300"/>
              </a:spcBef>
              <a:spcAft>
                <a:spcPts val="300"/>
              </a:spcAft>
              <a:buFont typeface="Arial" panose="020B0604020202020204" pitchFamily="34" charset="0"/>
              <a:buChar char="•"/>
            </a:pPr>
            <a:r>
              <a:rPr lang="en-GB" sz="1400" i="1" dirty="0">
                <a:solidFill>
                  <a:schemeClr val="bg2">
                    <a:lumMod val="25000"/>
                  </a:schemeClr>
                </a:solidFill>
              </a:rPr>
              <a:t>Proposed reduction of 32 beds per template (total reduction of 320)</a:t>
            </a:r>
            <a:endParaRPr lang="en-GB" sz="1400" i="1" dirty="0">
              <a:solidFill>
                <a:schemeClr val="bg2">
                  <a:lumMod val="25000"/>
                </a:schemeClr>
              </a:solidFill>
              <a:cs typeface="Calibri"/>
            </a:endParaRPr>
          </a:p>
          <a:p>
            <a:pPr marL="285750" indent="-285750">
              <a:spcBef>
                <a:spcPts val="300"/>
              </a:spcBef>
              <a:spcAft>
                <a:spcPts val="300"/>
              </a:spcAft>
              <a:buFont typeface="Arial" panose="020B0604020202020204" pitchFamily="34" charset="0"/>
              <a:buChar char="•"/>
            </a:pPr>
            <a:r>
              <a:rPr lang="en-GB" sz="1400" i="1" dirty="0">
                <a:solidFill>
                  <a:schemeClr val="tx1">
                    <a:lumMod val="85000"/>
                    <a:lumOff val="15000"/>
                  </a:schemeClr>
                </a:solidFill>
              </a:rPr>
              <a:t>New decant facility – Six x 32 bed wards =192 beds</a:t>
            </a:r>
            <a:endParaRPr lang="en-GB" sz="1400" i="1" dirty="0">
              <a:solidFill>
                <a:schemeClr val="tx1">
                  <a:lumMod val="85000"/>
                  <a:lumOff val="15000"/>
                </a:schemeClr>
              </a:solidFill>
              <a:cs typeface="Calibri"/>
            </a:endParaRPr>
          </a:p>
          <a:p>
            <a:pPr marL="285750" indent="-285750">
              <a:spcBef>
                <a:spcPts val="300"/>
              </a:spcBef>
              <a:spcAft>
                <a:spcPts val="300"/>
              </a:spcAft>
              <a:buFont typeface="Arial" panose="020B0604020202020204" pitchFamily="34" charset="0"/>
              <a:buChar char="•"/>
            </a:pPr>
            <a:r>
              <a:rPr lang="en-GB" sz="1400" b="1" i="1" dirty="0">
                <a:solidFill>
                  <a:srgbClr val="FF0000"/>
                </a:solidFill>
              </a:rPr>
              <a:t>Further work required to consider impact of phased refurbishment on roof replacement and services infrastructure upgrade works – see following </a:t>
            </a:r>
            <a:r>
              <a:rPr lang="en-GB" sz="1400" b="1" i="1" dirty="0" smtClean="0">
                <a:solidFill>
                  <a:srgbClr val="FF0000"/>
                </a:solidFill>
              </a:rPr>
              <a:t>slides</a:t>
            </a:r>
          </a:p>
          <a:p>
            <a:pPr marL="285750" indent="-285750">
              <a:spcBef>
                <a:spcPts val="300"/>
              </a:spcBef>
              <a:spcAft>
                <a:spcPts val="300"/>
              </a:spcAft>
              <a:buFont typeface="Arial" panose="020B0604020202020204" pitchFamily="34" charset="0"/>
              <a:buChar char="•"/>
            </a:pPr>
            <a:r>
              <a:rPr lang="en-GB" sz="1400" b="1" i="1" dirty="0" smtClean="0">
                <a:solidFill>
                  <a:srgbClr val="FF0000"/>
                </a:solidFill>
                <a:cs typeface="Calibri"/>
              </a:rPr>
              <a:t>Final bed number requirements will be modelled as part of detailed business case preparation.</a:t>
            </a:r>
            <a:endParaRPr lang="en-GB" sz="1400" i="1" dirty="0">
              <a:solidFill>
                <a:schemeClr val="bg2">
                  <a:lumMod val="25000"/>
                </a:schemeClr>
              </a:solidFill>
            </a:endParaRPr>
          </a:p>
        </p:txBody>
      </p:sp>
      <p:sp>
        <p:nvSpPr>
          <p:cNvPr id="6" name="TextBox 5">
            <a:extLst>
              <a:ext uri="{FF2B5EF4-FFF2-40B4-BE49-F238E27FC236}">
                <a16:creationId xmlns:a16="http://schemas.microsoft.com/office/drawing/2014/main" id="{7FF65D39-79A5-9CC5-B06F-F95F2728EC0D}"/>
              </a:ext>
            </a:extLst>
          </p:cNvPr>
          <p:cNvSpPr txBox="1"/>
          <p:nvPr/>
        </p:nvSpPr>
        <p:spPr>
          <a:xfrm>
            <a:off x="94313" y="630190"/>
            <a:ext cx="11090007" cy="522948"/>
          </a:xfrm>
          <a:prstGeom prst="rect">
            <a:avLst/>
          </a:prstGeom>
          <a:solidFill>
            <a:schemeClr val="bg2"/>
          </a:solidFill>
        </p:spPr>
        <p:style>
          <a:lnRef idx="1">
            <a:schemeClr val="accent6"/>
          </a:lnRef>
          <a:fillRef idx="2">
            <a:schemeClr val="accent6"/>
          </a:fillRef>
          <a:effectRef idx="1">
            <a:schemeClr val="accent6"/>
          </a:effectRef>
          <a:fontRef idx="minor">
            <a:schemeClr val="dk1"/>
          </a:fontRef>
        </p:style>
        <p:txBody>
          <a:bodyPr wrap="square" rtlCol="0">
            <a:normAutofit fontScale="92500" lnSpcReduction="20000"/>
          </a:bodyPr>
          <a:lstStyle/>
          <a:p>
            <a:r>
              <a:rPr lang="en-GB" b="1"/>
              <a:t>RE-PURPOSING THE NUCLEUS TEMPLATES</a:t>
            </a:r>
          </a:p>
          <a:p>
            <a:r>
              <a:rPr lang="en-GB" sz="1600">
                <a:solidFill>
                  <a:schemeClr val="bg2">
                    <a:lumMod val="50000"/>
                  </a:schemeClr>
                </a:solidFill>
              </a:rPr>
              <a:t>Suggested ward refurbishment solution.  </a:t>
            </a:r>
            <a:r>
              <a:rPr lang="en-GB" sz="1600" i="1">
                <a:solidFill>
                  <a:schemeClr val="bg2">
                    <a:lumMod val="50000"/>
                  </a:schemeClr>
                </a:solidFill>
              </a:rPr>
              <a:t>50% single bedrooms</a:t>
            </a:r>
            <a:endParaRPr lang="en-GB" sz="1600" i="1"/>
          </a:p>
          <a:p>
            <a:endParaRPr lang="en-GB"/>
          </a:p>
        </p:txBody>
      </p:sp>
      <p:sp>
        <p:nvSpPr>
          <p:cNvPr id="2" name="Title 2">
            <a:extLst>
              <a:ext uri="{FF2B5EF4-FFF2-40B4-BE49-F238E27FC236}">
                <a16:creationId xmlns:a16="http://schemas.microsoft.com/office/drawing/2014/main" id="{0B5F1D6D-6333-A0B7-D98A-B99CE175457F}"/>
              </a:ext>
            </a:extLst>
          </p:cNvPr>
          <p:cNvSpPr txBox="1">
            <a:spLocks/>
          </p:cNvSpPr>
          <p:nvPr/>
        </p:nvSpPr>
        <p:spPr>
          <a:xfrm>
            <a:off x="0" y="-23915"/>
            <a:ext cx="12192000" cy="446904"/>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800" b="1">
                <a:solidFill>
                  <a:schemeClr val="bg1"/>
                </a:solidFill>
                <a:latin typeface="Arial" panose="020B0604020202020204" pitchFamily="34" charset="0"/>
                <a:cs typeface="Arial" panose="020B0604020202020204" pitchFamily="34" charset="0"/>
              </a:rPr>
              <a:t>Health Board Endorsed – Model Ward</a:t>
            </a:r>
          </a:p>
        </p:txBody>
      </p:sp>
      <p:sp>
        <p:nvSpPr>
          <p:cNvPr id="3" name="Slide Number Placeholder 2">
            <a:extLst>
              <a:ext uri="{FF2B5EF4-FFF2-40B4-BE49-F238E27FC236}">
                <a16:creationId xmlns:a16="http://schemas.microsoft.com/office/drawing/2014/main" id="{E91DB664-BEB1-7CA0-476B-7D9DFDD92770}"/>
              </a:ext>
            </a:extLst>
          </p:cNvPr>
          <p:cNvSpPr>
            <a:spLocks noGrp="1"/>
          </p:cNvSpPr>
          <p:nvPr>
            <p:ph type="sldNum" sz="quarter" idx="12"/>
          </p:nvPr>
        </p:nvSpPr>
        <p:spPr/>
        <p:txBody>
          <a:bodyPr/>
          <a:lstStyle/>
          <a:p>
            <a:fld id="{9039D105-F26B-4E5B-B903-8DFF57142846}" type="slidenum">
              <a:rPr lang="en-GB" smtClean="0"/>
              <a:t>21</a:t>
            </a:fld>
            <a:endParaRPr lang="en-GB"/>
          </a:p>
        </p:txBody>
      </p:sp>
    </p:spTree>
    <p:extLst>
      <p:ext uri="{BB962C8B-B14F-4D97-AF65-F5344CB8AC3E}">
        <p14:creationId xmlns:p14="http://schemas.microsoft.com/office/powerpoint/2010/main" val="38359480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a:extLst>
              <a:ext uri="{FF2B5EF4-FFF2-40B4-BE49-F238E27FC236}">
                <a16:creationId xmlns:a16="http://schemas.microsoft.com/office/drawing/2014/main" id="{C5856B2B-B75D-F6B6-3DD9-2632A4B7A96F}"/>
              </a:ext>
            </a:extLst>
          </p:cNvPr>
          <p:cNvSpPr txBox="1"/>
          <p:nvPr/>
        </p:nvSpPr>
        <p:spPr>
          <a:xfrm>
            <a:off x="267231" y="555081"/>
            <a:ext cx="5209363" cy="615553"/>
          </a:xfrm>
          <a:prstGeom prst="rect">
            <a:avLst/>
          </a:prstGeom>
          <a:solidFill>
            <a:schemeClr val="bg1">
              <a:lumMod val="85000"/>
              <a:alpha val="70000"/>
            </a:schemeClr>
          </a:solidFill>
        </p:spPr>
        <p:txBody>
          <a:bodyPr wrap="square" rtlCol="0">
            <a:spAutoFit/>
          </a:bodyPr>
          <a:lstStyle/>
          <a:p>
            <a:r>
              <a:rPr lang="en-GB" b="1"/>
              <a:t>RE-PURPOSING THE NUCLEUS TEMPLATES</a:t>
            </a:r>
          </a:p>
          <a:p>
            <a:r>
              <a:rPr lang="en-GB" sz="1600">
                <a:solidFill>
                  <a:schemeClr val="bg2">
                    <a:lumMod val="50000"/>
                  </a:schemeClr>
                </a:solidFill>
              </a:rPr>
              <a:t>Potential refurbishment &amp; roof replacement timeline</a:t>
            </a:r>
            <a:endParaRPr lang="en-GB"/>
          </a:p>
        </p:txBody>
      </p:sp>
      <p:sp>
        <p:nvSpPr>
          <p:cNvPr id="5" name="TextBox 4">
            <a:extLst>
              <a:ext uri="{FF2B5EF4-FFF2-40B4-BE49-F238E27FC236}">
                <a16:creationId xmlns:a16="http://schemas.microsoft.com/office/drawing/2014/main" id="{8101822C-4A1E-6111-31CE-5B58F58F9F87}"/>
              </a:ext>
            </a:extLst>
          </p:cNvPr>
          <p:cNvSpPr txBox="1"/>
          <p:nvPr/>
        </p:nvSpPr>
        <p:spPr>
          <a:xfrm>
            <a:off x="381455" y="3659200"/>
            <a:ext cx="8874512" cy="2846933"/>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spcBef>
                <a:spcPts val="300"/>
              </a:spcBef>
              <a:spcAft>
                <a:spcPts val="300"/>
              </a:spcAft>
            </a:pPr>
            <a:r>
              <a:rPr lang="en-GB" sz="1600" b="1">
                <a:solidFill>
                  <a:schemeClr val="bg2">
                    <a:lumMod val="25000"/>
                  </a:schemeClr>
                </a:solidFill>
              </a:rPr>
              <a:t>Existing bed numbers – circa 560 beds needs to be maintained as part of the CSP (non-compliant spaces)</a:t>
            </a:r>
          </a:p>
          <a:p>
            <a:pPr>
              <a:spcBef>
                <a:spcPts val="300"/>
              </a:spcBef>
              <a:spcAft>
                <a:spcPts val="300"/>
              </a:spcAft>
            </a:pPr>
            <a:r>
              <a:rPr lang="en-GB" sz="1600">
                <a:solidFill>
                  <a:schemeClr val="bg2">
                    <a:lumMod val="25000"/>
                  </a:schemeClr>
                </a:solidFill>
              </a:rPr>
              <a:t>Phase 1:  Build 6 x 32 bed decant wards.  Open 4 wards (avoid significant increase in bed numbers) </a:t>
            </a:r>
          </a:p>
          <a:p>
            <a:pPr>
              <a:spcBef>
                <a:spcPts val="300"/>
              </a:spcBef>
              <a:spcAft>
                <a:spcPts val="300"/>
              </a:spcAft>
            </a:pPr>
            <a:r>
              <a:rPr lang="en-GB" sz="1600">
                <a:solidFill>
                  <a:schemeClr val="bg2">
                    <a:lumMod val="25000"/>
                  </a:schemeClr>
                </a:solidFill>
              </a:rPr>
              <a:t>	  Decant four wards into new build and refurbish. Work done in pairs due to roof configuration</a:t>
            </a:r>
          </a:p>
          <a:p>
            <a:pPr>
              <a:spcBef>
                <a:spcPts val="300"/>
              </a:spcBef>
              <a:spcAft>
                <a:spcPts val="300"/>
              </a:spcAft>
            </a:pPr>
            <a:r>
              <a:rPr lang="en-GB" sz="1600">
                <a:solidFill>
                  <a:schemeClr val="bg2">
                    <a:lumMod val="25000"/>
                  </a:schemeClr>
                </a:solidFill>
              </a:rPr>
              <a:t>Phase 2:  Decant two wards into refurbished area and two wards into new build. </a:t>
            </a:r>
          </a:p>
          <a:p>
            <a:pPr>
              <a:spcBef>
                <a:spcPts val="300"/>
              </a:spcBef>
              <a:spcAft>
                <a:spcPts val="300"/>
              </a:spcAft>
            </a:pPr>
            <a:r>
              <a:rPr lang="en-GB" sz="1600">
                <a:solidFill>
                  <a:schemeClr val="bg2">
                    <a:lumMod val="25000"/>
                  </a:schemeClr>
                </a:solidFill>
              </a:rPr>
              <a:t>Phase 3:  Decant two wards into refurbished area and close two wards to allow roof replacement</a:t>
            </a:r>
          </a:p>
          <a:p>
            <a:pPr>
              <a:spcBef>
                <a:spcPts val="300"/>
              </a:spcBef>
              <a:spcAft>
                <a:spcPts val="300"/>
              </a:spcAft>
            </a:pPr>
            <a:r>
              <a:rPr lang="en-GB" sz="1600">
                <a:solidFill>
                  <a:schemeClr val="bg2">
                    <a:lumMod val="25000"/>
                  </a:schemeClr>
                </a:solidFill>
              </a:rPr>
              <a:t>Phase 4:  Decant two wards into refurbished area and close two wards to allow roof replacement</a:t>
            </a:r>
          </a:p>
          <a:p>
            <a:pPr>
              <a:spcBef>
                <a:spcPts val="300"/>
              </a:spcBef>
              <a:spcAft>
                <a:spcPts val="300"/>
              </a:spcAft>
            </a:pPr>
            <a:r>
              <a:rPr lang="en-GB" sz="1600">
                <a:solidFill>
                  <a:schemeClr val="bg2">
                    <a:lumMod val="25000"/>
                  </a:schemeClr>
                </a:solidFill>
              </a:rPr>
              <a:t>Phase 5:  Decant two wards into refurbished area and close two wards to allow roof replacement</a:t>
            </a:r>
          </a:p>
          <a:p>
            <a:pPr>
              <a:spcBef>
                <a:spcPts val="300"/>
              </a:spcBef>
              <a:spcAft>
                <a:spcPts val="300"/>
              </a:spcAft>
            </a:pPr>
            <a:r>
              <a:rPr lang="en-GB" sz="1600">
                <a:solidFill>
                  <a:schemeClr val="bg2">
                    <a:lumMod val="25000"/>
                  </a:schemeClr>
                </a:solidFill>
              </a:rPr>
              <a:t>Phase 6:  Complete and open remaining wards.  </a:t>
            </a:r>
            <a:r>
              <a:rPr lang="en-GB" sz="1600" b="1">
                <a:solidFill>
                  <a:srgbClr val="FF0000"/>
                </a:solidFill>
              </a:rPr>
              <a:t>Circa 432 beds (compliant spaces)</a:t>
            </a:r>
          </a:p>
        </p:txBody>
      </p:sp>
      <p:graphicFrame>
        <p:nvGraphicFramePr>
          <p:cNvPr id="14" name="Object 13">
            <a:extLst>
              <a:ext uri="{FF2B5EF4-FFF2-40B4-BE49-F238E27FC236}">
                <a16:creationId xmlns:a16="http://schemas.microsoft.com/office/drawing/2014/main" id="{4A96D75B-255E-BFF7-6223-54912D84B429}"/>
              </a:ext>
            </a:extLst>
          </p:cNvPr>
          <p:cNvGraphicFramePr>
            <a:graphicFrameLocks noChangeAspect="1"/>
          </p:cNvGraphicFramePr>
          <p:nvPr/>
        </p:nvGraphicFramePr>
        <p:xfrm>
          <a:off x="381000" y="1435100"/>
          <a:ext cx="11499850" cy="2105025"/>
        </p:xfrm>
        <a:graphic>
          <a:graphicData uri="http://schemas.openxmlformats.org/presentationml/2006/ole">
            <mc:AlternateContent xmlns:mc="http://schemas.openxmlformats.org/markup-compatibility/2006">
              <mc:Choice xmlns:v="urn:schemas-microsoft-com:vml" Requires="v">
                <p:oleObj spid="_x0000_s45059" name="Worksheet" r:id="rId3" imgW="8031569" imgH="1470450" progId="Excel.Sheet.8">
                  <p:embed/>
                </p:oleObj>
              </mc:Choice>
              <mc:Fallback>
                <p:oleObj name="Worksheet" r:id="rId3" imgW="8031569" imgH="1470450" progId="Excel.Sheet.8">
                  <p:embed/>
                  <p:pic>
                    <p:nvPicPr>
                      <p:cNvPr id="14" name="Object 13">
                        <a:extLst>
                          <a:ext uri="{FF2B5EF4-FFF2-40B4-BE49-F238E27FC236}">
                            <a16:creationId xmlns:a16="http://schemas.microsoft.com/office/drawing/2014/main" id="{4A96D75B-255E-BFF7-6223-54912D84B429}"/>
                          </a:ext>
                        </a:extLst>
                      </p:cNvPr>
                      <p:cNvPicPr/>
                      <p:nvPr/>
                    </p:nvPicPr>
                    <p:blipFill>
                      <a:blip r:embed="rId4"/>
                      <a:stretch>
                        <a:fillRect/>
                      </a:stretch>
                    </p:blipFill>
                    <p:spPr>
                      <a:xfrm>
                        <a:off x="381000" y="1435100"/>
                        <a:ext cx="11499850" cy="2105025"/>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5">
            <p14:nvContentPartPr>
              <p14:cNvPr id="4" name="Ink 3">
                <a:extLst>
                  <a:ext uri="{FF2B5EF4-FFF2-40B4-BE49-F238E27FC236}">
                    <a16:creationId xmlns:a16="http://schemas.microsoft.com/office/drawing/2014/main" id="{A75199C2-70AE-F077-9447-0EC7A6382D34}"/>
                  </a:ext>
                </a:extLst>
              </p14:cNvPr>
              <p14:cNvContentPartPr/>
              <p14:nvPr/>
            </p14:nvContentPartPr>
            <p14:xfrm>
              <a:off x="376690" y="2509861"/>
              <a:ext cx="11491920" cy="360"/>
            </p14:xfrm>
          </p:contentPart>
        </mc:Choice>
        <mc:Fallback xmlns="">
          <p:pic>
            <p:nvPicPr>
              <p:cNvPr id="4" name="Ink 3">
                <a:extLst>
                  <a:ext uri="{FF2B5EF4-FFF2-40B4-BE49-F238E27FC236}">
                    <a16:creationId xmlns:a16="http://schemas.microsoft.com/office/drawing/2014/main" id="{A75199C2-70AE-F077-9447-0EC7A6382D34}"/>
                  </a:ext>
                </a:extLst>
              </p:cNvPr>
              <p:cNvPicPr/>
              <p:nvPr/>
            </p:nvPicPr>
            <p:blipFill>
              <a:blip r:embed="rId6"/>
              <a:stretch>
                <a:fillRect/>
              </a:stretch>
            </p:blipFill>
            <p:spPr>
              <a:xfrm>
                <a:off x="367690" y="2500861"/>
                <a:ext cx="1150956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F65F5D5A-064B-DA5F-885E-8A79592600AD}"/>
                  </a:ext>
                </a:extLst>
              </p14:cNvPr>
              <p14:cNvContentPartPr/>
              <p14:nvPr/>
            </p14:nvContentPartPr>
            <p14:xfrm>
              <a:off x="10974370" y="2526061"/>
              <a:ext cx="360" cy="999000"/>
            </p14:xfrm>
          </p:contentPart>
        </mc:Choice>
        <mc:Fallback xmlns="">
          <p:pic>
            <p:nvPicPr>
              <p:cNvPr id="8" name="Ink 7">
                <a:extLst>
                  <a:ext uri="{FF2B5EF4-FFF2-40B4-BE49-F238E27FC236}">
                    <a16:creationId xmlns:a16="http://schemas.microsoft.com/office/drawing/2014/main" id="{F65F5D5A-064B-DA5F-885E-8A79592600AD}"/>
                  </a:ext>
                </a:extLst>
              </p:cNvPr>
              <p:cNvPicPr/>
              <p:nvPr/>
            </p:nvPicPr>
            <p:blipFill>
              <a:blip r:embed="rId8"/>
              <a:stretch>
                <a:fillRect/>
              </a:stretch>
            </p:blipFill>
            <p:spPr>
              <a:xfrm>
                <a:off x="10965370" y="2517061"/>
                <a:ext cx="18000" cy="10166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9" name="Ink 8">
                <a:extLst>
                  <a:ext uri="{FF2B5EF4-FFF2-40B4-BE49-F238E27FC236}">
                    <a16:creationId xmlns:a16="http://schemas.microsoft.com/office/drawing/2014/main" id="{9A00400F-7B29-A528-C7FF-7313A6125610}"/>
                  </a:ext>
                </a:extLst>
              </p14:cNvPr>
              <p14:cNvContentPartPr/>
              <p14:nvPr/>
            </p14:nvContentPartPr>
            <p14:xfrm>
              <a:off x="10991290" y="3543061"/>
              <a:ext cx="857160" cy="360"/>
            </p14:xfrm>
          </p:contentPart>
        </mc:Choice>
        <mc:Fallback xmlns="">
          <p:pic>
            <p:nvPicPr>
              <p:cNvPr id="9" name="Ink 8">
                <a:extLst>
                  <a:ext uri="{FF2B5EF4-FFF2-40B4-BE49-F238E27FC236}">
                    <a16:creationId xmlns:a16="http://schemas.microsoft.com/office/drawing/2014/main" id="{9A00400F-7B29-A528-C7FF-7313A6125610}"/>
                  </a:ext>
                </a:extLst>
              </p:cNvPr>
              <p:cNvPicPr/>
              <p:nvPr/>
            </p:nvPicPr>
            <p:blipFill>
              <a:blip r:embed="rId10"/>
              <a:stretch>
                <a:fillRect/>
              </a:stretch>
            </p:blipFill>
            <p:spPr>
              <a:xfrm>
                <a:off x="10982286" y="3534061"/>
                <a:ext cx="874807"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0" name="Ink 9">
                <a:extLst>
                  <a:ext uri="{FF2B5EF4-FFF2-40B4-BE49-F238E27FC236}">
                    <a16:creationId xmlns:a16="http://schemas.microsoft.com/office/drawing/2014/main" id="{B510D024-7D19-FE87-8AA6-435F2B9FF724}"/>
                  </a:ext>
                </a:extLst>
              </p14:cNvPr>
              <p14:cNvContentPartPr/>
              <p14:nvPr/>
            </p14:nvContentPartPr>
            <p14:xfrm>
              <a:off x="11849170" y="2516701"/>
              <a:ext cx="360" cy="1004040"/>
            </p14:xfrm>
          </p:contentPart>
        </mc:Choice>
        <mc:Fallback xmlns="">
          <p:pic>
            <p:nvPicPr>
              <p:cNvPr id="10" name="Ink 9">
                <a:extLst>
                  <a:ext uri="{FF2B5EF4-FFF2-40B4-BE49-F238E27FC236}">
                    <a16:creationId xmlns:a16="http://schemas.microsoft.com/office/drawing/2014/main" id="{B510D024-7D19-FE87-8AA6-435F2B9FF724}"/>
                  </a:ext>
                </a:extLst>
              </p:cNvPr>
              <p:cNvPicPr/>
              <p:nvPr/>
            </p:nvPicPr>
            <p:blipFill>
              <a:blip r:embed="rId12"/>
              <a:stretch>
                <a:fillRect/>
              </a:stretch>
            </p:blipFill>
            <p:spPr>
              <a:xfrm>
                <a:off x="11840170" y="2507701"/>
                <a:ext cx="18000" cy="10216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1" name="Ink 10">
                <a:extLst>
                  <a:ext uri="{FF2B5EF4-FFF2-40B4-BE49-F238E27FC236}">
                    <a16:creationId xmlns:a16="http://schemas.microsoft.com/office/drawing/2014/main" id="{0674B329-70D2-E928-17EE-1D0DFA2D3E7A}"/>
                  </a:ext>
                </a:extLst>
              </p14:cNvPr>
              <p14:cNvContentPartPr/>
              <p14:nvPr/>
            </p14:nvContentPartPr>
            <p14:xfrm>
              <a:off x="11026930" y="2620381"/>
              <a:ext cx="360" cy="360"/>
            </p14:xfrm>
          </p:contentPart>
        </mc:Choice>
        <mc:Fallback xmlns="">
          <p:pic>
            <p:nvPicPr>
              <p:cNvPr id="11" name="Ink 10">
                <a:extLst>
                  <a:ext uri="{FF2B5EF4-FFF2-40B4-BE49-F238E27FC236}">
                    <a16:creationId xmlns:a16="http://schemas.microsoft.com/office/drawing/2014/main" id="{0674B329-70D2-E928-17EE-1D0DFA2D3E7A}"/>
                  </a:ext>
                </a:extLst>
              </p:cNvPr>
              <p:cNvPicPr/>
              <p:nvPr/>
            </p:nvPicPr>
            <p:blipFill>
              <a:blip r:embed="rId14"/>
              <a:stretch>
                <a:fillRect/>
              </a:stretch>
            </p:blipFill>
            <p:spPr>
              <a:xfrm>
                <a:off x="10972930" y="2512381"/>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2" name="Ink 11">
                <a:extLst>
                  <a:ext uri="{FF2B5EF4-FFF2-40B4-BE49-F238E27FC236}">
                    <a16:creationId xmlns:a16="http://schemas.microsoft.com/office/drawing/2014/main" id="{26D20FEB-DD8E-AA17-8D9C-0E40B0BF3BC6}"/>
                  </a:ext>
                </a:extLst>
              </p14:cNvPr>
              <p14:cNvContentPartPr/>
              <p14:nvPr/>
            </p14:nvContentPartPr>
            <p14:xfrm>
              <a:off x="11026930" y="2893621"/>
              <a:ext cx="360" cy="360"/>
            </p14:xfrm>
          </p:contentPart>
        </mc:Choice>
        <mc:Fallback xmlns="">
          <p:pic>
            <p:nvPicPr>
              <p:cNvPr id="12" name="Ink 11">
                <a:extLst>
                  <a:ext uri="{FF2B5EF4-FFF2-40B4-BE49-F238E27FC236}">
                    <a16:creationId xmlns:a16="http://schemas.microsoft.com/office/drawing/2014/main" id="{26D20FEB-DD8E-AA17-8D9C-0E40B0BF3BC6}"/>
                  </a:ext>
                </a:extLst>
              </p:cNvPr>
              <p:cNvPicPr/>
              <p:nvPr/>
            </p:nvPicPr>
            <p:blipFill>
              <a:blip r:embed="rId14"/>
              <a:stretch>
                <a:fillRect/>
              </a:stretch>
            </p:blipFill>
            <p:spPr>
              <a:xfrm>
                <a:off x="10972930" y="2785621"/>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3" name="Ink 12">
                <a:extLst>
                  <a:ext uri="{FF2B5EF4-FFF2-40B4-BE49-F238E27FC236}">
                    <a16:creationId xmlns:a16="http://schemas.microsoft.com/office/drawing/2014/main" id="{FD008D73-B997-CB29-A5A3-2FCABDEF15EC}"/>
                  </a:ext>
                </a:extLst>
              </p14:cNvPr>
              <p14:cNvContentPartPr/>
              <p14:nvPr/>
            </p14:nvContentPartPr>
            <p14:xfrm>
              <a:off x="11026930" y="3138781"/>
              <a:ext cx="360" cy="360"/>
            </p14:xfrm>
          </p:contentPart>
        </mc:Choice>
        <mc:Fallback xmlns="">
          <p:pic>
            <p:nvPicPr>
              <p:cNvPr id="13" name="Ink 12">
                <a:extLst>
                  <a:ext uri="{FF2B5EF4-FFF2-40B4-BE49-F238E27FC236}">
                    <a16:creationId xmlns:a16="http://schemas.microsoft.com/office/drawing/2014/main" id="{FD008D73-B997-CB29-A5A3-2FCABDEF15EC}"/>
                  </a:ext>
                </a:extLst>
              </p:cNvPr>
              <p:cNvPicPr/>
              <p:nvPr/>
            </p:nvPicPr>
            <p:blipFill>
              <a:blip r:embed="rId14"/>
              <a:stretch>
                <a:fillRect/>
              </a:stretch>
            </p:blipFill>
            <p:spPr>
              <a:xfrm>
                <a:off x="10972930" y="3030781"/>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5" name="Ink 14">
                <a:extLst>
                  <a:ext uri="{FF2B5EF4-FFF2-40B4-BE49-F238E27FC236}">
                    <a16:creationId xmlns:a16="http://schemas.microsoft.com/office/drawing/2014/main" id="{279A6BD9-4082-3EA8-1CE4-8B90B1C19469}"/>
                  </a:ext>
                </a:extLst>
              </p14:cNvPr>
              <p14:cNvContentPartPr/>
              <p14:nvPr/>
            </p14:nvContentPartPr>
            <p14:xfrm>
              <a:off x="11026930" y="3383941"/>
              <a:ext cx="360" cy="360"/>
            </p14:xfrm>
          </p:contentPart>
        </mc:Choice>
        <mc:Fallback xmlns="">
          <p:pic>
            <p:nvPicPr>
              <p:cNvPr id="15" name="Ink 14">
                <a:extLst>
                  <a:ext uri="{FF2B5EF4-FFF2-40B4-BE49-F238E27FC236}">
                    <a16:creationId xmlns:a16="http://schemas.microsoft.com/office/drawing/2014/main" id="{279A6BD9-4082-3EA8-1CE4-8B90B1C19469}"/>
                  </a:ext>
                </a:extLst>
              </p:cNvPr>
              <p:cNvPicPr/>
              <p:nvPr/>
            </p:nvPicPr>
            <p:blipFill>
              <a:blip r:embed="rId14"/>
              <a:stretch>
                <a:fillRect/>
              </a:stretch>
            </p:blipFill>
            <p:spPr>
              <a:xfrm>
                <a:off x="10972930" y="3275941"/>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6" name="Ink 15">
                <a:extLst>
                  <a:ext uri="{FF2B5EF4-FFF2-40B4-BE49-F238E27FC236}">
                    <a16:creationId xmlns:a16="http://schemas.microsoft.com/office/drawing/2014/main" id="{648DD03B-76EB-2CFB-E01E-D39796DBC5D0}"/>
                  </a:ext>
                </a:extLst>
              </p14:cNvPr>
              <p14:cNvContentPartPr/>
              <p14:nvPr/>
            </p14:nvContentPartPr>
            <p14:xfrm>
              <a:off x="11026930" y="1819021"/>
              <a:ext cx="360" cy="360"/>
            </p14:xfrm>
          </p:contentPart>
        </mc:Choice>
        <mc:Fallback xmlns="">
          <p:pic>
            <p:nvPicPr>
              <p:cNvPr id="16" name="Ink 15">
                <a:extLst>
                  <a:ext uri="{FF2B5EF4-FFF2-40B4-BE49-F238E27FC236}">
                    <a16:creationId xmlns:a16="http://schemas.microsoft.com/office/drawing/2014/main" id="{648DD03B-76EB-2CFB-E01E-D39796DBC5D0}"/>
                  </a:ext>
                </a:extLst>
              </p:cNvPr>
              <p:cNvPicPr/>
              <p:nvPr/>
            </p:nvPicPr>
            <p:blipFill>
              <a:blip r:embed="rId19"/>
              <a:stretch>
                <a:fillRect/>
              </a:stretch>
            </p:blipFill>
            <p:spPr>
              <a:xfrm>
                <a:off x="10972930" y="1711021"/>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7" name="Ink 16">
                <a:extLst>
                  <a:ext uri="{FF2B5EF4-FFF2-40B4-BE49-F238E27FC236}">
                    <a16:creationId xmlns:a16="http://schemas.microsoft.com/office/drawing/2014/main" id="{E3B31CA6-E203-5339-6387-DB4CA8542ACB}"/>
                  </a:ext>
                </a:extLst>
              </p14:cNvPr>
              <p14:cNvContentPartPr/>
              <p14:nvPr/>
            </p14:nvContentPartPr>
            <p14:xfrm>
              <a:off x="11026930" y="2092261"/>
              <a:ext cx="360" cy="360"/>
            </p14:xfrm>
          </p:contentPart>
        </mc:Choice>
        <mc:Fallback xmlns="">
          <p:pic>
            <p:nvPicPr>
              <p:cNvPr id="17" name="Ink 16">
                <a:extLst>
                  <a:ext uri="{FF2B5EF4-FFF2-40B4-BE49-F238E27FC236}">
                    <a16:creationId xmlns:a16="http://schemas.microsoft.com/office/drawing/2014/main" id="{E3B31CA6-E203-5339-6387-DB4CA8542ACB}"/>
                  </a:ext>
                </a:extLst>
              </p:cNvPr>
              <p:cNvPicPr/>
              <p:nvPr/>
            </p:nvPicPr>
            <p:blipFill>
              <a:blip r:embed="rId19"/>
              <a:stretch>
                <a:fillRect/>
              </a:stretch>
            </p:blipFill>
            <p:spPr>
              <a:xfrm>
                <a:off x="10972930" y="1984261"/>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8" name="Ink 17">
                <a:extLst>
                  <a:ext uri="{FF2B5EF4-FFF2-40B4-BE49-F238E27FC236}">
                    <a16:creationId xmlns:a16="http://schemas.microsoft.com/office/drawing/2014/main" id="{E8E08F10-6414-2D16-DFC3-FE1D8676DCA3}"/>
                  </a:ext>
                </a:extLst>
              </p14:cNvPr>
              <p14:cNvContentPartPr/>
              <p14:nvPr/>
            </p14:nvContentPartPr>
            <p14:xfrm>
              <a:off x="11026930" y="2328061"/>
              <a:ext cx="360" cy="360"/>
            </p14:xfrm>
          </p:contentPart>
        </mc:Choice>
        <mc:Fallback xmlns="">
          <p:pic>
            <p:nvPicPr>
              <p:cNvPr id="18" name="Ink 17">
                <a:extLst>
                  <a:ext uri="{FF2B5EF4-FFF2-40B4-BE49-F238E27FC236}">
                    <a16:creationId xmlns:a16="http://schemas.microsoft.com/office/drawing/2014/main" id="{E8E08F10-6414-2D16-DFC3-FE1D8676DCA3}"/>
                  </a:ext>
                </a:extLst>
              </p:cNvPr>
              <p:cNvPicPr/>
              <p:nvPr/>
            </p:nvPicPr>
            <p:blipFill>
              <a:blip r:embed="rId19"/>
              <a:stretch>
                <a:fillRect/>
              </a:stretch>
            </p:blipFill>
            <p:spPr>
              <a:xfrm>
                <a:off x="10972930" y="2220061"/>
                <a:ext cx="108000" cy="216000"/>
              </a:xfrm>
              <a:prstGeom prst="rect">
                <a:avLst/>
              </a:prstGeom>
            </p:spPr>
          </p:pic>
        </mc:Fallback>
      </mc:AlternateContent>
      <p:sp>
        <p:nvSpPr>
          <p:cNvPr id="25" name="Title 2">
            <a:extLst>
              <a:ext uri="{FF2B5EF4-FFF2-40B4-BE49-F238E27FC236}">
                <a16:creationId xmlns:a16="http://schemas.microsoft.com/office/drawing/2014/main" id="{3F95155C-5A1A-6D23-B100-A3FFCA840587}"/>
              </a:ext>
            </a:extLst>
          </p:cNvPr>
          <p:cNvSpPr txBox="1">
            <a:spLocks/>
          </p:cNvSpPr>
          <p:nvPr/>
        </p:nvSpPr>
        <p:spPr>
          <a:xfrm>
            <a:off x="0" y="0"/>
            <a:ext cx="12192000" cy="436511"/>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800" b="1">
                <a:solidFill>
                  <a:schemeClr val="bg1"/>
                </a:solidFill>
                <a:latin typeface="Arial" panose="020B0604020202020204" pitchFamily="34" charset="0"/>
                <a:cs typeface="Arial" panose="020B0604020202020204" pitchFamily="34" charset="0"/>
              </a:rPr>
              <a:t>Summary Repurposing the Existing Nucleus Templates – Morriston Hospital </a:t>
            </a:r>
          </a:p>
        </p:txBody>
      </p:sp>
      <p:sp>
        <p:nvSpPr>
          <p:cNvPr id="2" name="TextBox 1">
            <a:extLst>
              <a:ext uri="{FF2B5EF4-FFF2-40B4-BE49-F238E27FC236}">
                <a16:creationId xmlns:a16="http://schemas.microsoft.com/office/drawing/2014/main" id="{C19BAE25-F5A8-41F7-AF92-BB1C3944974F}"/>
              </a:ext>
            </a:extLst>
          </p:cNvPr>
          <p:cNvSpPr txBox="1"/>
          <p:nvPr/>
        </p:nvSpPr>
        <p:spPr>
          <a:xfrm>
            <a:off x="9564977" y="3635835"/>
            <a:ext cx="2446631" cy="3046988"/>
          </a:xfrm>
          <a:prstGeom prst="rect">
            <a:avLst/>
          </a:prstGeom>
          <a:solidFill>
            <a:schemeClr val="accent6">
              <a:lumMod val="75000"/>
            </a:schemeClr>
          </a:solidFill>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sz="1600">
                <a:solidFill>
                  <a:schemeClr val="bg1"/>
                </a:solidFill>
              </a:rPr>
              <a:t>Solution to maintain permanent bed base at 560.</a:t>
            </a:r>
          </a:p>
          <a:p>
            <a:pPr marL="285750" indent="-285750">
              <a:buFont typeface="Wingdings" panose="05000000000000000000" pitchFamily="2" charset="2"/>
              <a:buChar char="§"/>
            </a:pPr>
            <a:r>
              <a:rPr lang="en-GB" sz="1600">
                <a:solidFill>
                  <a:schemeClr val="bg1"/>
                </a:solidFill>
              </a:rPr>
              <a:t>Stage 1 Phases 1-2 once 6 decant wards in place.</a:t>
            </a:r>
          </a:p>
          <a:p>
            <a:pPr marL="285750" indent="-285750">
              <a:buFont typeface="Wingdings" panose="05000000000000000000" pitchFamily="2" charset="2"/>
              <a:buChar char="§"/>
            </a:pPr>
            <a:r>
              <a:rPr lang="en-GB" sz="1600">
                <a:solidFill>
                  <a:schemeClr val="bg1"/>
                </a:solidFill>
              </a:rPr>
              <a:t>Stage 2 Phases 3-6 reuse existing theatre template once new ED, Critical Care &amp; Theatre Unit opens. Requires new access road.</a:t>
            </a:r>
          </a:p>
        </p:txBody>
      </p:sp>
      <mc:AlternateContent xmlns:mc="http://schemas.openxmlformats.org/markup-compatibility/2006" xmlns:p14="http://schemas.microsoft.com/office/powerpoint/2010/main">
        <mc:Choice Requires="p14">
          <p:contentPart p14:bwMode="auto" r:id="rId22">
            <p14:nvContentPartPr>
              <p14:cNvPr id="3" name="Ink 2">
                <a:extLst>
                  <a:ext uri="{FF2B5EF4-FFF2-40B4-BE49-F238E27FC236}">
                    <a16:creationId xmlns:a16="http://schemas.microsoft.com/office/drawing/2014/main" id="{C56D8850-9EDE-28DA-7BB1-AF456A717785}"/>
                  </a:ext>
                </a:extLst>
              </p14:cNvPr>
              <p14:cNvContentPartPr/>
              <p14:nvPr/>
            </p14:nvContentPartPr>
            <p14:xfrm>
              <a:off x="447451" y="5170129"/>
              <a:ext cx="8676720" cy="360"/>
            </p14:xfrm>
          </p:contentPart>
        </mc:Choice>
        <mc:Fallback xmlns="">
          <p:pic>
            <p:nvPicPr>
              <p:cNvPr id="3" name="Ink 2">
                <a:extLst>
                  <a:ext uri="{FF2B5EF4-FFF2-40B4-BE49-F238E27FC236}">
                    <a16:creationId xmlns:a16="http://schemas.microsoft.com/office/drawing/2014/main" id="{C56D8850-9EDE-28DA-7BB1-AF456A717785}"/>
                  </a:ext>
                </a:extLst>
              </p:cNvPr>
              <p:cNvPicPr/>
              <p:nvPr/>
            </p:nvPicPr>
            <p:blipFill>
              <a:blip r:embed="rId23"/>
              <a:stretch>
                <a:fillRect/>
              </a:stretch>
            </p:blipFill>
            <p:spPr>
              <a:xfrm>
                <a:off x="438451" y="5161129"/>
                <a:ext cx="8694359"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6" name="Ink 5">
                <a:extLst>
                  <a:ext uri="{FF2B5EF4-FFF2-40B4-BE49-F238E27FC236}">
                    <a16:creationId xmlns:a16="http://schemas.microsoft.com/office/drawing/2014/main" id="{837D5DD8-2DDC-3F10-CE47-6C151496675D}"/>
                  </a:ext>
                </a:extLst>
              </p14:cNvPr>
              <p14:cNvContentPartPr/>
              <p14:nvPr/>
            </p14:nvContentPartPr>
            <p14:xfrm>
              <a:off x="456811" y="6439129"/>
              <a:ext cx="8685720" cy="360"/>
            </p14:xfrm>
          </p:contentPart>
        </mc:Choice>
        <mc:Fallback xmlns="">
          <p:pic>
            <p:nvPicPr>
              <p:cNvPr id="6" name="Ink 5">
                <a:extLst>
                  <a:ext uri="{FF2B5EF4-FFF2-40B4-BE49-F238E27FC236}">
                    <a16:creationId xmlns:a16="http://schemas.microsoft.com/office/drawing/2014/main" id="{837D5DD8-2DDC-3F10-CE47-6C151496675D}"/>
                  </a:ext>
                </a:extLst>
              </p:cNvPr>
              <p:cNvPicPr/>
              <p:nvPr/>
            </p:nvPicPr>
            <p:blipFill>
              <a:blip r:embed="rId25"/>
              <a:stretch>
                <a:fillRect/>
              </a:stretch>
            </p:blipFill>
            <p:spPr>
              <a:xfrm>
                <a:off x="447811" y="6430129"/>
                <a:ext cx="870336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7" name="Ink 6">
                <a:extLst>
                  <a:ext uri="{FF2B5EF4-FFF2-40B4-BE49-F238E27FC236}">
                    <a16:creationId xmlns:a16="http://schemas.microsoft.com/office/drawing/2014/main" id="{C871DE58-A10B-D58F-68B0-AB2635C31C07}"/>
                  </a:ext>
                </a:extLst>
              </p14:cNvPr>
              <p14:cNvContentPartPr/>
              <p14:nvPr/>
            </p14:nvContentPartPr>
            <p14:xfrm>
              <a:off x="457531" y="5168689"/>
              <a:ext cx="360" cy="1259640"/>
            </p14:xfrm>
          </p:contentPart>
        </mc:Choice>
        <mc:Fallback xmlns="">
          <p:pic>
            <p:nvPicPr>
              <p:cNvPr id="7" name="Ink 6">
                <a:extLst>
                  <a:ext uri="{FF2B5EF4-FFF2-40B4-BE49-F238E27FC236}">
                    <a16:creationId xmlns:a16="http://schemas.microsoft.com/office/drawing/2014/main" id="{C871DE58-A10B-D58F-68B0-AB2635C31C07}"/>
                  </a:ext>
                </a:extLst>
              </p:cNvPr>
              <p:cNvPicPr/>
              <p:nvPr/>
            </p:nvPicPr>
            <p:blipFill>
              <a:blip r:embed="rId27"/>
              <a:stretch>
                <a:fillRect/>
              </a:stretch>
            </p:blipFill>
            <p:spPr>
              <a:xfrm>
                <a:off x="448531" y="5159689"/>
                <a:ext cx="18000" cy="127728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19" name="Ink 18">
                <a:extLst>
                  <a:ext uri="{FF2B5EF4-FFF2-40B4-BE49-F238E27FC236}">
                    <a16:creationId xmlns:a16="http://schemas.microsoft.com/office/drawing/2014/main" id="{1E20E731-23F3-7E55-7B87-647C7890C407}"/>
                  </a:ext>
                </a:extLst>
              </p14:cNvPr>
              <p14:cNvContentPartPr/>
              <p14:nvPr/>
            </p14:nvContentPartPr>
            <p14:xfrm>
              <a:off x="9144331" y="5159329"/>
              <a:ext cx="360" cy="1262160"/>
            </p14:xfrm>
          </p:contentPart>
        </mc:Choice>
        <mc:Fallback xmlns="">
          <p:pic>
            <p:nvPicPr>
              <p:cNvPr id="19" name="Ink 18">
                <a:extLst>
                  <a:ext uri="{FF2B5EF4-FFF2-40B4-BE49-F238E27FC236}">
                    <a16:creationId xmlns:a16="http://schemas.microsoft.com/office/drawing/2014/main" id="{1E20E731-23F3-7E55-7B87-647C7890C407}"/>
                  </a:ext>
                </a:extLst>
              </p:cNvPr>
              <p:cNvPicPr/>
              <p:nvPr/>
            </p:nvPicPr>
            <p:blipFill>
              <a:blip r:embed="rId27"/>
              <a:stretch>
                <a:fillRect/>
              </a:stretch>
            </p:blipFill>
            <p:spPr>
              <a:xfrm>
                <a:off x="9135331" y="5150329"/>
                <a:ext cx="18000" cy="127980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0" name="Ink 19">
                <a:extLst>
                  <a:ext uri="{FF2B5EF4-FFF2-40B4-BE49-F238E27FC236}">
                    <a16:creationId xmlns:a16="http://schemas.microsoft.com/office/drawing/2014/main" id="{19549086-608E-13C3-E4C0-DCE284D08DD3}"/>
                  </a:ext>
                </a:extLst>
              </p14:cNvPr>
              <p14:cNvContentPartPr/>
              <p14:nvPr/>
            </p14:nvContentPartPr>
            <p14:xfrm>
              <a:off x="345571" y="3550849"/>
              <a:ext cx="11485800" cy="360"/>
            </p14:xfrm>
          </p:contentPart>
        </mc:Choice>
        <mc:Fallback xmlns="">
          <p:pic>
            <p:nvPicPr>
              <p:cNvPr id="20" name="Ink 19">
                <a:extLst>
                  <a:ext uri="{FF2B5EF4-FFF2-40B4-BE49-F238E27FC236}">
                    <a16:creationId xmlns:a16="http://schemas.microsoft.com/office/drawing/2014/main" id="{19549086-608E-13C3-E4C0-DCE284D08DD3}"/>
                  </a:ext>
                </a:extLst>
              </p:cNvPr>
              <p:cNvPicPr/>
              <p:nvPr/>
            </p:nvPicPr>
            <p:blipFill>
              <a:blip r:embed="rId30"/>
              <a:stretch>
                <a:fillRect/>
              </a:stretch>
            </p:blipFill>
            <p:spPr>
              <a:xfrm>
                <a:off x="336571" y="3541849"/>
                <a:ext cx="1150344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21" name="Ink 20">
                <a:extLst>
                  <a:ext uri="{FF2B5EF4-FFF2-40B4-BE49-F238E27FC236}">
                    <a16:creationId xmlns:a16="http://schemas.microsoft.com/office/drawing/2014/main" id="{0E0E0DFC-FAAD-B6AC-0FEE-CEF8481F002D}"/>
                  </a:ext>
                </a:extLst>
              </p14:cNvPr>
              <p14:cNvContentPartPr/>
              <p14:nvPr/>
            </p14:nvContentPartPr>
            <p14:xfrm>
              <a:off x="361771" y="2500009"/>
              <a:ext cx="360" cy="1044360"/>
            </p14:xfrm>
          </p:contentPart>
        </mc:Choice>
        <mc:Fallback xmlns="">
          <p:pic>
            <p:nvPicPr>
              <p:cNvPr id="21" name="Ink 20">
                <a:extLst>
                  <a:ext uri="{FF2B5EF4-FFF2-40B4-BE49-F238E27FC236}">
                    <a16:creationId xmlns:a16="http://schemas.microsoft.com/office/drawing/2014/main" id="{0E0E0DFC-FAAD-B6AC-0FEE-CEF8481F002D}"/>
                  </a:ext>
                </a:extLst>
              </p:cNvPr>
              <p:cNvPicPr/>
              <p:nvPr/>
            </p:nvPicPr>
            <p:blipFill>
              <a:blip r:embed="rId32"/>
              <a:stretch>
                <a:fillRect/>
              </a:stretch>
            </p:blipFill>
            <p:spPr>
              <a:xfrm>
                <a:off x="352771" y="2491009"/>
                <a:ext cx="18000" cy="1062000"/>
              </a:xfrm>
              <a:prstGeom prst="rect">
                <a:avLst/>
              </a:prstGeom>
            </p:spPr>
          </p:pic>
        </mc:Fallback>
      </mc:AlternateContent>
      <p:sp>
        <p:nvSpPr>
          <p:cNvPr id="22" name="Slide Number Placeholder 21">
            <a:extLst>
              <a:ext uri="{FF2B5EF4-FFF2-40B4-BE49-F238E27FC236}">
                <a16:creationId xmlns:a16="http://schemas.microsoft.com/office/drawing/2014/main" id="{7AF5F524-D5CE-984A-6132-D894CC7AE7F7}"/>
              </a:ext>
            </a:extLst>
          </p:cNvPr>
          <p:cNvSpPr>
            <a:spLocks noGrp="1"/>
          </p:cNvSpPr>
          <p:nvPr>
            <p:ph type="sldNum" sz="quarter" idx="12"/>
          </p:nvPr>
        </p:nvSpPr>
        <p:spPr/>
        <p:txBody>
          <a:bodyPr/>
          <a:lstStyle/>
          <a:p>
            <a:fld id="{9039D105-F26B-4E5B-B903-8DFF57142846}" type="slidenum">
              <a:rPr lang="en-GB" smtClean="0"/>
              <a:t>22</a:t>
            </a:fld>
            <a:endParaRPr lang="en-GB"/>
          </a:p>
        </p:txBody>
      </p:sp>
    </p:spTree>
    <p:extLst>
      <p:ext uri="{BB962C8B-B14F-4D97-AF65-F5344CB8AC3E}">
        <p14:creationId xmlns:p14="http://schemas.microsoft.com/office/powerpoint/2010/main" val="41440863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a:extLst>
              <a:ext uri="{FF2B5EF4-FFF2-40B4-BE49-F238E27FC236}">
                <a16:creationId xmlns:a16="http://schemas.microsoft.com/office/drawing/2014/main" id="{90DB6F6C-65B7-D486-4F2E-4BF5C0EBA0B1}"/>
              </a:ext>
            </a:extLst>
          </p:cNvPr>
          <p:cNvSpPr txBox="1">
            <a:spLocks/>
          </p:cNvSpPr>
          <p:nvPr/>
        </p:nvSpPr>
        <p:spPr>
          <a:xfrm>
            <a:off x="0" y="-15564"/>
            <a:ext cx="12192000" cy="497789"/>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800" b="1">
                <a:solidFill>
                  <a:schemeClr val="bg1"/>
                </a:solidFill>
                <a:latin typeface="Arial" panose="020B0604020202020204" pitchFamily="34" charset="0"/>
                <a:cs typeface="Arial" panose="020B0604020202020204" pitchFamily="34" charset="0"/>
              </a:rPr>
              <a:t>Estates Critical Path - Singleton Hospital</a:t>
            </a:r>
          </a:p>
        </p:txBody>
      </p:sp>
      <p:pic>
        <p:nvPicPr>
          <p:cNvPr id="9" name="Picture 8" descr="A picture containing bedclothes&#10;&#10;Description automatically generated">
            <a:extLst>
              <a:ext uri="{FF2B5EF4-FFF2-40B4-BE49-F238E27FC236}">
                <a16:creationId xmlns:a16="http://schemas.microsoft.com/office/drawing/2014/main" id="{EA320196-3E5D-FBE5-F270-1CA9F86FE11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482225"/>
            <a:ext cx="12192000" cy="6375775"/>
          </a:xfrm>
          <a:prstGeom prst="rect">
            <a:avLst/>
          </a:prstGeom>
        </p:spPr>
      </p:pic>
      <p:sp>
        <p:nvSpPr>
          <p:cNvPr id="2" name="Rectangle 1">
            <a:extLst>
              <a:ext uri="{FF2B5EF4-FFF2-40B4-BE49-F238E27FC236}">
                <a16:creationId xmlns:a16="http://schemas.microsoft.com/office/drawing/2014/main" id="{80E2F035-1D58-18DB-70E6-F83CA3AD4C4B}"/>
              </a:ext>
            </a:extLst>
          </p:cNvPr>
          <p:cNvSpPr/>
          <p:nvPr/>
        </p:nvSpPr>
        <p:spPr>
          <a:xfrm>
            <a:off x="8182946" y="618751"/>
            <a:ext cx="4009053" cy="930132"/>
          </a:xfrm>
          <a:prstGeom prst="rect">
            <a:avLst/>
          </a:prstGeom>
          <a:solidFill>
            <a:schemeClr val="accent2">
              <a:lumMod val="40000"/>
              <a:lumOff val="6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a:ln>
                  <a:noFill/>
                </a:ln>
                <a:solidFill>
                  <a:srgbClr val="002060"/>
                </a:solidFill>
                <a:effectLst/>
                <a:uLnTx/>
                <a:uFillTx/>
                <a:latin typeface="Calibri" panose="020F0502020204030204"/>
                <a:ea typeface="+mn-ea"/>
                <a:cs typeface="+mn-cs"/>
              </a:rPr>
              <a:t>Singleton Hospital Centre of Excellence </a:t>
            </a:r>
            <a:r>
              <a:rPr kumimoji="0" lang="en-GB" sz="1800" i="0" u="none" strike="noStrike" kern="1200" cap="none" spc="0" normalizeH="0" baseline="0" noProof="0">
                <a:ln>
                  <a:noFill/>
                </a:ln>
                <a:solidFill>
                  <a:srgbClr val="002060"/>
                </a:solidFill>
                <a:effectLst/>
                <a:uLnTx/>
                <a:uFillTx/>
                <a:latin typeface="Calibri" panose="020F0502020204030204"/>
                <a:ea typeface="+mn-ea"/>
                <a:cs typeface="+mn-cs"/>
              </a:rPr>
              <a:t>for planned care, cancer, maternity and diagnostics. </a:t>
            </a:r>
          </a:p>
        </p:txBody>
      </p:sp>
      <p:sp>
        <p:nvSpPr>
          <p:cNvPr id="3" name="Slide Number Placeholder 2">
            <a:extLst>
              <a:ext uri="{FF2B5EF4-FFF2-40B4-BE49-F238E27FC236}">
                <a16:creationId xmlns:a16="http://schemas.microsoft.com/office/drawing/2014/main" id="{656CC659-8A7D-59EF-6B80-38E2ABA2C3E5}"/>
              </a:ext>
            </a:extLst>
          </p:cNvPr>
          <p:cNvSpPr>
            <a:spLocks noGrp="1"/>
          </p:cNvSpPr>
          <p:nvPr>
            <p:ph type="sldNum" sz="quarter" idx="12"/>
          </p:nvPr>
        </p:nvSpPr>
        <p:spPr/>
        <p:txBody>
          <a:bodyPr/>
          <a:lstStyle/>
          <a:p>
            <a:fld id="{9039D105-F26B-4E5B-B903-8DFF57142846}" type="slidenum">
              <a:rPr lang="en-GB" smtClean="0"/>
              <a:t>23</a:t>
            </a:fld>
            <a:endParaRPr lang="en-GB"/>
          </a:p>
        </p:txBody>
      </p:sp>
    </p:spTree>
    <p:extLst>
      <p:ext uri="{BB962C8B-B14F-4D97-AF65-F5344CB8AC3E}">
        <p14:creationId xmlns:p14="http://schemas.microsoft.com/office/powerpoint/2010/main" val="39282946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345233"/>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b="1">
              <a:ln w="0"/>
              <a:solidFill>
                <a:schemeClr val="bg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a:p>
            <a:r>
              <a:rPr lang="en-GB" b="1">
                <a:ln w="0"/>
                <a:solidFill>
                  <a:schemeClr val="bg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6 Facet Survey &amp; Estates Backlog Maintenance – Singleton Hospital</a:t>
            </a:r>
          </a:p>
          <a:p>
            <a:endParaRPr lang="en-GB" b="1">
              <a:ln w="0"/>
              <a:solidFill>
                <a:schemeClr val="bg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194644335"/>
              </p:ext>
            </p:extLst>
          </p:nvPr>
        </p:nvGraphicFramePr>
        <p:xfrm>
          <a:off x="4917463" y="442478"/>
          <a:ext cx="6765199" cy="6200517"/>
        </p:xfrm>
        <a:graphic>
          <a:graphicData uri="http://schemas.openxmlformats.org/drawingml/2006/table">
            <a:tbl>
              <a:tblPr>
                <a:tableStyleId>{5C22544A-7EE6-4342-B048-85BDC9FD1C3A}</a:tableStyleId>
              </a:tblPr>
              <a:tblGrid>
                <a:gridCol w="1481681">
                  <a:extLst>
                    <a:ext uri="{9D8B030D-6E8A-4147-A177-3AD203B41FA5}">
                      <a16:colId xmlns:a16="http://schemas.microsoft.com/office/drawing/2014/main" val="2771197113"/>
                    </a:ext>
                  </a:extLst>
                </a:gridCol>
                <a:gridCol w="1297908">
                  <a:extLst>
                    <a:ext uri="{9D8B030D-6E8A-4147-A177-3AD203B41FA5}">
                      <a16:colId xmlns:a16="http://schemas.microsoft.com/office/drawing/2014/main" val="3946025514"/>
                    </a:ext>
                  </a:extLst>
                </a:gridCol>
                <a:gridCol w="1676943">
                  <a:extLst>
                    <a:ext uri="{9D8B030D-6E8A-4147-A177-3AD203B41FA5}">
                      <a16:colId xmlns:a16="http://schemas.microsoft.com/office/drawing/2014/main" val="3993229347"/>
                    </a:ext>
                  </a:extLst>
                </a:gridCol>
                <a:gridCol w="2308667">
                  <a:extLst>
                    <a:ext uri="{9D8B030D-6E8A-4147-A177-3AD203B41FA5}">
                      <a16:colId xmlns:a16="http://schemas.microsoft.com/office/drawing/2014/main" val="3972776814"/>
                    </a:ext>
                  </a:extLst>
                </a:gridCol>
              </a:tblGrid>
              <a:tr h="340201">
                <a:tc gridSpan="4">
                  <a:txBody>
                    <a:bodyPr/>
                    <a:lstStyle/>
                    <a:p>
                      <a:pPr algn="ctr" fontAlgn="ctr"/>
                      <a:r>
                        <a:rPr lang="en-GB" sz="1000" b="1" u="none" strike="noStrike">
                          <a:effectLst/>
                        </a:rPr>
                        <a:t>Singleton Hospital</a:t>
                      </a:r>
                      <a:endParaRPr lang="en-GB" sz="1000" b="1" i="0" u="none" strike="noStrike">
                        <a:solidFill>
                          <a:srgbClr val="000000"/>
                        </a:solidFill>
                        <a:effectLst/>
                        <a:latin typeface="Arial" panose="020B0604020202020204" pitchFamily="34" charset="0"/>
                      </a:endParaRPr>
                    </a:p>
                  </a:txBody>
                  <a:tcPr marL="4736" marR="4736" marT="4736" marB="0" anchor="ct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74834494"/>
                  </a:ext>
                </a:extLst>
              </a:tr>
              <a:tr h="376014">
                <a:tc>
                  <a:txBody>
                    <a:bodyPr/>
                    <a:lstStyle/>
                    <a:p>
                      <a:pPr algn="ctr" fontAlgn="ctr"/>
                      <a:r>
                        <a:rPr lang="en-GB" sz="800" b="1" u="none" strike="noStrike">
                          <a:effectLst/>
                        </a:rPr>
                        <a:t>High &amp; significant Risk Categories</a:t>
                      </a:r>
                      <a:endParaRPr lang="en-GB" sz="800" b="1" i="0" u="none" strike="noStrike">
                        <a:solidFill>
                          <a:srgbClr val="000000"/>
                        </a:solidFill>
                        <a:effectLst/>
                        <a:latin typeface="Arial" panose="020B0604020202020204" pitchFamily="34" charset="0"/>
                      </a:endParaRPr>
                    </a:p>
                  </a:txBody>
                  <a:tcPr marL="4736" marR="4736" marT="4736" marB="0" anchor="ctr"/>
                </a:tc>
                <a:tc>
                  <a:txBody>
                    <a:bodyPr/>
                    <a:lstStyle/>
                    <a:p>
                      <a:pPr algn="ctr" fontAlgn="ctr"/>
                      <a:r>
                        <a:rPr lang="en-GB" sz="800" b="1" u="none" strike="noStrike">
                          <a:effectLst/>
                        </a:rPr>
                        <a:t>High and Significant Risk Costs</a:t>
                      </a:r>
                      <a:endParaRPr lang="en-GB" sz="800" b="1" i="0" u="none" strike="noStrike">
                        <a:solidFill>
                          <a:srgbClr val="000000"/>
                        </a:solidFill>
                        <a:effectLst/>
                        <a:latin typeface="Arial" panose="020B0604020202020204" pitchFamily="34" charset="0"/>
                      </a:endParaRPr>
                    </a:p>
                  </a:txBody>
                  <a:tcPr marL="4736" marR="4736" marT="4736" marB="0" anchor="ctr"/>
                </a:tc>
                <a:tc>
                  <a:txBody>
                    <a:bodyPr/>
                    <a:lstStyle/>
                    <a:p>
                      <a:pPr algn="ctr" fontAlgn="ctr"/>
                      <a:r>
                        <a:rPr lang="en-GB" sz="800" b="1" u="none" strike="noStrike">
                          <a:effectLst/>
                        </a:rPr>
                        <a:t>Comments</a:t>
                      </a:r>
                      <a:endParaRPr lang="en-GB" sz="800" b="1" i="0" u="none" strike="noStrike">
                        <a:solidFill>
                          <a:srgbClr val="000000"/>
                        </a:solidFill>
                        <a:effectLst/>
                        <a:latin typeface="Arial" panose="020B0604020202020204" pitchFamily="34" charset="0"/>
                      </a:endParaRPr>
                    </a:p>
                  </a:txBody>
                  <a:tcPr marL="4736" marR="4736" marT="4736" marB="0" anchor="ctr"/>
                </a:tc>
                <a:tc>
                  <a:txBody>
                    <a:bodyPr/>
                    <a:lstStyle/>
                    <a:p>
                      <a:pPr algn="ctr" fontAlgn="ctr"/>
                      <a:r>
                        <a:rPr lang="en-GB" sz="800" b="1" u="none" strike="noStrike">
                          <a:effectLst/>
                        </a:rPr>
                        <a:t>Enablers</a:t>
                      </a:r>
                      <a:endParaRPr lang="en-GB" sz="800" b="1" i="0" u="none" strike="noStrike">
                        <a:solidFill>
                          <a:srgbClr val="000000"/>
                        </a:solidFill>
                        <a:effectLst/>
                        <a:latin typeface="Arial" panose="020B0604020202020204" pitchFamily="34" charset="0"/>
                      </a:endParaRPr>
                    </a:p>
                  </a:txBody>
                  <a:tcPr marL="4736" marR="4736" marT="4736" marB="0" anchor="ctr"/>
                </a:tc>
                <a:extLst>
                  <a:ext uri="{0D108BD9-81ED-4DB2-BD59-A6C34878D82A}">
                    <a16:rowId xmlns:a16="http://schemas.microsoft.com/office/drawing/2014/main" val="3628724662"/>
                  </a:ext>
                </a:extLst>
              </a:tr>
              <a:tr h="620504">
                <a:tc>
                  <a:txBody>
                    <a:bodyPr/>
                    <a:lstStyle/>
                    <a:p>
                      <a:pPr algn="l" fontAlgn="ctr"/>
                      <a:r>
                        <a:rPr lang="en-GB" sz="800" u="none" strike="noStrike">
                          <a:effectLst/>
                        </a:rPr>
                        <a:t>Domestic Hot / Cold water and drainage.</a:t>
                      </a:r>
                    </a:p>
                  </a:txBody>
                  <a:tcPr marL="4736" marR="4736" marT="4736" marB="0" anchor="ctr"/>
                </a:tc>
                <a:tc>
                  <a:txBody>
                    <a:bodyPr/>
                    <a:lstStyle/>
                    <a:p>
                      <a:pPr algn="l" fontAlgn="ctr"/>
                      <a:r>
                        <a:rPr lang="en-GB" sz="800" u="none" strike="noStrike">
                          <a:effectLst/>
                        </a:rPr>
                        <a:t>£2.7m</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Mainly Centre ward block</a:t>
                      </a:r>
                    </a:p>
                  </a:txBody>
                  <a:tcPr marL="4736" marR="4736" marT="4736" marB="0" anchor="ctr"/>
                </a:tc>
                <a:tc>
                  <a:txBody>
                    <a:bodyPr/>
                    <a:lstStyle/>
                    <a:p>
                      <a:pPr algn="l" fontAlgn="ctr"/>
                      <a:r>
                        <a:rPr lang="en-GB" sz="800" u="none" strike="noStrike">
                          <a:effectLst/>
                        </a:rPr>
                        <a:t>Removal of asbestos in voids and duct risers to obtain access to all areas - Required decant facilities (cost of £1.5m per ward asbestos removal).</a:t>
                      </a:r>
                    </a:p>
                  </a:txBody>
                  <a:tcPr marL="4736" marR="4736" marT="4736" marB="0" anchor="ctr"/>
                </a:tc>
                <a:extLst>
                  <a:ext uri="{0D108BD9-81ED-4DB2-BD59-A6C34878D82A}">
                    <a16:rowId xmlns:a16="http://schemas.microsoft.com/office/drawing/2014/main" val="1448699023"/>
                  </a:ext>
                </a:extLst>
              </a:tr>
              <a:tr h="501350">
                <a:tc>
                  <a:txBody>
                    <a:bodyPr/>
                    <a:lstStyle/>
                    <a:p>
                      <a:pPr algn="l" fontAlgn="ctr"/>
                      <a:r>
                        <a:rPr lang="en-GB" sz="800" u="none" strike="noStrike">
                          <a:effectLst/>
                        </a:rPr>
                        <a:t>Main switch gear / wiring / sockets.</a:t>
                      </a:r>
                    </a:p>
                  </a:txBody>
                  <a:tcPr marL="4736" marR="4736" marT="4736" marB="0" anchor="ctr"/>
                </a:tc>
                <a:tc>
                  <a:txBody>
                    <a:bodyPr/>
                    <a:lstStyle/>
                    <a:p>
                      <a:pPr algn="l" fontAlgn="ctr"/>
                      <a:r>
                        <a:rPr lang="en-GB" sz="800" u="none" strike="noStrike">
                          <a:effectLst/>
                        </a:rPr>
                        <a:t>£5.8m</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Site wide ward areas.</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Appropriate access to all areas - Potential for decant facilities to be available.</a:t>
                      </a:r>
                    </a:p>
                  </a:txBody>
                  <a:tcPr marL="4736" marR="4736" marT="4736" marB="0" anchor="ctr"/>
                </a:tc>
                <a:extLst>
                  <a:ext uri="{0D108BD9-81ED-4DB2-BD59-A6C34878D82A}">
                    <a16:rowId xmlns:a16="http://schemas.microsoft.com/office/drawing/2014/main" val="830964300"/>
                  </a:ext>
                </a:extLst>
              </a:tr>
              <a:tr h="334234">
                <a:tc>
                  <a:txBody>
                    <a:bodyPr/>
                    <a:lstStyle/>
                    <a:p>
                      <a:pPr algn="l" fontAlgn="ctr"/>
                      <a:r>
                        <a:rPr lang="en-GB" sz="800" u="none" strike="noStrike">
                          <a:effectLst/>
                        </a:rPr>
                        <a:t>Heating/Boilers</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£1.4m</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Site wide / plant rooms</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Decant facilities required to undertake the works</a:t>
                      </a:r>
                      <a:endParaRPr lang="en-GB" sz="800" b="0" i="0" u="none" strike="noStrike">
                        <a:solidFill>
                          <a:srgbClr val="000000"/>
                        </a:solidFill>
                        <a:effectLst/>
                        <a:latin typeface="Arial" panose="020B0604020202020204" pitchFamily="34" charset="0"/>
                      </a:endParaRPr>
                    </a:p>
                  </a:txBody>
                  <a:tcPr marL="4736" marR="4736" marT="4736" marB="0" anchor="ctr"/>
                </a:tc>
                <a:extLst>
                  <a:ext uri="{0D108BD9-81ED-4DB2-BD59-A6C34878D82A}">
                    <a16:rowId xmlns:a16="http://schemas.microsoft.com/office/drawing/2014/main" val="1113796336"/>
                  </a:ext>
                </a:extLst>
              </a:tr>
              <a:tr h="334234">
                <a:tc>
                  <a:txBody>
                    <a:bodyPr/>
                    <a:lstStyle/>
                    <a:p>
                      <a:pPr algn="l" fontAlgn="ctr"/>
                      <a:r>
                        <a:rPr lang="en-GB" sz="800" u="none" strike="noStrike">
                          <a:effectLst/>
                        </a:rPr>
                        <a:t>Heat Emitters</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£1.6m</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Site wide / plant rooms</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Potential loss of services to switch overheat emitters.</a:t>
                      </a:r>
                      <a:endParaRPr lang="en-GB" sz="800" b="0" i="0" u="none" strike="noStrike">
                        <a:solidFill>
                          <a:srgbClr val="000000"/>
                        </a:solidFill>
                        <a:effectLst/>
                        <a:latin typeface="Arial" panose="020B0604020202020204" pitchFamily="34" charset="0"/>
                      </a:endParaRPr>
                    </a:p>
                  </a:txBody>
                  <a:tcPr marL="4736" marR="4736" marT="4736" marB="0" anchor="ctr"/>
                </a:tc>
                <a:extLst>
                  <a:ext uri="{0D108BD9-81ED-4DB2-BD59-A6C34878D82A}">
                    <a16:rowId xmlns:a16="http://schemas.microsoft.com/office/drawing/2014/main" val="951613425"/>
                  </a:ext>
                </a:extLst>
              </a:tr>
              <a:tr h="501350">
                <a:tc>
                  <a:txBody>
                    <a:bodyPr/>
                    <a:lstStyle/>
                    <a:p>
                      <a:pPr algn="l" fontAlgn="ctr"/>
                      <a:r>
                        <a:rPr lang="en-GB" sz="800" u="none" strike="noStrike">
                          <a:effectLst/>
                        </a:rPr>
                        <a:t>Pipework / Medical gases and Manifolds.</a:t>
                      </a:r>
                    </a:p>
                  </a:txBody>
                  <a:tcPr marL="4736" marR="4736" marT="4736" marB="0" anchor="ctr"/>
                </a:tc>
                <a:tc>
                  <a:txBody>
                    <a:bodyPr/>
                    <a:lstStyle/>
                    <a:p>
                      <a:pPr algn="l" fontAlgn="ctr"/>
                      <a:r>
                        <a:rPr lang="en-GB" sz="800" u="none" strike="noStrike">
                          <a:effectLst/>
                        </a:rPr>
                        <a:t>£3.0m</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Site wide / EFAB Funding / Discretionary funding.</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Appropriate access to all areas - Potential for decant facilities to be available</a:t>
                      </a:r>
                      <a:endParaRPr lang="en-GB" sz="800" b="0" i="0" u="none" strike="noStrike">
                        <a:solidFill>
                          <a:srgbClr val="000000"/>
                        </a:solidFill>
                        <a:effectLst/>
                        <a:latin typeface="Arial" panose="020B0604020202020204" pitchFamily="34" charset="0"/>
                      </a:endParaRPr>
                    </a:p>
                  </a:txBody>
                  <a:tcPr marL="4736" marR="4736" marT="4736" marB="0" anchor="ctr"/>
                </a:tc>
                <a:extLst>
                  <a:ext uri="{0D108BD9-81ED-4DB2-BD59-A6C34878D82A}">
                    <a16:rowId xmlns:a16="http://schemas.microsoft.com/office/drawing/2014/main" val="2510614463"/>
                  </a:ext>
                </a:extLst>
              </a:tr>
              <a:tr h="501350">
                <a:tc>
                  <a:txBody>
                    <a:bodyPr/>
                    <a:lstStyle/>
                    <a:p>
                      <a:pPr algn="l" fontAlgn="ctr"/>
                      <a:r>
                        <a:rPr lang="en-GB" sz="800" b="0" i="0" u="none" strike="noStrike">
                          <a:solidFill>
                            <a:srgbClr val="000000"/>
                          </a:solidFill>
                          <a:effectLst/>
                          <a:latin typeface="+mj-lt"/>
                        </a:rPr>
                        <a:t>Building Internal Fabrics</a:t>
                      </a:r>
                    </a:p>
                  </a:txBody>
                  <a:tcPr marL="4486" marR="4486" marT="4486" marB="0" anchor="ctr"/>
                </a:tc>
                <a:tc>
                  <a:txBody>
                    <a:bodyPr/>
                    <a:lstStyle/>
                    <a:p>
                      <a:pPr algn="l" fontAlgn="ctr"/>
                      <a:r>
                        <a:rPr lang="en-GB" sz="800" b="0" i="0" u="none" strike="noStrike">
                          <a:solidFill>
                            <a:srgbClr val="000000"/>
                          </a:solidFill>
                          <a:effectLst/>
                          <a:latin typeface="+mj-lt"/>
                        </a:rPr>
                        <a:t>£2.4m</a:t>
                      </a:r>
                    </a:p>
                  </a:txBody>
                  <a:tcPr marL="4486" marR="4486" marT="4486" marB="0" anchor="ctr"/>
                </a:tc>
                <a:tc>
                  <a:txBody>
                    <a:bodyPr/>
                    <a:lstStyle/>
                    <a:p>
                      <a:pPr algn="l" fontAlgn="ctr"/>
                      <a:r>
                        <a:rPr lang="en-GB" sz="800" u="none" strike="noStrike">
                          <a:effectLst/>
                          <a:latin typeface="+mj-lt"/>
                        </a:rPr>
                        <a:t>Site wide</a:t>
                      </a:r>
                    </a:p>
                  </a:txBody>
                  <a:tcPr marL="4486" marR="4486" marT="4486" marB="0" anchor="ctr"/>
                </a:tc>
                <a:tc>
                  <a:txBody>
                    <a:bodyPr/>
                    <a:lstStyle/>
                    <a:p>
                      <a:pPr algn="l" fontAlgn="ctr"/>
                      <a:r>
                        <a:rPr lang="en-GB" sz="800" u="none" strike="noStrike">
                          <a:effectLst/>
                          <a:latin typeface="+mj-lt"/>
                        </a:rPr>
                        <a:t>Appropriate access to all areas. </a:t>
                      </a:r>
                    </a:p>
                    <a:p>
                      <a:pPr algn="l" fontAlgn="ctr"/>
                      <a:r>
                        <a:rPr lang="en-GB" sz="800" u="none" strike="noStrike">
                          <a:effectLst/>
                          <a:latin typeface="+mj-lt"/>
                        </a:rPr>
                        <a:t>Decant ward required.</a:t>
                      </a:r>
                    </a:p>
                  </a:txBody>
                  <a:tcPr marL="4486" marR="4486" marT="4486" marB="0" anchor="ctr"/>
                </a:tc>
                <a:extLst>
                  <a:ext uri="{0D108BD9-81ED-4DB2-BD59-A6C34878D82A}">
                    <a16:rowId xmlns:a16="http://schemas.microsoft.com/office/drawing/2014/main" val="1215626683"/>
                  </a:ext>
                </a:extLst>
              </a:tr>
              <a:tr h="334234">
                <a:tc>
                  <a:txBody>
                    <a:bodyPr/>
                    <a:lstStyle/>
                    <a:p>
                      <a:pPr algn="l" fontAlgn="ctr"/>
                      <a:r>
                        <a:rPr lang="en-GB" sz="800" u="none" strike="noStrike">
                          <a:effectLst/>
                        </a:rPr>
                        <a:t>AHU's</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£5.0m</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site wide </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Decant facilities required to undertake the works</a:t>
                      </a:r>
                      <a:endParaRPr lang="en-GB" sz="800" b="0" i="0" u="none" strike="noStrike">
                        <a:solidFill>
                          <a:srgbClr val="000000"/>
                        </a:solidFill>
                        <a:effectLst/>
                        <a:latin typeface="Arial" panose="020B0604020202020204" pitchFamily="34" charset="0"/>
                      </a:endParaRPr>
                    </a:p>
                  </a:txBody>
                  <a:tcPr marL="4736" marR="4736" marT="4736" marB="0" anchor="ctr"/>
                </a:tc>
                <a:extLst>
                  <a:ext uri="{0D108BD9-81ED-4DB2-BD59-A6C34878D82A}">
                    <a16:rowId xmlns:a16="http://schemas.microsoft.com/office/drawing/2014/main" val="1470361939"/>
                  </a:ext>
                </a:extLst>
              </a:tr>
              <a:tr h="334234">
                <a:tc>
                  <a:txBody>
                    <a:bodyPr/>
                    <a:lstStyle/>
                    <a:p>
                      <a:pPr algn="l" fontAlgn="ctr"/>
                      <a:r>
                        <a:rPr lang="en-GB" sz="800" u="none" strike="noStrike">
                          <a:effectLst/>
                        </a:rPr>
                        <a:t>Fire compartmentation</a:t>
                      </a:r>
                    </a:p>
                  </a:txBody>
                  <a:tcPr marL="4736" marR="4736" marT="4736" marB="0" anchor="ctr"/>
                </a:tc>
                <a:tc>
                  <a:txBody>
                    <a:bodyPr/>
                    <a:lstStyle/>
                    <a:p>
                      <a:pPr algn="l" fontAlgn="ctr"/>
                      <a:r>
                        <a:rPr lang="en-GB" sz="800" u="none" strike="noStrike">
                          <a:effectLst/>
                        </a:rPr>
                        <a:t>£2.7m</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Site wide</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Decant facilities required to undertake the works</a:t>
                      </a:r>
                      <a:endParaRPr lang="en-GB" sz="800" b="0" i="0" u="none" strike="noStrike">
                        <a:solidFill>
                          <a:srgbClr val="000000"/>
                        </a:solidFill>
                        <a:effectLst/>
                        <a:latin typeface="Arial" panose="020B0604020202020204" pitchFamily="34" charset="0"/>
                      </a:endParaRPr>
                    </a:p>
                  </a:txBody>
                  <a:tcPr marL="4736" marR="4736" marT="4736" marB="0" anchor="ctr"/>
                </a:tc>
                <a:extLst>
                  <a:ext uri="{0D108BD9-81ED-4DB2-BD59-A6C34878D82A}">
                    <a16:rowId xmlns:a16="http://schemas.microsoft.com/office/drawing/2014/main" val="3601257663"/>
                  </a:ext>
                </a:extLst>
              </a:tr>
              <a:tr h="501350">
                <a:tc>
                  <a:txBody>
                    <a:bodyPr/>
                    <a:lstStyle/>
                    <a:p>
                      <a:pPr algn="l" fontAlgn="ctr"/>
                      <a:r>
                        <a:rPr lang="en-GB" sz="800" u="none" strike="noStrike">
                          <a:effectLst/>
                        </a:rPr>
                        <a:t>Internal Doors</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£1.0m</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Site wide</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Appropriate access to all areas - Potential for decant facilities to be available</a:t>
                      </a:r>
                      <a:endParaRPr lang="en-GB" sz="800" b="0" i="0" u="none" strike="noStrike">
                        <a:solidFill>
                          <a:srgbClr val="000000"/>
                        </a:solidFill>
                        <a:effectLst/>
                        <a:latin typeface="Arial" panose="020B0604020202020204" pitchFamily="34" charset="0"/>
                      </a:endParaRPr>
                    </a:p>
                  </a:txBody>
                  <a:tcPr marL="4736" marR="4736" marT="4736" marB="0" anchor="ctr"/>
                </a:tc>
                <a:extLst>
                  <a:ext uri="{0D108BD9-81ED-4DB2-BD59-A6C34878D82A}">
                    <a16:rowId xmlns:a16="http://schemas.microsoft.com/office/drawing/2014/main" val="1574888896"/>
                  </a:ext>
                </a:extLst>
              </a:tr>
              <a:tr h="334234">
                <a:tc>
                  <a:txBody>
                    <a:bodyPr/>
                    <a:lstStyle/>
                    <a:p>
                      <a:pPr algn="l" fontAlgn="ctr"/>
                      <a:r>
                        <a:rPr lang="en-GB" sz="800" u="none" strike="noStrike">
                          <a:effectLst/>
                        </a:rPr>
                        <a:t>Roof Covering</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£1.2m</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Main ward blocks only</a:t>
                      </a:r>
                    </a:p>
                  </a:txBody>
                  <a:tcPr marL="4736" marR="4736" marT="4736" marB="0" anchor="ctr"/>
                </a:tc>
                <a:tc>
                  <a:txBody>
                    <a:bodyPr/>
                    <a:lstStyle/>
                    <a:p>
                      <a:pPr algn="l" fontAlgn="ctr"/>
                      <a:r>
                        <a:rPr lang="en-GB" sz="800" u="none" strike="noStrike">
                          <a:effectLst/>
                        </a:rPr>
                        <a:t>Decant facilities required to undertake the works</a:t>
                      </a:r>
                      <a:endParaRPr lang="en-GB" sz="800" b="0" i="0" u="none" strike="noStrike">
                        <a:solidFill>
                          <a:srgbClr val="000000"/>
                        </a:solidFill>
                        <a:effectLst/>
                        <a:latin typeface="Arial" panose="020B0604020202020204" pitchFamily="34" charset="0"/>
                      </a:endParaRPr>
                    </a:p>
                  </a:txBody>
                  <a:tcPr marL="4736" marR="4736" marT="4736" marB="0" anchor="ctr"/>
                </a:tc>
                <a:extLst>
                  <a:ext uri="{0D108BD9-81ED-4DB2-BD59-A6C34878D82A}">
                    <a16:rowId xmlns:a16="http://schemas.microsoft.com/office/drawing/2014/main" val="396738547"/>
                  </a:ext>
                </a:extLst>
              </a:tr>
              <a:tr h="501350">
                <a:tc>
                  <a:txBody>
                    <a:bodyPr/>
                    <a:lstStyle/>
                    <a:p>
                      <a:pPr algn="l" fontAlgn="ctr"/>
                      <a:r>
                        <a:rPr lang="en-GB" sz="800" u="none" strike="noStrike">
                          <a:effectLst/>
                        </a:rPr>
                        <a:t>Nurse call</a:t>
                      </a:r>
                    </a:p>
                  </a:txBody>
                  <a:tcPr marL="4736" marR="4736" marT="4736" marB="0" anchor="ctr"/>
                </a:tc>
                <a:tc>
                  <a:txBody>
                    <a:bodyPr/>
                    <a:lstStyle/>
                    <a:p>
                      <a:pPr algn="l" fontAlgn="ctr"/>
                      <a:r>
                        <a:rPr lang="en-GB" sz="800" u="none" strike="noStrike">
                          <a:effectLst/>
                        </a:rPr>
                        <a:t>£2.2m</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Site wide</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Appropriate access to all areas - Potential for decant facilities to be available</a:t>
                      </a:r>
                      <a:endParaRPr lang="en-GB" sz="800" b="0" i="0" u="none" strike="noStrike">
                        <a:solidFill>
                          <a:srgbClr val="000000"/>
                        </a:solidFill>
                        <a:effectLst/>
                        <a:latin typeface="Arial" panose="020B0604020202020204" pitchFamily="34" charset="0"/>
                      </a:endParaRPr>
                    </a:p>
                  </a:txBody>
                  <a:tcPr marL="4736" marR="4736" marT="4736" marB="0" anchor="ctr"/>
                </a:tc>
                <a:extLst>
                  <a:ext uri="{0D108BD9-81ED-4DB2-BD59-A6C34878D82A}">
                    <a16:rowId xmlns:a16="http://schemas.microsoft.com/office/drawing/2014/main" val="740187943"/>
                  </a:ext>
                </a:extLst>
              </a:tr>
              <a:tr h="334234">
                <a:tc>
                  <a:txBody>
                    <a:bodyPr/>
                    <a:lstStyle/>
                    <a:p>
                      <a:pPr algn="l" fontAlgn="ctr"/>
                      <a:r>
                        <a:rPr lang="en-GB" sz="800" u="none" strike="noStrike">
                          <a:effectLst/>
                        </a:rPr>
                        <a:t>Lifts</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£3.9m</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Site wide</a:t>
                      </a: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800" u="none" strike="noStrike">
                          <a:effectLst/>
                        </a:rPr>
                        <a:t>Lifts to be phased to ensure lift access to each area</a:t>
                      </a:r>
                      <a:endParaRPr lang="en-GB" sz="800" b="0" i="0" u="none" strike="noStrike">
                        <a:solidFill>
                          <a:srgbClr val="000000"/>
                        </a:solidFill>
                        <a:effectLst/>
                        <a:latin typeface="Arial" panose="020B0604020202020204" pitchFamily="34" charset="0"/>
                      </a:endParaRPr>
                    </a:p>
                  </a:txBody>
                  <a:tcPr marL="4736" marR="4736" marT="4736" marB="0" anchor="ctr"/>
                </a:tc>
                <a:extLst>
                  <a:ext uri="{0D108BD9-81ED-4DB2-BD59-A6C34878D82A}">
                    <a16:rowId xmlns:a16="http://schemas.microsoft.com/office/drawing/2014/main" val="4289881123"/>
                  </a:ext>
                </a:extLst>
              </a:tr>
              <a:tr h="351644">
                <a:tc>
                  <a:txBody>
                    <a:bodyPr/>
                    <a:lstStyle/>
                    <a:p>
                      <a:pPr algn="l" fontAlgn="ctr"/>
                      <a:r>
                        <a:rPr lang="en-GB" sz="900" b="1" u="none" strike="noStrike">
                          <a:effectLst/>
                        </a:rPr>
                        <a:t>Total</a:t>
                      </a:r>
                      <a:endParaRPr lang="en-GB" sz="900" b="1"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r>
                        <a:rPr lang="en-GB" sz="900" b="1" u="none" strike="noStrike">
                          <a:effectLst/>
                        </a:rPr>
                        <a:t>£32.9m including on – costs.</a:t>
                      </a:r>
                      <a:endParaRPr lang="en-GB" sz="900" b="1"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endParaRPr lang="en-GB" sz="800" b="0" i="0" u="none" strike="noStrike">
                        <a:solidFill>
                          <a:srgbClr val="000000"/>
                        </a:solidFill>
                        <a:effectLst/>
                        <a:latin typeface="Arial" panose="020B0604020202020204" pitchFamily="34" charset="0"/>
                      </a:endParaRPr>
                    </a:p>
                  </a:txBody>
                  <a:tcPr marL="4736" marR="4736" marT="4736" marB="0" anchor="ctr"/>
                </a:tc>
                <a:tc>
                  <a:txBody>
                    <a:bodyPr/>
                    <a:lstStyle/>
                    <a:p>
                      <a:pPr algn="l" fontAlgn="ctr"/>
                      <a:endParaRPr lang="en-GB" sz="800" b="0" i="0" u="none" strike="noStrike">
                        <a:solidFill>
                          <a:srgbClr val="000000"/>
                        </a:solidFill>
                        <a:effectLst/>
                        <a:latin typeface="Arial" panose="020B0604020202020204" pitchFamily="34" charset="0"/>
                      </a:endParaRPr>
                    </a:p>
                  </a:txBody>
                  <a:tcPr marL="4736" marR="4736" marT="4736" marB="0" anchor="ctr"/>
                </a:tc>
                <a:extLst>
                  <a:ext uri="{0D108BD9-81ED-4DB2-BD59-A6C34878D82A}">
                    <a16:rowId xmlns:a16="http://schemas.microsoft.com/office/drawing/2014/main" val="2634406942"/>
                  </a:ext>
                </a:extLst>
              </a:tr>
            </a:tbl>
          </a:graphicData>
        </a:graphic>
      </p:graphicFrame>
      <p:pic>
        <p:nvPicPr>
          <p:cNvPr id="1026" name="Picture 2">
            <a:extLst>
              <a:ext uri="{FF2B5EF4-FFF2-40B4-BE49-F238E27FC236}">
                <a16:creationId xmlns:a16="http://schemas.microsoft.com/office/drawing/2014/main" id="{D5EF4A25-E105-55A8-4122-1322A11DF3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392" y="431450"/>
            <a:ext cx="4163138" cy="2803562"/>
          </a:xfrm>
          <a:prstGeom prst="rect">
            <a:avLst/>
          </a:prstGeom>
          <a:noFill/>
          <a:ln>
            <a:solidFill>
              <a:schemeClr val="accent6">
                <a:lumMod val="75000"/>
              </a:schemeClr>
            </a:solidFill>
          </a:ln>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3611F19C-6FC6-D297-294E-66196A0A1781}"/>
              </a:ext>
            </a:extLst>
          </p:cNvPr>
          <p:cNvPicPr>
            <a:picLocks noChangeAspect="1"/>
          </p:cNvPicPr>
          <p:nvPr/>
        </p:nvPicPr>
        <p:blipFill>
          <a:blip r:embed="rId3"/>
          <a:stretch>
            <a:fillRect/>
          </a:stretch>
        </p:blipFill>
        <p:spPr>
          <a:xfrm>
            <a:off x="96392" y="3321229"/>
            <a:ext cx="4157931" cy="1521803"/>
          </a:xfrm>
          <a:prstGeom prst="rect">
            <a:avLst/>
          </a:prstGeom>
          <a:ln>
            <a:solidFill>
              <a:schemeClr val="accent6">
                <a:lumMod val="75000"/>
              </a:schemeClr>
            </a:solidFill>
          </a:ln>
        </p:spPr>
      </p:pic>
      <p:pic>
        <p:nvPicPr>
          <p:cNvPr id="20" name="Picture 19">
            <a:extLst>
              <a:ext uri="{FF2B5EF4-FFF2-40B4-BE49-F238E27FC236}">
                <a16:creationId xmlns:a16="http://schemas.microsoft.com/office/drawing/2014/main" id="{EDB0579E-8A51-12EE-A263-FC0DC91A4691}"/>
              </a:ext>
            </a:extLst>
          </p:cNvPr>
          <p:cNvPicPr>
            <a:picLocks noChangeAspect="1"/>
          </p:cNvPicPr>
          <p:nvPr/>
        </p:nvPicPr>
        <p:blipFill>
          <a:blip r:embed="rId4"/>
          <a:stretch>
            <a:fillRect/>
          </a:stretch>
        </p:blipFill>
        <p:spPr>
          <a:xfrm>
            <a:off x="96392" y="4893962"/>
            <a:ext cx="4157954" cy="1749032"/>
          </a:xfrm>
          <a:prstGeom prst="rect">
            <a:avLst/>
          </a:prstGeom>
          <a:ln>
            <a:solidFill>
              <a:schemeClr val="accent6">
                <a:lumMod val="75000"/>
              </a:schemeClr>
            </a:solidFill>
          </a:ln>
        </p:spPr>
      </p:pic>
      <p:sp>
        <p:nvSpPr>
          <p:cNvPr id="2" name="Slide Number Placeholder 1">
            <a:extLst>
              <a:ext uri="{FF2B5EF4-FFF2-40B4-BE49-F238E27FC236}">
                <a16:creationId xmlns:a16="http://schemas.microsoft.com/office/drawing/2014/main" id="{6C97D3AF-13FE-9C09-F226-53366A9AAB2F}"/>
              </a:ext>
            </a:extLst>
          </p:cNvPr>
          <p:cNvSpPr>
            <a:spLocks noGrp="1"/>
          </p:cNvSpPr>
          <p:nvPr>
            <p:ph type="sldNum" sz="quarter" idx="12"/>
          </p:nvPr>
        </p:nvSpPr>
        <p:spPr/>
        <p:txBody>
          <a:bodyPr/>
          <a:lstStyle/>
          <a:p>
            <a:fld id="{9039D105-F26B-4E5B-B903-8DFF57142846}" type="slidenum">
              <a:rPr lang="en-GB" smtClean="0"/>
              <a:t>24</a:t>
            </a:fld>
            <a:endParaRPr lang="en-GB"/>
          </a:p>
        </p:txBody>
      </p:sp>
    </p:spTree>
    <p:extLst>
      <p:ext uri="{BB962C8B-B14F-4D97-AF65-F5344CB8AC3E}">
        <p14:creationId xmlns:p14="http://schemas.microsoft.com/office/powerpoint/2010/main" val="4093843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335321"/>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a:ln w="0"/>
                <a:solidFill>
                  <a:schemeClr val="bg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6 Facet Survey &amp; Estates Backlog Maintenance – Other Hospital Sites</a:t>
            </a:r>
          </a:p>
        </p:txBody>
      </p:sp>
      <p:graphicFrame>
        <p:nvGraphicFramePr>
          <p:cNvPr id="8" name="Table 7"/>
          <p:cNvGraphicFramePr>
            <a:graphicFrameLocks noGrp="1"/>
          </p:cNvGraphicFramePr>
          <p:nvPr>
            <p:extLst>
              <p:ext uri="{D42A27DB-BD31-4B8C-83A1-F6EECF244321}">
                <p14:modId xmlns:p14="http://schemas.microsoft.com/office/powerpoint/2010/main" val="2348593512"/>
              </p:ext>
            </p:extLst>
          </p:nvPr>
        </p:nvGraphicFramePr>
        <p:xfrm>
          <a:off x="6253975" y="3308195"/>
          <a:ext cx="5514845" cy="3214484"/>
        </p:xfrm>
        <a:graphic>
          <a:graphicData uri="http://schemas.openxmlformats.org/drawingml/2006/table">
            <a:tbl>
              <a:tblPr>
                <a:tableStyleId>{5C22544A-7EE6-4342-B048-85BDC9FD1C3A}</a:tableStyleId>
              </a:tblPr>
              <a:tblGrid>
                <a:gridCol w="1207834">
                  <a:extLst>
                    <a:ext uri="{9D8B030D-6E8A-4147-A177-3AD203B41FA5}">
                      <a16:colId xmlns:a16="http://schemas.microsoft.com/office/drawing/2014/main" val="3199576294"/>
                    </a:ext>
                  </a:extLst>
                </a:gridCol>
                <a:gridCol w="1058026">
                  <a:extLst>
                    <a:ext uri="{9D8B030D-6E8A-4147-A177-3AD203B41FA5}">
                      <a16:colId xmlns:a16="http://schemas.microsoft.com/office/drawing/2014/main" val="759490158"/>
                    </a:ext>
                  </a:extLst>
                </a:gridCol>
                <a:gridCol w="1098353">
                  <a:extLst>
                    <a:ext uri="{9D8B030D-6E8A-4147-A177-3AD203B41FA5}">
                      <a16:colId xmlns:a16="http://schemas.microsoft.com/office/drawing/2014/main" val="2228636617"/>
                    </a:ext>
                  </a:extLst>
                </a:gridCol>
                <a:gridCol w="2150632">
                  <a:extLst>
                    <a:ext uri="{9D8B030D-6E8A-4147-A177-3AD203B41FA5}">
                      <a16:colId xmlns:a16="http://schemas.microsoft.com/office/drawing/2014/main" val="3644629378"/>
                    </a:ext>
                  </a:extLst>
                </a:gridCol>
              </a:tblGrid>
              <a:tr h="479034">
                <a:tc gridSpan="4">
                  <a:txBody>
                    <a:bodyPr/>
                    <a:lstStyle/>
                    <a:p>
                      <a:pPr algn="ctr" fontAlgn="ctr"/>
                      <a:r>
                        <a:rPr lang="en-GB" sz="1000" u="none" strike="noStrike">
                          <a:effectLst/>
                        </a:rPr>
                        <a:t>Cefn Coed Hospital</a:t>
                      </a:r>
                      <a:endParaRPr lang="en-GB" sz="1000" b="1" i="0" u="none" strike="noStrike">
                        <a:solidFill>
                          <a:srgbClr val="000000"/>
                        </a:solidFill>
                        <a:effectLst/>
                        <a:latin typeface="Arial"/>
                      </a:endParaRPr>
                    </a:p>
                  </a:txBody>
                  <a:tcPr marL="6350" marR="6350" marT="6350" marB="0" anchor="ct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85819559"/>
                  </a:ext>
                </a:extLst>
              </a:tr>
              <a:tr h="446048">
                <a:tc>
                  <a:txBody>
                    <a:bodyPr/>
                    <a:lstStyle/>
                    <a:p>
                      <a:pPr algn="ctr" fontAlgn="ctr"/>
                      <a:r>
                        <a:rPr lang="en-GB" sz="800" u="none" strike="noStrike">
                          <a:effectLst/>
                        </a:rPr>
                        <a:t>High &amp; significant Risk Categories</a:t>
                      </a:r>
                      <a:endParaRPr lang="en-GB" sz="800" b="1" i="0" u="none" strike="noStrike">
                        <a:solidFill>
                          <a:srgbClr val="000000"/>
                        </a:solidFill>
                        <a:effectLst/>
                        <a:latin typeface="Arial"/>
                      </a:endParaRPr>
                    </a:p>
                  </a:txBody>
                  <a:tcPr marL="6350" marR="6350" marT="6350" marB="0" anchor="ctr"/>
                </a:tc>
                <a:tc>
                  <a:txBody>
                    <a:bodyPr/>
                    <a:lstStyle/>
                    <a:p>
                      <a:pPr algn="ctr" fontAlgn="ctr"/>
                      <a:r>
                        <a:rPr lang="en-GB" sz="800" u="none" strike="noStrike">
                          <a:effectLst/>
                        </a:rPr>
                        <a:t>High and Significant Risk Costs</a:t>
                      </a:r>
                      <a:endParaRPr lang="en-GB" sz="800" b="1" i="0" u="none" strike="noStrike">
                        <a:solidFill>
                          <a:srgbClr val="000000"/>
                        </a:solidFill>
                        <a:effectLst/>
                        <a:latin typeface="Arial"/>
                      </a:endParaRPr>
                    </a:p>
                  </a:txBody>
                  <a:tcPr marL="6350" marR="6350" marT="6350" marB="0" anchor="ctr"/>
                </a:tc>
                <a:tc>
                  <a:txBody>
                    <a:bodyPr/>
                    <a:lstStyle/>
                    <a:p>
                      <a:pPr algn="ctr" fontAlgn="ctr"/>
                      <a:r>
                        <a:rPr lang="en-GB" sz="800" u="none" strike="noStrike">
                          <a:effectLst/>
                        </a:rPr>
                        <a:t>Comments</a:t>
                      </a:r>
                      <a:endParaRPr lang="en-GB" sz="800" b="1" i="0" u="none" strike="noStrike">
                        <a:solidFill>
                          <a:srgbClr val="000000"/>
                        </a:solidFill>
                        <a:effectLst/>
                        <a:latin typeface="Arial"/>
                      </a:endParaRPr>
                    </a:p>
                  </a:txBody>
                  <a:tcPr marL="6350" marR="6350" marT="6350" marB="0" anchor="ctr"/>
                </a:tc>
                <a:tc>
                  <a:txBody>
                    <a:bodyPr/>
                    <a:lstStyle/>
                    <a:p>
                      <a:pPr algn="ctr" fontAlgn="ctr"/>
                      <a:r>
                        <a:rPr lang="en-GB" sz="800" u="none" strike="noStrike">
                          <a:effectLst/>
                        </a:rPr>
                        <a:t>Enablers</a:t>
                      </a:r>
                      <a:endParaRPr lang="en-GB" sz="800" b="1" i="0" u="none" strike="noStrike">
                        <a:solidFill>
                          <a:srgbClr val="000000"/>
                        </a:solidFill>
                        <a:effectLst/>
                        <a:latin typeface="Arial"/>
                      </a:endParaRPr>
                    </a:p>
                  </a:txBody>
                  <a:tcPr marL="6350" marR="6350" marT="6350" marB="0" anchor="ctr"/>
                </a:tc>
                <a:extLst>
                  <a:ext uri="{0D108BD9-81ED-4DB2-BD59-A6C34878D82A}">
                    <a16:rowId xmlns:a16="http://schemas.microsoft.com/office/drawing/2014/main" val="3027599869"/>
                  </a:ext>
                </a:extLst>
              </a:tr>
              <a:tr h="455341">
                <a:tc>
                  <a:txBody>
                    <a:bodyPr/>
                    <a:lstStyle/>
                    <a:p>
                      <a:pPr algn="l" fontAlgn="ctr"/>
                      <a:r>
                        <a:rPr lang="en-GB" sz="800" u="none" strike="noStrike">
                          <a:effectLst/>
                        </a:rPr>
                        <a:t>Fire compartmentation</a:t>
                      </a:r>
                      <a:endParaRPr lang="en-GB" sz="800" b="0" i="0" u="none" strike="noStrike">
                        <a:solidFill>
                          <a:srgbClr val="000000"/>
                        </a:solidFill>
                        <a:effectLst/>
                        <a:latin typeface="Arial"/>
                      </a:endParaRPr>
                    </a:p>
                  </a:txBody>
                  <a:tcPr marL="6350" marR="6350" marT="6350" marB="0" anchor="ctr"/>
                </a:tc>
                <a:tc>
                  <a:txBody>
                    <a:bodyPr/>
                    <a:lstStyle/>
                    <a:p>
                      <a:pPr algn="l" fontAlgn="ctr"/>
                      <a:r>
                        <a:rPr lang="en-GB" sz="800" u="none" strike="noStrike">
                          <a:effectLst/>
                        </a:rPr>
                        <a:t>£404k</a:t>
                      </a:r>
                      <a:endParaRPr lang="en-GB" sz="800" b="0" i="0" u="none" strike="noStrike">
                        <a:solidFill>
                          <a:srgbClr val="000000"/>
                        </a:solidFill>
                        <a:effectLst/>
                        <a:latin typeface="Arial"/>
                      </a:endParaRPr>
                    </a:p>
                  </a:txBody>
                  <a:tcPr marL="6350" marR="6350" marT="6350" marB="0" anchor="ctr"/>
                </a:tc>
                <a:tc>
                  <a:txBody>
                    <a:bodyPr/>
                    <a:lstStyle/>
                    <a:p>
                      <a:pPr algn="l" fontAlgn="ctr"/>
                      <a:r>
                        <a:rPr lang="en-GB" sz="800" u="none" strike="noStrike">
                          <a:effectLst/>
                        </a:rPr>
                        <a:t>Whole block</a:t>
                      </a:r>
                      <a:endParaRPr lang="en-GB" sz="800" b="0" i="0" u="none" strike="noStrike">
                        <a:solidFill>
                          <a:srgbClr val="000000"/>
                        </a:solidFill>
                        <a:effectLst/>
                        <a:latin typeface="Arial"/>
                      </a:endParaRPr>
                    </a:p>
                  </a:txBody>
                  <a:tcPr marL="6350" marR="6350" marT="6350" marB="0" anchor="ctr"/>
                </a:tc>
                <a:tc>
                  <a:txBody>
                    <a:bodyPr/>
                    <a:lstStyle/>
                    <a:p>
                      <a:pPr algn="l" fontAlgn="ctr"/>
                      <a:r>
                        <a:rPr lang="en-GB" sz="800" u="none" strike="noStrike">
                          <a:effectLst/>
                        </a:rPr>
                        <a:t>Appropriate access to all areas - Potential for decant facilities to be available</a:t>
                      </a:r>
                      <a:endParaRPr lang="en-GB" sz="800" b="0" i="0" u="none" strike="noStrike">
                        <a:solidFill>
                          <a:srgbClr val="000000"/>
                        </a:solidFill>
                        <a:effectLst/>
                        <a:latin typeface="Arial"/>
                      </a:endParaRPr>
                    </a:p>
                  </a:txBody>
                  <a:tcPr marL="6350" marR="6350" marT="6350" marB="0" anchor="ctr"/>
                </a:tc>
                <a:extLst>
                  <a:ext uri="{0D108BD9-81ED-4DB2-BD59-A6C34878D82A}">
                    <a16:rowId xmlns:a16="http://schemas.microsoft.com/office/drawing/2014/main" val="467096431"/>
                  </a:ext>
                </a:extLst>
              </a:tr>
              <a:tr h="473926">
                <a:tc>
                  <a:txBody>
                    <a:bodyPr/>
                    <a:lstStyle/>
                    <a:p>
                      <a:pPr algn="l" fontAlgn="ctr"/>
                      <a:r>
                        <a:rPr lang="en-GB" sz="800" u="none" strike="noStrike">
                          <a:effectLst/>
                        </a:rPr>
                        <a:t>External Fabric</a:t>
                      </a:r>
                      <a:endParaRPr lang="en-GB" sz="800" b="0" i="0" u="none" strike="noStrike">
                        <a:solidFill>
                          <a:srgbClr val="000000"/>
                        </a:solidFill>
                        <a:effectLst/>
                        <a:latin typeface="Arial"/>
                      </a:endParaRPr>
                    </a:p>
                  </a:txBody>
                  <a:tcPr marL="6350" marR="6350" marT="6350" marB="0" anchor="ctr"/>
                </a:tc>
                <a:tc>
                  <a:txBody>
                    <a:bodyPr/>
                    <a:lstStyle/>
                    <a:p>
                      <a:pPr algn="l" fontAlgn="ctr"/>
                      <a:r>
                        <a:rPr lang="en-GB" sz="800" u="none" strike="noStrike">
                          <a:effectLst/>
                        </a:rPr>
                        <a:t>£460k</a:t>
                      </a:r>
                      <a:endParaRPr lang="en-GB" sz="800" b="0" i="0" u="none" strike="noStrike">
                        <a:solidFill>
                          <a:srgbClr val="000000"/>
                        </a:solidFill>
                        <a:effectLst/>
                        <a:latin typeface="Arial"/>
                      </a:endParaRPr>
                    </a:p>
                  </a:txBody>
                  <a:tcPr marL="6350" marR="6350" marT="6350" marB="0" anchor="ctr"/>
                </a:tc>
                <a:tc>
                  <a:txBody>
                    <a:bodyPr/>
                    <a:lstStyle/>
                    <a:p>
                      <a:pPr algn="l" fontAlgn="ctr"/>
                      <a:r>
                        <a:rPr lang="en-GB" sz="800" u="none" strike="noStrike">
                          <a:effectLst/>
                        </a:rPr>
                        <a:t>Whole block</a:t>
                      </a:r>
                      <a:endParaRPr lang="en-GB" sz="800" b="0" i="0" u="none" strike="noStrike">
                        <a:solidFill>
                          <a:srgbClr val="000000"/>
                        </a:solidFill>
                        <a:effectLst/>
                        <a:latin typeface="Arial"/>
                      </a:endParaRPr>
                    </a:p>
                  </a:txBody>
                  <a:tcPr marL="6350" marR="6350" marT="6350" marB="0" anchor="ctr"/>
                </a:tc>
                <a:tc>
                  <a:txBody>
                    <a:bodyPr/>
                    <a:lstStyle/>
                    <a:p>
                      <a:pPr algn="l" fontAlgn="ctr"/>
                      <a:r>
                        <a:rPr lang="en-GB" sz="800" u="none" strike="noStrike">
                          <a:effectLst/>
                        </a:rPr>
                        <a:t>Appropriate access to all areas - Potential for decant facilities to be available</a:t>
                      </a:r>
                      <a:endParaRPr lang="en-GB" sz="800" b="0" i="0" u="none" strike="noStrike">
                        <a:solidFill>
                          <a:srgbClr val="000000"/>
                        </a:solidFill>
                        <a:effectLst/>
                        <a:latin typeface="Arial"/>
                      </a:endParaRPr>
                    </a:p>
                  </a:txBody>
                  <a:tcPr marL="6350" marR="6350" marT="6350" marB="0" anchor="ctr"/>
                </a:tc>
                <a:extLst>
                  <a:ext uri="{0D108BD9-81ED-4DB2-BD59-A6C34878D82A}">
                    <a16:rowId xmlns:a16="http://schemas.microsoft.com/office/drawing/2014/main" val="1947491994"/>
                  </a:ext>
                </a:extLst>
              </a:tr>
              <a:tr h="529682">
                <a:tc>
                  <a:txBody>
                    <a:bodyPr/>
                    <a:lstStyle/>
                    <a:p>
                      <a:pPr algn="l" fontAlgn="ctr"/>
                      <a:r>
                        <a:rPr lang="en-GB" sz="800" u="none" strike="noStrike">
                          <a:effectLst/>
                        </a:rPr>
                        <a:t>Internal Fabric</a:t>
                      </a:r>
                      <a:endParaRPr lang="en-GB" sz="800" b="0" i="0" u="none" strike="noStrike">
                        <a:solidFill>
                          <a:srgbClr val="000000"/>
                        </a:solidFill>
                        <a:effectLst/>
                        <a:latin typeface="Arial"/>
                      </a:endParaRPr>
                    </a:p>
                  </a:txBody>
                  <a:tcPr marL="6350" marR="6350" marT="6350" marB="0" anchor="ctr"/>
                </a:tc>
                <a:tc>
                  <a:txBody>
                    <a:bodyPr/>
                    <a:lstStyle/>
                    <a:p>
                      <a:pPr algn="l" fontAlgn="ctr"/>
                      <a:r>
                        <a:rPr lang="en-GB" sz="800" u="none" strike="noStrike">
                          <a:effectLst/>
                        </a:rPr>
                        <a:t>£3.1m</a:t>
                      </a:r>
                      <a:endParaRPr lang="en-GB" sz="800" b="0" i="0" u="none" strike="noStrike">
                        <a:solidFill>
                          <a:srgbClr val="000000"/>
                        </a:solidFill>
                        <a:effectLst/>
                        <a:latin typeface="Arial"/>
                      </a:endParaRPr>
                    </a:p>
                  </a:txBody>
                  <a:tcPr marL="6350" marR="6350" marT="6350" marB="0" anchor="ctr"/>
                </a:tc>
                <a:tc>
                  <a:txBody>
                    <a:bodyPr/>
                    <a:lstStyle/>
                    <a:p>
                      <a:pPr algn="l" fontAlgn="ctr"/>
                      <a:r>
                        <a:rPr lang="en-GB" sz="800" u="none" strike="noStrike">
                          <a:effectLst/>
                        </a:rPr>
                        <a:t>Ground Floor</a:t>
                      </a:r>
                      <a:endParaRPr lang="en-GB" sz="800" b="0" i="0" u="none" strike="noStrike">
                        <a:solidFill>
                          <a:srgbClr val="000000"/>
                        </a:solidFill>
                        <a:effectLst/>
                        <a:latin typeface="Arial"/>
                      </a:endParaRPr>
                    </a:p>
                  </a:txBody>
                  <a:tcPr marL="6350" marR="6350" marT="6350" marB="0" anchor="ctr"/>
                </a:tc>
                <a:tc>
                  <a:txBody>
                    <a:bodyPr/>
                    <a:lstStyle/>
                    <a:p>
                      <a:pPr algn="l" fontAlgn="ctr"/>
                      <a:r>
                        <a:rPr lang="en-GB" sz="800" u="none" strike="noStrike">
                          <a:effectLst/>
                        </a:rPr>
                        <a:t>Appropriate access to all areas - Potential for decant facilities to be available</a:t>
                      </a:r>
                      <a:endParaRPr lang="en-GB" sz="800" b="0" i="0" u="none" strike="noStrike">
                        <a:solidFill>
                          <a:srgbClr val="000000"/>
                        </a:solidFill>
                        <a:effectLst/>
                        <a:latin typeface="Arial"/>
                      </a:endParaRPr>
                    </a:p>
                  </a:txBody>
                  <a:tcPr marL="6350" marR="6350" marT="6350" marB="0" anchor="ctr"/>
                </a:tc>
                <a:extLst>
                  <a:ext uri="{0D108BD9-81ED-4DB2-BD59-A6C34878D82A}">
                    <a16:rowId xmlns:a16="http://schemas.microsoft.com/office/drawing/2014/main" val="3107628457"/>
                  </a:ext>
                </a:extLst>
              </a:tr>
              <a:tr h="511097">
                <a:tc>
                  <a:txBody>
                    <a:bodyPr/>
                    <a:lstStyle/>
                    <a:p>
                      <a:pPr algn="l" fontAlgn="ctr"/>
                      <a:r>
                        <a:rPr lang="en-GB" sz="800" u="none" strike="noStrike">
                          <a:effectLst/>
                        </a:rPr>
                        <a:t>Statutory Compliance</a:t>
                      </a:r>
                      <a:endParaRPr lang="en-GB" sz="800" b="0" i="0" u="none" strike="noStrike">
                        <a:solidFill>
                          <a:srgbClr val="000000"/>
                        </a:solidFill>
                        <a:effectLst/>
                        <a:latin typeface="Arial"/>
                      </a:endParaRPr>
                    </a:p>
                  </a:txBody>
                  <a:tcPr marL="6350" marR="6350" marT="6350" marB="0" anchor="ctr"/>
                </a:tc>
                <a:tc>
                  <a:txBody>
                    <a:bodyPr/>
                    <a:lstStyle/>
                    <a:p>
                      <a:pPr algn="l" fontAlgn="ctr"/>
                      <a:r>
                        <a:rPr lang="en-GB" sz="800" u="none" strike="noStrike">
                          <a:effectLst/>
                        </a:rPr>
                        <a:t>£2.7m</a:t>
                      </a:r>
                      <a:endParaRPr lang="en-GB" sz="800" b="0" i="0" u="none" strike="noStrike">
                        <a:solidFill>
                          <a:srgbClr val="000000"/>
                        </a:solidFill>
                        <a:effectLst/>
                        <a:latin typeface="Arial"/>
                      </a:endParaRPr>
                    </a:p>
                  </a:txBody>
                  <a:tcPr marL="6350" marR="6350" marT="6350" marB="0" anchor="ctr"/>
                </a:tc>
                <a:tc>
                  <a:txBody>
                    <a:bodyPr/>
                    <a:lstStyle/>
                    <a:p>
                      <a:pPr algn="l" fontAlgn="ctr"/>
                      <a:r>
                        <a:rPr lang="en-GB" sz="800" u="none" strike="noStrike">
                          <a:effectLst/>
                        </a:rPr>
                        <a:t>Whole block</a:t>
                      </a:r>
                      <a:endParaRPr lang="en-GB" sz="800" b="0" i="0" u="none" strike="noStrike">
                        <a:solidFill>
                          <a:srgbClr val="000000"/>
                        </a:solidFill>
                        <a:effectLst/>
                        <a:latin typeface="Arial"/>
                      </a:endParaRPr>
                    </a:p>
                  </a:txBody>
                  <a:tcPr marL="6350" marR="6350" marT="6350" marB="0" anchor="ctr"/>
                </a:tc>
                <a:tc>
                  <a:txBody>
                    <a:bodyPr/>
                    <a:lstStyle/>
                    <a:p>
                      <a:pPr algn="l" fontAlgn="ctr"/>
                      <a:r>
                        <a:rPr lang="en-GB" sz="800" u="none" strike="noStrike">
                          <a:effectLst/>
                        </a:rPr>
                        <a:t>Appropriate access to all areas - Potential for decant facilities to be available</a:t>
                      </a:r>
                      <a:endParaRPr lang="en-GB" sz="800" b="0" i="0" u="none" strike="noStrike">
                        <a:solidFill>
                          <a:srgbClr val="000000"/>
                        </a:solidFill>
                        <a:effectLst/>
                        <a:latin typeface="Arial"/>
                      </a:endParaRPr>
                    </a:p>
                  </a:txBody>
                  <a:tcPr marL="6350" marR="6350" marT="6350" marB="0" anchor="ctr"/>
                </a:tc>
                <a:extLst>
                  <a:ext uri="{0D108BD9-81ED-4DB2-BD59-A6C34878D82A}">
                    <a16:rowId xmlns:a16="http://schemas.microsoft.com/office/drawing/2014/main" val="1950281698"/>
                  </a:ext>
                </a:extLst>
              </a:tr>
              <a:tr h="319356">
                <a:tc>
                  <a:txBody>
                    <a:bodyPr/>
                    <a:lstStyle/>
                    <a:p>
                      <a:pPr algn="l" fontAlgn="ctr"/>
                      <a:r>
                        <a:rPr lang="en-GB" sz="800" u="none" strike="noStrike">
                          <a:effectLst/>
                        </a:rPr>
                        <a:t>Total</a:t>
                      </a:r>
                      <a:endParaRPr lang="en-GB" sz="800" b="1" i="0" u="none" strike="noStrike">
                        <a:solidFill>
                          <a:srgbClr val="000000"/>
                        </a:solidFill>
                        <a:effectLst/>
                        <a:latin typeface="Arial"/>
                      </a:endParaRPr>
                    </a:p>
                  </a:txBody>
                  <a:tcPr marL="6350" marR="6350" marT="6350" marB="0" anchor="ctr"/>
                </a:tc>
                <a:tc>
                  <a:txBody>
                    <a:bodyPr/>
                    <a:lstStyle/>
                    <a:p>
                      <a:pPr algn="l" fontAlgn="ctr"/>
                      <a:r>
                        <a:rPr lang="en-GB" sz="800" u="none" strike="noStrike">
                          <a:effectLst/>
                        </a:rPr>
                        <a:t>£6.6m</a:t>
                      </a:r>
                      <a:endParaRPr lang="en-GB" sz="800" b="1" i="0" u="none" strike="noStrike">
                        <a:solidFill>
                          <a:srgbClr val="000000"/>
                        </a:solidFill>
                        <a:effectLst/>
                        <a:latin typeface="Arial"/>
                      </a:endParaRPr>
                    </a:p>
                  </a:txBody>
                  <a:tcPr marL="6350" marR="6350" marT="6350" marB="0" anchor="ctr"/>
                </a:tc>
                <a:tc>
                  <a:txBody>
                    <a:bodyPr/>
                    <a:lstStyle/>
                    <a:p>
                      <a:pPr algn="l" fontAlgn="ctr"/>
                      <a:endParaRPr lang="en-GB" sz="800" b="0" i="0" u="none" strike="noStrike">
                        <a:solidFill>
                          <a:srgbClr val="000000"/>
                        </a:solidFill>
                        <a:effectLst/>
                        <a:latin typeface="Arial"/>
                      </a:endParaRPr>
                    </a:p>
                  </a:txBody>
                  <a:tcPr marL="6350" marR="6350" marT="6350" marB="0" anchor="ctr"/>
                </a:tc>
                <a:tc>
                  <a:txBody>
                    <a:bodyPr/>
                    <a:lstStyle/>
                    <a:p>
                      <a:pPr algn="l" fontAlgn="ctr"/>
                      <a:endParaRPr lang="en-GB" sz="800" b="0" i="0" u="none" strike="noStrike">
                        <a:solidFill>
                          <a:srgbClr val="000000"/>
                        </a:solidFill>
                        <a:effectLst/>
                        <a:latin typeface="Arial"/>
                      </a:endParaRPr>
                    </a:p>
                  </a:txBody>
                  <a:tcPr marL="6350" marR="6350" marT="6350" marB="0" anchor="ctr"/>
                </a:tc>
                <a:extLst>
                  <a:ext uri="{0D108BD9-81ED-4DB2-BD59-A6C34878D82A}">
                    <a16:rowId xmlns:a16="http://schemas.microsoft.com/office/drawing/2014/main" val="3335356458"/>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017941332"/>
              </p:ext>
            </p:extLst>
          </p:nvPr>
        </p:nvGraphicFramePr>
        <p:xfrm>
          <a:off x="6235390" y="464634"/>
          <a:ext cx="5519954" cy="2551356"/>
        </p:xfrm>
        <a:graphic>
          <a:graphicData uri="http://schemas.openxmlformats.org/drawingml/2006/table">
            <a:tbl>
              <a:tblPr>
                <a:tableStyleId>{5C22544A-7EE6-4342-B048-85BDC9FD1C3A}</a:tableStyleId>
              </a:tblPr>
              <a:tblGrid>
                <a:gridCol w="1211338">
                  <a:extLst>
                    <a:ext uri="{9D8B030D-6E8A-4147-A177-3AD203B41FA5}">
                      <a16:colId xmlns:a16="http://schemas.microsoft.com/office/drawing/2014/main" val="2500254009"/>
                    </a:ext>
                  </a:extLst>
                </a:gridCol>
                <a:gridCol w="1056226">
                  <a:extLst>
                    <a:ext uri="{9D8B030D-6E8A-4147-A177-3AD203B41FA5}">
                      <a16:colId xmlns:a16="http://schemas.microsoft.com/office/drawing/2014/main" val="3067577113"/>
                    </a:ext>
                  </a:extLst>
                </a:gridCol>
                <a:gridCol w="1041548">
                  <a:extLst>
                    <a:ext uri="{9D8B030D-6E8A-4147-A177-3AD203B41FA5}">
                      <a16:colId xmlns:a16="http://schemas.microsoft.com/office/drawing/2014/main" val="133509809"/>
                    </a:ext>
                  </a:extLst>
                </a:gridCol>
                <a:gridCol w="2210842">
                  <a:extLst>
                    <a:ext uri="{9D8B030D-6E8A-4147-A177-3AD203B41FA5}">
                      <a16:colId xmlns:a16="http://schemas.microsoft.com/office/drawing/2014/main" val="1206327634"/>
                    </a:ext>
                  </a:extLst>
                </a:gridCol>
              </a:tblGrid>
              <a:tr h="309171">
                <a:tc gridSpan="4">
                  <a:txBody>
                    <a:bodyPr/>
                    <a:lstStyle/>
                    <a:p>
                      <a:pPr algn="ctr" fontAlgn="ctr"/>
                      <a:r>
                        <a:rPr lang="en-GB" sz="1400" u="none" strike="noStrike">
                          <a:effectLst/>
                        </a:rPr>
                        <a:t>Gorseinon Hospital</a:t>
                      </a:r>
                      <a:endParaRPr lang="en-GB" sz="1400" b="1" i="0" u="none" strike="noStrike">
                        <a:solidFill>
                          <a:srgbClr val="000000"/>
                        </a:solidFill>
                        <a:effectLst/>
                        <a:latin typeface="Arial" panose="020B0604020202020204" pitchFamily="34" charset="0"/>
                      </a:endParaRPr>
                    </a:p>
                  </a:txBody>
                  <a:tcPr marL="9525" marR="9525" marT="9525" marB="0" anchor="ct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867785195"/>
                  </a:ext>
                </a:extLst>
              </a:tr>
              <a:tr h="463757">
                <a:tc>
                  <a:txBody>
                    <a:bodyPr/>
                    <a:lstStyle/>
                    <a:p>
                      <a:pPr algn="ctr" fontAlgn="ctr"/>
                      <a:r>
                        <a:rPr lang="en-GB" sz="1100" u="none" strike="noStrike">
                          <a:effectLst/>
                        </a:rPr>
                        <a:t>High &amp; significant Risk Categories</a:t>
                      </a:r>
                      <a:endParaRPr lang="en-GB" sz="1100" b="1"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n-GB" sz="1100" u="none" strike="noStrike">
                          <a:effectLst/>
                        </a:rPr>
                        <a:t>High and Significant Risk Costs</a:t>
                      </a:r>
                      <a:endParaRPr lang="en-GB" sz="1100" b="1"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n-GB" sz="1100" u="none" strike="noStrike">
                          <a:effectLst/>
                        </a:rPr>
                        <a:t>Comments</a:t>
                      </a:r>
                      <a:endParaRPr lang="en-GB" sz="1100" b="1" i="0"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en-GB" sz="1100" u="none" strike="noStrike">
                          <a:effectLst/>
                        </a:rPr>
                        <a:t>Enablers</a:t>
                      </a:r>
                      <a:endParaRPr lang="en-GB" sz="1100" b="1" i="0" u="none" strike="noStrike">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132728282"/>
                  </a:ext>
                </a:extLst>
              </a:tr>
              <a:tr h="440569">
                <a:tc>
                  <a:txBody>
                    <a:bodyPr/>
                    <a:lstStyle/>
                    <a:p>
                      <a:pPr algn="l" fontAlgn="ctr"/>
                      <a:r>
                        <a:rPr lang="en-GB" sz="1100" u="none" strike="noStrike">
                          <a:effectLst/>
                        </a:rPr>
                        <a:t>Building - Internal Fabric</a:t>
                      </a:r>
                      <a:endParaRPr lang="en-GB" sz="1100" b="0" i="0" u="none" strike="noStrike">
                        <a:solidFill>
                          <a:srgbClr val="203764"/>
                        </a:solidFill>
                        <a:effectLst/>
                        <a:latin typeface="Arial" panose="020B0604020202020204" pitchFamily="34" charset="0"/>
                      </a:endParaRPr>
                    </a:p>
                  </a:txBody>
                  <a:tcPr marL="9525" marR="9525" marT="9525" marB="0" anchor="ctr"/>
                </a:tc>
                <a:tc>
                  <a:txBody>
                    <a:bodyPr/>
                    <a:lstStyle/>
                    <a:p>
                      <a:pPr algn="l" fontAlgn="ctr"/>
                      <a:r>
                        <a:rPr lang="en-GB" sz="1100" u="none" strike="noStrike">
                          <a:effectLst/>
                        </a:rPr>
                        <a:t>£570k</a:t>
                      </a:r>
                      <a:endParaRPr lang="en-GB" sz="1100" b="0" i="0" u="none" strike="noStrike">
                        <a:solidFill>
                          <a:srgbClr val="000000"/>
                        </a:solidFill>
                        <a:effectLst/>
                        <a:latin typeface="Arial" panose="020B0604020202020204" pitchFamily="34" charset="0"/>
                      </a:endParaRPr>
                    </a:p>
                  </a:txBody>
                  <a:tcPr marL="9525" marR="9525" marT="9525" marB="0" anchor="ctr"/>
                </a:tc>
                <a:tc>
                  <a:txBody>
                    <a:bodyPr/>
                    <a:lstStyle/>
                    <a:p>
                      <a:pPr algn="l" fontAlgn="ctr"/>
                      <a:r>
                        <a:rPr lang="en-GB" sz="1100" u="none" strike="noStrike">
                          <a:effectLst/>
                        </a:rPr>
                        <a:t>Whole block</a:t>
                      </a:r>
                      <a:endParaRPr lang="en-GB" sz="1100" b="0" i="0" u="none" strike="noStrike">
                        <a:solidFill>
                          <a:srgbClr val="000000"/>
                        </a:solidFill>
                        <a:effectLst/>
                        <a:latin typeface="Arial" panose="020B0604020202020204" pitchFamily="34" charset="0"/>
                      </a:endParaRPr>
                    </a:p>
                  </a:txBody>
                  <a:tcPr marL="9525" marR="9525" marT="9525" marB="0" anchor="ctr"/>
                </a:tc>
                <a:tc>
                  <a:txBody>
                    <a:bodyPr/>
                    <a:lstStyle/>
                    <a:p>
                      <a:pPr algn="l" fontAlgn="ctr"/>
                      <a:r>
                        <a:rPr lang="en-GB" sz="1100" u="none" strike="noStrike">
                          <a:effectLst/>
                        </a:rPr>
                        <a:t>Appropriate access to all areas - Potential for decant facilities to be available</a:t>
                      </a:r>
                      <a:endParaRPr lang="en-GB" sz="1100" b="0" i="0" u="none" strike="noStrike">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4170388626"/>
                  </a:ext>
                </a:extLst>
              </a:tr>
              <a:tr h="440569">
                <a:tc>
                  <a:txBody>
                    <a:bodyPr/>
                    <a:lstStyle/>
                    <a:p>
                      <a:pPr algn="l" fontAlgn="ctr"/>
                      <a:r>
                        <a:rPr lang="en-GB" sz="1100" u="none" strike="noStrike">
                          <a:effectLst/>
                        </a:rPr>
                        <a:t>Engineering - Electrical</a:t>
                      </a:r>
                      <a:endParaRPr lang="en-GB" sz="1100" b="0" i="0" u="none" strike="noStrike">
                        <a:solidFill>
                          <a:srgbClr val="203764"/>
                        </a:solidFill>
                        <a:effectLst/>
                        <a:latin typeface="Arial" panose="020B0604020202020204" pitchFamily="34" charset="0"/>
                      </a:endParaRPr>
                    </a:p>
                  </a:txBody>
                  <a:tcPr marL="9525" marR="9525" marT="9525" marB="0" anchor="ctr"/>
                </a:tc>
                <a:tc>
                  <a:txBody>
                    <a:bodyPr/>
                    <a:lstStyle/>
                    <a:p>
                      <a:pPr algn="l" fontAlgn="ctr"/>
                      <a:r>
                        <a:rPr lang="en-GB" sz="1100" u="none" strike="noStrike">
                          <a:effectLst/>
                        </a:rPr>
                        <a:t>£180k</a:t>
                      </a:r>
                      <a:endParaRPr lang="en-GB" sz="1100" b="0" i="0" u="none" strike="noStrike">
                        <a:solidFill>
                          <a:srgbClr val="000000"/>
                        </a:solidFill>
                        <a:effectLst/>
                        <a:latin typeface="Arial" panose="020B0604020202020204" pitchFamily="34" charset="0"/>
                      </a:endParaRPr>
                    </a:p>
                  </a:txBody>
                  <a:tcPr marL="9525" marR="9525" marT="9525" marB="0" anchor="ctr"/>
                </a:tc>
                <a:tc>
                  <a:txBody>
                    <a:bodyPr/>
                    <a:lstStyle/>
                    <a:p>
                      <a:pPr algn="l" fontAlgn="ctr"/>
                      <a:r>
                        <a:rPr lang="en-GB" sz="1100" u="none" strike="noStrike">
                          <a:effectLst/>
                        </a:rPr>
                        <a:t>Whole block</a:t>
                      </a:r>
                      <a:endParaRPr lang="en-GB" sz="1100" b="0" i="0" u="none" strike="noStrike">
                        <a:solidFill>
                          <a:srgbClr val="000000"/>
                        </a:solidFill>
                        <a:effectLst/>
                        <a:latin typeface="Arial" panose="020B0604020202020204" pitchFamily="34" charset="0"/>
                      </a:endParaRPr>
                    </a:p>
                  </a:txBody>
                  <a:tcPr marL="9525" marR="9525" marT="9525" marB="0" anchor="ctr"/>
                </a:tc>
                <a:tc>
                  <a:txBody>
                    <a:bodyPr/>
                    <a:lstStyle/>
                    <a:p>
                      <a:pPr algn="l" fontAlgn="ctr"/>
                      <a:r>
                        <a:rPr lang="en-GB" sz="1100" u="none" strike="noStrike">
                          <a:effectLst/>
                        </a:rPr>
                        <a:t>Appropriate access to all areas - Potential for decant facilities to be available</a:t>
                      </a:r>
                      <a:endParaRPr lang="en-GB" sz="1100" b="0" i="0" u="none" strike="noStrike">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844124185"/>
                  </a:ext>
                </a:extLst>
              </a:tr>
              <a:tr h="440569">
                <a:tc>
                  <a:txBody>
                    <a:bodyPr/>
                    <a:lstStyle/>
                    <a:p>
                      <a:pPr algn="l" fontAlgn="ctr"/>
                      <a:r>
                        <a:rPr lang="en-GB" sz="1100" u="none" strike="noStrike">
                          <a:effectLst/>
                        </a:rPr>
                        <a:t>Statutory Compliance</a:t>
                      </a:r>
                      <a:endParaRPr lang="en-GB" sz="1100" b="0" i="0" u="none" strike="noStrike">
                        <a:solidFill>
                          <a:srgbClr val="203764"/>
                        </a:solidFill>
                        <a:effectLst/>
                        <a:latin typeface="Arial" panose="020B0604020202020204" pitchFamily="34" charset="0"/>
                      </a:endParaRPr>
                    </a:p>
                  </a:txBody>
                  <a:tcPr marL="9525" marR="9525" marT="9525" marB="0" anchor="ctr"/>
                </a:tc>
                <a:tc>
                  <a:txBody>
                    <a:bodyPr/>
                    <a:lstStyle/>
                    <a:p>
                      <a:pPr algn="l" fontAlgn="ctr"/>
                      <a:r>
                        <a:rPr lang="en-GB" sz="1100" u="none" strike="noStrike">
                          <a:effectLst/>
                        </a:rPr>
                        <a:t>£1.3m</a:t>
                      </a:r>
                      <a:endParaRPr lang="en-GB" sz="1100" b="0" i="0" u="none" strike="noStrike">
                        <a:solidFill>
                          <a:srgbClr val="000000"/>
                        </a:solidFill>
                        <a:effectLst/>
                        <a:latin typeface="Arial" panose="020B0604020202020204" pitchFamily="34" charset="0"/>
                      </a:endParaRPr>
                    </a:p>
                  </a:txBody>
                  <a:tcPr marL="9525" marR="9525" marT="9525" marB="0" anchor="ctr"/>
                </a:tc>
                <a:tc>
                  <a:txBody>
                    <a:bodyPr/>
                    <a:lstStyle/>
                    <a:p>
                      <a:pPr algn="l" fontAlgn="ctr"/>
                      <a:r>
                        <a:rPr lang="en-GB" sz="1100" u="none" strike="noStrike">
                          <a:effectLst/>
                        </a:rPr>
                        <a:t>Whole block</a:t>
                      </a:r>
                      <a:endParaRPr lang="en-GB" sz="1100" b="0" i="0" u="none" strike="noStrike">
                        <a:solidFill>
                          <a:srgbClr val="000000"/>
                        </a:solidFill>
                        <a:effectLst/>
                        <a:latin typeface="Arial" panose="020B0604020202020204" pitchFamily="34" charset="0"/>
                      </a:endParaRPr>
                    </a:p>
                  </a:txBody>
                  <a:tcPr marL="9525" marR="9525" marT="9525" marB="0" anchor="ctr"/>
                </a:tc>
                <a:tc>
                  <a:txBody>
                    <a:bodyPr/>
                    <a:lstStyle/>
                    <a:p>
                      <a:pPr algn="l" fontAlgn="ctr"/>
                      <a:r>
                        <a:rPr lang="en-GB" sz="1100" u="none" strike="noStrike">
                          <a:effectLst/>
                        </a:rPr>
                        <a:t>Appropriate access to all areas - Potential for decant facilities to be available</a:t>
                      </a:r>
                      <a:endParaRPr lang="en-GB" sz="1100" b="0" i="0" u="none" strike="noStrike">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079472324"/>
                  </a:ext>
                </a:extLst>
              </a:tr>
              <a:tr h="175632">
                <a:tc>
                  <a:txBody>
                    <a:bodyPr/>
                    <a:lstStyle/>
                    <a:p>
                      <a:pPr algn="l" fontAlgn="ctr"/>
                      <a:r>
                        <a:rPr lang="en-GB" sz="1200" u="none" strike="noStrike">
                          <a:effectLst/>
                        </a:rPr>
                        <a:t>Total</a:t>
                      </a:r>
                      <a:endParaRPr lang="en-GB" sz="1200" b="1" i="0" u="none" strike="noStrike">
                        <a:solidFill>
                          <a:srgbClr val="000000"/>
                        </a:solidFill>
                        <a:effectLst/>
                        <a:latin typeface="Arial" panose="020B0604020202020204" pitchFamily="34" charset="0"/>
                      </a:endParaRPr>
                    </a:p>
                  </a:txBody>
                  <a:tcPr marL="9525" marR="9525" marT="9525" marB="0" anchor="ctr"/>
                </a:tc>
                <a:tc>
                  <a:txBody>
                    <a:bodyPr/>
                    <a:lstStyle/>
                    <a:p>
                      <a:pPr algn="l" fontAlgn="ctr"/>
                      <a:r>
                        <a:rPr lang="en-GB" sz="1200" u="none" strike="noStrike">
                          <a:effectLst/>
                        </a:rPr>
                        <a:t>£2.050m</a:t>
                      </a:r>
                      <a:endParaRPr lang="en-GB" sz="1200" b="1" i="0" u="none" strike="noStrike">
                        <a:solidFill>
                          <a:srgbClr val="000000"/>
                        </a:solidFill>
                        <a:effectLst/>
                        <a:latin typeface="Arial" panose="020B0604020202020204" pitchFamily="34" charset="0"/>
                      </a:endParaRPr>
                    </a:p>
                  </a:txBody>
                  <a:tcPr marL="9525" marR="9525" marT="9525" marB="0" anchor="ctr"/>
                </a:tc>
                <a:tc>
                  <a:txBody>
                    <a:bodyPr/>
                    <a:lstStyle/>
                    <a:p>
                      <a:pPr algn="l" fontAlgn="ctr"/>
                      <a:endParaRPr lang="en-GB" sz="1100" b="0" i="0" u="none" strike="noStrike">
                        <a:solidFill>
                          <a:srgbClr val="000000"/>
                        </a:solidFill>
                        <a:effectLst/>
                        <a:latin typeface="Arial" panose="020B0604020202020204" pitchFamily="34" charset="0"/>
                      </a:endParaRPr>
                    </a:p>
                  </a:txBody>
                  <a:tcPr marL="9525" marR="9525" marT="9525" marB="0" anchor="ctr"/>
                </a:tc>
                <a:tc>
                  <a:txBody>
                    <a:bodyPr/>
                    <a:lstStyle/>
                    <a:p>
                      <a:pPr algn="l" fontAlgn="ctr"/>
                      <a:endParaRPr lang="en-GB" sz="1100" b="0" i="0" u="none" strike="noStrike">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248181315"/>
                  </a:ext>
                </a:extLst>
              </a:tr>
            </a:tbl>
          </a:graphicData>
        </a:graphic>
      </p:graphicFrame>
      <p:graphicFrame>
        <p:nvGraphicFramePr>
          <p:cNvPr id="9" name="Table 8">
            <a:extLst>
              <a:ext uri="{FF2B5EF4-FFF2-40B4-BE49-F238E27FC236}">
                <a16:creationId xmlns:a16="http://schemas.microsoft.com/office/drawing/2014/main" id="{0BC45424-C7A1-3FF2-8D66-37B02E4AD0F5}"/>
              </a:ext>
            </a:extLst>
          </p:cNvPr>
          <p:cNvGraphicFramePr>
            <a:graphicFrameLocks noGrp="1"/>
          </p:cNvGraphicFramePr>
          <p:nvPr>
            <p:extLst>
              <p:ext uri="{D42A27DB-BD31-4B8C-83A1-F6EECF244321}">
                <p14:modId xmlns:p14="http://schemas.microsoft.com/office/powerpoint/2010/main" val="131451784"/>
              </p:ext>
            </p:extLst>
          </p:nvPr>
        </p:nvGraphicFramePr>
        <p:xfrm>
          <a:off x="190811" y="464634"/>
          <a:ext cx="5765800" cy="4848225"/>
        </p:xfrm>
        <a:graphic>
          <a:graphicData uri="http://schemas.openxmlformats.org/drawingml/2006/table">
            <a:tbl>
              <a:tblPr firstRow="1" bandRow="1">
                <a:tableStyleId>{5C22544A-7EE6-4342-B048-85BDC9FD1C3A}</a:tableStyleId>
              </a:tblPr>
              <a:tblGrid>
                <a:gridCol w="1384300">
                  <a:extLst>
                    <a:ext uri="{9D8B030D-6E8A-4147-A177-3AD203B41FA5}">
                      <a16:colId xmlns:a16="http://schemas.microsoft.com/office/drawing/2014/main" val="272282617"/>
                    </a:ext>
                  </a:extLst>
                </a:gridCol>
                <a:gridCol w="1282700">
                  <a:extLst>
                    <a:ext uri="{9D8B030D-6E8A-4147-A177-3AD203B41FA5}">
                      <a16:colId xmlns:a16="http://schemas.microsoft.com/office/drawing/2014/main" val="321169474"/>
                    </a:ext>
                  </a:extLst>
                </a:gridCol>
                <a:gridCol w="812800">
                  <a:extLst>
                    <a:ext uri="{9D8B030D-6E8A-4147-A177-3AD203B41FA5}">
                      <a16:colId xmlns:a16="http://schemas.microsoft.com/office/drawing/2014/main" val="531493893"/>
                    </a:ext>
                  </a:extLst>
                </a:gridCol>
                <a:gridCol w="2286000">
                  <a:extLst>
                    <a:ext uri="{9D8B030D-6E8A-4147-A177-3AD203B41FA5}">
                      <a16:colId xmlns:a16="http://schemas.microsoft.com/office/drawing/2014/main" val="1090868407"/>
                    </a:ext>
                  </a:extLst>
                </a:gridCol>
              </a:tblGrid>
              <a:tr h="200025">
                <a:tc gridSpan="4">
                  <a:txBody>
                    <a:bodyPr/>
                    <a:lstStyle/>
                    <a:p>
                      <a:pPr lvl="5" rtl="0"/>
                      <a:r>
                        <a:rPr lang="en-GB" sz="1200">
                          <a:effectLst/>
                        </a:rPr>
                        <a:t>Tonna Hospital</a:t>
                      </a:r>
                    </a:p>
                  </a:txBody>
                  <a:tcPr marL="0" marR="0" marT="0" marB="0" anchor="ct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803629029"/>
                  </a:ext>
                </a:extLst>
              </a:tr>
              <a:tr h="295275">
                <a:tc>
                  <a:txBody>
                    <a:bodyPr/>
                    <a:lstStyle/>
                    <a:p>
                      <a:pPr rtl="0"/>
                      <a:r>
                        <a:rPr lang="en-GB" sz="1000">
                          <a:effectLst/>
                        </a:rPr>
                        <a:t>High &amp; significant Risk Categories</a:t>
                      </a:r>
                    </a:p>
                  </a:txBody>
                  <a:tcPr marL="0" marR="0" marT="0" marB="0" anchor="ctr"/>
                </a:tc>
                <a:tc>
                  <a:txBody>
                    <a:bodyPr/>
                    <a:lstStyle/>
                    <a:p>
                      <a:pPr rtl="0"/>
                      <a:r>
                        <a:rPr lang="en-GB" sz="1000">
                          <a:effectLst/>
                        </a:rPr>
                        <a:t>High and Significant Risk Costs</a:t>
                      </a:r>
                    </a:p>
                  </a:txBody>
                  <a:tcPr marL="0" marR="0" marT="0" marB="0" anchor="ctr"/>
                </a:tc>
                <a:tc>
                  <a:txBody>
                    <a:bodyPr/>
                    <a:lstStyle/>
                    <a:p>
                      <a:pPr rtl="0"/>
                      <a:r>
                        <a:rPr lang="en-GB" sz="1000">
                          <a:effectLst/>
                        </a:rPr>
                        <a:t>Comments</a:t>
                      </a:r>
                    </a:p>
                  </a:txBody>
                  <a:tcPr marL="0" marR="0" marT="0" marB="0" anchor="ctr"/>
                </a:tc>
                <a:tc>
                  <a:txBody>
                    <a:bodyPr/>
                    <a:lstStyle/>
                    <a:p>
                      <a:pPr rtl="0"/>
                      <a:r>
                        <a:rPr lang="en-GB" sz="1000">
                          <a:effectLst/>
                        </a:rPr>
                        <a:t>Enablers</a:t>
                      </a:r>
                    </a:p>
                  </a:txBody>
                  <a:tcPr marL="0" marR="0" marT="0" marB="0" anchor="ctr"/>
                </a:tc>
                <a:extLst>
                  <a:ext uri="{0D108BD9-81ED-4DB2-BD59-A6C34878D82A}">
                    <a16:rowId xmlns:a16="http://schemas.microsoft.com/office/drawing/2014/main" val="1067576799"/>
                  </a:ext>
                </a:extLst>
              </a:tr>
              <a:tr h="295275">
                <a:tc>
                  <a:txBody>
                    <a:bodyPr/>
                    <a:lstStyle/>
                    <a:p>
                      <a:pPr rtl="0"/>
                      <a:r>
                        <a:rPr lang="en-GB" sz="1000">
                          <a:effectLst/>
                        </a:rPr>
                        <a:t>Windows</a:t>
                      </a:r>
                    </a:p>
                  </a:txBody>
                  <a:tcPr marL="0" marR="0" marT="0" marB="0" anchor="ctr"/>
                </a:tc>
                <a:tc>
                  <a:txBody>
                    <a:bodyPr/>
                    <a:lstStyle/>
                    <a:p>
                      <a:pPr rtl="0"/>
                      <a:r>
                        <a:rPr lang="en-GB" sz="1000">
                          <a:effectLst/>
                        </a:rPr>
                        <a:t>£392k</a:t>
                      </a:r>
                    </a:p>
                  </a:txBody>
                  <a:tcPr marL="0" marR="0" marT="0" marB="0" anchor="ctr"/>
                </a:tc>
                <a:tc>
                  <a:txBody>
                    <a:bodyPr/>
                    <a:lstStyle/>
                    <a:p>
                      <a:pPr rtl="0"/>
                      <a:r>
                        <a:rPr lang="en-GB" sz="1000">
                          <a:effectLst/>
                        </a:rPr>
                        <a:t>Whole block</a:t>
                      </a:r>
                    </a:p>
                  </a:txBody>
                  <a:tcPr marL="0" marR="0" marT="0" marB="0" anchor="ctr"/>
                </a:tc>
                <a:tc>
                  <a:txBody>
                    <a:bodyPr/>
                    <a:lstStyle/>
                    <a:p>
                      <a:pPr rtl="0"/>
                      <a:r>
                        <a:rPr lang="en-GB" sz="1000">
                          <a:effectLst/>
                        </a:rPr>
                        <a:t>Appropriate access to all areas - Potential for decant facilities to be available</a:t>
                      </a:r>
                    </a:p>
                  </a:txBody>
                  <a:tcPr marL="0" marR="0" marT="0" marB="0" anchor="ctr"/>
                </a:tc>
                <a:extLst>
                  <a:ext uri="{0D108BD9-81ED-4DB2-BD59-A6C34878D82A}">
                    <a16:rowId xmlns:a16="http://schemas.microsoft.com/office/drawing/2014/main" val="1512859679"/>
                  </a:ext>
                </a:extLst>
              </a:tr>
              <a:tr h="295275">
                <a:tc>
                  <a:txBody>
                    <a:bodyPr/>
                    <a:lstStyle/>
                    <a:p>
                      <a:pPr rtl="0"/>
                      <a:r>
                        <a:rPr lang="en-GB" sz="1000">
                          <a:effectLst/>
                        </a:rPr>
                        <a:t>Pipework - Med Gas</a:t>
                      </a:r>
                    </a:p>
                  </a:txBody>
                  <a:tcPr marL="0" marR="0" marT="0" marB="0" anchor="ctr"/>
                </a:tc>
                <a:tc>
                  <a:txBody>
                    <a:bodyPr/>
                    <a:lstStyle/>
                    <a:p>
                      <a:pPr rtl="0"/>
                      <a:r>
                        <a:rPr lang="en-GB" sz="1000">
                          <a:effectLst/>
                        </a:rPr>
                        <a:t>£832k</a:t>
                      </a:r>
                    </a:p>
                  </a:txBody>
                  <a:tcPr marL="0" marR="0" marT="0" marB="0" anchor="ctr"/>
                </a:tc>
                <a:tc>
                  <a:txBody>
                    <a:bodyPr/>
                    <a:lstStyle/>
                    <a:p>
                      <a:pPr rtl="0"/>
                      <a:r>
                        <a:rPr lang="en-GB" sz="1000">
                          <a:effectLst/>
                        </a:rPr>
                        <a:t>Whole block</a:t>
                      </a:r>
                    </a:p>
                  </a:txBody>
                  <a:tcPr marL="0" marR="0" marT="0" marB="0" anchor="ctr"/>
                </a:tc>
                <a:tc>
                  <a:txBody>
                    <a:bodyPr/>
                    <a:lstStyle/>
                    <a:p>
                      <a:pPr rtl="0"/>
                      <a:r>
                        <a:rPr lang="en-GB" sz="1000">
                          <a:effectLst/>
                        </a:rPr>
                        <a:t>Appropriate access to all areas - Potential for decant facilities to be available</a:t>
                      </a:r>
                    </a:p>
                  </a:txBody>
                  <a:tcPr marL="0" marR="0" marT="0" marB="0" anchor="ctr"/>
                </a:tc>
                <a:extLst>
                  <a:ext uri="{0D108BD9-81ED-4DB2-BD59-A6C34878D82A}">
                    <a16:rowId xmlns:a16="http://schemas.microsoft.com/office/drawing/2014/main" val="3708641497"/>
                  </a:ext>
                </a:extLst>
              </a:tr>
              <a:tr h="295275">
                <a:tc>
                  <a:txBody>
                    <a:bodyPr/>
                    <a:lstStyle/>
                    <a:p>
                      <a:pPr rtl="0"/>
                      <a:r>
                        <a:rPr lang="en-GB" sz="1000">
                          <a:effectLst/>
                        </a:rPr>
                        <a:t>Wiring/Sockets/Switches</a:t>
                      </a:r>
                    </a:p>
                  </a:txBody>
                  <a:tcPr marL="0" marR="0" marT="0" marB="0" anchor="ctr"/>
                </a:tc>
                <a:tc>
                  <a:txBody>
                    <a:bodyPr/>
                    <a:lstStyle/>
                    <a:p>
                      <a:pPr rtl="0"/>
                      <a:r>
                        <a:rPr lang="en-GB" sz="1000">
                          <a:effectLst/>
                        </a:rPr>
                        <a:t>£785k</a:t>
                      </a:r>
                    </a:p>
                  </a:txBody>
                  <a:tcPr marL="0" marR="0" marT="0" marB="0" anchor="ctr"/>
                </a:tc>
                <a:tc>
                  <a:txBody>
                    <a:bodyPr/>
                    <a:lstStyle/>
                    <a:p>
                      <a:pPr rtl="0"/>
                      <a:r>
                        <a:rPr lang="en-GB" sz="1000">
                          <a:effectLst/>
                        </a:rPr>
                        <a:t>Whole block</a:t>
                      </a:r>
                    </a:p>
                  </a:txBody>
                  <a:tcPr marL="0" marR="0" marT="0" marB="0" anchor="ctr"/>
                </a:tc>
                <a:tc>
                  <a:txBody>
                    <a:bodyPr/>
                    <a:lstStyle/>
                    <a:p>
                      <a:pPr rtl="0"/>
                      <a:r>
                        <a:rPr lang="en-GB" sz="1000">
                          <a:effectLst/>
                        </a:rPr>
                        <a:t>Decant facilities required to undertake the works</a:t>
                      </a:r>
                    </a:p>
                  </a:txBody>
                  <a:tcPr marL="0" marR="0" marT="0" marB="0" anchor="ctr"/>
                </a:tc>
                <a:extLst>
                  <a:ext uri="{0D108BD9-81ED-4DB2-BD59-A6C34878D82A}">
                    <a16:rowId xmlns:a16="http://schemas.microsoft.com/office/drawing/2014/main" val="587625912"/>
                  </a:ext>
                </a:extLst>
              </a:tr>
              <a:tr h="295275">
                <a:tc>
                  <a:txBody>
                    <a:bodyPr/>
                    <a:lstStyle/>
                    <a:p>
                      <a:pPr rtl="0"/>
                      <a:r>
                        <a:rPr lang="en-GB" sz="1000">
                          <a:effectLst/>
                        </a:rPr>
                        <a:t>Asbestos</a:t>
                      </a:r>
                    </a:p>
                  </a:txBody>
                  <a:tcPr marL="0" marR="0" marT="0" marB="0" anchor="ctr"/>
                </a:tc>
                <a:tc>
                  <a:txBody>
                    <a:bodyPr/>
                    <a:lstStyle/>
                    <a:p>
                      <a:pPr rtl="0"/>
                      <a:r>
                        <a:rPr lang="en-GB" sz="1000">
                          <a:effectLst/>
                        </a:rPr>
                        <a:t>£1.4m</a:t>
                      </a:r>
                    </a:p>
                  </a:txBody>
                  <a:tcPr marL="0" marR="0" marT="0" marB="0" anchor="ctr"/>
                </a:tc>
                <a:tc>
                  <a:txBody>
                    <a:bodyPr/>
                    <a:lstStyle/>
                    <a:p>
                      <a:pPr rtl="0"/>
                      <a:r>
                        <a:rPr lang="en-GB" sz="1000">
                          <a:effectLst/>
                        </a:rPr>
                        <a:t>Whole block</a:t>
                      </a:r>
                    </a:p>
                  </a:txBody>
                  <a:tcPr marL="0" marR="0" marT="0" marB="0" anchor="ctr"/>
                </a:tc>
                <a:tc>
                  <a:txBody>
                    <a:bodyPr/>
                    <a:lstStyle/>
                    <a:p>
                      <a:pPr rtl="0"/>
                      <a:r>
                        <a:rPr lang="en-GB" sz="1000">
                          <a:effectLst/>
                        </a:rPr>
                        <a:t>Appropriate access to all areas - Potential for decant facilities to be available</a:t>
                      </a:r>
                    </a:p>
                  </a:txBody>
                  <a:tcPr marL="0" marR="0" marT="0" marB="0" anchor="ctr"/>
                </a:tc>
                <a:extLst>
                  <a:ext uri="{0D108BD9-81ED-4DB2-BD59-A6C34878D82A}">
                    <a16:rowId xmlns:a16="http://schemas.microsoft.com/office/drawing/2014/main" val="1379977452"/>
                  </a:ext>
                </a:extLst>
              </a:tr>
              <a:tr h="295275">
                <a:tc>
                  <a:txBody>
                    <a:bodyPr/>
                    <a:lstStyle/>
                    <a:p>
                      <a:pPr rtl="0"/>
                      <a:r>
                        <a:rPr lang="en-GB" sz="1000">
                          <a:effectLst/>
                        </a:rPr>
                        <a:t>Fire compartmentation</a:t>
                      </a:r>
                    </a:p>
                  </a:txBody>
                  <a:tcPr marL="0" marR="0" marT="0" marB="0" anchor="ctr"/>
                </a:tc>
                <a:tc>
                  <a:txBody>
                    <a:bodyPr/>
                    <a:lstStyle/>
                    <a:p>
                      <a:pPr rtl="0"/>
                      <a:r>
                        <a:rPr lang="en-GB" sz="1000">
                          <a:effectLst/>
                        </a:rPr>
                        <a:t>£162k</a:t>
                      </a:r>
                    </a:p>
                  </a:txBody>
                  <a:tcPr marL="0" marR="0" marT="0" marB="0" anchor="ctr"/>
                </a:tc>
                <a:tc>
                  <a:txBody>
                    <a:bodyPr/>
                    <a:lstStyle/>
                    <a:p>
                      <a:pPr rtl="0"/>
                      <a:r>
                        <a:rPr lang="en-GB" sz="1000">
                          <a:effectLst/>
                        </a:rPr>
                        <a:t>Whole block</a:t>
                      </a:r>
                    </a:p>
                  </a:txBody>
                  <a:tcPr marL="0" marR="0" marT="0" marB="0" anchor="ctr"/>
                </a:tc>
                <a:tc>
                  <a:txBody>
                    <a:bodyPr/>
                    <a:lstStyle/>
                    <a:p>
                      <a:pPr rtl="0"/>
                      <a:r>
                        <a:rPr lang="en-GB" sz="1000">
                          <a:effectLst/>
                        </a:rPr>
                        <a:t>Appropriate access to all areas - Potential for decant facilities to be available</a:t>
                      </a:r>
                    </a:p>
                  </a:txBody>
                  <a:tcPr marL="0" marR="0" marT="0" marB="0" anchor="ctr"/>
                </a:tc>
                <a:extLst>
                  <a:ext uri="{0D108BD9-81ED-4DB2-BD59-A6C34878D82A}">
                    <a16:rowId xmlns:a16="http://schemas.microsoft.com/office/drawing/2014/main" val="2299918450"/>
                  </a:ext>
                </a:extLst>
              </a:tr>
              <a:tr h="581025">
                <a:tc>
                  <a:txBody>
                    <a:bodyPr/>
                    <a:lstStyle/>
                    <a:p>
                      <a:pPr rtl="0"/>
                      <a:r>
                        <a:rPr lang="en-GB" sz="1000">
                          <a:effectLst/>
                        </a:rPr>
                        <a:t>Asbestos</a:t>
                      </a:r>
                    </a:p>
                  </a:txBody>
                  <a:tcPr marL="0" marR="0" marT="0" marB="0" anchor="ctr"/>
                </a:tc>
                <a:tc>
                  <a:txBody>
                    <a:bodyPr/>
                    <a:lstStyle/>
                    <a:p>
                      <a:pPr rtl="0"/>
                      <a:r>
                        <a:rPr lang="en-GB" sz="1000">
                          <a:effectLst/>
                        </a:rPr>
                        <a:t>£2.1m</a:t>
                      </a:r>
                    </a:p>
                  </a:txBody>
                  <a:tcPr marL="0" marR="0" marT="0" marB="0" anchor="ctr"/>
                </a:tc>
                <a:tc>
                  <a:txBody>
                    <a:bodyPr/>
                    <a:lstStyle/>
                    <a:p>
                      <a:pPr rtl="0"/>
                      <a:r>
                        <a:rPr lang="en-GB" sz="1000">
                          <a:effectLst/>
                        </a:rPr>
                        <a:t>Whole block</a:t>
                      </a:r>
                    </a:p>
                  </a:txBody>
                  <a:tcPr marL="0" marR="0" marT="0" marB="0" anchor="ctr"/>
                </a:tc>
                <a:tc>
                  <a:txBody>
                    <a:bodyPr/>
                    <a:lstStyle/>
                    <a:p>
                      <a:pPr rtl="0"/>
                      <a:r>
                        <a:rPr lang="en-GB" sz="1000">
                          <a:effectLst/>
                        </a:rPr>
                        <a:t>Substantial refurbishment and modernising work is required and identified within Facet 1. To enable this work complete clearance of asbestos will likely be required.</a:t>
                      </a:r>
                    </a:p>
                  </a:txBody>
                  <a:tcPr marL="0" marR="0" marT="0" marB="0" anchor="ctr"/>
                </a:tc>
                <a:extLst>
                  <a:ext uri="{0D108BD9-81ED-4DB2-BD59-A6C34878D82A}">
                    <a16:rowId xmlns:a16="http://schemas.microsoft.com/office/drawing/2014/main" val="4121182779"/>
                  </a:ext>
                </a:extLst>
              </a:tr>
              <a:tr h="295275">
                <a:tc>
                  <a:txBody>
                    <a:bodyPr/>
                    <a:lstStyle/>
                    <a:p>
                      <a:pPr rtl="0"/>
                      <a:r>
                        <a:rPr lang="en-GB" sz="1000">
                          <a:effectLst/>
                        </a:rPr>
                        <a:t>Generators</a:t>
                      </a:r>
                    </a:p>
                  </a:txBody>
                  <a:tcPr marL="0" marR="0" marT="0" marB="0" anchor="ctr"/>
                </a:tc>
                <a:tc>
                  <a:txBody>
                    <a:bodyPr/>
                    <a:lstStyle/>
                    <a:p>
                      <a:pPr rtl="0"/>
                      <a:r>
                        <a:rPr lang="en-GB" sz="1000">
                          <a:effectLst/>
                        </a:rPr>
                        <a:t>£314k</a:t>
                      </a:r>
                    </a:p>
                  </a:txBody>
                  <a:tcPr marL="0" marR="0" marT="0" marB="0" anchor="ctr"/>
                </a:tc>
                <a:tc>
                  <a:txBody>
                    <a:bodyPr/>
                    <a:lstStyle/>
                    <a:p>
                      <a:pPr rtl="0"/>
                      <a:r>
                        <a:rPr lang="en-GB" sz="1000">
                          <a:effectLst/>
                        </a:rPr>
                        <a:t>Generator room</a:t>
                      </a:r>
                    </a:p>
                  </a:txBody>
                  <a:tcPr marL="0" marR="0" marT="0" marB="0" anchor="ctr"/>
                </a:tc>
                <a:tc>
                  <a:txBody>
                    <a:bodyPr/>
                    <a:lstStyle/>
                    <a:p>
                      <a:pPr rtl="0"/>
                      <a:r>
                        <a:rPr lang="en-GB" sz="1000">
                          <a:effectLst/>
                        </a:rPr>
                        <a:t>Potential impact on services, possible decant facility required</a:t>
                      </a:r>
                    </a:p>
                  </a:txBody>
                  <a:tcPr marL="0" marR="0" marT="0" marB="0" anchor="ctr"/>
                </a:tc>
                <a:extLst>
                  <a:ext uri="{0D108BD9-81ED-4DB2-BD59-A6C34878D82A}">
                    <a16:rowId xmlns:a16="http://schemas.microsoft.com/office/drawing/2014/main" val="2428919115"/>
                  </a:ext>
                </a:extLst>
              </a:tr>
              <a:tr h="295275">
                <a:tc>
                  <a:txBody>
                    <a:bodyPr/>
                    <a:lstStyle/>
                    <a:p>
                      <a:pPr rtl="0"/>
                      <a:r>
                        <a:rPr lang="en-GB" sz="1000">
                          <a:effectLst/>
                        </a:rPr>
                        <a:t>Roof</a:t>
                      </a:r>
                    </a:p>
                  </a:txBody>
                  <a:tcPr marL="0" marR="0" marT="0" marB="0" anchor="ctr"/>
                </a:tc>
                <a:tc>
                  <a:txBody>
                    <a:bodyPr/>
                    <a:lstStyle/>
                    <a:p>
                      <a:pPr rtl="0"/>
                      <a:r>
                        <a:rPr lang="en-GB" sz="1000">
                          <a:effectLst/>
                        </a:rPr>
                        <a:t>£147k</a:t>
                      </a:r>
                    </a:p>
                  </a:txBody>
                  <a:tcPr marL="0" marR="0" marT="0" marB="0" anchor="ctr"/>
                </a:tc>
                <a:tc>
                  <a:txBody>
                    <a:bodyPr/>
                    <a:lstStyle/>
                    <a:p>
                      <a:pPr rtl="0"/>
                      <a:endParaRPr lang="en-GB" sz="1000">
                        <a:effectLst/>
                      </a:endParaRPr>
                    </a:p>
                  </a:txBody>
                  <a:tcPr marL="0" marR="0" marT="0" marB="0" anchor="ctr"/>
                </a:tc>
                <a:tc>
                  <a:txBody>
                    <a:bodyPr/>
                    <a:lstStyle/>
                    <a:p>
                      <a:pPr rtl="0"/>
                      <a:r>
                        <a:rPr lang="en-GB" sz="1000">
                          <a:effectLst/>
                        </a:rPr>
                        <a:t>Decant facilities required to undertake the works</a:t>
                      </a:r>
                    </a:p>
                  </a:txBody>
                  <a:tcPr marL="0" marR="0" marT="0" marB="0" anchor="ctr"/>
                </a:tc>
                <a:extLst>
                  <a:ext uri="{0D108BD9-81ED-4DB2-BD59-A6C34878D82A}">
                    <a16:rowId xmlns:a16="http://schemas.microsoft.com/office/drawing/2014/main" val="1808666040"/>
                  </a:ext>
                </a:extLst>
              </a:tr>
              <a:tr h="200025">
                <a:tc>
                  <a:txBody>
                    <a:bodyPr/>
                    <a:lstStyle/>
                    <a:p>
                      <a:pPr rtl="0"/>
                      <a:r>
                        <a:rPr lang="en-GB" sz="1000">
                          <a:effectLst/>
                        </a:rPr>
                        <a:t>External works/fabric</a:t>
                      </a:r>
                    </a:p>
                  </a:txBody>
                  <a:tcPr marL="0" marR="0" marT="0" marB="0" anchor="ctr"/>
                </a:tc>
                <a:tc>
                  <a:txBody>
                    <a:bodyPr/>
                    <a:lstStyle/>
                    <a:p>
                      <a:pPr rtl="0"/>
                      <a:r>
                        <a:rPr lang="en-GB" sz="1000">
                          <a:effectLst/>
                        </a:rPr>
                        <a:t>£688k</a:t>
                      </a:r>
                    </a:p>
                  </a:txBody>
                  <a:tcPr marL="0" marR="0" marT="0" marB="0" anchor="ctr"/>
                </a:tc>
                <a:tc>
                  <a:txBody>
                    <a:bodyPr/>
                    <a:lstStyle/>
                    <a:p>
                      <a:pPr rtl="0"/>
                      <a:endParaRPr lang="en-GB" sz="1000">
                        <a:effectLst/>
                      </a:endParaRPr>
                    </a:p>
                  </a:txBody>
                  <a:tcPr marL="0" marR="0" marT="0" marB="0" anchor="ctr"/>
                </a:tc>
                <a:tc>
                  <a:txBody>
                    <a:bodyPr/>
                    <a:lstStyle/>
                    <a:p>
                      <a:pPr rtl="0"/>
                      <a:r>
                        <a:rPr lang="en-GB" sz="1000">
                          <a:effectLst/>
                        </a:rPr>
                        <a:t>Various external works including windows</a:t>
                      </a:r>
                    </a:p>
                  </a:txBody>
                  <a:tcPr marL="0" marR="0" marT="0" marB="0" anchor="ctr"/>
                </a:tc>
                <a:extLst>
                  <a:ext uri="{0D108BD9-81ED-4DB2-BD59-A6C34878D82A}">
                    <a16:rowId xmlns:a16="http://schemas.microsoft.com/office/drawing/2014/main" val="2356942070"/>
                  </a:ext>
                </a:extLst>
              </a:tr>
              <a:tr h="200025">
                <a:tc>
                  <a:txBody>
                    <a:bodyPr/>
                    <a:lstStyle/>
                    <a:p>
                      <a:pPr rtl="0"/>
                      <a:r>
                        <a:rPr lang="en-GB" sz="1000">
                          <a:effectLst/>
                        </a:rPr>
                        <a:t>Flooring</a:t>
                      </a:r>
                    </a:p>
                  </a:txBody>
                  <a:tcPr marL="0" marR="0" marT="0" marB="0" anchor="ctr"/>
                </a:tc>
                <a:tc>
                  <a:txBody>
                    <a:bodyPr/>
                    <a:lstStyle/>
                    <a:p>
                      <a:pPr rtl="0"/>
                      <a:r>
                        <a:rPr lang="en-GB" sz="1000">
                          <a:effectLst/>
                        </a:rPr>
                        <a:t>£230k</a:t>
                      </a:r>
                    </a:p>
                  </a:txBody>
                  <a:tcPr marL="0" marR="0" marT="0" marB="0" anchor="ctr"/>
                </a:tc>
                <a:tc>
                  <a:txBody>
                    <a:bodyPr/>
                    <a:lstStyle/>
                    <a:p>
                      <a:pPr rtl="0"/>
                      <a:endParaRPr lang="en-GB" sz="1000">
                        <a:effectLst/>
                      </a:endParaRPr>
                    </a:p>
                  </a:txBody>
                  <a:tcPr marL="0" marR="0" marT="0" marB="0" anchor="ctr"/>
                </a:tc>
                <a:tc>
                  <a:txBody>
                    <a:bodyPr/>
                    <a:lstStyle/>
                    <a:p>
                      <a:pPr rtl="0"/>
                      <a:r>
                        <a:rPr lang="en-GB" sz="1000">
                          <a:effectLst/>
                        </a:rPr>
                        <a:t>Requires replacement</a:t>
                      </a:r>
                    </a:p>
                  </a:txBody>
                  <a:tcPr marL="0" marR="0" marT="0" marB="0" anchor="ctr"/>
                </a:tc>
                <a:extLst>
                  <a:ext uri="{0D108BD9-81ED-4DB2-BD59-A6C34878D82A}">
                    <a16:rowId xmlns:a16="http://schemas.microsoft.com/office/drawing/2014/main" val="255418823"/>
                  </a:ext>
                </a:extLst>
              </a:tr>
              <a:tr h="200025">
                <a:tc>
                  <a:txBody>
                    <a:bodyPr/>
                    <a:lstStyle/>
                    <a:p>
                      <a:pPr rtl="0"/>
                      <a:r>
                        <a:rPr lang="en-GB" sz="1000">
                          <a:effectLst/>
                        </a:rPr>
                        <a:t>Ceiling</a:t>
                      </a:r>
                    </a:p>
                  </a:txBody>
                  <a:tcPr marL="0" marR="0" marT="0" marB="0" anchor="ctr"/>
                </a:tc>
                <a:tc>
                  <a:txBody>
                    <a:bodyPr/>
                    <a:lstStyle/>
                    <a:p>
                      <a:pPr rtl="0"/>
                      <a:r>
                        <a:rPr lang="en-GB" sz="1000">
                          <a:effectLst/>
                        </a:rPr>
                        <a:t>£251k</a:t>
                      </a:r>
                    </a:p>
                  </a:txBody>
                  <a:tcPr marL="0" marR="0" marT="0" marB="0" anchor="ctr"/>
                </a:tc>
                <a:tc>
                  <a:txBody>
                    <a:bodyPr/>
                    <a:lstStyle/>
                    <a:p>
                      <a:pPr rtl="0"/>
                      <a:endParaRPr lang="en-GB" sz="1000">
                        <a:effectLst/>
                      </a:endParaRPr>
                    </a:p>
                  </a:txBody>
                  <a:tcPr marL="0" marR="0" marT="0" marB="0" anchor="ctr"/>
                </a:tc>
                <a:tc>
                  <a:txBody>
                    <a:bodyPr/>
                    <a:lstStyle/>
                    <a:p>
                      <a:pPr rtl="0"/>
                      <a:r>
                        <a:rPr lang="en-GB" sz="1000">
                          <a:effectLst/>
                        </a:rPr>
                        <a:t>Requires replacement</a:t>
                      </a:r>
                    </a:p>
                  </a:txBody>
                  <a:tcPr marL="0" marR="0" marT="0" marB="0" anchor="ctr"/>
                </a:tc>
                <a:extLst>
                  <a:ext uri="{0D108BD9-81ED-4DB2-BD59-A6C34878D82A}">
                    <a16:rowId xmlns:a16="http://schemas.microsoft.com/office/drawing/2014/main" val="9684853"/>
                  </a:ext>
                </a:extLst>
              </a:tr>
              <a:tr h="200025">
                <a:tc>
                  <a:txBody>
                    <a:bodyPr/>
                    <a:lstStyle/>
                    <a:p>
                      <a:pPr rtl="0"/>
                      <a:r>
                        <a:rPr lang="en-GB" sz="1000">
                          <a:effectLst/>
                        </a:rPr>
                        <a:t>Decoration</a:t>
                      </a:r>
                    </a:p>
                  </a:txBody>
                  <a:tcPr marL="0" marR="0" marT="0" marB="0" anchor="ctr"/>
                </a:tc>
                <a:tc>
                  <a:txBody>
                    <a:bodyPr/>
                    <a:lstStyle/>
                    <a:p>
                      <a:pPr rtl="0"/>
                      <a:r>
                        <a:rPr lang="en-GB" sz="1000">
                          <a:effectLst/>
                        </a:rPr>
                        <a:t>£204k</a:t>
                      </a:r>
                    </a:p>
                  </a:txBody>
                  <a:tcPr marL="0" marR="0" marT="0" marB="0" anchor="ctr"/>
                </a:tc>
                <a:tc>
                  <a:txBody>
                    <a:bodyPr/>
                    <a:lstStyle/>
                    <a:p>
                      <a:pPr rtl="0"/>
                      <a:endParaRPr lang="en-GB" sz="1000">
                        <a:effectLst/>
                      </a:endParaRPr>
                    </a:p>
                  </a:txBody>
                  <a:tcPr marL="0" marR="0" marT="0" marB="0" anchor="ctr"/>
                </a:tc>
                <a:tc>
                  <a:txBody>
                    <a:bodyPr/>
                    <a:lstStyle/>
                    <a:p>
                      <a:pPr rtl="0"/>
                      <a:r>
                        <a:rPr lang="en-GB" sz="1000">
                          <a:effectLst/>
                        </a:rPr>
                        <a:t>Redecoration required</a:t>
                      </a:r>
                    </a:p>
                  </a:txBody>
                  <a:tcPr marL="0" marR="0" marT="0" marB="0" anchor="ctr"/>
                </a:tc>
                <a:extLst>
                  <a:ext uri="{0D108BD9-81ED-4DB2-BD59-A6C34878D82A}">
                    <a16:rowId xmlns:a16="http://schemas.microsoft.com/office/drawing/2014/main" val="2800731106"/>
                  </a:ext>
                </a:extLst>
              </a:tr>
              <a:tr h="200025">
                <a:tc>
                  <a:txBody>
                    <a:bodyPr/>
                    <a:lstStyle/>
                    <a:p>
                      <a:pPr rtl="0"/>
                      <a:r>
                        <a:rPr lang="en-GB" sz="1000">
                          <a:effectLst/>
                        </a:rPr>
                        <a:t>Fixed units</a:t>
                      </a:r>
                    </a:p>
                  </a:txBody>
                  <a:tcPr marL="0" marR="0" marT="0" marB="0" anchor="ctr"/>
                </a:tc>
                <a:tc>
                  <a:txBody>
                    <a:bodyPr/>
                    <a:lstStyle/>
                    <a:p>
                      <a:pPr rtl="0"/>
                      <a:r>
                        <a:rPr lang="en-GB" sz="1000">
                          <a:effectLst/>
                        </a:rPr>
                        <a:t>£112k</a:t>
                      </a:r>
                    </a:p>
                  </a:txBody>
                  <a:tcPr marL="0" marR="0" marT="0" marB="0" anchor="ctr"/>
                </a:tc>
                <a:tc>
                  <a:txBody>
                    <a:bodyPr/>
                    <a:lstStyle/>
                    <a:p>
                      <a:pPr rtl="0"/>
                      <a:endParaRPr lang="en-GB" sz="1000">
                        <a:effectLst/>
                      </a:endParaRPr>
                    </a:p>
                  </a:txBody>
                  <a:tcPr marL="0" marR="0" marT="0" marB="0" anchor="ctr"/>
                </a:tc>
                <a:tc>
                  <a:txBody>
                    <a:bodyPr/>
                    <a:lstStyle/>
                    <a:p>
                      <a:pPr rtl="0"/>
                      <a:r>
                        <a:rPr lang="en-GB" sz="1000">
                          <a:effectLst/>
                        </a:rPr>
                        <a:t>Requires replacement</a:t>
                      </a:r>
                    </a:p>
                  </a:txBody>
                  <a:tcPr marL="0" marR="0" marT="0" marB="0" anchor="ctr"/>
                </a:tc>
                <a:extLst>
                  <a:ext uri="{0D108BD9-81ED-4DB2-BD59-A6C34878D82A}">
                    <a16:rowId xmlns:a16="http://schemas.microsoft.com/office/drawing/2014/main" val="1611364175"/>
                  </a:ext>
                </a:extLst>
              </a:tr>
              <a:tr h="200025">
                <a:tc>
                  <a:txBody>
                    <a:bodyPr/>
                    <a:lstStyle/>
                    <a:p>
                      <a:pPr rtl="0"/>
                      <a:r>
                        <a:rPr lang="en-GB" sz="1000">
                          <a:effectLst/>
                        </a:rPr>
                        <a:t>Sanitary fittings</a:t>
                      </a:r>
                    </a:p>
                  </a:txBody>
                  <a:tcPr marL="0" marR="0" marT="0" marB="0" anchor="ctr"/>
                </a:tc>
                <a:tc>
                  <a:txBody>
                    <a:bodyPr/>
                    <a:lstStyle/>
                    <a:p>
                      <a:pPr rtl="0"/>
                      <a:r>
                        <a:rPr lang="en-GB" sz="1000">
                          <a:effectLst/>
                        </a:rPr>
                        <a:t>£248k</a:t>
                      </a:r>
                    </a:p>
                  </a:txBody>
                  <a:tcPr marL="0" marR="0" marT="0" marB="0" anchor="ctr"/>
                </a:tc>
                <a:tc>
                  <a:txBody>
                    <a:bodyPr/>
                    <a:lstStyle/>
                    <a:p>
                      <a:pPr rtl="0"/>
                      <a:endParaRPr lang="en-GB" sz="1000">
                        <a:effectLst/>
                      </a:endParaRPr>
                    </a:p>
                  </a:txBody>
                  <a:tcPr marL="0" marR="0" marT="0" marB="0" anchor="ctr"/>
                </a:tc>
                <a:tc>
                  <a:txBody>
                    <a:bodyPr/>
                    <a:lstStyle/>
                    <a:p>
                      <a:pPr rtl="0"/>
                      <a:r>
                        <a:rPr lang="en-GB" sz="1000">
                          <a:effectLst/>
                        </a:rPr>
                        <a:t>Replacement/repairs required</a:t>
                      </a:r>
                    </a:p>
                  </a:txBody>
                  <a:tcPr marL="0" marR="0" marT="0" marB="0" anchor="ctr"/>
                </a:tc>
                <a:extLst>
                  <a:ext uri="{0D108BD9-81ED-4DB2-BD59-A6C34878D82A}">
                    <a16:rowId xmlns:a16="http://schemas.microsoft.com/office/drawing/2014/main" val="3763122116"/>
                  </a:ext>
                </a:extLst>
              </a:tr>
              <a:tr h="200025">
                <a:tc>
                  <a:txBody>
                    <a:bodyPr/>
                    <a:lstStyle/>
                    <a:p>
                      <a:pPr rtl="0"/>
                      <a:r>
                        <a:rPr lang="en-GB" sz="1000">
                          <a:effectLst/>
                        </a:rPr>
                        <a:t>Internal doors</a:t>
                      </a:r>
                    </a:p>
                  </a:txBody>
                  <a:tcPr marL="0" marR="0" marT="0" marB="0" anchor="ctr"/>
                </a:tc>
                <a:tc>
                  <a:txBody>
                    <a:bodyPr/>
                    <a:lstStyle/>
                    <a:p>
                      <a:pPr rtl="0"/>
                      <a:r>
                        <a:rPr lang="en-GB" sz="1000">
                          <a:effectLst/>
                        </a:rPr>
                        <a:t>£259k</a:t>
                      </a:r>
                    </a:p>
                  </a:txBody>
                  <a:tcPr marL="0" marR="0" marT="0" marB="0" anchor="ctr"/>
                </a:tc>
                <a:tc>
                  <a:txBody>
                    <a:bodyPr/>
                    <a:lstStyle/>
                    <a:p>
                      <a:pPr rtl="0"/>
                      <a:endParaRPr lang="en-GB" sz="1000">
                        <a:effectLst/>
                      </a:endParaRPr>
                    </a:p>
                  </a:txBody>
                  <a:tcPr marL="0" marR="0" marT="0" marB="0" anchor="ctr"/>
                </a:tc>
                <a:tc>
                  <a:txBody>
                    <a:bodyPr/>
                    <a:lstStyle/>
                    <a:p>
                      <a:pPr rtl="0"/>
                      <a:r>
                        <a:rPr lang="en-GB" sz="1000">
                          <a:effectLst/>
                        </a:rPr>
                        <a:t>Requires replacement</a:t>
                      </a:r>
                    </a:p>
                  </a:txBody>
                  <a:tcPr marL="0" marR="0" marT="0" marB="0" anchor="ctr"/>
                </a:tc>
                <a:extLst>
                  <a:ext uri="{0D108BD9-81ED-4DB2-BD59-A6C34878D82A}">
                    <a16:rowId xmlns:a16="http://schemas.microsoft.com/office/drawing/2014/main" val="3832173959"/>
                  </a:ext>
                </a:extLst>
              </a:tr>
              <a:tr h="200025">
                <a:tc>
                  <a:txBody>
                    <a:bodyPr/>
                    <a:lstStyle/>
                    <a:p>
                      <a:pPr rtl="0"/>
                      <a:r>
                        <a:rPr lang="en-GB" sz="1000">
                          <a:effectLst/>
                        </a:rPr>
                        <a:t>Total</a:t>
                      </a:r>
                    </a:p>
                  </a:txBody>
                  <a:tcPr marL="0" marR="0" marT="0" marB="0" anchor="ctr"/>
                </a:tc>
                <a:tc>
                  <a:txBody>
                    <a:bodyPr/>
                    <a:lstStyle/>
                    <a:p>
                      <a:pPr rtl="0"/>
                      <a:r>
                        <a:rPr lang="en-GB" sz="1000">
                          <a:effectLst/>
                        </a:rPr>
                        <a:t>£8.1m</a:t>
                      </a:r>
                    </a:p>
                  </a:txBody>
                  <a:tcPr marL="0" marR="0" marT="0" marB="0" anchor="ctr"/>
                </a:tc>
                <a:tc>
                  <a:txBody>
                    <a:bodyPr/>
                    <a:lstStyle/>
                    <a:p>
                      <a:endParaRPr lang="en-GB" sz="1000">
                        <a:effectLst/>
                      </a:endParaRPr>
                    </a:p>
                  </a:txBody>
                  <a:tcPr marL="0" marR="0" marT="0" marB="0" anchor="ctr"/>
                </a:tc>
                <a:tc>
                  <a:txBody>
                    <a:bodyPr/>
                    <a:lstStyle/>
                    <a:p>
                      <a:endParaRPr lang="en-GB" sz="1000">
                        <a:effectLst/>
                      </a:endParaRPr>
                    </a:p>
                  </a:txBody>
                  <a:tcPr marL="0" marR="0" marT="0" marB="0" anchor="ctr"/>
                </a:tc>
                <a:extLst>
                  <a:ext uri="{0D108BD9-81ED-4DB2-BD59-A6C34878D82A}">
                    <a16:rowId xmlns:a16="http://schemas.microsoft.com/office/drawing/2014/main" val="802044312"/>
                  </a:ext>
                </a:extLst>
              </a:tr>
            </a:tbl>
          </a:graphicData>
        </a:graphic>
      </p:graphicFrame>
      <p:sp>
        <p:nvSpPr>
          <p:cNvPr id="15" name="Slide Number Placeholder 14">
            <a:extLst>
              <a:ext uri="{FF2B5EF4-FFF2-40B4-BE49-F238E27FC236}">
                <a16:creationId xmlns:a16="http://schemas.microsoft.com/office/drawing/2014/main" id="{E27010AD-2182-47EB-AA9E-59DFA0FBB8E6}"/>
              </a:ext>
            </a:extLst>
          </p:cNvPr>
          <p:cNvSpPr>
            <a:spLocks noGrp="1"/>
          </p:cNvSpPr>
          <p:nvPr>
            <p:ph type="sldNum" sz="quarter" idx="12"/>
          </p:nvPr>
        </p:nvSpPr>
        <p:spPr/>
        <p:txBody>
          <a:bodyPr/>
          <a:lstStyle/>
          <a:p>
            <a:fld id="{9039D105-F26B-4E5B-B903-8DFF57142846}" type="slidenum">
              <a:rPr lang="en-GB" smtClean="0"/>
              <a:t>25</a:t>
            </a:fld>
            <a:endParaRPr lang="en-GB"/>
          </a:p>
        </p:txBody>
      </p:sp>
    </p:spTree>
    <p:extLst>
      <p:ext uri="{BB962C8B-B14F-4D97-AF65-F5344CB8AC3E}">
        <p14:creationId xmlns:p14="http://schemas.microsoft.com/office/powerpoint/2010/main" val="38888778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29F2DF9-E725-5C0B-9B6A-4E82D96601A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497789"/>
            <a:ext cx="12192000" cy="6346498"/>
          </a:xfrm>
          <a:prstGeom prst="rect">
            <a:avLst/>
          </a:prstGeom>
        </p:spPr>
      </p:pic>
      <p:sp>
        <p:nvSpPr>
          <p:cNvPr id="4" name="Title 2">
            <a:extLst>
              <a:ext uri="{FF2B5EF4-FFF2-40B4-BE49-F238E27FC236}">
                <a16:creationId xmlns:a16="http://schemas.microsoft.com/office/drawing/2014/main" id="{DD2DDF50-6D15-5EA5-7F86-D19A81312D12}"/>
              </a:ext>
            </a:extLst>
          </p:cNvPr>
          <p:cNvSpPr txBox="1">
            <a:spLocks/>
          </p:cNvSpPr>
          <p:nvPr/>
        </p:nvSpPr>
        <p:spPr>
          <a:xfrm>
            <a:off x="0" y="-13713"/>
            <a:ext cx="12192000" cy="511502"/>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800" b="1">
                <a:solidFill>
                  <a:schemeClr val="bg1"/>
                </a:solidFill>
              </a:rPr>
              <a:t>Estates Critical Path – Neath Port Talbot Hospital </a:t>
            </a:r>
          </a:p>
        </p:txBody>
      </p:sp>
      <p:sp>
        <p:nvSpPr>
          <p:cNvPr id="2" name="Rectangle 1">
            <a:extLst>
              <a:ext uri="{FF2B5EF4-FFF2-40B4-BE49-F238E27FC236}">
                <a16:creationId xmlns:a16="http://schemas.microsoft.com/office/drawing/2014/main" id="{48BBEFED-27E8-B08F-64F9-CE2DB6F2CAF1}"/>
              </a:ext>
            </a:extLst>
          </p:cNvPr>
          <p:cNvSpPr/>
          <p:nvPr/>
        </p:nvSpPr>
        <p:spPr>
          <a:xfrm>
            <a:off x="8442656" y="497789"/>
            <a:ext cx="3749344" cy="1301505"/>
          </a:xfrm>
          <a:prstGeom prst="rect">
            <a:avLst/>
          </a:prstGeom>
          <a:solidFill>
            <a:schemeClr val="accent6">
              <a:lumMod val="40000"/>
              <a:lumOff val="6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a:ln>
                  <a:noFill/>
                </a:ln>
                <a:solidFill>
                  <a:srgbClr val="002060"/>
                </a:solidFill>
                <a:effectLst/>
                <a:uLnTx/>
                <a:uFillTx/>
                <a:latin typeface="Calibri" panose="020F0502020204030204"/>
                <a:ea typeface="+mn-ea"/>
                <a:cs typeface="+mn-cs"/>
              </a:rPr>
              <a:t>Neath Port Talbot Hospital Centre of Excellence </a:t>
            </a:r>
            <a:r>
              <a:rPr kumimoji="0" lang="en-GB" sz="1800" i="0" u="sng" strike="noStrike" kern="1200" cap="none" spc="0" normalizeH="0" baseline="0" noProof="0">
                <a:ln>
                  <a:noFill/>
                </a:ln>
                <a:solidFill>
                  <a:srgbClr val="002060"/>
                </a:solidFill>
                <a:effectLst/>
                <a:uLnTx/>
                <a:uFillTx/>
                <a:latin typeface="Calibri" panose="020F0502020204030204"/>
                <a:ea typeface="+mn-ea"/>
                <a:cs typeface="+mn-cs"/>
              </a:rPr>
              <a:t>for </a:t>
            </a:r>
            <a:r>
              <a:rPr kumimoji="0" lang="en-GB" sz="1800" i="0" u="none" strike="noStrike" kern="1200" cap="none" spc="0" normalizeH="0" baseline="0" noProof="0">
                <a:ln>
                  <a:noFill/>
                </a:ln>
                <a:solidFill>
                  <a:srgbClr val="002060"/>
                </a:solidFill>
                <a:effectLst/>
                <a:uLnTx/>
                <a:uFillTx/>
                <a:latin typeface="Calibri" panose="020F0502020204030204"/>
                <a:ea typeface="+mn-ea"/>
                <a:cs typeface="+mn-cs"/>
              </a:rPr>
              <a:t>orthopaedic and spinal care, diagnostics, rehabilitation and rheumatology</a:t>
            </a:r>
            <a:r>
              <a:rPr kumimoji="0" lang="en-GB" sz="1800" b="1" i="0" u="none" strike="noStrike" kern="1200" cap="none" spc="0" normalizeH="0" baseline="0" noProof="0">
                <a:ln>
                  <a:noFill/>
                </a:ln>
                <a:solidFill>
                  <a:prstClr val="white"/>
                </a:solidFill>
                <a:effectLst/>
                <a:uLnTx/>
                <a:uFillTx/>
                <a:latin typeface="Calibri" panose="020F0502020204030204"/>
                <a:ea typeface="+mn-ea"/>
                <a:cs typeface="+mn-cs"/>
              </a:rPr>
              <a:t>. </a:t>
            </a:r>
          </a:p>
        </p:txBody>
      </p:sp>
      <p:sp>
        <p:nvSpPr>
          <p:cNvPr id="3" name="Slide Number Placeholder 2">
            <a:extLst>
              <a:ext uri="{FF2B5EF4-FFF2-40B4-BE49-F238E27FC236}">
                <a16:creationId xmlns:a16="http://schemas.microsoft.com/office/drawing/2014/main" id="{2FE0BEA2-6CE8-3280-5BAB-6490B5A67400}"/>
              </a:ext>
            </a:extLst>
          </p:cNvPr>
          <p:cNvSpPr>
            <a:spLocks noGrp="1"/>
          </p:cNvSpPr>
          <p:nvPr>
            <p:ph type="sldNum" sz="quarter" idx="12"/>
          </p:nvPr>
        </p:nvSpPr>
        <p:spPr/>
        <p:txBody>
          <a:bodyPr/>
          <a:lstStyle/>
          <a:p>
            <a:fld id="{9039D105-F26B-4E5B-B903-8DFF57142846}" type="slidenum">
              <a:rPr lang="en-GB" smtClean="0"/>
              <a:t>26</a:t>
            </a:fld>
            <a:endParaRPr lang="en-GB"/>
          </a:p>
        </p:txBody>
      </p:sp>
    </p:spTree>
    <p:extLst>
      <p:ext uri="{BB962C8B-B14F-4D97-AF65-F5344CB8AC3E}">
        <p14:creationId xmlns:p14="http://schemas.microsoft.com/office/powerpoint/2010/main" val="34206628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DD2DDF50-6D15-5EA5-7F86-D19A81312D12}"/>
              </a:ext>
            </a:extLst>
          </p:cNvPr>
          <p:cNvSpPr txBox="1">
            <a:spLocks/>
          </p:cNvSpPr>
          <p:nvPr/>
        </p:nvSpPr>
        <p:spPr>
          <a:xfrm>
            <a:off x="0" y="-13713"/>
            <a:ext cx="12192000" cy="446850"/>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b="1">
                <a:solidFill>
                  <a:schemeClr val="bg1"/>
                </a:solidFill>
                <a:latin typeface="Arial" panose="020B0604020202020204" pitchFamily="34" charset="0"/>
                <a:cs typeface="Arial" panose="020B0604020202020204" pitchFamily="34" charset="0"/>
              </a:rPr>
              <a:t>Estates Critical Path – Neath Port Talbot Hospital </a:t>
            </a:r>
          </a:p>
        </p:txBody>
      </p:sp>
      <p:pic>
        <p:nvPicPr>
          <p:cNvPr id="3" name="Picture 2"/>
          <p:cNvPicPr>
            <a:picLocks noChangeAspect="1"/>
          </p:cNvPicPr>
          <p:nvPr/>
        </p:nvPicPr>
        <p:blipFill>
          <a:blip r:embed="rId2"/>
          <a:stretch>
            <a:fillRect/>
          </a:stretch>
        </p:blipFill>
        <p:spPr>
          <a:xfrm>
            <a:off x="-1" y="854970"/>
            <a:ext cx="12106171" cy="5282693"/>
          </a:xfrm>
          <a:prstGeom prst="rect">
            <a:avLst/>
          </a:prstGeom>
        </p:spPr>
      </p:pic>
      <p:sp>
        <p:nvSpPr>
          <p:cNvPr id="2" name="Slide Number Placeholder 1">
            <a:extLst>
              <a:ext uri="{FF2B5EF4-FFF2-40B4-BE49-F238E27FC236}">
                <a16:creationId xmlns:a16="http://schemas.microsoft.com/office/drawing/2014/main" id="{E71883E5-B782-E777-EF88-8D599D6DCD6A}"/>
              </a:ext>
            </a:extLst>
          </p:cNvPr>
          <p:cNvSpPr>
            <a:spLocks noGrp="1"/>
          </p:cNvSpPr>
          <p:nvPr>
            <p:ph type="sldNum" sz="quarter" idx="12"/>
          </p:nvPr>
        </p:nvSpPr>
        <p:spPr/>
        <p:txBody>
          <a:bodyPr/>
          <a:lstStyle/>
          <a:p>
            <a:fld id="{9039D105-F26B-4E5B-B903-8DFF57142846}" type="slidenum">
              <a:rPr lang="en-GB" smtClean="0"/>
              <a:t>27</a:t>
            </a:fld>
            <a:endParaRPr lang="en-GB"/>
          </a:p>
        </p:txBody>
      </p:sp>
    </p:spTree>
    <p:extLst>
      <p:ext uri="{BB962C8B-B14F-4D97-AF65-F5344CB8AC3E}">
        <p14:creationId xmlns:p14="http://schemas.microsoft.com/office/powerpoint/2010/main" val="10838830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769AF4E-38C1-F3EF-8A07-60540F4F8BA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473075"/>
            <a:ext cx="12192000" cy="6384925"/>
          </a:xfrm>
          <a:prstGeom prst="rect">
            <a:avLst/>
          </a:prstGeom>
        </p:spPr>
      </p:pic>
      <p:sp>
        <p:nvSpPr>
          <p:cNvPr id="2" name="Title 2">
            <a:extLst>
              <a:ext uri="{FF2B5EF4-FFF2-40B4-BE49-F238E27FC236}">
                <a16:creationId xmlns:a16="http://schemas.microsoft.com/office/drawing/2014/main" id="{DF5C3FB8-7391-899E-8B5B-62A368EF02F3}"/>
              </a:ext>
            </a:extLst>
          </p:cNvPr>
          <p:cNvSpPr txBox="1">
            <a:spLocks/>
          </p:cNvSpPr>
          <p:nvPr/>
        </p:nvSpPr>
        <p:spPr>
          <a:xfrm>
            <a:off x="0" y="-13713"/>
            <a:ext cx="12192000" cy="486788"/>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b="1">
                <a:solidFill>
                  <a:schemeClr val="bg1"/>
                </a:solidFill>
                <a:latin typeface="+mn-lt"/>
              </a:rPr>
              <a:t>Estates Critical Path – Cefn Coed Hospital </a:t>
            </a:r>
          </a:p>
        </p:txBody>
      </p:sp>
      <p:sp>
        <p:nvSpPr>
          <p:cNvPr id="3" name="Slide Number Placeholder 2">
            <a:extLst>
              <a:ext uri="{FF2B5EF4-FFF2-40B4-BE49-F238E27FC236}">
                <a16:creationId xmlns:a16="http://schemas.microsoft.com/office/drawing/2014/main" id="{FFEA5F95-B725-9CEB-85B6-70506D699A81}"/>
              </a:ext>
            </a:extLst>
          </p:cNvPr>
          <p:cNvSpPr>
            <a:spLocks noGrp="1"/>
          </p:cNvSpPr>
          <p:nvPr>
            <p:ph type="sldNum" sz="quarter" idx="12"/>
          </p:nvPr>
        </p:nvSpPr>
        <p:spPr/>
        <p:txBody>
          <a:bodyPr/>
          <a:lstStyle/>
          <a:p>
            <a:fld id="{9039D105-F26B-4E5B-B903-8DFF57142846}" type="slidenum">
              <a:rPr lang="en-GB" smtClean="0"/>
              <a:t>28</a:t>
            </a:fld>
            <a:endParaRPr lang="en-GB"/>
          </a:p>
        </p:txBody>
      </p:sp>
    </p:spTree>
    <p:extLst>
      <p:ext uri="{BB962C8B-B14F-4D97-AF65-F5344CB8AC3E}">
        <p14:creationId xmlns:p14="http://schemas.microsoft.com/office/powerpoint/2010/main" val="11200008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DF5C3FB8-7391-899E-8B5B-62A368EF02F3}"/>
              </a:ext>
            </a:extLst>
          </p:cNvPr>
          <p:cNvSpPr txBox="1">
            <a:spLocks/>
          </p:cNvSpPr>
          <p:nvPr/>
        </p:nvSpPr>
        <p:spPr>
          <a:xfrm>
            <a:off x="0" y="-13713"/>
            <a:ext cx="12192000" cy="434818"/>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b="1">
                <a:solidFill>
                  <a:schemeClr val="bg1"/>
                </a:solidFill>
                <a:latin typeface="Arial" panose="020B0604020202020204" pitchFamily="34" charset="0"/>
                <a:cs typeface="Arial" panose="020B0604020202020204" pitchFamily="34" charset="0"/>
              </a:rPr>
              <a:t>Estates Critical Path – Cefn Coed Hospital </a:t>
            </a:r>
          </a:p>
        </p:txBody>
      </p:sp>
      <p:pic>
        <p:nvPicPr>
          <p:cNvPr id="3" name="Picture 2"/>
          <p:cNvPicPr>
            <a:picLocks noChangeAspect="1"/>
          </p:cNvPicPr>
          <p:nvPr/>
        </p:nvPicPr>
        <p:blipFill>
          <a:blip r:embed="rId2"/>
          <a:stretch>
            <a:fillRect/>
          </a:stretch>
        </p:blipFill>
        <p:spPr>
          <a:xfrm>
            <a:off x="0" y="744503"/>
            <a:ext cx="12165110" cy="5399739"/>
          </a:xfrm>
          <a:prstGeom prst="rect">
            <a:avLst/>
          </a:prstGeom>
        </p:spPr>
      </p:pic>
      <p:sp>
        <p:nvSpPr>
          <p:cNvPr id="4" name="Slide Number Placeholder 3">
            <a:extLst>
              <a:ext uri="{FF2B5EF4-FFF2-40B4-BE49-F238E27FC236}">
                <a16:creationId xmlns:a16="http://schemas.microsoft.com/office/drawing/2014/main" id="{2B912313-6FE1-B1DB-6E18-2EC439ADC78A}"/>
              </a:ext>
            </a:extLst>
          </p:cNvPr>
          <p:cNvSpPr>
            <a:spLocks noGrp="1"/>
          </p:cNvSpPr>
          <p:nvPr>
            <p:ph type="sldNum" sz="quarter" idx="12"/>
          </p:nvPr>
        </p:nvSpPr>
        <p:spPr/>
        <p:txBody>
          <a:bodyPr/>
          <a:lstStyle/>
          <a:p>
            <a:fld id="{9039D105-F26B-4E5B-B903-8DFF57142846}" type="slidenum">
              <a:rPr lang="en-GB" smtClean="0"/>
              <a:t>29</a:t>
            </a:fld>
            <a:endParaRPr lang="en-GB"/>
          </a:p>
        </p:txBody>
      </p:sp>
    </p:spTree>
    <p:extLst>
      <p:ext uri="{BB962C8B-B14F-4D97-AF65-F5344CB8AC3E}">
        <p14:creationId xmlns:p14="http://schemas.microsoft.com/office/powerpoint/2010/main" val="2210740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C4FA6F-EBA0-DED1-AA04-241DC5A9870A}"/>
              </a:ext>
            </a:extLst>
          </p:cNvPr>
          <p:cNvSpPr>
            <a:spLocks noGrp="1"/>
          </p:cNvSpPr>
          <p:nvPr>
            <p:ph type="title"/>
          </p:nvPr>
        </p:nvSpPr>
        <p:spPr>
          <a:xfrm>
            <a:off x="0" y="2939566"/>
            <a:ext cx="12192000" cy="634314"/>
          </a:xfrm>
          <a:solidFill>
            <a:schemeClr val="accent6">
              <a:lumMod val="75000"/>
            </a:schemeClr>
          </a:solidFill>
        </p:spPr>
        <p:txBody>
          <a:bodyPr>
            <a:noAutofit/>
          </a:bodyPr>
          <a:lstStyle/>
          <a:p>
            <a:pPr algn="ctr"/>
            <a:r>
              <a:rPr lang="en-GB" sz="2800" b="1">
                <a:solidFill>
                  <a:schemeClr val="bg1"/>
                </a:solidFill>
                <a:latin typeface="+mn-lt"/>
                <a:cs typeface="Calibri Light"/>
              </a:rPr>
              <a:t>1. Estates Strategy – Strategic Context</a:t>
            </a:r>
          </a:p>
        </p:txBody>
      </p:sp>
      <p:sp>
        <p:nvSpPr>
          <p:cNvPr id="2" name="Slide Number Placeholder 1">
            <a:extLst>
              <a:ext uri="{FF2B5EF4-FFF2-40B4-BE49-F238E27FC236}">
                <a16:creationId xmlns:a16="http://schemas.microsoft.com/office/drawing/2014/main" id="{C72ED54D-9EF5-D128-718F-9A5548B1E93F}"/>
              </a:ext>
            </a:extLst>
          </p:cNvPr>
          <p:cNvSpPr>
            <a:spLocks noGrp="1"/>
          </p:cNvSpPr>
          <p:nvPr>
            <p:ph type="sldNum" sz="quarter" idx="12"/>
          </p:nvPr>
        </p:nvSpPr>
        <p:spPr/>
        <p:txBody>
          <a:bodyPr/>
          <a:lstStyle/>
          <a:p>
            <a:fld id="{9039D105-F26B-4E5B-B903-8DFF57142846}" type="slidenum">
              <a:rPr lang="en-GB" smtClean="0"/>
              <a:t>3</a:t>
            </a:fld>
            <a:endParaRPr lang="en-GB"/>
          </a:p>
        </p:txBody>
      </p:sp>
    </p:spTree>
    <p:extLst>
      <p:ext uri="{BB962C8B-B14F-4D97-AF65-F5344CB8AC3E}">
        <p14:creationId xmlns:p14="http://schemas.microsoft.com/office/powerpoint/2010/main" val="24035420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9E45CED6-83D0-4A36-03D9-3CB61A0A9C33}"/>
              </a:ext>
            </a:extLst>
          </p:cNvPr>
          <p:cNvSpPr txBox="1">
            <a:spLocks/>
          </p:cNvSpPr>
          <p:nvPr/>
        </p:nvSpPr>
        <p:spPr>
          <a:xfrm>
            <a:off x="0" y="-13713"/>
            <a:ext cx="12192000" cy="559132"/>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b="1">
                <a:solidFill>
                  <a:schemeClr val="bg1"/>
                </a:solidFill>
                <a:latin typeface="Arial" panose="020B0604020202020204" pitchFamily="34" charset="0"/>
                <a:cs typeface="Arial" panose="020B0604020202020204" pitchFamily="34" charset="0"/>
              </a:rPr>
              <a:t>Backlog Maintenance - Summary </a:t>
            </a:r>
          </a:p>
        </p:txBody>
      </p:sp>
      <p:pic>
        <p:nvPicPr>
          <p:cNvPr id="2050" name="Picture 2" descr="image0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287" y="734374"/>
            <a:ext cx="11255651" cy="4597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BB994292-8BE2-E37C-A7A3-CAAB0885A073}"/>
              </a:ext>
            </a:extLst>
          </p:cNvPr>
          <p:cNvSpPr txBox="1"/>
          <p:nvPr/>
        </p:nvSpPr>
        <p:spPr>
          <a:xfrm>
            <a:off x="749230" y="5332191"/>
            <a:ext cx="10241087" cy="1200329"/>
          </a:xfrm>
          <a:prstGeom prst="rect">
            <a:avLst/>
          </a:prstGeom>
          <a:noFill/>
          <a:ln>
            <a:solidFill>
              <a:srgbClr val="0070C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cs typeface="Calibri"/>
              </a:rPr>
              <a:t>In 2023/24 we will work with colleagues in the primary, community and therapy services group along with strategy colleagues to agree the overarching service model for the wide variety of non-hospital services that the Health Board provides and then develop a specific set of plans to consider the estates strategy and the service strategy in detail.</a:t>
            </a:r>
            <a:endParaRPr lang="en-GB"/>
          </a:p>
        </p:txBody>
      </p:sp>
      <p:sp>
        <p:nvSpPr>
          <p:cNvPr id="3" name="Slide Number Placeholder 2">
            <a:extLst>
              <a:ext uri="{FF2B5EF4-FFF2-40B4-BE49-F238E27FC236}">
                <a16:creationId xmlns:a16="http://schemas.microsoft.com/office/drawing/2014/main" id="{097C2332-7EFF-077F-DAF9-27B2ED8E4500}"/>
              </a:ext>
            </a:extLst>
          </p:cNvPr>
          <p:cNvSpPr>
            <a:spLocks noGrp="1"/>
          </p:cNvSpPr>
          <p:nvPr>
            <p:ph type="sldNum" sz="quarter" idx="12"/>
          </p:nvPr>
        </p:nvSpPr>
        <p:spPr/>
        <p:txBody>
          <a:bodyPr/>
          <a:lstStyle/>
          <a:p>
            <a:fld id="{9039D105-F26B-4E5B-B903-8DFF57142846}" type="slidenum">
              <a:rPr lang="en-GB" smtClean="0"/>
              <a:t>30</a:t>
            </a:fld>
            <a:endParaRPr lang="en-GB"/>
          </a:p>
        </p:txBody>
      </p:sp>
    </p:spTree>
    <p:extLst>
      <p:ext uri="{BB962C8B-B14F-4D97-AF65-F5344CB8AC3E}">
        <p14:creationId xmlns:p14="http://schemas.microsoft.com/office/powerpoint/2010/main" val="15780809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9E45CED6-83D0-4A36-03D9-3CB61A0A9C33}"/>
              </a:ext>
            </a:extLst>
          </p:cNvPr>
          <p:cNvSpPr txBox="1">
            <a:spLocks/>
          </p:cNvSpPr>
          <p:nvPr/>
        </p:nvSpPr>
        <p:spPr>
          <a:xfrm>
            <a:off x="0" y="-13713"/>
            <a:ext cx="12192000" cy="434818"/>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b="1">
                <a:solidFill>
                  <a:schemeClr val="bg1"/>
                </a:solidFill>
                <a:latin typeface="Arial" panose="020B0604020202020204" pitchFamily="34" charset="0"/>
                <a:cs typeface="Arial" panose="020B0604020202020204" pitchFamily="34" charset="0"/>
              </a:rPr>
              <a:t>Backlog Maintenance - Summary </a:t>
            </a:r>
          </a:p>
        </p:txBody>
      </p:sp>
      <p:pic>
        <p:nvPicPr>
          <p:cNvPr id="6" name="Picture 5">
            <a:extLst>
              <a:ext uri="{FF2B5EF4-FFF2-40B4-BE49-F238E27FC236}">
                <a16:creationId xmlns:a16="http://schemas.microsoft.com/office/drawing/2014/main" id="{2310E6E9-3D40-7F74-2A80-A780CDD747B0}"/>
              </a:ext>
            </a:extLst>
          </p:cNvPr>
          <p:cNvPicPr>
            <a:picLocks noChangeAspect="1"/>
          </p:cNvPicPr>
          <p:nvPr/>
        </p:nvPicPr>
        <p:blipFill>
          <a:blip r:embed="rId3"/>
          <a:stretch>
            <a:fillRect/>
          </a:stretch>
        </p:blipFill>
        <p:spPr>
          <a:xfrm>
            <a:off x="135371" y="3133494"/>
            <a:ext cx="5859200" cy="2290764"/>
          </a:xfrm>
          <a:prstGeom prst="rect">
            <a:avLst/>
          </a:prstGeom>
          <a:ln w="25400">
            <a:solidFill>
              <a:schemeClr val="accent6">
                <a:lumMod val="60000"/>
                <a:lumOff val="40000"/>
              </a:schemeClr>
            </a:solidFill>
          </a:ln>
        </p:spPr>
      </p:pic>
      <p:pic>
        <p:nvPicPr>
          <p:cNvPr id="4" name="Picture 3">
            <a:extLst>
              <a:ext uri="{FF2B5EF4-FFF2-40B4-BE49-F238E27FC236}">
                <a16:creationId xmlns:a16="http://schemas.microsoft.com/office/drawing/2014/main" id="{A75116FA-C194-590C-EBC0-61429DD9605C}"/>
              </a:ext>
            </a:extLst>
          </p:cNvPr>
          <p:cNvPicPr>
            <a:picLocks noChangeAspect="1"/>
          </p:cNvPicPr>
          <p:nvPr/>
        </p:nvPicPr>
        <p:blipFill>
          <a:blip r:embed="rId4"/>
          <a:stretch>
            <a:fillRect/>
          </a:stretch>
        </p:blipFill>
        <p:spPr>
          <a:xfrm>
            <a:off x="135371" y="5536352"/>
            <a:ext cx="3605709" cy="999082"/>
          </a:xfrm>
          <a:prstGeom prst="rect">
            <a:avLst/>
          </a:prstGeom>
        </p:spPr>
      </p:pic>
      <p:pic>
        <p:nvPicPr>
          <p:cNvPr id="9" name="Picture 8">
            <a:extLst>
              <a:ext uri="{FF2B5EF4-FFF2-40B4-BE49-F238E27FC236}">
                <a16:creationId xmlns:a16="http://schemas.microsoft.com/office/drawing/2014/main" id="{2E710454-2293-E490-2725-28017EA348F7}"/>
              </a:ext>
            </a:extLst>
          </p:cNvPr>
          <p:cNvPicPr>
            <a:picLocks noChangeAspect="1"/>
          </p:cNvPicPr>
          <p:nvPr/>
        </p:nvPicPr>
        <p:blipFill>
          <a:blip r:embed="rId5"/>
          <a:stretch>
            <a:fillRect/>
          </a:stretch>
        </p:blipFill>
        <p:spPr>
          <a:xfrm>
            <a:off x="103611" y="6346318"/>
            <a:ext cx="2940383" cy="301210"/>
          </a:xfrm>
          <a:prstGeom prst="rect">
            <a:avLst/>
          </a:prstGeom>
        </p:spPr>
      </p:pic>
      <p:pic>
        <p:nvPicPr>
          <p:cNvPr id="24" name="Picture 2" descr="image003">
            <a:extLst>
              <a:ext uri="{FF2B5EF4-FFF2-40B4-BE49-F238E27FC236}">
                <a16:creationId xmlns:a16="http://schemas.microsoft.com/office/drawing/2014/main" id="{2BD94577-E492-965C-76A7-F666FAB8C9D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97431" y="1652236"/>
            <a:ext cx="5014468" cy="4597772"/>
          </a:xfrm>
          <a:prstGeom prst="rect">
            <a:avLst/>
          </a:prstGeom>
          <a:ln w="25400" cap="sq">
            <a:solidFill>
              <a:schemeClr val="accent6">
                <a:lumMod val="60000"/>
                <a:lumOff val="40000"/>
              </a:schemeClr>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8" name="Picture 27">
            <a:extLst>
              <a:ext uri="{FF2B5EF4-FFF2-40B4-BE49-F238E27FC236}">
                <a16:creationId xmlns:a16="http://schemas.microsoft.com/office/drawing/2014/main" id="{3D4BA380-034C-3DDB-0814-4B5F449718F8}"/>
              </a:ext>
            </a:extLst>
          </p:cNvPr>
          <p:cNvPicPr>
            <a:picLocks noChangeAspect="1"/>
          </p:cNvPicPr>
          <p:nvPr/>
        </p:nvPicPr>
        <p:blipFill>
          <a:blip r:embed="rId7"/>
          <a:stretch>
            <a:fillRect/>
          </a:stretch>
        </p:blipFill>
        <p:spPr>
          <a:xfrm>
            <a:off x="103611" y="702607"/>
            <a:ext cx="5890960" cy="2244175"/>
          </a:xfrm>
          <a:prstGeom prst="rect">
            <a:avLst/>
          </a:prstGeom>
          <a:ln w="25400" cap="sq">
            <a:solidFill>
              <a:schemeClr val="accent6">
                <a:lumMod val="60000"/>
                <a:lumOff val="40000"/>
              </a:schemeClr>
            </a:solidFill>
            <a:prstDash val="solid"/>
            <a:miter lim="800000"/>
          </a:ln>
          <a:effectLst>
            <a:outerShdw blurRad="50800" dist="38100" dir="2700000" algn="tl" rotWithShape="0">
              <a:srgbClr val="000000">
                <a:alpha val="43000"/>
              </a:srgbClr>
            </a:outerShdw>
          </a:effectLst>
        </p:spPr>
      </p:pic>
      <p:sp>
        <p:nvSpPr>
          <p:cNvPr id="29" name="TextBox 28">
            <a:extLst>
              <a:ext uri="{FF2B5EF4-FFF2-40B4-BE49-F238E27FC236}">
                <a16:creationId xmlns:a16="http://schemas.microsoft.com/office/drawing/2014/main" id="{CDB9DA4F-AE94-14A8-C207-8539EAE6D0D1}"/>
              </a:ext>
            </a:extLst>
          </p:cNvPr>
          <p:cNvSpPr txBox="1"/>
          <p:nvPr/>
        </p:nvSpPr>
        <p:spPr>
          <a:xfrm>
            <a:off x="6197431" y="702607"/>
            <a:ext cx="5859199" cy="830997"/>
          </a:xfrm>
          <a:prstGeom prst="rect">
            <a:avLst/>
          </a:prstGeom>
          <a:solidFill>
            <a:schemeClr val="accent6">
              <a:lumMod val="20000"/>
              <a:lumOff val="80000"/>
            </a:schemeClr>
          </a:solidFill>
          <a:ln w="25400">
            <a:solidFill>
              <a:schemeClr val="accent6">
                <a:lumMod val="60000"/>
                <a:lumOff val="4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panose="05000000000000000000" pitchFamily="2" charset="2"/>
              <a:buChar char="§"/>
            </a:pPr>
            <a:r>
              <a:rPr lang="en-GB" sz="1200">
                <a:latin typeface="Arial" panose="020B0604020202020204" pitchFamily="34" charset="0"/>
                <a:cs typeface="Arial" panose="020B0604020202020204" pitchFamily="34" charset="0"/>
              </a:rPr>
              <a:t>Pie chart shows that Morriston and Singleton Hospitals account for over 82% of backlog maintenance</a:t>
            </a:r>
          </a:p>
          <a:p>
            <a:pPr marL="285750" indent="-285750">
              <a:buFont typeface="Wingdings" panose="05000000000000000000" pitchFamily="2" charset="2"/>
              <a:buChar char="§"/>
            </a:pPr>
            <a:r>
              <a:rPr lang="en-GB" sz="1200">
                <a:latin typeface="Arial" panose="020B0604020202020204" pitchFamily="34" charset="0"/>
                <a:cs typeface="Arial" panose="020B0604020202020204" pitchFamily="34" charset="0"/>
              </a:rPr>
              <a:t>Primary and Community Care facilities owned by the Health Board have also been assessed along with Mental Health Facilities</a:t>
            </a:r>
          </a:p>
        </p:txBody>
      </p:sp>
      <mc:AlternateContent xmlns:mc="http://schemas.openxmlformats.org/markup-compatibility/2006" xmlns:p14="http://schemas.microsoft.com/office/powerpoint/2010/main">
        <mc:Choice Requires="p14">
          <p:contentPart p14:bwMode="auto" r:id="rId8">
            <p14:nvContentPartPr>
              <p14:cNvPr id="30" name="Ink 29">
                <a:extLst>
                  <a:ext uri="{FF2B5EF4-FFF2-40B4-BE49-F238E27FC236}">
                    <a16:creationId xmlns:a16="http://schemas.microsoft.com/office/drawing/2014/main" id="{8E3E3EFC-71D6-0BBE-935A-0DFC925C519F}"/>
                  </a:ext>
                </a:extLst>
              </p14:cNvPr>
              <p14:cNvContentPartPr/>
              <p14:nvPr/>
            </p14:nvContentPartPr>
            <p14:xfrm>
              <a:off x="3423769" y="3295208"/>
              <a:ext cx="360" cy="2081880"/>
            </p14:xfrm>
          </p:contentPart>
        </mc:Choice>
        <mc:Fallback xmlns="">
          <p:pic>
            <p:nvPicPr>
              <p:cNvPr id="30" name="Ink 29">
                <a:extLst>
                  <a:ext uri="{FF2B5EF4-FFF2-40B4-BE49-F238E27FC236}">
                    <a16:creationId xmlns:a16="http://schemas.microsoft.com/office/drawing/2014/main" id="{8E3E3EFC-71D6-0BBE-935A-0DFC925C519F}"/>
                  </a:ext>
                </a:extLst>
              </p:cNvPr>
              <p:cNvPicPr/>
              <p:nvPr/>
            </p:nvPicPr>
            <p:blipFill>
              <a:blip r:embed="rId9"/>
              <a:stretch>
                <a:fillRect/>
              </a:stretch>
            </p:blipFill>
            <p:spPr>
              <a:xfrm>
                <a:off x="3405769" y="3277205"/>
                <a:ext cx="36000" cy="2117526"/>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1" name="Ink 30">
                <a:extLst>
                  <a:ext uri="{FF2B5EF4-FFF2-40B4-BE49-F238E27FC236}">
                    <a16:creationId xmlns:a16="http://schemas.microsoft.com/office/drawing/2014/main" id="{2E169D1F-A975-5329-2036-4C76E38E90A9}"/>
                  </a:ext>
                </a:extLst>
              </p14:cNvPr>
              <p14:cNvContentPartPr/>
              <p14:nvPr/>
            </p14:nvContentPartPr>
            <p14:xfrm>
              <a:off x="2441329" y="3289808"/>
              <a:ext cx="360" cy="2092680"/>
            </p14:xfrm>
          </p:contentPart>
        </mc:Choice>
        <mc:Fallback xmlns="">
          <p:pic>
            <p:nvPicPr>
              <p:cNvPr id="31" name="Ink 30">
                <a:extLst>
                  <a:ext uri="{FF2B5EF4-FFF2-40B4-BE49-F238E27FC236}">
                    <a16:creationId xmlns:a16="http://schemas.microsoft.com/office/drawing/2014/main" id="{2E169D1F-A975-5329-2036-4C76E38E90A9}"/>
                  </a:ext>
                </a:extLst>
              </p:cNvPr>
              <p:cNvPicPr/>
              <p:nvPr/>
            </p:nvPicPr>
            <p:blipFill>
              <a:blip r:embed="rId11"/>
              <a:stretch>
                <a:fillRect/>
              </a:stretch>
            </p:blipFill>
            <p:spPr>
              <a:xfrm>
                <a:off x="2423329" y="3271808"/>
                <a:ext cx="36000" cy="212832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32" name="Ink 31">
                <a:extLst>
                  <a:ext uri="{FF2B5EF4-FFF2-40B4-BE49-F238E27FC236}">
                    <a16:creationId xmlns:a16="http://schemas.microsoft.com/office/drawing/2014/main" id="{5CB2622B-958B-5A0E-CDF8-46B48ACA4E6F}"/>
                  </a:ext>
                </a:extLst>
              </p14:cNvPr>
              <p14:cNvContentPartPr/>
              <p14:nvPr/>
            </p14:nvContentPartPr>
            <p14:xfrm>
              <a:off x="2441689" y="3295208"/>
              <a:ext cx="982080" cy="360"/>
            </p14:xfrm>
          </p:contentPart>
        </mc:Choice>
        <mc:Fallback xmlns="">
          <p:pic>
            <p:nvPicPr>
              <p:cNvPr id="32" name="Ink 31">
                <a:extLst>
                  <a:ext uri="{FF2B5EF4-FFF2-40B4-BE49-F238E27FC236}">
                    <a16:creationId xmlns:a16="http://schemas.microsoft.com/office/drawing/2014/main" id="{5CB2622B-958B-5A0E-CDF8-46B48ACA4E6F}"/>
                  </a:ext>
                </a:extLst>
              </p:cNvPr>
              <p:cNvPicPr/>
              <p:nvPr/>
            </p:nvPicPr>
            <p:blipFill>
              <a:blip r:embed="rId13"/>
              <a:stretch>
                <a:fillRect/>
              </a:stretch>
            </p:blipFill>
            <p:spPr>
              <a:xfrm>
                <a:off x="2423689" y="3277208"/>
                <a:ext cx="101772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33" name="Ink 32">
                <a:extLst>
                  <a:ext uri="{FF2B5EF4-FFF2-40B4-BE49-F238E27FC236}">
                    <a16:creationId xmlns:a16="http://schemas.microsoft.com/office/drawing/2014/main" id="{58EBC86F-5E24-98C1-3B6A-013A633A12A9}"/>
                  </a:ext>
                </a:extLst>
              </p14:cNvPr>
              <p14:cNvContentPartPr/>
              <p14:nvPr/>
            </p14:nvContentPartPr>
            <p14:xfrm>
              <a:off x="2441329" y="5376728"/>
              <a:ext cx="974880" cy="360"/>
            </p14:xfrm>
          </p:contentPart>
        </mc:Choice>
        <mc:Fallback xmlns="">
          <p:pic>
            <p:nvPicPr>
              <p:cNvPr id="33" name="Ink 32">
                <a:extLst>
                  <a:ext uri="{FF2B5EF4-FFF2-40B4-BE49-F238E27FC236}">
                    <a16:creationId xmlns:a16="http://schemas.microsoft.com/office/drawing/2014/main" id="{58EBC86F-5E24-98C1-3B6A-013A633A12A9}"/>
                  </a:ext>
                </a:extLst>
              </p:cNvPr>
              <p:cNvPicPr/>
              <p:nvPr/>
            </p:nvPicPr>
            <p:blipFill>
              <a:blip r:embed="rId15"/>
              <a:stretch>
                <a:fillRect/>
              </a:stretch>
            </p:blipFill>
            <p:spPr>
              <a:xfrm>
                <a:off x="2423329" y="5358728"/>
                <a:ext cx="1010520" cy="36000"/>
              </a:xfrm>
              <a:prstGeom prst="rect">
                <a:avLst/>
              </a:prstGeom>
            </p:spPr>
          </p:pic>
        </mc:Fallback>
      </mc:AlternateContent>
      <p:sp>
        <p:nvSpPr>
          <p:cNvPr id="2" name="Slide Number Placeholder 1">
            <a:extLst>
              <a:ext uri="{FF2B5EF4-FFF2-40B4-BE49-F238E27FC236}">
                <a16:creationId xmlns:a16="http://schemas.microsoft.com/office/drawing/2014/main" id="{507524B4-6BE3-2680-EA33-A0807A33E9B8}"/>
              </a:ext>
            </a:extLst>
          </p:cNvPr>
          <p:cNvSpPr>
            <a:spLocks noGrp="1"/>
          </p:cNvSpPr>
          <p:nvPr>
            <p:ph type="sldNum" sz="quarter" idx="12"/>
          </p:nvPr>
        </p:nvSpPr>
        <p:spPr/>
        <p:txBody>
          <a:bodyPr/>
          <a:lstStyle/>
          <a:p>
            <a:fld id="{9039D105-F26B-4E5B-B903-8DFF57142846}" type="slidenum">
              <a:rPr lang="en-GB" smtClean="0"/>
              <a:t>31</a:t>
            </a:fld>
            <a:endParaRPr lang="en-GB"/>
          </a:p>
        </p:txBody>
      </p:sp>
    </p:spTree>
    <p:extLst>
      <p:ext uri="{BB962C8B-B14F-4D97-AF65-F5344CB8AC3E}">
        <p14:creationId xmlns:p14="http://schemas.microsoft.com/office/powerpoint/2010/main" val="8830406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C4FA6F-EBA0-DED1-AA04-241DC5A9870A}"/>
              </a:ext>
            </a:extLst>
          </p:cNvPr>
          <p:cNvSpPr>
            <a:spLocks noGrp="1"/>
          </p:cNvSpPr>
          <p:nvPr>
            <p:ph type="title"/>
          </p:nvPr>
        </p:nvSpPr>
        <p:spPr>
          <a:xfrm>
            <a:off x="0" y="2939566"/>
            <a:ext cx="12192000" cy="632309"/>
          </a:xfrm>
          <a:solidFill>
            <a:schemeClr val="accent6">
              <a:lumMod val="75000"/>
            </a:schemeClr>
          </a:solidFill>
        </p:spPr>
        <p:txBody>
          <a:bodyPr>
            <a:noAutofit/>
          </a:bodyPr>
          <a:lstStyle/>
          <a:p>
            <a:pPr algn="ctr"/>
            <a:r>
              <a:rPr lang="en-GB" sz="2800" b="1">
                <a:solidFill>
                  <a:schemeClr val="bg1"/>
                </a:solidFill>
                <a:latin typeface="Arial" panose="020B0604020202020204" pitchFamily="34" charset="0"/>
                <a:cs typeface="Arial" panose="020B0604020202020204" pitchFamily="34" charset="0"/>
              </a:rPr>
              <a:t>3. Where do we want to be - Clinical Services Plan</a:t>
            </a:r>
          </a:p>
        </p:txBody>
      </p:sp>
      <p:sp>
        <p:nvSpPr>
          <p:cNvPr id="2" name="Slide Number Placeholder 1">
            <a:extLst>
              <a:ext uri="{FF2B5EF4-FFF2-40B4-BE49-F238E27FC236}">
                <a16:creationId xmlns:a16="http://schemas.microsoft.com/office/drawing/2014/main" id="{DE5ECB81-DC1B-E432-FE3C-2137A3A79C3A}"/>
              </a:ext>
            </a:extLst>
          </p:cNvPr>
          <p:cNvSpPr>
            <a:spLocks noGrp="1"/>
          </p:cNvSpPr>
          <p:nvPr>
            <p:ph type="sldNum" sz="quarter" idx="12"/>
          </p:nvPr>
        </p:nvSpPr>
        <p:spPr/>
        <p:txBody>
          <a:bodyPr/>
          <a:lstStyle/>
          <a:p>
            <a:fld id="{9039D105-F26B-4E5B-B903-8DFF57142846}" type="slidenum">
              <a:rPr lang="en-GB" smtClean="0"/>
              <a:t>32</a:t>
            </a:fld>
            <a:endParaRPr lang="en-GB"/>
          </a:p>
        </p:txBody>
      </p:sp>
    </p:spTree>
    <p:extLst>
      <p:ext uri="{BB962C8B-B14F-4D97-AF65-F5344CB8AC3E}">
        <p14:creationId xmlns:p14="http://schemas.microsoft.com/office/powerpoint/2010/main" val="11899713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8F87883-4D3A-1891-5CF2-55CB0A46DEDE}"/>
              </a:ext>
            </a:extLst>
          </p:cNvPr>
          <p:cNvSpPr txBox="1"/>
          <p:nvPr/>
        </p:nvSpPr>
        <p:spPr>
          <a:xfrm>
            <a:off x="134066" y="730618"/>
            <a:ext cx="10123715" cy="369332"/>
          </a:xfrm>
          <a:prstGeom prst="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a:t>As part of the Strategic Estates Plan the following estate objectives were identified: </a:t>
            </a:r>
          </a:p>
        </p:txBody>
      </p:sp>
      <p:sp>
        <p:nvSpPr>
          <p:cNvPr id="6" name="TextBox 5">
            <a:extLst>
              <a:ext uri="{FF2B5EF4-FFF2-40B4-BE49-F238E27FC236}">
                <a16:creationId xmlns:a16="http://schemas.microsoft.com/office/drawing/2014/main" id="{C112B3F5-871C-FA10-CC2A-89F7620A86B1}"/>
              </a:ext>
            </a:extLst>
          </p:cNvPr>
          <p:cNvSpPr txBox="1"/>
          <p:nvPr/>
        </p:nvSpPr>
        <p:spPr>
          <a:xfrm>
            <a:off x="134066" y="1479644"/>
            <a:ext cx="11485984" cy="3139321"/>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marL="285750" indent="-285750">
              <a:buFont typeface="Wingdings" panose="05000000000000000000" pitchFamily="2" charset="2"/>
              <a:buChar char="q"/>
            </a:pPr>
            <a:r>
              <a:rPr lang="en-GB"/>
              <a:t>To support the delivery of the Health Boards clinical strategy by developing a property portfolio, that meets the needs of the Health Boards service development plans and represents efficient use of resources. This means that the estate will be continually reviewed to ensure it meets the needs of the service Swansea Bay University Health Board.</a:t>
            </a:r>
          </a:p>
          <a:p>
            <a:pPr marL="285750" indent="-285750">
              <a:buFont typeface="Wingdings" panose="05000000000000000000" pitchFamily="2" charset="2"/>
              <a:buChar char="q"/>
            </a:pPr>
            <a:r>
              <a:rPr lang="en-GB"/>
              <a:t>Play a strong supporting role in development of Tertiary, Acute and Primary Care facilities to deliver healthcare with healthier outcomes </a:t>
            </a:r>
          </a:p>
          <a:p>
            <a:pPr marL="285750" indent="-285750">
              <a:buFont typeface="Wingdings" panose="05000000000000000000" pitchFamily="2" charset="2"/>
              <a:buChar char="q"/>
            </a:pPr>
            <a:r>
              <a:rPr lang="en-GB"/>
              <a:t>Maintain or improve compliance levels to ensure the Health Boards physical environment is delivered to the highest affordable standards </a:t>
            </a:r>
          </a:p>
          <a:p>
            <a:pPr marL="285750" indent="-285750">
              <a:buFont typeface="Wingdings" panose="05000000000000000000" pitchFamily="2" charset="2"/>
              <a:buChar char="q"/>
            </a:pPr>
            <a:r>
              <a:rPr lang="en-GB"/>
              <a:t>Supports operational services and business development to capitalise on the Health Boards estate to bring a greater range of healthcare services, working with commissioners and stakeholders in the development of regional services.</a:t>
            </a:r>
          </a:p>
          <a:p>
            <a:pPr marL="285750" indent="-285750">
              <a:buFont typeface="Wingdings" panose="05000000000000000000" pitchFamily="2" charset="2"/>
              <a:buChar char="q"/>
            </a:pPr>
            <a:r>
              <a:rPr lang="en-GB"/>
              <a:t>Support the development of agile working initiatives, through intelligent use of properties and technology.</a:t>
            </a:r>
          </a:p>
          <a:p>
            <a:pPr marL="285750" indent="-285750">
              <a:buFont typeface="Wingdings" panose="05000000000000000000" pitchFamily="2" charset="2"/>
              <a:buChar char="q"/>
            </a:pPr>
            <a:r>
              <a:rPr lang="en-GB"/>
              <a:t>Deliver a low carbon, sustainable estate that minimises its carbon footprint</a:t>
            </a:r>
          </a:p>
        </p:txBody>
      </p:sp>
      <p:sp>
        <p:nvSpPr>
          <p:cNvPr id="2" name="Slide Number Placeholder 1">
            <a:extLst>
              <a:ext uri="{FF2B5EF4-FFF2-40B4-BE49-F238E27FC236}">
                <a16:creationId xmlns:a16="http://schemas.microsoft.com/office/drawing/2014/main" id="{92347441-D947-D4B9-DA4B-AB5D6D30794E}"/>
              </a:ext>
            </a:extLst>
          </p:cNvPr>
          <p:cNvSpPr>
            <a:spLocks noGrp="1"/>
          </p:cNvSpPr>
          <p:nvPr>
            <p:ph type="sldNum" sz="quarter" idx="12"/>
          </p:nvPr>
        </p:nvSpPr>
        <p:spPr/>
        <p:txBody>
          <a:bodyPr/>
          <a:lstStyle/>
          <a:p>
            <a:fld id="{9039D105-F26B-4E5B-B903-8DFF57142846}" type="slidenum">
              <a:rPr lang="en-GB" smtClean="0"/>
              <a:t>33</a:t>
            </a:fld>
            <a:endParaRPr lang="en-GB"/>
          </a:p>
        </p:txBody>
      </p:sp>
      <p:sp>
        <p:nvSpPr>
          <p:cNvPr id="3" name="Title 2">
            <a:extLst>
              <a:ext uri="{FF2B5EF4-FFF2-40B4-BE49-F238E27FC236}">
                <a16:creationId xmlns:a16="http://schemas.microsoft.com/office/drawing/2014/main" id="{6FBEBB18-AB4A-E174-B4FE-29ED9256D7B6}"/>
              </a:ext>
            </a:extLst>
          </p:cNvPr>
          <p:cNvSpPr txBox="1">
            <a:spLocks/>
          </p:cNvSpPr>
          <p:nvPr/>
        </p:nvSpPr>
        <p:spPr>
          <a:xfrm>
            <a:off x="0" y="-13713"/>
            <a:ext cx="12192000" cy="434818"/>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b="1">
                <a:solidFill>
                  <a:schemeClr val="bg1"/>
                </a:solidFill>
                <a:latin typeface="Arial" panose="020B0604020202020204" pitchFamily="34" charset="0"/>
                <a:cs typeface="Arial" panose="020B0604020202020204" pitchFamily="34" charset="0"/>
              </a:rPr>
              <a:t>Objectives</a:t>
            </a:r>
          </a:p>
        </p:txBody>
      </p:sp>
    </p:spTree>
    <p:extLst>
      <p:ext uri="{BB962C8B-B14F-4D97-AF65-F5344CB8AC3E}">
        <p14:creationId xmlns:p14="http://schemas.microsoft.com/office/powerpoint/2010/main" val="25919387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2B44C4E-C407-67B3-CE60-AD66E0A11DB8}"/>
              </a:ext>
            </a:extLst>
          </p:cNvPr>
          <p:cNvSpPr/>
          <p:nvPr/>
        </p:nvSpPr>
        <p:spPr>
          <a:xfrm>
            <a:off x="282242" y="773586"/>
            <a:ext cx="3749344" cy="1659078"/>
          </a:xfrm>
          <a:prstGeom prst="rect">
            <a:avLst/>
          </a:prstGeom>
          <a:blipFill dpi="0" rotWithShape="1">
            <a:blip r:embed="rId2">
              <a:duotone>
                <a:schemeClr val="accent5">
                  <a:shade val="45000"/>
                  <a:satMod val="135000"/>
                </a:schemeClr>
                <a:prstClr val="white"/>
              </a:duotone>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a:stretch>
              <a:fillRect/>
            </a:stretch>
          </a:blip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chemeClr val="bg1"/>
                </a:solidFill>
              </a:rPr>
              <a:t>Morriston Hospital  will be the centre of excellence for urgent and emergency care, specialist care and regional surgical services, including complex medical interventions</a:t>
            </a:r>
            <a:r>
              <a:rPr lang="en-GB">
                <a:solidFill>
                  <a:schemeClr val="tx1"/>
                </a:solidFill>
              </a:rPr>
              <a:t>. </a:t>
            </a:r>
          </a:p>
        </p:txBody>
      </p:sp>
      <p:sp>
        <p:nvSpPr>
          <p:cNvPr id="10" name="Rectangle 9">
            <a:extLst>
              <a:ext uri="{FF2B5EF4-FFF2-40B4-BE49-F238E27FC236}">
                <a16:creationId xmlns:a16="http://schemas.microsoft.com/office/drawing/2014/main" id="{8DF14770-F858-78FA-FC35-C94B92497665}"/>
              </a:ext>
            </a:extLst>
          </p:cNvPr>
          <p:cNvSpPr/>
          <p:nvPr/>
        </p:nvSpPr>
        <p:spPr>
          <a:xfrm>
            <a:off x="4236870" y="773586"/>
            <a:ext cx="3749344" cy="1659078"/>
          </a:xfrm>
          <a:prstGeom prst="rect">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rcRect/>
            <a:stretch>
              <a:fillRect/>
            </a:stretch>
          </a:blip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chemeClr val="bg1"/>
                </a:solidFill>
              </a:rPr>
              <a:t>Singleton hospital will be the centre of excellence for planned care, cancer, maternity and diagnostics. </a:t>
            </a:r>
          </a:p>
        </p:txBody>
      </p:sp>
      <p:sp>
        <p:nvSpPr>
          <p:cNvPr id="11" name="Rectangle 10">
            <a:extLst>
              <a:ext uri="{FF2B5EF4-FFF2-40B4-BE49-F238E27FC236}">
                <a16:creationId xmlns:a16="http://schemas.microsoft.com/office/drawing/2014/main" id="{FEF19C73-24E4-4178-8EB4-F64791945751}"/>
              </a:ext>
            </a:extLst>
          </p:cNvPr>
          <p:cNvSpPr/>
          <p:nvPr/>
        </p:nvSpPr>
        <p:spPr>
          <a:xfrm>
            <a:off x="8191498" y="773586"/>
            <a:ext cx="3749344" cy="1659078"/>
          </a:xfrm>
          <a:prstGeom prst="rect">
            <a:avLst/>
          </a:prstGeom>
          <a:blipFill dpi="0" rotWithShape="1">
            <a:blip r:embed="rId6">
              <a:duotone>
                <a:schemeClr val="accent6">
                  <a:shade val="45000"/>
                  <a:satMod val="135000"/>
                </a:schemeClr>
                <a:prstClr val="white"/>
              </a:duotone>
              <a:extLst>
                <a:ext uri="{BEBA8EAE-BF5A-486C-A8C5-ECC9F3942E4B}">
                  <a14:imgProps xmlns:a14="http://schemas.microsoft.com/office/drawing/2010/main">
                    <a14:imgLayer r:embed="rId7">
                      <a14:imgEffect>
                        <a14:brightnessContrast bright="-20000" contrast="-40000"/>
                      </a14:imgEffect>
                    </a14:imgLayer>
                  </a14:imgProps>
                </a:ext>
                <a:ext uri="{28A0092B-C50C-407E-A947-70E740481C1C}">
                  <a14:useLocalDpi xmlns:a14="http://schemas.microsoft.com/office/drawing/2010/main" val="0"/>
                </a:ext>
              </a:extLst>
            </a:blip>
            <a:srcRect/>
            <a:stretch>
              <a:fillRect/>
            </a:stretch>
          </a:blip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chemeClr val="bg1"/>
                </a:solidFill>
              </a:rPr>
              <a:t>Neath Port Talbot Hospital will be a centre of excellence for orthopaedic and spinal care, diagnostics, urology, rehabilitation and rheumatology. </a:t>
            </a:r>
          </a:p>
        </p:txBody>
      </p:sp>
      <p:sp>
        <p:nvSpPr>
          <p:cNvPr id="13" name="Rectangle 12">
            <a:extLst>
              <a:ext uri="{FF2B5EF4-FFF2-40B4-BE49-F238E27FC236}">
                <a16:creationId xmlns:a16="http://schemas.microsoft.com/office/drawing/2014/main" id="{0807464F-2270-FFFE-5201-59B26FA684EF}"/>
              </a:ext>
            </a:extLst>
          </p:cNvPr>
          <p:cNvSpPr/>
          <p:nvPr/>
        </p:nvSpPr>
        <p:spPr>
          <a:xfrm>
            <a:off x="267203" y="4037975"/>
            <a:ext cx="11658600" cy="665754"/>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a:solidFill>
                  <a:schemeClr val="tx1"/>
                </a:solidFill>
              </a:rPr>
              <a:t>Transform Primary and Community Care </a:t>
            </a:r>
            <a:r>
              <a:rPr lang="en-GB" sz="1400">
                <a:solidFill>
                  <a:schemeClr val="tx1"/>
                </a:solidFill>
              </a:rPr>
              <a:t>to strengthen integration between primary and secondary care, to ensure whole system approaches and to support sustainability of services. Focussed around the communities and Clusters within Swansea Bay we will ensure care is better coordinated to promote the wellbeing of individuals and communities</a:t>
            </a:r>
          </a:p>
        </p:txBody>
      </p:sp>
      <p:sp>
        <p:nvSpPr>
          <p:cNvPr id="14" name="Rectangle 13">
            <a:extLst>
              <a:ext uri="{FF2B5EF4-FFF2-40B4-BE49-F238E27FC236}">
                <a16:creationId xmlns:a16="http://schemas.microsoft.com/office/drawing/2014/main" id="{A40E5C4E-41BF-3842-B87B-7CCAC8F7F7DE}"/>
              </a:ext>
            </a:extLst>
          </p:cNvPr>
          <p:cNvSpPr/>
          <p:nvPr/>
        </p:nvSpPr>
        <p:spPr>
          <a:xfrm>
            <a:off x="267203" y="3282537"/>
            <a:ext cx="11658600" cy="66753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a:solidFill>
                  <a:schemeClr val="tx1"/>
                </a:solidFill>
              </a:rPr>
              <a:t>Improve Mental Health and Learning Disability Care </a:t>
            </a:r>
            <a:r>
              <a:rPr lang="en-GB" sz="1400">
                <a:solidFill>
                  <a:schemeClr val="tx1"/>
                </a:solidFill>
              </a:rPr>
              <a:t>so </a:t>
            </a:r>
            <a:r>
              <a:rPr lang="en-GB" sz="1400">
                <a:solidFill>
                  <a:schemeClr val="tx1"/>
                </a:solidFill>
                <a:ea typeface="Verdana" panose="020B0604030504040204" pitchFamily="34" charset="0"/>
                <a:cs typeface="Helvetica" panose="020B0604020202020204" pitchFamily="34" charset="0"/>
              </a:rPr>
              <a:t>that people have easy access to tools and support to maintain and improve their mental wellbeing and improve the quality of life for people who have been diagnosed with and treated for mental illness moving from a predominantly inpatient model to a more community focused service</a:t>
            </a:r>
            <a:endParaRPr lang="en-GB" sz="1400">
              <a:solidFill>
                <a:schemeClr val="tx1"/>
              </a:solidFill>
            </a:endParaRPr>
          </a:p>
        </p:txBody>
      </p:sp>
      <p:sp>
        <p:nvSpPr>
          <p:cNvPr id="15" name="Rectangle 14">
            <a:extLst>
              <a:ext uri="{FF2B5EF4-FFF2-40B4-BE49-F238E27FC236}">
                <a16:creationId xmlns:a16="http://schemas.microsoft.com/office/drawing/2014/main" id="{F2481DCD-0CB1-0F04-B9C4-113B71CCBC11}"/>
              </a:ext>
            </a:extLst>
          </p:cNvPr>
          <p:cNvSpPr/>
          <p:nvPr/>
        </p:nvSpPr>
        <p:spPr>
          <a:xfrm>
            <a:off x="267203" y="2528916"/>
            <a:ext cx="11658600" cy="665754"/>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a:solidFill>
                  <a:schemeClr val="tx1"/>
                </a:solidFill>
                <a:ea typeface="Verdana" panose="020B0604030504040204" pitchFamily="34" charset="0"/>
                <a:cs typeface="Helvetica" panose="020B0604020202020204" pitchFamily="34" charset="0"/>
              </a:rPr>
              <a:t>Focus on Population Health</a:t>
            </a:r>
            <a:r>
              <a:rPr lang="en-GB" sz="1400" b="1">
                <a:solidFill>
                  <a:schemeClr val="tx1"/>
                </a:solidFill>
                <a:ea typeface="Verdana" panose="020B0604030504040204" pitchFamily="34" charset="0"/>
                <a:cs typeface="Helvetica" panose="020B0604020202020204" pitchFamily="34" charset="0"/>
              </a:rPr>
              <a:t>, </a:t>
            </a:r>
            <a:r>
              <a:rPr lang="en-GB" altLang="en-US" sz="1400">
                <a:solidFill>
                  <a:schemeClr val="tx1"/>
                </a:solidFill>
                <a:ea typeface="Verdana" panose="020B0604030504040204" pitchFamily="34" charset="0"/>
                <a:cs typeface="Helvetica" panose="020B0604020202020204" pitchFamily="34" charset="0"/>
              </a:rPr>
              <a:t>delivering more effective action aimed at preventing ill-health and supporting good health and well-being and addressing inequalities. </a:t>
            </a:r>
            <a:endParaRPr lang="en-GB" sz="1400">
              <a:solidFill>
                <a:schemeClr val="tx1"/>
              </a:solidFill>
              <a:ea typeface="Verdana" panose="020B0604030504040204" pitchFamily="34" charset="0"/>
              <a:cs typeface="Helvetica" panose="020B0604020202020204" pitchFamily="34" charset="0"/>
            </a:endParaRPr>
          </a:p>
        </p:txBody>
      </p:sp>
      <p:sp>
        <p:nvSpPr>
          <p:cNvPr id="16" name="TextBox 15">
            <a:extLst>
              <a:ext uri="{FF2B5EF4-FFF2-40B4-BE49-F238E27FC236}">
                <a16:creationId xmlns:a16="http://schemas.microsoft.com/office/drawing/2014/main" id="{A629C0F8-7069-4118-2352-58C2497024FD}"/>
              </a:ext>
            </a:extLst>
          </p:cNvPr>
          <p:cNvSpPr txBox="1"/>
          <p:nvPr/>
        </p:nvSpPr>
        <p:spPr>
          <a:xfrm>
            <a:off x="0" y="6150114"/>
            <a:ext cx="12192000" cy="707886"/>
          </a:xfrm>
          <a:prstGeom prst="rect">
            <a:avLst/>
          </a:prstGeom>
          <a:noFill/>
        </p:spPr>
        <p:txBody>
          <a:bodyPr wrap="square" rtlCol="0">
            <a:spAutoFit/>
          </a:bodyPr>
          <a:lstStyle/>
          <a:p>
            <a:pPr algn="ctr"/>
            <a:r>
              <a:rPr lang="en-GB" sz="2000" b="1">
                <a:solidFill>
                  <a:schemeClr val="tx2"/>
                </a:solidFill>
              </a:rPr>
              <a:t>Our Plan will keep people healthy, support them to avoid ill health and be there with excellent healthcare when people need it.  </a:t>
            </a:r>
          </a:p>
        </p:txBody>
      </p:sp>
      <p:sp>
        <p:nvSpPr>
          <p:cNvPr id="17" name="Rectangle 16">
            <a:extLst>
              <a:ext uri="{FF2B5EF4-FFF2-40B4-BE49-F238E27FC236}">
                <a16:creationId xmlns:a16="http://schemas.microsoft.com/office/drawing/2014/main" id="{A90E6BF9-674E-F7E4-24FD-B5DCA74D54C0}"/>
              </a:ext>
            </a:extLst>
          </p:cNvPr>
          <p:cNvSpPr/>
          <p:nvPr/>
        </p:nvSpPr>
        <p:spPr>
          <a:xfrm>
            <a:off x="267203" y="4786650"/>
            <a:ext cx="11658600" cy="665754"/>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a:solidFill>
                  <a:schemeClr val="tx1"/>
                </a:solidFill>
              </a:rPr>
              <a:t>Improving Quality &amp; Safety </a:t>
            </a:r>
            <a:r>
              <a:rPr lang="en-GB" sz="1400">
                <a:solidFill>
                  <a:schemeClr val="tx1"/>
                </a:solidFill>
              </a:rPr>
              <a:t>with a relentless effort to build a culture of improvement with a focus on patient safety, experience, outcomes, clinical effectiveness and reducing harm.</a:t>
            </a:r>
          </a:p>
        </p:txBody>
      </p:sp>
      <p:sp>
        <p:nvSpPr>
          <p:cNvPr id="18" name="Rectangle 17">
            <a:extLst>
              <a:ext uri="{FF2B5EF4-FFF2-40B4-BE49-F238E27FC236}">
                <a16:creationId xmlns:a16="http://schemas.microsoft.com/office/drawing/2014/main" id="{B5AEC7F3-535A-88AA-337D-A8BC68C4A79D}"/>
              </a:ext>
            </a:extLst>
          </p:cNvPr>
          <p:cNvSpPr/>
          <p:nvPr/>
        </p:nvSpPr>
        <p:spPr>
          <a:xfrm>
            <a:off x="267203" y="5540307"/>
            <a:ext cx="11658600" cy="64193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a:solidFill>
                  <a:schemeClr val="tx1"/>
                </a:solidFill>
              </a:rPr>
              <a:t>Improving Children’s Services to </a:t>
            </a:r>
            <a:r>
              <a:rPr lang="en-GB" sz="1400">
                <a:solidFill>
                  <a:schemeClr val="tx1"/>
                </a:solidFill>
              </a:rPr>
              <a:t>deliver services that meet the health needs of children, young people, parents and carers in order to provide effective and safe care, through appropriately trained and skilled staff, working in a suitable child friendly and safe environment,</a:t>
            </a:r>
          </a:p>
        </p:txBody>
      </p:sp>
      <p:sp>
        <p:nvSpPr>
          <p:cNvPr id="2" name="Slide Number Placeholder 1">
            <a:extLst>
              <a:ext uri="{FF2B5EF4-FFF2-40B4-BE49-F238E27FC236}">
                <a16:creationId xmlns:a16="http://schemas.microsoft.com/office/drawing/2014/main" id="{4D9B94BA-B42D-16B7-A669-3ABCDD8E6D94}"/>
              </a:ext>
            </a:extLst>
          </p:cNvPr>
          <p:cNvSpPr>
            <a:spLocks noGrp="1"/>
          </p:cNvSpPr>
          <p:nvPr>
            <p:ph type="sldNum" sz="quarter" idx="12"/>
          </p:nvPr>
        </p:nvSpPr>
        <p:spPr/>
        <p:txBody>
          <a:bodyPr/>
          <a:lstStyle/>
          <a:p>
            <a:fld id="{9039D105-F26B-4E5B-B903-8DFF57142846}" type="slidenum">
              <a:rPr lang="en-GB" smtClean="0"/>
              <a:t>34</a:t>
            </a:fld>
            <a:endParaRPr lang="en-GB"/>
          </a:p>
        </p:txBody>
      </p:sp>
      <p:sp>
        <p:nvSpPr>
          <p:cNvPr id="3" name="Title 2">
            <a:extLst>
              <a:ext uri="{FF2B5EF4-FFF2-40B4-BE49-F238E27FC236}">
                <a16:creationId xmlns:a16="http://schemas.microsoft.com/office/drawing/2014/main" id="{084F3BF4-3204-7E4D-D548-78408578EAF9}"/>
              </a:ext>
            </a:extLst>
          </p:cNvPr>
          <p:cNvSpPr txBox="1">
            <a:spLocks/>
          </p:cNvSpPr>
          <p:nvPr/>
        </p:nvSpPr>
        <p:spPr>
          <a:xfrm>
            <a:off x="0" y="-13713"/>
            <a:ext cx="12192000" cy="434818"/>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chemeClr val="bg1"/>
                </a:solidFill>
                <a:effectLst/>
                <a:uLnTx/>
                <a:uFillTx/>
                <a:latin typeface="Arial" panose="020B0604020202020204" pitchFamily="34" charset="0"/>
                <a:ea typeface="Nirmala UI Semilight" panose="020B0402040204020203" pitchFamily="34" charset="0"/>
                <a:cs typeface="Arial" panose="020B0604020202020204" pitchFamily="34" charset="0"/>
              </a:rPr>
              <a:t>Strategic Direction – Delivering our Clinical Services Plan, Centres of Excellence</a:t>
            </a:r>
          </a:p>
        </p:txBody>
      </p:sp>
    </p:spTree>
    <p:extLst>
      <p:ext uri="{BB962C8B-B14F-4D97-AF65-F5344CB8AC3E}">
        <p14:creationId xmlns:p14="http://schemas.microsoft.com/office/powerpoint/2010/main" val="40044519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570F796-64AD-643B-4189-DBD64E1DBAF7}"/>
              </a:ext>
            </a:extLst>
          </p:cNvPr>
          <p:cNvSpPr txBox="1"/>
          <p:nvPr/>
        </p:nvSpPr>
        <p:spPr>
          <a:xfrm>
            <a:off x="0" y="473610"/>
            <a:ext cx="11983454" cy="5016758"/>
          </a:xfrm>
          <a:prstGeom prst="rect">
            <a:avLst/>
          </a:prstGeom>
          <a:noFill/>
        </p:spPr>
        <p:txBody>
          <a:bodyPr wrap="square" rtlCol="0">
            <a:spAutoFit/>
          </a:bodyPr>
          <a:lstStyle/>
          <a:p>
            <a:pPr marL="285750" indent="-285750" algn="just">
              <a:buFont typeface="Courier New" panose="02070309020205020404" pitchFamily="49" charset="0"/>
              <a:buChar char="o"/>
            </a:pPr>
            <a:r>
              <a:rPr lang="en-GB" sz="1600" dirty="0">
                <a:latin typeface="Arial" panose="020B0604020202020204" pitchFamily="34" charset="0"/>
                <a:cs typeface="Arial" panose="020B0604020202020204" pitchFamily="34" charset="0"/>
              </a:rPr>
              <a:t>Secondary care - Swansea has the third highest projected growth rate (%) of the 22 Welsh local authorities, behind only Cardiff and Wrexham. An overall growth rate of 9% (around 21,600 people) in the next 15 years, is 3.6% higher than the projected population increase of 5.4% expected across Wales. </a:t>
            </a:r>
          </a:p>
          <a:p>
            <a:pPr algn="just"/>
            <a:endParaRPr lang="en-GB" sz="1600" dirty="0">
              <a:latin typeface="Arial" panose="020B0604020202020204" pitchFamily="34" charset="0"/>
              <a:cs typeface="Arial" panose="020B0604020202020204" pitchFamily="34" charset="0"/>
            </a:endParaRPr>
          </a:p>
          <a:p>
            <a:pPr marL="285750" indent="-285750" algn="just">
              <a:buFont typeface="Courier New" panose="02070309020205020404" pitchFamily="49" charset="0"/>
              <a:buChar char="o"/>
            </a:pPr>
            <a:r>
              <a:rPr lang="en-GB" sz="1600" dirty="0">
                <a:latin typeface="Arial" panose="020B0604020202020204" pitchFamily="34" charset="0"/>
                <a:cs typeface="Arial" panose="020B0604020202020204" pitchFamily="34" charset="0"/>
              </a:rPr>
              <a:t>The developing infrastructure requirements for community and primary care delivery demonstrate the model of care delivery expected for where the Health Board want to be. It is important to note however, that Primary and Community developments should not be in isolation of secondary care as further pressures on service change alongside the increasing use of technology for access to and within treatment of health, which is, at the same time, increasing the number of patients managed in different ways e.g., via telephone advice, e-advice, other alternatives, and supported self-care routes. </a:t>
            </a:r>
          </a:p>
          <a:p>
            <a:pPr algn="just"/>
            <a:endParaRPr lang="en-GB" sz="1600" dirty="0">
              <a:latin typeface="Arial" panose="020B0604020202020204" pitchFamily="34" charset="0"/>
              <a:cs typeface="Arial" panose="020B0604020202020204" pitchFamily="34" charset="0"/>
            </a:endParaRPr>
          </a:p>
          <a:p>
            <a:pPr marL="285750" indent="-285750" algn="just">
              <a:buFont typeface="Courier New" panose="02070309020205020404" pitchFamily="49" charset="0"/>
              <a:buChar char="o"/>
            </a:pPr>
            <a:r>
              <a:rPr lang="en-GB" sz="1600" dirty="0">
                <a:latin typeface="Arial" panose="020B0604020202020204" pitchFamily="34" charset="0"/>
                <a:cs typeface="Arial" panose="020B0604020202020204" pitchFamily="34" charset="0"/>
              </a:rPr>
              <a:t>The pressure to maintain operational functionality in a predominantly aging built environment, a significant proportion of which is intensively utilised 24/7, with increasing volume demands, is a constant challenge. In addition, technological, clinical and medical advances require estate reconfiguration / extension / new developments which need to be accommodated whilst maintaining operational functionality. A clear process and proactive approach to maintaining our infrastructure is therefore critical. Alongside efficiency measures and cost reduction, to secure sustainability, we will be accelerating the reshaping of services to ensure they are integrated, innovative, and agile reflecting the design principles set out in the Clinical Services Plan. </a:t>
            </a:r>
            <a:endParaRPr lang="en-GB" sz="1600" dirty="0" smtClean="0">
              <a:latin typeface="Arial" panose="020B0604020202020204" pitchFamily="34" charset="0"/>
              <a:cs typeface="Arial" panose="020B0604020202020204" pitchFamily="34" charset="0"/>
            </a:endParaRPr>
          </a:p>
          <a:p>
            <a:pPr algn="just"/>
            <a:endParaRPr lang="en-GB" sz="1600"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pPr>
            <a:r>
              <a:rPr lang="en-GB" sz="1600" b="1" dirty="0">
                <a:latin typeface="Arial" panose="020B0604020202020204" pitchFamily="34" charset="0"/>
                <a:cs typeface="Arial" panose="020B0604020202020204" pitchFamily="34" charset="0"/>
              </a:rPr>
              <a:t>Investment required to address our backlog requirement is critical. </a:t>
            </a:r>
            <a:r>
              <a:rPr lang="en-GB" sz="1600" dirty="0">
                <a:latin typeface="Arial" panose="020B0604020202020204" pitchFamily="34" charset="0"/>
                <a:cs typeface="Arial" panose="020B0604020202020204" pitchFamily="34" charset="0"/>
              </a:rPr>
              <a:t>Investment in our community cluster network will enable us to replace some of our poorer estate. However, the infrastructure which supports secondary care delivery presents much more of a challenge due to its scale and criticality of resilience to maintain our specialist and emergency services. </a:t>
            </a:r>
          </a:p>
        </p:txBody>
      </p:sp>
      <p:sp>
        <p:nvSpPr>
          <p:cNvPr id="5" name="Title 2">
            <a:extLst>
              <a:ext uri="{FF2B5EF4-FFF2-40B4-BE49-F238E27FC236}">
                <a16:creationId xmlns:a16="http://schemas.microsoft.com/office/drawing/2014/main" id="{EE8E3EFD-4638-851F-23AB-C8DE707C10E1}"/>
              </a:ext>
            </a:extLst>
          </p:cNvPr>
          <p:cNvSpPr txBox="1">
            <a:spLocks/>
          </p:cNvSpPr>
          <p:nvPr/>
        </p:nvSpPr>
        <p:spPr>
          <a:xfrm>
            <a:off x="0" y="-29178"/>
            <a:ext cx="12192000" cy="486378"/>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b="1">
                <a:solidFill>
                  <a:schemeClr val="bg1"/>
                </a:solidFill>
                <a:latin typeface="Arial" panose="020B0604020202020204" pitchFamily="34" charset="0"/>
                <a:cs typeface="Arial" panose="020B0604020202020204" pitchFamily="34" charset="0"/>
              </a:rPr>
              <a:t>Capacity Requirements</a:t>
            </a:r>
          </a:p>
        </p:txBody>
      </p:sp>
      <p:sp>
        <p:nvSpPr>
          <p:cNvPr id="2" name="Slide Number Placeholder 1">
            <a:extLst>
              <a:ext uri="{FF2B5EF4-FFF2-40B4-BE49-F238E27FC236}">
                <a16:creationId xmlns:a16="http://schemas.microsoft.com/office/drawing/2014/main" id="{A30C8FC1-1038-1FD3-BDB0-B6E20CB0A6ED}"/>
              </a:ext>
            </a:extLst>
          </p:cNvPr>
          <p:cNvSpPr>
            <a:spLocks noGrp="1"/>
          </p:cNvSpPr>
          <p:nvPr>
            <p:ph type="sldNum" sz="quarter" idx="12"/>
          </p:nvPr>
        </p:nvSpPr>
        <p:spPr/>
        <p:txBody>
          <a:bodyPr/>
          <a:lstStyle/>
          <a:p>
            <a:fld id="{9039D105-F26B-4E5B-B903-8DFF57142846}" type="slidenum">
              <a:rPr lang="en-GB" smtClean="0"/>
              <a:t>35</a:t>
            </a:fld>
            <a:endParaRPr lang="en-GB"/>
          </a:p>
        </p:txBody>
      </p:sp>
      <p:sp>
        <p:nvSpPr>
          <p:cNvPr id="6" name="TextBox 5">
            <a:extLst>
              <a:ext uri="{FF2B5EF4-FFF2-40B4-BE49-F238E27FC236}">
                <a16:creationId xmlns:a16="http://schemas.microsoft.com/office/drawing/2014/main" id="{4BA8E41B-F0C5-F88B-5988-D323785661E7}"/>
              </a:ext>
            </a:extLst>
          </p:cNvPr>
          <p:cNvSpPr txBox="1"/>
          <p:nvPr/>
        </p:nvSpPr>
        <p:spPr>
          <a:xfrm>
            <a:off x="110464" y="5521146"/>
            <a:ext cx="11872990" cy="1200329"/>
          </a:xfrm>
          <a:prstGeom prst="rect">
            <a:avLst/>
          </a:prstGeom>
          <a:solidFill>
            <a:schemeClr val="accent6">
              <a:lumMod val="20000"/>
              <a:lumOff val="80000"/>
            </a:schemeClr>
          </a:solidFill>
        </p:spPr>
        <p:txBody>
          <a:bodyPr wrap="square">
            <a:spAutoFit/>
          </a:bodyPr>
          <a:lstStyle/>
          <a:p>
            <a:r>
              <a:rPr lang="en-GB" sz="1800" dirty="0">
                <a:latin typeface="Arial" panose="020B0604020202020204" pitchFamily="34" charset="0"/>
                <a:cs typeface="Arial" panose="020B0604020202020204" pitchFamily="34" charset="0"/>
              </a:rPr>
              <a:t>During the next ten years and running alongside the community developments, the acute services accommodation will continue to be transformed to facilitate the new service delivery models, create the clinical and specialist additional capacity where needed and incrementally implement schemes which enable the shift of more elective work to the Singleton and Neath Port Talbot sites, creating more capacity at Morriston for more complex activity.</a:t>
            </a:r>
          </a:p>
        </p:txBody>
      </p:sp>
    </p:spTree>
    <p:extLst>
      <p:ext uri="{BB962C8B-B14F-4D97-AF65-F5344CB8AC3E}">
        <p14:creationId xmlns:p14="http://schemas.microsoft.com/office/powerpoint/2010/main" val="15544672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C4FA6F-EBA0-DED1-AA04-241DC5A9870A}"/>
              </a:ext>
            </a:extLst>
          </p:cNvPr>
          <p:cNvSpPr>
            <a:spLocks noGrp="1"/>
          </p:cNvSpPr>
          <p:nvPr>
            <p:ph type="title"/>
          </p:nvPr>
        </p:nvSpPr>
        <p:spPr>
          <a:xfrm>
            <a:off x="0" y="2939566"/>
            <a:ext cx="12192000" cy="615397"/>
          </a:xfrm>
          <a:solidFill>
            <a:schemeClr val="accent6">
              <a:lumMod val="75000"/>
            </a:schemeClr>
          </a:solidFill>
        </p:spPr>
        <p:txBody>
          <a:bodyPr>
            <a:noAutofit/>
          </a:bodyPr>
          <a:lstStyle/>
          <a:p>
            <a:pPr algn="ctr"/>
            <a:r>
              <a:rPr lang="en-GB" sz="2800" b="1">
                <a:solidFill>
                  <a:schemeClr val="bg1"/>
                </a:solidFill>
                <a:latin typeface="Arial" panose="020B0604020202020204" pitchFamily="34" charset="0"/>
                <a:cs typeface="Arial" panose="020B0604020202020204" pitchFamily="34" charset="0"/>
              </a:rPr>
              <a:t>4. How do we get there - Site Development Control Plans</a:t>
            </a:r>
          </a:p>
        </p:txBody>
      </p:sp>
      <p:sp>
        <p:nvSpPr>
          <p:cNvPr id="2" name="Slide Number Placeholder 1">
            <a:extLst>
              <a:ext uri="{FF2B5EF4-FFF2-40B4-BE49-F238E27FC236}">
                <a16:creationId xmlns:a16="http://schemas.microsoft.com/office/drawing/2014/main" id="{081DE175-2100-5521-3C12-1A84FAD09B78}"/>
              </a:ext>
            </a:extLst>
          </p:cNvPr>
          <p:cNvSpPr>
            <a:spLocks noGrp="1"/>
          </p:cNvSpPr>
          <p:nvPr>
            <p:ph type="sldNum" sz="quarter" idx="12"/>
          </p:nvPr>
        </p:nvSpPr>
        <p:spPr/>
        <p:txBody>
          <a:bodyPr/>
          <a:lstStyle/>
          <a:p>
            <a:fld id="{9039D105-F26B-4E5B-B903-8DFF57142846}" type="slidenum">
              <a:rPr lang="en-GB" smtClean="0"/>
              <a:t>36</a:t>
            </a:fld>
            <a:endParaRPr lang="en-GB"/>
          </a:p>
        </p:txBody>
      </p:sp>
    </p:spTree>
    <p:extLst>
      <p:ext uri="{BB962C8B-B14F-4D97-AF65-F5344CB8AC3E}">
        <p14:creationId xmlns:p14="http://schemas.microsoft.com/office/powerpoint/2010/main" val="445713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5420E8D-9F90-9C5D-C8BD-C7D8237A4C24}"/>
              </a:ext>
            </a:extLst>
          </p:cNvPr>
          <p:cNvSpPr txBox="1"/>
          <p:nvPr/>
        </p:nvSpPr>
        <p:spPr>
          <a:xfrm>
            <a:off x="114574" y="569300"/>
            <a:ext cx="11846268" cy="3139321"/>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en-GB"/>
              <a:t>The Health Board will align to the national, regional and local drivers which impact how services are delivered and how the estate is development. </a:t>
            </a:r>
          </a:p>
          <a:p>
            <a:endParaRPr lang="en-GB"/>
          </a:p>
          <a:p>
            <a:r>
              <a:rPr lang="en-GB"/>
              <a:t>There will also be other localised service developments as a result of national drivers such as system working alongside all health, social care and third sector organisations to tackle social detriments to health and continue to find innovative way to provide safe, high-quality care that is sustainable for future generations to come. </a:t>
            </a:r>
          </a:p>
          <a:p>
            <a:endParaRPr lang="en-GB"/>
          </a:p>
          <a:p>
            <a:r>
              <a:rPr lang="en-GB"/>
              <a:t>The Clinical Services Plan (CSP) priorities have been set to advise and support the changes as we drive forwards our joined-up approaches to service delivery and a focus on out of hospital care. By Integrating primary and community-based services, physical and mental health services, with our partners, and transitioning new pathways of care out of hospital into the community where possible will strengthen the ‘system’ as a whole and improve the health of the population. </a:t>
            </a:r>
          </a:p>
        </p:txBody>
      </p:sp>
      <p:sp>
        <p:nvSpPr>
          <p:cNvPr id="8" name="TextBox 7">
            <a:extLst>
              <a:ext uri="{FF2B5EF4-FFF2-40B4-BE49-F238E27FC236}">
                <a16:creationId xmlns:a16="http://schemas.microsoft.com/office/drawing/2014/main" id="{DCC404F5-60D4-A199-BB52-5BCD23ADF634}"/>
              </a:ext>
            </a:extLst>
          </p:cNvPr>
          <p:cNvSpPr txBox="1"/>
          <p:nvPr/>
        </p:nvSpPr>
        <p:spPr>
          <a:xfrm>
            <a:off x="114573" y="3859153"/>
            <a:ext cx="11846269" cy="2585323"/>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sz="1800" b="1" dirty="0"/>
              <a:t>Development Control Plans (DCPs) </a:t>
            </a:r>
            <a:r>
              <a:rPr lang="en-GB" sz="1800" dirty="0"/>
              <a:t>have been compiled for each of the m</a:t>
            </a:r>
            <a:r>
              <a:rPr lang="en-GB" dirty="0"/>
              <a:t>ain hospital sites (Morriston, Singleton, Neath Port Talbot and Cefn Coed)</a:t>
            </a:r>
          </a:p>
          <a:p>
            <a:endParaRPr lang="en-GB" dirty="0"/>
          </a:p>
          <a:p>
            <a:r>
              <a:rPr lang="en-GB" dirty="0"/>
              <a:t>These are high-level site plans for future development/management of our estate and wider healthcare community flowing from the Clinical Services Plan(CSP) and 6 facet survey results. The plans have taken into account the current and future healthcare needs of our local population and current condition of our healthcare estate. </a:t>
            </a:r>
          </a:p>
          <a:p>
            <a:endParaRPr lang="en-GB" dirty="0"/>
          </a:p>
          <a:p>
            <a:r>
              <a:rPr lang="en-GB" dirty="0"/>
              <a:t>These service led changes to the estate will take place over the next 10 years and be subject to detailed design, planning and business cases. The DCPs are flexible and provide a vision to ensure the optimal use of the estate.</a:t>
            </a:r>
            <a:endParaRPr lang="en-GB" sz="1800" dirty="0"/>
          </a:p>
        </p:txBody>
      </p:sp>
      <p:sp>
        <p:nvSpPr>
          <p:cNvPr id="9" name="Title 2">
            <a:extLst>
              <a:ext uri="{FF2B5EF4-FFF2-40B4-BE49-F238E27FC236}">
                <a16:creationId xmlns:a16="http://schemas.microsoft.com/office/drawing/2014/main" id="{883F1F6E-284A-2615-FACE-09E80C3B093A}"/>
              </a:ext>
            </a:extLst>
          </p:cNvPr>
          <p:cNvSpPr txBox="1">
            <a:spLocks/>
          </p:cNvSpPr>
          <p:nvPr/>
        </p:nvSpPr>
        <p:spPr>
          <a:xfrm>
            <a:off x="0" y="-13713"/>
            <a:ext cx="12192000" cy="379783"/>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b="1">
                <a:solidFill>
                  <a:schemeClr val="bg1"/>
                </a:solidFill>
                <a:latin typeface="Arial" panose="020B0604020202020204" pitchFamily="34" charset="0"/>
                <a:cs typeface="Arial" panose="020B0604020202020204" pitchFamily="34" charset="0"/>
              </a:rPr>
              <a:t>Development Control Plans (DCPs) </a:t>
            </a:r>
          </a:p>
        </p:txBody>
      </p:sp>
      <p:sp>
        <p:nvSpPr>
          <p:cNvPr id="2" name="Slide Number Placeholder 1">
            <a:extLst>
              <a:ext uri="{FF2B5EF4-FFF2-40B4-BE49-F238E27FC236}">
                <a16:creationId xmlns:a16="http://schemas.microsoft.com/office/drawing/2014/main" id="{DFA93F3C-F5DD-ECA8-AC34-F4E4E218CDAB}"/>
              </a:ext>
            </a:extLst>
          </p:cNvPr>
          <p:cNvSpPr>
            <a:spLocks noGrp="1"/>
          </p:cNvSpPr>
          <p:nvPr>
            <p:ph type="sldNum" sz="quarter" idx="12"/>
          </p:nvPr>
        </p:nvSpPr>
        <p:spPr/>
        <p:txBody>
          <a:bodyPr/>
          <a:lstStyle/>
          <a:p>
            <a:fld id="{9039D105-F26B-4E5B-B903-8DFF57142846}" type="slidenum">
              <a:rPr lang="en-GB" smtClean="0"/>
              <a:t>37</a:t>
            </a:fld>
            <a:endParaRPr lang="en-GB"/>
          </a:p>
        </p:txBody>
      </p:sp>
    </p:spTree>
    <p:extLst>
      <p:ext uri="{BB962C8B-B14F-4D97-AF65-F5344CB8AC3E}">
        <p14:creationId xmlns:p14="http://schemas.microsoft.com/office/powerpoint/2010/main" val="2913681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0D888E-773D-1F3B-EEF6-CA3DB3E36764}"/>
              </a:ext>
            </a:extLst>
          </p:cNvPr>
          <p:cNvSpPr/>
          <p:nvPr/>
        </p:nvSpPr>
        <p:spPr>
          <a:xfrm>
            <a:off x="171450" y="771525"/>
            <a:ext cx="11868150" cy="60864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7">
            <a:extLst>
              <a:ext uri="{FF2B5EF4-FFF2-40B4-BE49-F238E27FC236}">
                <a16:creationId xmlns:a16="http://schemas.microsoft.com/office/drawing/2014/main" id="{DF1A848B-CC3D-CD3A-1C8C-9EE01E199AA7}"/>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7591" y="801013"/>
            <a:ext cx="8149377" cy="5760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62D47B81-4400-65FF-68E3-B02EB5B76376}"/>
              </a:ext>
            </a:extLst>
          </p:cNvPr>
          <p:cNvSpPr txBox="1"/>
          <p:nvPr/>
        </p:nvSpPr>
        <p:spPr>
          <a:xfrm>
            <a:off x="8610599" y="801013"/>
            <a:ext cx="3525141" cy="5225496"/>
          </a:xfrm>
          <a:prstGeom prst="rect">
            <a:avLst/>
          </a:prstGeom>
          <a:noFill/>
        </p:spPr>
        <p:txBody>
          <a:bodyPr wrap="square" lIns="91440" tIns="45720" rIns="91440" bIns="45720" anchor="t"/>
          <a:lstStyle/>
          <a:p>
            <a:pPr fontAlgn="auto">
              <a:spcBef>
                <a:spcPts val="300"/>
              </a:spcBef>
              <a:spcAft>
                <a:spcPts val="300"/>
              </a:spcAft>
              <a:defRPr/>
            </a:pPr>
            <a:r>
              <a:rPr lang="en-GB">
                <a:solidFill>
                  <a:schemeClr val="bg2">
                    <a:lumMod val="25000"/>
                  </a:schemeClr>
                </a:solidFill>
              </a:rPr>
              <a:t>Proposed expansion of Morriston Hospital driven by the Swansea Bay University Health Board’s clinical strategy</a:t>
            </a:r>
          </a:p>
          <a:p>
            <a:pPr fontAlgn="auto">
              <a:spcBef>
                <a:spcPts val="300"/>
              </a:spcBef>
              <a:spcAft>
                <a:spcPts val="300"/>
              </a:spcAft>
              <a:defRPr/>
            </a:pPr>
            <a:endParaRPr lang="en-GB">
              <a:solidFill>
                <a:schemeClr val="bg2">
                  <a:lumMod val="25000"/>
                </a:schemeClr>
              </a:solidFill>
            </a:endParaRPr>
          </a:p>
          <a:p>
            <a:pPr fontAlgn="auto">
              <a:spcBef>
                <a:spcPts val="300"/>
              </a:spcBef>
              <a:spcAft>
                <a:spcPts val="300"/>
              </a:spcAft>
              <a:defRPr/>
            </a:pPr>
            <a:r>
              <a:rPr lang="en-GB">
                <a:solidFill>
                  <a:schemeClr val="bg2">
                    <a:lumMod val="25000"/>
                  </a:schemeClr>
                </a:solidFill>
              </a:rPr>
              <a:t>Local Development Plan considered traffic generation and concluded that a new access road was required for any new major new build on the existing Morriston site and for any development on the new land to the north of the site.</a:t>
            </a:r>
            <a:endParaRPr lang="en-GB">
              <a:solidFill>
                <a:schemeClr val="bg2">
                  <a:lumMod val="25000"/>
                </a:schemeClr>
              </a:solidFill>
              <a:cs typeface="Calibri"/>
            </a:endParaRPr>
          </a:p>
          <a:p>
            <a:pPr eaLnBrk="1" fontAlgn="auto" hangingPunct="1">
              <a:spcBef>
                <a:spcPts val="300"/>
              </a:spcBef>
              <a:spcAft>
                <a:spcPts val="300"/>
              </a:spcAft>
              <a:defRPr/>
            </a:pPr>
            <a:endParaRPr lang="en-GB" b="1" u="sng">
              <a:latin typeface="+mn-lt"/>
            </a:endParaRPr>
          </a:p>
        </p:txBody>
      </p:sp>
      <p:sp>
        <p:nvSpPr>
          <p:cNvPr id="3" name="Title 2">
            <a:extLst>
              <a:ext uri="{FF2B5EF4-FFF2-40B4-BE49-F238E27FC236}">
                <a16:creationId xmlns:a16="http://schemas.microsoft.com/office/drawing/2014/main" id="{1AB0BA71-399D-9AC7-F907-5079F7B5DB2B}"/>
              </a:ext>
            </a:extLst>
          </p:cNvPr>
          <p:cNvSpPr txBox="1">
            <a:spLocks/>
          </p:cNvSpPr>
          <p:nvPr/>
        </p:nvSpPr>
        <p:spPr>
          <a:xfrm>
            <a:off x="0" y="-29970"/>
            <a:ext cx="12192000" cy="483170"/>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b="1">
                <a:solidFill>
                  <a:schemeClr val="bg1"/>
                </a:solidFill>
                <a:latin typeface="Arial" panose="020B0604020202020204" pitchFamily="34" charset="0"/>
                <a:cs typeface="Arial" panose="020B0604020202020204" pitchFamily="34" charset="0"/>
              </a:rPr>
              <a:t>ENABLERS – Access Road Moriston Hospital</a:t>
            </a:r>
          </a:p>
        </p:txBody>
      </p:sp>
      <p:sp>
        <p:nvSpPr>
          <p:cNvPr id="4" name="Slide Number Placeholder 3">
            <a:extLst>
              <a:ext uri="{FF2B5EF4-FFF2-40B4-BE49-F238E27FC236}">
                <a16:creationId xmlns:a16="http://schemas.microsoft.com/office/drawing/2014/main" id="{A02282BD-0B72-9ED2-A890-7600AEC37DB0}"/>
              </a:ext>
            </a:extLst>
          </p:cNvPr>
          <p:cNvSpPr>
            <a:spLocks noGrp="1"/>
          </p:cNvSpPr>
          <p:nvPr>
            <p:ph type="sldNum" sz="quarter" idx="12"/>
          </p:nvPr>
        </p:nvSpPr>
        <p:spPr/>
        <p:txBody>
          <a:bodyPr/>
          <a:lstStyle/>
          <a:p>
            <a:fld id="{9039D105-F26B-4E5B-B903-8DFF57142846}" type="slidenum">
              <a:rPr lang="en-GB" smtClean="0"/>
              <a:t>38</a:t>
            </a:fld>
            <a:endParaRPr lang="en-GB"/>
          </a:p>
        </p:txBody>
      </p:sp>
    </p:spTree>
    <p:extLst>
      <p:ext uri="{BB962C8B-B14F-4D97-AF65-F5344CB8AC3E}">
        <p14:creationId xmlns:p14="http://schemas.microsoft.com/office/powerpoint/2010/main" val="37135187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2CD078-7530-0D6A-D30B-137B7930AAD9}"/>
              </a:ext>
            </a:extLst>
          </p:cNvPr>
          <p:cNvSpPr txBox="1">
            <a:spLocks/>
          </p:cNvSpPr>
          <p:nvPr/>
        </p:nvSpPr>
        <p:spPr>
          <a:xfrm>
            <a:off x="0" y="-13713"/>
            <a:ext cx="12192000" cy="445207"/>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b="1">
                <a:solidFill>
                  <a:schemeClr val="bg1"/>
                </a:solidFill>
                <a:latin typeface="Arial" panose="020B0604020202020204" pitchFamily="34" charset="0"/>
                <a:cs typeface="Arial" panose="020B0604020202020204" pitchFamily="34" charset="0"/>
              </a:rPr>
              <a:t>Development Control Plan - Morriston Hospital </a:t>
            </a:r>
          </a:p>
        </p:txBody>
      </p:sp>
      <p:pic>
        <p:nvPicPr>
          <p:cNvPr id="5" name="Picture 4"/>
          <p:cNvPicPr>
            <a:picLocks noChangeAspect="1"/>
          </p:cNvPicPr>
          <p:nvPr/>
        </p:nvPicPr>
        <p:blipFill>
          <a:blip r:embed="rId2"/>
          <a:stretch>
            <a:fillRect/>
          </a:stretch>
        </p:blipFill>
        <p:spPr>
          <a:xfrm>
            <a:off x="80949" y="620601"/>
            <a:ext cx="12099376" cy="5911767"/>
          </a:xfrm>
          <a:prstGeom prst="rect">
            <a:avLst/>
          </a:prstGeom>
        </p:spPr>
      </p:pic>
      <p:sp>
        <p:nvSpPr>
          <p:cNvPr id="2" name="Slide Number Placeholder 1">
            <a:extLst>
              <a:ext uri="{FF2B5EF4-FFF2-40B4-BE49-F238E27FC236}">
                <a16:creationId xmlns:a16="http://schemas.microsoft.com/office/drawing/2014/main" id="{7613A2E7-D618-19EE-AB45-70DFC6917806}"/>
              </a:ext>
            </a:extLst>
          </p:cNvPr>
          <p:cNvSpPr>
            <a:spLocks noGrp="1"/>
          </p:cNvSpPr>
          <p:nvPr>
            <p:ph type="sldNum" sz="quarter" idx="12"/>
          </p:nvPr>
        </p:nvSpPr>
        <p:spPr/>
        <p:txBody>
          <a:bodyPr/>
          <a:lstStyle/>
          <a:p>
            <a:fld id="{9039D105-F26B-4E5B-B903-8DFF57142846}" type="slidenum">
              <a:rPr lang="en-GB" smtClean="0"/>
              <a:t>39</a:t>
            </a:fld>
            <a:endParaRPr lang="en-GB"/>
          </a:p>
        </p:txBody>
      </p:sp>
    </p:spTree>
    <p:extLst>
      <p:ext uri="{BB962C8B-B14F-4D97-AF65-F5344CB8AC3E}">
        <p14:creationId xmlns:p14="http://schemas.microsoft.com/office/powerpoint/2010/main" val="2071068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A76DE283-5662-C266-C543-060AB33ED03E}"/>
              </a:ext>
            </a:extLst>
          </p:cNvPr>
          <p:cNvSpPr txBox="1"/>
          <p:nvPr/>
        </p:nvSpPr>
        <p:spPr>
          <a:xfrm>
            <a:off x="154568" y="447869"/>
            <a:ext cx="6311545" cy="3985706"/>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sz="1100">
                <a:latin typeface="Arial" panose="020B0604020202020204" pitchFamily="34" charset="0"/>
                <a:cs typeface="Arial" panose="020B0604020202020204" pitchFamily="34" charset="0"/>
              </a:rPr>
              <a:t>In response to the Clinical Services Plan, Swansea Bay University Health Board (SBUHB) is developing new clinical service models, which, in turn is enabling the identification and mapping of the estate changes required to facilitate them. </a:t>
            </a:r>
            <a:br>
              <a:rPr lang="en-GB" sz="1100">
                <a:latin typeface="Arial" panose="020B0604020202020204" pitchFamily="34" charset="0"/>
                <a:cs typeface="Arial" panose="020B0604020202020204" pitchFamily="34" charset="0"/>
              </a:rPr>
            </a:br>
            <a:r>
              <a:rPr lang="en-GB" sz="1100">
                <a:latin typeface="Arial" panose="020B0604020202020204" pitchFamily="34" charset="0"/>
                <a:cs typeface="Arial" panose="020B0604020202020204" pitchFamily="34" charset="0"/>
              </a:rPr>
              <a:t/>
            </a:r>
            <a:br>
              <a:rPr lang="en-GB" sz="1100">
                <a:latin typeface="Arial" panose="020B0604020202020204" pitchFamily="34" charset="0"/>
                <a:cs typeface="Arial" panose="020B0604020202020204" pitchFamily="34" charset="0"/>
              </a:rPr>
            </a:br>
            <a:r>
              <a:rPr lang="en-GB" sz="1100">
                <a:latin typeface="Arial" panose="020B0604020202020204" pitchFamily="34" charset="0"/>
                <a:cs typeface="Arial" panose="020B0604020202020204" pitchFamily="34" charset="0"/>
              </a:rPr>
              <a:t>This Estate Strategy will continue to be flexible and open to regular updates to respond to the changing service needs as they are articulated. </a:t>
            </a:r>
            <a:br>
              <a:rPr lang="en-GB" sz="1100">
                <a:latin typeface="Arial" panose="020B0604020202020204" pitchFamily="34" charset="0"/>
                <a:cs typeface="Arial" panose="020B0604020202020204" pitchFamily="34" charset="0"/>
              </a:rPr>
            </a:br>
            <a:r>
              <a:rPr lang="en-GB" sz="1100">
                <a:latin typeface="Arial" panose="020B0604020202020204" pitchFamily="34" charset="0"/>
                <a:cs typeface="Arial" panose="020B0604020202020204" pitchFamily="34" charset="0"/>
              </a:rPr>
              <a:t/>
            </a:r>
            <a:br>
              <a:rPr lang="en-GB" sz="1100">
                <a:latin typeface="Arial" panose="020B0604020202020204" pitchFamily="34" charset="0"/>
                <a:cs typeface="Arial" panose="020B0604020202020204" pitchFamily="34" charset="0"/>
              </a:rPr>
            </a:br>
            <a:r>
              <a:rPr lang="en-GB" sz="1100">
                <a:latin typeface="Arial" panose="020B0604020202020204" pitchFamily="34" charset="0"/>
                <a:cs typeface="Arial" panose="020B0604020202020204" pitchFamily="34" charset="0"/>
              </a:rPr>
              <a:t>The Estates Strategy will support the Health Board ambition to enable care to be delivered in communities in the most appropriate locations, at a scale which supports a future sustainable model of secondary care, and foster a community centric quality of care, appropriate for where it is needed, supporting sustainability of future service provision. Work has been ongoing throughout the clusters to analyse demographic data, patient activity trends and transport / accessibility links, per geographical area. </a:t>
            </a:r>
            <a:br>
              <a:rPr lang="en-GB" sz="1100">
                <a:latin typeface="Arial" panose="020B0604020202020204" pitchFamily="34" charset="0"/>
                <a:cs typeface="Arial" panose="020B0604020202020204" pitchFamily="34" charset="0"/>
              </a:rPr>
            </a:br>
            <a:r>
              <a:rPr lang="en-GB" sz="1100">
                <a:latin typeface="Arial" panose="020B0604020202020204" pitchFamily="34" charset="0"/>
                <a:cs typeface="Arial" panose="020B0604020202020204" pitchFamily="34" charset="0"/>
              </a:rPr>
              <a:t/>
            </a:r>
            <a:br>
              <a:rPr lang="en-GB" sz="1100">
                <a:latin typeface="Arial" panose="020B0604020202020204" pitchFamily="34" charset="0"/>
                <a:cs typeface="Arial" panose="020B0604020202020204" pitchFamily="34" charset="0"/>
              </a:rPr>
            </a:br>
            <a:r>
              <a:rPr lang="en-GB" sz="1100">
                <a:latin typeface="Arial" panose="020B0604020202020204" pitchFamily="34" charset="0"/>
                <a:cs typeface="Arial" panose="020B0604020202020204" pitchFamily="34" charset="0"/>
              </a:rPr>
              <a:t>In collaboration with primary care clusters and with partner organisations, the current service need has been aligned to service delivery and ambition for the future. Emerging from this process is the identification of the optimum locations for, and scale of, the physical building spaces required to meet the delivery need and, alongside partners, to best serve the communities. </a:t>
            </a:r>
            <a:br>
              <a:rPr lang="en-GB" sz="1100">
                <a:latin typeface="Arial" panose="020B0604020202020204" pitchFamily="34" charset="0"/>
                <a:cs typeface="Arial" panose="020B0604020202020204" pitchFamily="34" charset="0"/>
              </a:rPr>
            </a:br>
            <a:r>
              <a:rPr lang="en-GB" sz="1100">
                <a:latin typeface="Arial" panose="020B0604020202020204" pitchFamily="34" charset="0"/>
                <a:cs typeface="Arial" panose="020B0604020202020204" pitchFamily="34" charset="0"/>
              </a:rPr>
              <a:t/>
            </a:r>
            <a:br>
              <a:rPr lang="en-GB" sz="1100">
                <a:latin typeface="Arial" panose="020B0604020202020204" pitchFamily="34" charset="0"/>
                <a:cs typeface="Arial" panose="020B0604020202020204" pitchFamily="34" charset="0"/>
              </a:rPr>
            </a:br>
            <a:r>
              <a:rPr lang="en-GB" sz="1100" b="1">
                <a:latin typeface="Arial" panose="020B0604020202020204" pitchFamily="34" charset="0"/>
                <a:cs typeface="Arial" panose="020B0604020202020204" pitchFamily="34" charset="0"/>
              </a:rPr>
              <a:t>This Estate Strategy 2022-2032 presentation (supported by an enabling reference document) articulates the required reconfiguration and transformation of the estate to facilitate delivery of the required new models of care for the Swansea Bay UHB population, working alongside the infrastructure to support the developments (See Supporting Pack)</a:t>
            </a:r>
            <a:endParaRPr lang="en-GB" sz="1100" b="1"/>
          </a:p>
        </p:txBody>
      </p:sp>
      <p:sp>
        <p:nvSpPr>
          <p:cNvPr id="14" name="TextBox 13">
            <a:extLst>
              <a:ext uri="{FF2B5EF4-FFF2-40B4-BE49-F238E27FC236}">
                <a16:creationId xmlns:a16="http://schemas.microsoft.com/office/drawing/2014/main" id="{469A2235-AF61-4BCE-C115-5C5BE353DA2A}"/>
              </a:ext>
            </a:extLst>
          </p:cNvPr>
          <p:cNvSpPr txBox="1"/>
          <p:nvPr/>
        </p:nvSpPr>
        <p:spPr>
          <a:xfrm>
            <a:off x="154568" y="4614835"/>
            <a:ext cx="8285583" cy="1954381"/>
          </a:xfrm>
          <a:prstGeom prst="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sz="1100" b="1">
                <a:effectLst/>
                <a:latin typeface="Arial" panose="020B0604020202020204" pitchFamily="34" charset="0"/>
                <a:ea typeface="Calibri" panose="020F0502020204030204" pitchFamily="34" charset="0"/>
                <a:cs typeface="Arial" panose="020B0604020202020204" pitchFamily="34" charset="0"/>
              </a:rPr>
              <a:t>An estate strategy provides the following benefits:</a:t>
            </a:r>
          </a:p>
          <a:p>
            <a:r>
              <a:rPr lang="en-GB" sz="1100">
                <a:effectLst/>
                <a:latin typeface="Arial" panose="020B0604020202020204" pitchFamily="34" charset="0"/>
                <a:ea typeface="Calibri" panose="020F0502020204030204" pitchFamily="34" charset="0"/>
                <a:cs typeface="Arial" panose="020B0604020202020204" pitchFamily="34" charset="0"/>
              </a:rPr>
              <a:t/>
            </a:r>
            <a:br>
              <a:rPr lang="en-GB" sz="1100">
                <a:effectLst/>
                <a:latin typeface="Arial" panose="020B0604020202020204" pitchFamily="34" charset="0"/>
                <a:ea typeface="Calibri" panose="020F0502020204030204" pitchFamily="34" charset="0"/>
                <a:cs typeface="Arial" panose="020B0604020202020204" pitchFamily="34" charset="0"/>
              </a:rPr>
            </a:br>
            <a:r>
              <a:rPr lang="en-GB" sz="1100">
                <a:effectLst/>
                <a:latin typeface="Arial" panose="020B0604020202020204" pitchFamily="34" charset="0"/>
                <a:ea typeface="Calibri" panose="020F0502020204030204" pitchFamily="34" charset="0"/>
                <a:cs typeface="Arial" panose="020B0604020202020204" pitchFamily="34" charset="0"/>
              </a:rPr>
              <a:t>• premises developments that support service/capacity requirements; </a:t>
            </a:r>
            <a:br>
              <a:rPr lang="en-GB" sz="1100">
                <a:effectLst/>
                <a:latin typeface="Arial" panose="020B0604020202020204" pitchFamily="34" charset="0"/>
                <a:ea typeface="Calibri" panose="020F0502020204030204" pitchFamily="34" charset="0"/>
                <a:cs typeface="Arial" panose="020B0604020202020204" pitchFamily="34" charset="0"/>
              </a:rPr>
            </a:br>
            <a:r>
              <a:rPr lang="en-GB" sz="1100">
                <a:effectLst/>
                <a:latin typeface="Arial" panose="020B0604020202020204" pitchFamily="34" charset="0"/>
                <a:ea typeface="Calibri" panose="020F0502020204030204" pitchFamily="34" charset="0"/>
                <a:cs typeface="Arial" panose="020B0604020202020204" pitchFamily="34" charset="0"/>
              </a:rPr>
              <a:t>• the provision of safe, secure and appropriate buildings; </a:t>
            </a:r>
            <a:br>
              <a:rPr lang="en-GB" sz="1100">
                <a:effectLst/>
                <a:latin typeface="Arial" panose="020B0604020202020204" pitchFamily="34" charset="0"/>
                <a:ea typeface="Calibri" panose="020F0502020204030204" pitchFamily="34" charset="0"/>
                <a:cs typeface="Arial" panose="020B0604020202020204" pitchFamily="34" charset="0"/>
              </a:rPr>
            </a:br>
            <a:r>
              <a:rPr lang="en-GB" sz="1100">
                <a:effectLst/>
                <a:latin typeface="Arial" panose="020B0604020202020204" pitchFamily="34" charset="0"/>
                <a:ea typeface="Calibri" panose="020F0502020204030204" pitchFamily="34" charset="0"/>
                <a:cs typeface="Arial" panose="020B0604020202020204" pitchFamily="34" charset="0"/>
              </a:rPr>
              <a:t>• the provision of high-quality healthcare environments, which may aid staff retention/morale and patient outcomes/satisfaction levels; </a:t>
            </a:r>
            <a:br>
              <a:rPr lang="en-GB" sz="1100">
                <a:effectLst/>
                <a:latin typeface="Arial" panose="020B0604020202020204" pitchFamily="34" charset="0"/>
                <a:ea typeface="Calibri" panose="020F0502020204030204" pitchFamily="34" charset="0"/>
                <a:cs typeface="Arial" panose="020B0604020202020204" pitchFamily="34" charset="0"/>
              </a:rPr>
            </a:br>
            <a:r>
              <a:rPr lang="en-GB" sz="1100">
                <a:effectLst/>
                <a:latin typeface="Arial" panose="020B0604020202020204" pitchFamily="34" charset="0"/>
                <a:ea typeface="Calibri" panose="020F0502020204030204" pitchFamily="34" charset="0"/>
                <a:cs typeface="Arial" panose="020B0604020202020204" pitchFamily="34" charset="0"/>
              </a:rPr>
              <a:t>• a plan for change that enables progress towards goals to be measured; </a:t>
            </a:r>
            <a:br>
              <a:rPr lang="en-GB" sz="1100">
                <a:effectLst/>
                <a:latin typeface="Arial" panose="020B0604020202020204" pitchFamily="34" charset="0"/>
                <a:ea typeface="Calibri" panose="020F0502020204030204" pitchFamily="34" charset="0"/>
                <a:cs typeface="Arial" panose="020B0604020202020204" pitchFamily="34" charset="0"/>
              </a:rPr>
            </a:br>
            <a:r>
              <a:rPr lang="en-GB" sz="1100">
                <a:effectLst/>
                <a:latin typeface="Arial" panose="020B0604020202020204" pitchFamily="34" charset="0"/>
                <a:ea typeface="Calibri" panose="020F0502020204030204" pitchFamily="34" charset="0"/>
                <a:cs typeface="Arial" panose="020B0604020202020204" pitchFamily="34" charset="0"/>
              </a:rPr>
              <a:t>• a clear commitment to complying with sustainable development and environmental requirements/initiatives; </a:t>
            </a:r>
            <a:br>
              <a:rPr lang="en-GB" sz="1100">
                <a:effectLst/>
                <a:latin typeface="Arial" panose="020B0604020202020204" pitchFamily="34" charset="0"/>
                <a:ea typeface="Calibri" panose="020F0502020204030204" pitchFamily="34" charset="0"/>
                <a:cs typeface="Arial" panose="020B0604020202020204" pitchFamily="34" charset="0"/>
              </a:rPr>
            </a:br>
            <a:r>
              <a:rPr lang="en-GB" sz="1100">
                <a:effectLst/>
                <a:latin typeface="Arial" panose="020B0604020202020204" pitchFamily="34" charset="0"/>
                <a:ea typeface="Calibri" panose="020F0502020204030204" pitchFamily="34" charset="0"/>
                <a:cs typeface="Arial" panose="020B0604020202020204" pitchFamily="34" charset="0"/>
              </a:rPr>
              <a:t>• a means of targeting investments to minimise the risks associated with the built environment; </a:t>
            </a:r>
            <a:br>
              <a:rPr lang="en-GB" sz="1100">
                <a:effectLst/>
                <a:latin typeface="Arial" panose="020B0604020202020204" pitchFamily="34" charset="0"/>
                <a:ea typeface="Calibri" panose="020F0502020204030204" pitchFamily="34" charset="0"/>
                <a:cs typeface="Arial" panose="020B0604020202020204" pitchFamily="34" charset="0"/>
              </a:rPr>
            </a:br>
            <a:r>
              <a:rPr lang="en-GB" sz="1100">
                <a:effectLst/>
                <a:latin typeface="Arial" panose="020B0604020202020204" pitchFamily="34" charset="0"/>
                <a:ea typeface="Calibri" panose="020F0502020204030204" pitchFamily="34" charset="0"/>
                <a:cs typeface="Arial" panose="020B0604020202020204" pitchFamily="34" charset="0"/>
              </a:rPr>
              <a:t>• an opportunity to dispose of surplus and/or poorly-used assets and reinvest released resources; </a:t>
            </a:r>
            <a:br>
              <a:rPr lang="en-GB" sz="1100">
                <a:effectLst/>
                <a:latin typeface="Arial" panose="020B0604020202020204" pitchFamily="34" charset="0"/>
                <a:ea typeface="Calibri" panose="020F0502020204030204" pitchFamily="34" charset="0"/>
                <a:cs typeface="Arial" panose="020B0604020202020204" pitchFamily="34" charset="0"/>
              </a:rPr>
            </a:br>
            <a:r>
              <a:rPr lang="en-GB" sz="1100">
                <a:effectLst/>
                <a:latin typeface="Arial" panose="020B0604020202020204" pitchFamily="34" charset="0"/>
                <a:ea typeface="Calibri" panose="020F0502020204030204" pitchFamily="34" charset="0"/>
                <a:cs typeface="Arial" panose="020B0604020202020204" pitchFamily="34" charset="0"/>
              </a:rPr>
              <a:t>• an opportunity to optimise occupancy costs. Who is responsible for the estate strategy?</a:t>
            </a:r>
            <a:endParaRPr lang="en-GB" sz="1100">
              <a:latin typeface="Arial" panose="020B0604020202020204" pitchFamily="34" charset="0"/>
              <a:cs typeface="Arial" panose="020B0604020202020204" pitchFamily="34" charset="0"/>
            </a:endParaRPr>
          </a:p>
        </p:txBody>
      </p:sp>
      <p:graphicFrame>
        <p:nvGraphicFramePr>
          <p:cNvPr id="2" name="Diagram 1">
            <a:extLst>
              <a:ext uri="{FF2B5EF4-FFF2-40B4-BE49-F238E27FC236}">
                <a16:creationId xmlns:a16="http://schemas.microsoft.com/office/drawing/2014/main" id="{EBF7E74D-92D0-9FAF-D239-A1C7918D3322}"/>
              </a:ext>
            </a:extLst>
          </p:cNvPr>
          <p:cNvGraphicFramePr/>
          <p:nvPr/>
        </p:nvGraphicFramePr>
        <p:xfrm>
          <a:off x="6578082" y="447869"/>
          <a:ext cx="5459349" cy="39857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itle 2">
            <a:extLst>
              <a:ext uri="{FF2B5EF4-FFF2-40B4-BE49-F238E27FC236}">
                <a16:creationId xmlns:a16="http://schemas.microsoft.com/office/drawing/2014/main" id="{634B408C-42B4-F63F-CD87-01C7046B1243}"/>
              </a:ext>
            </a:extLst>
          </p:cNvPr>
          <p:cNvSpPr txBox="1">
            <a:spLocks/>
          </p:cNvSpPr>
          <p:nvPr/>
        </p:nvSpPr>
        <p:spPr>
          <a:xfrm>
            <a:off x="0" y="-38100"/>
            <a:ext cx="12192000" cy="446567"/>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b="1">
                <a:solidFill>
                  <a:schemeClr val="bg1"/>
                </a:solidFill>
                <a:latin typeface="Arial" panose="020B0604020202020204" pitchFamily="34" charset="0"/>
                <a:cs typeface="Arial" panose="020B0604020202020204" pitchFamily="34" charset="0"/>
              </a:rPr>
              <a:t>Introduction</a:t>
            </a:r>
            <a:endParaRPr lang="en-GB" sz="200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101055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Diagram, engineering drawing&#10;&#10;Description automatically generated">
            <a:extLst>
              <a:ext uri="{FF2B5EF4-FFF2-40B4-BE49-F238E27FC236}">
                <a16:creationId xmlns:a16="http://schemas.microsoft.com/office/drawing/2014/main" id="{8BFB930A-99E6-6F3A-12F8-C75E9446D33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560714" y="676940"/>
            <a:ext cx="8489045" cy="6089619"/>
          </a:xfrm>
          <a:prstGeom prst="rect">
            <a:avLst/>
          </a:prstGeom>
        </p:spPr>
      </p:pic>
      <p:sp>
        <p:nvSpPr>
          <p:cNvPr id="30" name="Rectangle 29">
            <a:extLst>
              <a:ext uri="{FF2B5EF4-FFF2-40B4-BE49-F238E27FC236}">
                <a16:creationId xmlns:a16="http://schemas.microsoft.com/office/drawing/2014/main" id="{E9394462-54E0-9EB8-0B18-F2CF6CFB8AC4}"/>
              </a:ext>
            </a:extLst>
          </p:cNvPr>
          <p:cNvSpPr/>
          <p:nvPr/>
        </p:nvSpPr>
        <p:spPr>
          <a:xfrm>
            <a:off x="2483224" y="768381"/>
            <a:ext cx="9708776" cy="6089619"/>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26727FF7-9CAA-4763-983E-B8B1C0B3EF46}"/>
              </a:ext>
            </a:extLst>
          </p:cNvPr>
          <p:cNvSpPr txBox="1"/>
          <p:nvPr/>
        </p:nvSpPr>
        <p:spPr>
          <a:xfrm>
            <a:off x="239697" y="1329160"/>
            <a:ext cx="2994570" cy="5355312"/>
          </a:xfrm>
          <a:prstGeom prst="rect">
            <a:avLst/>
          </a:prstGeom>
          <a:noFill/>
        </p:spPr>
        <p:txBody>
          <a:bodyPr wrap="square" rtlCol="0">
            <a:spAutoFit/>
          </a:bodyPr>
          <a:lstStyle/>
          <a:p>
            <a:endParaRPr lang="en-GB"/>
          </a:p>
          <a:p>
            <a:r>
              <a:rPr lang="en-GB"/>
              <a:t>Ward block cladding replacement </a:t>
            </a:r>
            <a:r>
              <a:rPr lang="en-GB" sz="1400" i="1"/>
              <a:t>(ongoing)</a:t>
            </a:r>
          </a:p>
          <a:p>
            <a:endParaRPr lang="en-GB"/>
          </a:p>
          <a:p>
            <a:r>
              <a:rPr lang="en-GB"/>
              <a:t>Modular theatre block</a:t>
            </a:r>
            <a:endParaRPr lang="en-GB" i="1"/>
          </a:p>
          <a:p>
            <a:endParaRPr lang="en-GB"/>
          </a:p>
          <a:p>
            <a:r>
              <a:rPr lang="en-GB"/>
              <a:t>Existing offices / physio relocated into pathology.  New Ambulatory Care unit.</a:t>
            </a:r>
          </a:p>
          <a:p>
            <a:endParaRPr lang="en-GB"/>
          </a:p>
          <a:p>
            <a:r>
              <a:rPr lang="en-GB"/>
              <a:t>Existing pathology  building re-purposed for non-clinical use</a:t>
            </a:r>
          </a:p>
          <a:p>
            <a:endParaRPr lang="en-GB"/>
          </a:p>
          <a:p>
            <a:r>
              <a:rPr lang="en-GB"/>
              <a:t>Potential new MSCP (patient/visitor)</a:t>
            </a:r>
          </a:p>
          <a:p>
            <a:endParaRPr lang="en-GB"/>
          </a:p>
          <a:p>
            <a:r>
              <a:rPr lang="en-GB"/>
              <a:t>Potential new MSCP (staff) relocation of estates areas</a:t>
            </a:r>
          </a:p>
        </p:txBody>
      </p:sp>
      <p:cxnSp>
        <p:nvCxnSpPr>
          <p:cNvPr id="9" name="Straight Arrow Connector 8">
            <a:extLst>
              <a:ext uri="{FF2B5EF4-FFF2-40B4-BE49-F238E27FC236}">
                <a16:creationId xmlns:a16="http://schemas.microsoft.com/office/drawing/2014/main" id="{5F1C4FB1-49DE-4211-ABE2-EB1B7E2D956C}"/>
              </a:ext>
            </a:extLst>
          </p:cNvPr>
          <p:cNvCxnSpPr>
            <a:cxnSpLocks/>
          </p:cNvCxnSpPr>
          <p:nvPr/>
        </p:nvCxnSpPr>
        <p:spPr>
          <a:xfrm>
            <a:off x="2730321" y="1976907"/>
            <a:ext cx="4031087" cy="901521"/>
          </a:xfrm>
          <a:prstGeom prst="straightConnector1">
            <a:avLst/>
          </a:prstGeom>
          <a:ln>
            <a:solidFill>
              <a:schemeClr val="bg2">
                <a:lumMod val="25000"/>
              </a:schemeClr>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4EAC0D47-63E8-455B-840C-F5FACA4F5B4F}"/>
              </a:ext>
            </a:extLst>
          </p:cNvPr>
          <p:cNvCxnSpPr>
            <a:cxnSpLocks/>
          </p:cNvCxnSpPr>
          <p:nvPr/>
        </p:nvCxnSpPr>
        <p:spPr>
          <a:xfrm>
            <a:off x="3022600" y="3322320"/>
            <a:ext cx="2998364" cy="338667"/>
          </a:xfrm>
          <a:prstGeom prst="straightConnector1">
            <a:avLst/>
          </a:prstGeom>
          <a:ln>
            <a:solidFill>
              <a:schemeClr val="bg2">
                <a:lumMod val="25000"/>
              </a:schemeClr>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3347C80F-566D-4FB7-BCBE-72A6A764D13D}"/>
              </a:ext>
            </a:extLst>
          </p:cNvPr>
          <p:cNvCxnSpPr>
            <a:cxnSpLocks/>
          </p:cNvCxnSpPr>
          <p:nvPr/>
        </p:nvCxnSpPr>
        <p:spPr>
          <a:xfrm>
            <a:off x="3234267" y="4419600"/>
            <a:ext cx="4688738" cy="0"/>
          </a:xfrm>
          <a:prstGeom prst="straightConnector1">
            <a:avLst/>
          </a:prstGeom>
          <a:ln>
            <a:solidFill>
              <a:schemeClr val="bg2">
                <a:lumMod val="25000"/>
              </a:schemeClr>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E17C7C3C-7EED-4726-BC9D-5F24F21D5161}"/>
              </a:ext>
            </a:extLst>
          </p:cNvPr>
          <p:cNvCxnSpPr>
            <a:cxnSpLocks/>
          </p:cNvCxnSpPr>
          <p:nvPr/>
        </p:nvCxnSpPr>
        <p:spPr>
          <a:xfrm>
            <a:off x="2730321" y="2624667"/>
            <a:ext cx="5326559" cy="697653"/>
          </a:xfrm>
          <a:prstGeom prst="straightConnector1">
            <a:avLst/>
          </a:prstGeom>
          <a:ln>
            <a:solidFill>
              <a:schemeClr val="bg2">
                <a:lumMod val="25000"/>
              </a:schemeClr>
            </a:solidFill>
            <a:tailEnd type="oval" w="med" len="me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23C6E08-0067-748B-2497-0BAB2465DE0F}"/>
              </a:ext>
            </a:extLst>
          </p:cNvPr>
          <p:cNvSpPr txBox="1"/>
          <p:nvPr/>
        </p:nvSpPr>
        <p:spPr>
          <a:xfrm>
            <a:off x="267592" y="721813"/>
            <a:ext cx="6064370" cy="369332"/>
          </a:xfrm>
          <a:prstGeom prst="rect">
            <a:avLst/>
          </a:prstGeom>
          <a:noFill/>
        </p:spPr>
        <p:txBody>
          <a:bodyPr wrap="square" rtlCol="0">
            <a:spAutoFit/>
          </a:bodyPr>
          <a:lstStyle/>
          <a:p>
            <a:r>
              <a:rPr lang="en-GB" b="1"/>
              <a:t>SINGLETON HOSPITAL SUMMARY (short to medium term)</a:t>
            </a:r>
          </a:p>
        </p:txBody>
      </p:sp>
      <p:cxnSp>
        <p:nvCxnSpPr>
          <p:cNvPr id="16" name="Straight Arrow Connector 15">
            <a:extLst>
              <a:ext uri="{FF2B5EF4-FFF2-40B4-BE49-F238E27FC236}">
                <a16:creationId xmlns:a16="http://schemas.microsoft.com/office/drawing/2014/main" id="{8ADF632C-F988-36E5-566F-B2FA53A7D350}"/>
              </a:ext>
            </a:extLst>
          </p:cNvPr>
          <p:cNvCxnSpPr>
            <a:cxnSpLocks/>
          </p:cNvCxnSpPr>
          <p:nvPr/>
        </p:nvCxnSpPr>
        <p:spPr>
          <a:xfrm flipV="1">
            <a:off x="2629689" y="4732867"/>
            <a:ext cx="4031087" cy="752637"/>
          </a:xfrm>
          <a:prstGeom prst="straightConnector1">
            <a:avLst/>
          </a:prstGeom>
          <a:ln>
            <a:solidFill>
              <a:schemeClr val="bg2">
                <a:lumMod val="25000"/>
              </a:schemeClr>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A36DD16-2B21-DA37-D588-304A57109C1F}"/>
              </a:ext>
            </a:extLst>
          </p:cNvPr>
          <p:cNvCxnSpPr>
            <a:cxnSpLocks/>
          </p:cNvCxnSpPr>
          <p:nvPr/>
        </p:nvCxnSpPr>
        <p:spPr>
          <a:xfrm flipV="1">
            <a:off x="3316941" y="3767667"/>
            <a:ext cx="7494992" cy="2469272"/>
          </a:xfrm>
          <a:prstGeom prst="straightConnector1">
            <a:avLst/>
          </a:prstGeom>
          <a:ln>
            <a:solidFill>
              <a:schemeClr val="bg2">
                <a:lumMod val="25000"/>
              </a:schemeClr>
            </a:solidFill>
            <a:tailEnd type="oval" w="med" len="med"/>
          </a:ln>
        </p:spPr>
        <p:style>
          <a:lnRef idx="1">
            <a:schemeClr val="accent1"/>
          </a:lnRef>
          <a:fillRef idx="0">
            <a:schemeClr val="accent1"/>
          </a:fillRef>
          <a:effectRef idx="0">
            <a:schemeClr val="accent1"/>
          </a:effectRef>
          <a:fontRef idx="minor">
            <a:schemeClr val="tx1"/>
          </a:fontRef>
        </p:style>
      </p:cxnSp>
      <p:sp>
        <p:nvSpPr>
          <p:cNvPr id="23" name="Freeform: Shape 22">
            <a:extLst>
              <a:ext uri="{FF2B5EF4-FFF2-40B4-BE49-F238E27FC236}">
                <a16:creationId xmlns:a16="http://schemas.microsoft.com/office/drawing/2014/main" id="{FCFAE43A-0912-52DF-AD7A-1BCBF07854D1}"/>
              </a:ext>
            </a:extLst>
          </p:cNvPr>
          <p:cNvSpPr/>
          <p:nvPr/>
        </p:nvSpPr>
        <p:spPr>
          <a:xfrm>
            <a:off x="10134600" y="3344333"/>
            <a:ext cx="1227667" cy="778934"/>
          </a:xfrm>
          <a:custGeom>
            <a:avLst/>
            <a:gdLst>
              <a:gd name="connsiteX0" fmla="*/ 0 w 1227667"/>
              <a:gd name="connsiteY0" fmla="*/ 135467 h 778934"/>
              <a:gd name="connsiteX1" fmla="*/ 508000 w 1227667"/>
              <a:gd name="connsiteY1" fmla="*/ 0 h 778934"/>
              <a:gd name="connsiteX2" fmla="*/ 1227667 w 1227667"/>
              <a:gd name="connsiteY2" fmla="*/ 651934 h 778934"/>
              <a:gd name="connsiteX3" fmla="*/ 635000 w 1227667"/>
              <a:gd name="connsiteY3" fmla="*/ 778934 h 778934"/>
              <a:gd name="connsiteX4" fmla="*/ 0 w 1227667"/>
              <a:gd name="connsiteY4" fmla="*/ 135467 h 7789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667" h="778934">
                <a:moveTo>
                  <a:pt x="0" y="135467"/>
                </a:moveTo>
                <a:lnTo>
                  <a:pt x="508000" y="0"/>
                </a:lnTo>
                <a:lnTo>
                  <a:pt x="1227667" y="651934"/>
                </a:lnTo>
                <a:lnTo>
                  <a:pt x="635000" y="778934"/>
                </a:lnTo>
                <a:lnTo>
                  <a:pt x="0" y="135467"/>
                </a:lnTo>
                <a:close/>
              </a:path>
            </a:pathLst>
          </a:cu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reeform: Shape 24">
            <a:extLst>
              <a:ext uri="{FF2B5EF4-FFF2-40B4-BE49-F238E27FC236}">
                <a16:creationId xmlns:a16="http://schemas.microsoft.com/office/drawing/2014/main" id="{5AAA3989-DB1B-5429-BEAD-608FA8C34D00}"/>
              </a:ext>
            </a:extLst>
          </p:cNvPr>
          <p:cNvSpPr/>
          <p:nvPr/>
        </p:nvSpPr>
        <p:spPr>
          <a:xfrm>
            <a:off x="5862918" y="4096871"/>
            <a:ext cx="1882588" cy="1281953"/>
          </a:xfrm>
          <a:custGeom>
            <a:avLst/>
            <a:gdLst>
              <a:gd name="connsiteX0" fmla="*/ 0 w 1882588"/>
              <a:gd name="connsiteY0" fmla="*/ 322729 h 1281953"/>
              <a:gd name="connsiteX1" fmla="*/ 1398494 w 1882588"/>
              <a:gd name="connsiteY1" fmla="*/ 0 h 1281953"/>
              <a:gd name="connsiteX2" fmla="*/ 1882588 w 1882588"/>
              <a:gd name="connsiteY2" fmla="*/ 878541 h 1281953"/>
              <a:gd name="connsiteX3" fmla="*/ 394447 w 1882588"/>
              <a:gd name="connsiteY3" fmla="*/ 1281953 h 1281953"/>
              <a:gd name="connsiteX4" fmla="*/ 0 w 1882588"/>
              <a:gd name="connsiteY4" fmla="*/ 322729 h 1281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2588" h="1281953">
                <a:moveTo>
                  <a:pt x="0" y="322729"/>
                </a:moveTo>
                <a:lnTo>
                  <a:pt x="1398494" y="0"/>
                </a:lnTo>
                <a:lnTo>
                  <a:pt x="1882588" y="878541"/>
                </a:lnTo>
                <a:lnTo>
                  <a:pt x="394447" y="1281953"/>
                </a:lnTo>
                <a:lnTo>
                  <a:pt x="0" y="322729"/>
                </a:lnTo>
                <a:close/>
              </a:path>
            </a:pathLst>
          </a:cu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Freeform: Shape 30">
            <a:extLst>
              <a:ext uri="{FF2B5EF4-FFF2-40B4-BE49-F238E27FC236}">
                <a16:creationId xmlns:a16="http://schemas.microsoft.com/office/drawing/2014/main" id="{027D5A4D-64E5-7761-7904-866FD0F405D7}"/>
              </a:ext>
            </a:extLst>
          </p:cNvPr>
          <p:cNvSpPr/>
          <p:nvPr/>
        </p:nvSpPr>
        <p:spPr>
          <a:xfrm>
            <a:off x="5405718" y="3191435"/>
            <a:ext cx="1810870" cy="1138518"/>
          </a:xfrm>
          <a:custGeom>
            <a:avLst/>
            <a:gdLst>
              <a:gd name="connsiteX0" fmla="*/ 439270 w 1810870"/>
              <a:gd name="connsiteY0" fmla="*/ 1138518 h 1138518"/>
              <a:gd name="connsiteX1" fmla="*/ 0 w 1810870"/>
              <a:gd name="connsiteY1" fmla="*/ 295836 h 1138518"/>
              <a:gd name="connsiteX2" fmla="*/ 1290917 w 1810870"/>
              <a:gd name="connsiteY2" fmla="*/ 0 h 1138518"/>
              <a:gd name="connsiteX3" fmla="*/ 1810870 w 1810870"/>
              <a:gd name="connsiteY3" fmla="*/ 833718 h 1138518"/>
              <a:gd name="connsiteX4" fmla="*/ 439270 w 1810870"/>
              <a:gd name="connsiteY4" fmla="*/ 1138518 h 11385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870" h="1138518">
                <a:moveTo>
                  <a:pt x="439270" y="1138518"/>
                </a:moveTo>
                <a:lnTo>
                  <a:pt x="0" y="295836"/>
                </a:lnTo>
                <a:lnTo>
                  <a:pt x="1290917" y="0"/>
                </a:lnTo>
                <a:lnTo>
                  <a:pt x="1810870" y="833718"/>
                </a:lnTo>
                <a:lnTo>
                  <a:pt x="439270" y="1138518"/>
                </a:lnTo>
                <a:close/>
              </a:path>
            </a:pathLst>
          </a:custGeom>
          <a:noFill/>
          <a:ln w="38100">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2">
            <a:extLst>
              <a:ext uri="{FF2B5EF4-FFF2-40B4-BE49-F238E27FC236}">
                <a16:creationId xmlns:a16="http://schemas.microsoft.com/office/drawing/2014/main" id="{3C2834FF-745B-EF78-5775-718F5B01BF0B}"/>
              </a:ext>
            </a:extLst>
          </p:cNvPr>
          <p:cNvSpPr txBox="1">
            <a:spLocks/>
          </p:cNvSpPr>
          <p:nvPr/>
        </p:nvSpPr>
        <p:spPr>
          <a:xfrm>
            <a:off x="0" y="-13713"/>
            <a:ext cx="12192000" cy="452638"/>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b="1">
                <a:solidFill>
                  <a:schemeClr val="bg1"/>
                </a:solidFill>
                <a:latin typeface="Arial" panose="020B0604020202020204" pitchFamily="34" charset="0"/>
                <a:cs typeface="Arial" panose="020B0604020202020204" pitchFamily="34" charset="0"/>
              </a:rPr>
              <a:t>Development Control Plan – Singleton Hospital </a:t>
            </a:r>
          </a:p>
        </p:txBody>
      </p:sp>
      <p:sp>
        <p:nvSpPr>
          <p:cNvPr id="2" name="Slide Number Placeholder 1">
            <a:extLst>
              <a:ext uri="{FF2B5EF4-FFF2-40B4-BE49-F238E27FC236}">
                <a16:creationId xmlns:a16="http://schemas.microsoft.com/office/drawing/2014/main" id="{37E76BF1-7533-28B0-F054-58AB168A4201}"/>
              </a:ext>
            </a:extLst>
          </p:cNvPr>
          <p:cNvSpPr>
            <a:spLocks noGrp="1"/>
          </p:cNvSpPr>
          <p:nvPr>
            <p:ph type="sldNum" sz="quarter" idx="12"/>
          </p:nvPr>
        </p:nvSpPr>
        <p:spPr>
          <a:xfrm>
            <a:off x="9930063" y="6474954"/>
            <a:ext cx="2055082" cy="266034"/>
          </a:xfrm>
        </p:spPr>
        <p:txBody>
          <a:bodyPr/>
          <a:lstStyle/>
          <a:p>
            <a:fld id="{9039D105-F26B-4E5B-B903-8DFF57142846}" type="slidenum">
              <a:rPr lang="en-GB" smtClean="0"/>
              <a:t>40</a:t>
            </a:fld>
            <a:endParaRPr lang="en-GB"/>
          </a:p>
        </p:txBody>
      </p:sp>
    </p:spTree>
    <p:extLst>
      <p:ext uri="{BB962C8B-B14F-4D97-AF65-F5344CB8AC3E}">
        <p14:creationId xmlns:p14="http://schemas.microsoft.com/office/powerpoint/2010/main" val="39103565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10;&#10;Description automatically generated">
            <a:extLst>
              <a:ext uri="{FF2B5EF4-FFF2-40B4-BE49-F238E27FC236}">
                <a16:creationId xmlns:a16="http://schemas.microsoft.com/office/drawing/2014/main" id="{2B18D8F6-A2CA-6822-4F57-F76AC71EF8E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16200000">
            <a:off x="6182566" y="891362"/>
            <a:ext cx="5928582" cy="581418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6" name="Picture 2" descr="A picture containing building, outdoor, resort, sign&#10;&#10;Description automatically generated">
            <a:extLst>
              <a:ext uri="{FF2B5EF4-FFF2-40B4-BE49-F238E27FC236}">
                <a16:creationId xmlns:a16="http://schemas.microsoft.com/office/drawing/2014/main" id="{E7D602CE-2C32-8E30-4570-D2641F95D8AC}"/>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10328" y="2679964"/>
            <a:ext cx="5752942" cy="361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5BF02E90-10D7-899F-6DC9-19651AA6FE76}"/>
              </a:ext>
            </a:extLst>
          </p:cNvPr>
          <p:cNvSpPr txBox="1"/>
          <p:nvPr/>
        </p:nvSpPr>
        <p:spPr>
          <a:xfrm>
            <a:off x="239696" y="843889"/>
            <a:ext cx="5712544" cy="923330"/>
          </a:xfrm>
          <a:prstGeom prst="rect">
            <a:avLst/>
          </a:prstGeom>
        </p:spPr>
        <p:style>
          <a:lnRef idx="2">
            <a:schemeClr val="accent6"/>
          </a:lnRef>
          <a:fillRef idx="1">
            <a:schemeClr val="lt1"/>
          </a:fillRef>
          <a:effectRef idx="0">
            <a:schemeClr val="accent6"/>
          </a:effectRef>
          <a:fontRef idx="minor">
            <a:schemeClr val="dk1"/>
          </a:fontRef>
        </p:style>
        <p:txBody>
          <a:bodyPr wrap="square" lIns="91440" tIns="45720" rIns="91440" bIns="45720" rtlCol="0" anchor="t" anchorCtr="0">
            <a:spAutoFit/>
          </a:bodyPr>
          <a:lstStyle/>
          <a:p>
            <a:pPr marL="285750" indent="-285750">
              <a:buFont typeface="Wingdings" panose="05000000000000000000" pitchFamily="2" charset="2"/>
              <a:buChar char="§"/>
            </a:pPr>
            <a:r>
              <a:rPr lang="en-GB"/>
              <a:t>New Modular Orthopaedic Theatres (3 as below)</a:t>
            </a:r>
          </a:p>
          <a:p>
            <a:pPr marL="285750" indent="-285750">
              <a:buFont typeface="Wingdings" panose="05000000000000000000" pitchFamily="2" charset="2"/>
              <a:buChar char="§"/>
            </a:pPr>
            <a:r>
              <a:rPr lang="en-GB"/>
              <a:t>Centralise WFI (NPT and Cardiff)</a:t>
            </a:r>
          </a:p>
          <a:p>
            <a:pPr marL="285750" indent="-285750">
              <a:buFont typeface="Wingdings" panose="05000000000000000000" pitchFamily="2" charset="2"/>
              <a:buChar char="§"/>
            </a:pPr>
            <a:r>
              <a:rPr lang="en-GB"/>
              <a:t>Additional 2 Regional Orthopaedic Theatres</a:t>
            </a:r>
          </a:p>
        </p:txBody>
      </p:sp>
      <p:cxnSp>
        <p:nvCxnSpPr>
          <p:cNvPr id="10" name="Straight Arrow Connector 9">
            <a:extLst>
              <a:ext uri="{FF2B5EF4-FFF2-40B4-BE49-F238E27FC236}">
                <a16:creationId xmlns:a16="http://schemas.microsoft.com/office/drawing/2014/main" id="{762B8AC0-1643-982B-C528-13F642B6D00D}"/>
              </a:ext>
            </a:extLst>
          </p:cNvPr>
          <p:cNvCxnSpPr>
            <a:cxnSpLocks/>
          </p:cNvCxnSpPr>
          <p:nvPr/>
        </p:nvCxnSpPr>
        <p:spPr>
          <a:xfrm>
            <a:off x="6063270" y="3909213"/>
            <a:ext cx="3422635" cy="602594"/>
          </a:xfrm>
          <a:prstGeom prst="straightConnector1">
            <a:avLst/>
          </a:prstGeom>
          <a:ln w="60325">
            <a:solidFill>
              <a:schemeClr val="accent6"/>
            </a:solidFill>
            <a:prstDash val="dash"/>
            <a:headEnd type="oval"/>
            <a:tailEnd type="oval" w="med" len="med"/>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9685DF8D-D060-9A9C-7C7D-71EBDFFE1CC1}"/>
              </a:ext>
            </a:extLst>
          </p:cNvPr>
          <p:cNvSpPr/>
          <p:nvPr/>
        </p:nvSpPr>
        <p:spPr>
          <a:xfrm>
            <a:off x="7536842" y="4511807"/>
            <a:ext cx="1949063" cy="1306555"/>
          </a:xfrm>
          <a:prstGeom prst="rect">
            <a:avLst/>
          </a:prstGeom>
          <a:no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Arrow Connector 16">
            <a:extLst>
              <a:ext uri="{FF2B5EF4-FFF2-40B4-BE49-F238E27FC236}">
                <a16:creationId xmlns:a16="http://schemas.microsoft.com/office/drawing/2014/main" id="{AF1C575D-4FED-C398-42C0-1F5DFCD13ACF}"/>
              </a:ext>
            </a:extLst>
          </p:cNvPr>
          <p:cNvCxnSpPr>
            <a:cxnSpLocks/>
          </p:cNvCxnSpPr>
          <p:nvPr/>
        </p:nvCxnSpPr>
        <p:spPr>
          <a:xfrm flipV="1">
            <a:off x="6539678" y="5818362"/>
            <a:ext cx="2946227" cy="481102"/>
          </a:xfrm>
          <a:prstGeom prst="straightConnector1">
            <a:avLst/>
          </a:prstGeom>
          <a:ln w="12700">
            <a:solidFill>
              <a:schemeClr val="bg2">
                <a:lumMod val="25000"/>
              </a:schemeClr>
            </a:solidFill>
            <a:prstDash val="dash"/>
            <a:headEnd type="oval"/>
            <a:tailEnd type="oval" w="med" len="med"/>
          </a:ln>
        </p:spPr>
        <p:style>
          <a:lnRef idx="1">
            <a:schemeClr val="accent1"/>
          </a:lnRef>
          <a:fillRef idx="0">
            <a:schemeClr val="accent1"/>
          </a:fillRef>
          <a:effectRef idx="0">
            <a:schemeClr val="accent1"/>
          </a:effectRef>
          <a:fontRef idx="minor">
            <a:schemeClr val="tx1"/>
          </a:fontRef>
        </p:style>
      </p:cxnSp>
      <p:sp>
        <p:nvSpPr>
          <p:cNvPr id="2" name="Title 2">
            <a:extLst>
              <a:ext uri="{FF2B5EF4-FFF2-40B4-BE49-F238E27FC236}">
                <a16:creationId xmlns:a16="http://schemas.microsoft.com/office/drawing/2014/main" id="{E82B1C0C-39FB-7C7E-DDF7-37593AFC944B}"/>
              </a:ext>
            </a:extLst>
          </p:cNvPr>
          <p:cNvSpPr txBox="1">
            <a:spLocks/>
          </p:cNvSpPr>
          <p:nvPr/>
        </p:nvSpPr>
        <p:spPr>
          <a:xfrm>
            <a:off x="0" y="-13713"/>
            <a:ext cx="12192000" cy="394318"/>
          </a:xfrm>
          <a:prstGeom prst="rect">
            <a:avLst/>
          </a:prstGeom>
          <a:solidFill>
            <a:schemeClr val="accent6">
              <a:lumMod val="75000"/>
            </a:schemeClr>
          </a:solidFill>
          <a:ln>
            <a:solidFill>
              <a:schemeClr val="accent6">
                <a:lumMod val="75000"/>
              </a:schemeClr>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b="1">
                <a:solidFill>
                  <a:schemeClr val="bg1"/>
                </a:solidFill>
                <a:latin typeface="Arial" panose="020B0604020202020204" pitchFamily="34" charset="0"/>
                <a:cs typeface="Arial" panose="020B0604020202020204" pitchFamily="34" charset="0"/>
              </a:rPr>
              <a:t>Development Control Plan – Neath Port Talbot Hospital</a:t>
            </a:r>
          </a:p>
        </p:txBody>
      </p:sp>
      <p:sp>
        <p:nvSpPr>
          <p:cNvPr id="3" name="Slide Number Placeholder 2">
            <a:extLst>
              <a:ext uri="{FF2B5EF4-FFF2-40B4-BE49-F238E27FC236}">
                <a16:creationId xmlns:a16="http://schemas.microsoft.com/office/drawing/2014/main" id="{2676AC32-FB62-5EED-69EA-CED8CD1EAB2E}"/>
              </a:ext>
            </a:extLst>
          </p:cNvPr>
          <p:cNvSpPr>
            <a:spLocks noGrp="1"/>
          </p:cNvSpPr>
          <p:nvPr>
            <p:ph type="sldNum" sz="quarter" idx="12"/>
          </p:nvPr>
        </p:nvSpPr>
        <p:spPr/>
        <p:txBody>
          <a:bodyPr/>
          <a:lstStyle/>
          <a:p>
            <a:fld id="{9039D105-F26B-4E5B-B903-8DFF57142846}" type="slidenum">
              <a:rPr lang="en-GB" smtClean="0"/>
              <a:t>41</a:t>
            </a:fld>
            <a:endParaRPr lang="en-GB"/>
          </a:p>
        </p:txBody>
      </p:sp>
    </p:spTree>
    <p:extLst>
      <p:ext uri="{BB962C8B-B14F-4D97-AF65-F5344CB8AC3E}">
        <p14:creationId xmlns:p14="http://schemas.microsoft.com/office/powerpoint/2010/main" val="31210296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ap&#10;&#10;Description automatically generated">
            <a:extLst>
              <a:ext uri="{FF2B5EF4-FFF2-40B4-BE49-F238E27FC236}">
                <a16:creationId xmlns:a16="http://schemas.microsoft.com/office/drawing/2014/main" id="{3C6D6CF4-9C52-DD2A-990D-FB460108021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12284" y="799953"/>
            <a:ext cx="6293316" cy="59531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descr="Map&#10;&#10;Description automatically generated">
            <a:extLst>
              <a:ext uri="{FF2B5EF4-FFF2-40B4-BE49-F238E27FC236}">
                <a16:creationId xmlns:a16="http://schemas.microsoft.com/office/drawing/2014/main" id="{FE4B9650-D6B0-E8E3-4A64-75CBBEA697C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290309" y="1609076"/>
            <a:ext cx="3673160" cy="467715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itle 2">
            <a:extLst>
              <a:ext uri="{FF2B5EF4-FFF2-40B4-BE49-F238E27FC236}">
                <a16:creationId xmlns:a16="http://schemas.microsoft.com/office/drawing/2014/main" id="{9E45CED6-83D0-4A36-03D9-3CB61A0A9C33}"/>
              </a:ext>
            </a:extLst>
          </p:cNvPr>
          <p:cNvSpPr txBox="1">
            <a:spLocks/>
          </p:cNvSpPr>
          <p:nvPr/>
        </p:nvSpPr>
        <p:spPr>
          <a:xfrm>
            <a:off x="0" y="-13713"/>
            <a:ext cx="12192000" cy="464463"/>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b="1">
                <a:solidFill>
                  <a:schemeClr val="bg1"/>
                </a:solidFill>
                <a:latin typeface="Arial" panose="020B0604020202020204" pitchFamily="34" charset="0"/>
                <a:cs typeface="Arial" panose="020B0604020202020204" pitchFamily="34" charset="0"/>
              </a:rPr>
              <a:t>Development Control Plan – Cefn Coed Hospital </a:t>
            </a:r>
          </a:p>
        </p:txBody>
      </p:sp>
      <p:sp>
        <p:nvSpPr>
          <p:cNvPr id="2" name="TextBox 1">
            <a:extLst>
              <a:ext uri="{FF2B5EF4-FFF2-40B4-BE49-F238E27FC236}">
                <a16:creationId xmlns:a16="http://schemas.microsoft.com/office/drawing/2014/main" id="{57AA06DC-52FA-F4D1-EBB2-32FCAEE4AA5F}"/>
              </a:ext>
            </a:extLst>
          </p:cNvPr>
          <p:cNvSpPr txBox="1"/>
          <p:nvPr/>
        </p:nvSpPr>
        <p:spPr>
          <a:xfrm>
            <a:off x="6948405" y="890541"/>
            <a:ext cx="4668206" cy="369332"/>
          </a:xfrm>
          <a:prstGeom prst="rect">
            <a:avLst/>
          </a:prstGeom>
        </p:spPr>
        <p:style>
          <a:lnRef idx="2">
            <a:schemeClr val="accent6"/>
          </a:lnRef>
          <a:fillRef idx="1">
            <a:schemeClr val="lt1"/>
          </a:fillRef>
          <a:effectRef idx="0">
            <a:schemeClr val="accent6"/>
          </a:effectRef>
          <a:fontRef idx="minor">
            <a:schemeClr val="dk1"/>
          </a:fontRef>
        </p:style>
        <p:txBody>
          <a:bodyPr wrap="square" lIns="91440" tIns="45720" rIns="91440" bIns="45720" rtlCol="0" anchor="t" anchorCtr="0">
            <a:spAutoFit/>
          </a:bodyPr>
          <a:lstStyle/>
          <a:p>
            <a:pPr marL="285750" indent="-285750">
              <a:buFont typeface="Wingdings" panose="05000000000000000000" pitchFamily="2" charset="2"/>
              <a:buChar char="§"/>
            </a:pPr>
            <a:r>
              <a:rPr lang="en-GB"/>
              <a:t>New Adult Acute Mental Health Unit</a:t>
            </a:r>
          </a:p>
        </p:txBody>
      </p:sp>
      <p:sp>
        <p:nvSpPr>
          <p:cNvPr id="3" name="Slide Number Placeholder 2">
            <a:extLst>
              <a:ext uri="{FF2B5EF4-FFF2-40B4-BE49-F238E27FC236}">
                <a16:creationId xmlns:a16="http://schemas.microsoft.com/office/drawing/2014/main" id="{B8E7C4DC-0034-A398-3529-84F578334426}"/>
              </a:ext>
            </a:extLst>
          </p:cNvPr>
          <p:cNvSpPr>
            <a:spLocks noGrp="1"/>
          </p:cNvSpPr>
          <p:nvPr>
            <p:ph type="sldNum" sz="quarter" idx="12"/>
          </p:nvPr>
        </p:nvSpPr>
        <p:spPr/>
        <p:txBody>
          <a:bodyPr/>
          <a:lstStyle/>
          <a:p>
            <a:fld id="{9039D105-F26B-4E5B-B903-8DFF57142846}" type="slidenum">
              <a:rPr lang="en-GB" smtClean="0"/>
              <a:t>42</a:t>
            </a:fld>
            <a:endParaRPr lang="en-GB"/>
          </a:p>
        </p:txBody>
      </p:sp>
    </p:spTree>
    <p:extLst>
      <p:ext uri="{BB962C8B-B14F-4D97-AF65-F5344CB8AC3E}">
        <p14:creationId xmlns:p14="http://schemas.microsoft.com/office/powerpoint/2010/main" val="19510990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C4FA6F-EBA0-DED1-AA04-241DC5A9870A}"/>
              </a:ext>
            </a:extLst>
          </p:cNvPr>
          <p:cNvSpPr>
            <a:spLocks noGrp="1"/>
          </p:cNvSpPr>
          <p:nvPr>
            <p:ph type="title"/>
          </p:nvPr>
        </p:nvSpPr>
        <p:spPr>
          <a:xfrm>
            <a:off x="0" y="2949667"/>
            <a:ext cx="12192000" cy="555533"/>
          </a:xfrm>
          <a:solidFill>
            <a:schemeClr val="accent6">
              <a:lumMod val="75000"/>
            </a:schemeClr>
          </a:solidFill>
        </p:spPr>
        <p:txBody>
          <a:bodyPr>
            <a:noAutofit/>
          </a:bodyPr>
          <a:lstStyle/>
          <a:p>
            <a:pPr algn="ctr"/>
            <a:r>
              <a:rPr lang="en-GB" sz="2800" b="1">
                <a:solidFill>
                  <a:schemeClr val="bg1"/>
                </a:solidFill>
                <a:cs typeface="Calibri Light"/>
              </a:rPr>
              <a:t>5. How do we get there – Finance, Commercials and Disposals</a:t>
            </a:r>
          </a:p>
        </p:txBody>
      </p:sp>
      <p:sp>
        <p:nvSpPr>
          <p:cNvPr id="2" name="Slide Number Placeholder 1">
            <a:extLst>
              <a:ext uri="{FF2B5EF4-FFF2-40B4-BE49-F238E27FC236}">
                <a16:creationId xmlns:a16="http://schemas.microsoft.com/office/drawing/2014/main" id="{BFCDCE5F-CE9B-97ED-CDAB-9BBC1F128BEB}"/>
              </a:ext>
            </a:extLst>
          </p:cNvPr>
          <p:cNvSpPr>
            <a:spLocks noGrp="1"/>
          </p:cNvSpPr>
          <p:nvPr>
            <p:ph type="sldNum" sz="quarter" idx="12"/>
          </p:nvPr>
        </p:nvSpPr>
        <p:spPr/>
        <p:txBody>
          <a:bodyPr/>
          <a:lstStyle/>
          <a:p>
            <a:fld id="{9039D105-F26B-4E5B-B903-8DFF57142846}" type="slidenum">
              <a:rPr lang="en-GB" smtClean="0"/>
              <a:t>43</a:t>
            </a:fld>
            <a:endParaRPr lang="en-GB"/>
          </a:p>
        </p:txBody>
      </p:sp>
    </p:spTree>
    <p:extLst>
      <p:ext uri="{BB962C8B-B14F-4D97-AF65-F5344CB8AC3E}">
        <p14:creationId xmlns:p14="http://schemas.microsoft.com/office/powerpoint/2010/main" val="38275863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345233"/>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b="1">
                <a:ln w="0"/>
                <a:solidFill>
                  <a:schemeClr val="bg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High Level 10 Year Capital </a:t>
            </a:r>
            <a:r>
              <a:rPr lang="en-GB" sz="2000" b="1">
                <a:ln w="0"/>
                <a:solidFill>
                  <a:schemeClr val="bg1"/>
                </a:solidFill>
                <a:latin typeface="Arial" panose="020B0604020202020204" pitchFamily="34" charset="0"/>
                <a:cs typeface="Arial" panose="020B0604020202020204" pitchFamily="34" charset="0"/>
              </a:rPr>
              <a:t>Investment</a:t>
            </a:r>
            <a:r>
              <a:rPr lang="en-GB" sz="2000" b="1">
                <a:ln w="0"/>
                <a:solidFill>
                  <a:schemeClr val="bg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 Programme </a:t>
            </a:r>
          </a:p>
        </p:txBody>
      </p:sp>
      <p:sp>
        <p:nvSpPr>
          <p:cNvPr id="10" name="TextBox 9">
            <a:extLst>
              <a:ext uri="{FF2B5EF4-FFF2-40B4-BE49-F238E27FC236}">
                <a16:creationId xmlns:a16="http://schemas.microsoft.com/office/drawing/2014/main" id="{57C6CF84-1D98-1C4E-029F-0277C474ED72}"/>
              </a:ext>
            </a:extLst>
          </p:cNvPr>
          <p:cNvSpPr txBox="1"/>
          <p:nvPr/>
        </p:nvSpPr>
        <p:spPr>
          <a:xfrm>
            <a:off x="9946434" y="634663"/>
            <a:ext cx="2155371" cy="5678478"/>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marL="285750" indent="-285750">
              <a:buFont typeface="Wingdings" panose="05000000000000000000" pitchFamily="2" charset="2"/>
              <a:buChar char="§"/>
            </a:pPr>
            <a:r>
              <a:rPr lang="en-GB" sz="1600">
                <a:solidFill>
                  <a:schemeClr val="tx1"/>
                </a:solidFill>
                <a:latin typeface="Arial" panose="020B0604020202020204" pitchFamily="34" charset="0"/>
                <a:cs typeface="Arial" panose="020B0604020202020204" pitchFamily="34" charset="0"/>
              </a:rPr>
              <a:t>High level indicative capital investment costs £812m over the next 10 years updated for the Recovery &amp; Sustainability Plan 2023/24 – 2025/26 </a:t>
            </a:r>
          </a:p>
          <a:p>
            <a:pPr marL="285750" indent="-285750">
              <a:buFont typeface="Wingdings" panose="05000000000000000000" pitchFamily="2" charset="2"/>
              <a:buChar char="§"/>
            </a:pPr>
            <a:endParaRPr lang="en-GB" sz="1600">
              <a:solidFill>
                <a:schemeClr val="tx1"/>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
            </a:pPr>
            <a:r>
              <a:rPr lang="en-GB" sz="1600">
                <a:solidFill>
                  <a:schemeClr val="tx1"/>
                </a:solidFill>
                <a:latin typeface="Arial" panose="020B0604020202020204" pitchFamily="34" charset="0"/>
                <a:cs typeface="Arial" panose="020B0604020202020204" pitchFamily="34" charset="0"/>
              </a:rPr>
              <a:t>Highlights the enabling projects required for the critical backlog maintenance estates issues identified from the Morriston Hospital 6-facet survey on wards and theatres.</a:t>
            </a:r>
          </a:p>
          <a:p>
            <a:pPr marL="285750" indent="-285750">
              <a:buFont typeface="Wingdings" panose="05000000000000000000" pitchFamily="2" charset="2"/>
              <a:buChar char="§"/>
            </a:pPr>
            <a:endParaRPr lang="en-GB" sz="1100"/>
          </a:p>
        </p:txBody>
      </p:sp>
      <p:pic>
        <p:nvPicPr>
          <p:cNvPr id="12" name="Picture 11">
            <a:extLst>
              <a:ext uri="{FF2B5EF4-FFF2-40B4-BE49-F238E27FC236}">
                <a16:creationId xmlns:a16="http://schemas.microsoft.com/office/drawing/2014/main" id="{A75661FD-6967-554A-0904-A400CB5C866F}"/>
              </a:ext>
            </a:extLst>
          </p:cNvPr>
          <p:cNvPicPr>
            <a:picLocks noChangeAspect="1"/>
          </p:cNvPicPr>
          <p:nvPr/>
        </p:nvPicPr>
        <p:blipFill>
          <a:blip r:embed="rId2"/>
          <a:stretch>
            <a:fillRect/>
          </a:stretch>
        </p:blipFill>
        <p:spPr>
          <a:xfrm>
            <a:off x="90195" y="455858"/>
            <a:ext cx="9643352" cy="6291085"/>
          </a:xfrm>
          <a:prstGeom prst="rect">
            <a:avLst/>
          </a:prstGeom>
        </p:spPr>
      </p:pic>
      <p:sp>
        <p:nvSpPr>
          <p:cNvPr id="2" name="Slide Number Placeholder 1">
            <a:extLst>
              <a:ext uri="{FF2B5EF4-FFF2-40B4-BE49-F238E27FC236}">
                <a16:creationId xmlns:a16="http://schemas.microsoft.com/office/drawing/2014/main" id="{C3F7ED3F-5AEA-DC38-C70C-C032471A60E9}"/>
              </a:ext>
            </a:extLst>
          </p:cNvPr>
          <p:cNvSpPr>
            <a:spLocks noGrp="1"/>
          </p:cNvSpPr>
          <p:nvPr>
            <p:ph type="sldNum" sz="quarter" idx="12"/>
          </p:nvPr>
        </p:nvSpPr>
        <p:spPr/>
        <p:txBody>
          <a:bodyPr/>
          <a:lstStyle/>
          <a:p>
            <a:fld id="{9039D105-F26B-4E5B-B903-8DFF57142846}" type="slidenum">
              <a:rPr lang="en-GB" smtClean="0"/>
              <a:t>44</a:t>
            </a:fld>
            <a:endParaRPr lang="en-GB"/>
          </a:p>
        </p:txBody>
      </p:sp>
    </p:spTree>
    <p:extLst>
      <p:ext uri="{BB962C8B-B14F-4D97-AF65-F5344CB8AC3E}">
        <p14:creationId xmlns:p14="http://schemas.microsoft.com/office/powerpoint/2010/main" val="40268594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345233"/>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a:ln w="0"/>
                <a:solidFill>
                  <a:schemeClr val="bg1"/>
                </a:solidFill>
                <a:latin typeface="Arial" panose="020B0604020202020204" pitchFamily="34" charset="0"/>
                <a:cs typeface="Arial" panose="020B0604020202020204" pitchFamily="34" charset="0"/>
              </a:rPr>
              <a:t>Impact of 10 Year Capital Investment Programme on Estates Backlog Maintenance</a:t>
            </a:r>
          </a:p>
        </p:txBody>
      </p:sp>
      <p:pic>
        <p:nvPicPr>
          <p:cNvPr id="16" name="Picture 15">
            <a:extLst>
              <a:ext uri="{FF2B5EF4-FFF2-40B4-BE49-F238E27FC236}">
                <a16:creationId xmlns:a16="http://schemas.microsoft.com/office/drawing/2014/main" id="{CE00F8B9-5D8C-F040-3CE6-6E96FF53E825}"/>
              </a:ext>
            </a:extLst>
          </p:cNvPr>
          <p:cNvPicPr>
            <a:picLocks noChangeAspect="1"/>
          </p:cNvPicPr>
          <p:nvPr/>
        </p:nvPicPr>
        <p:blipFill>
          <a:blip r:embed="rId2"/>
          <a:stretch>
            <a:fillRect/>
          </a:stretch>
        </p:blipFill>
        <p:spPr>
          <a:xfrm>
            <a:off x="0" y="1190059"/>
            <a:ext cx="11911755" cy="5614126"/>
          </a:xfrm>
          <a:prstGeom prst="rect">
            <a:avLst/>
          </a:prstGeom>
        </p:spPr>
      </p:pic>
      <p:sp>
        <p:nvSpPr>
          <p:cNvPr id="2" name="Slide Number Placeholder 1">
            <a:extLst>
              <a:ext uri="{FF2B5EF4-FFF2-40B4-BE49-F238E27FC236}">
                <a16:creationId xmlns:a16="http://schemas.microsoft.com/office/drawing/2014/main" id="{367D0610-6994-ED72-A120-12D3F5AC995A}"/>
              </a:ext>
            </a:extLst>
          </p:cNvPr>
          <p:cNvSpPr>
            <a:spLocks noGrp="1"/>
          </p:cNvSpPr>
          <p:nvPr>
            <p:ph type="sldNum" sz="quarter" idx="12"/>
          </p:nvPr>
        </p:nvSpPr>
        <p:spPr/>
        <p:txBody>
          <a:bodyPr/>
          <a:lstStyle/>
          <a:p>
            <a:fld id="{9039D105-F26B-4E5B-B903-8DFF57142846}" type="slidenum">
              <a:rPr lang="en-GB" smtClean="0"/>
              <a:t>45</a:t>
            </a:fld>
            <a:endParaRPr lang="en-GB"/>
          </a:p>
        </p:txBody>
      </p:sp>
      <p:sp>
        <p:nvSpPr>
          <p:cNvPr id="3" name="TextBox 2">
            <a:extLst>
              <a:ext uri="{FF2B5EF4-FFF2-40B4-BE49-F238E27FC236}">
                <a16:creationId xmlns:a16="http://schemas.microsoft.com/office/drawing/2014/main" id="{BFEDF92E-8FDB-1FDD-3D60-D35269F3F02D}"/>
              </a:ext>
            </a:extLst>
          </p:cNvPr>
          <p:cNvSpPr txBox="1"/>
          <p:nvPr/>
        </p:nvSpPr>
        <p:spPr>
          <a:xfrm>
            <a:off x="192505" y="543728"/>
            <a:ext cx="9950116" cy="646331"/>
          </a:xfrm>
          <a:prstGeom prst="rect">
            <a:avLst/>
          </a:prstGeom>
          <a:solidFill>
            <a:schemeClr val="accent6">
              <a:lumMod val="20000"/>
              <a:lumOff val="80000"/>
            </a:schemeClr>
          </a:solidFill>
        </p:spPr>
        <p:txBody>
          <a:bodyPr wrap="square" rtlCol="0">
            <a:spAutoFit/>
          </a:bodyPr>
          <a:lstStyle/>
          <a:p>
            <a:r>
              <a:rPr lang="en-GB"/>
              <a:t>Highlights the impact of key schemes from the proposed 10 year capital investment programme on the major areas of backlog maintenance identified in the 6 facet surveys</a:t>
            </a:r>
          </a:p>
        </p:txBody>
      </p:sp>
    </p:spTree>
    <p:extLst>
      <p:ext uri="{BB962C8B-B14F-4D97-AF65-F5344CB8AC3E}">
        <p14:creationId xmlns:p14="http://schemas.microsoft.com/office/powerpoint/2010/main" val="32898784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312478" y="5808904"/>
            <a:ext cx="2341067" cy="676715"/>
          </a:xfrm>
          <a:prstGeom prst="rect">
            <a:avLst/>
          </a:prstGeom>
        </p:spPr>
      </p:pic>
      <p:graphicFrame>
        <p:nvGraphicFramePr>
          <p:cNvPr id="2" name="Table 2">
            <a:extLst>
              <a:ext uri="{FF2B5EF4-FFF2-40B4-BE49-F238E27FC236}">
                <a16:creationId xmlns:a16="http://schemas.microsoft.com/office/drawing/2014/main" id="{01DB919E-4465-0A48-170F-881AFE6A863A}"/>
              </a:ext>
            </a:extLst>
          </p:cNvPr>
          <p:cNvGraphicFramePr>
            <a:graphicFrameLocks noGrp="1"/>
          </p:cNvGraphicFramePr>
          <p:nvPr>
            <p:extLst>
              <p:ext uri="{D42A27DB-BD31-4B8C-83A1-F6EECF244321}">
                <p14:modId xmlns:p14="http://schemas.microsoft.com/office/powerpoint/2010/main" val="3267274809"/>
              </p:ext>
            </p:extLst>
          </p:nvPr>
        </p:nvGraphicFramePr>
        <p:xfrm>
          <a:off x="187030" y="421633"/>
          <a:ext cx="11810633" cy="6297942"/>
        </p:xfrm>
        <a:graphic>
          <a:graphicData uri="http://schemas.openxmlformats.org/drawingml/2006/table">
            <a:tbl>
              <a:tblPr firstRow="1" bandRow="1">
                <a:tableStyleId>{5C22544A-7EE6-4342-B048-85BDC9FD1C3A}</a:tableStyleId>
              </a:tblPr>
              <a:tblGrid>
                <a:gridCol w="2768609">
                  <a:extLst>
                    <a:ext uri="{9D8B030D-6E8A-4147-A177-3AD203B41FA5}">
                      <a16:colId xmlns:a16="http://schemas.microsoft.com/office/drawing/2014/main" val="1767248177"/>
                    </a:ext>
                  </a:extLst>
                </a:gridCol>
                <a:gridCol w="5130214">
                  <a:extLst>
                    <a:ext uri="{9D8B030D-6E8A-4147-A177-3AD203B41FA5}">
                      <a16:colId xmlns:a16="http://schemas.microsoft.com/office/drawing/2014/main" val="2953589022"/>
                    </a:ext>
                  </a:extLst>
                </a:gridCol>
                <a:gridCol w="3911810">
                  <a:extLst>
                    <a:ext uri="{9D8B030D-6E8A-4147-A177-3AD203B41FA5}">
                      <a16:colId xmlns:a16="http://schemas.microsoft.com/office/drawing/2014/main" val="4022877237"/>
                    </a:ext>
                  </a:extLst>
                </a:gridCol>
              </a:tblGrid>
              <a:tr h="0">
                <a:tc>
                  <a:txBody>
                    <a:bodyPr/>
                    <a:lstStyle/>
                    <a:p>
                      <a:r>
                        <a:rPr lang="en-GB" sz="1050" dirty="0"/>
                        <a:t>Funding Source</a:t>
                      </a:r>
                      <a:endParaRPr lang="en-GB" sz="1050" dirty="0">
                        <a:latin typeface="+mn-lt"/>
                      </a:endParaRPr>
                    </a:p>
                  </a:txBody>
                  <a:tcPr/>
                </a:tc>
                <a:tc>
                  <a:txBody>
                    <a:bodyPr/>
                    <a:lstStyle/>
                    <a:p>
                      <a:r>
                        <a:rPr lang="en-GB" sz="1050"/>
                        <a:t>Access Funding to Support Capital Programme and Backlog Estates Maintenance</a:t>
                      </a:r>
                      <a:endParaRPr lang="en-GB" sz="1050">
                        <a:latin typeface="+mn-lt"/>
                      </a:endParaRPr>
                    </a:p>
                  </a:txBody>
                  <a:tcPr/>
                </a:tc>
                <a:tc>
                  <a:txBody>
                    <a:bodyPr/>
                    <a:lstStyle/>
                    <a:p>
                      <a:r>
                        <a:rPr lang="en-GB" sz="1050"/>
                        <a:t>Ability to Access</a:t>
                      </a:r>
                      <a:endParaRPr lang="en-GB" sz="1050">
                        <a:latin typeface="+mn-lt"/>
                      </a:endParaRPr>
                    </a:p>
                  </a:txBody>
                  <a:tcPr/>
                </a:tc>
                <a:extLst>
                  <a:ext uri="{0D108BD9-81ED-4DB2-BD59-A6C34878D82A}">
                    <a16:rowId xmlns:a16="http://schemas.microsoft.com/office/drawing/2014/main" val="1286184017"/>
                  </a:ext>
                </a:extLst>
              </a:tr>
              <a:tr h="380482">
                <a:tc>
                  <a:txBody>
                    <a:bodyPr/>
                    <a:lstStyle/>
                    <a:p>
                      <a:r>
                        <a:rPr lang="en-GB" sz="1050" dirty="0"/>
                        <a:t>Discretionary Capital</a:t>
                      </a:r>
                      <a:endParaRPr lang="en-GB" sz="1050" dirty="0">
                        <a:latin typeface="+mn-lt"/>
                      </a:endParaRPr>
                    </a:p>
                  </a:txBody>
                  <a:tcPr/>
                </a:tc>
                <a:tc>
                  <a:txBody>
                    <a:bodyPr/>
                    <a:lstStyle/>
                    <a:p>
                      <a:r>
                        <a:rPr lang="en-GB" sz="1050"/>
                        <a:t>Significant backlog replacement programme for medical equipment and digital (devices and infrastructure)</a:t>
                      </a:r>
                      <a:endParaRPr lang="en-GB" sz="1050">
                        <a:latin typeface="+mn-lt"/>
                      </a:endParaRPr>
                    </a:p>
                  </a:txBody>
                  <a:tcPr/>
                </a:tc>
                <a:tc>
                  <a:txBody>
                    <a:bodyPr/>
                    <a:lstStyle/>
                    <a:p>
                      <a:r>
                        <a:rPr lang="en-GB" sz="1050"/>
                        <a:t>Low</a:t>
                      </a:r>
                      <a:endParaRPr lang="en-GB" sz="1050">
                        <a:latin typeface="+mn-lt"/>
                      </a:endParaRPr>
                    </a:p>
                  </a:txBody>
                  <a:tcPr/>
                </a:tc>
                <a:extLst>
                  <a:ext uri="{0D108BD9-81ED-4DB2-BD59-A6C34878D82A}">
                    <a16:rowId xmlns:a16="http://schemas.microsoft.com/office/drawing/2014/main" val="1943139247"/>
                  </a:ext>
                </a:extLst>
              </a:tr>
              <a:tr h="380482">
                <a:tc>
                  <a:txBody>
                    <a:bodyPr/>
                    <a:lstStyle/>
                    <a:p>
                      <a:r>
                        <a:rPr lang="en-GB" sz="1050" dirty="0"/>
                        <a:t>EFAB (Estates Funding Advisory Board)</a:t>
                      </a:r>
                      <a:endParaRPr lang="en-GB" sz="1050" dirty="0">
                        <a:latin typeface="+mn-lt"/>
                      </a:endParaRPr>
                    </a:p>
                  </a:txBody>
                  <a:tcPr/>
                </a:tc>
                <a:tc>
                  <a:txBody>
                    <a:bodyPr/>
                    <a:lstStyle/>
                    <a:p>
                      <a:pPr marL="0" indent="0">
                        <a:buFont typeface="Wingdings"/>
                        <a:buNone/>
                      </a:pPr>
                      <a:r>
                        <a:rPr lang="en-GB" sz="1050"/>
                        <a:t>Bids approved 2023-24 and 2024-25 priorities £7.9m (of which 30%/£2.4m HB discretionary funding)</a:t>
                      </a:r>
                      <a:endParaRPr lang="en-GB" sz="1050">
                        <a:latin typeface="+mn-lt"/>
                        <a:cs typeface="Segoe UI" panose="020B0502040204020203" pitchFamily="34" charset="0"/>
                      </a:endParaRPr>
                    </a:p>
                  </a:txBody>
                  <a:tcPr/>
                </a:tc>
                <a:tc>
                  <a:txBody>
                    <a:bodyPr/>
                    <a:lstStyle/>
                    <a:p>
                      <a:r>
                        <a:rPr lang="en-GB" sz="1050"/>
                        <a:t>High</a:t>
                      </a:r>
                      <a:endParaRPr lang="en-GB" sz="1050">
                        <a:latin typeface="+mn-lt"/>
                      </a:endParaRPr>
                    </a:p>
                  </a:txBody>
                  <a:tcPr/>
                </a:tc>
                <a:extLst>
                  <a:ext uri="{0D108BD9-81ED-4DB2-BD59-A6C34878D82A}">
                    <a16:rowId xmlns:a16="http://schemas.microsoft.com/office/drawing/2014/main" val="1699465775"/>
                  </a:ext>
                </a:extLst>
              </a:tr>
              <a:tr h="508642">
                <a:tc>
                  <a:txBody>
                    <a:bodyPr/>
                    <a:lstStyle/>
                    <a:p>
                      <a:r>
                        <a:rPr lang="en-GB" sz="1050" dirty="0"/>
                        <a:t>City Deal</a:t>
                      </a:r>
                      <a:endParaRPr lang="en-GB" sz="1050" dirty="0">
                        <a:latin typeface="+mn-lt"/>
                      </a:endParaRPr>
                    </a:p>
                  </a:txBody>
                  <a:tcPr/>
                </a:tc>
                <a:tc>
                  <a:txBody>
                    <a:bodyPr/>
                    <a:lstStyle/>
                    <a:p>
                      <a:r>
                        <a:rPr lang="en-GB" sz="1050" dirty="0"/>
                        <a:t>£1m Morriston Access Route design fees included in approved Campuses Business Case. Awaiting sign-off of funding agreements.</a:t>
                      </a:r>
                      <a:endParaRPr lang="en-GB" sz="1050" dirty="0">
                        <a:latin typeface="+mn-lt"/>
                      </a:endParaRPr>
                    </a:p>
                  </a:txBody>
                  <a:tcPr/>
                </a:tc>
                <a:tc>
                  <a:txBody>
                    <a:bodyPr/>
                    <a:lstStyle/>
                    <a:p>
                      <a:r>
                        <a:rPr lang="en-GB" sz="1050"/>
                        <a:t>High (note: required to balance approved 2023-24 discretionary capital programme)</a:t>
                      </a:r>
                      <a:endParaRPr lang="en-GB" sz="1050">
                        <a:latin typeface="+mn-lt"/>
                      </a:endParaRPr>
                    </a:p>
                  </a:txBody>
                  <a:tcPr/>
                </a:tc>
                <a:extLst>
                  <a:ext uri="{0D108BD9-81ED-4DB2-BD59-A6C34878D82A}">
                    <a16:rowId xmlns:a16="http://schemas.microsoft.com/office/drawing/2014/main" val="146629886"/>
                  </a:ext>
                </a:extLst>
              </a:tr>
              <a:tr h="965840">
                <a:tc>
                  <a:txBody>
                    <a:bodyPr/>
                    <a:lstStyle/>
                    <a:p>
                      <a:r>
                        <a:rPr lang="en-GB" sz="1050"/>
                        <a:t>AWCP (All Wales Capital Programme)</a:t>
                      </a:r>
                      <a:endParaRPr lang="en-GB" sz="1050">
                        <a:latin typeface="+mn-lt"/>
                      </a:endParaRPr>
                    </a:p>
                  </a:txBody>
                  <a:tcPr/>
                </a:tc>
                <a:tc>
                  <a:txBody>
                    <a:bodyPr/>
                    <a:lstStyle/>
                    <a:p>
                      <a:r>
                        <a:rPr lang="en-GB" sz="1050" dirty="0"/>
                        <a:t>AWCP already over-committed for 2023-24. Impact of reduced central funding and increased local requirements (</a:t>
                      </a:r>
                      <a:r>
                        <a:rPr lang="en-GB" sz="1050" dirty="0" err="1"/>
                        <a:t>est</a:t>
                      </a:r>
                      <a:r>
                        <a:rPr lang="en-GB" sz="1050" dirty="0"/>
                        <a:t> All Wales c£10bn over 10 years v £3bn to £4bn funding).</a:t>
                      </a:r>
                    </a:p>
                    <a:p>
                      <a:endParaRPr lang="en-GB" sz="1050" dirty="0"/>
                    </a:p>
                    <a:p>
                      <a:r>
                        <a:rPr lang="en-GB" sz="1050" dirty="0"/>
                        <a:t>Paper to NHS Wales IIB (Investment Infrastructure Board) April/May 23 to establish prioritisation criteria.</a:t>
                      </a:r>
                      <a:endParaRPr lang="en-GB" sz="1050" dirty="0">
                        <a:latin typeface="+mn-lt"/>
                      </a:endParaRPr>
                    </a:p>
                  </a:txBody>
                  <a:tcPr/>
                </a:tc>
                <a:tc>
                  <a:txBody>
                    <a:bodyPr/>
                    <a:lstStyle/>
                    <a:p>
                      <a:r>
                        <a:rPr lang="en-GB" sz="1050"/>
                        <a:t>Low </a:t>
                      </a:r>
                    </a:p>
                    <a:p>
                      <a:endParaRPr lang="en-GB" sz="1050"/>
                    </a:p>
                    <a:p>
                      <a:r>
                        <a:rPr lang="en-GB" sz="1050"/>
                        <a:t>Potential that WG will start to advise organisations to reprioritise their capital programmes, with some schemes being put on hold.</a:t>
                      </a:r>
                      <a:endParaRPr lang="en-GB" sz="1050">
                        <a:latin typeface="+mn-lt"/>
                      </a:endParaRPr>
                    </a:p>
                  </a:txBody>
                  <a:tcPr/>
                </a:tc>
                <a:extLst>
                  <a:ext uri="{0D108BD9-81ED-4DB2-BD59-A6C34878D82A}">
                    <a16:rowId xmlns:a16="http://schemas.microsoft.com/office/drawing/2014/main" val="3673946948"/>
                  </a:ext>
                </a:extLst>
              </a:tr>
              <a:tr h="532467">
                <a:tc>
                  <a:txBody>
                    <a:bodyPr/>
                    <a:lstStyle/>
                    <a:p>
                      <a:r>
                        <a:rPr lang="en-GB" sz="1050"/>
                        <a:t>Mutual Investment Model (MIM)</a:t>
                      </a:r>
                      <a:endParaRPr lang="en-GB" sz="1050">
                        <a:latin typeface="+mn-lt"/>
                      </a:endParaRPr>
                    </a:p>
                  </a:txBody>
                  <a:tcPr/>
                </a:tc>
                <a:tc>
                  <a:txBody>
                    <a:bodyPr/>
                    <a:lstStyle/>
                    <a:p>
                      <a:r>
                        <a:rPr lang="en-GB" sz="1050" dirty="0"/>
                        <a:t>The WG Treasury team have developed the </a:t>
                      </a:r>
                      <a:r>
                        <a:rPr lang="en-GB" sz="1050" b="0" kern="1200" dirty="0">
                          <a:solidFill>
                            <a:schemeClr val="dk1"/>
                          </a:solidFill>
                          <a:effectLst/>
                        </a:rPr>
                        <a:t>Mutual Investment Model (MIM) to finance major capital projects. MIM is currently being used to finance the 21</a:t>
                      </a:r>
                      <a:r>
                        <a:rPr lang="en-GB" sz="1050" b="0" kern="1200" baseline="30000" dirty="0">
                          <a:solidFill>
                            <a:schemeClr val="dk1"/>
                          </a:solidFill>
                          <a:effectLst/>
                        </a:rPr>
                        <a:t>st</a:t>
                      </a:r>
                      <a:r>
                        <a:rPr lang="en-GB" sz="1050" b="0" kern="1200" dirty="0">
                          <a:solidFill>
                            <a:schemeClr val="dk1"/>
                          </a:solidFill>
                          <a:effectLst/>
                        </a:rPr>
                        <a:t> Century Schools programme, A465 </a:t>
                      </a:r>
                      <a:r>
                        <a:rPr lang="en-GB" sz="1050" b="0" kern="1200" dirty="0" err="1">
                          <a:solidFill>
                            <a:schemeClr val="dk1"/>
                          </a:solidFill>
                          <a:effectLst/>
                        </a:rPr>
                        <a:t>Dualling</a:t>
                      </a:r>
                      <a:r>
                        <a:rPr lang="en-GB" sz="1050" b="0" kern="1200" dirty="0">
                          <a:solidFill>
                            <a:schemeClr val="dk1"/>
                          </a:solidFill>
                          <a:effectLst/>
                        </a:rPr>
                        <a:t> and the Velindre Cancer Centre.</a:t>
                      </a:r>
                      <a:endParaRPr lang="en-GB" sz="1050" dirty="0">
                        <a:latin typeface="+mn-lt"/>
                      </a:endParaRPr>
                    </a:p>
                  </a:txBody>
                  <a:tcPr/>
                </a:tc>
                <a:tc>
                  <a:txBody>
                    <a:bodyPr/>
                    <a:lstStyle/>
                    <a:p>
                      <a:r>
                        <a:rPr lang="en-GB" sz="1050"/>
                        <a:t>Unclear. </a:t>
                      </a:r>
                    </a:p>
                    <a:p>
                      <a:endParaRPr lang="en-GB" sz="1050"/>
                    </a:p>
                    <a:p>
                      <a:r>
                        <a:rPr lang="en-GB" sz="1050"/>
                        <a:t>We have asked WG to advise us on the criteria for the MIM model.</a:t>
                      </a:r>
                      <a:endParaRPr lang="en-GB" sz="1050">
                        <a:latin typeface="+mn-lt"/>
                      </a:endParaRPr>
                    </a:p>
                  </a:txBody>
                  <a:tcPr/>
                </a:tc>
                <a:extLst>
                  <a:ext uri="{0D108BD9-81ED-4DB2-BD59-A6C34878D82A}">
                    <a16:rowId xmlns:a16="http://schemas.microsoft.com/office/drawing/2014/main" val="685895326"/>
                  </a:ext>
                </a:extLst>
              </a:tr>
              <a:tr h="819501">
                <a:tc>
                  <a:txBody>
                    <a:bodyPr/>
                    <a:lstStyle/>
                    <a:p>
                      <a:r>
                        <a:rPr lang="en-GB" sz="1050"/>
                        <a:t>Regional</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GB" sz="1050"/>
                        <a:t>Housing with Care Fund</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GB" sz="1050"/>
                        <a:t>IRCF (Integration &amp; Rebalancing Capital Fund).</a:t>
                      </a:r>
                    </a:p>
                    <a:p>
                      <a:endParaRPr lang="en-GB" sz="1050">
                        <a:latin typeface="+mn-lt"/>
                      </a:endParaRPr>
                    </a:p>
                  </a:txBody>
                  <a:tcPr/>
                </a:tc>
                <a:tc>
                  <a:txBody>
                    <a:bodyPr/>
                    <a:lstStyle/>
                    <a:p>
                      <a:r>
                        <a:rPr lang="en-GB" sz="1050" dirty="0"/>
                        <a:t>Established HB projects within the draft West Glamorgan RPB 10 year capital programme. Potential for hub funding to support Primary Care and Mental Health. </a:t>
                      </a:r>
                      <a:endParaRPr lang="en-GB" sz="1050" dirty="0">
                        <a:latin typeface="+mn-lt"/>
                      </a:endParaRPr>
                    </a:p>
                  </a:txBody>
                  <a:tcPr/>
                </a:tc>
                <a:tc>
                  <a:txBody>
                    <a:bodyPr/>
                    <a:lstStyle/>
                    <a:p>
                      <a:r>
                        <a:rPr lang="en-GB" sz="1050" dirty="0"/>
                        <a:t>High</a:t>
                      </a:r>
                      <a:endParaRPr lang="en-GB" sz="1050" dirty="0">
                        <a:latin typeface="+mn-lt"/>
                      </a:endParaRPr>
                    </a:p>
                  </a:txBody>
                  <a:tcPr/>
                </a:tc>
                <a:extLst>
                  <a:ext uri="{0D108BD9-81ED-4DB2-BD59-A6C34878D82A}">
                    <a16:rowId xmlns:a16="http://schemas.microsoft.com/office/drawing/2014/main" val="1905903845"/>
                  </a:ext>
                </a:extLst>
              </a:tr>
              <a:tr h="819501">
                <a:tc>
                  <a:txBody>
                    <a:bodyPr/>
                    <a:lstStyle/>
                    <a:p>
                      <a:r>
                        <a:rPr lang="en-GB" sz="1050"/>
                        <a:t>Disposals</a:t>
                      </a:r>
                      <a:endParaRPr lang="en-GB" sz="1050">
                        <a:latin typeface="+mn-lt"/>
                      </a:endParaRPr>
                    </a:p>
                  </a:txBody>
                  <a:tcPr/>
                </a:tc>
                <a:tc>
                  <a:txBody>
                    <a:bodyPr/>
                    <a:lstStyle/>
                    <a:p>
                      <a:r>
                        <a:rPr lang="en-GB" sz="1050" dirty="0"/>
                        <a:t>See previous slides on disposal opportunities. </a:t>
                      </a:r>
                    </a:p>
                    <a:p>
                      <a:r>
                        <a:rPr lang="en-GB" sz="1050" dirty="0"/>
                        <a:t>WG limit on HBs retaining the first £0.5m from disposal proceeds. </a:t>
                      </a:r>
                    </a:p>
                    <a:p>
                      <a:r>
                        <a:rPr lang="en-GB" sz="1050" dirty="0"/>
                        <a:t>- Should be able to mitigate Cefn Coed as part of future site investments. </a:t>
                      </a:r>
                    </a:p>
                    <a:p>
                      <a:r>
                        <a:rPr lang="en-GB" sz="1050" dirty="0"/>
                        <a:t>- Ability to retain beyond £0.5m with other investment proposals and where HB invested discretionary capital in original purchase</a:t>
                      </a:r>
                      <a:endParaRPr lang="en-GB" sz="1050" dirty="0">
                        <a:latin typeface="+mn-lt"/>
                      </a:endParaRPr>
                    </a:p>
                  </a:txBody>
                  <a:tcPr/>
                </a:tc>
                <a:tc>
                  <a:txBody>
                    <a:bodyPr/>
                    <a:lstStyle/>
                    <a:p>
                      <a:r>
                        <a:rPr lang="en-GB" sz="1050"/>
                        <a:t>Medium</a:t>
                      </a:r>
                      <a:endParaRPr lang="en-GB" sz="1050">
                        <a:latin typeface="+mn-lt"/>
                      </a:endParaRPr>
                    </a:p>
                  </a:txBody>
                  <a:tcPr/>
                </a:tc>
                <a:extLst>
                  <a:ext uri="{0D108BD9-81ED-4DB2-BD59-A6C34878D82A}">
                    <a16:rowId xmlns:a16="http://schemas.microsoft.com/office/drawing/2014/main" val="2866052697"/>
                  </a:ext>
                </a:extLst>
              </a:tr>
              <a:tr h="526822">
                <a:tc>
                  <a:txBody>
                    <a:bodyPr/>
                    <a:lstStyle/>
                    <a:p>
                      <a:r>
                        <a:rPr lang="en-GB" sz="1050"/>
                        <a:t>Revenue Leases</a:t>
                      </a:r>
                      <a:endParaRPr lang="en-GB" sz="1050">
                        <a:latin typeface="+mn-lt"/>
                      </a:endParaRPr>
                    </a:p>
                  </a:txBody>
                  <a:tcPr/>
                </a:tc>
                <a:tc>
                  <a:txBody>
                    <a:bodyPr/>
                    <a:lstStyle/>
                    <a:p>
                      <a:r>
                        <a:rPr lang="en-GB" sz="1050" dirty="0"/>
                        <a:t>Already commenced with NPT Orthopaedic Theatres.</a:t>
                      </a:r>
                    </a:p>
                    <a:p>
                      <a:r>
                        <a:rPr lang="en-GB" sz="1050" dirty="0"/>
                        <a:t>Likely to be the preferred funding route for Singleton Theatres.</a:t>
                      </a:r>
                      <a:endParaRPr lang="en-GB" sz="1050" dirty="0">
                        <a:latin typeface="+mn-lt"/>
                      </a:endParaRPr>
                    </a:p>
                  </a:txBody>
                  <a:tcPr/>
                </a:tc>
                <a:tc>
                  <a:txBody>
                    <a:bodyPr/>
                    <a:lstStyle/>
                    <a:p>
                      <a:r>
                        <a:rPr lang="en-GB" sz="1050" dirty="0"/>
                        <a:t>High</a:t>
                      </a:r>
                    </a:p>
                    <a:p>
                      <a:endParaRPr lang="en-GB" sz="1050" dirty="0"/>
                    </a:p>
                    <a:p>
                      <a:r>
                        <a:rPr lang="en-GB" sz="1050" dirty="0"/>
                        <a:t>Will require revenue funding</a:t>
                      </a:r>
                      <a:endParaRPr lang="en-GB" sz="1050" dirty="0">
                        <a:latin typeface="+mn-lt"/>
                      </a:endParaRPr>
                    </a:p>
                  </a:txBody>
                  <a:tcPr/>
                </a:tc>
                <a:extLst>
                  <a:ext uri="{0D108BD9-81ED-4DB2-BD59-A6C34878D82A}">
                    <a16:rowId xmlns:a16="http://schemas.microsoft.com/office/drawing/2014/main" val="966603061"/>
                  </a:ext>
                </a:extLst>
              </a:tr>
              <a:tr h="376928">
                <a:tc>
                  <a:txBody>
                    <a:bodyPr/>
                    <a:lstStyle/>
                    <a:p>
                      <a:r>
                        <a:rPr lang="en-GB" sz="1050"/>
                        <a:t>3</a:t>
                      </a:r>
                      <a:r>
                        <a:rPr lang="en-GB" sz="1050" baseline="30000"/>
                        <a:t>rd</a:t>
                      </a:r>
                      <a:r>
                        <a:rPr lang="en-GB" sz="1050"/>
                        <a:t> Party Funding</a:t>
                      </a:r>
                      <a:endParaRPr lang="en-GB" sz="1050">
                        <a:latin typeface="+mn-lt"/>
                      </a:endParaRPr>
                    </a:p>
                  </a:txBody>
                  <a:tcPr/>
                </a:tc>
                <a:tc>
                  <a:txBody>
                    <a:bodyPr/>
                    <a:lstStyle/>
                    <a:p>
                      <a:r>
                        <a:rPr lang="en-GB" sz="1050"/>
                        <a:t>Will need to ensure fits with revenue lease accounting treatment and also WG/Treasury funding rules.</a:t>
                      </a:r>
                      <a:endParaRPr lang="en-GB" sz="1050">
                        <a:latin typeface="+mn-lt"/>
                      </a:endParaRPr>
                    </a:p>
                  </a:txBody>
                  <a:tcPr/>
                </a:tc>
                <a:tc>
                  <a:txBody>
                    <a:bodyPr/>
                    <a:lstStyle/>
                    <a:p>
                      <a:r>
                        <a:rPr lang="en-GB" sz="1050" dirty="0"/>
                        <a:t>Low/Medium</a:t>
                      </a:r>
                      <a:endParaRPr lang="en-GB" sz="1050" dirty="0">
                        <a:latin typeface="+mn-lt"/>
                      </a:endParaRPr>
                    </a:p>
                  </a:txBody>
                  <a:tcPr/>
                </a:tc>
                <a:extLst>
                  <a:ext uri="{0D108BD9-81ED-4DB2-BD59-A6C34878D82A}">
                    <a16:rowId xmlns:a16="http://schemas.microsoft.com/office/drawing/2014/main" val="3932835309"/>
                  </a:ext>
                </a:extLst>
              </a:tr>
              <a:tr h="376928">
                <a:tc>
                  <a:txBody>
                    <a:bodyPr/>
                    <a:lstStyle/>
                    <a:p>
                      <a:r>
                        <a:rPr lang="en-GB" sz="1050"/>
                        <a:t>PFI Exit 2030</a:t>
                      </a:r>
                      <a:endParaRPr lang="en-GB" sz="1050">
                        <a:latin typeface="+mn-lt"/>
                      </a:endParaRPr>
                    </a:p>
                  </a:txBody>
                  <a:tcPr/>
                </a:tc>
                <a:tc>
                  <a:txBody>
                    <a:bodyPr/>
                    <a:lstStyle/>
                    <a:p>
                      <a:r>
                        <a:rPr lang="en-GB" sz="1050"/>
                        <a:t>Exit from the NPT PFI contract in 2030, will free up the mortgage payment. Potential to invest revenue into capital investment programme / revenue leases.</a:t>
                      </a:r>
                      <a:endParaRPr lang="en-GB" sz="1050">
                        <a:latin typeface="+mn-lt"/>
                      </a:endParaRPr>
                    </a:p>
                  </a:txBody>
                  <a:tcPr/>
                </a:tc>
                <a:tc>
                  <a:txBody>
                    <a:bodyPr/>
                    <a:lstStyle/>
                    <a:p>
                      <a:r>
                        <a:rPr lang="en-GB" sz="1050" dirty="0"/>
                        <a:t>Medium</a:t>
                      </a:r>
                      <a:endParaRPr lang="en-GB" sz="1050" dirty="0">
                        <a:latin typeface="+mn-lt"/>
                      </a:endParaRPr>
                    </a:p>
                  </a:txBody>
                  <a:tcPr/>
                </a:tc>
                <a:extLst>
                  <a:ext uri="{0D108BD9-81ED-4DB2-BD59-A6C34878D82A}">
                    <a16:rowId xmlns:a16="http://schemas.microsoft.com/office/drawing/2014/main" val="3144187026"/>
                  </a:ext>
                </a:extLst>
              </a:tr>
            </a:tbl>
          </a:graphicData>
        </a:graphic>
      </p:graphicFrame>
      <p:sp>
        <p:nvSpPr>
          <p:cNvPr id="3" name="Rectangle 2">
            <a:extLst>
              <a:ext uri="{FF2B5EF4-FFF2-40B4-BE49-F238E27FC236}">
                <a16:creationId xmlns:a16="http://schemas.microsoft.com/office/drawing/2014/main" id="{3420A74E-C1E9-148B-7976-A319B17F5EB4}"/>
              </a:ext>
            </a:extLst>
          </p:cNvPr>
          <p:cNvSpPr/>
          <p:nvPr/>
        </p:nvSpPr>
        <p:spPr>
          <a:xfrm>
            <a:off x="0" y="0"/>
            <a:ext cx="12192000" cy="345233"/>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a:ln w="0"/>
                <a:solidFill>
                  <a:schemeClr val="bg1"/>
                </a:solidFill>
                <a:latin typeface="Arial" panose="020B0604020202020204" pitchFamily="34" charset="0"/>
                <a:cs typeface="Arial" panose="020B0604020202020204" pitchFamily="34" charset="0"/>
              </a:rPr>
              <a:t>Funding Models</a:t>
            </a:r>
          </a:p>
        </p:txBody>
      </p:sp>
      <p:sp>
        <p:nvSpPr>
          <p:cNvPr id="4" name="Slide Number Placeholder 3">
            <a:extLst>
              <a:ext uri="{FF2B5EF4-FFF2-40B4-BE49-F238E27FC236}">
                <a16:creationId xmlns:a16="http://schemas.microsoft.com/office/drawing/2014/main" id="{254FC075-9A99-B830-960D-24ACD45007AB}"/>
              </a:ext>
            </a:extLst>
          </p:cNvPr>
          <p:cNvSpPr>
            <a:spLocks noGrp="1"/>
          </p:cNvSpPr>
          <p:nvPr>
            <p:ph type="sldNum" sz="quarter" idx="12"/>
          </p:nvPr>
        </p:nvSpPr>
        <p:spPr/>
        <p:txBody>
          <a:bodyPr/>
          <a:lstStyle/>
          <a:p>
            <a:fld id="{9039D105-F26B-4E5B-B903-8DFF57142846}" type="slidenum">
              <a:rPr lang="en-GB" smtClean="0"/>
              <a:t>46</a:t>
            </a:fld>
            <a:endParaRPr lang="en-GB"/>
          </a:p>
        </p:txBody>
      </p:sp>
    </p:spTree>
    <p:extLst>
      <p:ext uri="{BB962C8B-B14F-4D97-AF65-F5344CB8AC3E}">
        <p14:creationId xmlns:p14="http://schemas.microsoft.com/office/powerpoint/2010/main" val="78121848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38179" y="750559"/>
            <a:ext cx="5646821" cy="4038009"/>
          </a:xfrm>
          <a:solidFill>
            <a:schemeClr val="accent6">
              <a:lumMod val="20000"/>
              <a:lumOff val="80000"/>
            </a:schemeClr>
          </a:solidFill>
          <a:ln w="19050">
            <a:solidFill>
              <a:srgbClr val="00B050"/>
            </a:solidFill>
          </a:ln>
        </p:spPr>
        <p:style>
          <a:lnRef idx="1">
            <a:schemeClr val="accent1"/>
          </a:lnRef>
          <a:fillRef idx="2">
            <a:schemeClr val="accent1"/>
          </a:fillRef>
          <a:effectRef idx="1">
            <a:schemeClr val="accent1"/>
          </a:effectRef>
          <a:fontRef idx="minor">
            <a:schemeClr val="dk1"/>
          </a:fontRef>
        </p:style>
        <p:txBody>
          <a:bodyPr>
            <a:normAutofit/>
          </a:bodyPr>
          <a:lstStyle/>
          <a:p>
            <a:pPr marL="0" indent="0">
              <a:buNone/>
            </a:pPr>
            <a:r>
              <a:rPr lang="en-GB" sz="2000" b="1">
                <a:latin typeface="Arial" panose="020B0604020202020204" pitchFamily="34" charset="0"/>
                <a:cs typeface="Arial" panose="020B0604020202020204" pitchFamily="34" charset="0"/>
              </a:rPr>
              <a:t>Our approach for the commercial review revolves around six key sites.</a:t>
            </a:r>
          </a:p>
          <a:p>
            <a:r>
              <a:rPr lang="en-GB" sz="2000">
                <a:latin typeface="Arial" panose="020B0604020202020204" pitchFamily="34" charset="0"/>
                <a:cs typeface="Arial" panose="020B0604020202020204" pitchFamily="34" charset="0"/>
              </a:rPr>
              <a:t>Neath Port Talbot</a:t>
            </a:r>
          </a:p>
          <a:p>
            <a:r>
              <a:rPr lang="en-GB" sz="2000">
                <a:latin typeface="Arial" panose="020B0604020202020204" pitchFamily="34" charset="0"/>
                <a:cs typeface="Arial" panose="020B0604020202020204" pitchFamily="34" charset="0"/>
              </a:rPr>
              <a:t>Morriston hospital</a:t>
            </a:r>
          </a:p>
          <a:p>
            <a:r>
              <a:rPr lang="en-GB" sz="2000">
                <a:latin typeface="Arial" panose="020B0604020202020204" pitchFamily="34" charset="0"/>
                <a:cs typeface="Arial" panose="020B0604020202020204" pitchFamily="34" charset="0"/>
              </a:rPr>
              <a:t>Singleton Hospital</a:t>
            </a:r>
          </a:p>
          <a:p>
            <a:r>
              <a:rPr lang="en-GB" sz="2000">
                <a:latin typeface="Arial" panose="020B0604020202020204" pitchFamily="34" charset="0"/>
                <a:cs typeface="Arial" panose="020B0604020202020204" pitchFamily="34" charset="0"/>
              </a:rPr>
              <a:t>Cimla Health &amp; Social Care</a:t>
            </a:r>
          </a:p>
          <a:p>
            <a:r>
              <a:rPr lang="en-GB" sz="2000">
                <a:latin typeface="Arial" panose="020B0604020202020204" pitchFamily="34" charset="0"/>
                <a:cs typeface="Arial" panose="020B0604020202020204" pitchFamily="34" charset="0"/>
              </a:rPr>
              <a:t>Ty Garngoch</a:t>
            </a:r>
          </a:p>
          <a:p>
            <a:r>
              <a:rPr lang="en-GB" sz="2000">
                <a:latin typeface="Arial" panose="020B0604020202020204" pitchFamily="34" charset="0"/>
                <a:cs typeface="Arial" panose="020B0604020202020204" pitchFamily="34" charset="0"/>
              </a:rPr>
              <a:t>Cefn Coed Hospital</a:t>
            </a:r>
          </a:p>
          <a:p>
            <a:r>
              <a:rPr lang="en-GB" sz="2000">
                <a:latin typeface="Arial" panose="020B0604020202020204" pitchFamily="34" charset="0"/>
                <a:cs typeface="Arial" panose="020B0604020202020204" pitchFamily="34" charset="0"/>
              </a:rPr>
              <a:t>Gorseinon Hospital</a:t>
            </a:r>
          </a:p>
        </p:txBody>
      </p:sp>
      <p:sp>
        <p:nvSpPr>
          <p:cNvPr id="4" name="Content Placeholder 3"/>
          <p:cNvSpPr>
            <a:spLocks noGrp="1"/>
          </p:cNvSpPr>
          <p:nvPr>
            <p:ph sz="half" idx="2"/>
          </p:nvPr>
        </p:nvSpPr>
        <p:spPr>
          <a:xfrm>
            <a:off x="6095999" y="750559"/>
            <a:ext cx="5646821" cy="4038009"/>
          </a:xfrm>
          <a:solidFill>
            <a:schemeClr val="accent6">
              <a:lumMod val="20000"/>
              <a:lumOff val="80000"/>
            </a:schemeClr>
          </a:solidFill>
          <a:ln w="19050">
            <a:solidFill>
              <a:srgbClr val="00B050"/>
            </a:solidFill>
          </a:ln>
        </p:spPr>
        <p:style>
          <a:lnRef idx="3">
            <a:schemeClr val="lt1"/>
          </a:lnRef>
          <a:fillRef idx="1">
            <a:schemeClr val="accent1"/>
          </a:fillRef>
          <a:effectRef idx="1">
            <a:schemeClr val="accent1"/>
          </a:effectRef>
          <a:fontRef idx="minor">
            <a:schemeClr val="lt1"/>
          </a:fontRef>
        </p:style>
        <p:txBody>
          <a:bodyPr>
            <a:noAutofit/>
          </a:bodyPr>
          <a:lstStyle/>
          <a:p>
            <a:pPr marL="0" indent="0">
              <a:buNone/>
            </a:pPr>
            <a:r>
              <a:rPr lang="en-GB" sz="2000" b="1">
                <a:solidFill>
                  <a:schemeClr val="tx1"/>
                </a:solidFill>
                <a:latin typeface="Arial" panose="020B0604020202020204" pitchFamily="34" charset="0"/>
                <a:cs typeface="Arial" panose="020B0604020202020204" pitchFamily="34" charset="0"/>
              </a:rPr>
              <a:t>Our approach for the commercial review involved.</a:t>
            </a:r>
          </a:p>
          <a:p>
            <a:r>
              <a:rPr lang="en-GB" sz="2000">
                <a:solidFill>
                  <a:schemeClr val="tx1"/>
                </a:solidFill>
                <a:latin typeface="Arial" panose="020B0604020202020204" pitchFamily="34" charset="0"/>
                <a:cs typeface="Arial" panose="020B0604020202020204" pitchFamily="34" charset="0"/>
              </a:rPr>
              <a:t>Commercial considerations</a:t>
            </a:r>
          </a:p>
          <a:p>
            <a:r>
              <a:rPr lang="en-GB" sz="2000">
                <a:solidFill>
                  <a:schemeClr val="tx1"/>
                </a:solidFill>
                <a:latin typeface="Arial" panose="020B0604020202020204" pitchFamily="34" charset="0"/>
                <a:cs typeface="Arial" panose="020B0604020202020204" pitchFamily="34" charset="0"/>
              </a:rPr>
              <a:t>Disposal feasibility</a:t>
            </a:r>
          </a:p>
          <a:p>
            <a:r>
              <a:rPr lang="en-GB" sz="2000">
                <a:solidFill>
                  <a:schemeClr val="tx1"/>
                </a:solidFill>
                <a:latin typeface="Arial" panose="020B0604020202020204" pitchFamily="34" charset="0"/>
                <a:cs typeface="Arial" panose="020B0604020202020204" pitchFamily="34" charset="0"/>
              </a:rPr>
              <a:t>Non-clinical admin strategy</a:t>
            </a:r>
          </a:p>
          <a:p>
            <a:r>
              <a:rPr lang="en-GB" sz="2000">
                <a:solidFill>
                  <a:schemeClr val="tx1"/>
                </a:solidFill>
                <a:latin typeface="Arial" panose="020B0604020202020204" pitchFamily="34" charset="0"/>
                <a:cs typeface="Arial" panose="020B0604020202020204" pitchFamily="34" charset="0"/>
              </a:rPr>
              <a:t>Hybrid working</a:t>
            </a:r>
          </a:p>
          <a:p>
            <a:r>
              <a:rPr lang="en-GB" sz="2000">
                <a:solidFill>
                  <a:schemeClr val="tx1"/>
                </a:solidFill>
                <a:latin typeface="Arial" panose="020B0604020202020204" pitchFamily="34" charset="0"/>
                <a:cs typeface="Arial" panose="020B0604020202020204" pitchFamily="34" charset="0"/>
              </a:rPr>
              <a:t>Partnership opportunities</a:t>
            </a:r>
          </a:p>
          <a:p>
            <a:r>
              <a:rPr lang="en-GB" sz="2000">
                <a:solidFill>
                  <a:schemeClr val="tx1"/>
                </a:solidFill>
                <a:latin typeface="Arial" panose="020B0604020202020204" pitchFamily="34" charset="0"/>
                <a:cs typeface="Arial" panose="020B0604020202020204" pitchFamily="34" charset="0"/>
              </a:rPr>
              <a:t>Retail</a:t>
            </a:r>
          </a:p>
          <a:p>
            <a:r>
              <a:rPr lang="en-GB" sz="2000">
                <a:solidFill>
                  <a:schemeClr val="tx1"/>
                </a:solidFill>
                <a:latin typeface="Arial" panose="020B0604020202020204" pitchFamily="34" charset="0"/>
                <a:cs typeface="Arial" panose="020B0604020202020204" pitchFamily="34" charset="0"/>
              </a:rPr>
              <a:t>Car parking</a:t>
            </a:r>
          </a:p>
          <a:p>
            <a:r>
              <a:rPr lang="en-GB" sz="2000">
                <a:solidFill>
                  <a:schemeClr val="tx1"/>
                </a:solidFill>
                <a:latin typeface="Arial" panose="020B0604020202020204" pitchFamily="34" charset="0"/>
                <a:cs typeface="Arial" panose="020B0604020202020204" pitchFamily="34" charset="0"/>
              </a:rPr>
              <a:t>Residential development and alternatives</a:t>
            </a:r>
          </a:p>
        </p:txBody>
      </p:sp>
      <p:pic>
        <p:nvPicPr>
          <p:cNvPr id="9" name="Picture 8"/>
          <p:cNvPicPr>
            <a:picLocks noChangeAspect="1"/>
          </p:cNvPicPr>
          <p:nvPr/>
        </p:nvPicPr>
        <p:blipFill>
          <a:blip r:embed="rId2"/>
          <a:stretch>
            <a:fillRect/>
          </a:stretch>
        </p:blipFill>
        <p:spPr>
          <a:xfrm>
            <a:off x="11014364" y="6522090"/>
            <a:ext cx="1079986" cy="308225"/>
          </a:xfrm>
          <a:prstGeom prst="rect">
            <a:avLst/>
          </a:prstGeom>
        </p:spPr>
      </p:pic>
      <p:sp>
        <p:nvSpPr>
          <p:cNvPr id="2" name="Slide Number Placeholder 1">
            <a:extLst>
              <a:ext uri="{FF2B5EF4-FFF2-40B4-BE49-F238E27FC236}">
                <a16:creationId xmlns:a16="http://schemas.microsoft.com/office/drawing/2014/main" id="{64CEE981-C9D2-A677-9C9A-A95F80D26B97}"/>
              </a:ext>
            </a:extLst>
          </p:cNvPr>
          <p:cNvSpPr>
            <a:spLocks noGrp="1"/>
          </p:cNvSpPr>
          <p:nvPr>
            <p:ph type="sldNum" sz="quarter" idx="12"/>
          </p:nvPr>
        </p:nvSpPr>
        <p:spPr/>
        <p:txBody>
          <a:bodyPr/>
          <a:lstStyle/>
          <a:p>
            <a:fld id="{9039D105-F26B-4E5B-B903-8DFF57142846}" type="slidenum">
              <a:rPr lang="en-GB" smtClean="0"/>
              <a:t>47</a:t>
            </a:fld>
            <a:endParaRPr lang="en-GB"/>
          </a:p>
        </p:txBody>
      </p:sp>
      <p:sp>
        <p:nvSpPr>
          <p:cNvPr id="5" name="Rectangle 4">
            <a:extLst>
              <a:ext uri="{FF2B5EF4-FFF2-40B4-BE49-F238E27FC236}">
                <a16:creationId xmlns:a16="http://schemas.microsoft.com/office/drawing/2014/main" id="{D8EDA8E9-47A7-ABA7-FBD2-5B5BA5FD6543}"/>
              </a:ext>
            </a:extLst>
          </p:cNvPr>
          <p:cNvSpPr/>
          <p:nvPr/>
        </p:nvSpPr>
        <p:spPr>
          <a:xfrm>
            <a:off x="0" y="0"/>
            <a:ext cx="12192000" cy="345233"/>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b="1">
                <a:ln w="0"/>
                <a:solidFill>
                  <a:schemeClr val="bg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Disposals and Commercials – Project Brief</a:t>
            </a:r>
          </a:p>
        </p:txBody>
      </p:sp>
    </p:spTree>
    <p:extLst>
      <p:ext uri="{BB962C8B-B14F-4D97-AF65-F5344CB8AC3E}">
        <p14:creationId xmlns:p14="http://schemas.microsoft.com/office/powerpoint/2010/main" val="41625211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172200" y="661130"/>
            <a:ext cx="5181600" cy="5539451"/>
          </a:xfrm>
          <a:solidFill>
            <a:schemeClr val="accent6">
              <a:lumMod val="20000"/>
              <a:lumOff val="80000"/>
            </a:schemeClr>
          </a:solidFill>
        </p:spPr>
        <p:style>
          <a:lnRef idx="1">
            <a:schemeClr val="accent1"/>
          </a:lnRef>
          <a:fillRef idx="3">
            <a:schemeClr val="accent1"/>
          </a:fillRef>
          <a:effectRef idx="2">
            <a:schemeClr val="accent1"/>
          </a:effectRef>
          <a:fontRef idx="minor">
            <a:schemeClr val="lt1"/>
          </a:fontRef>
        </p:style>
        <p:txBody>
          <a:bodyPr>
            <a:noAutofit/>
          </a:bodyPr>
          <a:lstStyle/>
          <a:p>
            <a:pPr marL="0" indent="0">
              <a:buNone/>
            </a:pPr>
            <a:r>
              <a:rPr lang="en-GB" sz="1800">
                <a:solidFill>
                  <a:schemeClr val="tx1"/>
                </a:solidFill>
                <a:latin typeface="Arial" panose="020B0604020202020204" pitchFamily="34" charset="0"/>
                <a:cs typeface="Arial" panose="020B0604020202020204" pitchFamily="34" charset="0"/>
              </a:rPr>
              <a:t>Our approach for the commercial review for Morriston includes:</a:t>
            </a:r>
          </a:p>
          <a:p>
            <a:pPr>
              <a:buFont typeface="Wingdings" panose="05000000000000000000" pitchFamily="2" charset="2"/>
              <a:buChar char="ü"/>
            </a:pPr>
            <a:endParaRPr lang="en-GB" sz="1800">
              <a:solidFill>
                <a:schemeClr val="tx1"/>
              </a:solidFill>
              <a:latin typeface="Arial" panose="020B0604020202020204" pitchFamily="34" charset="0"/>
              <a:cs typeface="Arial" panose="020B0604020202020204" pitchFamily="34" charset="0"/>
            </a:endParaRPr>
          </a:p>
          <a:p>
            <a:pPr>
              <a:buFont typeface="Wingdings" panose="05000000000000000000" pitchFamily="2" charset="2"/>
              <a:buChar char="ü"/>
            </a:pPr>
            <a:r>
              <a:rPr lang="en-GB" sz="1800">
                <a:solidFill>
                  <a:schemeClr val="tx1"/>
                </a:solidFill>
                <a:latin typeface="Arial" panose="020B0604020202020204" pitchFamily="34" charset="0"/>
                <a:cs typeface="Arial" panose="020B0604020202020204" pitchFamily="34" charset="0"/>
              </a:rPr>
              <a:t>DCP update - 55 acres</a:t>
            </a:r>
          </a:p>
          <a:p>
            <a:pPr>
              <a:buFont typeface="Wingdings" panose="05000000000000000000" pitchFamily="2" charset="2"/>
              <a:buChar char="ü"/>
            </a:pPr>
            <a:r>
              <a:rPr lang="en-GB" sz="1800">
                <a:solidFill>
                  <a:schemeClr val="tx1"/>
                </a:solidFill>
                <a:latin typeface="Arial" panose="020B0604020202020204" pitchFamily="34" charset="0"/>
                <a:cs typeface="Arial" panose="020B0604020202020204" pitchFamily="34" charset="0"/>
              </a:rPr>
              <a:t>ILS 3 and University facility</a:t>
            </a:r>
          </a:p>
          <a:p>
            <a:pPr>
              <a:buFont typeface="Wingdings" panose="05000000000000000000" pitchFamily="2" charset="2"/>
              <a:buChar char="ü"/>
            </a:pPr>
            <a:r>
              <a:rPr lang="en-GB" sz="1800">
                <a:solidFill>
                  <a:schemeClr val="tx1"/>
                </a:solidFill>
                <a:latin typeface="Arial" panose="020B0604020202020204" pitchFamily="34" charset="0"/>
                <a:cs typeface="Arial" panose="020B0604020202020204" pitchFamily="34" charset="0"/>
              </a:rPr>
              <a:t>Surplus land north &amp; east of the DCP</a:t>
            </a:r>
          </a:p>
          <a:p>
            <a:pPr>
              <a:buFont typeface="Wingdings" panose="05000000000000000000" pitchFamily="2" charset="2"/>
              <a:buChar char="ü"/>
            </a:pPr>
            <a:r>
              <a:rPr lang="en-GB" sz="1800">
                <a:solidFill>
                  <a:schemeClr val="tx1"/>
                </a:solidFill>
                <a:latin typeface="Arial" panose="020B0604020202020204" pitchFamily="34" charset="0"/>
                <a:cs typeface="Arial" panose="020B0604020202020204" pitchFamily="34" charset="0"/>
              </a:rPr>
              <a:t>Car park south development</a:t>
            </a:r>
          </a:p>
          <a:p>
            <a:pPr>
              <a:buFont typeface="Wingdings" panose="05000000000000000000" pitchFamily="2" charset="2"/>
              <a:buChar char="ü"/>
            </a:pPr>
            <a:r>
              <a:rPr lang="en-GB" sz="1800">
                <a:solidFill>
                  <a:schemeClr val="tx1"/>
                </a:solidFill>
                <a:latin typeface="Arial" panose="020B0604020202020204" pitchFamily="34" charset="0"/>
                <a:cs typeface="Arial" panose="020B0604020202020204" pitchFamily="34" charset="0"/>
              </a:rPr>
              <a:t>Car park west</a:t>
            </a:r>
          </a:p>
          <a:p>
            <a:pPr>
              <a:buFont typeface="Wingdings" panose="05000000000000000000" pitchFamily="2" charset="2"/>
              <a:buChar char="ü"/>
            </a:pPr>
            <a:r>
              <a:rPr lang="en-GB" sz="1800">
                <a:solidFill>
                  <a:schemeClr val="tx1"/>
                </a:solidFill>
                <a:latin typeface="Arial" panose="020B0604020202020204" pitchFamily="34" charset="0"/>
                <a:cs typeface="Arial" panose="020B0604020202020204" pitchFamily="34" charset="0"/>
              </a:rPr>
              <a:t>Retail - main entrance</a:t>
            </a:r>
          </a:p>
          <a:p>
            <a:pPr>
              <a:buFont typeface="Wingdings" panose="05000000000000000000" pitchFamily="2" charset="2"/>
              <a:buChar char="ü"/>
            </a:pPr>
            <a:r>
              <a:rPr lang="en-GB" sz="1800">
                <a:solidFill>
                  <a:schemeClr val="tx1"/>
                </a:solidFill>
                <a:latin typeface="Arial" panose="020B0604020202020204" pitchFamily="34" charset="0"/>
                <a:cs typeface="Arial" panose="020B0604020202020204" pitchFamily="34" charset="0"/>
              </a:rPr>
              <a:t> Renewable energy infrastructure</a:t>
            </a:r>
          </a:p>
          <a:p>
            <a:pPr>
              <a:buFont typeface="Wingdings" panose="05000000000000000000" pitchFamily="2" charset="2"/>
              <a:buChar char="ü"/>
            </a:pPr>
            <a:r>
              <a:rPr lang="en-GB" sz="1800">
                <a:solidFill>
                  <a:schemeClr val="tx1"/>
                </a:solidFill>
                <a:latin typeface="Arial" panose="020B0604020202020204" pitchFamily="34" charset="0"/>
                <a:cs typeface="Arial" panose="020B0604020202020204" pitchFamily="34" charset="0"/>
              </a:rPr>
              <a:t>DCP - pathology, decant and energy centre</a:t>
            </a:r>
          </a:p>
          <a:p>
            <a:pPr>
              <a:buFont typeface="Wingdings" panose="05000000000000000000" pitchFamily="2" charset="2"/>
              <a:buChar char="ü"/>
            </a:pPr>
            <a:r>
              <a:rPr lang="en-GB" sz="1800">
                <a:solidFill>
                  <a:schemeClr val="tx1"/>
                </a:solidFill>
                <a:latin typeface="Arial" panose="020B0604020202020204" pitchFamily="34" charset="0"/>
                <a:cs typeface="Arial" panose="020B0604020202020204" pitchFamily="34" charset="0"/>
              </a:rPr>
              <a:t> Surplus land uses</a:t>
            </a:r>
          </a:p>
          <a:p>
            <a:pPr>
              <a:buFont typeface="Wingdings" panose="05000000000000000000" pitchFamily="2" charset="2"/>
              <a:buChar char="ü"/>
            </a:pPr>
            <a:r>
              <a:rPr lang="en-GB" sz="1800">
                <a:solidFill>
                  <a:schemeClr val="tx1"/>
                </a:solidFill>
                <a:latin typeface="Arial" panose="020B0604020202020204" pitchFamily="34" charset="0"/>
                <a:cs typeface="Arial" panose="020B0604020202020204" pitchFamily="34" charset="0"/>
              </a:rPr>
              <a:t>UHB accommodation south - disposal and re provide accommodation to east</a:t>
            </a:r>
          </a:p>
        </p:txBody>
      </p:sp>
      <p:pic>
        <p:nvPicPr>
          <p:cNvPr id="13" name="Picture 12"/>
          <p:cNvPicPr>
            <a:picLocks noChangeAspect="1"/>
          </p:cNvPicPr>
          <p:nvPr/>
        </p:nvPicPr>
        <p:blipFill>
          <a:blip r:embed="rId2"/>
          <a:stretch>
            <a:fillRect/>
          </a:stretch>
        </p:blipFill>
        <p:spPr>
          <a:xfrm>
            <a:off x="164514" y="659274"/>
            <a:ext cx="5404828" cy="5539451"/>
          </a:xfrm>
          <a:prstGeom prst="rect">
            <a:avLst/>
          </a:prstGeom>
          <a:ln w="28575">
            <a:solidFill>
              <a:schemeClr val="tx1"/>
            </a:solidFill>
          </a:ln>
        </p:spPr>
      </p:pic>
      <p:sp>
        <p:nvSpPr>
          <p:cNvPr id="2" name="Slide Number Placeholder 1">
            <a:extLst>
              <a:ext uri="{FF2B5EF4-FFF2-40B4-BE49-F238E27FC236}">
                <a16:creationId xmlns:a16="http://schemas.microsoft.com/office/drawing/2014/main" id="{0ABCEC5B-A0B2-D5E2-6C1A-728418433AFD}"/>
              </a:ext>
            </a:extLst>
          </p:cNvPr>
          <p:cNvSpPr>
            <a:spLocks noGrp="1"/>
          </p:cNvSpPr>
          <p:nvPr>
            <p:ph type="sldNum" sz="quarter" idx="12"/>
          </p:nvPr>
        </p:nvSpPr>
        <p:spPr/>
        <p:txBody>
          <a:bodyPr/>
          <a:lstStyle/>
          <a:p>
            <a:fld id="{9039D105-F26B-4E5B-B903-8DFF57142846}" type="slidenum">
              <a:rPr lang="en-GB" smtClean="0"/>
              <a:t>48</a:t>
            </a:fld>
            <a:endParaRPr lang="en-GB"/>
          </a:p>
        </p:txBody>
      </p:sp>
      <p:sp>
        <p:nvSpPr>
          <p:cNvPr id="3" name="Rectangle 2">
            <a:extLst>
              <a:ext uri="{FF2B5EF4-FFF2-40B4-BE49-F238E27FC236}">
                <a16:creationId xmlns:a16="http://schemas.microsoft.com/office/drawing/2014/main" id="{1F23B740-B711-563C-79FA-A1E247C76AFC}"/>
              </a:ext>
            </a:extLst>
          </p:cNvPr>
          <p:cNvSpPr/>
          <p:nvPr/>
        </p:nvSpPr>
        <p:spPr>
          <a:xfrm>
            <a:off x="0" y="0"/>
            <a:ext cx="12192000" cy="50350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b="1">
                <a:ln w="0"/>
                <a:solidFill>
                  <a:schemeClr val="bg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Morriston Hospital</a:t>
            </a:r>
          </a:p>
        </p:txBody>
      </p:sp>
    </p:spTree>
    <p:extLst>
      <p:ext uri="{BB962C8B-B14F-4D97-AF65-F5344CB8AC3E}">
        <p14:creationId xmlns:p14="http://schemas.microsoft.com/office/powerpoint/2010/main" val="199480268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320791" y="1058333"/>
            <a:ext cx="7472866" cy="5236844"/>
          </a:xfrm>
          <a:prstGeom prst="rect">
            <a:avLst/>
          </a:prstGeom>
          <a:ln w="28575">
            <a:solidFill>
              <a:schemeClr val="tx1"/>
            </a:solidFill>
          </a:ln>
        </p:spPr>
      </p:pic>
      <p:sp>
        <p:nvSpPr>
          <p:cNvPr id="9" name="TextBox 8"/>
          <p:cNvSpPr txBox="1"/>
          <p:nvPr/>
        </p:nvSpPr>
        <p:spPr>
          <a:xfrm>
            <a:off x="7980218" y="1058333"/>
            <a:ext cx="3865418" cy="2308324"/>
          </a:xfrm>
          <a:prstGeom prst="rect">
            <a:avLst/>
          </a:prstGeom>
          <a:solidFill>
            <a:schemeClr val="accent6">
              <a:lumMod val="20000"/>
              <a:lumOff val="80000"/>
            </a:schemeClr>
          </a:solidFill>
        </p:spPr>
        <p:txBody>
          <a:bodyPr wrap="square" rtlCol="0">
            <a:spAutoFit/>
          </a:bodyPr>
          <a:lstStyle/>
          <a:p>
            <a:r>
              <a:rPr lang="en-GB" b="1">
                <a:latin typeface="Segoe UI" panose="020B0502040204020203" pitchFamily="34" charset="0"/>
                <a:cs typeface="Segoe UI" panose="020B0502040204020203" pitchFamily="34" charset="0"/>
              </a:rPr>
              <a:t>Commercial approach:</a:t>
            </a:r>
          </a:p>
          <a:p>
            <a:endParaRPr lang="en-GB">
              <a:latin typeface="Segoe UI" panose="020B0502040204020203" pitchFamily="34" charset="0"/>
              <a:cs typeface="Segoe UI" panose="020B0502040204020203" pitchFamily="34" charset="0"/>
            </a:endParaRPr>
          </a:p>
          <a:p>
            <a:r>
              <a:rPr lang="en-GB">
                <a:latin typeface="Segoe UI" panose="020B0502040204020203" pitchFamily="34" charset="0"/>
                <a:cs typeface="Segoe UI" panose="020B0502040204020203" pitchFamily="34" charset="0"/>
              </a:rPr>
              <a:t>• DCP update - MSCP locations</a:t>
            </a:r>
          </a:p>
          <a:p>
            <a:r>
              <a:rPr lang="en-GB">
                <a:latin typeface="Segoe UI" panose="020B0502040204020203" pitchFamily="34" charset="0"/>
                <a:cs typeface="Segoe UI" panose="020B0502040204020203" pitchFamily="34" charset="0"/>
              </a:rPr>
              <a:t>• Car park west</a:t>
            </a:r>
          </a:p>
          <a:p>
            <a:r>
              <a:rPr lang="en-GB">
                <a:latin typeface="Segoe UI" panose="020B0502040204020203" pitchFamily="34" charset="0"/>
                <a:cs typeface="Segoe UI" panose="020B0502040204020203" pitchFamily="34" charset="0"/>
              </a:rPr>
              <a:t>• Car park south - student and ILS</a:t>
            </a:r>
          </a:p>
          <a:p>
            <a:r>
              <a:rPr lang="en-GB">
                <a:latin typeface="Segoe UI" panose="020B0502040204020203" pitchFamily="34" charset="0"/>
                <a:cs typeface="Segoe UI" panose="020B0502040204020203" pitchFamily="34" charset="0"/>
              </a:rPr>
              <a:t>• Solar infrastructure</a:t>
            </a:r>
          </a:p>
          <a:p>
            <a:r>
              <a:rPr lang="en-GB">
                <a:latin typeface="Segoe UI" panose="020B0502040204020203" pitchFamily="34" charset="0"/>
                <a:cs typeface="Segoe UI" panose="020B0502040204020203" pitchFamily="34" charset="0"/>
              </a:rPr>
              <a:t>• Retail provision</a:t>
            </a:r>
          </a:p>
          <a:p>
            <a:r>
              <a:rPr lang="en-GB">
                <a:latin typeface="Segoe UI" panose="020B0502040204020203" pitchFamily="34" charset="0"/>
                <a:cs typeface="Segoe UI" panose="020B0502040204020203" pitchFamily="34" charset="0"/>
              </a:rPr>
              <a:t>• Residence blocks</a:t>
            </a:r>
          </a:p>
        </p:txBody>
      </p:sp>
      <p:pic>
        <p:nvPicPr>
          <p:cNvPr id="10" name="Picture 9"/>
          <p:cNvPicPr>
            <a:picLocks noChangeAspect="1"/>
          </p:cNvPicPr>
          <p:nvPr/>
        </p:nvPicPr>
        <p:blipFill>
          <a:blip r:embed="rId3"/>
          <a:stretch>
            <a:fillRect/>
          </a:stretch>
        </p:blipFill>
        <p:spPr>
          <a:xfrm>
            <a:off x="9274884" y="5810841"/>
            <a:ext cx="2682472" cy="755970"/>
          </a:xfrm>
          <a:prstGeom prst="rect">
            <a:avLst/>
          </a:prstGeom>
        </p:spPr>
      </p:pic>
      <p:sp>
        <p:nvSpPr>
          <p:cNvPr id="2" name="Slide Number Placeholder 1">
            <a:extLst>
              <a:ext uri="{FF2B5EF4-FFF2-40B4-BE49-F238E27FC236}">
                <a16:creationId xmlns:a16="http://schemas.microsoft.com/office/drawing/2014/main" id="{28B33981-0673-7603-6DFB-5F8E5A6D209B}"/>
              </a:ext>
            </a:extLst>
          </p:cNvPr>
          <p:cNvSpPr>
            <a:spLocks noGrp="1"/>
          </p:cNvSpPr>
          <p:nvPr>
            <p:ph type="sldNum" sz="quarter" idx="12"/>
          </p:nvPr>
        </p:nvSpPr>
        <p:spPr/>
        <p:txBody>
          <a:bodyPr/>
          <a:lstStyle/>
          <a:p>
            <a:fld id="{9039D105-F26B-4E5B-B903-8DFF57142846}" type="slidenum">
              <a:rPr lang="en-GB" smtClean="0"/>
              <a:t>49</a:t>
            </a:fld>
            <a:endParaRPr lang="en-GB"/>
          </a:p>
        </p:txBody>
      </p:sp>
      <p:sp>
        <p:nvSpPr>
          <p:cNvPr id="3" name="Rectangle 2">
            <a:extLst>
              <a:ext uri="{FF2B5EF4-FFF2-40B4-BE49-F238E27FC236}">
                <a16:creationId xmlns:a16="http://schemas.microsoft.com/office/drawing/2014/main" id="{F31FAB15-3EB1-C937-840B-4CE01630AB6E}"/>
              </a:ext>
            </a:extLst>
          </p:cNvPr>
          <p:cNvSpPr/>
          <p:nvPr/>
        </p:nvSpPr>
        <p:spPr>
          <a:xfrm>
            <a:off x="0" y="0"/>
            <a:ext cx="12192000" cy="50350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b="1">
                <a:ln w="0"/>
                <a:solidFill>
                  <a:schemeClr val="bg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Singleton Hospital</a:t>
            </a:r>
          </a:p>
        </p:txBody>
      </p:sp>
    </p:spTree>
    <p:extLst>
      <p:ext uri="{BB962C8B-B14F-4D97-AF65-F5344CB8AC3E}">
        <p14:creationId xmlns:p14="http://schemas.microsoft.com/office/powerpoint/2010/main" val="2375800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8872CCF-A99C-ADB1-B330-AAF8694EC4A4}"/>
              </a:ext>
            </a:extLst>
          </p:cNvPr>
          <p:cNvSpPr txBox="1">
            <a:spLocks/>
          </p:cNvSpPr>
          <p:nvPr/>
        </p:nvSpPr>
        <p:spPr>
          <a:xfrm>
            <a:off x="239533" y="518031"/>
            <a:ext cx="9020290" cy="1163850"/>
          </a:xfrm>
          <a:prstGeom prst="rect">
            <a:avLst/>
          </a:prstGeom>
          <a:ln>
            <a:no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baseline="0">
                <a:solidFill>
                  <a:schemeClr val="bg1"/>
                </a:solidFill>
                <a:latin typeface="+mj-lt"/>
                <a:ea typeface="+mj-ea"/>
                <a:cs typeface="+mj-cs"/>
              </a:defRPr>
            </a:lvl1pPr>
          </a:lstStyle>
          <a:p>
            <a:r>
              <a:rPr lang="en-GB" sz="2000">
                <a:solidFill>
                  <a:srgbClr val="0070C0"/>
                </a:solidFill>
                <a:latin typeface="Arial" panose="020B0604020202020204" pitchFamily="34" charset="0"/>
                <a:cs typeface="Arial" panose="020B0604020202020204" pitchFamily="34" charset="0"/>
              </a:rPr>
              <a:t>Clinical Services Plan 2019 - 2024</a:t>
            </a:r>
            <a:r>
              <a:rPr lang="en-GB" sz="2000">
                <a:latin typeface="Arial" panose="020B0604020202020204" pitchFamily="34" charset="0"/>
                <a:cs typeface="Arial" panose="020B0604020202020204" pitchFamily="34" charset="0"/>
              </a:rPr>
              <a:t/>
            </a:r>
            <a:br>
              <a:rPr lang="en-GB" sz="2000">
                <a:latin typeface="Arial" panose="020B0604020202020204" pitchFamily="34" charset="0"/>
                <a:cs typeface="Arial" panose="020B0604020202020204" pitchFamily="34" charset="0"/>
              </a:rPr>
            </a:br>
            <a:r>
              <a:rPr lang="en-GB" sz="2000" b="0">
                <a:solidFill>
                  <a:schemeClr val="tx1"/>
                </a:solidFill>
                <a:latin typeface="Arial" panose="020B0604020202020204" pitchFamily="34" charset="0"/>
                <a:cs typeface="Arial" panose="020B0604020202020204" pitchFamily="34" charset="0"/>
              </a:rPr>
              <a:t>set in the </a:t>
            </a:r>
            <a:r>
              <a:rPr lang="en-GB" sz="2000" b="0">
                <a:solidFill>
                  <a:schemeClr val="tx1"/>
                </a:solidFill>
                <a:latin typeface="Arial" panose="020B0604020202020204" pitchFamily="34" charset="0"/>
                <a:ea typeface="Arial" panose="020B0604020202020204" pitchFamily="34" charset="0"/>
                <a:cs typeface="Arial" panose="020B0604020202020204" pitchFamily="34" charset="0"/>
              </a:rPr>
              <a:t>context of the Welsh Government vision for the NHS in Wales, ‘Together for Health’,</a:t>
            </a:r>
            <a:r>
              <a:rPr lang="en-GB" sz="2000" b="0">
                <a:solidFill>
                  <a:schemeClr val="tx1"/>
                </a:solidFill>
                <a:latin typeface="Arial" panose="020B0604020202020204" pitchFamily="34" charset="0"/>
                <a:cs typeface="Arial" panose="020B0604020202020204" pitchFamily="34" charset="0"/>
              </a:rPr>
              <a:t> </a:t>
            </a:r>
          </a:p>
        </p:txBody>
      </p:sp>
      <p:sp>
        <p:nvSpPr>
          <p:cNvPr id="6" name="Content Placeholder 3">
            <a:extLst>
              <a:ext uri="{FF2B5EF4-FFF2-40B4-BE49-F238E27FC236}">
                <a16:creationId xmlns:a16="http://schemas.microsoft.com/office/drawing/2014/main" id="{FC10C4E7-4D8C-AE8D-493C-8EBF98EBA1C5}"/>
              </a:ext>
            </a:extLst>
          </p:cNvPr>
          <p:cNvSpPr txBox="1">
            <a:spLocks/>
          </p:cNvSpPr>
          <p:nvPr/>
        </p:nvSpPr>
        <p:spPr>
          <a:xfrm>
            <a:off x="115708" y="1784014"/>
            <a:ext cx="5216119" cy="1569661"/>
          </a:xfrm>
          <a:prstGeom prst="rect">
            <a:avLst/>
          </a:prstGeom>
          <a:solidFill>
            <a:schemeClr val="accent6">
              <a:lumMod val="20000"/>
              <a:lumOff val="80000"/>
            </a:schemeClr>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400">
                <a:latin typeface="Arial" panose="020B0604020202020204" pitchFamily="34" charset="0"/>
                <a:cs typeface="Arial" panose="020B0604020202020204" pitchFamily="34" charset="0"/>
              </a:rPr>
              <a:t>Foundations</a:t>
            </a:r>
            <a:r>
              <a:rPr lang="en-GB">
                <a:solidFill>
                  <a:srgbClr val="FF0000"/>
                </a:solidFill>
                <a:latin typeface="Arial" panose="020B0604020202020204" pitchFamily="34" charset="0"/>
                <a:cs typeface="Arial" panose="020B0604020202020204" pitchFamily="34" charset="0"/>
              </a:rPr>
              <a:t> </a:t>
            </a:r>
          </a:p>
          <a:p>
            <a:pPr marL="0" indent="0" algn="just">
              <a:lnSpc>
                <a:spcPct val="102000"/>
              </a:lnSpc>
              <a:spcAft>
                <a:spcPts val="1000"/>
              </a:spcAft>
              <a:buFont typeface="Arial" panose="020B0604020202020204" pitchFamily="34" charset="0"/>
              <a:buNone/>
            </a:pPr>
            <a:r>
              <a:rPr lang="en-GB" sz="1600">
                <a:latin typeface="Arial" panose="020B0604020202020204" pitchFamily="34" charset="0"/>
                <a:ea typeface="Arial" panose="020B0604020202020204" pitchFamily="34" charset="0"/>
                <a:cs typeface="Arial" panose="020B0604020202020204" pitchFamily="34" charset="0"/>
              </a:rPr>
              <a:t>Create services that are safe and sustainable - the Health Boards first 5-year clinical plan - over 300 stakeholders worked within seven priorities for clinical workstreams: </a:t>
            </a:r>
          </a:p>
          <a:p>
            <a:pPr marL="0" indent="0">
              <a:buFont typeface="Arial" panose="020B0604020202020204" pitchFamily="34" charset="0"/>
              <a:buNone/>
            </a:pPr>
            <a:endParaRPr lang="en-GB"/>
          </a:p>
        </p:txBody>
      </p:sp>
      <p:pic>
        <p:nvPicPr>
          <p:cNvPr id="7" name="Picture 6">
            <a:extLst>
              <a:ext uri="{FF2B5EF4-FFF2-40B4-BE49-F238E27FC236}">
                <a16:creationId xmlns:a16="http://schemas.microsoft.com/office/drawing/2014/main" id="{94E3132D-91BD-A60E-AD02-BB1D44D7DD63}"/>
              </a:ext>
            </a:extLst>
          </p:cNvPr>
          <p:cNvPicPr>
            <a:picLocks noChangeAspect="1"/>
          </p:cNvPicPr>
          <p:nvPr/>
        </p:nvPicPr>
        <p:blipFill>
          <a:blip r:embed="rId2"/>
          <a:stretch>
            <a:fillRect/>
          </a:stretch>
        </p:blipFill>
        <p:spPr>
          <a:xfrm>
            <a:off x="115708" y="3596737"/>
            <a:ext cx="9526416" cy="2870408"/>
          </a:xfrm>
          <a:prstGeom prst="rect">
            <a:avLst/>
          </a:prstGeom>
        </p:spPr>
      </p:pic>
      <p:sp>
        <p:nvSpPr>
          <p:cNvPr id="8" name="TextBox 7">
            <a:extLst>
              <a:ext uri="{FF2B5EF4-FFF2-40B4-BE49-F238E27FC236}">
                <a16:creationId xmlns:a16="http://schemas.microsoft.com/office/drawing/2014/main" id="{2C23E941-283C-07B7-48C5-FC42D32203AE}"/>
              </a:ext>
            </a:extLst>
          </p:cNvPr>
          <p:cNvSpPr txBox="1"/>
          <p:nvPr/>
        </p:nvSpPr>
        <p:spPr>
          <a:xfrm>
            <a:off x="5609843" y="1778202"/>
            <a:ext cx="5999455" cy="1569660"/>
          </a:xfrm>
          <a:prstGeom prst="rect">
            <a:avLst/>
          </a:prstGeom>
          <a:solidFill>
            <a:schemeClr val="accent6">
              <a:lumMod val="20000"/>
              <a:lumOff val="80000"/>
            </a:schemeClr>
          </a:solidFill>
        </p:spPr>
        <p:txBody>
          <a:bodyPr wrap="square" rtlCol="0">
            <a:spAutoFit/>
          </a:bodyPr>
          <a:lstStyle/>
          <a:p>
            <a:r>
              <a:rPr lang="en-GB" sz="1600">
                <a:latin typeface="Arial" panose="020B0604020202020204" pitchFamily="34" charset="0"/>
                <a:cs typeface="Arial" panose="020B0604020202020204" pitchFamily="34" charset="0"/>
              </a:rPr>
              <a:t>A clinical services plan that addresses the 7 clinical workstreams </a:t>
            </a:r>
            <a:r>
              <a:rPr lang="en-GB" sz="1600">
                <a:effectLst/>
                <a:latin typeface="Arial" panose="020B0604020202020204" pitchFamily="34" charset="0"/>
                <a:ea typeface="Arial" panose="020B0604020202020204" pitchFamily="34" charset="0"/>
                <a:cs typeface="Arial" panose="020B0604020202020204" pitchFamily="34" charset="0"/>
              </a:rPr>
              <a:t>current and projected service challenges and opportunities for </a:t>
            </a:r>
            <a:r>
              <a:rPr lang="en-GB" sz="1600" b="1">
                <a:solidFill>
                  <a:schemeClr val="accent6"/>
                </a:solidFill>
                <a:effectLst/>
                <a:latin typeface="Arial" panose="020B0604020202020204" pitchFamily="34" charset="0"/>
                <a:ea typeface="Arial" panose="020B0604020202020204" pitchFamily="34" charset="0"/>
                <a:cs typeface="Arial" panose="020B0604020202020204" pitchFamily="34" charset="0"/>
              </a:rPr>
              <a:t>unscheduled care, surgical and regional services</a:t>
            </a:r>
            <a:r>
              <a:rPr lang="en-GB" sz="1600" b="1">
                <a:solidFill>
                  <a:schemeClr val="accent6"/>
                </a:solidFill>
                <a:latin typeface="Arial" panose="020B0604020202020204" pitchFamily="34" charset="0"/>
                <a:ea typeface="Arial" panose="020B0604020202020204" pitchFamily="34" charset="0"/>
                <a:cs typeface="Arial" panose="020B0604020202020204" pitchFamily="34" charset="0"/>
              </a:rPr>
              <a:t> </a:t>
            </a:r>
            <a:r>
              <a:rPr lang="en-GB" sz="1600">
                <a:latin typeface="Arial" panose="020B0604020202020204" pitchFamily="34" charset="0"/>
                <a:ea typeface="Arial" panose="020B0604020202020204" pitchFamily="34" charset="0"/>
                <a:cs typeface="Arial" panose="020B0604020202020204" pitchFamily="34" charset="0"/>
              </a:rPr>
              <a:t>in areas where</a:t>
            </a:r>
            <a:r>
              <a:rPr lang="en-GB" sz="1600">
                <a:effectLst/>
                <a:latin typeface="Arial" panose="020B0604020202020204" pitchFamily="34" charset="0"/>
                <a:ea typeface="Arial" panose="020B0604020202020204" pitchFamily="34" charset="0"/>
                <a:cs typeface="Arial" panose="020B0604020202020204" pitchFamily="34" charset="0"/>
              </a:rPr>
              <a:t> not changing current pathways and ways of working </a:t>
            </a:r>
            <a:r>
              <a:rPr lang="en-GB" sz="1600">
                <a:latin typeface="Arial" panose="020B0604020202020204" pitchFamily="34" charset="0"/>
                <a:ea typeface="Arial" panose="020B0604020202020204" pitchFamily="34" charset="0"/>
                <a:cs typeface="Arial" panose="020B0604020202020204" pitchFamily="34" charset="0"/>
              </a:rPr>
              <a:t>will continue to cause delivery issues and unsustainability </a:t>
            </a:r>
            <a:r>
              <a:rPr lang="en-GB" sz="1600">
                <a:effectLst/>
                <a:latin typeface="Arial" panose="020B0604020202020204" pitchFamily="34" charset="0"/>
                <a:ea typeface="Arial" panose="020B0604020202020204" pitchFamily="34" charset="0"/>
                <a:cs typeface="Arial" panose="020B0604020202020204" pitchFamily="34" charset="0"/>
              </a:rPr>
              <a:t>over the longer period. </a:t>
            </a:r>
            <a:endParaRPr lang="en-GB" sz="1600">
              <a:latin typeface="Arial" panose="020B0604020202020204" pitchFamily="34" charset="0"/>
              <a:cs typeface="Arial" panose="020B0604020202020204" pitchFamily="34" charset="0"/>
            </a:endParaRPr>
          </a:p>
        </p:txBody>
      </p:sp>
      <p:sp>
        <p:nvSpPr>
          <p:cNvPr id="12" name="Title 2">
            <a:extLst>
              <a:ext uri="{FF2B5EF4-FFF2-40B4-BE49-F238E27FC236}">
                <a16:creationId xmlns:a16="http://schemas.microsoft.com/office/drawing/2014/main" id="{249CD103-ED10-F192-62CF-4E8B9D4AC2F9}"/>
              </a:ext>
            </a:extLst>
          </p:cNvPr>
          <p:cNvSpPr txBox="1">
            <a:spLocks/>
          </p:cNvSpPr>
          <p:nvPr/>
        </p:nvSpPr>
        <p:spPr>
          <a:xfrm>
            <a:off x="0" y="0"/>
            <a:ext cx="12192000" cy="446567"/>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b="1">
                <a:solidFill>
                  <a:schemeClr val="bg1"/>
                </a:solidFill>
                <a:latin typeface="Arial" panose="020B0604020202020204" pitchFamily="34" charset="0"/>
                <a:cs typeface="Arial" panose="020B0604020202020204" pitchFamily="34" charset="0"/>
              </a:rPr>
              <a:t>Where are we now?</a:t>
            </a:r>
            <a:endParaRPr lang="en-GB" sz="200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9383659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33381" y="833288"/>
            <a:ext cx="7732332" cy="5094969"/>
          </a:xfrm>
          <a:prstGeom prst="rect">
            <a:avLst/>
          </a:prstGeom>
          <a:ln w="28575">
            <a:solidFill>
              <a:schemeClr val="tx1"/>
            </a:solidFill>
          </a:ln>
        </p:spPr>
      </p:pic>
      <p:sp>
        <p:nvSpPr>
          <p:cNvPr id="7" name="TextBox 6"/>
          <p:cNvSpPr txBox="1"/>
          <p:nvPr/>
        </p:nvSpPr>
        <p:spPr>
          <a:xfrm>
            <a:off x="8419844" y="833289"/>
            <a:ext cx="3538775" cy="4093428"/>
          </a:xfrm>
          <a:prstGeom prst="rect">
            <a:avLst/>
          </a:prstGeom>
          <a:solidFill>
            <a:schemeClr val="accent6">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GB" sz="2000" dirty="0">
                <a:solidFill>
                  <a:schemeClr val="tx1"/>
                </a:solidFill>
                <a:latin typeface="Arial" panose="020B0604020202020204" pitchFamily="34" charset="0"/>
                <a:cs typeface="Arial" panose="020B0604020202020204" pitchFamily="34" charset="0"/>
              </a:rPr>
              <a:t>Opportunities:</a:t>
            </a:r>
          </a:p>
          <a:p>
            <a:endParaRPr lang="en-GB" sz="2000" dirty="0">
              <a:solidFill>
                <a:schemeClr val="tx1"/>
              </a:solidFill>
              <a:latin typeface="Arial" panose="020B0604020202020204" pitchFamily="34" charset="0"/>
              <a:cs typeface="Arial" panose="020B0604020202020204" pitchFamily="34" charset="0"/>
            </a:endParaRPr>
          </a:p>
          <a:p>
            <a:r>
              <a:rPr lang="en-GB" sz="2000" b="1" dirty="0">
                <a:ln/>
                <a:solidFill>
                  <a:schemeClr val="tx1"/>
                </a:solidFill>
                <a:effectLst>
                  <a:outerShdw blurRad="38100" dist="19050" dir="2700000" algn="tl" rotWithShape="0">
                    <a:schemeClr val="dk1">
                      <a:lumMod val="50000"/>
                      <a:alpha val="40000"/>
                    </a:schemeClr>
                  </a:outerShdw>
                </a:effectLst>
                <a:latin typeface="Arial" panose="020B0604020202020204" pitchFamily="34" charset="0"/>
                <a:cs typeface="Arial" panose="020B0604020202020204" pitchFamily="34" charset="0"/>
              </a:rPr>
              <a:t>Car park infrastructure</a:t>
            </a:r>
          </a:p>
          <a:p>
            <a:endParaRPr lang="en-GB" sz="2000" b="1" dirty="0">
              <a:solidFill>
                <a:schemeClr val="tx1"/>
              </a:solidFill>
              <a:latin typeface="Arial" panose="020B0604020202020204" pitchFamily="34" charset="0"/>
              <a:cs typeface="Arial" panose="020B0604020202020204" pitchFamily="34" charset="0"/>
            </a:endParaRPr>
          </a:p>
          <a:p>
            <a:r>
              <a:rPr lang="en-GB" sz="2000" dirty="0">
                <a:solidFill>
                  <a:schemeClr val="tx1"/>
                </a:solidFill>
                <a:latin typeface="Arial" panose="020B0604020202020204" pitchFamily="34" charset="0"/>
                <a:cs typeface="Arial" panose="020B0604020202020204" pitchFamily="34" charset="0"/>
              </a:rPr>
              <a:t>• There is 2.35 Ha of single level </a:t>
            </a:r>
            <a:r>
              <a:rPr lang="en-GB" sz="2000" dirty="0" smtClean="0">
                <a:solidFill>
                  <a:schemeClr val="tx1"/>
                </a:solidFill>
                <a:latin typeface="Arial" panose="020B0604020202020204" pitchFamily="34" charset="0"/>
                <a:cs typeface="Arial" panose="020B0604020202020204" pitchFamily="34" charset="0"/>
              </a:rPr>
              <a:t>car parking </a:t>
            </a:r>
            <a:r>
              <a:rPr lang="en-GB" sz="2000" dirty="0">
                <a:solidFill>
                  <a:schemeClr val="tx1"/>
                </a:solidFill>
                <a:latin typeface="Arial" panose="020B0604020202020204" pitchFamily="34" charset="0"/>
                <a:cs typeface="Arial" panose="020B0604020202020204" pitchFamily="34" charset="0"/>
              </a:rPr>
              <a:t>that could be fitted with </a:t>
            </a:r>
            <a:r>
              <a:rPr lang="en-GB" sz="2000" dirty="0" smtClean="0">
                <a:solidFill>
                  <a:schemeClr val="tx1"/>
                </a:solidFill>
                <a:latin typeface="Arial" panose="020B0604020202020204" pitchFamily="34" charset="0"/>
                <a:cs typeface="Arial" panose="020B0604020202020204" pitchFamily="34" charset="0"/>
              </a:rPr>
              <a:t>frame mounted </a:t>
            </a:r>
            <a:r>
              <a:rPr lang="en-GB" sz="2000" dirty="0">
                <a:solidFill>
                  <a:schemeClr val="tx1"/>
                </a:solidFill>
                <a:latin typeface="Arial" panose="020B0604020202020204" pitchFamily="34" charset="0"/>
                <a:cs typeface="Arial" panose="020B0604020202020204" pitchFamily="34" charset="0"/>
              </a:rPr>
              <a:t>solar with electricity</a:t>
            </a:r>
          </a:p>
          <a:p>
            <a:r>
              <a:rPr lang="en-GB" sz="2000" dirty="0">
                <a:solidFill>
                  <a:schemeClr val="tx1"/>
                </a:solidFill>
                <a:latin typeface="Arial" panose="020B0604020202020204" pitchFamily="34" charset="0"/>
                <a:cs typeface="Arial" panose="020B0604020202020204" pitchFamily="34" charset="0"/>
              </a:rPr>
              <a:t>offsetting for the hospital</a:t>
            </a:r>
          </a:p>
          <a:p>
            <a:endParaRPr lang="en-GB" sz="2000" dirty="0">
              <a:solidFill>
                <a:schemeClr val="tx1"/>
              </a:solidFill>
              <a:latin typeface="Arial" panose="020B0604020202020204" pitchFamily="34" charset="0"/>
              <a:cs typeface="Arial" panose="020B0604020202020204" pitchFamily="34" charset="0"/>
            </a:endParaRPr>
          </a:p>
          <a:p>
            <a:r>
              <a:rPr lang="en-GB" sz="2000" dirty="0">
                <a:solidFill>
                  <a:schemeClr val="tx1"/>
                </a:solidFill>
                <a:latin typeface="Arial" panose="020B0604020202020204" pitchFamily="34" charset="0"/>
                <a:cs typeface="Arial" panose="020B0604020202020204" pitchFamily="34" charset="0"/>
              </a:rPr>
              <a:t>• Potential to provide electric </a:t>
            </a:r>
            <a:r>
              <a:rPr lang="en-GB" sz="2000" dirty="0" smtClean="0">
                <a:solidFill>
                  <a:schemeClr val="tx1"/>
                </a:solidFill>
                <a:latin typeface="Arial" panose="020B0604020202020204" pitchFamily="34" charset="0"/>
                <a:cs typeface="Arial" panose="020B0604020202020204" pitchFamily="34" charset="0"/>
              </a:rPr>
              <a:t>vehicle charging</a:t>
            </a:r>
            <a:r>
              <a:rPr lang="en-GB" sz="2000" dirty="0">
                <a:solidFill>
                  <a:schemeClr val="tx1"/>
                </a:solidFill>
                <a:latin typeface="Arial" panose="020B0604020202020204" pitchFamily="34" charset="0"/>
                <a:cs typeface="Arial" panose="020B0604020202020204" pitchFamily="34" charset="0"/>
              </a:rPr>
              <a:t>, with potential monetisation.</a:t>
            </a:r>
          </a:p>
        </p:txBody>
      </p:sp>
      <p:sp>
        <p:nvSpPr>
          <p:cNvPr id="2" name="Slide Number Placeholder 1">
            <a:extLst>
              <a:ext uri="{FF2B5EF4-FFF2-40B4-BE49-F238E27FC236}">
                <a16:creationId xmlns:a16="http://schemas.microsoft.com/office/drawing/2014/main" id="{277C3A4C-0446-E0BE-0F6B-DF95D309EB28}"/>
              </a:ext>
            </a:extLst>
          </p:cNvPr>
          <p:cNvSpPr>
            <a:spLocks noGrp="1"/>
          </p:cNvSpPr>
          <p:nvPr>
            <p:ph type="sldNum" sz="quarter" idx="12"/>
          </p:nvPr>
        </p:nvSpPr>
        <p:spPr/>
        <p:txBody>
          <a:bodyPr/>
          <a:lstStyle/>
          <a:p>
            <a:fld id="{9039D105-F26B-4E5B-B903-8DFF57142846}" type="slidenum">
              <a:rPr lang="en-GB" smtClean="0"/>
              <a:t>50</a:t>
            </a:fld>
            <a:endParaRPr lang="en-GB"/>
          </a:p>
        </p:txBody>
      </p:sp>
      <p:sp>
        <p:nvSpPr>
          <p:cNvPr id="3" name="Rectangle 2">
            <a:extLst>
              <a:ext uri="{FF2B5EF4-FFF2-40B4-BE49-F238E27FC236}">
                <a16:creationId xmlns:a16="http://schemas.microsoft.com/office/drawing/2014/main" id="{F23C9147-5780-612C-D755-36049260B54C}"/>
              </a:ext>
            </a:extLst>
          </p:cNvPr>
          <p:cNvSpPr/>
          <p:nvPr/>
        </p:nvSpPr>
        <p:spPr>
          <a:xfrm>
            <a:off x="0" y="0"/>
            <a:ext cx="12192000" cy="50350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b="1">
                <a:ln w="0"/>
                <a:solidFill>
                  <a:schemeClr val="bg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Neath Port Talbot Hospital</a:t>
            </a:r>
          </a:p>
        </p:txBody>
      </p:sp>
    </p:spTree>
    <p:extLst>
      <p:ext uri="{BB962C8B-B14F-4D97-AF65-F5344CB8AC3E}">
        <p14:creationId xmlns:p14="http://schemas.microsoft.com/office/powerpoint/2010/main" val="68526506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469208"/>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a:ln w="0"/>
                <a:solidFill>
                  <a:schemeClr val="bg1"/>
                </a:solidFill>
                <a:effectLst>
                  <a:outerShdw blurRad="38100" dist="19050" dir="2700000" algn="tl" rotWithShape="0">
                    <a:schemeClr val="dk1">
                      <a:alpha val="40000"/>
                    </a:schemeClr>
                  </a:outerShdw>
                </a:effectLst>
                <a:cs typeface="Segoe UI" panose="020B0502040204020203" pitchFamily="34" charset="0"/>
              </a:rPr>
              <a:t>High Level Commercial and Disposal Opportunities</a:t>
            </a:r>
          </a:p>
        </p:txBody>
      </p:sp>
      <p:sp>
        <p:nvSpPr>
          <p:cNvPr id="4" name="Rectangle 3">
            <a:extLst>
              <a:ext uri="{FF2B5EF4-FFF2-40B4-BE49-F238E27FC236}">
                <a16:creationId xmlns:a16="http://schemas.microsoft.com/office/drawing/2014/main" id="{36F9A067-00C0-70CC-FD8D-DB012F0B03E4}"/>
              </a:ext>
            </a:extLst>
          </p:cNvPr>
          <p:cNvSpPr/>
          <p:nvPr/>
        </p:nvSpPr>
        <p:spPr>
          <a:xfrm>
            <a:off x="4854298" y="4017790"/>
            <a:ext cx="2829118" cy="242596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050" b="1" dirty="0">
                <a:ln w="0"/>
                <a:solidFill>
                  <a:schemeClr val="tx1"/>
                </a:solidFill>
                <a:effectLst>
                  <a:outerShdw blurRad="38100" dist="19050" dir="2700000" algn="tl" rotWithShape="0">
                    <a:schemeClr val="dk1">
                      <a:alpha val="40000"/>
                    </a:schemeClr>
                  </a:outerShdw>
                </a:effectLst>
                <a:latin typeface="Segoe UI" panose="020B0502040204020203" pitchFamily="34" charset="0"/>
                <a:cs typeface="Segoe UI" panose="020B0502040204020203" pitchFamily="34" charset="0"/>
              </a:rPr>
              <a:t>Renewable Energy Infrastructure</a:t>
            </a:r>
          </a:p>
          <a:p>
            <a:pPr algn="just"/>
            <a:endParaRPr lang="en-GB" sz="1050" dirty="0">
              <a:latin typeface="Segoe UI" panose="020B0502040204020203" pitchFamily="34" charset="0"/>
              <a:cs typeface="Segoe UI" panose="020B0502040204020203" pitchFamily="34" charset="0"/>
            </a:endParaRPr>
          </a:p>
          <a:p>
            <a:pPr algn="just"/>
            <a:r>
              <a:rPr lang="en-GB" sz="1050" dirty="0">
                <a:ln w="0"/>
                <a:solidFill>
                  <a:schemeClr val="tx1"/>
                </a:solidFill>
                <a:effectLst>
                  <a:outerShdw blurRad="38100" dist="19050" dir="2700000" algn="tl" rotWithShape="0">
                    <a:schemeClr val="dk1">
                      <a:alpha val="40000"/>
                    </a:schemeClr>
                  </a:outerShdw>
                </a:effectLst>
                <a:latin typeface="Segoe UI" panose="020B0502040204020203" pitchFamily="34" charset="0"/>
                <a:cs typeface="Segoe UI" panose="020B0502040204020203" pitchFamily="34" charset="0"/>
              </a:rPr>
              <a:t>Frame mounted solar panels built above</a:t>
            </a:r>
          </a:p>
          <a:p>
            <a:pPr algn="just"/>
            <a:r>
              <a:rPr lang="en-GB" sz="1050" dirty="0">
                <a:ln w="0"/>
                <a:solidFill>
                  <a:schemeClr val="tx1"/>
                </a:solidFill>
                <a:effectLst>
                  <a:outerShdw blurRad="38100" dist="19050" dir="2700000" algn="tl" rotWithShape="0">
                    <a:schemeClr val="dk1">
                      <a:alpha val="40000"/>
                    </a:schemeClr>
                  </a:outerShdw>
                </a:effectLst>
                <a:latin typeface="Segoe UI" panose="020B0502040204020203" pitchFamily="34" charset="0"/>
                <a:cs typeface="Segoe UI" panose="020B0502040204020203" pitchFamily="34" charset="0"/>
              </a:rPr>
              <a:t>existing car parks to provide opportunity to</a:t>
            </a:r>
          </a:p>
          <a:p>
            <a:pPr algn="just"/>
            <a:r>
              <a:rPr lang="en-GB" sz="1050" dirty="0">
                <a:ln w="0"/>
                <a:solidFill>
                  <a:schemeClr val="tx1"/>
                </a:solidFill>
                <a:effectLst>
                  <a:outerShdw blurRad="38100" dist="19050" dir="2700000" algn="tl" rotWithShape="0">
                    <a:schemeClr val="dk1">
                      <a:alpha val="40000"/>
                    </a:schemeClr>
                  </a:outerShdw>
                </a:effectLst>
                <a:latin typeface="Segoe UI" panose="020B0502040204020203" pitchFamily="34" charset="0"/>
                <a:cs typeface="Segoe UI" panose="020B0502040204020203" pitchFamily="34" charset="0"/>
              </a:rPr>
              <a:t>provide energy to existing hospital estate, plus</a:t>
            </a:r>
          </a:p>
          <a:p>
            <a:pPr algn="just"/>
            <a:r>
              <a:rPr lang="en-GB" sz="1050" dirty="0">
                <a:ln w="0"/>
                <a:solidFill>
                  <a:schemeClr val="tx1"/>
                </a:solidFill>
                <a:effectLst>
                  <a:outerShdw blurRad="38100" dist="19050" dir="2700000" algn="tl" rotWithShape="0">
                    <a:schemeClr val="dk1">
                      <a:alpha val="40000"/>
                    </a:schemeClr>
                  </a:outerShdw>
                </a:effectLst>
                <a:latin typeface="Segoe UI" panose="020B0502040204020203" pitchFamily="34" charset="0"/>
                <a:cs typeface="Segoe UI" panose="020B0502040204020203" pitchFamily="34" charset="0"/>
              </a:rPr>
              <a:t>the potential to store energy in batteries for EV</a:t>
            </a:r>
          </a:p>
          <a:p>
            <a:pPr algn="just"/>
            <a:r>
              <a:rPr lang="en-GB" sz="1050" dirty="0">
                <a:ln w="0"/>
                <a:solidFill>
                  <a:schemeClr val="tx1"/>
                </a:solidFill>
                <a:effectLst>
                  <a:outerShdw blurRad="38100" dist="19050" dir="2700000" algn="tl" rotWithShape="0">
                    <a:schemeClr val="dk1">
                      <a:alpha val="40000"/>
                    </a:schemeClr>
                  </a:outerShdw>
                </a:effectLst>
                <a:latin typeface="Segoe UI" panose="020B0502040204020203" pitchFamily="34" charset="0"/>
                <a:cs typeface="Segoe UI" panose="020B0502040204020203" pitchFamily="34" charset="0"/>
              </a:rPr>
              <a:t>car charging.</a:t>
            </a:r>
          </a:p>
          <a:p>
            <a:pPr algn="just"/>
            <a:endParaRPr lang="en-GB" sz="1050" dirty="0">
              <a:ln w="0"/>
              <a:solidFill>
                <a:schemeClr val="tx1"/>
              </a:solidFill>
              <a:effectLst>
                <a:outerShdw blurRad="38100" dist="19050" dir="2700000" algn="tl" rotWithShape="0">
                  <a:schemeClr val="dk1">
                    <a:alpha val="40000"/>
                  </a:schemeClr>
                </a:outerShdw>
              </a:effectLst>
              <a:latin typeface="Segoe UI" panose="020B0502040204020203" pitchFamily="34" charset="0"/>
              <a:cs typeface="Segoe UI" panose="020B0502040204020203" pitchFamily="34" charset="0"/>
            </a:endParaRPr>
          </a:p>
          <a:p>
            <a:pPr algn="just"/>
            <a:r>
              <a:rPr lang="en-GB" sz="1050" dirty="0">
                <a:ln w="0"/>
                <a:solidFill>
                  <a:schemeClr val="tx1"/>
                </a:solidFill>
                <a:effectLst>
                  <a:outerShdw blurRad="38100" dist="19050" dir="2700000" algn="tl" rotWithShape="0">
                    <a:schemeClr val="dk1">
                      <a:alpha val="40000"/>
                    </a:schemeClr>
                  </a:outerShdw>
                </a:effectLst>
                <a:latin typeface="Segoe UI" panose="020B0502040204020203" pitchFamily="34" charset="0"/>
                <a:cs typeface="Segoe UI" panose="020B0502040204020203" pitchFamily="34" charset="0"/>
              </a:rPr>
              <a:t>Income generation opportunity for EV car</a:t>
            </a:r>
          </a:p>
          <a:p>
            <a:pPr algn="just"/>
            <a:r>
              <a:rPr lang="en-GB" sz="1050" dirty="0">
                <a:ln w="0"/>
                <a:solidFill>
                  <a:schemeClr val="tx1"/>
                </a:solidFill>
                <a:effectLst>
                  <a:outerShdw blurRad="38100" dist="19050" dir="2700000" algn="tl" rotWithShape="0">
                    <a:schemeClr val="dk1">
                      <a:alpha val="40000"/>
                    </a:schemeClr>
                  </a:outerShdw>
                </a:effectLst>
                <a:latin typeface="Segoe UI" panose="020B0502040204020203" pitchFamily="34" charset="0"/>
                <a:cs typeface="Segoe UI" panose="020B0502040204020203" pitchFamily="34" charset="0"/>
              </a:rPr>
              <a:t>charging ports</a:t>
            </a:r>
          </a:p>
        </p:txBody>
      </p:sp>
      <p:pic>
        <p:nvPicPr>
          <p:cNvPr id="8" name="Picture 7">
            <a:extLst>
              <a:ext uri="{FF2B5EF4-FFF2-40B4-BE49-F238E27FC236}">
                <a16:creationId xmlns:a16="http://schemas.microsoft.com/office/drawing/2014/main" id="{484E686B-6C23-4033-3D25-33B1BF54CB55}"/>
              </a:ext>
            </a:extLst>
          </p:cNvPr>
          <p:cNvPicPr>
            <a:picLocks noChangeAspect="1"/>
          </p:cNvPicPr>
          <p:nvPr/>
        </p:nvPicPr>
        <p:blipFill>
          <a:blip r:embed="rId2"/>
          <a:stretch>
            <a:fillRect/>
          </a:stretch>
        </p:blipFill>
        <p:spPr>
          <a:xfrm>
            <a:off x="249747" y="4017790"/>
            <a:ext cx="4529306" cy="2425968"/>
          </a:xfrm>
          <a:prstGeom prst="rect">
            <a:avLst/>
          </a:prstGeom>
          <a:ln w="28575">
            <a:solidFill>
              <a:schemeClr val="tx1"/>
            </a:solidFill>
          </a:ln>
        </p:spPr>
      </p:pic>
      <p:pic>
        <p:nvPicPr>
          <p:cNvPr id="9" name="Picture 8">
            <a:extLst>
              <a:ext uri="{FF2B5EF4-FFF2-40B4-BE49-F238E27FC236}">
                <a16:creationId xmlns:a16="http://schemas.microsoft.com/office/drawing/2014/main" id="{7AAA04D6-CDCA-C21C-E27A-8D0CB65AA32C}"/>
              </a:ext>
            </a:extLst>
          </p:cNvPr>
          <p:cNvPicPr>
            <a:picLocks noChangeAspect="1"/>
          </p:cNvPicPr>
          <p:nvPr/>
        </p:nvPicPr>
        <p:blipFill>
          <a:blip r:embed="rId3"/>
          <a:stretch>
            <a:fillRect/>
          </a:stretch>
        </p:blipFill>
        <p:spPr>
          <a:xfrm>
            <a:off x="7754593" y="4017790"/>
            <a:ext cx="3834814" cy="2338560"/>
          </a:xfrm>
          <a:prstGeom prst="rect">
            <a:avLst/>
          </a:prstGeom>
          <a:ln w="28575">
            <a:solidFill>
              <a:schemeClr val="tx1"/>
            </a:solidFill>
          </a:ln>
        </p:spPr>
      </p:pic>
      <p:pic>
        <p:nvPicPr>
          <p:cNvPr id="13" name="Picture 12">
            <a:extLst>
              <a:ext uri="{FF2B5EF4-FFF2-40B4-BE49-F238E27FC236}">
                <a16:creationId xmlns:a16="http://schemas.microsoft.com/office/drawing/2014/main" id="{B07A7786-5751-41DA-8145-F80AC25E4C40}"/>
              </a:ext>
            </a:extLst>
          </p:cNvPr>
          <p:cNvPicPr>
            <a:picLocks noChangeAspect="1"/>
          </p:cNvPicPr>
          <p:nvPr/>
        </p:nvPicPr>
        <p:blipFill>
          <a:blip r:embed="rId4"/>
          <a:stretch>
            <a:fillRect/>
          </a:stretch>
        </p:blipFill>
        <p:spPr>
          <a:xfrm>
            <a:off x="2764270" y="531195"/>
            <a:ext cx="6067425" cy="971550"/>
          </a:xfrm>
          <a:prstGeom prst="rect">
            <a:avLst/>
          </a:prstGeom>
          <a:solidFill>
            <a:schemeClr val="accent6">
              <a:lumMod val="20000"/>
              <a:lumOff val="80000"/>
            </a:schemeClr>
          </a:solidFill>
          <a:ln>
            <a:noFill/>
          </a:ln>
          <a:effectLst>
            <a:outerShdw blurRad="190500" algn="tl" rotWithShape="0">
              <a:srgbClr val="000000">
                <a:alpha val="70000"/>
              </a:srgbClr>
            </a:outerShdw>
          </a:effectLst>
        </p:spPr>
      </p:pic>
      <p:pic>
        <p:nvPicPr>
          <p:cNvPr id="29" name="Picture 28">
            <a:extLst>
              <a:ext uri="{FF2B5EF4-FFF2-40B4-BE49-F238E27FC236}">
                <a16:creationId xmlns:a16="http://schemas.microsoft.com/office/drawing/2014/main" id="{8158C687-EC40-4FFC-00B5-4B89ECF8D5AA}"/>
              </a:ext>
            </a:extLst>
          </p:cNvPr>
          <p:cNvPicPr>
            <a:picLocks noChangeAspect="1"/>
          </p:cNvPicPr>
          <p:nvPr/>
        </p:nvPicPr>
        <p:blipFill>
          <a:blip r:embed="rId5"/>
          <a:stretch>
            <a:fillRect/>
          </a:stretch>
        </p:blipFill>
        <p:spPr>
          <a:xfrm>
            <a:off x="0" y="1564733"/>
            <a:ext cx="12192000" cy="2276572"/>
          </a:xfrm>
          <a:prstGeom prst="rect">
            <a:avLst/>
          </a:prstGeom>
        </p:spPr>
      </p:pic>
      <p:sp>
        <p:nvSpPr>
          <p:cNvPr id="2" name="Slide Number Placeholder 1">
            <a:extLst>
              <a:ext uri="{FF2B5EF4-FFF2-40B4-BE49-F238E27FC236}">
                <a16:creationId xmlns:a16="http://schemas.microsoft.com/office/drawing/2014/main" id="{F38F9324-80BA-F883-A680-5B55BF1AB402}"/>
              </a:ext>
            </a:extLst>
          </p:cNvPr>
          <p:cNvSpPr>
            <a:spLocks noGrp="1"/>
          </p:cNvSpPr>
          <p:nvPr>
            <p:ph type="sldNum" sz="quarter" idx="12"/>
          </p:nvPr>
        </p:nvSpPr>
        <p:spPr/>
        <p:txBody>
          <a:bodyPr/>
          <a:lstStyle/>
          <a:p>
            <a:fld id="{9039D105-F26B-4E5B-B903-8DFF57142846}" type="slidenum">
              <a:rPr lang="en-GB" smtClean="0"/>
              <a:t>51</a:t>
            </a:fld>
            <a:endParaRPr lang="en-GB"/>
          </a:p>
        </p:txBody>
      </p:sp>
    </p:spTree>
    <p:extLst>
      <p:ext uri="{BB962C8B-B14F-4D97-AF65-F5344CB8AC3E}">
        <p14:creationId xmlns:p14="http://schemas.microsoft.com/office/powerpoint/2010/main" val="286712350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C4FA6F-EBA0-DED1-AA04-241DC5A9870A}"/>
              </a:ext>
            </a:extLst>
          </p:cNvPr>
          <p:cNvSpPr>
            <a:spLocks noGrp="1"/>
          </p:cNvSpPr>
          <p:nvPr>
            <p:ph type="title"/>
          </p:nvPr>
        </p:nvSpPr>
        <p:spPr>
          <a:xfrm>
            <a:off x="0" y="2949667"/>
            <a:ext cx="12192000" cy="641258"/>
          </a:xfrm>
          <a:solidFill>
            <a:schemeClr val="accent6">
              <a:lumMod val="75000"/>
            </a:schemeClr>
          </a:solidFill>
        </p:spPr>
        <p:txBody>
          <a:bodyPr>
            <a:noAutofit/>
          </a:bodyPr>
          <a:lstStyle/>
          <a:p>
            <a:pPr algn="ctr"/>
            <a:r>
              <a:rPr lang="en-GB" sz="2800" b="1">
                <a:solidFill>
                  <a:schemeClr val="bg1"/>
                </a:solidFill>
                <a:latin typeface="Arial" panose="020B0604020202020204" pitchFamily="34" charset="0"/>
                <a:cs typeface="Arial" panose="020B0604020202020204" pitchFamily="34" charset="0"/>
              </a:rPr>
              <a:t>6. How do we get there – Decarbonisation.</a:t>
            </a:r>
          </a:p>
        </p:txBody>
      </p:sp>
      <p:sp>
        <p:nvSpPr>
          <p:cNvPr id="2" name="Slide Number Placeholder 1">
            <a:extLst>
              <a:ext uri="{FF2B5EF4-FFF2-40B4-BE49-F238E27FC236}">
                <a16:creationId xmlns:a16="http://schemas.microsoft.com/office/drawing/2014/main" id="{E8FCFD6A-EC81-CFB0-32A5-386A9BDC9DF8}"/>
              </a:ext>
            </a:extLst>
          </p:cNvPr>
          <p:cNvSpPr>
            <a:spLocks noGrp="1"/>
          </p:cNvSpPr>
          <p:nvPr>
            <p:ph type="sldNum" sz="quarter" idx="12"/>
          </p:nvPr>
        </p:nvSpPr>
        <p:spPr/>
        <p:txBody>
          <a:bodyPr/>
          <a:lstStyle/>
          <a:p>
            <a:fld id="{9039D105-F26B-4E5B-B903-8DFF57142846}" type="slidenum">
              <a:rPr lang="en-GB" smtClean="0"/>
              <a:t>52</a:t>
            </a:fld>
            <a:endParaRPr lang="en-GB"/>
          </a:p>
        </p:txBody>
      </p:sp>
    </p:spTree>
    <p:extLst>
      <p:ext uri="{BB962C8B-B14F-4D97-AF65-F5344CB8AC3E}">
        <p14:creationId xmlns:p14="http://schemas.microsoft.com/office/powerpoint/2010/main" val="338251754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E71EEF1-F7FF-1F5A-D9D7-04EB4640919F}"/>
              </a:ext>
            </a:extLst>
          </p:cNvPr>
          <p:cNvSpPr txBox="1"/>
          <p:nvPr/>
        </p:nvSpPr>
        <p:spPr>
          <a:xfrm>
            <a:off x="223689" y="750168"/>
            <a:ext cx="11583731" cy="646331"/>
          </a:xfrm>
          <a:prstGeom prst="rect">
            <a:avLst/>
          </a:prstGeom>
          <a:solidFill>
            <a:schemeClr val="accent6">
              <a:lumMod val="20000"/>
              <a:lumOff val="80000"/>
            </a:schemeClr>
          </a:solid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GB"/>
              <a:t>The Health Board have recently produced the Swansea Bay UHB Recovery and Sustainability Plan that aligns with the Swansea Bay UHB Annual Plan.</a:t>
            </a:r>
          </a:p>
        </p:txBody>
      </p:sp>
      <p:sp>
        <p:nvSpPr>
          <p:cNvPr id="4" name="TextBox 3">
            <a:extLst>
              <a:ext uri="{FF2B5EF4-FFF2-40B4-BE49-F238E27FC236}">
                <a16:creationId xmlns:a16="http://schemas.microsoft.com/office/drawing/2014/main" id="{24165106-5E03-F8F4-DA60-FE04B501726E}"/>
              </a:ext>
            </a:extLst>
          </p:cNvPr>
          <p:cNvSpPr txBox="1"/>
          <p:nvPr/>
        </p:nvSpPr>
        <p:spPr>
          <a:xfrm>
            <a:off x="223688" y="1643162"/>
            <a:ext cx="11583731" cy="4801314"/>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just"/>
            <a:r>
              <a:rPr lang="en-GB" dirty="0"/>
              <a:t>The Health Board is engaged in delivering exciting, innovative and transformational carbon reduction projects that currently lead the way in the UK and Europe. Visible change includes how the estate is powered, the greening of spaces, digitising of the services and reductions in staff commuting. However, total the Health Board emissions are still estimated at 81,467.99 CO2 e (2020-21) the equivalent of the carbon held by over 99,000 acres of forest. Over 70% of this is from how the HB purchase services and goods, staff travel to and from work, and how it manages water and waste services. </a:t>
            </a:r>
          </a:p>
          <a:p>
            <a:pPr algn="just"/>
            <a:endParaRPr lang="en-GB" dirty="0"/>
          </a:p>
          <a:p>
            <a:pPr algn="just"/>
            <a:r>
              <a:rPr lang="en-GB" dirty="0"/>
              <a:t>The Health Board is committed to delivering the Well Being of Future Generations Act 2015 and to reaching the NHS Wales target of net zero by 2030. To achieve this, HB have committed to delivering a SBUHB Decarbonisation Plan (Appendix D) and our staff have formed their own green group to support this. </a:t>
            </a:r>
          </a:p>
          <a:p>
            <a:pPr algn="just"/>
            <a:endParaRPr lang="en-GB" dirty="0"/>
          </a:p>
          <a:p>
            <a:pPr algn="just"/>
            <a:r>
              <a:rPr lang="en-GB" dirty="0"/>
              <a:t>The Health Board’s Decarbonisation Action Plan (DAP) for 2022 - 24, outlines how the Health Board will support the Welsh Public Sector in becoming net zero by 2030, through: </a:t>
            </a:r>
          </a:p>
          <a:p>
            <a:pPr marL="285750" indent="-285750" algn="just">
              <a:buFont typeface="Courier New" panose="02070309020205020404" pitchFamily="49" charset="0"/>
              <a:buChar char="o"/>
            </a:pPr>
            <a:r>
              <a:rPr lang="en-GB" dirty="0"/>
              <a:t>Culture and ways of working; </a:t>
            </a:r>
          </a:p>
          <a:p>
            <a:pPr marL="285750" indent="-285750" algn="just">
              <a:buFont typeface="Courier New" panose="02070309020205020404" pitchFamily="49" charset="0"/>
              <a:buChar char="o"/>
            </a:pPr>
            <a:r>
              <a:rPr lang="en-GB" dirty="0"/>
              <a:t>Buildings, Estates Planning and Land Use;</a:t>
            </a:r>
          </a:p>
          <a:p>
            <a:pPr marL="285750" indent="-285750" algn="just">
              <a:buFont typeface="Courier New" panose="02070309020205020404" pitchFamily="49" charset="0"/>
              <a:buChar char="o"/>
            </a:pPr>
            <a:r>
              <a:rPr lang="en-GB" dirty="0"/>
              <a:t>Transport and Travel;</a:t>
            </a:r>
          </a:p>
          <a:p>
            <a:pPr marL="285750" indent="-285750" algn="just">
              <a:buFont typeface="Courier New" panose="02070309020205020404" pitchFamily="49" charset="0"/>
              <a:buChar char="o"/>
            </a:pPr>
            <a:r>
              <a:rPr lang="en-GB" dirty="0"/>
              <a:t>Procurement; </a:t>
            </a:r>
          </a:p>
          <a:p>
            <a:pPr marL="285750" indent="-285750" algn="just">
              <a:buFont typeface="Courier New" panose="02070309020205020404" pitchFamily="49" charset="0"/>
              <a:buChar char="o"/>
            </a:pPr>
            <a:r>
              <a:rPr lang="en-GB" dirty="0"/>
              <a:t>Approach to Healthcare.</a:t>
            </a:r>
          </a:p>
        </p:txBody>
      </p:sp>
      <p:sp>
        <p:nvSpPr>
          <p:cNvPr id="3" name="Slide Number Placeholder 2">
            <a:extLst>
              <a:ext uri="{FF2B5EF4-FFF2-40B4-BE49-F238E27FC236}">
                <a16:creationId xmlns:a16="http://schemas.microsoft.com/office/drawing/2014/main" id="{194A1AA2-7CD1-66DB-68D1-0E69EAB93B32}"/>
              </a:ext>
            </a:extLst>
          </p:cNvPr>
          <p:cNvSpPr>
            <a:spLocks noGrp="1"/>
          </p:cNvSpPr>
          <p:nvPr>
            <p:ph type="sldNum" sz="quarter" idx="12"/>
          </p:nvPr>
        </p:nvSpPr>
        <p:spPr/>
        <p:txBody>
          <a:bodyPr/>
          <a:lstStyle/>
          <a:p>
            <a:fld id="{9039D105-F26B-4E5B-B903-8DFF57142846}" type="slidenum">
              <a:rPr lang="en-GB" smtClean="0"/>
              <a:t>53</a:t>
            </a:fld>
            <a:endParaRPr lang="en-GB"/>
          </a:p>
        </p:txBody>
      </p:sp>
      <p:sp>
        <p:nvSpPr>
          <p:cNvPr id="5" name="Rectangle 4">
            <a:extLst>
              <a:ext uri="{FF2B5EF4-FFF2-40B4-BE49-F238E27FC236}">
                <a16:creationId xmlns:a16="http://schemas.microsoft.com/office/drawing/2014/main" id="{8EB68EBE-ADE4-E09F-5A1F-A63E91F51336}"/>
              </a:ext>
            </a:extLst>
          </p:cNvPr>
          <p:cNvSpPr/>
          <p:nvPr/>
        </p:nvSpPr>
        <p:spPr>
          <a:xfrm>
            <a:off x="0" y="0"/>
            <a:ext cx="12192000" cy="50350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b="1">
                <a:ln w="0"/>
                <a:solidFill>
                  <a:schemeClr val="bg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Decarbonisation</a:t>
            </a:r>
          </a:p>
        </p:txBody>
      </p:sp>
    </p:spTree>
    <p:extLst>
      <p:ext uri="{BB962C8B-B14F-4D97-AF65-F5344CB8AC3E}">
        <p14:creationId xmlns:p14="http://schemas.microsoft.com/office/powerpoint/2010/main" val="147763387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3E6AE6DE-0215-D99C-2278-9B736DAEB024}"/>
              </a:ext>
            </a:extLst>
          </p:cNvPr>
          <p:cNvSpPr txBox="1"/>
          <p:nvPr/>
        </p:nvSpPr>
        <p:spPr>
          <a:xfrm>
            <a:off x="155510" y="927166"/>
            <a:ext cx="7700865" cy="553997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GB" b="1" dirty="0">
                <a:solidFill>
                  <a:schemeClr val="tx1"/>
                </a:solidFill>
              </a:rPr>
              <a:t>Current Developments</a:t>
            </a:r>
          </a:p>
          <a:p>
            <a:endParaRPr lang="en-GB" sz="2400" b="1" dirty="0">
              <a:solidFill>
                <a:schemeClr val="tx1"/>
              </a:solidFill>
            </a:endParaRPr>
          </a:p>
          <a:p>
            <a:pPr marL="82550" indent="-82550">
              <a:buFont typeface="Arial" panose="020B0604020202020204" pitchFamily="34" charset="0"/>
              <a:buChar char="•"/>
            </a:pPr>
            <a:r>
              <a:rPr lang="en-GB" sz="2400" dirty="0">
                <a:solidFill>
                  <a:schemeClr val="tx1"/>
                </a:solidFill>
              </a:rPr>
              <a:t>The Health Board has completed energy audits across its community premises highlighting decarbonising opportunities </a:t>
            </a:r>
          </a:p>
          <a:p>
            <a:endParaRPr lang="en-GB" sz="2400" dirty="0">
              <a:solidFill>
                <a:schemeClr val="tx1"/>
              </a:solidFill>
            </a:endParaRPr>
          </a:p>
          <a:p>
            <a:r>
              <a:rPr lang="en-GB" sz="2400" dirty="0">
                <a:solidFill>
                  <a:schemeClr val="tx1"/>
                </a:solidFill>
              </a:rPr>
              <a:t>•The Health Board is just starting a £3.6 million project to extend the solar farm and a 2 MW battery installed .</a:t>
            </a:r>
          </a:p>
          <a:p>
            <a:endParaRPr lang="en-GB" sz="2400" dirty="0">
              <a:solidFill>
                <a:schemeClr val="tx1"/>
              </a:solidFill>
            </a:endParaRPr>
          </a:p>
          <a:p>
            <a:r>
              <a:rPr lang="en-GB" sz="2400" dirty="0">
                <a:solidFill>
                  <a:schemeClr val="tx1"/>
                </a:solidFill>
              </a:rPr>
              <a:t>• Proposals have been completed for decarbonising of both Morriston and Singleton Hospital Estimated at £26 million and £24.6 million respectively</a:t>
            </a:r>
          </a:p>
          <a:p>
            <a:endParaRPr lang="en-GB" sz="2400" dirty="0">
              <a:solidFill>
                <a:schemeClr val="tx1"/>
              </a:solidFill>
            </a:endParaRPr>
          </a:p>
          <a:p>
            <a:r>
              <a:rPr lang="en-GB" sz="2400" dirty="0">
                <a:solidFill>
                  <a:schemeClr val="tx1"/>
                </a:solidFill>
              </a:rPr>
              <a:t>•Work is commencing on a High Level assessment of the viability of a solar array on the NPT site </a:t>
            </a:r>
          </a:p>
        </p:txBody>
      </p:sp>
      <p:sp>
        <p:nvSpPr>
          <p:cNvPr id="19" name="TextBox 18">
            <a:extLst>
              <a:ext uri="{FF2B5EF4-FFF2-40B4-BE49-F238E27FC236}">
                <a16:creationId xmlns:a16="http://schemas.microsoft.com/office/drawing/2014/main" id="{092E295F-2F48-7714-3D6A-2123B7A8E331}"/>
              </a:ext>
            </a:extLst>
          </p:cNvPr>
          <p:cNvSpPr txBox="1"/>
          <p:nvPr/>
        </p:nvSpPr>
        <p:spPr>
          <a:xfrm>
            <a:off x="8468940" y="930602"/>
            <a:ext cx="3567549" cy="5632311"/>
          </a:xfrm>
          <a:prstGeom prst="rect">
            <a:avLst/>
          </a:prstGeom>
          <a:noFill/>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sz="2000" b="1" dirty="0"/>
              <a:t>Next Steps</a:t>
            </a:r>
          </a:p>
          <a:p>
            <a:endParaRPr lang="en-GB" sz="2000" dirty="0"/>
          </a:p>
          <a:p>
            <a:r>
              <a:rPr lang="en-GB" sz="2000" dirty="0"/>
              <a:t>• The Health Board is making a bid for central funding for the Decarbonisation project for Morriston and Singleton Hospital sites.  </a:t>
            </a:r>
          </a:p>
          <a:p>
            <a:endParaRPr lang="en-GB" sz="2000" dirty="0"/>
          </a:p>
          <a:p>
            <a:pPr>
              <a:buFont typeface="Arial" panose="020B0604020202020204" pitchFamily="34" charset="0"/>
              <a:buChar char="•"/>
            </a:pPr>
            <a:r>
              <a:rPr lang="en-GB" sz="2000" dirty="0"/>
              <a:t>The Health Board is making a bid for central funding for the Decarbonisation project within a number of the community premises.</a:t>
            </a:r>
          </a:p>
          <a:p>
            <a:endParaRPr lang="en-GB" sz="2000" dirty="0"/>
          </a:p>
          <a:p>
            <a:r>
              <a:rPr lang="en-GB" sz="2000" dirty="0"/>
              <a:t>•The Board is investigating alternative funding opportunities to support these initiatives.   </a:t>
            </a:r>
          </a:p>
        </p:txBody>
      </p:sp>
      <p:sp>
        <p:nvSpPr>
          <p:cNvPr id="2" name="Slide Number Placeholder 1">
            <a:extLst>
              <a:ext uri="{FF2B5EF4-FFF2-40B4-BE49-F238E27FC236}">
                <a16:creationId xmlns:a16="http://schemas.microsoft.com/office/drawing/2014/main" id="{E267AF69-388B-B1E2-77A6-9EF8B7C626A3}"/>
              </a:ext>
            </a:extLst>
          </p:cNvPr>
          <p:cNvSpPr>
            <a:spLocks noGrp="1"/>
          </p:cNvSpPr>
          <p:nvPr>
            <p:ph type="sldNum" sz="quarter" idx="12"/>
          </p:nvPr>
        </p:nvSpPr>
        <p:spPr/>
        <p:txBody>
          <a:bodyPr/>
          <a:lstStyle/>
          <a:p>
            <a:fld id="{9039D105-F26B-4E5B-B903-8DFF57142846}" type="slidenum">
              <a:rPr lang="en-GB" smtClean="0"/>
              <a:t>54</a:t>
            </a:fld>
            <a:endParaRPr lang="en-GB"/>
          </a:p>
        </p:txBody>
      </p:sp>
      <p:sp>
        <p:nvSpPr>
          <p:cNvPr id="3" name="Rectangle 2">
            <a:extLst>
              <a:ext uri="{FF2B5EF4-FFF2-40B4-BE49-F238E27FC236}">
                <a16:creationId xmlns:a16="http://schemas.microsoft.com/office/drawing/2014/main" id="{A36EE81D-15E2-F7BD-8153-6BE359CC29B9}"/>
              </a:ext>
            </a:extLst>
          </p:cNvPr>
          <p:cNvSpPr/>
          <p:nvPr/>
        </p:nvSpPr>
        <p:spPr>
          <a:xfrm>
            <a:off x="0" y="0"/>
            <a:ext cx="12192000" cy="50350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b="1">
                <a:ln w="0"/>
                <a:solidFill>
                  <a:schemeClr val="bg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Decarbonisation</a:t>
            </a:r>
          </a:p>
        </p:txBody>
      </p:sp>
    </p:spTree>
    <p:extLst>
      <p:ext uri="{BB962C8B-B14F-4D97-AF65-F5344CB8AC3E}">
        <p14:creationId xmlns:p14="http://schemas.microsoft.com/office/powerpoint/2010/main" val="358006775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C4FA6F-EBA0-DED1-AA04-241DC5A9870A}"/>
              </a:ext>
            </a:extLst>
          </p:cNvPr>
          <p:cNvSpPr>
            <a:spLocks noGrp="1"/>
          </p:cNvSpPr>
          <p:nvPr>
            <p:ph type="title"/>
          </p:nvPr>
        </p:nvSpPr>
        <p:spPr>
          <a:xfrm>
            <a:off x="0" y="2949667"/>
            <a:ext cx="12192000" cy="555533"/>
          </a:xfrm>
          <a:solidFill>
            <a:schemeClr val="accent6">
              <a:lumMod val="75000"/>
            </a:schemeClr>
          </a:solidFill>
        </p:spPr>
        <p:txBody>
          <a:bodyPr>
            <a:noAutofit/>
          </a:bodyPr>
          <a:lstStyle/>
          <a:p>
            <a:pPr algn="ctr"/>
            <a:r>
              <a:rPr lang="en-GB" sz="2800" b="1">
                <a:solidFill>
                  <a:schemeClr val="bg1"/>
                </a:solidFill>
                <a:latin typeface="Arial" panose="020B0604020202020204" pitchFamily="34" charset="0"/>
                <a:cs typeface="Arial" panose="020B0604020202020204" pitchFamily="34" charset="0"/>
              </a:rPr>
              <a:t>7 Summary – Case for Change.</a:t>
            </a:r>
          </a:p>
        </p:txBody>
      </p:sp>
      <p:sp>
        <p:nvSpPr>
          <p:cNvPr id="2" name="Slide Number Placeholder 1">
            <a:extLst>
              <a:ext uri="{FF2B5EF4-FFF2-40B4-BE49-F238E27FC236}">
                <a16:creationId xmlns:a16="http://schemas.microsoft.com/office/drawing/2014/main" id="{E8FCFD6A-EC81-CFB0-32A5-386A9BDC9DF8}"/>
              </a:ext>
            </a:extLst>
          </p:cNvPr>
          <p:cNvSpPr>
            <a:spLocks noGrp="1"/>
          </p:cNvSpPr>
          <p:nvPr>
            <p:ph type="sldNum" sz="quarter" idx="12"/>
          </p:nvPr>
        </p:nvSpPr>
        <p:spPr/>
        <p:txBody>
          <a:bodyPr/>
          <a:lstStyle/>
          <a:p>
            <a:fld id="{9039D105-F26B-4E5B-B903-8DFF57142846}" type="slidenum">
              <a:rPr lang="en-GB" smtClean="0"/>
              <a:t>55</a:t>
            </a:fld>
            <a:endParaRPr lang="en-GB"/>
          </a:p>
        </p:txBody>
      </p:sp>
    </p:spTree>
    <p:extLst>
      <p:ext uri="{BB962C8B-B14F-4D97-AF65-F5344CB8AC3E}">
        <p14:creationId xmlns:p14="http://schemas.microsoft.com/office/powerpoint/2010/main" val="22948952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C4FA6F-EBA0-DED1-AA04-241DC5A9870A}"/>
              </a:ext>
            </a:extLst>
          </p:cNvPr>
          <p:cNvSpPr>
            <a:spLocks noGrp="1"/>
          </p:cNvSpPr>
          <p:nvPr>
            <p:ph type="title"/>
          </p:nvPr>
        </p:nvSpPr>
        <p:spPr>
          <a:xfrm>
            <a:off x="0" y="3861"/>
            <a:ext cx="12192000" cy="495618"/>
          </a:xfrm>
          <a:solidFill>
            <a:schemeClr val="accent6">
              <a:lumMod val="75000"/>
            </a:schemeClr>
          </a:solidFill>
        </p:spPr>
        <p:txBody>
          <a:bodyPr>
            <a:noAutofit/>
          </a:bodyPr>
          <a:lstStyle/>
          <a:p>
            <a:r>
              <a:rPr lang="en-GB" sz="2000" b="1">
                <a:solidFill>
                  <a:schemeClr val="bg1"/>
                </a:solidFill>
                <a:latin typeface="Arial" panose="020B0604020202020204" pitchFamily="34" charset="0"/>
                <a:cs typeface="Arial" panose="020B0604020202020204" pitchFamily="34" charset="0"/>
              </a:rPr>
              <a:t>Summary - Case for Change</a:t>
            </a:r>
          </a:p>
        </p:txBody>
      </p:sp>
      <p:sp>
        <p:nvSpPr>
          <p:cNvPr id="11" name="TextBox 10">
            <a:extLst>
              <a:ext uri="{FF2B5EF4-FFF2-40B4-BE49-F238E27FC236}">
                <a16:creationId xmlns:a16="http://schemas.microsoft.com/office/drawing/2014/main" id="{69414FF3-1DE2-8C3B-AECB-7506D34BAE88}"/>
              </a:ext>
            </a:extLst>
          </p:cNvPr>
          <p:cNvSpPr txBox="1"/>
          <p:nvPr/>
        </p:nvSpPr>
        <p:spPr>
          <a:xfrm>
            <a:off x="124057" y="2831346"/>
            <a:ext cx="4299284" cy="276999"/>
          </a:xfrm>
          <a:prstGeom prst="rect">
            <a:avLst/>
          </a:prstGeom>
          <a:noFill/>
        </p:spPr>
        <p:style>
          <a:lnRef idx="1">
            <a:schemeClr val="accent6"/>
          </a:lnRef>
          <a:fillRef idx="2">
            <a:schemeClr val="accent6"/>
          </a:fillRef>
          <a:effectRef idx="1">
            <a:schemeClr val="accent6"/>
          </a:effectRef>
          <a:fontRef idx="minor">
            <a:schemeClr val="dk1"/>
          </a:fontRef>
        </p:style>
        <p:txBody>
          <a:bodyPr wrap="square" lIns="91440" tIns="45720" rIns="91440" bIns="45720" rtlCol="0" anchor="t">
            <a:spAutoFit/>
          </a:bodyPr>
          <a:lstStyle/>
          <a:p>
            <a:pPr algn="ctr"/>
            <a:r>
              <a:rPr lang="en-GB" sz="1200">
                <a:effectLst/>
                <a:latin typeface="Arial" panose="020B0604020202020204" pitchFamily="34" charset="0"/>
                <a:ea typeface="Calibri" panose="020F0502020204030204" pitchFamily="34" charset="0"/>
                <a:cs typeface="Times New Roman" panose="02020603050405020304" pitchFamily="18" charset="0"/>
              </a:rPr>
              <a:t>6 Facet Survey – Estate Backlog Maintenance</a:t>
            </a:r>
            <a:endParaRPr lang="en-US"/>
          </a:p>
        </p:txBody>
      </p:sp>
      <p:sp>
        <p:nvSpPr>
          <p:cNvPr id="20" name="TextBox 19">
            <a:extLst>
              <a:ext uri="{FF2B5EF4-FFF2-40B4-BE49-F238E27FC236}">
                <a16:creationId xmlns:a16="http://schemas.microsoft.com/office/drawing/2014/main" id="{655BB4DD-3111-78FA-D468-8B20C12A5DFE}"/>
              </a:ext>
            </a:extLst>
          </p:cNvPr>
          <p:cNvSpPr txBox="1"/>
          <p:nvPr/>
        </p:nvSpPr>
        <p:spPr>
          <a:xfrm>
            <a:off x="124057" y="3108345"/>
            <a:ext cx="4299284" cy="276999"/>
          </a:xfrm>
          <a:prstGeom prst="rect">
            <a:avLst/>
          </a:prstGeom>
          <a:noFill/>
        </p:spPr>
        <p:style>
          <a:lnRef idx="1">
            <a:schemeClr val="accent6"/>
          </a:lnRef>
          <a:fillRef idx="2">
            <a:schemeClr val="accent6"/>
          </a:fillRef>
          <a:effectRef idx="1">
            <a:schemeClr val="accent6"/>
          </a:effectRef>
          <a:fontRef idx="minor">
            <a:schemeClr val="dk1"/>
          </a:fontRef>
        </p:style>
        <p:txBody>
          <a:bodyPr wrap="square" lIns="91440" tIns="45720" rIns="91440" bIns="45720" rtlCol="0" anchor="t">
            <a:spAutoFit/>
          </a:bodyPr>
          <a:lstStyle/>
          <a:p>
            <a:pPr algn="ctr"/>
            <a:r>
              <a:rPr lang="en-GB" sz="1200">
                <a:effectLst/>
                <a:latin typeface="Arial" panose="020B0604020202020204" pitchFamily="34" charset="0"/>
                <a:ea typeface="Calibri" panose="020F0502020204030204" pitchFamily="34" charset="0"/>
                <a:cs typeface="Times New Roman" panose="02020603050405020304" pitchFamily="18" charset="0"/>
              </a:rPr>
              <a:t>CSP – Design Control Plans</a:t>
            </a:r>
            <a:endParaRPr lang="en-US"/>
          </a:p>
        </p:txBody>
      </p:sp>
      <p:sp>
        <p:nvSpPr>
          <p:cNvPr id="21" name="Arrow: Down 20">
            <a:extLst>
              <a:ext uri="{FF2B5EF4-FFF2-40B4-BE49-F238E27FC236}">
                <a16:creationId xmlns:a16="http://schemas.microsoft.com/office/drawing/2014/main" id="{AB8B6D45-4E8C-14A8-CB6B-D167BF064417}"/>
              </a:ext>
            </a:extLst>
          </p:cNvPr>
          <p:cNvSpPr/>
          <p:nvPr/>
        </p:nvSpPr>
        <p:spPr>
          <a:xfrm>
            <a:off x="2066903" y="3403329"/>
            <a:ext cx="45719" cy="259014"/>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EC2B913E-FF42-F36F-2981-DCA86DF65C4E}"/>
              </a:ext>
            </a:extLst>
          </p:cNvPr>
          <p:cNvSpPr txBox="1"/>
          <p:nvPr/>
        </p:nvSpPr>
        <p:spPr>
          <a:xfrm>
            <a:off x="482429" y="3674970"/>
            <a:ext cx="1604728" cy="467770"/>
          </a:xfrm>
          <a:prstGeom prst="rect">
            <a:avLst/>
          </a:prstGeom>
          <a:noFill/>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GB" sz="1200">
                <a:latin typeface="Arial" panose="020B0604020202020204" pitchFamily="34" charset="0"/>
                <a:ea typeface="Calibri" panose="020F0502020204030204" pitchFamily="34" charset="0"/>
                <a:cs typeface="Times New Roman" panose="02020603050405020304" pitchFamily="18" charset="0"/>
              </a:rPr>
              <a:t>Risk Assessed Business Continuity </a:t>
            </a:r>
          </a:p>
        </p:txBody>
      </p:sp>
      <p:sp>
        <p:nvSpPr>
          <p:cNvPr id="23" name="TextBox 22">
            <a:extLst>
              <a:ext uri="{FF2B5EF4-FFF2-40B4-BE49-F238E27FC236}">
                <a16:creationId xmlns:a16="http://schemas.microsoft.com/office/drawing/2014/main" id="{95720BFC-7336-73EB-10A0-F0FAD330DA4D}"/>
              </a:ext>
            </a:extLst>
          </p:cNvPr>
          <p:cNvSpPr txBox="1"/>
          <p:nvPr/>
        </p:nvSpPr>
        <p:spPr>
          <a:xfrm>
            <a:off x="2093701" y="3669178"/>
            <a:ext cx="1762865" cy="467770"/>
          </a:xfrm>
          <a:prstGeom prst="rect">
            <a:avLst/>
          </a:prstGeom>
          <a:noFill/>
        </p:spPr>
        <p:style>
          <a:lnRef idx="1">
            <a:schemeClr val="accent6"/>
          </a:lnRef>
          <a:fillRef idx="2">
            <a:schemeClr val="accent6"/>
          </a:fillRef>
          <a:effectRef idx="1">
            <a:schemeClr val="accent6"/>
          </a:effectRef>
          <a:fontRef idx="minor">
            <a:schemeClr val="dk1"/>
          </a:fontRef>
        </p:style>
        <p:txBody>
          <a:bodyPr wrap="square" rtlCol="0">
            <a:spAutoFit/>
          </a:bodyPr>
          <a:lstStyle/>
          <a:p>
            <a:pPr algn="just"/>
            <a:r>
              <a:rPr lang="en-GB" sz="1200">
                <a:effectLst/>
                <a:latin typeface="Arial" panose="020B0604020202020204" pitchFamily="34" charset="0"/>
                <a:ea typeface="Calibri" panose="020F0502020204030204" pitchFamily="34" charset="0"/>
                <a:cs typeface="Times New Roman" panose="02020603050405020304" pitchFamily="18" charset="0"/>
              </a:rPr>
              <a:t>Service Change</a:t>
            </a:r>
            <a:endParaRPr lang="en-GB" sz="1200">
              <a:latin typeface="Arial" panose="020B0604020202020204" pitchFamily="34" charset="0"/>
              <a:ea typeface="Calibri" panose="020F0502020204030204" pitchFamily="34" charset="0"/>
              <a:cs typeface="Times New Roman" panose="02020603050405020304" pitchFamily="18" charset="0"/>
            </a:endParaRPr>
          </a:p>
          <a:p>
            <a:endParaRPr lang="en-GB" sz="120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25" name="TextBox 24">
            <a:extLst>
              <a:ext uri="{FF2B5EF4-FFF2-40B4-BE49-F238E27FC236}">
                <a16:creationId xmlns:a16="http://schemas.microsoft.com/office/drawing/2014/main" id="{7EB05D13-2EE1-8872-EE34-C0325FD6052C}"/>
              </a:ext>
            </a:extLst>
          </p:cNvPr>
          <p:cNvSpPr txBox="1"/>
          <p:nvPr/>
        </p:nvSpPr>
        <p:spPr>
          <a:xfrm>
            <a:off x="223137" y="4624180"/>
            <a:ext cx="3816700" cy="1420968"/>
          </a:xfrm>
          <a:prstGeom prst="rect">
            <a:avLst/>
          </a:prstGeom>
        </p:spPr>
        <p:style>
          <a:lnRef idx="3">
            <a:schemeClr val="lt1"/>
          </a:lnRef>
          <a:fillRef idx="1">
            <a:schemeClr val="accent2"/>
          </a:fillRef>
          <a:effectRef idx="1">
            <a:schemeClr val="accent2"/>
          </a:effectRef>
          <a:fontRef idx="minor">
            <a:schemeClr val="lt1"/>
          </a:fontRef>
        </p:style>
        <p:txBody>
          <a:bodyPr wrap="square" lIns="91440" tIns="45720" rIns="91440" bIns="45720" rtlCol="0" anchor="t">
            <a:spAutoFit/>
          </a:bodyPr>
          <a:lstStyle/>
          <a:p>
            <a:r>
              <a:rPr lang="en-GB" sz="1200" b="1">
                <a:latin typeface="Arial"/>
                <a:ea typeface="Calibri" panose="020F0502020204030204" pitchFamily="34" charset="0"/>
                <a:cs typeface="Times New Roman"/>
              </a:rPr>
              <a:t>Prioritised plans to mitigate the main risks to continued operation of Morriston wards and theatres.</a:t>
            </a:r>
            <a:endParaRPr lang="en-US" b="1"/>
          </a:p>
          <a:p>
            <a:endParaRPr lang="en-GB" sz="1200" b="1">
              <a:latin typeface="Arial" panose="020B0604020202020204" pitchFamily="34" charset="0"/>
              <a:ea typeface="Calibri" panose="020F0502020204030204" pitchFamily="34" charset="0"/>
              <a:cs typeface="Times New Roman" panose="02020603050405020304" pitchFamily="18" charset="0"/>
            </a:endParaRPr>
          </a:p>
          <a:p>
            <a:r>
              <a:rPr lang="en-GB" sz="1200" b="1">
                <a:latin typeface="Arial"/>
                <a:ea typeface="Calibri" panose="020F0502020204030204" pitchFamily="34" charset="0"/>
                <a:cs typeface="Times New Roman"/>
              </a:rPr>
              <a:t>Failure to commence planning now, could result in the loss of ward and theatre operating capacity over the next few years.</a:t>
            </a:r>
          </a:p>
        </p:txBody>
      </p:sp>
      <p:pic>
        <p:nvPicPr>
          <p:cNvPr id="5" name="Picture 4">
            <a:extLst>
              <a:ext uri="{FF2B5EF4-FFF2-40B4-BE49-F238E27FC236}">
                <a16:creationId xmlns:a16="http://schemas.microsoft.com/office/drawing/2014/main" id="{169BBFD3-53CD-D120-E3D6-FE43B90886EE}"/>
              </a:ext>
            </a:extLst>
          </p:cNvPr>
          <p:cNvPicPr>
            <a:picLocks noChangeAspect="1"/>
          </p:cNvPicPr>
          <p:nvPr/>
        </p:nvPicPr>
        <p:blipFill>
          <a:blip r:embed="rId3"/>
          <a:stretch>
            <a:fillRect/>
          </a:stretch>
        </p:blipFill>
        <p:spPr>
          <a:xfrm>
            <a:off x="5192385" y="3198085"/>
            <a:ext cx="6776478" cy="2792834"/>
          </a:xfrm>
          <a:prstGeom prst="rect">
            <a:avLst/>
          </a:prstGeom>
          <a:ln w="57150"/>
        </p:spPr>
        <p:style>
          <a:lnRef idx="2">
            <a:schemeClr val="accent6"/>
          </a:lnRef>
          <a:fillRef idx="1">
            <a:schemeClr val="lt1"/>
          </a:fillRef>
          <a:effectRef idx="0">
            <a:schemeClr val="accent6"/>
          </a:effectRef>
          <a:fontRef idx="minor">
            <a:schemeClr val="dk1"/>
          </a:fontRef>
        </p:style>
      </p:pic>
      <p:sp>
        <p:nvSpPr>
          <p:cNvPr id="4" name="Slide Number Placeholder 3">
            <a:extLst>
              <a:ext uri="{FF2B5EF4-FFF2-40B4-BE49-F238E27FC236}">
                <a16:creationId xmlns:a16="http://schemas.microsoft.com/office/drawing/2014/main" id="{5BE46A2E-072F-EDEF-693B-6E5F58966049}"/>
              </a:ext>
            </a:extLst>
          </p:cNvPr>
          <p:cNvSpPr>
            <a:spLocks noGrp="1"/>
          </p:cNvSpPr>
          <p:nvPr>
            <p:ph type="sldNum" sz="quarter" idx="12"/>
          </p:nvPr>
        </p:nvSpPr>
        <p:spPr/>
        <p:txBody>
          <a:bodyPr/>
          <a:lstStyle/>
          <a:p>
            <a:fld id="{9039D105-F26B-4E5B-B903-8DFF57142846}" type="slidenum">
              <a:rPr lang="en-GB" smtClean="0"/>
              <a:t>56</a:t>
            </a:fld>
            <a:endParaRPr lang="en-GB"/>
          </a:p>
        </p:txBody>
      </p:sp>
      <p:sp>
        <p:nvSpPr>
          <p:cNvPr id="7" name="TextBox 6">
            <a:extLst>
              <a:ext uri="{FF2B5EF4-FFF2-40B4-BE49-F238E27FC236}">
                <a16:creationId xmlns:a16="http://schemas.microsoft.com/office/drawing/2014/main" id="{ED3E452A-8D56-5F97-1CA7-021C4115E3B3}"/>
              </a:ext>
            </a:extLst>
          </p:cNvPr>
          <p:cNvSpPr txBox="1"/>
          <p:nvPr/>
        </p:nvSpPr>
        <p:spPr>
          <a:xfrm>
            <a:off x="124057" y="649750"/>
            <a:ext cx="11943886" cy="2031325"/>
          </a:xfrm>
          <a:prstGeom prst="rect">
            <a:avLst/>
          </a:prstGeom>
          <a:solidFill>
            <a:schemeClr val="accent6">
              <a:lumMod val="20000"/>
              <a:lumOff val="80000"/>
            </a:schemeClr>
          </a:solidFill>
        </p:spPr>
        <p:txBody>
          <a:bodyPr wrap="square" rtlCol="0">
            <a:spAutoFit/>
          </a:bodyPr>
          <a:lstStyle/>
          <a:p>
            <a:r>
              <a:rPr lang="en-GB" dirty="0"/>
              <a:t>This Estates Strategy reflects the Clinical Services Plan and 6 Facet Survey undertaken in 2022. </a:t>
            </a:r>
          </a:p>
          <a:p>
            <a:endParaRPr lang="en-GB" dirty="0"/>
          </a:p>
          <a:p>
            <a:r>
              <a:rPr lang="en-GB" dirty="0"/>
              <a:t>Very high level capital investment estimates in advance of any detailed designs suggest a significant investment of £812m over a 10 year period. This will be subject to project business cases and discussions with Welsh Government on affordability.</a:t>
            </a:r>
          </a:p>
          <a:p>
            <a:endParaRPr lang="en-GB" dirty="0"/>
          </a:p>
          <a:p>
            <a:r>
              <a:rPr lang="en-GB" dirty="0"/>
              <a:t>To ensure business continuity for key clinical services on the Morriston site, a number of schemes below have been identified as key </a:t>
            </a:r>
            <a:r>
              <a:rPr lang="en-GB" dirty="0" smtClean="0"/>
              <a:t>priorities taking a risk bases assessmen</a:t>
            </a:r>
            <a:r>
              <a:rPr lang="en-GB" dirty="0" smtClean="0"/>
              <a:t>t alongside our </a:t>
            </a:r>
            <a:r>
              <a:rPr lang="en-GB" smtClean="0"/>
              <a:t>clinical service </a:t>
            </a:r>
            <a:r>
              <a:rPr lang="en-GB" dirty="0" smtClean="0"/>
              <a:t>development ambition.</a:t>
            </a:r>
            <a:endParaRPr lang="en-GB" dirty="0"/>
          </a:p>
        </p:txBody>
      </p:sp>
      <p:sp>
        <p:nvSpPr>
          <p:cNvPr id="8" name="Arrow: Down 7">
            <a:extLst>
              <a:ext uri="{FF2B5EF4-FFF2-40B4-BE49-F238E27FC236}">
                <a16:creationId xmlns:a16="http://schemas.microsoft.com/office/drawing/2014/main" id="{E47579ED-127C-F2E2-760D-BD47FAC5AF2A}"/>
              </a:ext>
            </a:extLst>
          </p:cNvPr>
          <p:cNvSpPr/>
          <p:nvPr/>
        </p:nvSpPr>
        <p:spPr>
          <a:xfrm>
            <a:off x="2066903" y="4143783"/>
            <a:ext cx="45719" cy="46393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Arrow: Down 8">
            <a:extLst>
              <a:ext uri="{FF2B5EF4-FFF2-40B4-BE49-F238E27FC236}">
                <a16:creationId xmlns:a16="http://schemas.microsoft.com/office/drawing/2014/main" id="{C01DC7BE-0A86-1FE7-2456-DB8CCBDD44C1}"/>
              </a:ext>
            </a:extLst>
          </p:cNvPr>
          <p:cNvSpPr/>
          <p:nvPr/>
        </p:nvSpPr>
        <p:spPr>
          <a:xfrm rot="16200000">
            <a:off x="3909907" y="4594591"/>
            <a:ext cx="1229138" cy="791452"/>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65063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1">
            <a:extLst>
              <a:ext uri="{FF2B5EF4-FFF2-40B4-BE49-F238E27FC236}">
                <a16:creationId xmlns:a16="http://schemas.microsoft.com/office/drawing/2014/main" id="{EE4A4D16-BFC1-2D5F-8AB8-5AC18A9B4582}"/>
              </a:ext>
            </a:extLst>
          </p:cNvPr>
          <p:cNvSpPr>
            <a:spLocks noGrp="1"/>
          </p:cNvSpPr>
          <p:nvPr>
            <p:ph idx="1"/>
          </p:nvPr>
        </p:nvSpPr>
        <p:spPr>
          <a:xfrm>
            <a:off x="0" y="609488"/>
            <a:ext cx="6524685" cy="2292601"/>
          </a:xfrm>
        </p:spPr>
        <p:style>
          <a:lnRef idx="2">
            <a:schemeClr val="accent6"/>
          </a:lnRef>
          <a:fillRef idx="1">
            <a:schemeClr val="lt1"/>
          </a:fillRef>
          <a:effectRef idx="0">
            <a:schemeClr val="accent6"/>
          </a:effectRef>
          <a:fontRef idx="minor">
            <a:schemeClr val="dk1"/>
          </a:fontRef>
        </p:style>
        <p:txBody>
          <a:bodyPr>
            <a:normAutofit/>
          </a:bodyPr>
          <a:lstStyle/>
          <a:p>
            <a:r>
              <a:rPr lang="en-GB" sz="1600">
                <a:solidFill>
                  <a:srgbClr val="000000"/>
                </a:solidFill>
                <a:latin typeface="Arial" panose="020B0604020202020204" pitchFamily="34" charset="0"/>
                <a:ea typeface="Arial" panose="020B0604020202020204" pitchFamily="34" charset="0"/>
              </a:rPr>
              <a:t>A </a:t>
            </a:r>
            <a:r>
              <a:rPr lang="en-GB" sz="1600">
                <a:latin typeface="Arial" panose="020B0604020202020204" pitchFamily="34" charset="0"/>
                <a:ea typeface="Arial" panose="020B0604020202020204" pitchFamily="34" charset="0"/>
              </a:rPr>
              <a:t>clear a</a:t>
            </a:r>
            <a:r>
              <a:rPr lang="en-GB" sz="1600">
                <a:effectLst/>
                <a:latin typeface="Arial" panose="020B0604020202020204" pitchFamily="34" charset="0"/>
                <a:ea typeface="Arial" panose="020B0604020202020204" pitchFamily="34" charset="0"/>
              </a:rPr>
              <a:t>mbition </a:t>
            </a:r>
            <a:r>
              <a:rPr lang="en-GB" sz="1600">
                <a:latin typeface="Arial" panose="020B0604020202020204" pitchFamily="34" charset="0"/>
                <a:ea typeface="Arial" panose="020B0604020202020204" pitchFamily="34" charset="0"/>
              </a:rPr>
              <a:t>was</a:t>
            </a:r>
            <a:r>
              <a:rPr lang="en-GB" sz="1600">
                <a:effectLst/>
                <a:latin typeface="Arial" panose="020B0604020202020204" pitchFamily="34" charset="0"/>
                <a:ea typeface="Arial" panose="020B0604020202020204" pitchFamily="34" charset="0"/>
              </a:rPr>
              <a:t> created to develop </a:t>
            </a:r>
            <a:r>
              <a:rPr lang="en-GB" sz="1600" b="1" i="1">
                <a:effectLst/>
                <a:latin typeface="Arial" panose="020B0604020202020204" pitchFamily="34" charset="0"/>
                <a:ea typeface="Arial" panose="020B0604020202020204" pitchFamily="34" charset="0"/>
              </a:rPr>
              <a:t>Centres of Excellence</a:t>
            </a:r>
            <a:r>
              <a:rPr lang="en-GB" sz="1600">
                <a:effectLst/>
                <a:latin typeface="Arial" panose="020B0604020202020204" pitchFamily="34" charset="0"/>
                <a:ea typeface="Arial" panose="020B0604020202020204" pitchFamily="34" charset="0"/>
              </a:rPr>
              <a:t> </a:t>
            </a:r>
            <a:r>
              <a:rPr lang="en-GB" sz="1600">
                <a:solidFill>
                  <a:srgbClr val="000000"/>
                </a:solidFill>
                <a:effectLst/>
                <a:latin typeface="Arial" panose="020B0604020202020204" pitchFamily="34" charset="0"/>
                <a:ea typeface="Arial" panose="020B0604020202020204" pitchFamily="34" charset="0"/>
              </a:rPr>
              <a:t>built upon a bedrock of wellbeing, community, mental health and primary care services focussed on improving wellbeing, prevention, early intervention and rapid access.</a:t>
            </a:r>
          </a:p>
          <a:p>
            <a:r>
              <a:rPr lang="en-GB" sz="1600">
                <a:solidFill>
                  <a:srgbClr val="000000"/>
                </a:solidFill>
                <a:latin typeface="Arial" panose="020B0604020202020204" pitchFamily="34" charset="0"/>
                <a:ea typeface="Arial" panose="020B0604020202020204" pitchFamily="34" charset="0"/>
              </a:rPr>
              <a:t>M</a:t>
            </a:r>
            <a:r>
              <a:rPr lang="en-GB" sz="1600">
                <a:solidFill>
                  <a:srgbClr val="000000"/>
                </a:solidFill>
                <a:effectLst/>
                <a:latin typeface="Arial" panose="020B0604020202020204" pitchFamily="34" charset="0"/>
                <a:ea typeface="Arial" panose="020B0604020202020204" pitchFamily="34" charset="0"/>
              </a:rPr>
              <a:t>aximise regional opportunities </a:t>
            </a:r>
            <a:r>
              <a:rPr lang="en-GB" sz="1600">
                <a:solidFill>
                  <a:srgbClr val="000000"/>
                </a:solidFill>
                <a:latin typeface="Arial" panose="020B0604020202020204" pitchFamily="34" charset="0"/>
                <a:ea typeface="Arial" panose="020B0604020202020204" pitchFamily="34" charset="0"/>
              </a:rPr>
              <a:t>with </a:t>
            </a:r>
            <a:r>
              <a:rPr lang="en-GB" sz="1600">
                <a:solidFill>
                  <a:srgbClr val="000000"/>
                </a:solidFill>
                <a:effectLst/>
                <a:latin typeface="Arial" panose="020B0604020202020204" pitchFamily="34" charset="0"/>
                <a:ea typeface="Arial" panose="020B0604020202020204" pitchFamily="34" charset="0"/>
              </a:rPr>
              <a:t>dedicated specialist expertise</a:t>
            </a:r>
          </a:p>
          <a:p>
            <a:r>
              <a:rPr lang="en-GB" sz="1600">
                <a:solidFill>
                  <a:srgbClr val="000000"/>
                </a:solidFill>
                <a:effectLst/>
                <a:latin typeface="Arial" panose="020B0604020202020204" pitchFamily="34" charset="0"/>
                <a:ea typeface="Arial" panose="020B0604020202020204" pitchFamily="34" charset="0"/>
              </a:rPr>
              <a:t>Central to new pathways is the ambition to improve population health </a:t>
            </a:r>
            <a:r>
              <a:rPr lang="en-GB" sz="1600">
                <a:solidFill>
                  <a:srgbClr val="000000"/>
                </a:solidFill>
                <a:latin typeface="Arial" panose="020B0604020202020204" pitchFamily="34" charset="0"/>
                <a:ea typeface="Arial" panose="020B0604020202020204" pitchFamily="34" charset="0"/>
              </a:rPr>
              <a:t>and </a:t>
            </a:r>
            <a:r>
              <a:rPr lang="en-GB" sz="1600">
                <a:solidFill>
                  <a:srgbClr val="000000"/>
                </a:solidFill>
                <a:effectLst/>
                <a:latin typeface="Arial" panose="020B0604020202020204" pitchFamily="34" charset="0"/>
                <a:ea typeface="Arial" panose="020B0604020202020204" pitchFamily="34" charset="0"/>
              </a:rPr>
              <a:t>take care closer to home; giving people timely access to community based care.</a:t>
            </a:r>
          </a:p>
        </p:txBody>
      </p:sp>
      <p:sp>
        <p:nvSpPr>
          <p:cNvPr id="10" name="TextBox 9">
            <a:extLst>
              <a:ext uri="{FF2B5EF4-FFF2-40B4-BE49-F238E27FC236}">
                <a16:creationId xmlns:a16="http://schemas.microsoft.com/office/drawing/2014/main" id="{19B0ADD0-0C99-2920-4DCD-EC050D575108}"/>
              </a:ext>
            </a:extLst>
          </p:cNvPr>
          <p:cNvSpPr txBox="1"/>
          <p:nvPr/>
        </p:nvSpPr>
        <p:spPr>
          <a:xfrm>
            <a:off x="225336" y="4728240"/>
            <a:ext cx="11549942" cy="892552"/>
          </a:xfrm>
          <a:prstGeom prst="rect">
            <a:avLst/>
          </a:prstGeom>
          <a:solidFill>
            <a:schemeClr val="accent6">
              <a:lumMod val="20000"/>
              <a:lumOff val="80000"/>
            </a:schemeClr>
          </a:solidFill>
        </p:spPr>
        <p:txBody>
          <a:bodyPr wrap="square" rtlCol="0">
            <a:spAutoFit/>
          </a:bodyPr>
          <a:lstStyle/>
          <a:p>
            <a:r>
              <a:rPr lang="en-GB" sz="2000" b="1" dirty="0"/>
              <a:t>Focused population </a:t>
            </a:r>
            <a:r>
              <a:rPr lang="en-GB" sz="1600" b="1" dirty="0">
                <a:solidFill>
                  <a:srgbClr val="000000"/>
                </a:solidFill>
                <a:effectLst/>
                <a:latin typeface="Arial" panose="020B0604020202020204" pitchFamily="34" charset="0"/>
                <a:ea typeface="Arial" panose="020B0604020202020204" pitchFamily="34" charset="0"/>
              </a:rPr>
              <a:t>health  </a:t>
            </a:r>
            <a:r>
              <a:rPr lang="en-GB" sz="1600" dirty="0">
                <a:solidFill>
                  <a:srgbClr val="000000"/>
                </a:solidFill>
                <a:effectLst/>
                <a:latin typeface="Arial" panose="020B0604020202020204" pitchFamily="34" charset="0"/>
                <a:ea typeface="Arial" panose="020B0604020202020204" pitchFamily="34" charset="0"/>
              </a:rPr>
              <a:t>- health and wellbeing focus ‘system shift left’. Build resilience and embed health and wellbeing centres </a:t>
            </a:r>
            <a:r>
              <a:rPr lang="en-GB" sz="1600" dirty="0">
                <a:solidFill>
                  <a:srgbClr val="000000"/>
                </a:solidFill>
                <a:latin typeface="Arial" panose="020B0604020202020204" pitchFamily="34" charset="0"/>
                <a:ea typeface="Arial" panose="020B0604020202020204" pitchFamily="34" charset="0"/>
              </a:rPr>
              <a:t>and their approaches linked also to </a:t>
            </a:r>
            <a:r>
              <a:rPr lang="en-GB" sz="1600" dirty="0">
                <a:solidFill>
                  <a:srgbClr val="000000"/>
                </a:solidFill>
                <a:effectLst/>
                <a:latin typeface="Arial" panose="020B0604020202020204" pitchFamily="34" charset="0"/>
                <a:ea typeface="Arial" panose="020B0604020202020204" pitchFamily="34" charset="0"/>
              </a:rPr>
              <a:t>giving every child the best start in life and advancing </a:t>
            </a:r>
            <a:r>
              <a:rPr lang="en-GB" sz="1600" dirty="0"/>
              <a:t> </a:t>
            </a:r>
            <a:r>
              <a:rPr lang="en-GB" sz="1600" dirty="0">
                <a:solidFill>
                  <a:srgbClr val="000000"/>
                </a:solidFill>
                <a:effectLst/>
                <a:latin typeface="Arial" panose="020B0604020202020204" pitchFamily="34" charset="0"/>
                <a:ea typeface="Arial" panose="020B0604020202020204" pitchFamily="34" charset="0"/>
              </a:rPr>
              <a:t>socio-economic approach to population health</a:t>
            </a:r>
            <a:r>
              <a:rPr lang="en-GB" sz="1600" dirty="0"/>
              <a:t> </a:t>
            </a:r>
          </a:p>
        </p:txBody>
      </p:sp>
      <p:sp>
        <p:nvSpPr>
          <p:cNvPr id="11" name="TextBox 10">
            <a:extLst>
              <a:ext uri="{FF2B5EF4-FFF2-40B4-BE49-F238E27FC236}">
                <a16:creationId xmlns:a16="http://schemas.microsoft.com/office/drawing/2014/main" id="{2F8F97AD-B15E-C15C-76C3-208AA21E9C5C}"/>
              </a:ext>
            </a:extLst>
          </p:cNvPr>
          <p:cNvSpPr txBox="1"/>
          <p:nvPr/>
        </p:nvSpPr>
        <p:spPr>
          <a:xfrm>
            <a:off x="225336" y="5722158"/>
            <a:ext cx="8726159" cy="830997"/>
          </a:xfrm>
          <a:prstGeom prst="rect">
            <a:avLst/>
          </a:prstGeom>
          <a:solidFill>
            <a:schemeClr val="accent6">
              <a:lumMod val="20000"/>
              <a:lumOff val="80000"/>
            </a:schemeClr>
          </a:solidFill>
        </p:spPr>
        <p:txBody>
          <a:bodyPr wrap="square" rtlCol="0">
            <a:spAutoFit/>
          </a:bodyPr>
          <a:lstStyle/>
          <a:p>
            <a:r>
              <a:rPr lang="en-GB" sz="1600" b="1">
                <a:solidFill>
                  <a:srgbClr val="000000"/>
                </a:solidFill>
                <a:uFill>
                  <a:solidFill>
                    <a:srgbClr val="000000"/>
                  </a:solidFill>
                </a:uFill>
                <a:latin typeface="Arial" panose="020B0604020202020204" pitchFamily="34" charset="0"/>
                <a:ea typeface="Arial" panose="020B0604020202020204" pitchFamily="34" charset="0"/>
              </a:rPr>
              <a:t>T</a:t>
            </a:r>
            <a:r>
              <a:rPr lang="en-GB" sz="1600" b="1">
                <a:solidFill>
                  <a:srgbClr val="000000"/>
                </a:solidFill>
                <a:effectLst/>
                <a:uFill>
                  <a:solidFill>
                    <a:srgbClr val="000000"/>
                  </a:solidFill>
                </a:uFill>
                <a:latin typeface="Arial" panose="020B0604020202020204" pitchFamily="34" charset="0"/>
                <a:ea typeface="Arial" panose="020B0604020202020204" pitchFamily="34" charset="0"/>
              </a:rPr>
              <a:t>ransforming Primary, Community, Mental Health and Learning</a:t>
            </a:r>
            <a:r>
              <a:rPr lang="en-GB" sz="1600" b="1">
                <a:solidFill>
                  <a:srgbClr val="000000"/>
                </a:solidFill>
                <a:effectLst/>
                <a:latin typeface="Arial" panose="020B0604020202020204" pitchFamily="34" charset="0"/>
                <a:ea typeface="Arial" panose="020B0604020202020204" pitchFamily="34" charset="0"/>
              </a:rPr>
              <a:t>     </a:t>
            </a:r>
            <a:r>
              <a:rPr lang="en-GB" sz="1600" b="1">
                <a:solidFill>
                  <a:srgbClr val="000000"/>
                </a:solidFill>
                <a:effectLst/>
                <a:uFill>
                  <a:solidFill>
                    <a:srgbClr val="000000"/>
                  </a:solidFill>
                </a:uFill>
                <a:latin typeface="Arial" panose="020B0604020202020204" pitchFamily="34" charset="0"/>
                <a:ea typeface="Arial" panose="020B0604020202020204" pitchFamily="34" charset="0"/>
              </a:rPr>
              <a:t>Disabilities Care</a:t>
            </a:r>
            <a:r>
              <a:rPr lang="en-GB" sz="1600" b="1">
                <a:solidFill>
                  <a:srgbClr val="000000"/>
                </a:solidFill>
                <a:effectLst/>
                <a:latin typeface="Arial" panose="020B0604020202020204" pitchFamily="34" charset="0"/>
                <a:ea typeface="Arial" panose="020B0604020202020204" pitchFamily="34" charset="0"/>
              </a:rPr>
              <a:t> - </a:t>
            </a:r>
            <a:r>
              <a:rPr lang="en-GB" sz="1600">
                <a:solidFill>
                  <a:srgbClr val="000000"/>
                </a:solidFill>
                <a:effectLst/>
                <a:latin typeface="Arial" panose="020B0604020202020204" pitchFamily="34" charset="0"/>
                <a:ea typeface="Arial" panose="020B0604020202020204" pitchFamily="34" charset="0"/>
              </a:rPr>
              <a:t>resources flow from secondary care into primary and community provision enhanced </a:t>
            </a:r>
            <a:r>
              <a:rPr lang="en-GB" sz="1600">
                <a:solidFill>
                  <a:srgbClr val="000000"/>
                </a:solidFill>
                <a:latin typeface="Arial" panose="020B0604020202020204" pitchFamily="34" charset="0"/>
                <a:ea typeface="Arial" panose="020B0604020202020204" pitchFamily="34" charset="0"/>
              </a:rPr>
              <a:t>by </a:t>
            </a:r>
            <a:r>
              <a:rPr lang="en-GB" sz="1600">
                <a:solidFill>
                  <a:srgbClr val="000000"/>
                </a:solidFill>
                <a:effectLst/>
                <a:latin typeface="Arial" panose="020B0604020202020204" pitchFamily="34" charset="0"/>
                <a:ea typeface="Arial" panose="020B0604020202020204" pitchFamily="34" charset="0"/>
              </a:rPr>
              <a:t>the </a:t>
            </a:r>
            <a:r>
              <a:rPr lang="en-GB" sz="1600" b="1" i="1">
                <a:solidFill>
                  <a:srgbClr val="0070C0"/>
                </a:solidFill>
                <a:effectLst/>
                <a:latin typeface="Arial" panose="020B0604020202020204" pitchFamily="34" charset="0"/>
                <a:ea typeface="Arial" panose="020B0604020202020204" pitchFamily="34" charset="0"/>
              </a:rPr>
              <a:t>Accelerated Cluster Development Programme for 2022</a:t>
            </a:r>
            <a:endParaRPr lang="en-GB" sz="1600">
              <a:solidFill>
                <a:srgbClr val="0070C0"/>
              </a:solidFill>
              <a:effectLst/>
              <a:latin typeface="Arial" panose="020B0604020202020204" pitchFamily="34" charset="0"/>
              <a:ea typeface="Arial" panose="020B0604020202020204" pitchFamily="34" charset="0"/>
            </a:endParaRPr>
          </a:p>
        </p:txBody>
      </p:sp>
      <p:sp>
        <p:nvSpPr>
          <p:cNvPr id="12" name="TextBox 11">
            <a:extLst>
              <a:ext uri="{FF2B5EF4-FFF2-40B4-BE49-F238E27FC236}">
                <a16:creationId xmlns:a16="http://schemas.microsoft.com/office/drawing/2014/main" id="{0AD02137-8704-A0F2-B5BE-F4F894C72B61}"/>
              </a:ext>
            </a:extLst>
          </p:cNvPr>
          <p:cNvSpPr txBox="1"/>
          <p:nvPr/>
        </p:nvSpPr>
        <p:spPr>
          <a:xfrm>
            <a:off x="212999" y="3241880"/>
            <a:ext cx="6311686" cy="1323439"/>
          </a:xfrm>
          <a:prstGeom prst="rect">
            <a:avLst/>
          </a:prstGeom>
          <a:solidFill>
            <a:schemeClr val="accent6">
              <a:lumMod val="20000"/>
              <a:lumOff val="80000"/>
            </a:schemeClr>
          </a:solidFill>
        </p:spPr>
        <p:txBody>
          <a:bodyPr wrap="square" rtlCol="0">
            <a:spAutoFit/>
          </a:bodyPr>
          <a:lstStyle/>
          <a:p>
            <a:r>
              <a:rPr lang="en-GB" sz="1600" b="1">
                <a:solidFill>
                  <a:srgbClr val="000000"/>
                </a:solidFill>
                <a:effectLst/>
                <a:uFill>
                  <a:solidFill>
                    <a:srgbClr val="000000"/>
                  </a:solidFill>
                </a:uFill>
                <a:latin typeface="Arial" panose="020B0604020202020204" pitchFamily="34" charset="0"/>
                <a:ea typeface="Arial" panose="020B0604020202020204" pitchFamily="34" charset="0"/>
              </a:rPr>
              <a:t>Networked Hospitals and a Systems approach; </a:t>
            </a:r>
          </a:p>
          <a:p>
            <a:r>
              <a:rPr lang="en-GB" sz="1600" b="1">
                <a:solidFill>
                  <a:srgbClr val="000000"/>
                </a:solidFill>
                <a:effectLst/>
                <a:uFill>
                  <a:solidFill>
                    <a:srgbClr val="000000"/>
                  </a:solidFill>
                </a:uFill>
                <a:latin typeface="Arial" panose="020B0604020202020204" pitchFamily="34" charset="0"/>
                <a:ea typeface="Arial" panose="020B0604020202020204" pitchFamily="34" charset="0"/>
              </a:rPr>
              <a:t>One system of care with </a:t>
            </a:r>
            <a:r>
              <a:rPr lang="en-GB" sz="1600">
                <a:solidFill>
                  <a:srgbClr val="000000"/>
                </a:solidFill>
                <a:effectLst/>
                <a:latin typeface="Arial" panose="020B0604020202020204" pitchFamily="34" charset="0"/>
                <a:ea typeface="Arial" panose="020B0604020202020204" pitchFamily="34" charset="0"/>
              </a:rPr>
              <a:t>Cefn Coed a centre of excellence for adult mental health </a:t>
            </a:r>
            <a:r>
              <a:rPr lang="en-GB" sz="1600" u="none" strike="noStrike">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Neath Port Talbot as the centre of excellence for orthopaedics, spinal care, diagnostics, rehabilitation and rheumatology </a:t>
            </a:r>
            <a:r>
              <a:rPr lang="en-GB" sz="1600">
                <a:solidFill>
                  <a:srgbClr val="000000"/>
                </a:solidFill>
                <a:effectLst/>
                <a:latin typeface="Arial" panose="020B0604020202020204" pitchFamily="34" charset="0"/>
                <a:ea typeface="Arial" panose="020B0604020202020204" pitchFamily="34" charset="0"/>
              </a:rPr>
              <a:t>and </a:t>
            </a:r>
            <a:r>
              <a:rPr lang="en-GB" sz="1600" b="1">
                <a:solidFill>
                  <a:srgbClr val="000000"/>
                </a:solidFill>
                <a:effectLst/>
                <a:uFill>
                  <a:solidFill>
                    <a:srgbClr val="000000"/>
                  </a:solidFill>
                </a:uFill>
                <a:latin typeface="Arial" panose="020B0604020202020204" pitchFamily="34" charset="0"/>
                <a:ea typeface="Arial" panose="020B0604020202020204" pitchFamily="34" charset="0"/>
              </a:rPr>
              <a:t>Morriston and Singleton as Health Campuses</a:t>
            </a:r>
            <a:endParaRPr lang="en-GB" sz="1600">
              <a:solidFill>
                <a:srgbClr val="000000"/>
              </a:solidFill>
              <a:effectLst/>
              <a:latin typeface="Arial" panose="020B0604020202020204" pitchFamily="34" charset="0"/>
              <a:ea typeface="Arial" panose="020B0604020202020204" pitchFamily="34" charset="0"/>
            </a:endParaRPr>
          </a:p>
        </p:txBody>
      </p:sp>
      <p:pic>
        <p:nvPicPr>
          <p:cNvPr id="14" name="Picture 13">
            <a:extLst>
              <a:ext uri="{FF2B5EF4-FFF2-40B4-BE49-F238E27FC236}">
                <a16:creationId xmlns:a16="http://schemas.microsoft.com/office/drawing/2014/main" id="{FBA8626F-BF89-771E-4756-F60F4A9AB45C}"/>
              </a:ext>
            </a:extLst>
          </p:cNvPr>
          <p:cNvPicPr/>
          <p:nvPr/>
        </p:nvPicPr>
        <p:blipFill>
          <a:blip r:embed="rId3"/>
          <a:stretch>
            <a:fillRect/>
          </a:stretch>
        </p:blipFill>
        <p:spPr>
          <a:xfrm>
            <a:off x="6591360" y="609488"/>
            <a:ext cx="5480293" cy="3384590"/>
          </a:xfrm>
          <a:prstGeom prst="rect">
            <a:avLst/>
          </a:prstGeom>
        </p:spPr>
        <p:style>
          <a:lnRef idx="2">
            <a:schemeClr val="accent6"/>
          </a:lnRef>
          <a:fillRef idx="1">
            <a:schemeClr val="lt1"/>
          </a:fillRef>
          <a:effectRef idx="0">
            <a:schemeClr val="accent6"/>
          </a:effectRef>
          <a:fontRef idx="minor">
            <a:schemeClr val="dk1"/>
          </a:fontRef>
        </p:style>
      </p:pic>
      <p:sp>
        <p:nvSpPr>
          <p:cNvPr id="6" name="Title 2">
            <a:extLst>
              <a:ext uri="{FF2B5EF4-FFF2-40B4-BE49-F238E27FC236}">
                <a16:creationId xmlns:a16="http://schemas.microsoft.com/office/drawing/2014/main" id="{20971B54-1263-DAC2-B34C-31BBF5EB241E}"/>
              </a:ext>
            </a:extLst>
          </p:cNvPr>
          <p:cNvSpPr txBox="1">
            <a:spLocks/>
          </p:cNvSpPr>
          <p:nvPr/>
        </p:nvSpPr>
        <p:spPr>
          <a:xfrm>
            <a:off x="0" y="0"/>
            <a:ext cx="12192000" cy="446567"/>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b="1">
                <a:solidFill>
                  <a:schemeClr val="bg1"/>
                </a:solidFill>
                <a:latin typeface="Arial" panose="020B0604020202020204" pitchFamily="34" charset="0"/>
                <a:cs typeface="Arial" panose="020B0604020202020204" pitchFamily="34" charset="0"/>
              </a:rPr>
              <a:t>Where are we now – Centres of Excellence</a:t>
            </a:r>
            <a:endParaRPr lang="en-GB" sz="200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347614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BA683C8-1D8F-DC51-0467-FC9BE0BBA59F}"/>
              </a:ext>
            </a:extLst>
          </p:cNvPr>
          <p:cNvSpPr txBox="1"/>
          <p:nvPr/>
        </p:nvSpPr>
        <p:spPr>
          <a:xfrm>
            <a:off x="-304800" y="561975"/>
            <a:ext cx="11361548" cy="1470915"/>
          </a:xfrm>
          <a:prstGeom prst="rect">
            <a:avLst/>
          </a:prstGeom>
          <a:noFill/>
        </p:spPr>
        <p:txBody>
          <a:bodyPr wrap="square" rtlCol="0">
            <a:spAutoFit/>
          </a:bodyPr>
          <a:lstStyle/>
          <a:p>
            <a:pPr marL="311150" marR="259715" indent="-6350">
              <a:lnSpc>
                <a:spcPct val="104000"/>
              </a:lnSpc>
              <a:spcAft>
                <a:spcPts val="850"/>
              </a:spcAft>
            </a:pPr>
            <a:r>
              <a:rPr lang="en-GB" sz="1600">
                <a:solidFill>
                  <a:srgbClr val="000000"/>
                </a:solidFill>
                <a:effectLst/>
                <a:latin typeface="Arial" panose="020B0604020202020204" pitchFamily="34" charset="0"/>
                <a:ea typeface="Arial" panose="020B0604020202020204" pitchFamily="34" charset="0"/>
              </a:rPr>
              <a:t>The Clinical Services plan (2021-2027) incorporates the Recovery and Sustainability Plan (2022 – 2025) and provides the </a:t>
            </a:r>
            <a:r>
              <a:rPr lang="en-GB" sz="1600" b="1">
                <a:solidFill>
                  <a:srgbClr val="000000"/>
                </a:solidFill>
                <a:effectLst/>
                <a:latin typeface="Arial" panose="020B0604020202020204" pitchFamily="34" charset="0"/>
                <a:ea typeface="Arial" panose="020B0604020202020204" pitchFamily="34" charset="0"/>
              </a:rPr>
              <a:t>vehicle for delivery </a:t>
            </a:r>
            <a:r>
              <a:rPr lang="en-GB" sz="1600">
                <a:solidFill>
                  <a:srgbClr val="000000"/>
                </a:solidFill>
                <a:effectLst/>
                <a:latin typeface="Arial" panose="020B0604020202020204" pitchFamily="34" charset="0"/>
                <a:ea typeface="Arial" panose="020B0604020202020204" pitchFamily="34" charset="0"/>
              </a:rPr>
              <a:t>of critical path </a:t>
            </a:r>
            <a:r>
              <a:rPr lang="en-GB" sz="1600">
                <a:effectLst/>
                <a:latin typeface="Arial" panose="020B0604020202020204" pitchFamily="34" charset="0"/>
                <a:ea typeface="Arial" panose="020B0604020202020204" pitchFamily="34" charset="0"/>
              </a:rPr>
              <a:t>changes for the</a:t>
            </a:r>
            <a:r>
              <a:rPr lang="en-GB" sz="1600">
                <a:latin typeface="Arial" panose="020B0604020202020204" pitchFamily="34" charset="0"/>
                <a:ea typeface="Arial" panose="020B0604020202020204" pitchFamily="34" charset="0"/>
              </a:rPr>
              <a:t> next 5 years, with clinically led improvements and </a:t>
            </a:r>
            <a:r>
              <a:rPr lang="en-GB" sz="1600">
                <a:effectLst/>
                <a:latin typeface="Arial" panose="020B0604020202020204" pitchFamily="34" charset="0"/>
                <a:ea typeface="Arial" panose="020B0604020202020204" pitchFamily="34" charset="0"/>
              </a:rPr>
              <a:t>realisation of benefits </a:t>
            </a:r>
            <a:r>
              <a:rPr lang="en-GB" sz="1600">
                <a:latin typeface="Arial" panose="020B0604020202020204" pitchFamily="34" charset="0"/>
                <a:ea typeface="Arial" panose="020B0604020202020204" pitchFamily="34" charset="0"/>
              </a:rPr>
              <a:t>alongside </a:t>
            </a:r>
            <a:r>
              <a:rPr lang="en-GB" sz="1600">
                <a:effectLst/>
                <a:latin typeface="Arial" panose="020B0604020202020204" pitchFamily="34" charset="0"/>
                <a:ea typeface="Arial" panose="020B0604020202020204" pitchFamily="34" charset="0"/>
              </a:rPr>
              <a:t>operational effectiveness and efficiency.  </a:t>
            </a:r>
          </a:p>
          <a:p>
            <a:pPr marL="311150" marR="259715" indent="-6350">
              <a:lnSpc>
                <a:spcPct val="104000"/>
              </a:lnSpc>
              <a:spcAft>
                <a:spcPts val="850"/>
              </a:spcAft>
            </a:pPr>
            <a:r>
              <a:rPr lang="en-GB" sz="1600" b="1">
                <a:solidFill>
                  <a:srgbClr val="000000"/>
                </a:solidFill>
                <a:effectLst/>
                <a:latin typeface="Arial" panose="020B0604020202020204" pitchFamily="34" charset="0"/>
                <a:ea typeface="Arial" panose="020B0604020202020204" pitchFamily="34" charset="0"/>
              </a:rPr>
              <a:t>A new focus to scale up regional partnering, optimise digital solutions and innovation and adopt more sustainable approaches to healthcare and the estate  </a:t>
            </a:r>
          </a:p>
        </p:txBody>
      </p:sp>
      <p:pic>
        <p:nvPicPr>
          <p:cNvPr id="5" name="Picture 4" descr="Diagram&#10;&#10;Description automatically generated">
            <a:extLst>
              <a:ext uri="{FF2B5EF4-FFF2-40B4-BE49-F238E27FC236}">
                <a16:creationId xmlns:a16="http://schemas.microsoft.com/office/drawing/2014/main" id="{0C6E6204-868E-456B-08B0-89CDF1BAB24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2355" y="2333570"/>
            <a:ext cx="4174184" cy="4182568"/>
          </a:xfrm>
          <a:prstGeom prst="rect">
            <a:avLst/>
          </a:prstGeom>
        </p:spPr>
      </p:pic>
      <p:sp>
        <p:nvSpPr>
          <p:cNvPr id="2" name="Rectangle 1">
            <a:extLst>
              <a:ext uri="{FF2B5EF4-FFF2-40B4-BE49-F238E27FC236}">
                <a16:creationId xmlns:a16="http://schemas.microsoft.com/office/drawing/2014/main" id="{BCDA908A-EE05-A141-9E24-20FD6161B4BA}"/>
              </a:ext>
            </a:extLst>
          </p:cNvPr>
          <p:cNvSpPr/>
          <p:nvPr/>
        </p:nvSpPr>
        <p:spPr>
          <a:xfrm>
            <a:off x="8881551" y="5505410"/>
            <a:ext cx="3268097" cy="13180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ACC7CF1B-F63F-F71A-4E0E-2F0CDD341934}"/>
              </a:ext>
            </a:extLst>
          </p:cNvPr>
          <p:cNvPicPr>
            <a:picLocks noChangeAspect="1"/>
          </p:cNvPicPr>
          <p:nvPr/>
        </p:nvPicPr>
        <p:blipFill>
          <a:blip r:embed="rId3"/>
          <a:stretch>
            <a:fillRect/>
          </a:stretch>
        </p:blipFill>
        <p:spPr>
          <a:xfrm>
            <a:off x="4856607" y="2148298"/>
            <a:ext cx="7190741" cy="4269694"/>
          </a:xfrm>
          <a:prstGeom prst="rect">
            <a:avLst/>
          </a:prstGeom>
        </p:spPr>
      </p:pic>
      <p:sp>
        <p:nvSpPr>
          <p:cNvPr id="7" name="Title 2">
            <a:extLst>
              <a:ext uri="{FF2B5EF4-FFF2-40B4-BE49-F238E27FC236}">
                <a16:creationId xmlns:a16="http://schemas.microsoft.com/office/drawing/2014/main" id="{A83AC6A6-D17B-8499-ABDD-9C7E5D3E6840}"/>
              </a:ext>
            </a:extLst>
          </p:cNvPr>
          <p:cNvSpPr txBox="1">
            <a:spLocks/>
          </p:cNvSpPr>
          <p:nvPr/>
        </p:nvSpPr>
        <p:spPr>
          <a:xfrm>
            <a:off x="0" y="0"/>
            <a:ext cx="12192000" cy="446567"/>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b="1">
                <a:solidFill>
                  <a:schemeClr val="bg1"/>
                </a:solidFill>
                <a:latin typeface="Arial" panose="020B0604020202020204" pitchFamily="34" charset="0"/>
                <a:cs typeface="Arial" panose="020B0604020202020204" pitchFamily="34" charset="0"/>
              </a:rPr>
              <a:t>Clinical Services Plan 2021-2027</a:t>
            </a:r>
          </a:p>
        </p:txBody>
      </p:sp>
    </p:spTree>
    <p:extLst>
      <p:ext uri="{BB962C8B-B14F-4D97-AF65-F5344CB8AC3E}">
        <p14:creationId xmlns:p14="http://schemas.microsoft.com/office/powerpoint/2010/main" val="30978877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61FD09A-DF40-6E4C-B6B4-7F35357CD5E2}"/>
              </a:ext>
            </a:extLst>
          </p:cNvPr>
          <p:cNvSpPr>
            <a:spLocks noGrp="1"/>
          </p:cNvSpPr>
          <p:nvPr>
            <p:ph type="sldNum" sz="quarter" idx="12"/>
          </p:nvPr>
        </p:nvSpPr>
        <p:spPr/>
        <p:txBody>
          <a:bodyPr/>
          <a:lstStyle/>
          <a:p>
            <a:fld id="{9039D105-F26B-4E5B-B903-8DFF57142846}" type="slidenum">
              <a:rPr lang="en-GB" smtClean="0"/>
              <a:t>8</a:t>
            </a:fld>
            <a:endParaRPr lang="en-GB"/>
          </a:p>
        </p:txBody>
      </p:sp>
      <p:sp>
        <p:nvSpPr>
          <p:cNvPr id="6" name="Title 2">
            <a:extLst>
              <a:ext uri="{FF2B5EF4-FFF2-40B4-BE49-F238E27FC236}">
                <a16:creationId xmlns:a16="http://schemas.microsoft.com/office/drawing/2014/main" id="{EAB850B8-865C-3648-15F7-F86A3828046F}"/>
              </a:ext>
            </a:extLst>
          </p:cNvPr>
          <p:cNvSpPr txBox="1">
            <a:spLocks/>
          </p:cNvSpPr>
          <p:nvPr/>
        </p:nvSpPr>
        <p:spPr>
          <a:xfrm>
            <a:off x="0" y="0"/>
            <a:ext cx="12192000" cy="446567"/>
          </a:xfrm>
          <a:prstGeom prst="rect">
            <a:avLst/>
          </a:prstGeom>
          <a:solidFill>
            <a:schemeClr val="accent6">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b="1">
                <a:solidFill>
                  <a:schemeClr val="bg1"/>
                </a:solidFill>
                <a:latin typeface="Arial" panose="020B0604020202020204" pitchFamily="34" charset="0"/>
                <a:cs typeface="Arial" panose="020B0604020202020204" pitchFamily="34" charset="0"/>
              </a:rPr>
              <a:t>Clinical Services Plan – Case for Change</a:t>
            </a:r>
          </a:p>
        </p:txBody>
      </p:sp>
      <p:sp>
        <p:nvSpPr>
          <p:cNvPr id="10" name="TextBox 9">
            <a:extLst>
              <a:ext uri="{FF2B5EF4-FFF2-40B4-BE49-F238E27FC236}">
                <a16:creationId xmlns:a16="http://schemas.microsoft.com/office/drawing/2014/main" id="{59779B19-8875-C500-CF58-44B38B28973D}"/>
              </a:ext>
            </a:extLst>
          </p:cNvPr>
          <p:cNvSpPr txBox="1"/>
          <p:nvPr/>
        </p:nvSpPr>
        <p:spPr>
          <a:xfrm>
            <a:off x="74125" y="681921"/>
            <a:ext cx="11763980" cy="2862322"/>
          </a:xfrm>
          <a:prstGeom prst="rect">
            <a:avLst/>
          </a:prstGeom>
          <a:noFill/>
        </p:spPr>
        <p:txBody>
          <a:bodyPr wrap="square">
            <a:spAutoFit/>
          </a:bodyPr>
          <a:lstStyle/>
          <a:p>
            <a:pPr algn="just"/>
            <a:r>
              <a:rPr lang="en-GB" dirty="0"/>
              <a:t>The solid Case for Change for the Estate demonstrates that the Health Board’s plans are based on agreed clinical improvement plans, robust recovery and sustainability plans and endorsed through public and staff engagement and assessments of best practice from world class healthcare systems. The Health Board is fully committed to make the changes, find the solutions and to actively continue to collaborate with the public and partners from across the region. </a:t>
            </a:r>
          </a:p>
          <a:p>
            <a:pPr algn="just"/>
            <a:endParaRPr lang="en-GB" dirty="0"/>
          </a:p>
          <a:p>
            <a:pPr algn="just"/>
            <a:r>
              <a:rPr lang="en-GB" dirty="0"/>
              <a:t>The Case for Change shows how the CSP will demonstrably improve the health and wellbeing of the communities served and the health and care system that it is operated in. The critical path for delivery is clearly aligned to the Health Board’s Recovery and Sustainability Plan (R&amp;S Plan) and marks the pace of the major service change the Health Board is going to make in the next five years to 2027. There is clear demonstration of the scale of improvement required to both meet and realise the benefits, to: </a:t>
            </a:r>
          </a:p>
        </p:txBody>
      </p:sp>
      <p:sp>
        <p:nvSpPr>
          <p:cNvPr id="11" name="TextBox 10">
            <a:extLst>
              <a:ext uri="{FF2B5EF4-FFF2-40B4-BE49-F238E27FC236}">
                <a16:creationId xmlns:a16="http://schemas.microsoft.com/office/drawing/2014/main" id="{04B5B632-0AAA-57CC-91C3-FF8FDF1EEF6E}"/>
              </a:ext>
            </a:extLst>
          </p:cNvPr>
          <p:cNvSpPr txBox="1"/>
          <p:nvPr/>
        </p:nvSpPr>
        <p:spPr>
          <a:xfrm>
            <a:off x="74125" y="4143823"/>
            <a:ext cx="6277513" cy="1200329"/>
          </a:xfrm>
          <a:prstGeom prst="rect">
            <a:avLst/>
          </a:prstGeom>
          <a:noFill/>
        </p:spPr>
        <p:txBody>
          <a:bodyPr wrap="square">
            <a:spAutoFit/>
          </a:bodyPr>
          <a:lstStyle/>
          <a:p>
            <a:pPr marL="285750" indent="-285750">
              <a:buClr>
                <a:schemeClr val="tx1"/>
              </a:buClr>
              <a:buFont typeface="Courier New" panose="02070309020205020404" pitchFamily="49" charset="0"/>
              <a:buChar char="o"/>
            </a:pPr>
            <a:r>
              <a:rPr lang="en-GB"/>
              <a:t> Improving the population wellbeing; </a:t>
            </a:r>
          </a:p>
          <a:p>
            <a:pPr marL="285750" indent="-285750">
              <a:buClr>
                <a:schemeClr val="tx1"/>
              </a:buClr>
              <a:buFont typeface="Courier New" panose="02070309020205020404" pitchFamily="49" charset="0"/>
              <a:buChar char="o"/>
            </a:pPr>
            <a:r>
              <a:rPr lang="en-GB"/>
              <a:t> Support the complex healthcare needs of the people served; </a:t>
            </a:r>
          </a:p>
          <a:p>
            <a:pPr marL="285750" indent="-285750">
              <a:buClr>
                <a:schemeClr val="tx1"/>
              </a:buClr>
              <a:buFont typeface="Courier New" panose="02070309020205020404" pitchFamily="49" charset="0"/>
              <a:buChar char="o"/>
            </a:pPr>
            <a:r>
              <a:rPr lang="en-GB"/>
              <a:t> Improve operational effectiveness and efficiency; </a:t>
            </a:r>
          </a:p>
          <a:p>
            <a:pPr marL="285750" indent="-285750">
              <a:buClr>
                <a:schemeClr val="tx1"/>
              </a:buClr>
              <a:buFont typeface="Courier New" panose="02070309020205020404" pitchFamily="49" charset="0"/>
              <a:buChar char="o"/>
            </a:pPr>
            <a:r>
              <a:rPr lang="en-GB"/>
              <a:t> Implement clinically led service change; </a:t>
            </a:r>
          </a:p>
        </p:txBody>
      </p:sp>
      <p:sp>
        <p:nvSpPr>
          <p:cNvPr id="12" name="TextBox 11">
            <a:extLst>
              <a:ext uri="{FF2B5EF4-FFF2-40B4-BE49-F238E27FC236}">
                <a16:creationId xmlns:a16="http://schemas.microsoft.com/office/drawing/2014/main" id="{5DF44725-659A-D10E-D54D-348803DEE5A8}"/>
              </a:ext>
            </a:extLst>
          </p:cNvPr>
          <p:cNvSpPr txBox="1"/>
          <p:nvPr/>
        </p:nvSpPr>
        <p:spPr>
          <a:xfrm>
            <a:off x="6351638" y="4070871"/>
            <a:ext cx="5250427" cy="1200329"/>
          </a:xfrm>
          <a:prstGeom prst="rect">
            <a:avLst/>
          </a:prstGeom>
          <a:noFill/>
        </p:spPr>
        <p:txBody>
          <a:bodyPr wrap="square">
            <a:spAutoFit/>
          </a:bodyPr>
          <a:lstStyle/>
          <a:p>
            <a:pPr marL="285750" indent="-285750">
              <a:buFont typeface="Courier New" panose="02070309020205020404" pitchFamily="49" charset="0"/>
              <a:buChar char="o"/>
            </a:pPr>
            <a:r>
              <a:rPr lang="en-GB"/>
              <a:t>Scale up the regional partnering for new pathways of care; </a:t>
            </a:r>
          </a:p>
          <a:p>
            <a:pPr marL="285750" indent="-285750">
              <a:buFont typeface="Courier New" panose="02070309020205020404" pitchFamily="49" charset="0"/>
              <a:buChar char="o"/>
            </a:pPr>
            <a:r>
              <a:rPr lang="en-GB"/>
              <a:t>Optimise digital solutions and innovation; </a:t>
            </a:r>
          </a:p>
          <a:p>
            <a:pPr marL="285750" indent="-285750">
              <a:buFont typeface="Courier New" panose="02070309020205020404" pitchFamily="49" charset="0"/>
              <a:buChar char="o"/>
            </a:pPr>
            <a:r>
              <a:rPr lang="en-GB"/>
              <a:t>Adopt more sustainable approaches to healthcare. </a:t>
            </a:r>
          </a:p>
        </p:txBody>
      </p:sp>
    </p:spTree>
    <p:extLst>
      <p:ext uri="{BB962C8B-B14F-4D97-AF65-F5344CB8AC3E}">
        <p14:creationId xmlns:p14="http://schemas.microsoft.com/office/powerpoint/2010/main" val="3543959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C4FA6F-EBA0-DED1-AA04-241DC5A9870A}"/>
              </a:ext>
            </a:extLst>
          </p:cNvPr>
          <p:cNvSpPr>
            <a:spLocks noGrp="1"/>
          </p:cNvSpPr>
          <p:nvPr>
            <p:ph type="title"/>
          </p:nvPr>
        </p:nvSpPr>
        <p:spPr>
          <a:xfrm>
            <a:off x="0" y="2939566"/>
            <a:ext cx="12192000" cy="641834"/>
          </a:xfrm>
          <a:solidFill>
            <a:schemeClr val="accent6">
              <a:lumMod val="75000"/>
            </a:schemeClr>
          </a:solidFill>
        </p:spPr>
        <p:txBody>
          <a:bodyPr>
            <a:noAutofit/>
          </a:bodyPr>
          <a:lstStyle/>
          <a:p>
            <a:pPr algn="ctr"/>
            <a:r>
              <a:rPr lang="en-GB" sz="2800" b="1">
                <a:solidFill>
                  <a:schemeClr val="bg1"/>
                </a:solidFill>
                <a:latin typeface="Arial" panose="020B0604020202020204" pitchFamily="34" charset="0"/>
                <a:cs typeface="Arial" panose="020B0604020202020204" pitchFamily="34" charset="0"/>
              </a:rPr>
              <a:t>2. Where are we now? Condition Surveys</a:t>
            </a:r>
          </a:p>
        </p:txBody>
      </p:sp>
      <p:sp>
        <p:nvSpPr>
          <p:cNvPr id="2" name="Slide Number Placeholder 1">
            <a:extLst>
              <a:ext uri="{FF2B5EF4-FFF2-40B4-BE49-F238E27FC236}">
                <a16:creationId xmlns:a16="http://schemas.microsoft.com/office/drawing/2014/main" id="{5AC90E9C-4D53-506E-3058-A5B6CD002644}"/>
              </a:ext>
            </a:extLst>
          </p:cNvPr>
          <p:cNvSpPr>
            <a:spLocks noGrp="1"/>
          </p:cNvSpPr>
          <p:nvPr>
            <p:ph type="sldNum" sz="quarter" idx="12"/>
          </p:nvPr>
        </p:nvSpPr>
        <p:spPr/>
        <p:txBody>
          <a:bodyPr/>
          <a:lstStyle/>
          <a:p>
            <a:fld id="{9039D105-F26B-4E5B-B903-8DFF57142846}" type="slidenum">
              <a:rPr lang="en-GB" smtClean="0"/>
              <a:t>9</a:t>
            </a:fld>
            <a:endParaRPr lang="en-GB"/>
          </a:p>
        </p:txBody>
      </p:sp>
    </p:spTree>
    <p:extLst>
      <p:ext uri="{BB962C8B-B14F-4D97-AF65-F5344CB8AC3E}">
        <p14:creationId xmlns:p14="http://schemas.microsoft.com/office/powerpoint/2010/main" val="29119012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1FD08B0E3FB9F43A0E3B28A8835C890" ma:contentTypeVersion="4" ma:contentTypeDescription="Create a new document." ma:contentTypeScope="" ma:versionID="f6a4542d6fc4a6e93d9f2ae3306788b1">
  <xsd:schema xmlns:xsd="http://www.w3.org/2001/XMLSchema" xmlns:xs="http://www.w3.org/2001/XMLSchema" xmlns:p="http://schemas.microsoft.com/office/2006/metadata/properties" xmlns:ns2="c1cf29b9-a635-44bc-a8c8-440f709a1fc7" xmlns:ns3="e137e5b7-eb4e-4db0-aeb7-ec85a4c4191c" targetNamespace="http://schemas.microsoft.com/office/2006/metadata/properties" ma:root="true" ma:fieldsID="9ac243874a678378db875305b572eec6" ns2:_="" ns3:_="">
    <xsd:import namespace="c1cf29b9-a635-44bc-a8c8-440f709a1fc7"/>
    <xsd:import namespace="e137e5b7-eb4e-4db0-aeb7-ec85a4c4191c"/>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1cf29b9-a635-44bc-a8c8-440f709a1f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137e5b7-eb4e-4db0-aeb7-ec85a4c4191c"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ED710D7-3A04-4C8F-B0A6-3B0980EDC519}">
  <ds:schemaRefs>
    <ds:schemaRef ds:uri="c1cf29b9-a635-44bc-a8c8-440f709a1fc7"/>
    <ds:schemaRef ds:uri="e137e5b7-eb4e-4db0-aeb7-ec85a4c4191c"/>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AD7389E1-F356-44A3-B0E8-54283C67F219}">
  <ds:schemaRefs>
    <ds:schemaRef ds:uri="c1cf29b9-a635-44bc-a8c8-440f709a1fc7"/>
    <ds:schemaRef ds:uri="e137e5b7-eb4e-4db0-aeb7-ec85a4c4191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FC0398BF-1C2F-417A-B64E-608C03C39B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TotalTime>
  <Words>6428</Words>
  <Application>Microsoft Office PowerPoint</Application>
  <PresentationFormat>Widescreen</PresentationFormat>
  <Paragraphs>737</Paragraphs>
  <Slides>56</Slides>
  <Notes>16</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56</vt:i4>
      </vt:variant>
    </vt:vector>
  </HeadingPairs>
  <TitlesOfParts>
    <vt:vector size="68" baseType="lpstr">
      <vt:lpstr>Arial</vt:lpstr>
      <vt:lpstr>Calibri</vt:lpstr>
      <vt:lpstr>Calibri Light</vt:lpstr>
      <vt:lpstr>Courier New</vt:lpstr>
      <vt:lpstr>Helvetica</vt:lpstr>
      <vt:lpstr>Nirmala UI Semilight</vt:lpstr>
      <vt:lpstr>Segoe UI</vt:lpstr>
      <vt:lpstr>Times New Roman</vt:lpstr>
      <vt:lpstr>Verdana</vt:lpstr>
      <vt:lpstr>Wingdings</vt:lpstr>
      <vt:lpstr>Office Theme</vt:lpstr>
      <vt:lpstr>Worksheet</vt:lpstr>
      <vt:lpstr>“Changing for the Future” Estates Strategy</vt:lpstr>
      <vt:lpstr>PowerPoint Presentation</vt:lpstr>
      <vt:lpstr>1. Estates Strategy – Strategic Context</vt:lpstr>
      <vt:lpstr>PowerPoint Presentation</vt:lpstr>
      <vt:lpstr>PowerPoint Presentation</vt:lpstr>
      <vt:lpstr>PowerPoint Presentation</vt:lpstr>
      <vt:lpstr>PowerPoint Presentation</vt:lpstr>
      <vt:lpstr>PowerPoint Presentation</vt:lpstr>
      <vt:lpstr>2. Where are we now? Condition Surveys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3. Where do we want to be - Clinical Services Plan</vt:lpstr>
      <vt:lpstr>PowerPoint Presentation</vt:lpstr>
      <vt:lpstr>PowerPoint Presentation</vt:lpstr>
      <vt:lpstr>PowerPoint Presentation</vt:lpstr>
      <vt:lpstr>4. How do we get there - Site Development Control Plans</vt:lpstr>
      <vt:lpstr>PowerPoint Presentation</vt:lpstr>
      <vt:lpstr>PowerPoint Presentation</vt:lpstr>
      <vt:lpstr>PowerPoint Presentation</vt:lpstr>
      <vt:lpstr>PowerPoint Presentation</vt:lpstr>
      <vt:lpstr>PowerPoint Presentation</vt:lpstr>
      <vt:lpstr>PowerPoint Presentation</vt:lpstr>
      <vt:lpstr>5. How do we get there – Finance, Commercials and Disposals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6. How do we get there – Decarbonisation.</vt:lpstr>
      <vt:lpstr>PowerPoint Presentation</vt:lpstr>
      <vt:lpstr>PowerPoint Presentation</vt:lpstr>
      <vt:lpstr>7 Summary – Case for Change.</vt:lpstr>
      <vt:lpstr>Summary - Case for Change</vt:lpstr>
    </vt:vector>
  </TitlesOfParts>
  <Company>SBU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Ian MacDonald (Swansea Bay UHB - Finance)</dc:creator>
  <cp:lastModifiedBy>Darren Griffiths (Swansea Bay UHB - Finance)</cp:lastModifiedBy>
  <cp:revision>3</cp:revision>
  <dcterms:created xsi:type="dcterms:W3CDTF">2022-11-03T16:40:32Z</dcterms:created>
  <dcterms:modified xsi:type="dcterms:W3CDTF">2023-05-18T20:52:35Z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0x010100B1FD08B0E3FB9F43A0E3B28A8835C890</vt:lpwstr>
  </property>
</Properties>
</file>