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58"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126023-5D62-2B28-88DF-94D3EE132638}" v="33" dt="2024-08-15T08:41:53.0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391" autoAdjust="0"/>
    <p:restoredTop sz="94660"/>
  </p:normalViewPr>
  <p:slideViewPr>
    <p:cSldViewPr snapToGrid="0">
      <p:cViewPr varScale="1">
        <p:scale>
          <a:sx n="113" d="100"/>
          <a:sy n="113" d="100"/>
        </p:scale>
        <p:origin x="106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145EEB5-F74B-4009-B99E-8D674BAAB815}" type="datetimeFigureOut">
              <a:rPr lang="en-GB" smtClean="0"/>
              <a:t>22/11/2024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FA1305-736C-43BE-B8FA-7778E9D62646}" type="slidenum">
              <a:rPr lang="en-GB" smtClean="0"/>
              <a:t>‹#›</a:t>
            </a:fld>
            <a:endParaRPr lang="en-GB"/>
          </a:p>
        </p:txBody>
      </p:sp>
    </p:spTree>
    <p:extLst>
      <p:ext uri="{BB962C8B-B14F-4D97-AF65-F5344CB8AC3E}">
        <p14:creationId xmlns:p14="http://schemas.microsoft.com/office/powerpoint/2010/main" val="3296266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145EEB5-F74B-4009-B99E-8D674BAAB815}" type="datetimeFigureOut">
              <a:rPr lang="en-GB" smtClean="0"/>
              <a:t>22/11/2024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FA1305-736C-43BE-B8FA-7778E9D62646}" type="slidenum">
              <a:rPr lang="en-GB" smtClean="0"/>
              <a:t>‹#›</a:t>
            </a:fld>
            <a:endParaRPr lang="en-GB"/>
          </a:p>
        </p:txBody>
      </p:sp>
    </p:spTree>
    <p:extLst>
      <p:ext uri="{BB962C8B-B14F-4D97-AF65-F5344CB8AC3E}">
        <p14:creationId xmlns:p14="http://schemas.microsoft.com/office/powerpoint/2010/main" val="159948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145EEB5-F74B-4009-B99E-8D674BAAB815}" type="datetimeFigureOut">
              <a:rPr lang="en-GB" smtClean="0"/>
              <a:t>22/11/2024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FA1305-736C-43BE-B8FA-7778E9D62646}" type="slidenum">
              <a:rPr lang="en-GB" smtClean="0"/>
              <a:t>‹#›</a:t>
            </a:fld>
            <a:endParaRPr lang="en-GB"/>
          </a:p>
        </p:txBody>
      </p:sp>
    </p:spTree>
    <p:extLst>
      <p:ext uri="{BB962C8B-B14F-4D97-AF65-F5344CB8AC3E}">
        <p14:creationId xmlns:p14="http://schemas.microsoft.com/office/powerpoint/2010/main" val="336101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145EEB5-F74B-4009-B99E-8D674BAAB815}" type="datetimeFigureOut">
              <a:rPr lang="en-GB" smtClean="0"/>
              <a:t>22/11/2024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FA1305-736C-43BE-B8FA-7778E9D62646}" type="slidenum">
              <a:rPr lang="en-GB" smtClean="0"/>
              <a:t>‹#›</a:t>
            </a:fld>
            <a:endParaRPr lang="en-GB"/>
          </a:p>
        </p:txBody>
      </p:sp>
    </p:spTree>
    <p:extLst>
      <p:ext uri="{BB962C8B-B14F-4D97-AF65-F5344CB8AC3E}">
        <p14:creationId xmlns:p14="http://schemas.microsoft.com/office/powerpoint/2010/main" val="3994667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45EEB5-F74B-4009-B99E-8D674BAAB815}" type="datetimeFigureOut">
              <a:rPr lang="en-GB" smtClean="0"/>
              <a:t>22/11/2024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FA1305-736C-43BE-B8FA-7778E9D62646}" type="slidenum">
              <a:rPr lang="en-GB" smtClean="0"/>
              <a:t>‹#›</a:t>
            </a:fld>
            <a:endParaRPr lang="en-GB"/>
          </a:p>
        </p:txBody>
      </p:sp>
    </p:spTree>
    <p:extLst>
      <p:ext uri="{BB962C8B-B14F-4D97-AF65-F5344CB8AC3E}">
        <p14:creationId xmlns:p14="http://schemas.microsoft.com/office/powerpoint/2010/main" val="3334812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145EEB5-F74B-4009-B99E-8D674BAAB815}" type="datetimeFigureOut">
              <a:rPr lang="en-GB" smtClean="0"/>
              <a:t>22/11/2024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FA1305-736C-43BE-B8FA-7778E9D62646}" type="slidenum">
              <a:rPr lang="en-GB" smtClean="0"/>
              <a:t>‹#›</a:t>
            </a:fld>
            <a:endParaRPr lang="en-GB"/>
          </a:p>
        </p:txBody>
      </p:sp>
    </p:spTree>
    <p:extLst>
      <p:ext uri="{BB962C8B-B14F-4D97-AF65-F5344CB8AC3E}">
        <p14:creationId xmlns:p14="http://schemas.microsoft.com/office/powerpoint/2010/main" val="3021558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145EEB5-F74B-4009-B99E-8D674BAAB815}" type="datetimeFigureOut">
              <a:rPr lang="en-GB" smtClean="0"/>
              <a:t>22/11/2024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EFA1305-736C-43BE-B8FA-7778E9D62646}" type="slidenum">
              <a:rPr lang="en-GB" smtClean="0"/>
              <a:t>‹#›</a:t>
            </a:fld>
            <a:endParaRPr lang="en-GB"/>
          </a:p>
        </p:txBody>
      </p:sp>
    </p:spTree>
    <p:extLst>
      <p:ext uri="{BB962C8B-B14F-4D97-AF65-F5344CB8AC3E}">
        <p14:creationId xmlns:p14="http://schemas.microsoft.com/office/powerpoint/2010/main" val="88448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145EEB5-F74B-4009-B99E-8D674BAAB815}" type="datetimeFigureOut">
              <a:rPr lang="en-GB" smtClean="0"/>
              <a:t>22/11/2024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EFA1305-736C-43BE-B8FA-7778E9D62646}" type="slidenum">
              <a:rPr lang="en-GB" smtClean="0"/>
              <a:t>‹#›</a:t>
            </a:fld>
            <a:endParaRPr lang="en-GB"/>
          </a:p>
        </p:txBody>
      </p:sp>
    </p:spTree>
    <p:extLst>
      <p:ext uri="{BB962C8B-B14F-4D97-AF65-F5344CB8AC3E}">
        <p14:creationId xmlns:p14="http://schemas.microsoft.com/office/powerpoint/2010/main" val="4034038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45EEB5-F74B-4009-B99E-8D674BAAB815}" type="datetimeFigureOut">
              <a:rPr lang="en-GB" smtClean="0"/>
              <a:t>22/11/2024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EFA1305-736C-43BE-B8FA-7778E9D62646}" type="slidenum">
              <a:rPr lang="en-GB" smtClean="0"/>
              <a:t>‹#›</a:t>
            </a:fld>
            <a:endParaRPr lang="en-GB"/>
          </a:p>
        </p:txBody>
      </p:sp>
    </p:spTree>
    <p:extLst>
      <p:ext uri="{BB962C8B-B14F-4D97-AF65-F5344CB8AC3E}">
        <p14:creationId xmlns:p14="http://schemas.microsoft.com/office/powerpoint/2010/main" val="3074463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145EEB5-F74B-4009-B99E-8D674BAAB815}" type="datetimeFigureOut">
              <a:rPr lang="en-GB" smtClean="0"/>
              <a:t>22/11/2024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FA1305-736C-43BE-B8FA-7778E9D62646}" type="slidenum">
              <a:rPr lang="en-GB" smtClean="0"/>
              <a:t>‹#›</a:t>
            </a:fld>
            <a:endParaRPr lang="en-GB"/>
          </a:p>
        </p:txBody>
      </p:sp>
    </p:spTree>
    <p:extLst>
      <p:ext uri="{BB962C8B-B14F-4D97-AF65-F5344CB8AC3E}">
        <p14:creationId xmlns:p14="http://schemas.microsoft.com/office/powerpoint/2010/main" val="4091438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145EEB5-F74B-4009-B99E-8D674BAAB815}" type="datetimeFigureOut">
              <a:rPr lang="en-GB" smtClean="0"/>
              <a:t>22/11/2024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FA1305-736C-43BE-B8FA-7778E9D62646}" type="slidenum">
              <a:rPr lang="en-GB" smtClean="0"/>
              <a:t>‹#›</a:t>
            </a:fld>
            <a:endParaRPr lang="en-GB"/>
          </a:p>
        </p:txBody>
      </p:sp>
    </p:spTree>
    <p:extLst>
      <p:ext uri="{BB962C8B-B14F-4D97-AF65-F5344CB8AC3E}">
        <p14:creationId xmlns:p14="http://schemas.microsoft.com/office/powerpoint/2010/main" val="1153604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45EEB5-F74B-4009-B99E-8D674BAAB815}" type="datetimeFigureOut">
              <a:rPr lang="en-GB" smtClean="0"/>
              <a:t>22/11/2024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FA1305-736C-43BE-B8FA-7778E9D62646}" type="slidenum">
              <a:rPr lang="en-GB" smtClean="0"/>
              <a:t>‹#›</a:t>
            </a:fld>
            <a:endParaRPr lang="en-GB"/>
          </a:p>
        </p:txBody>
      </p:sp>
    </p:spTree>
    <p:extLst>
      <p:ext uri="{BB962C8B-B14F-4D97-AF65-F5344CB8AC3E}">
        <p14:creationId xmlns:p14="http://schemas.microsoft.com/office/powerpoint/2010/main" val="41321998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SBU.Partnerships@wales.nhs.uk" TargetMode="Externa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81281" y="1694967"/>
            <a:ext cx="5678367" cy="2644277"/>
          </a:xfrm>
        </p:spPr>
        <p:txBody>
          <a:bodyPr>
            <a:normAutofit fontScale="47500" lnSpcReduction="20000"/>
          </a:bodyPr>
          <a:lstStyle/>
          <a:p>
            <a:pPr marL="0" indent="0">
              <a:buNone/>
            </a:pPr>
            <a:r>
              <a:rPr lang="en-GB" sz="2500" b="1" dirty="0">
                <a:latin typeface="Arial" panose="020B0604020202020204" pitchFamily="34" charset="0"/>
                <a:cs typeface="Arial" panose="020B0604020202020204" pitchFamily="34" charset="0"/>
              </a:rPr>
              <a:t>What is the Right Care Right Person?</a:t>
            </a:r>
          </a:p>
          <a:p>
            <a:pPr marL="0" indent="0" fontAlgn="base">
              <a:buNone/>
            </a:pPr>
            <a:r>
              <a:rPr lang="en-GB" sz="2500" dirty="0">
                <a:latin typeface="Arial" panose="020B0604020202020204" pitchFamily="34" charset="0"/>
                <a:cs typeface="Arial" panose="020B0604020202020204" pitchFamily="34" charset="0"/>
              </a:rPr>
              <a:t>The Right Care Right Person (RCRP) is a Police policy that will be making  changes to the response to calls relating to the health, wellbeing and mental health of service users.  Some of the key drivers for this policy are as follows: </a:t>
            </a:r>
          </a:p>
          <a:p>
            <a:pPr lvl="1" fontAlgn="base"/>
            <a:r>
              <a:rPr lang="en-GB" sz="2500" dirty="0">
                <a:latin typeface="Arial" panose="020B0604020202020204" pitchFamily="34" charset="0"/>
                <a:cs typeface="Arial" panose="020B0604020202020204" pitchFamily="34" charset="0"/>
              </a:rPr>
              <a:t>Police forces frequently deal with a wide variety of incidents and calls for assistance. Some of these are policing matters, others are in relation to mental health, concern for welfare and social care issues. </a:t>
            </a:r>
          </a:p>
          <a:p>
            <a:pPr lvl="1" fontAlgn="base"/>
            <a:r>
              <a:rPr lang="en-GB" sz="2500" dirty="0">
                <a:latin typeface="Arial" panose="020B0604020202020204" pitchFamily="34" charset="0"/>
                <a:cs typeface="Arial" panose="020B0604020202020204" pitchFamily="34" charset="0"/>
              </a:rPr>
              <a:t>The police are not always the most appropriate service to respond in these situations </a:t>
            </a:r>
          </a:p>
          <a:p>
            <a:pPr lvl="1" fontAlgn="base"/>
            <a:r>
              <a:rPr lang="en-GB" sz="2500" dirty="0">
                <a:latin typeface="Arial" panose="020B0604020202020204" pitchFamily="34" charset="0"/>
                <a:cs typeface="Arial" panose="020B0604020202020204" pitchFamily="34" charset="0"/>
              </a:rPr>
              <a:t>The police role often overlaps various parts of the NHS and other agencies. The police are often seen by the public as a ‘do all’ service. </a:t>
            </a:r>
          </a:p>
          <a:p>
            <a:pPr lvl="1" fontAlgn="base"/>
            <a:r>
              <a:rPr lang="en-GB" sz="2500" dirty="0">
                <a:latin typeface="Arial" panose="020B0604020202020204" pitchFamily="34" charset="0"/>
                <a:cs typeface="Arial" panose="020B0604020202020204" pitchFamily="34" charset="0"/>
              </a:rPr>
              <a:t>Consequently, substantial demand is placed on police resources to deal with calls for service that may be better suited to other agencies, and diverting officers away from core policing functions </a:t>
            </a:r>
          </a:p>
          <a:p>
            <a:pPr marL="0" indent="0" fontAlgn="base">
              <a:buNone/>
            </a:pPr>
            <a:r>
              <a:rPr lang="en-GB" sz="2500" dirty="0">
                <a:latin typeface="Arial" panose="020B0604020202020204" pitchFamily="34" charset="0"/>
                <a:cs typeface="Arial" panose="020B0604020202020204" pitchFamily="34" charset="0"/>
              </a:rPr>
              <a:t>The implementation of the RCRP will be phased as outlined below: </a:t>
            </a:r>
          </a:p>
          <a:p>
            <a:pPr fontAlgn="base"/>
            <a:endParaRPr lang="en-GB" sz="2000" dirty="0">
              <a:latin typeface="Arial" panose="020B0604020202020204" pitchFamily="34" charset="0"/>
              <a:cs typeface="Arial" panose="020B0604020202020204" pitchFamily="34" charset="0"/>
            </a:endParaRPr>
          </a:p>
          <a:p>
            <a:pPr fontAlgn="base"/>
            <a:endParaRPr lang="en-GB" sz="2000" dirty="0">
              <a:latin typeface="Arial" panose="020B0604020202020204" pitchFamily="34" charset="0"/>
              <a:cs typeface="Arial" panose="020B0604020202020204" pitchFamily="34" charset="0"/>
            </a:endParaRPr>
          </a:p>
          <a:p>
            <a:endParaRPr lang="en-GB" dirty="0"/>
          </a:p>
        </p:txBody>
      </p:sp>
      <p:sp>
        <p:nvSpPr>
          <p:cNvPr id="4" name="Content Placeholder 3"/>
          <p:cNvSpPr>
            <a:spLocks noGrp="1"/>
          </p:cNvSpPr>
          <p:nvPr>
            <p:ph sz="half" idx="2"/>
          </p:nvPr>
        </p:nvSpPr>
        <p:spPr>
          <a:xfrm>
            <a:off x="5959648" y="1345417"/>
            <a:ext cx="6150836" cy="5512583"/>
          </a:xfrm>
        </p:spPr>
        <p:txBody>
          <a:bodyPr vert="horz" lIns="91440" tIns="45720" rIns="91440" bIns="45720" rtlCol="0" anchor="t">
            <a:noAutofit/>
          </a:bodyPr>
          <a:lstStyle/>
          <a:p>
            <a:pPr marL="0" indent="0">
              <a:buNone/>
            </a:pPr>
            <a:r>
              <a:rPr lang="en-GB" sz="1200" b="1" dirty="0">
                <a:latin typeface="Arial" panose="020B0604020202020204" pitchFamily="34" charset="0"/>
                <a:cs typeface="Arial" panose="020B0604020202020204" pitchFamily="34" charset="0"/>
              </a:rPr>
              <a:t>When RCRP is implemented Police will still attend calls where: </a:t>
            </a:r>
          </a:p>
          <a:p>
            <a:pPr lvl="1" fontAlgn="base">
              <a:lnSpc>
                <a:spcPct val="100000"/>
              </a:lnSpc>
            </a:pPr>
            <a:r>
              <a:rPr lang="en-GB" sz="1200" dirty="0">
                <a:latin typeface="Arial" panose="020B0604020202020204" pitchFamily="34" charset="0"/>
                <a:cs typeface="Arial" panose="020B0604020202020204" pitchFamily="34" charset="0"/>
              </a:rPr>
              <a:t>There is a threat to life </a:t>
            </a:r>
          </a:p>
          <a:p>
            <a:pPr lvl="1" fontAlgn="base">
              <a:lnSpc>
                <a:spcPct val="100000"/>
              </a:lnSpc>
            </a:pPr>
            <a:r>
              <a:rPr lang="en-GB" sz="1200" dirty="0">
                <a:latin typeface="Arial" panose="020B0604020202020204" pitchFamily="34" charset="0"/>
                <a:cs typeface="Arial" panose="020B0604020202020204" pitchFamily="34" charset="0"/>
              </a:rPr>
              <a:t>There is a threat of serious harm </a:t>
            </a:r>
          </a:p>
          <a:p>
            <a:pPr lvl="1" fontAlgn="base">
              <a:lnSpc>
                <a:spcPct val="100000"/>
              </a:lnSpc>
            </a:pPr>
            <a:r>
              <a:rPr lang="en-GB" sz="1200" dirty="0">
                <a:latin typeface="Arial" panose="020B0604020202020204" pitchFamily="34" charset="0"/>
                <a:cs typeface="Arial" panose="020B0604020202020204" pitchFamily="34" charset="0"/>
              </a:rPr>
              <a:t>Police powers are required </a:t>
            </a:r>
          </a:p>
          <a:p>
            <a:pPr lvl="1" fontAlgn="base">
              <a:lnSpc>
                <a:spcPct val="100000"/>
              </a:lnSpc>
            </a:pPr>
            <a:r>
              <a:rPr lang="en-GB" sz="1200" dirty="0">
                <a:latin typeface="Arial" panose="020B0604020202020204" pitchFamily="34" charset="0"/>
                <a:cs typeface="Arial" panose="020B0604020202020204" pitchFamily="34" charset="0"/>
              </a:rPr>
              <a:t>A crime has occurred / suspected  </a:t>
            </a:r>
          </a:p>
          <a:p>
            <a:pPr lvl="1" fontAlgn="base">
              <a:lnSpc>
                <a:spcPct val="100000"/>
              </a:lnSpc>
            </a:pPr>
            <a:r>
              <a:rPr lang="en-GB" sz="1200" dirty="0">
                <a:latin typeface="Arial" panose="020B0604020202020204" pitchFamily="34" charset="0"/>
                <a:cs typeface="Arial" panose="020B0604020202020204" pitchFamily="34" charset="0"/>
              </a:rPr>
              <a:t>The person is a missing person (responding to a missing person report is excluded from RCRP)</a:t>
            </a:r>
          </a:p>
          <a:p>
            <a:pPr marL="0" indent="0">
              <a:buNone/>
            </a:pPr>
            <a:r>
              <a:rPr lang="en-GB" sz="1200" b="1" dirty="0">
                <a:latin typeface="Arial" panose="020B0604020202020204" pitchFamily="34" charset="0"/>
                <a:cs typeface="Arial" panose="020B0604020202020204" pitchFamily="34" charset="0"/>
              </a:rPr>
              <a:t>Swansea Bay UHB Position</a:t>
            </a:r>
          </a:p>
          <a:p>
            <a:pPr marL="0" indent="0" fontAlgn="base">
              <a:buNone/>
            </a:pPr>
            <a:r>
              <a:rPr lang="en-GB" sz="1200" dirty="0">
                <a:latin typeface="Arial" panose="020B0604020202020204" pitchFamily="34" charset="0"/>
                <a:cs typeface="Arial" panose="020B0604020202020204" pitchFamily="34" charset="0"/>
              </a:rPr>
              <a:t>The Health Board have set-up a task &amp; finish group to assess the impact of this new Policy, to identify the most vulnerable groups and take action on the implications for our services, staff training, polices and procedures.  It is important to recognise that this is an updated position by the Police and not a complete withdrawal, and </a:t>
            </a:r>
            <a:r>
              <a:rPr lang="en-GB" sz="1200" b="1" dirty="0">
                <a:latin typeface="Arial" panose="020B0604020202020204" pitchFamily="34" charset="0"/>
                <a:cs typeface="Arial" panose="020B0604020202020204" pitchFamily="34" charset="0"/>
              </a:rPr>
              <a:t>staff should still call the Police when they assess that they are needed.</a:t>
            </a:r>
          </a:p>
          <a:p>
            <a:pPr marL="0" indent="0" fontAlgn="base">
              <a:buNone/>
            </a:pPr>
            <a:r>
              <a:rPr lang="en-GB" sz="1200" dirty="0">
                <a:latin typeface="Arial" panose="020B0604020202020204" pitchFamily="34" charset="0"/>
                <a:cs typeface="Arial" panose="020B0604020202020204" pitchFamily="34" charset="0"/>
              </a:rPr>
              <a:t>Some additional considerations will be made when dealing with children and young people​. </a:t>
            </a:r>
            <a:r>
              <a:rPr lang="en-US" sz="1200" dirty="0">
                <a:latin typeface="Arial" panose="020B0604020202020204" pitchFamily="34" charset="0"/>
                <a:cs typeface="Arial" panose="020B0604020202020204" pitchFamily="34" charset="0"/>
              </a:rPr>
              <a:t>The Children Act 1989 introduced Significant Harm as the threshold that justifies compulsory intervention in family life in the best interests of children.  Physical Abuse, Sexual Abuse, Emotional Abuse and Neglect are all categories of Significant Harm.</a:t>
            </a:r>
            <a:r>
              <a:rPr lang="en-GB" sz="1200" dirty="0">
                <a:latin typeface="Arial" panose="020B0604020202020204" pitchFamily="34" charset="0"/>
                <a:cs typeface="Arial" panose="020B0604020202020204" pitchFamily="34" charset="0"/>
              </a:rPr>
              <a:t>​ The role of police in safeguarding is not affected.   </a:t>
            </a:r>
          </a:p>
          <a:p>
            <a:pPr marL="0" indent="0">
              <a:buNone/>
            </a:pPr>
            <a:r>
              <a:rPr lang="en-GB" sz="1200" b="1" dirty="0">
                <a:latin typeface="Arial"/>
                <a:cs typeface="Arial"/>
              </a:rPr>
              <a:t>What do I need to do now? </a:t>
            </a:r>
          </a:p>
          <a:p>
            <a:pPr marL="0" indent="0">
              <a:buNone/>
            </a:pPr>
            <a:r>
              <a:rPr lang="en-GB" sz="1200" b="1" dirty="0">
                <a:latin typeface="Arial"/>
                <a:cs typeface="Arial"/>
              </a:rPr>
              <a:t>There is no need to change your current response to incidents</a:t>
            </a:r>
            <a:r>
              <a:rPr lang="en-GB" sz="1200" dirty="0">
                <a:latin typeface="Arial"/>
                <a:cs typeface="Arial"/>
              </a:rPr>
              <a:t>. Continue to call the police when indicated as per your service area’s usual practice</a:t>
            </a:r>
          </a:p>
          <a:p>
            <a:pPr marL="0" indent="0">
              <a:buNone/>
            </a:pPr>
            <a:r>
              <a:rPr lang="en-GB" sz="1200" b="1" dirty="0">
                <a:latin typeface="Arial"/>
                <a:cs typeface="Arial"/>
              </a:rPr>
              <a:t>Await further updates and guidance. </a:t>
            </a:r>
            <a:r>
              <a:rPr lang="en-GB" sz="1200" dirty="0">
                <a:latin typeface="Arial"/>
                <a:cs typeface="Arial"/>
              </a:rPr>
              <a:t>These will be  will be provided before implementation of Phase 2, 3 and 4</a:t>
            </a:r>
          </a:p>
          <a:p>
            <a:pPr marL="0" indent="0">
              <a:buNone/>
            </a:pPr>
            <a:r>
              <a:rPr lang="en-GB" sz="1100" dirty="0">
                <a:latin typeface="Arial"/>
                <a:cs typeface="Arial"/>
              </a:rPr>
              <a:t>There will be further communication about this over the coming weeks, but if you have any concerns please contact your line manager.  Management can contact </a:t>
            </a:r>
            <a:r>
              <a:rPr lang="en-GB" sz="1100" dirty="0">
                <a:latin typeface="Arial"/>
                <a:cs typeface="Arial"/>
                <a:hlinkClick r:id="rId2"/>
              </a:rPr>
              <a:t>SBU.Partnerships@wales.nhs.uk</a:t>
            </a:r>
            <a:r>
              <a:rPr lang="en-GB" sz="1100" dirty="0">
                <a:latin typeface="Arial"/>
                <a:cs typeface="Arial"/>
              </a:rPr>
              <a:t> for further information.</a:t>
            </a:r>
            <a:endParaRPr lang="en-GB" sz="1100" b="1" dirty="0">
              <a:latin typeface="Arial"/>
              <a:cs typeface="Arial"/>
            </a:endParaRPr>
          </a:p>
          <a:p>
            <a:pPr marL="0" indent="0">
              <a:buNone/>
            </a:pPr>
            <a:endParaRPr lang="en-GB" sz="1200" b="1" dirty="0">
              <a:latin typeface="Arial" panose="020B0604020202020204" pitchFamily="34" charset="0"/>
              <a:cs typeface="Arial" panose="020B0604020202020204" pitchFamily="34" charset="0"/>
            </a:endParaRPr>
          </a:p>
        </p:txBody>
      </p:sp>
      <p:pic>
        <p:nvPicPr>
          <p:cNvPr id="8" name="Picture 7" descr="A blue text with a person's hand&#10;&#10;Description automatically generated">
            <a:extLst>
              <a:ext uri="{FF2B5EF4-FFF2-40B4-BE49-F238E27FC236}">
                <a16:creationId xmlns:a16="http://schemas.microsoft.com/office/drawing/2014/main" id="{3AA44B5F-7F5E-DF58-45AE-FD5919CD918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1280" y="115134"/>
            <a:ext cx="5030961" cy="1515762"/>
          </a:xfrm>
          <a:prstGeom prst="rect">
            <a:avLst/>
          </a:prstGeom>
        </p:spPr>
      </p:pic>
      <p:pic>
        <p:nvPicPr>
          <p:cNvPr id="9" name="Picture 8"/>
          <p:cNvPicPr/>
          <p:nvPr/>
        </p:nvPicPr>
        <p:blipFill>
          <a:blip r:embed="rId4">
            <a:extLst>
              <a:ext uri="{28A0092B-C50C-407E-A947-70E740481C1C}">
                <a14:useLocalDpi xmlns:a14="http://schemas.microsoft.com/office/drawing/2010/main" val="0"/>
              </a:ext>
            </a:extLst>
          </a:blip>
          <a:stretch>
            <a:fillRect/>
          </a:stretch>
        </p:blipFill>
        <p:spPr>
          <a:xfrm>
            <a:off x="5959648" y="115134"/>
            <a:ext cx="5312410" cy="1155469"/>
          </a:xfrm>
          <a:prstGeom prst="rect">
            <a:avLst/>
          </a:prstGeom>
        </p:spPr>
      </p:pic>
      <p:sp>
        <p:nvSpPr>
          <p:cNvPr id="10" name="TextBox 9"/>
          <p:cNvSpPr txBox="1"/>
          <p:nvPr/>
        </p:nvSpPr>
        <p:spPr>
          <a:xfrm>
            <a:off x="128880" y="15875"/>
            <a:ext cx="1391738" cy="369332"/>
          </a:xfrm>
          <a:prstGeom prst="rect">
            <a:avLst/>
          </a:prstGeom>
          <a:noFill/>
        </p:spPr>
        <p:txBody>
          <a:bodyPr wrap="square" rtlCol="0">
            <a:spAutoFit/>
          </a:bodyPr>
          <a:lstStyle/>
          <a:p>
            <a:pPr algn="r"/>
            <a:r>
              <a:rPr lang="en-GB" dirty="0"/>
              <a:t>August 2024</a:t>
            </a:r>
          </a:p>
        </p:txBody>
      </p:sp>
      <p:sp>
        <p:nvSpPr>
          <p:cNvPr id="11" name="AutoShape 8" descr="data:image/png;base64,iVBORw0KGgoAAAANSUhEUgAABKEAAAKaCAIAAABpyN0kAAAAAXNSR0IArs4c6QAAAARnQU1BAACxjwv8YQUAAAAJcEhZcwAADsMAAA7DAcdvqGQAAP+lSURBVHhe7J0HgBRFuoA79+SwOecl55wEBQVFxYCIEQVz9nyG0zvPcMZTz6yYUDGhqAgCCiISJeewy7I5h9nJseP7a3pYll1AVBQO67Mduqq7q6t6embrm6quIlVVJTAYDAaDwWAwGAwG87/PunXrqNgqBoPBYDAYDAaDwWD+98GOh8FgMBgMBoPBYDCnDtjxMBgMBoPBYDAYDObUATseBoPBYDAYDAaDwZw6YMfDYDAYDAaDwWAwmFMH7HgYDAaDwWAwGAwGc+qAHQ+DwWAwGAwGg8FgTh2w42EwGAwGg8FgMBjMqQN2PAwGg8FgMBgMBoM5dcCOh8FgMBgMBoPBYDCnDtjxMBgMBoPBYDAYDObUATseBoPBYDAYDAaDwZw6YMfDYDAYDAaDwWAwmFMH7HgYDAaDwWAwGAwGc+qAHQ+DwWAwGAwGg8FgTh2w42EwGAwGg8FgMBjMqQN2PAwGg8FgMBgMBoM5dcCOh8FgMBgMBoPBYDCnDtjxMBgMBoPBYDAYDObUATseBoPBYDAYDAaDwZw6YMfDYDAYDAaDwWAwmFMH7HgYDAaDwWAwGAwGc+qAHQ+DwWAwGAwGg8FgTh2w42EwGAwGg8FgMBjMqQN2PAwGg8FgMBgMBoM5dcCOh8FgMBgMBoPBYDCnDtjxMBgMBoPBYDAYDObUATseBoPBYDAYDAZzUiBJkt/v90UJBAKKosQ2YDC/BlJV1dgqBoPBYDAYDAaDOUGA0e3cuRPsTguSJJmampqXlwcrWgwGcyysW7cOt+NhMBgMBoPBYDAnnuLiYpfL5fF4KioqqqurA4FAbW2t2+2ObcZgjhnseBgMBoPBYDAYzIknHA4Hg0FRFFmWAWAdYiKRSGwzBnPMYMfDYDAYDAaDwWBOCkDwXC6n2WyBdZfLJcuyFo/B/Cqw42EwGAwGg8FgMCceVVU5jktJSXE6nRRFJSUl0jSFH8bD/Aaw42EwGAwGg8FgMCces9lsMBhUlaAoMhwO8bzOZDLrdLrYZgzmmMGOh8FgMBgMBoPBnHiSk5NVVfX7fRaLlSBIv99P07Rer49txmCOGex4GAwGg8FgMBjMiQR0rj5KOBwmSdJoNNhsNkkSId7hcNTV1QmCENsVgzkG8Px4GAwGg8FgMBjMnw1UwiORiNfrrampCQaDsM5xXCAQgJVoj00V1o1GI8/zIHhms9lqtWZlZUGQZdlYEhjM4Vi3bh12PAwGg8FgMBgM5k9FUZSWlpba2lq/36/NgAdql5CQ4HQ6QeFA6sD3RFFkGAakzuPxgOxBDLhfXFxcZmYmKB8eiwVzJPAc6BgMBoPBYDAYzJ+KqqqlpaX79++vr69vaKjXRM5qtUqSJAgRg0EvSSJIoF6vB82D/ePj42EfWK+oqGhqatq7d6/D4dCSwmAOC27Hw2AwGAwGg8Fg/iQikQhImtvtbmpqBIvT6XTgb62trYFAIKp5stlsBsGDSNhTlmWfzwevdrvdYrGEotA0DdaXmppaWFgYSxSDaQfuq4nBYDAYDAaDwfxJBIPB0tJSh8PR1NQEzkZRlKZtRqPBbLZwHOd0OgkCPYmn1xtgJTp9ggl28Hq9kiSaTGZwP0GIiKKUlJSUk5MDpocfz8N0APfVxGAwGAwGg8Fg/gwURamurq6rq9WeryNJAlZIkkxJSYmLi1fRrAl+CCqKyrIcuBzsL8tyMBgA9wOjg31A9nw+HwR5nm9paS4vL29sbMQNNpjOYMfDYDAYDAaDwWD+cCorK0HJRFECfwNJc7ncFoslPj4enE0bVxMiYRM4mwg7SRLIHsSA70Ub8SSDwZCcnAw7u90eWIetoHyQJhwbOwEGcwDseBgMBoPBYDAYzB+Lz+err693u92SJIK5gezZ7Xaj0SjLMqgaCB6ssyxLUahyrtfrwOUURaFpGlZMJhNoniAIoH82mw0Odzgc0UE4WyHZ0tJS2FM7CwajgR0Pg8FgMBgMBoP5A5EkqaysDHwMZMxoNIGhgeCBvwUCfr/fB45nMBggCHvCKxBtxpPA7jTlA/cD60O7+nzBYFDr5+l0OhMTk+BYl8sF9hg9DwYTAzseBoPBYDAYDAbzB9LS0uL1erXemNHxVPQgbzQNCwM6B76n0+liu0YH3pQlCeStrXWOJEkwQwAED46FGLMZjbEJe2r9PBsaGnCPTUx7sONhMBgMBoPBYDB/FKBqIHhut8vlcoKS0TQNRgeyx/O6aCucE161PQVBYBgGtgYhKhTSZsxrG1KltRX1zITUDAYD7JmSkgLrkFpjY2M4HIZN2m4YDIAdD4PBYDAYDAaD+QMhSdJisSYnp4CMtWkeGBrEw1a/3+90OuEVjK6lpQX1zITNOp0sy+B18Ap26Ha7weu0/cH6LBYLJAJBWE9NTdW6dGIwbeAbAvPHoxKEQsjoRYX/DjwUrMhokVVCVlRVRgsKKLCzCrsphAK7xwKwJySADgaiKcR+0dJWonvJhNSW9HFh+/btsTUMBoPBYDCY30rbOJkuF6ick6YpsDVN57QOlj6ft6Wlubm5CbTN4/HAWlx8PM/zDQ0NkQhYYbipqREiI5EIuJzD4XC7XZBmKBSCIGyCFfDAQCCgnQ6DAehHH300torB/DGopKSSEVphSYKUSYIm4DsIfI2hCEpRKX9AdLn9Tc2u6ur6n0ubq1u8Lb5Ia0DyhJSQCG6nkorMUTSpUqRKIk+ENFSBJMEZSZUgSSSPskrSCkFR4HjH71eLxsbGlJSUWACDwWAwGAzmNwEmptfrwcRAzMDEIAgiZzAYoKYhy5KKajOkzWaHio3JZAKpi4uLc7vdoG12ux1eYU8wREgBHA9qUKCLEIRDXG5XdA49OTExKSsrKz09HYKxU2L+2tTW1qIW3lgIg/mDAPWSCIIJqpQUUFm/yNS3Kpv3Oldv3PfT9v11rghBsQTNExRDSALckSSh0gQhUhShSIQisAxhNehy7IZehckZSXSvrun2ODY3I8XGkzwhciTPwyloWobjFSR62jl/P9u3b+/Xr18sgMFgMBgMBvM72L17d1VVVVTw3H6/Pzk5JRQMWm02MD3YCoZGUSBuFEidIAgQCXvm5OSA1+l0OrA6UETUvhcXx/N8KBSMRASIsdls4HVWq7V3797x8fHaiTCYdevWYcfD/OGohOwn1Llrqt/86OfGBrWF8kZE8DeWIKMdMimlS7K+MIHp1zWbM5AqQYcj8t6ikr1uXW1Da1giCYIFh0PypoIsRrt8Eno4lqdUHUOO75vy4aPn6pUgQRpUUiGPX0MedjwMBoPBYDDHi7KysoqKCu2hO71eryiKyWSC+NraWpA6kDcQNpA8kDqHwwEWRxAkyBvE0zQty5LD0erzeVNSUkwms9YzE+zO6/VCUna7feDAgUajUTsRBoMdD/OHoaL+lJwqKwT98bLqp2f/WNrqlUiWUMne8cywflkjemcUpNhz4jlLfAKrA2mLiATPgvKRhEJSlAo7EoIgCaLkDwRCEckdFIMC4Q7KTk9gX4vPUdu0tlreU9PQPcm47Z1rGDJIKwZkeOhR5OMDdjwMBoPBYDDHi3A4XFJSUl9f19LiMJvB78xQZ/H5/a2trdHhMSme11GU9qieqNcboo/wiRzHg8uB44XDqKMmy3KJiYk8zyuK3NrqVFUlLS09MzMzLy8vdhoMBjse5o9DJAhWkSIqfe8ba95YtEVl+EtHFF45pmA4OFmcgSFkGnXfJBWCYwghOryKjqD8MmmiULsfiB5BqgJBUrJKqyQaQ4puN56KoqoRmbz0X18v29J66yX9XrihJzqcpCRKYAguttPvBjseBoPBYDCY44gkSZs2baqurvb7/aBzEAOqBq/geyzL+Hx+URRIkoqLs9tsdhC/lpZm2BN2MBiMer0uiEDjrABQgQfBs9vjevTo0aVLFy01DEYDOx7mDwONB0zc+MqG95ZuS9bTM/929rkjs1kihLpZqiIhs8jkKFA9kVaon3Z69zt9N4xIJjnKG6JbvcF6r+D2hZtbvS2eSHWT2xeSwjTDUCrPkGaDnqboJWu2720UCCp49fgBFw3MO29ENqsqaBAWgo5l4HeDHQ+DwWAwGMzxpaioqLi42OPxgN0paDBxIi0tzWw2wwoIXHV1FehcSkoKx3FQRQ8EAs3NTbCSl5dPRqdJqKurCwT86Lk9iiZJIjU1rWfPnhkZGdG0MZgY2PEwfxSKHLrnrT0vL9yUwpPf/veyvtk2lhJRPMGKhMKgUVUUVVWCMj9z3rZ7Z/1MEMzLt41PTeCmPfpxROVUlickgqFpSZZoimLgi0yhVYKUZBleFc5DqAY0MqcioXhKXfj0uRP6pVISTRy/AaWw42EwGAwGgzk6siyjMQzR9HeII7WnQX3b4XCEw2F4ra2t4Xk0jIrb7QqHI2B0RqNRURS3293a2gpJ6XQ6u92u7SCKEk1T4HIQCcm0tDh8Pi84odVqkyTYROfk5Oj1+oSEhKM8jxdNCg30AnviMcP/CmDHw/xRPPrhnsfnLtUFTavenTQwO5mgwpKioynUdIf6aVJo4JQIQVz1z4XzdtSC7OkVNqTKd07MeeX7WjNHp+iCg3JNPQoyRgzokpWgy06PJylZJNmK+tYWt5+WdAoV4iiPQOlmfl/02bLWh8/N+8ctZ/BaO+FxAjseBoPBYDCYo+Pz+bZt26YNo2IwGNLT0+Pi4sDlGhsbwbtAxkDqAoGA1Wrdv38/xIPLuVwusEGtUU4UBYZhWJYDf4tE0Lr20B1sZRkmHImA4IEHsiwL9gjHCoIAmyDZpKSkSCQSDAYTExPBM+Gk2dnZoIiZmZkgfnBS2JqRkQEZg5w0NzdDHuBY8MChQ4f+no6dDpdn5fodFrPxjGF9o7lFbN61r6KmsV+PfIvJuHlnsT8I9bGDQEH6dc83mQwrN+zU+qZCBgw6Pi8rLT87nWNRIpU1DVv37BclSduq41htq45Hz+A0OVzrtu6BQ8aPHgxBDbfXv2rjDo5lzx4zJBYFbrN1T0Nz68DeXbPTk2NRf0mw42GOK6ookSwjRZ5aUPqPWWv1UnDBC5eP62EjVZ6g4D5TSIWWKIKRhBDDwXfNGXcu2lPv7JpGL/j39Bue/WDlfuajOwedf0YvngrpKBq+E1QSdb5U0cN5BN3+RlUVkaIZIrRoi3DlY/MjQuuPb9w6Mhf249CTfMcJ7HgYDAaDwWCODojTzz//7HQ6eZ7X6XQcx4HaQaTb7QYFAgEDvwIHA0kTRVGb/ACOamlpEQSwMAEUDjaZTGY4nCTR/HiwM7ic1+uRJGRuIGwQhEP8fj+k4PF4VFWBXQwGJJU2mw2MEY4CeYPD4ViQSdgZdoPXrl27VldXg4WC+4ENJiclpaWn9+7dG/aErb+NotLKFz+YnxRv/dftV4JfaZHvfL5o3Y6Si88clp2WNOvrHzx+NCiotgngGPqSCSPSkxOemzUvFhUF9uiak3r39MmQzvJ1W+d+vyYiosEa0DYVTI/snpt+9UVnJsXbdxWXz5yz2GYxPHnPjOihiJqG5ufemavX88/ed30siiBe+fDrvWW1V5w3ZvSQvrGovyTgePgBTcxxhGUU+T/f7vvHu6sYWfjm8cvP7G5TSEoh4ROrSmj+AzSzQYShN++sL7hmbnGdY8rg3CUvTStMDN9x1TUsUd/oVk18uKFFfeyTDdNfXXb5c99PenTh+AcXn/nAd6P/3m556PuJ983vffO8Sx55XwgH7z5v0MhcWkaDdsbygcFgMBgMBvMnAFIHJgbWBCoFHgUm1tDQAOuRSBjEr66uTlVVMC6IhxXYAYAV8DM4BA7MzMzKysoGOfR6vaBwoHOwVQK9kxXYAVYghqIo2BoIBOCo/Pz81NQ0i8UCu8ArmKS2A/giCKTmlrW1tXBq8L2SkpKGhnrQvHA4HB8fr9PrtazGsv5bgSxGTexgOpBnNfpsYTRAMBR16fgRl06ILZeMH9GjICe6jUxNsF00bghEnjmsd1qSfV9lw7NvfR6OCOg4uCwcO2X8cLR1eO/URNve8tpPFyyHkkZTPQK47ncEsONhjhsy6X9p0b4H3tkURwsLHj1r/JA4heQplaUUGU1QDnsofkIiPvi+Yvy98zwh6eaLu3300Lh0MwtyWN5SLZJxel4SCd2sb7Y++cm+DxdXzf2x6vtN1at2lq8rKt+2r1pbNu4uW7O3akVRa3lzqH9h0it/H/PY7aMISSXhu4aKaDnBYDAYDAaD+XNISUkB3RKEiN/vAysDoQLjYhg2GAQvC4C5aQYIKwaDAWJgnaZpnucpkoQVTeRYlgXJ0URRlETYCkaH0gz4IRJSgBg4F+yjtRZCUuCNsDNKh6JaWpphK+zW0tICQhh9eI8A22xpcUDK2lTpcAisoBwfH45oVwxNjx895OwxQ7XlzFGD0pITtE1xFuO4EQMh8opJZ1578VkJdnNFXcuWXfu0rXDguJGxrddPOScjOW7X/uqKmgZtK+ZXgR0Pc9yY/UPT395YYWJDr99zzjkDukgEDbcXqRISzaLxUlTVLenvnbXp5le+p2n2+Zu6vTpjJMcyEiG1hqj/vLqYoKTB+fGcSky/tM/DUzI+vbf/sqfP3PzyxY2f3+b/5jbfvJu90SWw4A7/h1e9ffeY9a9dtvY/U28Y3Y1VSZllKTWsEOjrD4PBYDAYDOZPA8QpISEBNM/vB3/zyrKsPXfHslwg4A+FQqBkoihApDaSSjgcArWzWKwMyzpbW11uF0mhIVtMBoNOVjlfiHV4uRYv0+TmXUFdSNSTtDEK2GBzc7Pb7UZPrEUBfwPH02JA4WAFrM9sNkP6sKfX64F9IGXYCsYIZ4dEYpn+fUQiwva9pZt3FsOydXeJ2xuIbYgiK+rWPfu0rTuKSmOxMQ62/uVnpacnxauqsq2oLBbVjvTkhK65GeC0O/eVx6IwvwbseJjfQxA1nytoWbCz5aaXvqNo5p1bRl96RiFBkYxCEaookoSsUgTpb/QLY29d8uK3u5P0ysoXL/i/84cTDA9eRyj07S/86OD5YdmpQ7pnEqSSkWB5ePqZl53Z74z++f0KUuJMEkGERZlQREEWCFcrMeGRJTNeXlPTIlCkoDDwxRidMIHU4bsZg8FgMBjMnwzDMPHx8QkJiWBQwWDI7/eD4EUiEZAusDJYgaBebwC1A8Gz2azhcMTr9QaDAUkU7VZrgt7E1rYKq7f7vvrJN3+1f8n6wE9bAqu2+lds8S3b6F+8zvv1Cv83K+UtxQZvKMlqN+j0crTpr7Gx0WQywUrU6yySJIZCQcgJ5AdU0+/3gdeBf2pCCJ6Zlpb2+ztqajjc3plzvnvjs8WwvPbJwqLy2tiGKIIovvEp2gTLzE8Xa50tD4vJwEMFLhhEShyLOgDD0AY9ekaxpRU9W4j5teBaMeZ3IBvgUytT6ob9jikPfCkq9Lu3j7rsrG6Uosh0SKIEmSJYReFF9d1VYter3tvWUDs8Vd72/p0DuySpJJrVHA7/72clc7bVWQXfgn+fLbMKJQlgjA6a2dxEzPyxfNqLa7re8HXaNfOSpn9gveoD4+Vvpt78+poyXw5bf0Y3O0GxuBs2BoPBYDCYE4jT6ayqqgKdA4myWCwgWprmqapqs9kDgUA4HI72tASZCbIsB/vwHGcmWVNrILxmh2veCv/6XWJDqxoRCVWlwGy6ZPH5GWxqAmXQcVnJbFoCQZHh4mrvD5vc81cq2/dbghJPUHY76oEJ59Ja6vz+gNFoomkGrNLj8UZ7Ztq1Tp6wNRQKFRcXQwZimf59mAy64f26juzfDZZRA7onxx/SBZSmqJED0CZYhvXrQlFHFMtQWCAIlWEZyGEs6gBwASMCmnbLaED9To9E9OHAg+ChJNvAjof57ci0wInKqh2tw/5vvkCwM287/dqzCiSag083LekZgSFUdu72ph53vXPTvz8Phainru/9w3+vTzOFo8Nsoo7cc34ofeizNQYl9O0Ll8dbjKRKv/B1aeH0LzMufHvk9DfveGHxx0u37a9taXE4/Y0hwcmoPtJC0o9O7bb5g/t18G1JMbSKPv8oMfyxxmAwGAwG86cDfgKVEK/XC3JlB/Gy2UPBoNfrEUURNsXHxweDSPPAxARBoEjKrjPoalvDa3f6N+yWnF4SlCjqcrHU9DwEZY/f0LeAtptB8EiORu1v0VFOlEAovK/Kv2aHtKnI4Ayy0TY60Dmfzwu7GAx6bawXiDSZ0LzqLMuCc7pcLi0zNI16Pv1+rGbTNRePv+7SibDMmHJOXuYhExVwLDN98jna1msmn93Z3zScbm8zFJ8kC7NSY1Ht8PqDVXXNikp0L8iMRR1KtDhUKBwJhsOxKIJwefwMTWkzLvzFwY6H+e0oKvfT3tpL//EtqUrP39jlugn5KkHLoFsUoTDSqlLHhP/74rIHvymuZCcOsmx866IHJg036kMypVMIipTl9eXiHe+u18mt91w8dFQ3K3w3UQp8fclioHFgOv/PKf3eu3vsj09P2vT8eZv+c87Kl85d8crYne9dWPf5dY9cNSTefOA3IfLgt1Xnhn4MBoPBYDCYPxSr1ar1kGxubopEBJPJlJiUFAqFPR6kebBDXFycPzrzQVpaGu32B5ZvDm0rkRxuQlJos0HfLVsVJFLHg93BzqCLaiiC3I9jKR1HUmCFlOTyE1BPUlUmyW45ayiflyY2tvrX7gj9vMtEowkM4HRmMzik6HC08DyvPZKn1+sdDkcwGIIYo9GYmJgYbU48XhyxdU4B4/UH3F6/toCtCdHrAMiK4guEIHJ/Ze2n3y6va24FIRwzrL+2FYro9QVha2VNwyfzfyypaki0mnp1ydO2Ksohyep5LicjORAWvvtpg9YddH9FbX2Ly2o2piSgCSr+4pwS8+OhIqjovoiugSmgODSt2hFvvkMBMWjbM5oA4hiP/WuA7hHQL1KFjy3oGbrWoqKym4sbznlkqVMIPXJ21sM3TFRpJGkUqagk2SqQ+ZNf9crxQ3OE+68YOnFUd53qJQiLAF9QBMHLYnOIHXzjO9U+MdVse3DaoDgdZdWRuRlJGXE6o4GFs4Eo0oRIQloEE80AvCcyWmROouFbkdCRQkTlaj1KTW2TwxP0uH1W+EqzGbplxKfZOAbUD72ZAkHQ6Hm9tjf2mMHz42EwGAwGg/lFlOijcRUVFSBUfr/PaDRpT+K1tDSDaIF6cRwHVVSWpJTKxsDWYkKSSY4xDunp/3knCTuMG+RftZ3LSRXrW2S3n7IY9T1yCIqSWz1KWGDiLWKzU6x3wmlInrWeO9L7/Tq+IEOobiJ5Tmpspe1m47BeZLwtLERaWlrgjHa7nYoCQZA6cE6QPZ1O16tXL1iPZfq3UlRa+cL736Qk2KPz48XmQH97zsJ120smjx8emx/PFzSg3lYxWIa+6KzhiXHW52Z9Q5Eqz7FQkxRECSpmVqP+xqkTC3Mzlq/b+sV3ayBSOzAUEWiKirOaLj9vTN/uBbuKy1//dKEoyeB1WppQFZ16zkiKpOcuWePxBxNsZsiMw+WDWuPpg3tdcs4YBlUE/7qcEnOgR+vu8AKiBm+mCHeS1pZzzC2UB3dXCSkqiNFDNfHDpqddYBmuLlwRuDJoDf1WQmxtISbe8aEzHLrpzNxXb5+AJjdvd7UEhbj6sXdPHzH4hvF9GUVSafQtAIIGHkjKSlAQBt3wRZG72cJa/WFFoUHqBELlSVlmOOWC03JvPbtgRFcTwyXKFMERIULWw7srEQKlcJQS8DBGX7NnwWb3Mx+trG31ocSRCVKEJLCyJCp0Ybrx8evPHDuQTeCSwTnBO+GLJPY9dMxgx8NgMBgMBvOLBAKBPXv2eL1e0Co0W0IgwDBMdDQU2eVyybKcmJDIy0R4d2mkpJpJtIOVyd4Ak2BT/CGpxcVlpRA0pYYjQnWzGhFQlYaN/jYNFsSAAhoog05schKSQlkMphF9/Ku3UUa97PFbzhziW7kVtZrJiqFfFyUz0RcK6PUGlmUFQfD7/eB1YHeQQ6jtg2cmJyf36NEDMqll+7dR1+SYt3St3WKceu4ZbR61bM3mPWU1pw3smRhv+2HNFl/wYOdJgKGp0YN6xdmtX36/OhYFdT6WSUuKH9CzMCM1CcJ7SipWbdotSBKswwXgGAY0sm/3/Oz0ZMhwVV3T4hUbhEPHbhk/sn9hTuaW3SWbd5e4POgBSLPJ0D0vc/SQPgb90R7h+ytwSjgeocgE3K0qqcJtQaskVOkVgqSOsRWvTQ41lcEcDhkuKHgSA5cIXSVRJMOrK6mzb/pY5NTbz8p99baz4OrDB7J9t0kiDB9fuKIhQmEJlUGGBhaG7jVRlYmpz6ybu3lrhmRZ8dH0uV8srnOFwiRRXFzX6FCrJKMIOkZFiFBo7nOXX9wnBd5dgYpwBHigKlGSI8jf9vyW71auDumscJo4wpNtZ3vnJxv0rCcU3lkUKQ9QIQpO6qf94bcen3rl6DQdmCIdIgj0NXfsYMfDYDAYDAbzi4BQgeNVV1fLsgSKBTFaz0yr1UrTdDAYtPL68Oa9QnUTYzPzhZmRinpd1+zwvkpdjzzZ5Q0XV5E0pQgiSdF0nAX2AakjkeapqiDK4IGtHjA6VB2jKL4wgzbphfpWyeGKu3hsuKQqUtmgBKDWpep757Pdc0CD4IzhcAhyAoKnPRYIrmez2dLS0goLC3/n0JqgUsFwhCLJ9h4FfirJso7nKJIKRyIdxkEBdBwHqtb+wTmOZcH92oRTkuSwgGZCj6JyLNd+q6Ko7Y/VgDQ1yYSze/0BOKfRoDMZfl1l71Tlf97xIOtRQ5NEhQlKhE8kzHrCSkkK6lLItROOowBpSIQKR5AyxdFqBERFJWgl+gn4XT90nDLAFYKFUgnJH6DNm/ZGbnl2fnFrwCq7Hrx81N2XD6A5WiBIgyIQ1MEnXCUiwIBTqZSIvkkiLMGhvp5ESCD0T8/d99isxSZBt+2T8/OT0pXoaEvgcaTK+FWK8rQUVftvefW7TQ1g7nzPFPazJ6/qnYQyICrKi3P3PPHlz2GfUzEn/nPqiOtHpCcmGFgevhoVZJIgoDLYXGuZK3zTG0t/2hMkSXVYRvoXL1yYAV9E9K/7UsOOh8FgMBgM5hdpaWkBwfP5fDU11QzDmM0WnufD4bDb7bbb7RaT2bdys1Bej5okKNI0vHdoVxmblqCEImKDQxUlVVHZRJuuVz6XkRxRSV8w7A2Ew4JEUqSRZy1G8BaejkQi+2vC+6pkH9RtUDuGoX9XkK1wURWTGm8eM8CzaA0kaBrRh8lLr6+vh/NyHNfQUM8wrNZXE7KUkJCQlZV1vKbIw5zMnBp9NWW40d9ZWnr/W6vcAakgwbzklavybKBqqBXpF9H8BXZ0BuRaV1ig9ZwayU3UWxiQR/WQhqm/LqqIOjqqqkJOe+b7T9aUEZRcaDa9dt+4sf1SKQrMSoQvLZVg219viSDQJQRQrAzajB7mo8QvV9Rd+fxintKvfuG8/nlxMi3Sqi7a6AqaTRGKpNCMDEFF/Xl31f+9umRzA2PlxAevOu26iT0ve3Lpj9srQdb+fXnfGef2jzMLMqEjSQZUHEwSXmkioqg8HA4wsrJzf+Mdry9bXaUkccIHD087uw+aZQVtOzaw42EwGAwGgzk6kiStX78ejA7qGFCpBq8TRRH8CrSKokhaJaXd5eHiSi4tkUmOg6ql5PQwiTZCUYLbSkiGZlPi6cIsv8nY4PTXtbhbvUEFKlwK7Ijq51S04sJz4ICGrCR7gp7VNbcKpbWS28fEWaQWN5sSx+dnUCa9f8326M/hovn0gWRyXDAY9Hg8kAcAktAGpeN5XVpaWrdu3X5VdagDDqd7w/Yi+cAodyzDJMZZczJTE+xWtNXl2b5nfzAc0bZq0BTVq2tedvohY2/ur6gpLqtubHXDRUtPju+am5mTkbqzuKy2saUwJ6NrXqbWiBeOCD+t2wb57d0tr6K6wenxQSQk1btrvjYlgz8YWrlhhyyjbpwjBvZkaGb1pp1tdsOxTEKcLSc9JSHOWl5dV1RabbOaRg7srW2FxDftLA4EQ+NPG9zWZnhqcPI63paSxtJ6RaFpivQyEi8yaAgVklBNOj63MKXQJFMUejyMJQR4+8AwTrv+kw2NPkYOSaTt7vPSX7j1rOgbdfAOjoocvHQuLOwDKVHfrq+a9OhiFKSUkplXFGZaUbdPtEPsJkZNTQeAawaxtAISKEsUw4h+gTVxsqzShzYVoVwr6GE2mZVpSFqkRFahVUeEXLGtobi8wR+WeFbNSrWf0T8r264jmQgt84fxSpRrbVCZo9CWT1hDWYW9owdo3xIQQCFtpwObjgk4Hs5NKYREqc9/vHX13urLRuddfXaf6KZj+5JQ5QhJ84TsEeneMz5scQdn/e2My8d0FegIp+iO2FoqEn5GfOajTS9+uiPCUVaTxel0D8+xvHb3+AHdEmP7/ALwxUv+64M1z329mya5uU9cdn4/UiZNxyju2PEwmDaUUKjulVdqX3pJbG21nXFG7hNPmAcNOsYvAAwGgzmFAX3asWNHfX19IODX6w1gd1D5AOUTRSHOFkdUNQY27qVNel33nFBRJRNnZuyWSFWj4guSek7Xq8BtNpW2eBtavYGwAEZXmJEYbzE4fcHSulaOobtlJzE0VdnobHL6oVJsM+kyE235Vh1b2xQurlIlmU2N53NSQQphnaTp4NZ94I2mcYODHKrr6XQ6kL1QKAQ6xHG81WrNycnJzc2NZf03oY25AqXmWDSepyhJOp7NSIqbcs7ogpyMXcVl73/9g8sX4NHW2N8IlqEmjx9x+oHBM4Ef125esnorFDM6hooaDAuJdsvF40eAaL07d0m8zXzf9VNsFjQ8zI9rt3y6aHVmStxNl5/71meLqhocEJmXnvS3GZO1bplrN+9696sfUKIEcf91k8GHn3jzc46l9dERRMOCAGlmJMdddcG4HUVlC5ZvzEyJ/8etV2hGB776xiffNru8/33wprbxY04NTl7Hu/GVFe8v2g1KrtKQPXgLYVVGPSppig/KWfmWR2aMuHRQHkvQBC0SFDXpga+/3eMmVJaVhHfuGTNtfFdIpH31o62QsNLJKSBxauH66vMfWwzHgM2UvHF5QaY1ejwJ+2vHHnKU4i530ntqfcgCSfLcHqkhhtCrEZXgD6nzgFGR0efQ0IpMSPR+v/vNr/e/+ulaiWMIkiVAAEn4SJKy4LxwcPcHrh09LE9HgA21oy3nQPu0jwZcKLRrLP/RXMSOJdttikYcA+gOiT7dqHpl0kwrpCSHGZZVo48xHlsqCrxJrBr6dmPLpEcWnts/+9unzyJVjlAP6d7ZgQiB5J4g/V9tqrj5ydWeiDqhd+J7T0xK0oNaHlNnawG1HhK0rLzx7Y7b31nFRpR179w5IBduJO5Y8n1cHE90OHafd553w4ZY+Bhg7HZ9fj6flWUfOxYq0/ouXUjm8N87jbNm7bvuuljgUDIfeCDvmWdiAcyhKMHgvhtuaP7001i4E31XrLCNGRMLHBvulSt3nH56LHBsUDqdoXt3LjXVMny4ZehQ88CBTNyfNNbzUe4cyEmvhQvZhIRYOIoSiZTedVfDW2/FwtG7tMfcufZx42JhDAaD+Usiy3JRUZHP54tEBLfb5Xa79Xq90WhkWRYsgvIEAmt2KBGBZBkuPQE0S/YFKI4F2WOT4wwj+5a4gnsqmwLRqc8htTizYWj3rAS7ESrnyzaXFqTHFWQkhCNSTbN73Z4q7SE3NL2eRT8wPzUhFPKv2kZCxTg/XQmGdN1ygjtK1Ygou31cRpJhdH9BkR0OB8MwYHqQH8gYrMNKVlZWWlpaNPu/Bc3x7BbjleefzjJMIBRes2XPntKaOKvpyXum7yurmvXVD+Bsd159vuZRABhmckKc5mxAaWXty7PnC6I0akD30wb3hmKt27ZnxcY9Rj3/2F3Tvvxu5ZqtReOG9b7ygrOaHC5wsJrG1tuvPLdfj4LHX/uouqEVtFCU5EfvuDItOQFU841PFmzZW2HS8/5g6P7rwfG4J2d+0b977oVnjiAp0u3xzf1uNZjhmME9IYeLVm5JT4775wHHc7q9r300/1R1vE6+c3KgEHqZZlXGQJAWQpUokWdgUY2EZIgYdKXV4av+vf7al36MMLICJZCl9x6dcllPsn+S+46zUq6e0JUkgyR5sF0LIJUI6A0YD0VIh9XaA61d6FMWXSfhvLCABFOEQh2YaDsGRX2zpWrSP78876FFl/xjgV8h0H0R9aBDQGP9RyPJoEzSKyocgy5b8OK8rZKOIyieoESKDpGkIIN3MfZvdniG3/7ZmysaD8keZAByjuaBUMloHjpnXmt/B2ATbFRQG7/2tqJmaygyjfIvQ0FIBY6lot8jh1ycX4BEVwE96EpaQPAIMkKznIz6XsL17JiZI6C1iFJLtlQQJDeiRxJJ+KFUBAHpHBEeMs4QKmOcNLz3uvdvuGW86cvnLkrideqxCR7AqQGUP4q8ZVL/f1/WR+DZyx6c5YyAVf6a4v8+oK7cf/360aI4tKIi7bbbyOiPXkdHcrl8mzc7vv56/+23b+rZ8+ekpKonngBXjG1uR8r06UNKSuLPPTcWxhwblMHQ/ZNPRkcivRYs0GVnx2J/H+CEY1QV3ugBmzfbxo6NxR4VJRz2b9vmXLy48uGHd44fvzY+fvvo0a3ffgtCFdvjDyNlxoyRra2Z994bC/8S/u3bOygx3KUgimDLsTAGg8H8JdG6RILaBYMBg8GQkZEBHgWy5/V6GZISyutA6oyDu4NshPfXQhWNS00M76vm0hJ1pw3Y3ujZWFwTCAua4AFxFkNyvJllaPCNgoz4vPQEUBGDnktPtPJczEAUVWn1BFburmw06C0ThkGNNFRcyeWkhXaXsUl246BuXGai0NgqVjZA3sA2LRYL2B24aFNTY0NDPehodXW1ltTvgWPZLnmZPbvkDunb/dqLxxdmpzpcvnVbd2lbaZrsmpfVvSBbW2C9TfCAH9ZuDYQieRnJl58/LicjNTczddKZI/t0zRYkubisauTAnvE284/rd5VV1a3ZvKuu2TmwRx4InnYsyzK5GclQ1d2zvxKCTrevyeHWcRCZBPVUbR8ALldSgj09OQFymJ+VAjEur++QZpO/ACep4/FKiCH8oBNGoeXSQcYpp7OXjuHG9Y4k8yUEpbJkiFRCn/1U+q/PilV4R1XeqvN/+sz1W2fd8sLfzoN3OEIY5HZFAwsKUXyYpEIS1O5pAs3zhkZl0ZbOaB4lkWyAYAIkKSEvOnjfICJmfUTHSqA/EZIMgQVGJ2xgwYDag8wMbnRVUklmW5U67m9zfaSLkqIbZNWsqplGKt1IsZGgDnyJaISM/eeNeYIgtBM5RiZ5v0IGCVIgWShI5y7U2k8R6PzRcqkkSBghRmeqi25HSCQtgPjCBSUJEQ0qE83ZMaJSNKFGZ6wjZHQleDBl8Ea0qWNejgiN8sCv2tvEqZHJZxUSqplXUNdV1OP2SIBCoiFUSEYlChKll++9koWMU9GmyWNDoYyMKsMFkVXiH5eN6qYL7vdTHywqQg/+/bmQDKPLycl/4YXkq6+ORbUDNGPw3r1gCKcFAgO3bEm59tr2KgiVaXCArYMGuVeubPszEIMk9YWF6X/7WyyI+TWQHBd/3nlJV1wRCx8P4I02DxzY7YMPjL1jff070HfFCnijx8gyKNag3btzn3ySS0F/ezQ8q1fvnjRpc69ezu++g6+tWOwfAxMXl3733aZja6kOlZTIPvQIRHvCZWUydjwMBvMXBmprUCvTmuzAnUD2/H5/dKrxJPA9wuuPlNUy8VaoNLHpiWxKnOT2+X/eycRbqD6FW2padpU3xhKKQtNUQQZIXaxqlWw3t62bDHxhRmL7KkBEkNbsqKiSVMOQHrSOR8km2CmjPlJRZ+jXTRVEoaLOpjPodDqoVbpcroDfz/M6q9UGuU1MTIwc1x8T42yW1EQ71E9XbdqtxUiy8vPW3as27oBl7eaY+GkIohgMRaAiOrhPl7apF0wG/ZRzxtx59fl5WWmFORnD+3aFS/ru3O827ipJsJmvmTxeq+sCJEHCuUx6fu3WvZIk7yuvdnkDg3sVMHTHB3EkQJabW131LU7IW5ecdIr+s6t/J5aTtLTgEiJhgLdS1FleefjyOQ9d+ck/rv7+PzfXzXtq7YsX6midyqCp7OYu3YFmTaOI939sHHPPV0Mf+OHMBxeoMsFDAlBBkr2ySOxwExMfXz/65g/73fbFyHu/eGl+hSATtz278rT7vj7tvm9uenU17Auypn2MGDVCqEYfbd5QR4599MfBt30x6sYvT7/9s7m7IwLkCOkZ4ReEV1Y2/rTfCR6lEpyg6t5aWv32sqq3vm9p9fqjycSANNE0H3LET3DTH/9EgS8DWq9QdC+De89r5zrm31b5+e3Vc292zLvx/TtH6UmmIJlZ/doNFM+DNxKKWOIn7vioaOjdc4fd+snQW+cMue3zW98tagoQKCcifDxkyMyG0uZRf1sw9P6vx9zzZVF1YFeLcOHjPwy75YM9NSH45iFEuAr+5iB1x8wtw27/auhtc/vfPveSf67e2xSMkCKhBOHrQgEjRpXJUDTLhwM1RYLUoRVNdqM3DcTCv7Fvn8MR/SqCl+iziyDKtV55V7V7eIG9S4oVrjQcyiBji+57WNBGhkHSCgE9HEISnEoqxy55aD/49oWrDrmnqR/evBO+TJ6f83NA2/ynA++sZdiwWOBwUAaDacCArrNm9Zg7l7HbY7FRwlVVey66yLV8eSzcDpAEPjMzFsD8KkCSC2I/DR5H2Pj4IzleDIoCxTL27Jn10END9u1Lv/32WHyUUGnp7gsuqPjnP5XQkT+VxwPWbjf06BELHBV9ly602RwLHECXn09DJQaDwWD+qjidzqKiIvAlECer1QqvsA6RyPQMhtCeclVWlLAQKa9lEu1cVooaFgiK5Pp0KfELpXWtUL1hGdpuNoDdQWqgcCAlsCKIkijJJgNHkaQgSIKIIsNCrEOZQcfZzHq0SZI3Fdc08jq+SyahqOCTij9ImQzBnSWUjhebXbLDDfuD4+n1+jj4w2Q0qqoCwfr6+n379oU7TUXwezCgWRNIpydWwxJF6dOFK7VlzqKVWrk0oHTaJHjJ8TYtRiM5wd41LyvBbgWdO3PUoJQEa6PD4/EFx4/q32E6BDgwOcFW09ja6vbWNrbAdRg7rMPvlWppVcOHX/8w89Nv0eN2rd5xw/qcNhgNJPGX4uQ1WhAKCg3lSDFqGJlAdIFPwYhsW/9CM6EyCik1OgMBAU0T2dDiWVPUtHF37fqi2ujvHKidyisZZvx3Zb+pz69Y+/PmunBpmW9Pkfvet7496+YPFu+p+bmoft0ex87KFtgTHRH9XyLMJNX68Durx9348uqN+/dXtmyvb1hb7r/03o+veOx7n0qESLmyKXTvK/Pn/rAxOuqmIivEfa/Ov+m/C27574Jyx6FdOqOJwm5LNzYX1bsZBRSJ6JcSWvv5gz0K0jgGJAY+4KTFbLj47J7f/PPsJc9fnpKqZyUiouqnPL6l16UvvPnRmq0lzn0VxN7yyI5K5/tfLc656u0XvikCXYiqE+H2h9ftady4t37z3vKHPl07cvoHi9fv31GjRMQQrZJBVn3mG0fe1e/M/HrDzrLG3VXOfWWNC3Zu7331whkPL3dGDDJq0tIeTjvic3EHQLcK0r0YbStHItpUGH3XKFUOMcTtT/1Ei5Gp4/uiRFC54T80EM1RiR5/YFVL7GDMLxH9SUe7yKhWnZyoG5ylb/BJ36zYg7acCMhOvzMdBpJMmDQp57HHYsEDSC7X/ltvDRYXx8IHICkKllgAcxJAMgx9zCNT0xZL/osvZv/rX7FwFFUUq59+uuTGG2WvNxZ1QjH17p04eXIsEIWx21NmzKCw42EwmL8woVAIdK6xoQFeZVnmed5utycmJhoMBsUXjJTX0WaDcWA3PiMpvLc8vK9Kcnr1PXKdRkNRdbMsKxzLnN4vf+Lwbj2yUedDRVH2VjapqgpVO0icjv5lD4tSKCK6fMGyA044tn/BucO69ylIhR3CgrSr2iHkZFAGnQpe6AtIDjefl2Ec1A0qBqHdpZCTuLg4yJjb5aqrq21ubvF43F6vNxgMagNRHi9AQaHSB/6pBaFol0wYcek5o2CZcs5pbQ2SAGyCUsCK23vIT+7+YKjJ4YJXWLeYDDMmT4AiFGanDejZRduhDYvZmJqIfgffsH1vWU1jvNWYlX6wR4yG2xcoKq/Zvb+6qsFBU+SQPl0tJmNbY2AbbY87nZL8j1UNUSdGSczJAKFno82whC8M96hME7IK/ge1+ejAtbCnQBF3vLJi9soqgrJGdHZClGX4LDCSqvKrq9kqZ2u0jyMVlbB20GFasny3rSJA68GhJHjvVTSwC096v9rc+vyH6yiCpmlBViIUHXUO+F8lGdJPUgpDBPXEoW3favRuotjn3l0g06xMyQQtv3n/VAsRRL0l28Gq6lmDsvLiIEOKwkg8ESp17BfpeIWJqFREZWpUqhW0VmBM4bDx37NWb6pRY70to0WGtzFMWxb9VB9SBIXkCdXNqXSEJF75etu/3loSCKkEQ+uocF48kWzguACrcu5Ptxbd+NSiAByJZioQCPUY3ONXoQkemjUBPj90Q4trWXFZgsV65RnH5/GnXwtccHgvp4/vBrXThRtqY7EnLSQZN3GivkvH77VQSUnDO++o0R/AMCctJMf9qtFTwAkz7rkn4cILY+EDNH388f477pD9h/QOOCGAyxW+8UbeM89wKSkky9rHj++zZIn92B47xGAwmFMSTZNAn2x2u8/nc7vdYHqBgB/Ej+M4oawGvt2VsBDeX6OIEpeZokoyZTLwfbvsKm8URKiOEt2yEjOTbaqidslMHNU7F6ql9a3e79YXVzU4wRChNivJitMbLK5q/n79PllRrEb9Gf3zWYYCR+qVm2ozo9atVm+gyuU3DO2FZkv3hdi0xOC2ff6Ne6AOJrW4wfp8fl9zczPUKxITk8A/LRaryWSCc0FuUTX693CgDu32+ptaPaCpI/p312LAP8cOHzh2+ABYRg/p216uOJY16nVQid28ez9cBy0S1O6Dr5Y8/NJH67ft1WKsJvQbIggh/EXVYtrToyAbLsKP63fWNLYO6lXY3iGjkP275z16x1UP33bF6YN6egOh/37wTV1Ti45nYE+fP9h2XllRA+GIUc93SuFU4H/J8WLyxht3lnpB8EiCZhjSZoyaBEnHHlWKvsL/i7c2zV5aQpB+g+TnddKTl/R1fXVV65dTH57U1crVoSY4MCkyGO172A6Zkxg/Lctn5LDzHxm55r+XXDMsjZIiEd5OEN6PV9bxEmE1ks9c3nfS4Cw0rAtJc4Ty6IzRz1/R8/GrB6XZOtyIcMuoYUndVxtAtkNTWQncgG5JnYeFBE8TaINIGyiCEQmGEA0v3zy6ByfcOCZl15vTWubfWjL7+psGQuKkUW6BBO/8z0fo0bQ2QOIIWWKFDLNuxmDigUmF8Xyowk088846kaVIVRqey1TM/b+yWddWfHXjY9eD54AYW7/ZUP31sn1IK1FT3h/xSwakDIZHeQVi/H0LIrL7tRuGmEwdy/6nwROBC87ow9LC3tqTom3k6EBl2tT/4CjDbbiXLxeammIBzKkCY7Vm3ndf5/6QzZ991jJ3buzL7YRC6fWZDzwwvKFhtCCA4JkHD4avrdg2DAaD+etRVlZWUVEBpgTrCQkJFouFpqH+iDpDyuGIUNuChoLPStZ1zZJB1HaVKv6Qvlt2ZXSaBKj1WU06qNTBsTqehfUEqyEu2gOz0ekTJbm8rrWosnl3eUOLy+/wBMKiRJFUcpwpwWq0WwwgJFAlZmjKrOdhpaTGIcXbmJR4UBYlGGbirbouWUyCDdKPlFSZTeao2lngXJFIJBAIuFwuh8NRXFzc2tqKSvKbEARxb2nlruLytZt3fbLgx/1V9Qk285gDfSYhI3tKyncVl2nLnpIKp/tg1Wt4/+4gb/urGhb/tH5/RW1pZe13KzYUl9eCgw3qjQbG/0X6dMs3GXReP1Tj1dyMjo14AE1TJqMhPTnhgrNGZqcmhAVxzaZd2ekpRoPO4w/9uHZLTUMzLCvWb3d5AwVZKXDlY0eeQpzkjoeqNoqKBuaARVbJsKi+t2rPzgrw7wipMilJVh0diU7exrU1ycEnBw77/IdtOigcEw7qU7c9f8XfrxvG6qwGQ/y/bhn91WvX6iMSofIqFaTUQ6yMJT2EktI3KfDdC5dPGtJrZBfzrIfPGpMrMWFaL4jlnqAn2GyxJtx36cDzBmQSCmSDYin1xktG3jN16N+uHGmMO2TAcQBuGUmRVUpPqwKYW74p2lePCsda4Q6gopkEIiwhgnLyhD/EEUN7pe2cO+3Nv5/fK9NqVy0FdstL/54+vld6gI1TWXZXSX0wckgju6Qa0hjv+lmXv/fI9GeuOz8rI/jyu9sD6LE3KcUg/vTSdYmc28XytED+fcqoyf1sBCXIOus3P+yFixqtQHYcUOF4oBIqJSvEKx8sq2gSeif0nnzG75qS5feihq0mJiPB2NyKeqif5NBGoy4nJxZoR2DPnnBFRSyAOYUwDRyYOGVKLHAAVRRrX3ghVF4eC2MwGAzmJABEDuRKURSfz9fc3OT1emGd53mj0Wg2m+mQoAbDIDqRysbQjlKSZWijnjLqicS47aX1cHi8xTCydw6IR2WDUzkw+h9EWow6CMBr1+yk8oZWhqa75yTreQbOlWQzmnS8HK2xCaK0r7o5NyVuRO8cqPT6Q5HyRpe+R57s8YsNrUogDIYpNrugEi1UomFd/H4feF0wGJBlGfYHQEcpioJS/ObOik6v/+MFK977culni1dt3VueGGeZMfms2INzJAGa+t6XP7Qt73+9TBsGUwMM7aIzh0Epvl+z7c3PFr05Z/GydTsg/pIJI9sPv6k58KE5jJmYjudAzKDGn54cn5GK5kxG7UAHNA2tHwASTEtCPWvKahqTE+yjB/YA/1y4cvNrHy94Zfb85Rt22S3GUQN7tW9pPGU4aYuEBlWk0bwj0phLX0mf/GnGlLdSpr6eeNWHtz67HMSBUPSUGrjvoj6EqiMoVacEFNSUh2YKoBRZIKmWBneY4wiJsSuu/GQOtupI7ZkzelymNT4lgSK9qmpSyUOeoBNJI6l6/3PLBQzLq2huNb1C6G+5bKxER0KMgZCCrX7eqKoyb5bA0mgDpQZFirRGFII18CSh7/BRISFMchSa9gTNokCFmoMcOp8Cn4HoU4DaglRWUcE5UQdUiDfAGi1STkU3Zzt10dM/jXts8biH55/9j2/3o09smBDpAGdo/wArgnTee/XpKUajSFEyDV88eVtLiySSIkh9k2Kf+Oi3ox9Ze/FD34759+Ixj84visQTqpEgHJurvCKBpskkFKuWzO8CFQf9j64CmnmCksjgfz4vf/ib3TaqdfHLZxM0R8HbdCKAMqpUAk8QiSa9O0KIYocnJ/9ngEq/elz70GNOEiiet591VizQDrD6ljlzop8sDAaDwZxgAoHAjh07NmzY4Ha7wZQSEhLi4xPAmILBoMPhaG5uDgYCiiegRitpKnhMqydUVCW7fEy81SOrLi8ajjg90ZpsNw/vlc2xjC+IHvOBlQSbsSAjAaor1c3ol2gQQ7tZ7wmEW71BMJAhPbLMBo7TnmTzhdISrd1zkhLtJnu0e9TeymbabqEMOtnpFRtbFW+AiGZACQukIOn1BovFYjZbTFFgnWVZqAiVl5evW7eutLT0Vz2bZzGb+nbN6l2YmZOWkJOe0L9b7oyLz/znrVd2L0A/TNut5l4FWX26ZMGm9ovNfPAxdSjOhNFD/n7jJV1zUknU443o0zXnrmsuHD2kb2wPguB1fJ/CzLyMZIaONcbAUd1y03sVZsZZUZ+XSeOG9++aM6xv1zgraqIsyErt2yUL8mY06Pt1y85NT25rmhvQqwtsyk5LhKQmnTnyzqvOz0lLlCQ0EmL/7jm3XzVJy/mpx0nqeKwaUWhWVimC4kqJlOawqynAOL36kFMAaaJVkaW8f7988C0T4F1pN8wiasBD/0CpIhQD1WHYM8JSLBlmVAkUkCJUWCFINMKqQpIqRTEdJr6DDyShpCQntG+zjY+Pj60dEdRrE02c0O6oKGgKd5rlcuIgRwZKZsqbG4udcNUjKC/a/ij7CgVCSQoqenqNlCBbovLY7M3Zk9+94qHZ36zet3xb5fKdLSt3NFe0CuCoDCGg/pWHAlqXl5EK6VGEQqsSZCYgw0kpWvKSQffyLdWrdzas3VH987aWdZs9xbtrCKmZFMzhQESUtYFPjks7nqJGO7BShARXGfJ6x8slD3/6rY0zLXn9rgxTBLz9N/5edJxQCMlgpjs9hYnBnBSY+vY97Hx9LV9+GalHP/1iMBgM5sTidDo9Ho/P54MVAExPkpBExcXFpaWlpaSkmM1m2etX5Wh9J1otRBpDU7TNXOsNakNoQrSiqDRFpSVYop02iUBIEEWZoSkDz/pDQmmtQxCkJqevot4piLJJx9EUGRbQ+Cuwc1KcOcFqRB3mVagyonMEI4JPklH/zLYfBKOnVmVZ9QYYhlEUJRwO+3xeyHN9fV19fX1jY0NLSwsUBNQUShE95phIT064Y9rFd0+/RFuuu3TiyEG9dXxstJWM1CSIaduqLbdffVHvbvnaDm3kZaX/bcYlz91//XMPXH/bVRcU5mTENkQxGfR3T5987tjhbSkDl50/7varLyyI7pmWnHjntRefOWqQNgED7AkngrwlJ9jvvOZgPNC7ax5suvKCs7Sk+vYoeOCmy+Ck/7n/+puvmJSZmqTtdupxkjoeuFj0mTE0jxwr1JGSTEk+kgkpOolQwyLJffjAJf++cojE8LCLNviJBjgGmsVNJbLi9WgGBsUYFNRNDQYFElRkuNlhZU2FXO8ApYGPH9lRlkDJSIWhVbDFtkTJw3XSRSeNfo7AyrQlGn0IKBLtQ9908SBSFhVGCMmmfzz7fUSGfKBPvwJnR214aLcqp+qTaUqOMERoo4N6Yv6ukETyUuuwPMMzV/R97uq+r15eOKLQyhN+UlUUcLoOZyTR3ALRJjRIDVmukUfjeMoKlWjmnrl2+GuX5T511ZAXr87/7zVdnrumx3+m93np6q6PX9PbiCZhADo+CPQbUKK/xlDwRaIwuz30hPsWvP3DlmRe//Xjpw3K1qPOsWToMJfpTwSuWyQi6VmGPYa5yE9O2KQkJtqr/hiRA4Gm2bN3TpiwWq9fSZKb+/atee65w86oflhUSQrs2lX99NM7xo5dl5oKKcCyNi5u+5gxda+8IjQeMrfP4VEUz+rV+667TjscsrF99OjG99+XnE7Z6y2++urGWbNiex4JRfHv2FF2zz2bunfXMgClqHriCeGYtQfKC7ndNmLEKo6Dw7cOGgQZgCsT23zSwGdkHHbCOv/27d5162KBIyB5PPBG7zr7bHh3tPdoz8UXu5YtOzVG6PlDSqeqof374b6COxNuDPiMBPfti23CYDCYQ5Fl2eVylZWVtba2QrWQ5zkQJ4iMDq2JZsZzOZ2trQ7YRxQEJRRBtTuK0hVqz8VBdZtS9bzLF5sRp77VW93sEiVFkhSnJ7C3sqnO4Q1GRIc70LcgTVVV1G/TpE+NBwPUw+l656Xsq2lx+0P7ax2VDU5vIAz7uH2hBocXIiFBOFuLL0zboh0dVZXLSWHTok8Pqark8ggINIgLy3JGo9Fms8fHxycmJoGXoiFAFaWxsbG6ujpwIv4sUlFigT+RE3XeP5OTtHgiYaSUCIgWVMa3zr6n6esbHfOmf/nwRF04oAnX/NW7AoSe0X4maSPaNxI0jyHki0YXEGRYpqEqL5z5tzff+am+uJUqblbfXV5z9l2vi6qJVQQwKzRYySFoF+RXNPTAZyYUluAAdMyhBoPmYYcMEep1F/RPj+NBHglaXLyr7LY39joCFGqzQy4GTkQt2eMddeun1z79U7PAEwTzxqfLKFEkVTE50bbk9WseuLzfXVMH337FsPy0+IhKibQB+RRy1IPIaGZzINqiSDGkIg3tlk5CGSneI6n9B/W97fLR91w+6O6po26/fMiMi0ZedvqYO6f2v+GSoXAMsrxDL+RvA2VJVWt81KNflw+c/PLq4pphqcryFyaO6d0VTZBHw7ujJ+G9PXHAJXc5w0bj/4DggYGEKw92Xm9Dn58PJhALHB1V9axataVfv+JrrnEtXapEZ8IJ7NxZfv/9IDngXdpeRwIy0PDWWxvy8jb36VPx0EPun35qMzrJ5YKUS++6a0NuLuxzlHq27PeX/u1vSOpmzdIOh2wg5ZsxY218/Bqrtenjj4/e9RRNDDh5MpSi9sUX2+aNgFJUPvzwhvz8o58dUCKR+jffXJ+ZCbkFTVKjfXR9W7ZABnZPmnSyPdlIm0z6wsJY4FDggh+ppBDf+MEHm7p1gzfauWQJvDsQCa+OefN2nnUWqMtvLqYSDBZdeaXm1Z2X8r//XdsNFHrbsGEdtnZYYIf2vyzA/dBhB1jgXHDG2B4H+A2lO3q23StXon0ikZrnntvUsyfcV3Bnwo0Bn5HSO++UnM5gUdGGnJwOR3VY2mf1SMXXToTBYE4Bmpubd+zYsWfPnpqampaWlmAwKEkyy7Jms9lut8fFgTHFxyckgDJBkGdY9HcN1cmiv8ZHa4YkQ6s6PhSOVYFa3IH1e6p/2LSvqKpp2/767fvr0xIs4Gl6nuFZJhgRwPr8wXBVo6uioRXqmakJlianL9Fmgjrw6p0VxVXN2/bXLd+yf/WuSilaE4b4Vl+I5Dg02B8CKpjRCq2iqoEIeJ3FYoVXjuPAGEFNw+Gw2+1uaWmuq6uDQpWWlu7fvx/KuHv37hNiepg/gpPU8VRKRj0SSajUiPEW3mLUGY3Wi4bk3nD+QJUm9bLwxdry175vJGgfIVGKCnVEmmAUSiYjDC0yaH7tyad1vax3ApocgWKlIHnz8/N6Xv16j2veuenFZQEiTkf4RNVIK7RKMjKjQpU/xFCUzJHwuaQYVlZJFQ2oAv8wCpyBhn8pmQLrpwlRIWWa8CWnpFFqUKFYWpQv/u+yzRXi3O3ePU2HjHLOwCcczfONGuZfvaIrQ3vhw8ZK/OxFG9OmPH/+kyue/yn4r+9cBTfMPvvvH9X5g/PXVJz39zkCuGBEBT1TUV2FqHYRiow+sRsr/fN/3k8SBoKSDIIkkhyh+iFjMhRbhhIwYQZNRcdCieG8tPDANafFs1CtJ8MRasId7/3r29aNZcEdlZ5virme13/S9crndjhpLjplH6inwhxltmUJfSfBNRbCe5zE9+XS2iqhtFESItqDd8jrIgThVYm9Nd4H59ZmTXnn6XeXKra0p85k33x0hjU+Q0TZB5fWWs1PlF+ppIwKAUaewHCQbci7tkRnd4AtqJk3uqAotJxQoN7p37YtFmhH/KRJbELHoX06owpCw9tvQw04VFoai2oHiNO+66/vPNVeG8F9+3adc07JzTdHampSb7hhyL59o0VxjKIMLStLuvzy2E5w9cJh2Kfq3/8+rH5AJFSj6155RQtm3nvvSLd7jCwPLi5uP09AqKwsttYJsMEdY8Y4vvkG1vVduvRbvRoOH9namjJ9OsQc/ewAGCYI7f5bb9X8Fki67LLhdXVQkCElJbRev2/69KOc/QRAkkcSeHizDjuJAkSW/d//QUE0hW67yL2//55LQUONuZcv33n22YE9v2VOSMpg6P7RR4P37LGOHBmLOhxwQ/ZevBhOHQsfCmO39/z66/4//9z+vk2ZMQPex7ZDdNnZvRYu7Pbhhx0m3PttpYNEIKl+q1Z1nn1EQ7sxyh94QHP+Nrzr1gX37zd07dp9zhzraafFYg9Fuw/hsrRlFcoFpWt/leLPPRduMNvo0VoQg8H876Ioyq5du/bu3dva2qp10QQ7ijaLHSQSiUAkEImgIOprBd4FNR9FDRdXSs3olynUrZKC+mqsbgHaFhbERqdvQ1FNZZMLjfq4s8Ju1ouSUt3kSrKZ0hOtKXGWwsyEOIshJc5cVNkMEugPR/ZUNImSvKu8cVtJvScAxx388wchMjrxMixCRb1QHRuCG/Ljcrlqaqpra2vq6+u0LppOp9Pn84LOhULBQMDvcDiqqiqB2trabdu2obkWjkw4IpRX1+Hl6Ev7cURPFCTcZ7HVk4kbXl317tJdyNxoyjFnRjyHVAn+MvtkfdK5L4XZFILzmSPSjq9uz6UVgaf+88nux2f/TKgsqSNc86bzNOo96SeVi2/778qyBAnCkoAeE5MjPBmx+Sp88X1CgkARoYE9MtY+P4WRpQWbKy95eKkC/kgR+2ZeWZDJqSR6yI1QyGWlNWf93yJW1Iu0sv+9KzLSeJ0a8ZJ8z0mv1kqQk2oiomcpRSTYByd1eeqmM2JlALRLS8JnHT7Y5Gufb3zww51hZH4RWrVQkqhKYQIEElSLCMmsmZDFG8bY3/6/cSuq+bG3vq+SekoNKwJIFCTCUyyp6ERCgsQ8TISsnn9fqk76frv7/L9/AfUomRYWPHbheQNTJZKlCfBETiKEdxdtv+fVn0OsnpEE+HKRKZagSFoKySpDqEwW07ryswczLF6aMJAS07FFs43o6DAKGRQIftIdX2woDoqkFKFCKhEmRMJitDIM5XS6SIZTuSQwbc7ruORM0yf/vLLeLaVf/eX5fbMWPDKSYA+pup0YQOWokI/QM4SsV9HU+dEf2OAf8DpYiz6XiCJhP9TfdfuO7f0O13Hu99A4a9a+666LBQ4AFdze331n6B6bVQahqtXPPlvx4IOx4AGgEtnjiy+4tLRYOEqwqAh8DLQtFo6iVUDTbrkFqsVcUpLrp5+Kp03r0Lkx45578p59lmQ6vvFCQ0PR5ZdrrRCd8yY5nXumTIG6dSwMF4tle86bB/XaWPgA3vXrd02cqDW82MaO7Tl3btuscUokUv3EE1VPPAHrmQ88kPfMM1p8e6Divufii0MlJbAOp+j+ySdtw05CQfZeeqln7VptU5e33kq59lr0h609na5hh7K0L2YH+q5YYRszJhb4TZT//e81zz4bC7TjF1M+7B0CQLZ7L1qkyz1kZFqQW1Dcqscf14L28eN7fPZZ7CKrKkrq+uujWwg4affPPuNSU7WghhIM7rvhhuZPP42Fo1iGDgXd6vA7QuuiRbvPOy8WOECHNw7EqQRSmzMnFj4Aeuu//BJMLxZuh3brRurr27+5bfzO0gF1L79cevfdscAB+ixb5lm1qi3ZDrS9Qe3vsfYkXXFF13fe6eCiGtpVMvbs2XP+fH1+xydPMBjM/yLgbOA8mt0hf4s+EXPgr41WaYAvpOgLekX/JFht8pZ9QtWBZxlgA0lSep4e0fenKofT17G3ggZD0wXp8TRF6nm2usmt4xiDjkuwGndXNCbbTcGwmJ5oqW52N7T6jlRvz0y0jjKxgY17CVlu/wdR1z1H6ZkDCgr51rLeVoA22tJkGMZkMqWnp3c5wm9kQJPDtein9b9qmJa/GhRF9e2ef4zzQPxBrFu37iR1vFte+XHmD8WEonAUUTX3jhSdJMGNBzlV1BpfsPuVHwcIlpSInj1tm/97MUlI//1084Mf7SPIoEEnNH19l4EQKWQgHCHz2xpann7vqxXrKgWKsRnov990+WWjsvNv/9LT6pUl4qyB2UufPIdQ6S+31Ez550L0IVP9e96e3iXDAmqDfgyR6SX7Gs++dwFq4SFD+2ZNz0sxRVv+iG82FF/+0OwwV0hwAQKN3WLMTdKVvzdNKwJCu7TIGWANJDW8tco9/e5ZZZH4AAv7g63RqD2JBCnjkiK733rshguH9ARRlUjp3me/nbmkRDBZCZkiKVmVVVYOXDQyf+66RpUWeEFomHeb3ahbtN016f6PFdpCEKFvnrj4ggFJaHxRhEQpskrw3++sn3rPKz4+m2CsKBtwOviGomUmWD73ievPH5aDckBSqOmv40f+INpGhZD3N6rzVy1fsmrnxiJvmEmTIP8QTaoUqSiiMKWn8f9untA9NdliZESSBrXtdsXrYVpX+tl1pug3SOevlT8NKAJ8GzFQ9mjTJUELaNgbioZwVOliD+ZG3yc0KzxJUNu3nyDHU1Xn0qWgH5odtaHv0qXb7NlQBY+FD3BYxwOy//Wv7Icfjimcqpbff3/N889Ht8QAY+y1YEGH2bpRxfqxxzT70jgknegOZffcU/fqq1pQI3naNBAtSoceHNeA3cofeKD2v//Vgh0cDwAl2H/bbU2zZx/W8ToIWOfDq596quIf/9DW4cr0Xry4Q63av3XrrvPPb6+1nZ228z4aJ9DxDmtTwGF/CGj84IOSm25qa4wCz0m67DJtHQhXVOw691y4PbRg7hNPZD30ELq1D3DsjnfYe6zzG9fe6ts4rJ1q+Ldt23n22dYRI7p+8AFjPXRo399dOsD14487zzwzFjhA/PnnQzzc0hl33eX5+ee9U6a0ZZhNSurz/fdt81LCe7Hnoos6tPUd9mbTaProo+Jp0wpeeSX99ts75ASDwfzv4nK56urqHA5HMBgMBAIgS9GhuaFKoz3SRUWnIUD/U1BfoyizziBsKhIqGwgwNpahrSapxU1yDDei7/Ka1tbouJqHxaTnMhJt4YgElRJBlJJsJpOR376/Lj3BFhJEHUuX1TtlVGc5PAVp8YNZNbBpL5uaINa1RKs2JFSbdT3zuP5dNCXT6vzw2gYEoW6GCkDTIHg8zycnJ2dkZMAKSvQICId+MWI6Az4BVzUWOBGcvI63ZU/NnsaATgopnHnKyHSK4+BWjdbFCVKsW/yz3xURVFIvsu7zB/S0WZTiSve68gBNMgQZnnF6pkwYaVkWSNYlEHYdgeYrACOECjxcblXe3sL1v/ldNhIUafMjF+U/et0IVWVKHd4V21ooVmVU4dIBSXqrHQ6RCY5UyHqf47tNbp5QBZq6dLDNYLJQBIta3Clle41v0+ba9dsrZULu0jX9jO7Gtjn+D6JdYMg6FAAMiwr9tLuuul7cvnufwxc08nzv7nk5CcRZ/fozJjSzO9RAaRVSJ5fvrN1Y1FRZvI9W5X59eozok2Pnw8uLQxQdICTd1LFZDKerckZ+3FwjwrcIp4zrlZoTp5NJilZBUyQaHAadV4iEiK9Wl1Q2B8vLS4OEnJ+a2jsv69x+6cY4BuSWUDmZBsWBL53DN7VFx4QB8QH7AZ0TCYUH9w3Jqj8cdra4PB4fqGpSnC07PRG+TGQiTFE6uKdo0i+opiv+Nf+rzc6Fj513zqB49PPRCa33RPtkwn0QCBFG1HNTISIy4XQTFjNh16NBbJCgqFJEZRgKfTFu376tX7/DzEL+ezi644EXhcvLa198seG99zrULM1DhnSdNcvYs2cs3I7D1r+hNtzlnXdo08F5ZjqfGuqpqLZ66G91ktO5e9Kk9s0XJMuCCsadfXYsfDiB6SwGktu999JLXT/8oAVRa9ubb6I+lu2+8rSc28ePL3ztNfQUQRudmuByn3wS1eDb0fLll1A7jwU6VfE7GKYG5LBDYyPy1XvvrXv55Vj4ACfQ8UBrd5x+eizQDriAfZcvt44aFQtH+7juueCCtm6KnVWqw1vQWU6Ou+Mpkcj+W2+FOy0WPkAHPWuj/o03Su++u8PdpfH7Swcc6WKm33VX/vPPI9s/9E5LuPjibh9+2Papkf3+4muucXz9tRZso/D119NuvTUWOAC6l+65x718OW7Ew2BOPaCqHAqFNNOTJCkqR6huB+KkBbV9AEVReIYRNhVHSmtMo/rK/iBtMckub3hfNT+010pHoMl1xGHMoY6UmWQNhkR3IKQoakaSzRcIO30hcL84iyEYFhye4JGqUZCFwV3SCwK+4LYS68QRvhVbST3HJtjgvPr+XQLpdr8/ANIBNgcup+mc0WjUHfhlFmwEpC4tLQ0EDzZpkZj/acDxTqRiHoWBPTKvHNft0vF9LhlTAHciCSqiaO0vcphNP3t01yvG5191VsH0Mf0S9DpSMfbKTL9hTN6MMVkzTu+GvAWchFLWVwS7XfTiI7P3LytramUYP826SXruRsf4W2ey4bCsUiQVuvr8wchHSKIwgbvhzKzrxmRdc0ZXvdkAkSAzdHSAygwrc92ZGdPGZl93Rr7FYCQIFn2aKZGU6f7pthsvypj52LkfPjr+H1P7De/XSfDaUMHuFIGRSFI/tmf+teMLXrr3wg8eu+LNhybffmHfc0f1Z02QIYFXRBo93UYppDqub+KDlw1487ErX3p82rRLBvXqYk7Kzrj8rMIrxxVOndCN5kDJqOw4dsbY3JvGpV93WloOOJv24SfDFLgqlIpUJEJH6/grxnV/6MohMx++6pOHr/n3dWddOrYbG28WST1BcVBQdBOoR/zBBgkeFBhEE801z6OJC0lVT0pJRq5bTvLQfl2G9inIz0pkIMukQpFo5nkaqaCJU4krxmaBFr40b7lCUaQajnYbP+JPUMcf1KdCkeHWQW9YmFRlt0x+sLTlrte2pU/9IO6811LPf63nNTMzL5ppmvim6dyXh96/6KaPKl/5tvzwQ+j8YUDVeVOPHitJchXLbuzatX7mzPaCx2dmdpk5E+r3hxW8I8FnZ7cXvMMCtdLO453AHyiIjwWiQGbcK1bEAscMJCJ7D3ZGh0RKbrml/KGH2o9mqS8sTL76aojpcEahocHx1VexQJQOIgqwiWjO0zagNi95PLFA9JK2LlwYC0Rhk5Lgz1cscACo5Zv69IkFTm7gAnZ4s1xLlrR/Do3PyOjQH5LiuPZXKVRSctgnPI8jUEdIve462txxkF5tGNVY4ABgUK4ffwTrtgwfHotqxx9XOi4tLXXGjFhzLklm3HVX9j//Sel0trFjc596qv2nBtZTb7gB7DoWPkDz559rzwe2R2xu9q5bl3T55fq8vFgUBoM5VQD7MhgMhYWFw4cPz8rKghhBELxeDxAI+APwv9/nRWE3vEQEgeQYNBQDQ6uiILW6SQ6NwkKGI7boNAkHIQmjjjNEB/RnGTrZZmps9SXajD1yUqxGnYln0+ItRj3XMyc5FBaCETHeYoj+Wk6aDbwOTtEOqPElWg1KMBw9qcTlpHAZSWh4T4qirSaz2RIfH2+12sxms9ZAFw6HW1pampqaIpEIx3E9e/YcPHhweno6FrxTiZPU8eC+R53nSJqBDFIsqmyjn//hHqbh80GBvGiNTiRDsCQa0gT2phmCgluTIkgDhCIk/8InP7hZ27OfLTvrlqUJ5860nvOifcKLlz7xQ0tYJ1KsQvFTh2Tmx0UTQ0np0InAeUiaoOFTFL022ithowjYGp0rnNLBOaId+5AdaVvhGAJ8iWbQUZ2ByOgCssQRUQ2jYRXVG6LZhU1onkb4H03SjgqLJoSgwS4hS9FxkeDTH/1W4NHIKihXRiaWaYAhmGi2KT1Bwo6o9yTsDmlFd0EfVpQtGpKl0FEQFy0x7NpWc0FJHX1q8gN7wMmjc0qSJEqQjsZBFtFm9LjjgVWUtkpIFHHe6f3z4pg1e1rL/VCng/Ojdkxtjz8BERm6TMtwZQOtft3ryxszLph1439XzZm/PkF0jy1MmNQveVIv23m9487okpBt1e/ZU/7+p0uffOPjxgYkJ3+ijB4EKpTG3r3NQ4ak3XJL4WuvDd6zZ2h5eepNN9HGg5OHHi9Ep1Nqp2EaLPwdaDcgCgBZsh2uMeToQB2aPnSOB7CUmmef3XXOOW11d9gnccqUzkXzbdvm27w5FojSweg649+xo/34ilDd1x7ka4PW69t3Jf2fQ5edzSUdnMNH9vlcS5fGAlHgEoH2xAJH4CiDcx4vjH36dJ7J3f3TT96NG2OBAwR27nT98EPi1Kkde2n+waWzDB7cvj2Q0utz/v3v00Khvj/+aOja8dkJ66hR8eefHwscAE7U+VcP/86dQlMT2hl9Q2IwmFMWvV5P07SioPFTog136DkUhmEh3mKx2u1xHM/TZgN8FaDumgqpBMLh0ho0vqU/kGwxtA27AjtkJ9nH9Msb1SfXZtJDUnodq+NYWVbMBg5iEuPAx5gkq5GP6pyeY7WVgvSEMwYUDO2RbTOj2c81WJq286zY4oY8CQ0takRUBUn2BqCKTNktIHKiKMrgmWjWB95qtSYkJCQlJdlsNoqiWJYFzYsldMzUNbWs3LB90U/rv1+5YX9FjXTor5AVNQ3L1myGrUtXbSytrIXLpcV7/YF1W/fAsVpQY8P2vbuKy9xe/8YdRas37uy8SJK8Y2/p5l3F4YgQOyaaFBxYXl3flrjD5YF9tu/d3xZT1+RYt3V3kyPWIR/id+0rh7P4g2igwaq6Jti6p6SifbLl1XWQbHVdbMSaNnYUlcLOHRZIATYJolRUWvn9yo1Q3lUbd7Sd7oTz51W4/2T8AcFRXsVGZPSomcGBBj7hdQQPiuVg1QAhCxO6MrMfhL/Hsf0xxxkF/ccpxP2X9woL+sl3fB5hFVqJRIcI/dMQCIWVSfH7In3q5Kdu/+8ShRROK2zZ+ulFRfNuX/zi+fOfPW/es+d/+8zk5c9NKftsRuvia5uWXFT8zb8yU83R/ql/ElB9H7x37xhVhWW0IAzauXPAhg2Fb7yRdttthh49Yg0OfwBQk24bcPIgJJl5773dPvxQazoD4ez+2Wdx48drG+GPR7i8PNRpQE7UxHToQwJQcTcPGhQLtMOzevXWQYNqX3hBiUQgCErQ5e23O4xg4Vu/PrZ2zIjNzQdnCVdV34YNsfUDcCkpvyiKJwOR6urY2qHAbUDSB3+IERoaArt3xwLHDCSuhI4ygu5xgDaZUmbM6ND2BXrf9NFHbZMNACBjLV99Zerf/7A/H/yhpYNbunNL45GA4iRddlnnpryWzz9v324MN3PL3Lkgt/pOlojBYE4x4uPje/fu3bNnz4yMjLi4OIvFotPpQJNA0gKBgMPh8Pp8lMVEMrRQ3aSEBTYtQd8jjzLqJIc3ycBx0SHGaZrqkZU0sk9OcpzZbOCH9cgCV+RZZmTvnH5dM8DihvfKzk2N65WbOqJ3Tm5a/Mg+uQO6pMMp4sx6WGlx+ROsxtP75SdaYz+SZibZaEGQ3T5dYRb4pNjUKnt8ssdPsjScGjUiRA0nGAy6XK6WlhbwPZA9KEL3KIbDjSN1FEB4Xpm9YM7i1fN/3DBv2Ya3Pv9uyaqNmuaBL32+8KfXPvn2y6U/w9avl61/49NFn8z/UdOqhubWTxet2lVc0aZhwGcLV33708aqusavl/4857tVaFl8YIkGw4Iw/8d1ny9a3dpusMq6xpaPF6xYsWGHNnsE4PX55/2w/rOFK7VzAQuW/fzJwlUr1m/Xgi1Oz5dL1nzx3epgKAwZ+PL7VZ98u/Kj+cvh1NoOwKpNuyDZDTuK2ucQmLf0Z9gZLQsPLuCrUN75P6x554sl85ath/J+/t2aV2Z/s6u4PHbYCeWUdbx4vbrmnVv3fnbV9aPjUn0OyitTYYYIUpxXHhzv3Pr2dd8/eylLRYL00R4qxfxmVJbgCDQzzLQJ/fKMnqKm2nlbWEll0QA0fxasxAUo5bY3dp177yxRlzo2U6z/dMqqF+7pbkvVESRPQwZpiuRUmlSgCqcyvGK2S6kpBvS7AJrZ8K8K6ETytGlD9u0D5wThTJw8OfogqwrV7j1Tpmzs1s0xf35s1wOILS1ia2ssoEGSiZdc0mEIUA0Qy7J77901cWJo//5YVDvgT1CovOOX447TT28/8xgsnZ+zEptiv7pBRf+g7/2vAToUWzsU5KjtnpGLNDR0mPWh+dNPVxuN7S8RBDs8ayc0Nmpq/YdiHT6888QDrd9+698e+ysLBPfubZ4zJ2nqVG0KhA78oaU77OgvR8E+btxhirNoUftZ6UP79qE2ySlTqKOOUoDBYE4BaJoGrwM7AgcQhIjb7W5tdbS0NPt8PjC95ORkm81G283geOBXjM0Y3FwU2rlf1zNPcnp14Qj4m6oSJh1X7/DUNrldvpA3EIq3GbOS7f6QYNCxYEqeQNgbCO8srW9x+53eYCAkgKSZDLzbH+qdlxoMCxEB9lJKaxyyolIIsldeSqS8Dv70UiZdeG8F1L8okwGN+GIzQ20G9jCZTNFZ8iyQPUAbOcZqtaalpYHgaRJ4jIBBvTnnO48vMLhX/q1XTJw4ZmAoHPn6h/UVNQ1wTX5YvXnpz9v9gdCQ3gVTzxk1vG/XYDiyYtPu71ZslCQZlkAo0mHIFtghGA4bdHz/7rmDexZ0z8uA7EBkv245EISFoWk4CGyqvXeBFQfCEYhvi8xKS2FoyuMPNbWgljSI31tWEwiGNu8qkaK9PCprG1pdPtgnzmqprmuqqG2Gw5ta3aVVcOliwFng1O0npdCAPSEyKzV+QLdcbenXNTs3M6Wsqm7Zup0kRU45e+SNl07ompPa4vS+99VSh+vg74AnilPW8QSKV1iqwM68/sDkmmWPhH+8ObDgqtDi6wI//t/aj/7ZP4MIc0aR5A3KH17j+WsShC8YkQpTqp6kP3xkMiHz1z72VnEt3HB/3gX30+ql/1z21tLtyXTL2kcnfv/ydVazSeIUAf0oT6Neo2gOCRYNC0qgwTRlipAYBcRPQZ+Ljg+q/XU5YHdbBgxoXbAg+1//6jzgxGEx9e+f+8QTndtANNzLl28fPRqq/pB+LCoKGGCk0xihx0JbX83fnMLJQPDQLqZtmAYMaN/39UjNfUdHdDg6Pxd33GHi4pKvvDIWOIDs8zV/8UWsL6WqwvvO2u32CROiGzvyh5ZO9ysHRDlscQ5pmYwWR19YaBkyJLoRg8H8JUhJSbHZ7ImJCcnJKampaQkJCRzHBQIBl8slkCqTaEMDsAgSHW9l0xIUb4CQ5fD+6j75KUYdFxFljmXqHV5/MCJKSkVda5fMRH8oUtXoqmxwgcI5fSGbRQ/W5wuCxojFlU2tnoCB50ACGxze9ERrfasX4kFXVFXNSrKbFJQ45EoJhPnCTDYlHnXXlGR97wJBEEBEm5qaIGPBYBB8D2QPTdoeHw/Kp5XlV1FaWSuJUrzNctl5Y/v1KLzgzJGXTBgVbzWXVtY5Pb6fNu4Etbz9qvNnTJk4buTAayZPuGvaJI6l124ramo9WidGq8U09byx115y9sQxg00GPWje5ZPGQRAWuFaxnY4Kw9AZyXGiJO3ch34p3r53P1wiONblC9Y1oZ+haxtbwoI4rG9XsOJNu/bBep8u2SaDbtveMpDPaBpHg+eY0wb1mnHpRG25fup5Q/v12FdeI0jSyH7dxg7vP6hPt2kXje+Wl67j2fLqE/9b88nqeNqgF4ddOhHz9+jAGlCX0H4c4FQVDSZCMjTB0hzHspyO1+t4HcPSBNw4tEFHoAfSVIqPHgZpoJomSgo+LihGi/jdQBpoQb22DxYBlvYb28KnEEaCJNBshXCp6VG9M5+b1jcis+c/OndfM01IBOogGL0gB3+QOV6oaEZ8QhbcCnH+vQsXb6senMKseW36kP7JLM9RqLcumgEdQcINQqFPQPTJRTq6oHkYY700D28mfzWEpqb9d9wBduf46ivaZOoxd272P/5xrF3dSDL56qsLXnrpSJonNDbuvfRSqCu3/6x1HvQF6Pree1pf1qMsOf/+t7bzYVP4nwDsVGhoiAUOxTJiRPteu52b+yxDh45oaelwTTosQ0pLO49e80cQd/bZnXvqtsydG9y7F1bQmDrffHOU4UlOttIdtjhtLZNacezjxrWf2wODwZzypKenZ2ZmQvVSlmVN7YBIJMIwDMUwfEEmIUpivYMy6MC1FPCxRLtQ08y2uHrkJAuSDP7m9IdqWzwmPR+RZJOey0mxu3whSZZd3mBjq9ftC1c3OSsanB5/CDykrsUDB0LFiSRJUVbADx3egMsf0vNsYXqcsLOEEGU2BX0LKaEIpC42tFI6nkmKA6kD/7Tb7TqdTlUVv98Hpgc6WlhYaPqlsdkOi8VkoGja7fXPXbxyw/a9DS2tvbvl3TD17AG9urg8Prc/1CUnrWteZmxvgijMyexVkA2lqGs85DG8XwvUGltdnrqmFljgpOCT7SsPGkP6doPX2kZHOCKs2bIHrKwwKwXcb+3mXf5gqNHhBu8e0LMLZL68ppEiyfGjBmSmJFQ3tNY1ObQUjgJULjzeAJwaMtDkcGltfVazEeqQW/eWLVy+bsfeUnj7ppwz+rrJ4wuy07WjTiAnqeOpJBqw/7BLZyiQBrjyFIlcSVVYFT06qRxbuzOa61pFc5TL0cmwQTkkEq2g5de0XB8RSAMlg/7pXAo4U3Q5Hic6iYGreutlQy7urq9par3k8YX7HWFOisB1lpBNHe/mMhLULeiWuVv/u3pFUcuoTHrxc+fkp6dQ6v9kpf8EokQije+/v6Vfv/rXX4c6N2O3g+AlXHAB+onkmAEtSbvllp5ffXXYLnkAWE3p3Xd7Oz0+1wHZd8TBpk8loJiH7b8K6mIePDgWOALwfv0J/TCPES41NeHQkXsAob5ea7Z1r1oVqa//VcOTnNjSQXGSp7Wb+DQKvFmNs2dDrmLFOdyshhgM5hQGXAvsDlAUVJPR6/WgUjabjee5cDhMJ8fTdovs9oPmcVmpFM9Ibh8BNrhuZ16cMS3eEowITm+wzuGF4xXkgFLP3BRRkqPj11FGHQe1Wp5ltOf3VEUFXQEPbHb7c9LigmEBlM8TCIM85qfFJQQCYjV6WkFsdim+oL57LsWzakTQ9ciRVKW5ucnhAIFRweisVsigned5NQoqxq8nJyP1tAHdwoK4asve979e9uSbc16dPb+xuTXeZqmqa4JUC7LSmHYPkINi5aQnQQYaW35XRxIo9Vuff//UzC9geeKNOZ98u6JzEXp2ydVxrMcfhPzUNLbCBRzev4fZqNu4e3+zw9nY4oqzmlKS4itrG2ubWvOzksE/u+VlKKq6dPWmWBJHJhQRvlm+AU4NGXjpg3n7K2ogsn/Pwm656Q0O98IVm9+cs/iJ1z/98rtVPMfF2X5LG+nx5SR1PPAgSpXRokgHl2gwtkcb8AarlEOgFu32v7cpsqySFQmOEIVjroeSBBqYE51OlRRGRtUIShVJJfIb7/3DAiqpEu3LohBoUQkRqgpRCTqVoUiFp/ivnpsyONe6u8o5/L4vy1pJRhQpNLfBcUaF91HVz91c//mP+wvY5rlPXxBvSRRolZL/qJFLTkmgOl40deq+GTO0MeJJls1/4QX72LHa1l8HSUJtvv/69Z0r/RqSy9XwzjttNXjQwg4DcgKhsrJjb5o7bAqS13vyi2KovPywY40kXXqpLjs7FojSuYCgGWJzcyxwwiHJxMsu69yqBlLk3769Ze7cpMsuM/ToEYvtxElXOpKMmzixc3FAWX2bNkFx4s4+G4+2gsH8BUlJScnLy0tISIyPjwfHEwQhFAp5PF6/3ycTqqFPIezDpSVEymrCpXVMgpVJtCnBiLprf9/sRKsJjYrpC4bL6lu7Ziclx5npA/PHQr32gLygVgcAJAS2ciyt4xjYtn1/PewDkpmeYOmdYI7sKVdBDiFBWRFqm32rtkktLghymSngj/HxCQaD3u1y19fXRyIRELzExMQuXbr8tkY8ABT06ovG3zvjotGDeqYnxXEM09Di/HD+T1v3lPAc6rYTEQ4OU6mhTd3OHuyN0qGSfkx1dookE+zmlHibtsTbDtOlCNwyIznO6fat3LjTFwiZDPq+PQriLCaPP1xUWu30+nsXZkM6FbUNgZCQYLP8tH6bw+VhGWrL3nK31x9L5QiQJGE3G7WzJ8dbtcKCy9161aRrLhzbt2tOgs0Myr+7tOY/732F+2oeEZmgZJJGC8UcXKLB2B5tkKpEUve9MG/SfR9f//gHZ90+c2VxhGCYaKPeL3NgJ3Xjfu9V/1l2+bNrr3hmeYVL67j3e0Gf0qjAyVGlO6QsBFpUklXRDATHlNX/ZShCVSIkt+aVy4em+Vs9noEzvihTWZmET/1xuM7tIQlqn0O58dFvLFz9D2/elGyxQhyafANNoY85JoSGhqIrrmg/sErilClJU6eir7ffCihK9zlzur73XodZzjQ8K1e2PUFH6XRcaqq23oZv82ZQwVjglzhsCkowqHQeRPSkQlXdy5Z1FlG4dElXXNG+oybApaR06AELCvRHT3/3q4Bsd27aCpWUlP3f/7l/+ilx8uQOJWrPSVg6fV5eSqemPKG+vnjaNFQcPNoKBvOXhGGYhIQEkC5QO5/PFwwGQPMMBkNcXHwkEiZT4tiUeLHFTVtNuvx0OjoICpueEKlqNNU1De+aHm9Bo1mW1jo27q2uaHA6vAFtiEhFUYMRQVKUQDgCMZC+rKphAa3C8uOWUk8wDMqXmxo3qjBN2LlfcnggZT4/nctJZVPj0cx4YYHPS5c42u12S5LI8zqtjREcD3LIsmzc7+hbXlRauXT1JjCoay4ef98Nl953/SXD+nYBmVy1cVd2WjJFEkVlNe3HLJEkec/+KoqkMlIS9Tr0Veny+KCM2lbYEw2EQNHcER7raEPPc9PRGadoy5SzR0XnF+vI6UP7hiLCtuJySHlAj3zQvNSkOPgLu3rLXlGUu+RmhAVh694yqNFs2Ln/yyU/b9hZKghyRJTAUWNJHAE9z08cM0g7+81XnJ+XhUaV27C9aMO2vV3zsm67+oK/33zZzZdPTEu0h8KR7XtLtaNOICep4z09e1v327/qe/PCnrd/MfiG+f1unTPg5rn9b/xy5D1L7ptbuQ/2gHtDIoJIoNCUyhsr/ARFs7KPIM3fLlqmkoqAns+DOyyC9os1lkGMHD1OFqIb4OCoXsFGqtHpnbO6bM7asrmryhSfB/0+En1aDLZrS/QfSAqlpsgqel4EDA6pm0xITtQGgdrqD/npIjodHTqmuNLZ97avB9/49ZAbv+hzy7c9b/m+z21zB9/y2eC75814b/segYbDQQjRDQ+7QzromTKUc4iI5jy2xPIAH3a0DkfAKxQrAq8QCzvIBOqoKqHmweiRyDGDaOfooVpS8ApZgj2i5UMFgCTgFSK1s8CC9oB/0A9JKP8yCkDCgkqIcAotQUhHSxDlAq3AjkdEpSj4WNM0ueTFG4cl6X1kdY+LP1++H/w2LBLR4XZVf8dHcH4TMik880kRwQp/GzsgK80Gd0Wsb+zv8JO/FEokUvnYY+6VK2NhpMhs8tVXd5je4BcBpyq58cbAzp2xMHzGeD5lxox+q1d3HqUwVFYWOfAcGhha52nKArt3H7YT42E5bArhqirh5GnmOhzaY12xQDuyH37Y0A09YNAePj1dX1AQCxzAs3btCezQ2AFQODCfzkoPRhR3zjmmfv1i4cNxMpYu2hzdeZzYcEWFqX9/PNoKBvNXBupKYE1aT0iz2UzTtNfr8Xq9BHhXt2xVEIXKRqGuOVJWByam71XAxFnCe8qttY2n9c7JSrZDDaq8wbl2V+XqHeUtnkBVk6um2V3T4gG/a3EHIAaC5fWt1c3uldvLNxXXuHxBjqF75iYPyowX1+8S6lr4ggx930KwQKiRsumJQk0TWCWfnwHfwxzHgda5XC6f3x+VzzjIqjbI5G+myeH6+od1C5ZvaHI4dTyXmhQPagfxHMdYzMaM5LjqhtbFP63XLA5el6zaWFbTnJZoS02ONxn1HENt31eBnqaLsnLDdhmyzVAG/S/PYcuyDJxRW9q1Ch5CfjbqKerxQe2X7NsdDbLVD72qTa1us1GfnpxQUV3f4vL17ZYz/eIzZ0xGy6Be+fAubt5VEj4wUR4oK+Q8+orQIqOVWQpOrC0Qhk3F5dVffL/2p3XbYH/wydzMVIMODfvARDvZnlhOUserd/r2VzaWVNbuq3LtqmnaXRHZWeXfXevZUFz50jtL+05476yHvqsIEwYVHMrMKMp5veJpxS8qcUalYtqlI0mZ4mSaVBmJ4EWCgTeHVglKVcmouTGKwMkKr0pUVPk0KOQpsCkMf8xFmlWQG8AhIIEyiQ5EoiCSkCAD2kPJ6g8bGqc8ufLC57dc9OJGv6LVY8Iqmlr8UKInECW5qKp5W6Nza0Pr3pqq0uqi4grH7org1v3eD+Zt7nvB6yP+b+HqChGSlUhGoWWFpBWCV1UGzkurKuRcW2SSgB1kEoqmgEFClmSSkileJCkGdWRFjVWcIjEKCzIWTQcSMKAmTVQEFS4CFApeGfg+UhQSTUfOUARNwU2r0hB54ESKygRlSpBAUlXIEBwCaXMyWlhaFdD8B6pCq5KWN+36UOoRf5UHDggW+jHru+cuOrdHvki6L7rnlTeWNSsyfA4CImn6hR9wjo3yZmrOstXZFv7OOyZSUC+DE6OZ0AHseMeEf8uWDkPS82lpHToKHiNyIKA9fxULRzH27Nlz3rykyy6LhaOARraf/M12+ukdhnVpe/YpFu4E2JE2noeGZeTIDg1BQKDd2P0nHara8tVXHWZ+B5KnTUs8XAsqyIZl+PBY4ACOefOO0tglNjc3fvDBnzkaDchPwkUXxQIHOJafDE7O0hl69Ohw32okTp6MR1vBYP6y6HS6IUOGpKeng01BjT8cDjscDoqik5NTREmiUuK59EQlGFb8YS4jkU2J9y5dj0YDJMngjv3M5r2ndc/oV5BGUWRElHxojE3Z5Q/Vt3phxR+KSAoYolTj8MI6rMCrKCk8y5zeL79vvFFYsVmsd7AJNtgpuKWIMuqVYCS4qUgNi7ruOV5CBrWzHEAUxYaGBvDPwsLC3r17x3L/mxg1qI/FaKhrdj737pdvfrLglQ+++vy71VCiM4b2tVlMZw7vz7L0tys3P/T8ey/N+vLB59/7cuk6iBk3vG+C3WoxGft2y3V7g4+99vGrH3797FtzvlyyFiqbIwf00Kzp92PQ8ykJNlixmvTgn7DSJTfTiEZaJFMTbTaredHKjRRJ9u+eP3xAz6H9esAy6cwRNEU3u3y1Dei3YEVVf95WfP9/3rn3mbdheeatOdpc58Gw8NnClVokLP/39Nvzlqw+fWg/Hc8u/Xn7E69//Pachc++9XlpTRMo6MDeJ74D/0nqeMhX0LiYIUJlWRmubAupOkk1CDUdSadGdE3LdtVOvPuLOn+0SyZJPnPrGV//Y9zz12Sve/6ygRlmMA/QHRBA2MwSAqWgLrYgTmBECimLlF6iUP0fxC023MmBaiiSIPACVaTUEEFKoEESOgqkRgYhRL4AiyoRXKSk1f3l6j3zV25dvHqVxAYY1KTFC1oDWidQexjUlSN+QmRpkSYkjlAlVQnxsotVA6BzW0scZ9/97ooiL+SJRNJFwAUgSZkgBQiDqiFbI8H8wkw0G/DGichdIC1YZFb2K+BiyLdgN6SrUelC6UDlBy6lBGmhTRAGt0MJyhRcCpS1aJth9MeWgycCzTXQChdVPIiP/YBBqwojByWSB/eLpkbD6VBSSPKiKR1amz8S8AGb88R5NwxPjoj6O15a9PjcojBtZOVwtAHx9/LO/F0RlbhgSKGROrk75p2s+DZtOvpza5LTeSy95tBDcUZjwzvvBPbsiUUdgI2Pz3niifZPN+kLCvj0gyNQGbp16zzESOOsWa5ly2KBQ4FTVD7ySFtLIGDq3btza6F71SrZf0hvewi6fvghFjh+qILwa6cocC1fDkWIBQ6QfNVVha++Sh/ukQmK5+1nnRULHEByuWqefbb93NxtgPzUvf46FBbyFov644FMJk6Z0kG2bWec8YutXidn6VDL5OTJHX59gNv4SDNAYDCYvwhQ+XE6nWB3gYAfXhMSEsxms8/nc7vd/nBI368rbTejmp2iBrfvh7obE29hEqwUxwo1jaEfN/ZgiPMGFnTPSrKbDeA50R+nUd22yeWPtSCpqPlIz7PJdvPgrukXD8yPb2rxLdukRkQ63kLyLGwjeU5qcZE6FuqOfNdMtjCLj3Ygr6urgywxDGO32202WyAQ8Hg8x1hbOxLw5/2hW6YO6V3IMkxZTWNVY2tygu3SCSO65mfB1pGDel11/un5GckgqFUNDkVR8zOTIWb0kL6wFeTnwrNGDO1TYDLoymubm1o9SXHWi84cMmbowc4dkPPkeGtyvA1MLBZFEAk2c1K8tX1/To5jYbd4mxkuTiwqio7jB/TMT0mwj+zfDU4HMQa9rkt2WkqirUtOOuh0KCx2z88E8dP2B9KTE7rnpcEVbmhx2swmSNZqMUL6sYWFgtIJdgtkwGTSt8XzPAtbMlMTr7lwbLfcdF8wXFxeB55ekJVy46UTIM1Y6icO+tFHH42tnkws3Fi2pSRI0iJB6ec9cdH/Tepy49ndLhuV080UqmgRgs5EkMDWQEt5jTD59BwwkQjF5WclD+6dZ0+MYxWKoGQRtVDJ4D8CwXkUrq5ZaPbKskobOIolQhLBBkkkgqhpC3kVVVLr+WxlqUpxlCrfdk5XS5zVLVG1DrHFI1E0wzOofYuB86DWOpZRmK1lrcs2lcmknqT4RyYPB8MiYQcFzdfQAdChFmfwre+KZLjTKOHRK/v/57ret0wouOz07n2ydC6vp8bD8JIrTJo2l9TPmNiD0z56iiBRrEjQ/ghZ2RJu9Uuo3zfL0PBJJ0TwK9Q4qaDSeUmKpDgwOY7wkwrvVsiSVsKip1lwO9T2SMkqVedSG9yi0y+pBMvx0bZBIqKikT7hZGB9TAS0TSXr3UqjW/SFVMJCE2SEIyCaBjdGykiQYZIMoCwRvELQZEgkuQYPUdca9oVpkxGELwyVIMi49vV0FMIkZSC488dk+V2Nu4s9y3ZWljVL547MhYN/6dCjAd9ZcOr7Z61zerwf/PPiRANY8u9qGmxsbEw5wmiQvxnf5s2oaetQaIsl6coruaSkWPhXIjoczZ980qHuax01yn7mmbFAFBCz1gULYoEDpFx7rS4nJxaI4vjmG+/atbFAFDkYhFqsQVMyVW147736116LbjkIY7OBkLCJibEwvJU07Vm71rloUXDv3rgJEzrUjKES79u4MXhA/+InTUq67LK2B7QovZ42GFDHxYMdJNB9ClfPPGQIn5ERi4kiNDSUzJhhHzcuZfr0tq75kAIhyx3KGyottQwbFisIFEWSqp9+uv7117VgexIvuaRtt9+AGom0fPVVYNeuWLgdcJU6ThgQHWeyZPp0bXgbDfCirAceyH/++cMKngaflubfvj186FzhweJiKDi8+4eYlao2zZ4NJS18/fX2Lq2KItyNHfIJlzfpiivg+sfCUY7xHusM3BJwA6BcHSD3iSd+cYxQ4PeXDgD579AoDdhOO83Uv38s8Cthk5LClZXtf+NIueYauFsO+0wIBoP56wDiBD6mQ+hhxe/3CYJgNBpYlhMI1ZCSKDY65BY3oSr6nrmgZIogcpnJUrNbCYTF+hYuEEqzGtJT7EmJVpvZYNLzoBI6jrUY+HirISXOkpsaV5hi72rm491eYU95pKyW1PF8TirJ0LTFqATDbJyVIAmhzsFlpZhG9PX4fKIomkwmsJMQSB6opt5gjAIKarVaY/n+rcDJ+/co6FmY3bMgc0CP/NOH9uvdNQ9qqbAJamJZacn9eqCpzHt3yRnWr9uZowYWZKe3VQ7NRkOvLrk98rNgGdy78PRhfQf07NK+6mjQ84U56UP6dgXd0uLhNT8rrX/PggS7tc3oUDqF2d3yMk1GNHpNG7BDWnJC3255vbrmtjlh17zM/j3y4ZXn2O75WZB5cLb2J+2SmwGRWWlJ+dnpsDK0b7e2BYKJ8eCHGYN7d2kfD0thToZex6cmJfTtnt8jPwNOCuUdO7w/XIFYuieO2trak/QvE4gWodKyyjCyfEYXc/8u+f275Y8cVHDnLRfuev/ypMQqMBBS5lftLhWgiiwHnv9se9zZr8Sd/ab9wpk+UBKZZqINWc4Q+9Sc4tyL3i685uMeMz5Jv2xmn5u/2N2sP/P2WdaJb+onzjz9rnnoCdbYaaG6gNqoXKLxofc3pl78VrdrP+k1/bOMS98594m11X64y8DSmH1NRPdrvvz7rO0CqWdUvyKHu936WcaMz3Onfb6lMTol7hGgJZ6S9LlJaQO7FvbsUjiqf86dkwcvf/760QmeCKNnZP+eSseGohYFteIJIYbb3UBc9PeFcRe91eP6z3pc92nS5HfPuffrLWgufpZUQV8ht9x7C/cmnfuKbeJLCRP+vbLBfMMrG5MvemPUtFdaQMUYv0MgXvy2MWHSzLwr34WCdJ8xJ3nq7Iwp7z7yRUmVXxftWQp3P9cUIGZ/syP+4pk5V73f47rP86/+JGnCpw/NLKvzGOFdgE8ACTpIEBfc/lbSeW/FT5w5+uZ31zUahtzwSdbUt3rdMLfw6s8Szn/t1a1kCHQWSaO2HBEdcm1CIPhnb7noqVuGJtDEnB92Dbplbku0G3T0yF9I4RDQjrGfpIJhcV9tQ36SPS+ZIWQo4K8ANUOif+BfkON2t8TxQ4lEvOvXxwLtiNTUHNYHjpFIfX2405TfktPZvk0DfEaby6sDYkvHyWr4TqOVgAlUPf445FCVZfCuSHV15n33xbYdQHQ6Oyel4V65cv8ttwj1hwwwJXs8bdV30L+kK64A69OCGvHnntt54ulQScmuc86pef55rZUMCti6aNH20aNhPf2OO9oUUSPx0ks79KyDgpTdc4933Tp4lyGFin/+E5Lq/KgbUPP006jnZ3vD/DWIra3BoqJY4FAa330X3m7tXpN9Pu/PP++ZMmXnWWe1fwetp53Wf+3a3CefRKZ6ZJi4uKyHHur8wFvNc8/tvvBCUGh40+FEcLr9d9yx//bbs/7xD2PPnrGdosh+P1zSWOAAoYoKlMNDOew9Fiou/sWhShmrFfU1PYB50CBb9P36RX5/6YBw6WEeeRcaGrTr/xvo0DIJt+7RB4/BYDB/BUAqCgsLbTYbfLWATblcTkVRIUhRNLifJIlUgtU0og9lNoCGyb5gcFcZm2iXnV70V4YkwNOE6qbg5iLy5x3xRWVd/L6BNt3w9LjT8pJG5SYNTbH21VHZzc2W7UXSmu2hHSUSckX4iyaxSXEkRSmBkFDVGKlsiFQ2skl2/YBuoqpwHAfndTpbeZ3OYrHwvC46fQKRlJSU1um54t8G2CVq/irIgSUpHgp7iFBYTIaCnIze3fLg1WTo+LdMx3PZ6cmwNXpsx+95SBkiUxPj26eZnIBi2j/kxrEMZOCwUxTAGWFT+/PaLCaIsZiMYH2w0t4VNSBG20Hbs/0Cp4YswWuHeFhgZ+1wOFdeVnr3guy8rLTO5T1RkL+zxfYP4paXV729ZCd6loyVmufcYNPL4D0QDwpBK5HJjy2Zt8mhEhJFy445t9uN4X/NKXvyw59UkuAZ3v/1DTTq6knuaiZHz3jBo5hUFk2aB05IkpQg+xiR1ttlb8hOML7hedk/v3CByJBL1lWe//hiDuyKkTkJtY8RtA60jBDAliA6bKKJHbNvy7OFtzVSA69/X1VY1JGSEEmVUymQLhchxW19a0K/nEM/PCqcmNxT0jLgzq+iDYbKe/83cfoZ6SjNAxd+5baq0x9ZpPWk/O+1I+6c0pOIMP/6ZsNz766X4bZSZYnSkYrA0+EQaWJU6v5LRj46owsFnwKFnLl47y1vrIRyEYrPztmdSoRQOJKmnHOupgzc4GlvlTtohvALskKROooMCZSeUA2k7F/39vVD03UCEyypM4y88fkQZRWJMLrGkAnwR0rlBFKimM//feGkAVZO4QmaGHX33LWlDopkacknk4yiQiRNqBShgtsJ8AZdN6HnzDtOg/qOivqBHvLhOSIysa6i+qwbPgnq7Ea9vH32bVnGIKsaZOrYBzYVFIWjKMiAMnd569RnF14yKmPuP86UKf5oKUDtPfoIZrSFElaCpGQgqIBMGkMEoUctu8TO7dv7HXVkiGMH6qOR2lowioa33+48vzPApaRAnT7hwgtRpbbdD0u/gKqGSkvL/vY3UJ1YzAEgnS5vv50waRLJcXB2x/z5JTfc0HloSuvIkbAb8pwDX3a+zZt3jh9/2EEsoWqb+8QT6XfdBaYKWtK5IHDSHnPn2seN04Llf/97zbPPautQwOx//Stp6lSou4PvlT/4YNPs2domiM9++OHOFWWxubnkxhvbD+95WKAI3T76SJebGwu3I7hvX/G0aeADsfChoOI89RRjNpfcfHMs6lAsQ4f2WriQTfg13S0UJVhcDNbhXr48FnPMUDpd3LnnZtx1F5So7e34BVS1+fPP999669EHHYWSFrz0UuqNN7a/yGC51U8/DfdkLNwOcOO8//wHtZfCrRgtEbwRnkNbdwFINv+FF1KmTz9KYyMAb/fuCy7QHjUsfP31tFtv1eJ/md9ROrjn4X0H9+vcrxju0sLXXoufNOno2T4SIMbF11zj+PprWE+44AK49zq0UWMwmL8ggUBg165dLS0twWDQaDRGRzqJ+Hw+vV4PQUEQGJphWj2BDXsUX5COt7IJtnBpLXzBkhyj75UX2lfFJsULleiJAxX9vIgqiKiDAPrZWSEpqFLRUFehbSY+J1WobZYanfD9zMRbDYN7eL/7Was2MIk20+gBrWHUGzM1NZWmacgMrCcmJkaVT4IKf2ZmZs+ePTvoza8lGApX1TVCBrWg2ai3mI0Gna5NwMIRocXpLq2sjQgiOFiX3EzQHm2rw+VpanGmJsV3cDOvP1jX2JIYb02wo0fpUFtoMFRSXgP7cxzbJScDZE7reFnb0OwLQE3tEIx6XVb6iW86O6lYt27d73qb/ziiv2yQtCIxqkij4T0oRlUYVaaRkUocx6CnzgiGVGk09KRKcEpYgQ8A8gI0EAlBSV5KmvzgQjdr0ssMQQtyRLGxzVa6jiFp0WDyiiaCFCmZkg69ACCCyMpoC0tK9mCJ2V/KEx70QBrJ+BX9A6/+JBIkp4bM4UpORr+jQMUMLJlQXKoiq0ogSB71jz1qDENPw0ERVEpELXE0nEuQLRIlo3ZHgoSySuCECzd7nvq8SGJ1CsPYaN/jl+Y9fmXfZB4NpiKpytPf/LR4F4scRUtV+0fVOyFhWW+Um+IiDpUK3PHSqhKHQSLFCMWM7Wp8+sr+j17aa3RqmFVbu1ncfdJ1CkU0+9ixd38cku0iBXZrsvt92bLXEnKSIi1QBoUIX/HUt1ureYIMQdoiySF3VoIiHacQOiPRbAnsswpVLBlWSZZQ1PcX7lq63QXSR4KiHSOUMCw7Y+ucGQV6nz8kDr7+q7UlIlzY6FU6JsDG0b0gMU5C97d3fyLJ0EWDUwmKj+YAvUOHBZkpunRy7E1RDAojbXcYJzy4eNStnzT4QHJB4I94+LEjOhzbhg1bxbIbcnO1ycRjGw5FaGzcd911a+PjV1IUqFEs9pdofP/9jV26dBY8AKrFe6dMKZ4+XQkGK/75z72XXHLYijJU3Df17Nn4wQexMEGY+vVDxtW+L1wUrXEp8777KJ63DB7cuZENVZ3feKP9HHr6fDSelQYUECrrqIAkuS49XRM8sJr855/Peuihw7aEsElJ3WbPBqXsnBkNiE+77bae8+cfVvAAQ9euPb74Iv7cc2PhdsCpC199NePuuzskDi6acPHF4ACDdu/uu3z5sQuee+VKKNpKmobreeyCB3YdN3Fi3rPP9l+/fpTH0/PLL9FjhMf+15ckQZt7ffNN51Eo24BNvb79Nu2WW9pf5MZZs+C9OKzgAc1z5qzPygIPh5un6OqroUSdBQ+Am7n0zjvXmM3tR2HtDJeWBh4IK7/60bXfWjrINmjYtpEjD/vgKHwQiq688hezfSTADFG/4uhtYx8/HgseBoMBGIYBl7NarcnJybAOyuf3+00mk8FgBNnz+33NLc1qkt00si+THCe7feH9NagRD77naFoRJH2XbD43jctMoi0GeOUyU0DwmAQb1EgpHcdlp/K5qWxyHJeeqMoyn51KRmdmEx3ucFEFybNo4oSCDMOYARLP8Dyv0+mam5vC4ZDBYIiPjwPNg8yAbUL2zGZz+w6Kv42ahuaXZy948YNvXp49H5Yn3pzzn3e+WLlhuxCt4dQ1Od7/8vunZn7+ybervvlx49tfLHn8tY+Xrd0cjE5f9POW3S9/9O3mnWiA/PbsKi578cP567aisdMgnTWbdz35xmczP//+y6XrPvl25RNvfj573tKG5lbYOmfRihfe/xrO3n6ByGgymEM4Sdvxbnp5zbtLttMqLzNC3ZzbUlCzJ3wYKIEkggTRf9pblS6GUiMWnnDMvZWmxCc/2/7Pj7fCPnqG8n99PclQz3xT+sjrq0STh4jEj8sPvXnv+QWpcWBi5U2eKf+et72OI8CrFLJfj8RNz17c1o6HGqYUUi83v3LbhCtG96Y4Ys2+pin3v+/m0wiVTOCp2q+nkSrpdQfeX1r14Ac/ybSeJ4kds6/JUDwCobdZGZI5tIm2XTseQYMQiu/ffeY1Z6QQlBUNm0JIQUV//T8Wfbm1UWQjlCwsevSCYf1Su14ws5kxs4owqpD4+N83pJoFkqK9QfKaJ+Yt2u4TqUgiyZd+Oc3CcTMX7bn1jZUESamqjpMdd0zqfsXYfvEmU3ymdeyNs7dUhxROHp3HrXz+WvC/IMMbIkJRi+hsKB85oJtER+5/ffeL35fRRJNM2G45M/Hv08ZlWpRARJyzeNtNs8oZVZAIZXiv3DXPjicUdvD9X28rao7qG9vf6vzwsWm5GfZIWHh+7rr/zN+rUDyh6G6bmPfybUNoRXeMzXgSfDOCaMmyh5Dve2LprHX7rIacZ+4ZdcOINCSvx/JFBPev6msRzGfdsWBHU+2VgxPef3AKBSqPZnaI/aTUmajgKaqqqHCvKERJq3zb6xuXbd5NyGK+ybvirfsy7Mr2HXuOVzve/xiK4lq2rPqZZzxr1sCfn7gJE1JvvNE2blz77pRyIFD36qsNb78drqgAL4qfNCnrgQd0hz5pBiIR2r8/+9FHlUDAs26da8kS1w8/aI9mGfv0Sbz44uRrrunwNOBhCVdWNn/2mfO773ybNinhMOiZqW/fuHPOSb76amR3v/TnSpUkUJT6N9/0rFwJqgkumnjJJel33om69pEk2GbDu+9CaiBXxh49YOsvJngSokQi7h9/bP78c8/q1fCOQAxcGVP//ikzZoB1H73P559AqKxs18SJKdOmgc//hst7spVOcjr3TJkSqa3tvXhx+x8yMBjMXxaoS1dVVdXU1IBNgdEpimKxWEiSEkURdC8YDCYkJIL7QdDK8OHiinBJNaphQb3WbDD0zo9UNeh75gvVjWJjq75nnhIRQjtLjUN6+lZtoww6Q58CiAnvq2ZsJgjScRap2SVUNcLXKZyXthoNvQrY3DRPwC9JEqhm9KSBUCgEeQCviw4GE2AYOi0tvVu3bvZOfeB/LUWllS+8/43FqD9n9ECGphwu76rN6On6B26YYrOa356zaE9pTUFm8rB+3TiWrW92/Lh+F01RkyeMOH1ov2+Wrvl25eapE0aeffpQLTWN1Zt2vj9v+YVjB086c+SOotIP5y3z+EOnDeyem54SikRWbtrd4vKeMaT35LNHvzp73r6K+oE987NSDw4BkBBnG9qveyyAibJu3bqT2PGWbiNlXtaxW9+80sRzUC/whNWiGsfbX21avbueIERODQ7qlbv26bEiY3v20+2PzN6o0LKeJgNf3qiw1EWPLPx+Q6VIG42kc9/Ht6XadbGCqoQjJPe84t1WSWRlXb+epo3PTm1zPIqUFSL+utPYtx+4gFC1HoDkrS/+OHN5JSWhYSUr3r8hM5GnVc8bC+tuf3OFSrJGUqhdeKNNYSSKZNCUBofKTTvHoyhFIdnnbj3vkmEpEZoMRoja5uA3a/fOWrCWEy0C782y6/a+e0NZvb/vHcs4tVSQrN8+dcFZA9CwH5B3hSR2lgWH3/kuLXEyJ+987YremfY3F+2+7c1VyPFk9s5zs168ZQxBUSQlkaJuyJ1fbKpxE5Ki19F/u+a8fmmGXln69GTOQkQkkFc0QAnRbdpXZc5GQuTthkDFJ3eZeRmyL6k0rQTOveej7yp4SvbpeXPD3OlmhRjy9zmbir1QCJ4L7frwb/kmQWI4Rg42+PWFl/0nQNkIlT5/QNq8JyfQhxt75rBo7wkJuZQYign+9+P1D3+6I0Kbnrp+3D3n5zHHkogqOUXmxhdXfbWiZGCWsPSZq2wWvUqztBpRSRDwI4BOrKjg2SSxaJvnhie+cobC/ZPIeyf3gO8Xo46CC7Hr+PXVxGAwpwya45n69ct79tnDNkFjMJi/GmBxu3fvbm1tdTqdPM+DWYFogelpDXpJSUksy3q9Hppm0HgnUBl0+gIb90itaO5ySs+rkmwZO8i3Yquuew5tRkNeBTYXGQZ0863YQjK0cUiPUHG54osw8VZdt2ySovzrd6uhCDgel5NiGNgjoEq8TicIgtfrNRoMHM+D7Gmn1uv1ycnJsAmCer0uKyv79/fV1BwvOd728G1X6HhOkuQvv1u55OcdN0+dAK711MzPUxNs914/RXtWLToBesXLsxfkpCXeec1Fy3/eenTHG3/a4A++WrJh1/6Lxg2dePowUFO4jF5/8O/Pz4Jz/d+Mi+cs/KmspumK88aMGnRwBojfWaJTkpO3ryatKqAJNNTEZd+Aaz/uftlbhVe8Oej696Y9+sW6nVVovEiCT+KpD24cTdBGFvW8CytQFJVBg7WQClTc3d6ARHMEEZINlnSdTybQfHmQoErJycZQqp0HsYDUQeRip4yiEixJeW6bNJQiUEsQZEQg2UtGFcKOkD6pMIoQpkCLSStNCKAQtCxL8CqisTzRxHkdBO9QFJKj1Mh9r83Lu2pm96mvDbh25qT7P5n17U6CMgq0YJLlx64dYaSUXRUugqwV5GSC813+yKr4iz+Jv+SDxIs/TL3gk/H3ziEh01CpUIgmlwcuA2QKUkYPlVHi1DMKSAa8lIygchFTR6dQsgDxobD81Dvzpz7ycZ/pM1Mu/WD88yVbyiK0HAmElDK3A2kp479qTG89fKvQqO0LhFFiiCsvOJeQBE4RAwJTW+0mGCi+niTDCq0mGePy7IrKkmjmQYZNtJBGsw1dPIoOKiF43+D9OEYg91ENA8GD90Z/51WjP31wbDInP/D2kuvfLPJGCEKOoNZ9NAu7BJkjJCJCqNWNhA+UXZQVhQgTzLMf7/pqVXEyE/j28alxNgNJsZAmXG0FzQohwoERtIJO0wYSfhKNrPL9zuDFjy4Ih8I3DTOsnXXdlPPGGPVQVNTxF4PBYDrj3bjRv20bHm0Fg8G0AXIFmgfVw5SUlPj4eFAsMJNQKASeZbfbOY6DdYgxmUw+n8/l8ZBJdtPZw82j+jFxFlUQ1YjgWbZRhSpli9u7fFOksp7ScYSi8nlptNUku/26/Gx9jxzZ6/et3AoLCXaXnWKZMEx3Wv8Igx5uamxshLNA+h6vF05E07QxCpy3qakJDBNyBYYZDochn7FMHycUVUW1MahVkeQPa7ZA8PQhvdsGIwFJ616QbTHqa5taPb6AFnkUwhGhrLoBapHD+vfQHuEDf4PUbrx0wiXjR1jNRoiB6wxJ1Te1RheHIP55877+b/H/7N0NQFPl/jjwszFgIOJA1E3xZb6koKRDTUdSOdKuIyshvAlZKea9CnYr0FuJ/vobVlfB7lXQe030poFdvWDlZdwyRoVuelGGoUxDmSnKBJSJCAPG9n/OOc9gvIPC3vh+Wnies7Pt7HAezvme5znfx0pjPPJGKRSNkaf/zs6M+03O9QSrnmDUGwgnnXO9E1E9mlWRuW3JmEltRp5F0RcT7Whop3BmkcMiOOobHRrqHjCGOaIoiszFaWA1Otwl3Kob0bGZGoKu3X1faNcZPHgwHXnQP1G1IWMCKmUkPcfY9olmkvfXMZm1qIZRZTIM6QxTr9WjVWM6GRycDSwXNEEw0epq2Xqtt9OD1A3i1+aP1zoy65tQjOZJMO8TTc564maDrqKh/oG2sabGcFdXZxikZ7s3GgbXMw0oeCE/Ea8KgiozPcHWDyKc6qOXzdv4e/5whtaRcZ+BIlAHV52Ta11tw8/ZP8yNyci66qxvbGCSQwY7ojVhDeY5EloGingZ9x2IRkftIPZgJmFwbGAMIhxu12ob0XZiGRrJVJwMhoND692GQQ5mgjfNI0B/HViNrBcDJ+ftWjKGce+L76WBb2WW6pzZjeg3WqEjB8PQ1bHq//5N2djIvbtSf9E5NjH1+l3fVW5L/8GT0J39IpI31KOJgSI0HZOoYxoY9Q5Ek56Zd5P15NtpklY52FEQ16g3OCjKiLCNh4bU39m6Ytrf4sLZeicWA0bVAwCQqWKUy5b97OR09vHH7373XfMffX19fcXRo15LlrjNnEnPAQAAdN7o6enp7k7mEUFhFd2MhgK/wYPdXV1dGxrqUWSFAjBqfg1auKbm/h1NldOk0S5PCwY9OZ3tO97Ri0Mm2Cy9TWYHvFGuq7pfe/5XFN3pa7XaX6/X5l+qU15jOjs5jxvpKpjs9ow/6wlfFCjWoIixqorFYqE3v3PnDjpfRetQUVGOPgiFeeiDUBHFdbdvq5uamlARRXrUCVsfqK3T5sgV3+ee/XfWj2fO/zpkkMso7rDfbt1mMhjOVHKUZuhUd8TQIY1NhsZOUhKYQmteq613dXE2HQoP8Z82ed7sx93dyBPdRl3T96cKdhzIQI+/Hfz2csl1ehnQhpXGeAamjtA7Uhn7nXisMn599VjdPa6unBwVQevaYHDdH7/cd+JY56bWERrZ05JMpoECuMljPVHQ0chwfqBj//PM/QanBidDjbP+gc6xcXuG8kZFHRnMkcMrtor+jcfxVphMtFzrAIYcGxyFV/TSjAY9Wl2Svl3EaIrKCkMMM9wcr//Fm6EcxSga76B83qfx8P976Zd/vfX8/ElMwoWtZ04Y7YFWisHUEnr27rjfl335ZuUXb1QeXF7+5aulR8S//vv3V46EFWeEB/iTNzLRsSWJHB3O+NtEwRDh4FzP3PLarCtHYi7sWfXvd6avnmOY2HTJpfFBA5NJaOsi3/8Hy4090o1sfNTrWV/nKB40kcEUoR9M6J0Ids0xaRHhoNMzHFx0rpPGkp2eHcjR0smmUDI0bq/Dmb2kZ2mJJqfhI0egDTKH8+CXm79Of/Xbc3cbCP0wJ32dlmCt+Ljo7QNZHOadsCfHsXS6r3+r37Tr3446x6T1z3gPdqhnoe9Wx9AxiCaXBgOhaSDmxXw9d82/Cy5rDv8Lj0qnpxkYV6uJ2X/6qqmhdssbgnUvP+WEvhpLqzOw6cUAAANWU01N8bp15V99hU5JHhQWXn3nHe21a/RTNefOVR47NiwsrM1oHwCAgczFxYXNZqMYBgVUKJqiukned6OysKCgRaPRoEiPxXJEM8m+mmTfzjpnNru2ru6ets4wwsNhKt957jT3oCfc589yC/Bz8eU7jx/FGjrEwcPdeRzP9fFJbk9OR88OFs1mz5n2YKQHw4tTXfsAxY0oqEPnqFptHfp0OtcLCuE4HA76RPQp6NwVrRgK7bTa+rKyMn1TE1rMsZM0Zr11r6b26+wz6d/Lsk8XopDspWfnjhjq4eLsjE6uEbyQkZbMUU+O5I7LnaNPudFZGi4b6XRN6IFO39A0OvXleQ2ZMn4UeviMH+nhDrmvOmalMZ6eoWeQQ4Y3ODEdcr/6VPndukuSDT/uW+dhuNPk1ORMNK1KOH27lmEg+xaaIu+wYjBYKHJbs3j6IEMFGQExHN/5yz9FG899cKRi49HyZ94//em+TAZ5Q5oORUVtd6KOg5d2i6GZTLQomq1vaGq4Wc5uQFNkL9Eu4xwUgzGI7e++qvxm+/X0T26kf3r139u/2f7WS9OHebCbUFxCdvVkGPxGsF2YaqbeEe3pu/ZLqh0GuQxBfyYGebh7GAbxDn5304XjNcLFiU0OXGeCDLHwaqIawCL0NY5E3o0RhkHMiWM9QkSz/7FpZeG326JC5hmcyAb0mns1hrrap6ZyHaj4tKSq/sipsgbyi+q0TEKmdvv36RsO+nr0lXxHuro71evI2Bn9T27wlsCy79B/EWoYKM5k3msiLmtcs/ZueFc04cF95bNrvvz7T7fUTJffxXzz75/PPjbo3s+Jr04axb7e5Ppm3HGm/t6GxZOWPT2+ydHFEa2j3kXnQJQRxJt/O8Nfevj05coJzqpv3n/y0PqWwZrRL/TcDdb01z5n3S//ePnMqLA5ZDUg++ay2mxUAMAAVFdcfO/kSVxAZ2NKpfY6eZ1Yd+/eje3bOfPnD5k3j34KAAAQFFzduXMHBXjoZAZNowiPzXbh8ngo3quuvufo6IRCO6ozJzFokFt9fT2KVeiYEC2gNxjuaKqqG7RaNuu+m5PT5HEOfhPYc6cNetqf/eTjrsLH9Y95O07wrh3kpGlqaCD092vu19WROTOrqqrQmyD379egYA9Fdw0N9egMBwWTKLRDy6CfqIiWRGEe+tDyiorycrKJD6/0o/HkDH5jiWhtuPijP7364VvLn5k7g8VymDl1ooFglFXcRfEYXg795WxqKqvQDEbxX+v2vQ6hN/HiuNdq66tNOnaizfXxnrR3P/5HyXVyrF1HR4d5s6atfuV59FgZJoZREzpjpTEeOVgcWjUG0cBgDiEeOBuGsAmXyaO8dr/3Mgrr6gniN82VDf/I16NACC2kJztMMvQOTHJkcF0jOlc3MKaOc9n6+lNOuvsosmoyOJw6f/aTL374+J85pwoLHQ2OBgba+VBA5UDeBcZgOBKN6NwevZxlaCQYTTqWtgmVyGCJvKWP6qSJwq8GlqGpCVUXclo//bGxDk01TQ5sJqFb8KfP3/5n0fNbf/j3uXL8BWhkIxnDCe3vBhR2GZgoZCLHgWh0YhkMzgy9M1PnxNQ5MHROzgThzEDRKfpEhsHTzWndK084UJcqzpXq/FYeCEs6s+Zw8avJZ5+I/PK9/bIlm7+/5+CiJ9eqCX1t9M7oW7P0teStdOQtZlScomd8kXPtyTWfi2Mz3zv86z9Oq/+Zd/dvktJjeTcIQxXLoBs9bNAgR/ba8KdciCpCz0anMSv/Iln8f9K1X15Yuv3Ms298Xt9UQxicXRu165b7Ew7OTAb6CPKDmNQgFuTKGViEA9pEjixC66xDG1DHMKAH+a17rom6dRC9HYNozL1a/fYO2aQ300eGpgSsSPnn0f/+5Z0XEiIDdPV31iZ8P2fFsZ+VZc9MIb7/NGLKpNE1TNbv1n19T6N+cc6kD9fMJ/TOaK9g6upQrPyfC4ygP/zry2yFR+3lv0aMO3tg1XPzp+qdXdAH6cj4l3lGVfvs+wf1tU1bQnzWvyIgB0JE6422pIGF9ji8ZgCAgarpwYM2Y43oNBo083p8fFV29si1ax9ubD0AgL2iR8ZD4dP9+/fRhLv7kJEjR6LIBE07O7N5PB4dznl6eqJYC0ViKDBDRTTt6OiIwkI0x82NjP0aKCh4q6m5X11dXVZWhoooekQ/0bs1NpKnKIMHu6MYkkVBy6DICU2gD0KxHPostAB9Jx7duQpNMJlM9NPdfTB6lUajuXv3LvnEI3N2dBRMfWy6z8SRI4bRI9chsx6fPNjF6cczhecu/HpXU11TW3ejrHz/0awmvd5v8rihxjHxHtRpy8rv3K6sQg96RIRmrmz2DJ/xDg4OB78+ceVaKXoPtEy2LP+3skovj8H0bX5oi92vqaVfTj/QZ9EvB6asNMYjEzMSekfyhjw9U+9MxntMPfr5wpOTnxM4snRDCMLt8Inz+07faWBUE3qHBoaDwfGBnuDoGOw6tLDeodHgGv3y3M//NHuC+z0yuELRH4PBZDS66B9EPjl0mCeDvFm+yeDY5ERWAz1Rh6ImprOOwSEYLo0MZ3TOj4I39AwK8GqZgwmmq54xuIlg6xguKCLR63WCCR6Bj7mjp3UMp/Lahn3/OpV15sbXkvP0+psg+z/WOrgRTBc9YwjBcDUQjmRuGILlQDDROtAP9D7kv2QOFfSM80dvPBX+hKezropwcNDer//muwv/SJMd+U9BSUUNWux/sl9+KbzmSAZUKOBlG5hujUzPJsKhnhydjwx3DcQDncHxi7SfUcB66tJviV/++Mctx1Zs+uq95MyrFWpm41C0EXZ/EMx0IOZM9Nyz7jmPppsomHXQN/6YV7Ln8LlM6QUya4t+sIFZ/87Sx15/amITWi1GQyOT1eQwSM9E28dRh9aTjEIbyEiYwWhisAwstCZOOqaTAQXBhp5eJSLT6pD9ax98d8Vp/tv/OfD9hXrN9Scn6F+fr1/y3FMsRlN06Jwv33+J73ir9OaNZXPYRz9+dfTIEURT459Tzipv3pvOJf76zu/ISJypdW0yVBKu7x++/MqfdypvaeaNYfy8/+21rz7HGeTOQp9AEPWMJlZj07lbjSEbv6m9U/PHBZ7vvvmsgTWY7EFL/gLo/DXdX2QCANg3l/Hj3aZPxwXKxZdeOunmdiMhYXh4ODTiAQBMoWitvLwcRWgowEPhx/Dhw729vVHEhaZRcIWmUcTCYDA8PDxQPEbfk4YiOhSz0U1tVMMaA8VpaAKFfOjd0AvRHMRgQGdYDBSkoafQm9BdINGboCJ6OXrz6up7qEjf6YdeO2TIECcnJ/Se7u7ugwa5odcOHToUPYuWoe8MRDEhCvOo9+8XQz2GPDfPH63wwa+zP/+X5POvMv/xVebZopLR3KFBQkFzKCg/fxk9+4/D/yEfX0l0TS2NfiyWw+zpkyeN4ZbcrPj8yH/3fpWJHkf/e2oQ2/mZOY/TI6c36pp+PncRv5x6fJstp18OTFlpjIeqjKP+nqOhblDT3RoHMn0jub8TTa4sImPrKxM9qtwb7g7WV8TvPFz5gLzvzlVf56ZlDmq6xdGp6a+E4g4HZsNrC4SXv3gra+tT8c+5xT5J7Fo25uq+FX/786u6Jl0T4cg0aId5DCKou9+cDPWDm9SuTepBupuO5O1a5IUC9InkYAiGxkG6G6469RBdGZNsRCR0TGe0bvs/WCocft9dr0GxItmJ0fCguLSM+vAW9P1+TKLJHb1Dk9oNvTlRS+UF7VQjYXDSa1M+XJ6wOsDX/b4zCj/1WoYevT/Do0nnP/TqFx+KAqaNQ8Ev2ibOhgeDGstcdGoPXSULRVZU6MrQDWI6GF4SDZk+rNaLodMb7jMdGwmmDs0cptcFDC89/rfnn/YbjSJEBx3z1QWP/5gSGejVOMhBy2xsYurR3xQty0E/a3Dpfz4Qblr5HGFwoVbXmc2oHKQrd9GrB+vLyT8PKDhGf3zI7eTkStwZpFOj7T/IcJf6y9HTPx+NhF6Hou8Gx+Xr97MbSz99dXxJ6p+kn7yZ8u6b4zxdyXDVQLwgnHB6/1vZm+akbfi9B/rzx6z/Uflg97eXPB0r0/7fKyMGo52igWhyuV7LEL/3n4QvZQaWc/TT7j/tfH38KBcHvQ4F/Og3YCB0zo26CzWOL37wdYWm+vUn3BM2LHYmmsiNSP2OAACA5jRy5Oj168nBElvzevFF/pYtcCceAMDUgwcPtFotCrpQQIUiugkTJjz++ONjx45FwdVjjz3m5+eH5nt6eqL5KAxDhg0jh1JAAR6KxFDkhl7LZpO3saHoDkV66H3QNArP0DuTZ6NkojsHFBmin/THIfQcFM45OLDQ9ODBg+lAbty4cWh60qRJ06ZNGz16NIfDmTx58tSpU9GnowAP/UTLVFZWPmKM5+zkyPXijBjKaX9/HVqboCdnvr4kCC1ws/zulevq+samZ+f6RUUsHudNjgTm7ubK8+I4ObK0DY30o568VY8YPMiVO3SI2yBy3IhRI4ZFLl2EXoWC3d9uVd65VzNu5LCVLy+YK/BFn+g5ZDB6cwcms/kdyEc9dMLqgJWOj4f2CR11bxuDYXBlaAjHodRaovgDRX/a+0xmk46NIr8GpwYWU+fe6FpPNNSjb6InM1UOdqpjGlwIQnOP4Hx/9t7vZg8Z3ECgQIJJthmRIwV88VPNm9vSCTIiupe05um1z89kGPS6JuYDHRl86Rx0Q5n1DUwnFgoC0QwDCvNY1XUE0xGFcYxBjrUswrWJTEapR2tC6J00WubVkpJGg3b0SPdRwwYTjJbTAhSaMsjWI7IdsqaBHOGhiUE4M3ROqMYyu7jzC+3v5HiALAOZGEZT31ByvUyr1bmwnfmjx3CcHcm+mSwy1NQTTihUfYDelIGmCCfHJkdyQG8GGYganMmPJ5qa9NqbFerKirto86A/AryRvoMd0ZdxIbOKErVNhBv6x5GoIRrYdQ7akt9uV9do2c7Mx7wnubjU6JkcKrxGf1pQaKWv0jNYTWRCEycD4cpGoSg5REEDw+Ck091tcnQkG+TIm9rc0RRaoR4g/4qhL6t3vq7VT3whaTDXo/jAcrTR0SbWomf1RGU1cbOcqNToax/UNumduSMMS6Y5uekMfu99X3xR9eOOxXOneDQSro46vbKGOeONvU0NjSj+zNi4eH6gXxPD2YFsREW/dTKOQyt0m0E8/vv95TW68MedUj9+qY7BcUHBnUNDI8PBES3WTgGMjwfAgGUw1CgUv3388d3MTL1WO3jmTO+YGK+QEAjwAABt1NfXnz9PduPy8PBAkRWb3XHyNp1O9+uvv9bW1qLQ69atWzU1NSgwQ/Hh3bt3PT090Ml4dXX1kCFDUKRHJeQk84jcuXMHvSFaAM308vK6e/eOsxP6zxm9CXoWhY4oUETz0avu3bvH4/FQhEl9VFvodEuj0dy8eRN9HPpQX19fOobsVzW1dTpdk5urCz0EwkNAL6+uecBmO7l2sklBF6x3DPQmA3nS3Yh+MsnugOh3i6IBtKLobL0ehUkNWsLRWcfQs+pR6HbfwBzc4EAGOWRuFLTXMhvIzJBE4xenqt74+Ch36JC5/oLn500dxyVu3mn6/LjsZP6vzHotWs59sMNvX0S6uZA7n57sMYhe3aRnNDL1jAYm00nvSN2mRWbTdyLQTLSlnPTMBw76QYShXufgjCI9Z0Jn0Dc1MR2aqDv3yHYt04saZGxRT+idG5gojmpA64vCDSqwYXVZuRqJJhR0NKCoDb0BWjkUOzHJ8fma6skeno0OBrI/JFOvMzBZZPseioaYLINB16Q3ODo4kmEw2oBkt08dg8xPihYiqzd1C6IeBWIOTWydQy2TcGaSI5WjmSiIdUIhI/owA6ORvNtQz2pk6pzqUZDbqGfqUMDcxGhy0Dk0sLROOrbBoZ6hczY4kmEk+iwds4Glc2pkGRyb0C+ACvPI8BV9vW7+fJBrxGAo7xDv7vj+e1XZoPIH910Zjg56FEnrDWwnXZ0WrTh5hySDTKSDAk2mq0vDnTv/+uN9Z9aI338+3qFRcexddwct0eT8zSVd6JY0h3u1k4c7f/vpi9yRQ9mGeoLhTMan5EfpHAysu/eJGX/cc0Pj8vps5p6Nv3dycnZoJHSODeh7k3FsR+3ZEOMBAAAAoFsofkM/Wd2NmUmejBkMKCa8evVqQ0MDCvNQbIZ+jhgxAkVfCAr/UDh3757G3X0IWvLOnUpv79FoGfQUHeyhDxo+fHj1vXvonHTYsGEuLi4owJswYQLdBog/pnP0HYDt29+A/bHeGO/RaRoI4Zt7L1U4s/T36e6S9M1fKIqjQp3BjrrKz94MiAqZQzh0XytAH9IRTawmB71D40/F9aEbJdXVNz0dyuf5TRg6BMXKzijQ1FRXo72ygQyG9YOcHLjDPD083MeOGDSL7/XYJJ9qTbXHsi+5nPrfUt+pdSL+8e31LfuPN2kdVgdzP3pjoftgsqGfhn7TiIOh7orGJXjD/qs361/wH/rP915wd0EhdPdXlSDGAwAAAECfQwFeY2PjuXPnUPzGYjm4uLiiCa1Wi2I8FMVpNBo0gc7PKyoqRo0aVVdXh6K7cePG0Qld0Bz0Ey2GJqZMmYJiNtNunADQ7DnG0zdqP//29J5vFb+W1dY5DkcViorxUJDXhOK8Cc5V//fqU79/4SkURjjD5Qxz0+nRr6HJwe+PX12/fisqdOp7EXOGOg+herKSDYHUHkkPWGHQo4CcmmQ2McmhzRmEQUuMj9hTr3U5m/ZGwoFz+6XnRxjuf7rC940XFjQ5GBxMWkgbCcJRr712j/3yR5Jzv1Y891jjsS0vubC9Glg9yqwCMR4AAAAA+oNerz979uyDBw+cnJxQwIaiOCaVALO+vl6jqfLw8GxqaqqsrODxRqJosLy8nM/no8jw/v3qESO4KKjT6RrHjkVxHzlUMgDt2XWMRz0MTYaLF3/9SVZQUHqvrraBTDHk5fGs/6Sgp6cPJm9s01NDJEA7nnkZmnRkp1gmN2zvkCEef3rtpSGMxsFDXLWONS46cmhOMhA3GEprGHc1D2oeGG7crKy4c/9ObW1pRWVDw4PfzeLPHlqx6RjhwSqtanCa5lq9M27JvBkTHAly1PjmXpdox2YY6m9p2aFbfj79S+G8kcys5DVuLH2Dg8GJ7P3Z/S8dYjwAAAAA9JNKFMNVVHh6ev76668ajcaNSo+JAjkU73l5eTU16crLUYzHQ9GgWl2GIjoUBNbW1g4dOnTy5MnohaNHj3Z1bem7BIApe47xyJQq5E1ZDg0MtoOBcDBoyVQlZPigJ3NgMgbpmeQdbgQ51Dh+BTAPsnmtiUCx1qJV8dJbbmRB70I0ODox6xoZLuQOyXQgxzxkNjCIJmaTjsloYhJ6FpNwcWC4ODKn8YZ8Gf+y/xv/uN3gOGko84fPlnpxvA2sRgZB5oCh0Xv13SbGi+9/f+picSBX9/3+P7DJ2w6ZzmQWzR5F9RDjAQAAAKBfNTY2ovMNFLw5Ojo+oFJ0VldXoxgPBXsVFeVcLo/BYJSV3RozZqyLi0tTUxOK+iZNmoRfDEAn7DrGMyLbc8hz/1YpQKiZ3SQFAf2tUdeUryj+056fz6gdvfTFsRH+k93Z9x/U3iq/M3gIh812HDzImTfcc8SwIS7OLsOGjGayUPTnwGQ6MBwIbZ0u+0dZ0LNPsZzQr7aB7IpuIHPLEAxHQldPOLCvMYl5aw+rSwx+w27m7Ivk6D0N7N790iHGAwAAAEB/o2+0Ky8vv337ds39+426Rg7Ho76+HhVRRMdkMtHEWIqbmxuHw0HRIH4lAJ0YEDEesGZKteHxVXvdB7kU7AoZPtyZQY5XQTD0BgdCT7a7ooiMQd1CiehZZDMsOZ/ZRN11R3azRXsvuf8y9MymBkaTjtDXEuxLpcSBb0vSf5bWVjOCJlYd2vzmMM6QepaB3V2qzzYgxgMAAACAeZSUlFy/fh1FekPc3ZkODnSMx+VynZyc0Mxx48b5+fm5u5ODgAPQLYjxgIVtOXL+wwM/OblwfMeP5ns6urgPGu45xN2ZOcLTfaTHoCGDnL25xGA24eZIdq9E4R+TivwaqZst0c9aagy9X3+rLbxSrrx27+qNyqvq3+7U6FDEN0x3N2bZU6vDZw9xQq9zaWTqqPfoBYjxAAAAAGAeKJArLi5Wq9V0R02tVovmcLkjXF0HaTRVI0eOmjlzZk8GSAAAgRgPWNiP8l+jEtPLtExdvfY+i8ck6vUEgxxJncHErW4GvSOLNcyDM2KYh9fQIWxnp8YGnaFRV1Z+925N/R3NgzptI6FvIhwamESdI1M/1tVpvLf7U35eK5+fNWIomyA4jQwU2zUwmpw6Gue8KxDjAQAAAMA86urqfvnll5qaGicnJxTg0THeiBEjhgwZotPphg0bNm3aNLwoAN2BGA9YmM5Adsasrq1TV951rLpZVFpVWV17pbSiXPOgrIpVrW2qaXSoaWTVNBKaOkMTYdAZUOTHYjLrnRl6TzbhyWYOHVQ7caTzzMn8eX6PTR47iuXuSugbyXcmx36nen6SvTnJ0Rd611MTYjwAAAAAmFFlZWV1dfWDBw/UajUd4/F4vAkTJjg6Oo4cOZLNZuPlAOgOxHjAehkMeoLB1FNDmaPwzFFfU3qrvLLqQUMT4ewxYtwY6u49opFJMBm9baHrGYjxAAAAAGBmxcXF165do2M8b+9Rfn6PowAPPwdAz1hXjHfhwgU8BQBCNb2h/dOAdlLqBjwGGeuR2VYcmhoJpoOBICNAFOH1toGuh3Q6HcR4AAAAADAnFOBduXKlrq6uoqKCz+dPnTp1+PDh+DkAegba8QAAAAAAALAWt27dunz5ck1NzZ07dx577DEfHx8PDw/8HAA9g2I8GP8bAAAAAAAAq8Bmsx0dHRkMBvrp7Ozs4uKCnwCgNyDGAwAAAAAAwCqguA5BEyi6c3JyglQr4OFAjAcAAAAAAIBVoGM8BweHwYMHu7q64rkA9BLEeAAAAAAAAFgFFouFYjwXiqenJ54LQC9BjAcAAAAAAIC14HK5KMBzdXWFbCvgoUFeTQAAAAAAAKyIVqtlUXAZgN6AvJoAAAAAAABYFzabDQEeeBQQ4wEAAAAAAACA/YAYDwAAAAAAAADsB8R4AAAAAAAAAGA/IMYDAAAAAAAAAPsBMR4AAAAAAAAA2A+I8QAAAAAAAADAfkCMBwAAAAAAAAD2A2I8AAAAAAAAALAfEOMBAAAAAAAAgP2AGA8AAAAAAAAA7AfEeAAAAAAAAABgPyDGAwAAAAAAAAD7ATEeAAAAAAAAANgPiPEAAAAAAAAAwH5AjAcAAAAAAAAA9gNiPAAAAAAAAACwHxDjAQAAAAAAAID9gBgPAAAAAAAAAOwHxHgAAAAAAAAAYD8gxgMAAAAAAAAA+wExHgAAAAAAAADYD4jxAAAAAAAAAMB+QIwHAAAAAAAAAPYDYjwAAAAAAAAAsB8Q4wEAAAAAAACA/YAYDwAAAAAAAADsB8R4AAAAAAAAAGA/IMYDAAAAAAAAAPsBMR4AAAAAAAAA2A+I8QAAAAAAAADAfkCMBwAAAAAAAAD2A2I8AAAAAAAAALAfEOMNOPe1965VXFWozqCfaBrPBQAAAAAAANgFhsFgwJPAvtyr1dy4o7peWYJ+3qi8ptbcvPugsqqmsrGpES9BcXRw9HDz8hzkxeWMGu01bvRQ/hiv8ejnEFcOXgIAAAAAAABgI+RyOcR4duXSrcLC6/kXrucX3sgvv1eG5z4UHsdbwJ/z+JhZU0ZNm8j1wXMBAAAAAAAAVgxiPHug1zflXvoBPc6VyCuq1Xhun+JyRs0Y90TglGfRg8l0wHMBAAAAAIDZtemrdaemvLa+VttYW9eAHy5OrvSD7ejq6uzq6TbM23Os99Bx9M9h7iPwGwE7BTGebSu8fu5n5QkU3ZXeuYZn9TP0dwGFeU/5LPAbMxPPAgAAAAAA/eyKWnnp5oVfrp9VqM6UaUrx3Icy2GXIrPFCAV/oO+rxKaP88FxgRyDGs1Wyy9Jvzn516rIUl83uycmiF2e9EjBZhMsAAAAAAKBPNffVKrj2P7XmJp7bp0YMGTlrfMCzjy+ePeFJPAvYPojxbI/FoztTEOkBcF977859MpuRh5vX0MFeg9lD8BMAgN6DCgUAzfx9tQT8Oc9Oex4Fe4Oc3fAsYLMgxrMlZ0tk/z79xclL2bhsNeZNCXp57uuzxgfgMgD2CBLVAtCHoEIB0BnLXs0fMWTkc9NfXDj9pXHDJuBZwAZBjGcbSsp/PSr/5/FzR3DZKi2euTRM+Mb44Y/hMgC2DxLVAtCHoEIB0DXr6avl6OD43IyXnnv8JVTR8CxgUyDGs3Z1DbWHft5z5PQ/tQ11eJYVYzu5LJ37xhvPRDuxnPEsAGwNJKoFoA9BhQKgJy7cUKTm/gPVFFy2GqhaRQT+YdpoAS4DGwExnlUrvJ6/+/tP0U9cthH+/LnvPv/huGETcRkAGwGJagHoQ1ChAOiJB/U1KLr78uRevb4Jz7IyTKbDq/NWo0gP7tOzIRDjWa+v89KSv/u0rqEWl20KlzPq3eD/g1wswFZAoloA+hBUKAB66MQv336Zu/fq7Uu4bMUmjJjyauDqBY+/gMvAukGMZ6USjm9GMR4u2Ky3xZtenvs6LgBglSBRLQB9CCoUAD1U11Cb/N2nNney99Ls8Kjn3nNxcsVlYK0gxrNGm/61LudiFi7YuJfnvPZ28GZcAMCaQKJaAPoQVCgAes5Gb8ah+Y3xX7vwPfQTl4FVghjP6sQeijxd/BMu2IW5k55OWJ6CCwBYAUhUC0AfggoFQK/Y9M04NBcn16jn3ntpdjguA+sDMZ51eeWvQaV3f8MFO+LtOfart63u4i4YgCBRLQB9CCoUAL2ForvDp/bhgo1b9uQqFOnhArAyEONZkXmb7TwR5cktV/AUAJYAiWoB6ENQoQDorY/SY747/w0u2IXnpr+4KTQRF4A1gRjPWthrC56paaMFf3/zKC4AYF6QqBaAPgQVCoDeevuL189ePYULdmTWhCf/+voXuACsBorxHD788ENcAhYSeyiy6OZ5XLBf5dXq+3X35k56GpcBMJeE45v35+zUNTXisq2p0d4/UXjc3WWIr/cMPAsAy4EKBUBvrTsQkV8ixwX7cqvqhuLaGbEgFJeBdSgtLYUYz8L+mrnl+1++xQV7V1R6Hp0WzIT8ZsCMNv1r3X8LjuGCLTtd/HN1rWbuY3CVBFgSVCgAemtX1tYfCv+DC/ZIrbn5QHt/zqSncBlYAYjxLOzfp7/Y/+MuXBgYzv92Fq6eArOJPRR58tIPuGD7im6eLyo9v3D6i7gMgHlBhQKgt77OS/s8+zNcsF8XSws83bymjPLDZWBpKMaD+/EsRnZZuiF1NS4MMNsi9sK9EKC/QaJaAPoQVCgAeuu/BV/HZ8TiwgAQF5Lwuxkv4QKwKMi5YjHXKq7EHopUa27i8gDD5YxKWJ4Cmc1A/4FEtQD0IahQAPSW/Ncf13+5ChcGjO2v7hM+9gwuAMtBMR4TTwIzatDV7/jPhwM2wEPQd0dbAG0HXAagT73y1yA8Zb/++HkYngKgn0GFAqC3fqu4+lnm/8OFgQR9a/TdcQFYFMR4FvDPH5PyVadxYaBCWwBtB1wAoO/EHoq0+5FIkAs3FH+TfIQLAPQbqFAA9FZjU+Nnki23qm7g8kCCvjX67mgL4DKwHMi5Ym4l5b9++s0HuiYdLg9gl8suzpvyrMegobgMwCODRLUA9CGoUAA8hMT//F/OxSxcGHhQmFf14M6TkHbBokpLS6Edz9yOyv+pbajDhYENbQe0NXABgEf279Nf/PvMQVwYGA7+vOfrvDRcAKBPDcwKhb41LgDwUI7lpX579itcGKjQFkDbAReAhUCMZ1ZnS2THzx3BBUAQaGugbYILADwC2WXpXwdkV6vk7z4tvJ6PCwD0kQFbodC3Rt8dFwDopft1947K4TIBCW0HtDVwAVgCxHhmZW0XCGeND1jxzDr6IeDPwXPNCy6agkd3reLKjgF5dztS11C7+/tP0U9cBuCRDeQKhaDvjrYALgDQG0fk/7xeWYILAxvaDkfhBM+iIMYzH9ll6clL1jIIj9fg4dG/e/+vbxyMFP2JfuAnzA5tE7hoCh4FJKotvJ6f/N2nuADAo4EKBZmfwcNBUc1A697cNRTjQcRrQRDjmc831tE/mzPIc8Uz61L++PUrAZF4lqVZyZYBNgoS1SJf56WdGDC5MUC/ggqFQOZn8BCgd2Ib0HPVsmAMdDORXZZuSF2NC5az5IkIFNqN8hyDyybWHYhQqM7ggtlti9gbACmYQO+VlP+6em8o5DFCJoyYsnvVV4Oc3XAZgN6DCtWM7eSyd3X6+OGP4TIAXbp860Lk31/CBSuw+tmY155agwutmfl8L+WPX08eOQ0XgLnAGOjmY/GmqnlTgnatSI15/v91GOBZHDTlgYcDiWqbXb19KTX3H7gAwEOBCtUMMj+DXrGq05ihbsM6C/DMD07wLAViPHMovH7ulIVuOXNjD17yRMTuyK8+Df+HpbKq9ATaPmgr4QIAPQOJatv48uTeCzcUuABAL0GFagMyP4MeunzrglWNl7D62XfxlBVAWwZtH1wAZgQxnjn8rDyBp8xltBf/ef+w91765IuozJjn/9/jY2fhJ6yY+bcSsHWQlLUNvb4JmvLAQ4MK1R5sE9ATVtVUNZHrE+wfhgvWAZryLAJivH6HzrpyL/2AC2bxtzcOHn7rBArwUJg3YshIPNfqoa2EthUuANAda0hU6+zIHuY+YgJ3ioA/Z4gLB8+1KFSPIFEteAiWrVBDBw/39Z7+jO/vfh+wMkz4xrwpQeOHP8Z2csFPWw5kfgbdunFHZVWNeMuf+iOeshpo+6CthAvAXCDnSr/7qei7jV9F4YJZnNzyMAP7WDbnCm3rK8lP+z6HCwB06c+pqy3SBfqJifMmjJgyeeS0x8fMHD6Eh+dSbt+7dfX2ZdXtX9HPfNXpyvvl+AnzenKy6C8Re3EBgJ4xf4USC15eNGPJCM7I4e48lgMLz23tVtWN3yqu5lzMQg9LDQIJFQp07SvZ/qT/fowLloaOUDte6+Y+Uouc70X/7oNXAlbiAuh/kHPFHMzciNe1Mk2pxQO5LljVtgLWTHZZaubzUY9BQ8Pmvv73N4+iw2fUc+896/d8mwAPGTFkZMBj8yMC/7D55R0pf/x6xTPrvAYPx8+ZEdoy0PIAesWcFcpn1OObQxNPbrnywZJPBfw5Iz1GdxbgIehZ4WPPfLDkLwejJWsX/hm9Fj9hRlChQNesavdYMjsCT1kZqETmBzFev7OemEqiSH9r/6u4YJXOwd3toGfM3LkfRW57Vh35k3jTtNECPKs7QwcPjxT9yVKRHtz8AHrFbDvMrhWpn/8hY+H0F3G5x3gc7/B5b6LXfvT7XXiWGUGFAp35tazIesaTDJzybKDPAlywMmgroW2FC8AsIMbrX5duFt6+dwsXLOe/BV+/e/CNj4/9uUxTimdZpYrq24XX83EBgE6YOVFt2NzXt736uffQsbjcG3Skl7h8v5nDPLR9IFEt6CELZn5+CPOnLvpy3X9xwVygQoHOWE/zlKODoxXeiWcKmvLMDGK8/lV08xc8ZQnomLTn+23hOxfGZ8T+78pJPNe6/XL9LJ4CoBNmTsH6J/EmPPWwJnCnfLBkG4vZaYe0/gCJakEP2dyuMm7YxK/eNnd6GKhQoEPyX3/EU5b2auAffb1n4IJVsp5tNUBAjNe/FCo5njKjb84e/vjYnyN2Pbdm3+9TT+69XlmCn7AF53+DGA90xfyJartWo71fVHpe8+AuLnfiiYnz/rhwPS6YBSSqBT1hDRWqQVf/W+XVM8U/f52XdvDnPf85d1T2aw6qWfjpjnh7jn07eDMumAVUKNBeRfXti6UFuGBRvt7TX3t6LS5QdE260jvXcME6oG2FthgugP4HMV7/OltigRhv+7ebJIr03yqu4rJNOf9bHp4CoCPoTMvix61bVTf+Jdu/7kDEi9sDfvexYPXe0Of/8sSKPYu3H9+EzlPxQu28EhA5a3wALvQ/tJWsKhgG1smCFUp2Wfrn1NW//6vo2fjHI3Y+F3NoZcLxzXt/SPz0m/c3fPkmqlmoQnVx4f/Fma8MNWMXaKhQoD3rOWNZ/tQaRwdHXKCkntxrDfcKtQHneOYEMV4/qqi+fb/uHi6AnnmgvQ+XeUAXLHuaVXDtf++l/WHpZ/N3/fdjherMHZPREYrLlN/kHabPU/Gsdp59fDGeMgs4JQXdsshOgqK7d754YwM1WsPNu9c7ax9DFWr9l6tyLmbhcmuOLKenzJteAioUaMNKIpYXZy0LnPIsLlDQsenQz3twwZpAjGdOEOP1I2trJbcVsN1AFyyVqLb8XtnfsuKj94d3O07013lpKdK/4UJrM8cL8ZRZQKJa0C0zV6jb926t2L0YRXd5V3t6i/imf63rLMx7bvpLeMosoEKBNn6xgkw8I4aMfO3pNbhghI5W2sY6BsPqTvKtYYsNHBDj9aPSu7/hKdAbsN1AZyyVqPZaxZWYQyuPyrsZWLbZgR93oZfgggkex3vCiMm40P8gUS3omvkrVHzG+mK1Ehd6THpBgqdaGzp4GJ4yC6hQwFR9o/aq+hIuWA4K8FCYhwuUgmt5dJUxGPT0HOuBthjabrgA+hnEeP0I2qMeDmw30BmLJKotKj2/em+oqrwYl3vmHz8k4qnWRnk+zBgMDw0S1YIuWDbzc89duKHAU615DR6Bp8wFKhRoZg3nKk/5LHxx1jJcoBgMhoTjj5oLul/BOZ7ZQIzXj6A96uHAdgOdsUiiWhTg1dY/wIUe6+ww5unmhafMAhLVgi5YpEI9hIpqdYfHheraKjxlLlChQDOLn6sMd+f+4dkYXDD69uxXHfYisR5wjmc2EOP1o9saq8toZBPu1lTgKQBas0ii2odjmo7FlMegoXjKLOAGd9AFG6pQHfY6u1V1A0+ZC1Qo0MziscofFqwfO2wCLlDu1Wr2nNiGC9YKYjyzgRivH919UImnQG/U1tfiKQBM2Fai2tqGjpv+7pj3EgYkqgWdsaEK5TFo6OihfFwwcauqFE+ZC1Qo0MyyfQ7D5r7+3PQXccHor5ItXQ8saQ2gr6bZQIzXj6pqIMZ7GNpGiPFAB2zrwDDExQNPtdZZ+17/gQMq6JAN7Rg+ox7HU61VVKvxlBlBhQI0C7ZHTRst+MOCWFww+t+Vkyd++RYXKFaYVxOBdjyzgRivv9zX3mtsasQF0Bt1DRDjgQ7Y1oHB3ZWDp1qrNH+MBwdU0BEb2jEmj5yGp0w8qK/57vzXuGBGUKEAzVLX8R2YDn9csJ7t6ILLFG1D3cfHNuCCkRXm1UTqoK+WuUCM11/u3IdGvIcEMR7okG1dPnd36TjGg3Y8YCVsZcdYKlwRKfoTLpj46lRKb7Pd9gmoUIBmqdM8FODNGPcELhj9VbLF/BcQHw701TIbiPH6C3TUfGgQ44EO2dbl8/lTF+Gp1qAdD1gJm9gxnpv+4luLNuKCiWsVV47ID+CCeUGFAkhjU+N9rQVuZxVNEy97chUuGP3vysn/5B/FBRPW2VezFs7xzAVivP5i5rFZ7YmLkyueAsCEDSWq5Xl4LxKE4IIJi5yVQqJa0CFrrlBsR5fQOcsTlqdsCu1gnMm7NZV7vt/2oL4Gl80LKhRALHIdf4zX+D8uWI8LRvdqq/7fv9/Bhdagr+YABzFefxnqBjHeQ3JxGoSnADBhQ4lqfzd9ySBnN1wwIVGk4ykzgkS1oEMWr1AC/pzmx5yJgc/7h614Zt17L32S+NqBHzYVvhP8f3MnPY0XNfG/KyfX7vv9qctSXDY7qFAAMX/1cWMP3vDi1pEeo3GZYjAYtqTHoDAPl9ti4H+tCfTVNBuI8frLIPZgZ0c2LoDecIV2PNARW+n/jM5TO7x9CJ2VXlFfwgUzggMq6JDFK9TKZ97atSKVfqC4DkV3qOKgSA/Fe3iJdv595uC7B9+wbG9JqFDAIja8sHXG2Nm4YPTPn5LOFP+MCx0w4H/BgAQxXj/ydPPCU6A3XJ2hHQ+0ZSuJal+aHd5hgIf8ePG/eMq84AZX0J5tZX4uKi1Ikf5t9d7Qv2ZuwbMsByoUQDwHmfUE70/iTaJpYlwwQtEdqhe40DFrbMdjO8J1fDOBGK8feQ0ejqdAb0BfTdCeTSSqfWLivNjFHZ+Dfnv2q6yCDFwwLzglBe3ZSuZntPfmXvohMz9dokgvKj2P51oUVCiAeJjxIv5rT60Jm/s6Lhjdqrrxf0c7vp5owhrb8VycIcYzE4jx+hGP442nQG+MGMLDUwAYWX9HzYjAP+x47Z+40NrZq6e2fRuHC2YHp6SgPVvp+ezi5Bo45dn1L3yUHvPz7sivVjyzrs2wYOYHFQogjg6Og9lDcKE/BfuHrX42BheM0E644cs3a7T3cblT1tiOB/fjmA3EeP1olOdYPAV6A7YbaM+aE9UOHTx8y9Kda9qlO6Pdqrrx9hdtL8GaEySqBe3ZYubnx8fOihT9afeqfz3r9zyeZQlQoQBt6OB+b8oTPvbMn1+IxwUjg8EQ91XUtYoruNwVa2zHg76aZsNA+wqeBH3t+1++2fLvtldfLG7XilQBfw4umFh3IEKhOoMLFrX55cSFj7+ICwBQHmjvP/exABesSaDPgqiFf/YeOg6X25m3eSKeshBPt2HfbpDjAgAUa6hQ6GCEpyiuzoPIh9MgFydyAs/txA+F/9mfs/N6ZQkumxFUKEDr77Omx3hT/xKxd5j7CFw2QtGd9IIEF7q0aEYIz6ODDmUd3sV34MddeKqfoVPQNnUf9Ae5XA4xXj8qKi1YvfdlXLAa1h/j7V39b1/vGbgAgFHQR9PqG7W4YAW4HO/XnvrjC7NeweV2vj37lQW7aDbz9hz71dvZuACAkbVVqDZQzVrgt7jDoxWt8Pq5Nft+jwtmBBUK0P7yzQfHzx3BhX7QWYrm/oCiPrPFeItnLv3zix/jAug3KMaDvpr9qItL+6ALsN1Ah6wqUW3InFd3r/qqiwBvw5dvWkOAh0CiWtAhK8/8/O3Zr9YdiIj8+0udZQ70GzPzvZc+wQUzggoFaHCu8nBgu5kNxHj9yN2FM9Kz1WiVoFsjhoxE2w0XADBhJYlqHx8za/ur+94N/nC4OxfPai3nYtbLO56W/ZqDy5YGiWpBh2wi8/PlWxcO/Lhrf85OXG7tef+w3wtX4IK5QIUCNG/IHfBQYLuZDcR4/WvW+AA8BXpm+thZeAqA1qwhUe3vZry0e9VXwseeweXW9PomdDK66V/r1JqbeJYVgES1oEM2lPkZVavOWvPWLdpo5mAVKhSgQazycGC7mQ3EeP1r+tgn8BTomenjZuMpAFqzeMLVl2aHx4Uk4EI7Z67kRh+I6KzBwYIgUS3okG3tGAd+3NXZHeOTR07DU2YBFQrQoM/hw4HtZjYQ4/UvX+/H8RTomeljIcYDHRvtZckDwysBKzsb3/xBfU3yd5/GHFzxy29n8SxrYtntBqyWze0Y0osd5xL0GzMTT5kFVChAc3ZkP8abigugZ9AWQ9sNF0A/g7ya/W550iJVeTEuWAFrzqs5bvjEL6P/iwsAtGbBRLVvPBO9SvQ2LrR24YYi8fjmYrUSl60PJKoFHbLOzM9dmMTzObDmOC6Y+O78Nx+lm2+YIqhQoNnu7/6SdupzXOhrXSSV7aGVz7zV2fkenjJhnjPA8CffXPvcn3EB9CfIq2kOs8Y/iadAd2aPn4enAGjHUh085kwM7CzA+7Hov3/8PMyaAzwEOsaADtncjlFW1fFtrp1lP+onUKFAM7+x/diGjIKuR3zgN+pImyXRAz/Rz/p1i4E2IMbrd09Ono+nQHdgW4EuWCpRbUTgH/BUa7u//0vcV9G4YK0gUS3ojM1lfmYwGHiqNU3tXTzV/6BCAVNTvafjKdAzsMXMCWK8fjdrwpMTRkzBBdA5tJXQtsIFADpi/kS1rwSs9OfPxQUTKLpLO9lfXXT6ECSqBV2wrczPIz06jkg1D8wX40GFAqY83YZNGy3ABdAdtK3QFsMF0P8gxjMHaJ7qCdhKoFtmTlQ7eii/w0a8L3P/8WORbdw4ColqQRdsK/Pz7Akdd+a/W1OJp/ofVCjQRsBkEZ4C3YFtZWYQ45kD7NY9AVsJdMvMiWpDnojwGDQUF4yK1cqDP+/GBasHiWpBF8xZoR49A+GCxxfjqdbMecEFKhRo4ymfBXgKdAe2lZlBjGcO00YLnoQApkto+0CHB9Ct0UP5/OGTcKH/zZzQQU+2s1dP1dY/wAXrNm74xHHDJuICAO2Ys0Kt+90H4U++iQu9NMTVY/ur+yaMmIzLJgqv55stczVUKNAe2iXgBK8n0FaC6mNmEOOZyYuzXsFTVqBNMiX6gZ+zEKvaPsCamS1RLY/jPX74Y7hg4uKNAjxl9SBRLeiWOTM/r33uz3994+DCx19wdxmCZ/XAGK/xn4b/Q/jYM7jc2v+u5OKp/gcVCnQoEJqnegC2kvnB+Hjm8+fU1acuS3EBmHhysugvEXtxAYAunb166u0vXseF/hTw2Pxtr7bNqqJtrFv/5SpceATmuary19e/gDxGoGtmq1BthmY9XfwTqgXX76hK71y7cUela9LhJ0zMnjDvWb/n5015dohrx6ks0Tt0ONJXP4EKBTp0r7ZqeZL4bk0FLlsN6xkP2dNt2KFoyRBXD1wG/U8ul0OMZz6yy9INqatxAZjYFrEXbsYDPfd68vNXb1/ChX7z/Myw9178BBf6VIr0bwd+3IUL/WbCiClfRP0HFwDonHkqVGenm7SyqlIU792oVNXrtBxXjyGunuOGTeh2JLp5m83X9QsqFOjC3h8SD/68BxeshvXEeK89tWb1szG4AMwCxkA3KxTGzJsShAvAKHDKsxDggV4xTwpWz0FeeMo2QaJa0EPWsKvwPLznTAx8ee5rEfNWB/uHoWNl1wEeOkM1Z4CHQIUCXUA77SBnN1ywGvt/3InCufYP/LS5oC2Dtg8uADOCGM+sXp5rji4xNoTJdOhsgGkAOmOeiwIOTBaesk1w6QT0kM3tKjkXs8x/ngoVCnRhlOcYseBlXLAainaZF5ofeAmzQFsGbR9cAGYEMZ5ZzRofsHjmUlwABPHqvNWQThP0FiSq7RYkqgU9Z0MVqvJ++Y7/fLjpX+tw2VygQoFuPT/zZSbTAReAEdomaMvgAjAviPHMLUz4BtvJBRcGtgkjpkAjHng4kIi1a7B9QK+YYYdZdyDi9d3PHz93RNtYh2f1Rvm9svQzh6JSXsn435d4lhlBhQLdQqc0L81ahgvAKHTOcrRlcAGYF8R45jZ++GNL576BCwPbq4GrrbD/OrAJAZNF0JTXGbRloF8Z6BXzVKir6kt/+eaDZz/y++DwGukFya9lF8s0pQ/qa/DTJlAceL2y5FyJ/LvzXx/6+e/vfPFGSGLgZ5n/7+bd63gJM4IKBXpo2bxVXoOH4wIgCP7wSW88HYULwOwgr6YFNOjqYw9F5qtO4/KA9NLs8NjFW3ABgN6DRLWdgUS14CFYsEKxHFjuLhx3lyGDXTg12uqK6tvoJ37OCkCFAj33L9mBXf/digsD3odhf33W73lcAOYFeTUtw4nl/O7zH3I5o3B54PEb4x/13Hu4AMBDQWddkKi2PUhUCx6OBSuUrkl3t6byWsXVwuvnVOXFVhXgQYUCvfL7gBXTx87GhYHtef8wCPAsC2I8yxg3bOK7wf+HCwOMi5Pr2oXvoZ+4DMDDgkS1bUCiWvAooEK1ARUKPIRlT67CUwMYz8P7jWeicQFYCMR4FhMwWfS2eBMuDCRRz73nN8YfFwB4BJCotg1IVAseBVSoNqBCgYcwb0rQKtHbuDBQ/SEoZiD3VrMSEONZ0stzX395zmu4MDC89tSal2aH4wIAjwwS1TaDRLXg0UGFagYVCjy0N56JDpoWjAsDD/oz8uzji3EBWA7EeBb2dvDmuZOexgV7Fzb39dXPxuACAH0BEtU2g0S14NFBhWoGFQo8iujffcAfPgkXBhJf7+l/CIIzPasAMZ7lJSxP8fYciwv2a9powZ8GZN9U0N/eeCbanz8XFwaql2aHL3j8BVwA4BFAhUKgQoFHNMx9BArzcGEgWf1sDPQFsBIQ41mFr97OxlP26+9vHsVTAPQpSFQLiWpBH4IKBRUK9Ik5EwPfDt6MCwMD+r6zxgfgArA0iPGsxcktV+z13m5vz7Ho2+ECAP0AEtVColrQh6BCQYUCfeLlOa8NnLQLA+rL2gSHDz/8EE8CS3t+5tL7dfeKSs/jsl2YO+npvX9IxwUA+s1oL767y5DTxT/j8oDxtnjT074LcQGAPgIVCoA+Mfexp4vLiq5XluCynQqc8mxc6HZcAFagtLQUYjzrgiIiXVPj+d/O4rKNe3nOa5tf3oELAPQzX+8Z1bWaopt2dZWka689tQZS/4F+AhUKgD7xrN/zv1w/d6vqBi7bnVkTnkxYnoILwDpAjGeNZo4P8HTzUlw7g4I9PMsGuTi5vi3eBCNgAjOb+9jTRaXnS+/+hst2LWzu63DXEOhXUKEA6BO/m7Gk6sGdSzcLcdmOLHkiYsvSv+ECsBooxmMYDAZcAtak8Hr+7u8/RT9x2ab4jfFfuxAGOgcW88pfg+z+rHTaaAHkMQLmARUKgD6RIv3bgR934YJdWPHMukjRn3ABWBO5XA4xnvWqa6hN/u7Tr/PScNlGvDQ7POo5uGEdWNi8zRPxlJ2CPEbAnKBCAdAn7CnMgwDPmkGMZwNO/PLtl7l7r96+hMtWbMKIKa8GroYxhYCV+OPnYRduKHDBjnh7jh0Io60AawMVCoA+8XVeWvJ3n9Y11OKyDXJxco167r2XZofjMrA+KMaD+/Gs3YQRkxdOf4HJYBTeUFhtQM5kOiwP/OP7Sz6dMsoPzwLA0iBRLQB9CCoUAH0CnSkJxs25Xnm1/F4ZnmVT/Mb4x4UkQPpZKwc5V2yDE8tp5viA2RPm3autssL0u4FTnn3/pU8XCULQeuJZAFgHSFQLQB+CCgVAnxgxhBc0Lfh+3b1Lt2wsC8tLs8M3hSaM8hyDy8BaQc4V2yO7LP3m7FenLktx2aKenCx6cdYrAZNFuAyAVYKOMQD0IahQAPSVH4v+e1T+xfnf8nDZik0fOztM+Pozvr/DZWDd4H48W2XxSA+iO2BbIFEtAH0IKhQAfehYXiqK9Kx2nPQxXuNRdLdkdgQuA1sAMZ5tK7x+7mflidxLP5TeuYZn9TPvoeMCpzz7lM8CvzEz8SwAbAQkqgWgD0GFAqAP3a+7d0T+z+Pn/lV5vxzPsgJeg4e/MOuVsLmvD3YZgmcBGwExnj3Q65tQmIce50rkFdVqPLdPcTmjZox7AkV36MFkOuC5ANggSFQLQB+CCgVAH7pzv/zrvMPWEOmh6G7xzN+/NHvZ0MHD8SxgUyDGszeXbhUWXs+/cD2/8Eb+I+Zr4nG8Bfw5j4+ZNWXUtIlcHzwXANv3oL4mNfcfX57cq9c34VlWhsl0eHXe6ojAPwxydsOzALBWUKEA6Ft0pPfd+a9vVd3As8xopMfo56a/BNGdrYMYz57dq9XcuKO6XlmCft6ovHanpry2vlbbWFvXgB8uTq4uToNcnVxdnQehiRFDeKM8x472GuftOdZ76Dh3Fw5+IwDs0YUbCnRimnvpB1y2GoFTnkUno9NGC3AZAFsAFQqAvtXY1HiS6qX1c9H32sY6PLffsB1dnvJdiOrLvCnPOjo44rnAZkGMBwAY0CBRLQB9CCoUAH2uolr9s/LEmeKf866eRIEfnttH2E4us6jRuZ7yWTDMnYvnAtsHMR4AAECiWgD6ElQoAPpDdZ3mdPFPp3/9Cf2srruH5z6UUZ5jUFz3xMR56CekILJLEOMBAAAGiWoB6ENQoQDoPxXVt1HNKr37G/3zbk0F3I8DTEGMBwAArUCiWgD6kEmFkqGzUjy3T0GFAgCANiDGAwCATkGiWgD6EKpNv1w/e/439Mh7oL2P5z4UqFAAANAFiPEAAKBHIFEtAH0IepoBAED/gRgPAAAAAAAAAOwHivGYeBIAAAAAAAAAgO2DGA8AAAAAAAAA7AfEeAAAAAAAAABgPyDGAwAAAAAAAAD7ATEeAAAAAAAAANgPiPEAAAAAAAAAwH5AjAcAAAAAAAAA9gNiPAAAAAAAAACwHxDjAQAAAAAAAID9gBgPAAAAAAAAAOwHxHgAAAAAAAAAYD8YBoMBTwIAAAAAAGCzGvUNF8vzNdo79+rvkj+11M/6u1XUtE7fiJcD9ovFdBzC9vRgDx3i7MlBP9nUT2p66nB/R6YTXs6uyeXygRLjQZ0HUOf7FtQpAHWqT0BVAlCVHl1ZzfXC23lnbv549tbPeBYAHZk18qk5o57xGzGb5zYGz7JH9h/jQZ0HPTRA6vyjgzoFegjqVNegKoEegqrUBVSJLlTkFahPX6o8j2cRxFjOpJGDx3iwvYY4D/VwGYomOGwvegKF03ghYL90+sYqbWVV3R0N+klN3Ku/gyZu3b/+m6YYL0QQU7ymz+DOnTZsNqpceJYdsdsYD+o8aA/q/KOAOgXagzr1EKAqgfagKj2EH0q+zrpy5Mrdi7hMEAKucPaoZ2aNDBwxaBSeBUBrtx/cPHsrN+/mjwq1HM8iiImeUxdNXPrs+Jdw2S7YYYwHdR48hIFT5x8C1CnwEKBOtQdVCTwEqErt/XQtE1UlZWUBmh7sNGQGVyjgBfjznvRge9ELANCtKm1lftkpRZmsQC2/33APzfHxmoGq1dPjgukFbJ1dxXhQ58Gjs/s63ytQp8CjgzqFQFUCjw6qEiK7cQJVpV9u/w9ND3bmoK+PHp4uw+hnAXgId+sq0E6FHvfrNaj4+Ign0E4VMHoB/aztspMYD+o86HP2Wud7COoU6HMDs05BVQJ9bmBWpbybP6GvfK7sJJpms1x+R1Ulrps3/SwAj0hdU4p2sP9eOaLV1aHiTN48tIPNHvU0/awtsvkYD+o86Ff2V+e7BXUK9KuBU6egKoF+NaAOT8d/Td2Xvw1NODAd0NdED2/38fRTAPSh0uoSVK3Qo0nfhIqr/DcsfiyCfsrm2HaMB3UemIc91fmuQZ0C5mH3dQqqEjCPgXB4OlCQ+PWlg2ji6bHil6a8Pt5jCj0fgH5SUnXp60tf/PSbBE2/NOW1FTNi6Pm2xYZjPKjzwMzso853AeoUMDN7rVNQlYCZ2fHhabts/cnr36OJUJ+Vr03/Ez0TADM4eP5v6cr9aGLemIXrA7bTM20IivEcPvzwQ1yyHajOf381A02gOv/HWRs9XOC2ddDv0G4mHP1sY1ODslJxqfJ8aXXJk6MX4udsH9QpYH52WaegKgHzs9fD04YTrynUMjSxeuZ7Yb6r6JkAmMd07lx3Z865spPX711VlMkXTFiCn7ARpaWltteOh+r85TvksEKozgdPWkbPBMBsMosP7z33KZqYPHT6tgXk1XpbB3UKWJbd1CmoSsCy7OnwFPntc5W1ahS+fvj0nnGcx/BcAMzrmubXD39aU1VX6eXKTXnhOzzXFtheX02o88Aa2G6dbw/qFLAGdlCnoCoBa2Afh6cXv5qOfk7xmvGXZ7+g5wBgQX/+4fVL1OA337xCXsWzCTYW40GdB1bFFut8G1CngFWx3ToFVQlYFZs+PK3LCr1+78orU/+4zG8NngWApR0u3PPVxb+PGTJx16J0PMu6oRiPiSetHqrz6Ceq83AEBVYC7Ypoh0QT9M5pc6BOAWtjo3UKqhKwNrZ7eEqUv4cCvIDRz0KAB6wK2iHRbol2TrSL4llWzzZyrqAN+svt/6GN+8dZG/EsAKyA34jZqMJfKD976/5vaP/Ec20B1ClgnWyuTkFVAtbJFg9PX134R2bx4VHu4z4JOoBnAWA15o15Lvf6f1GdYhDMacNn4bnWqrS01AZiPKjzwJrZVp2nQZ0C1syG6hRUJWDNbOvw9O3lLw/+8jc08dnCrwY5DaZnAmBVnhj5zLe/fnmhPG+Q4+DJXo/juVbJBmI8qPPA+tlQnUegTgHrZxN1CqoSsH62cnj6oeTrv5/biiY2P5U0cehUeiYA1gb9qX/Mc9pPv0kUatkwV541D39q7TEe1HlgE2yozkOdAjbB+usUVCVgE2zi8JR386cE+Z/RxOvT3w4a/yI9EwDrNHLwWGcH9vnbp/9388eJHr6j3MfhJ6yMVcd4UOeBDbGJOg91CtgQa65TUJWADbH+w1OKYntZzfVnxgavFMTiWQBYMZ9hAvX9G9fuFT9ovP/0uGA818qgGM9682pmXTmCfqI6H+Kzgp4DgDVDOyraXdEEvetaIahTwLZYbZ2CqgRsizUfnmQ3TpwrO+nAdHhxymt4FgBWD+2uaKdFuy7agfEs62OlMR7UeWCLrLnOQ50CtsgK6xRUJWCLrPbwRIediyYutebbHABoA+2uaKdFE1Z43aSZlcZ4UOeBLbLmOg91CtgiK6xTUJWALbLOw9NP1zJ/uf0/NsuFXjcAbAjaadGui3ZgtBvjWVbGGmM8qPPAdllnnYc6BWyXVdUpqErAdlnh4YkOOH83cam3+3h6DgC2Au20aNdFE1Z13cSUNcZ4UOeB7bLOOg91Ctguq6pTUJWA7bK2w9MPJV8rKwsGO3PgigmwUWjXRTsw2o3RzoxnWROri/GgzgNbZ211HuoUsHVWUqegKgFbZ1WHJzrURKvEdfOm5wBgW9CuSx8OrOS6SRtWF+NBnQe2ztrqPNQpYOuspE5BVQK2znoOTwVq+ZW7F92c3On1AcBGoR0Y7cZoZ0a7NJ5lNawrxoM6D+yD9dR5qFPAPli8TkFVAvbBSg5P52+fQT8fH/GEp8sweg4AtgjtwGg3RhP0Lm1VrCvGgzoP7IP11HmoU8A+WLxOQVUC9sFKDk90hPn4iDl0EQDbRe/Glr1o0iGra8dDP6HOAztgJXUe6hSwG5atU1CVgN2w+OGptLqkpOoSmpjFC6TnAGC76N0Y7dJox6bnWAkrivGgzgN7Yg11HuoUsCcWrFNQlYA9sfjh6eytk+in7zD/YYN49BwAbBfajdHOjCboHdt6WFGMB3Ue2BNrqPNQp4A9sWCdgqoE7InFD0/nynLRz5m8eXQRAFtH78z0jm09rCjGgzoP7IzF6zzUKWBnLFWnoCoBO2PBw1NjU/0vt/+HJoTeQfQcAGwdvTOjHRvt3vQca2AtMR7UeWB/LFvnoU4B+2OROgVVCdgfCx6eLlYo0M8xQyaMch9HzwHA1qGdGe3SaILeva2EtcR4UOeB/bFsnYc6BeyPReoUVCVgfyx4eNJo76CfUJuAnaF3aXr3thLWEuNBnQd2yYJ1HuoUsEvmr1NQlYBdstTh6V79XfTTg+1FFwGwD/QuTe/eVsJaYjyo88AuWbDOQ50Cdsn8dQqqErBLljo80VHlEOehdBEA+0Dv0ua/aNIF62rHgzoP7IwF6zzUKWCXzF+noCoBu2Spw9M9LXXRxAUqFLAr9C5N795Wwmra8fq2zuvUVw9vlS8M+InBIB8839yl0ecOy8t1+PmBRFt6bKtc5EtvilOH1Xg2MAsL1nk4jgK7ZP46BVUJ2CVLHZ7oqBIaxoGdoXdp81806YJ1teP1SZ2vLkg+5cMrDY9rOCHHs9RK/dHkmvAApc+q85e0eObAoDudeDUkriFHicvAvCxY5+E4CuyS+esUVCVglyx1eKJ7h3KgQgH7Qu/S5u/83AXruh/v0eu87lraxUXRuitUYVq467YEN/TYFMWaSM25kqKZH3mxlJoeGO6q8ukJdkaV0GB4chmXLgLzsGCdh+MosEvmr1NQlYBdstThqYq+aAIN48C+0Ls0vXtbCWuJ8fqozqsuro1ooHojMt/PnlqYOnt9zEz02JL0pLLEczkV3qjT7h41zRSsuZWVfGapsVenMPTMLmnrLp3yc/RTS9PKdarLH63KnUQvuercSU2bvp86jfIiWsCPR73b+NyVsedz1A34SazVMjzf3JVbL15o9T7lh0OplzPOnSZuZW2VoyU/ohokS9NOUfNRUadRnF8b/BMPFXk/vRBb2GHj5OmtaGFleAZd0oZ4yFv11ezFF1fTH8cILRxI4XGfsGCdh+MosEvmr1NQlYBdstThCXd+hosmwL7Qu7T5Oz93wcrux3vEOl+QUZ1FTXBjhn8gavVeLL7PW7HMBSL0IG6UVeK5qosr/YvF0dqjxl6dpzO0bwUpA7dercEzWmgyrwaOV29O0dONhKdTagLFhQXUNEV3LS3Px7cSLXCBjqNU+gOJGpHgzCfyaqqMtF1GrdQfiKv08887qmp/q2DDwehicVwDfjcThUl5Pv6aPRKCfEZNHE+8Oz9WafxKPdObL66T/baI+jjQexas83AcBXbJ/HUKqhKwS5Y6POn0jegni+lIFwGwD/QuTe/eVsJaYrw+qfOVxfl6eurN0Alu9FQL1qyYwO+zyccOMX2sLj8cW3lARU4tT/JWVU0vK+J+LCaLp+NKN0ja/tk7kdZQGeKWkT9Zle/1vpCaJa/Oam4SbG5C5DvtlE2uqpqqTHedi4pq/QfxKjosbF5mRpRXcd2TBsOTdSVeawRofsPSWGW7JrKGPenEshhORvbIMB88i3Y0rcEnhiMtmqzMdseNk8manHah4KyY6VVV/L0hdMlVUoWKfkvI5Xv3xY8layvF7G2pXGncMDjJ6SUL1nk4jgK7ZP46BVUJ2CULHp4AAGZgLTFen6gtxZlFWD58Fj3VFcXNbXQ/xiju7qgJ4zgcrs/k91O9VlDz9qTcbBN0zdg4Mi995hIBd5xg6oY4Nj1ToSynJ5qbENclTV0n5HI4XlNCBNs3UrMktQoqADMuw9oQN3UiG60hi82fuiGWWtWM6ty2QRprv0yYljB9iWjSFA6eRQvbN+n7hOnzfbhTRIJ3Y+lfYcMlKmYzxWJzOBy2MdZleqASx51c74f44plz1odPni/g4q8NAAAAAAAAsFJ2FeP1jlqlpXtahgV4tDT6cYbOpxu+MmqVrW9ym+Q7pDnU4ni0iSGbmxBZQn93agJhzYt/2mBAD2EY2XrWvIxuZ0TuwiD8WBlP99LUXWkbpLF9+E54sjU/35HNH+/F6/Wv8FG+OAAAAAAAIGlVB6JPLVyVd6KDO27skaY0R1qcI716RYNnACtmVzGeqzfu06hTdljZtNUampZ8VqfFHTun8D3pCQrTGD7pKnuxB+t1OC5yGt1p4srmZYjTUv0J48P8oxr06RcHAAAAADAzzRWJYm2oMcsd4ydhkPyjtKvtblvpK7WlChTboEepafoDtUS9Mll3IqV2YdpveJY5NFxLk5NZ96h0gHheM22rjHp+5GZRtUvZgPP/0UkEJwXIP8q43pNTvyvpv4mCbokiNJVw7d8G2FWM5zXJH3+fzzNV7TJN6k4nKjw8zqPHWxJyT2ax8cKXVKZ3oOmN0SHLqxd7MJOFezE23Oj0D0zzMq65ZONe28cm+h6//tenXxwAAAAAwJzUhyPOTwqu3pNhzHJHXj1v2BxRyhsv7yiJ3aOryY2/RYY3QbdxhgUKN8D9TR/0D/Nj0TA8q79p1VlxZ4Q4h3w72qsfiVpl1LtAbpbrfhGF1/AMpCX/H/1drsgbNoeqZkd3m73v+vFkctvOiPUk800Aa2dXMR4xI8R9ETWh3qreIm21r9YoL+6IoydZ8wVk6hAunz2DKh+VVbUkk9TcyaHvVROz+b24+aw5vNTJ85uzaBJXUnKp6yinDpH9MJuX0coVLX+A1JIzdKfNXaYjOvSnPv3iAAAAgAXprknzVgadWpuiap8XGtilygxVeBo1xWdtSeVKs0dK093fFFFzVA1Lt17uXabxR8GdurfoaUNZ4PvC5vt0+o3m6p7oU378y+Kt+k5aE3QFybc2U9Hd/BiOBG2W7OF0Rj112t1tVPMGSVG4jA4RuayP01uWuZJcvkNaS051RnHnIHmmynxNxKdnAOtmXzEewZ+6O9WJ6iyp/yTool9E3vbEc+ixOfqUwFdzlFqEG+MVRu+cglEb6DvQktVvJV+9ptFoVFd3RVUeoOatiRpND5veQ83h5a7oi7vkao2m8pLk3LtxVK9Igasf9YnGZfQbohRZqhod0VCjurwzXkt12mR5m63K9OkXBwAA0BV14VKqQ1Snj61X8ZIDwt1LZIe34hyFul13m251+NrfDkfUHpDq9qy6dbzTfjTArlxR4pGH1yX5bQqfPF80aX6IYG8mdx09N6X2Ej2Bled0PRowqUEtJXt+0n0Xeb6n1ia2jF3cerThGiG1DD1wsekQylSZ1qCWF/Z4JGTN2ZQzL/jSS57akFba6aUKbW1Oso5qt2Sui2qTFYJ2VymjTjtFnL0J0xehzSLyeT/Jcwn13B4FPRJibU569WlygrklQ/B+CLVMOt50n0hvUv92SFcgrSGzOYjdFwvoOcDK2VmMR7DGhU/NSmLRUcqFtNoNsTXo8VGyjm6PnhjJyYmfbEw0MnxZgtcKKrI6EF3K9zjvMb70LerK0Nx4721i03vVeqA5vFQ1vBVw2cPjok9wDXW8YW5JnkC3m7UsI68Vjz/nyJAPHq/+hPozsTyVv8R8PST79IsDAAAAPVV1lOzwdksUX9H7xpYOX8tbEEse9NHxXdjp/fDArjTHN0dTVQUaHO8R7Mk78c0vs+fhWVTfxQClqN1owAtbjQZcfXrrGV4Q2fOTPldUK3V7Yjsbu7hb5LsJAu62HQnZJ+9wB++m3R1xfvYq7XEqNQP63O0RV9sPYWVqUZS7tGzOzogOO1wNX5ZObYHs6SYX6/X0N13Adab+vZmzlfpX4LZY6EpNmWy6+El4Tnta1ZEEMoBcFDIMWgJshL3FeIj7jKgnlWXeafFOC5rvcOMzw6Lc0mQ+yn3Tp5jWC/7U/fmTJEnsMOOSc0PYO7N9cje2H16vWyi8nK0s8toWxZpGH2bIDyWr4qaWFny8zJZIJl6GS8yPdEUrtj/cvIemvvziYCC4e2wVfdHxJ0a0stWd2QqFgJ4fWth61A3N8Wj8krY3hWuUa+mX+CvoFK80neb6scQzS4N+om8lZ4zPXbgq74DkVrsbwZuvgBqvpPZOy4p9JG99xG3+Lrxz1GXOFgWJdL/rn9Y2d3fpWgcXd00v3JqDVq2iMgQUX+rZKoP+wnZdlOC2jX40X30Xs/Ec9BC44JngYbjOinmy2PB08b6p4/AcYOdmid3p+8HUaRqBh9wv+Mz2NPSHrn0/w9qc+FKq7yJrm8yvkQxj/OQJZB3Mibv1mRwvr5VeXkL1uuKKXDOKplZVTZYnGS/Zp5DJHToabXj6O53kUNDKi9fEUX0phcZ328emRktuCI8oND3kUXSHpMx39o1UlkyQ0h9KEHtSyzpukOb6HDE8LUkSzOd2nHS9tVqNRnNNofwkWnMClbhObwZ7k7PVWtzIKWK7SRVrg6kDLu+nF6IVOWpjtNwRrUxzgFwt1vLgkfQcYP0M1uGFw4+jBy4AYEcstW/36edWXVhB/EjghyyjCs+mlGwT0PNPf2s6v+7S+uaXRBW1eoXsf/R8bvwVPMdQr0o/Pbd5+dYPruh/31c14gVJt9NC8FNbZHhWr1Sky+iXz0j4Dc+iFO/7mZ5PED/vyMczKWUH8SeeTCvDs7ohO0u/VVjqbTynZbXPyvGc/nUj9SS9Dg+3layYmetUn36ccccgWnZ+kskvq16V+b9lPs0LNFYVXdgWdXIun955fpwmkm1J/82kQpnuV1V5+04vRq9Ftcbn5PrUG/fxMrSKvNT/rRD9yKXeZ6Lw5JqkS6o6/BxiXAe08zdWyM6uEFJvy/95RcKv7fb6+jLZL1sif57GpT/r5xXxFwo7rqRorW5K4mVoyS2ylppr8mipU41lv+6Pkc2n1h89qDVs/uguXttZzbotN/m+7bYbcmUL/T4hv9ygVpLeyBOFsm2yCryInTNzVaL1yYc2VmSfXWSsFM0P8neXebPlt1xVtIaab3KsQX7d1Gpm1bdR9Mt/3l3UvA8b/+Zzz+bhOZ3sZm3/1Hf4bo2KBHxw2SKjZza/28n9JfXUHOS3Hfhg2oNjRAeHmNbKfgmjFkCPKSH50jLjp+Tnz6Dnc3HVaHlwZWklprXY1IPvY6hlIi8MkLrxUCxSoTojk8nssB0PANDHrqRr6Ns1KQ2HJabtcqMDQ+kJbZ7SpFlMUXMITxFEcnWeyd0zBTJcWCsaS0+UZpwThmrp1q2JYvYmunEjxolu7lZLaxeKz5/u/b07nfEKcAujJgpk90xSjZXnSfCwIgShz8o3aZXUVMnpOzFC3APN2+IOBhpVqkIYXHvYOKZOjfz8It/KDcm60yqCyyfQ3kdmyQtVLdp6tV2F6LrTV/nRiIuzyfvWCLqJ4IpctydazRe1akun6OUJeX4BNQfoRnKV/kDsLUGrpHy96orWcDC6WBzX0Jz8sFOqwpWCWysTG8jxhPjERLyG6KMvtu4g0DPaq58EKYUm35febj6tvoiRpuaDAHIl0UZGrsgbNgQoPzNJjQasD8tLNFNS4qfM5KyPZDZ3HSR/d8HFi6KVeJ9R1R6jJ1Jv0cntqIf6MDVPnV9LLXbnQjpVJlwFPs2dQLnL6U6PZTNn4Tk91OG7sWYE4C5kuUVtaoLpSMhsVMf7w6WM6o8SLl/CfzKM+VrUhE+kewaZl4W7P4oKBtQN4YnFHXf70KgOJ5L/rgkZRSYtBLYBYjwAQDdKc9Ko050o9x1UZ5WjqWUmyaNZc0VudOBzXHaL+pdUIKslDyTUuRo64TrdcsJUikMprus8AXUI1BbvjsJpoJfvm6DInLMlZuZ69EgQFipHbqH7w8hr3km+Tk31Be6IJcYR/wubD2iaO7lUIDeROsqekFQ1n1lq86v3UBOLxEOpzi5IeU5K3kqTbqVLu+vo0qEa+Tn69n1ey6lntzfrX/2I/tBWnWNbz6R6io6OwK/aTCcbaEnsUXk2rWXlJwWcWpt8+VrfhdDgURxI1nqFu+5PHykN8UC/qaykGvLaB5d9pExYVvJ0mWHCbioD3um4yty2v7IuO32pyj6nbrqeET+G6rH2ZFUmm1xGXp3WLpPe0bSG2fFcZdn0qpKRW4xJ+fYaF+tlV7SGPenEshgOOpUM8/FckjK9qor7Pv1MCKeQ7PPmt4Ra17Npdw+Rb8rakT/dUPJ0sWG6JIacjz46iwy9unptO7WnE299ICWn5m4cTn0Rb/osFr3bssR2f0mkDYfUrG3pfFUJP20jfVak3yYx53Bn4OF4ThFP37YvsNgwU5U/fGckk94dTieXH6D74WtxhK9WtgxKjB6mgx8gOnqhEFxrHlEn74bPtk+o6+mJfsf1O0L1TVXsI9ckJ/Hu/Phi8m8GzymQXmDjyO/3CZaQeVkmr0jy3kanUUluk64Gq5RWU9d52UtEMLiWDYEYDwDQNUXFbupsaY2YvzyCuuIoqc6hLnhjArfl1L8FkirjsRMHcgs2Dt9A5bPOaA7/1PdyqXcjItyF1JVNjfTuJ/RBUczZHOnd6o5QzqRNye50yqLTqXfanT4+tOGzxfTfPm1uvvHMFQdy7G0J1Gpl1CqM4d8FOX02zVwiou9DUB+OUIpW4SYCMiZU6Y8mV4sE547SX6SHtMXboqgzeKHbsRQ/6laiXrWQPJyet+cACwjbN0mROntFyKT5Pp7odNHNn2rTTuQtxnfgeAtF9K6rq2x7vZ21XzZnR+SkKXzv+VGjNtBnbGlafO1Ao6+g/i2Q3c0lszqzOKKxx8lL+COX+lJPmJgb7522cfIULofDn7QpHlfATyQ3qGqgOZFK5dYjmLtTBEt8vDgc7tzImXsSqLWSVx9vc48ruVbCtITp6FRyCofF5iAs492HTLLEcafqWzXBp75p0vAwAX0SyRGK6KYPvZrcU7t4bTua3w7SSa1FnAPxPtQXmdB8Fns6oaLtDbECV2n+nPUhY8bxxyyL9VpDzTM28gArZEyvKr1uTL3jNk7gs27f9IPUdQGkkB7+l002fSNLUidTuVhaP9L96Gt2LHqhjE5GnOulTt4NdxIxJj4xG88ZkfivgXprNVlzOU74tlWl1mQPH9RlavfyE6nkFUzuRs/AjqscsE4Q4wEAumJMl0ywFwVwvETuK8hp/e4MkyCPPXoBfWSV1irow5q66gQZyDEX+U/yo2K85vBPW4T7cK4Xj6YPFlcUuD1iScSIDrJ1CdyX0odMRa2yT47AlIki9wXUxCF5GfWvroAO5KLc5we4Uj05m8O/UgUdlIrc59NHQcXNd6kmkUUJY6oMTxeXGJtE1A2fZ/b8tFB9OPLWRwp02HRKS50+l9oWvWwh6ZxwclXV9MJ9uKfQ+5lkhoCqmNFkoTftOcD8/HxHNnfwQjvHIrJNe3KYT7084zw9FNCRfPxcO112+hIMfY1uEpfUiMafcxyfuzT2ZjExSCCaNItrzK1nJBaZJN/ycaVrCqFqoM6nH6UrWhfcZ4Wjb+qzQsQslhTuor7p55KHva7R3ENP5DaFniCNFlJtkoS6ttD0EhXCZ0/iGL8Lx4mHp4DVqsmKpYcj/+1Aqy61rsN4rU9q+a70sAHHpHdMErGqdtGdNmPpQ8rQafh2g1pFy+0GtSdiqe4PjLyTeE4PdfhuuuY7FGbx+zN1uer8Qqp3xsJk0yNRfZXp8MvsEYFR1ERG9YnmS4fae4UyakLA7CCIU5Udojq5rA2G4ZNtC8R4AIAuGNMlo+AnkINOgHiLI8lSQarGJORwnY2vuDfkFZFxgia/lhqO0mmaD2sG3VonrckjD6fGUIpgB/rTZ5aaMjrIQgcXPh3MtTF4XAA9obvS5szsUfA9FtGXNqU1VPB5S06duS4QDOZwPRZQcSkO/3C8SswQe9AhaA3h9C55x6D7+gg+1eLA4gS402cSPe6HU316azE1hi9zS8bUZXz6/LK3LSRdcCMbOYxNHi4eVJsHmzrV7k17DrA03TXJGRHvHN//lihUQw4FlFBzXI4bBHppzDuSMfuNndmoluea8KBin6Bz3dzpymYNxlNYP3VFq1Eolo7PG+ZbKgq++xY16NFBac93+NaMPfSW8AdR/9JYxkZAumEQ2K6R8yPo/U2/QSxfnViYRbbpKQ/EngmLpWsHa5FwOPkvZ2zYRmpGSuW7KdcrtTpCW1mQov6Y6rFZwaMubxGc+SH0hH5LtOKYslKjUZ9OKdxM3X5GRLoaLxO4eeHrJrUZErVGo+lkFDvOggg3qum7+d0qL2Uo1tArJnRfKmp7SaUv8VxnUd/kRLRqZbKSaupUbg+99RH1JBFFfxfOgkg3KiupbnXQme0Z1DIRt+jeNDMiOHisLxNXpNVZ6B+B+2KhyQUoYAMgxgMAdM6YLplYI+ZR8YxnoJgKFRTVR0yafTgBblT7Hh0X1eZJcZvYbDbB9nen+j7pcvM1zaEUEekmtHCvfuNZAh18qqqyyCudzEX+3gThTffkVKeTPVuM8SozHHfUJNwEfutjpq+LHOZSdPlwMtngsD2luoNEDp3SF6ddpFN1L0+dZDK2Sm9bSB5Kb9pzgIUpC5cFa3PUBFfsJi2ZSba7lj39OXWR5WFw+Cv2BZbVTVVme+5sSWhUs6brO121uvt4CuuXrmga5Qfi6qMqdBLMTsufWkd1pcuKe9gTSmMPvWOqB9S/NJ2ujp5gcumnga1izYjy3oFbZfWfx94Vk2165SsT8UjIy/eNDcPxmOv8OG/6pu5Dq1TDXE4xXC4KVlG7rtBtTxReyE3kcyye+psvrQ3xvejhcVm4isoBxnVK2zjZmGLEVSDCoeD24MseHuc/62TkHrZw0p548mKK8d0u+oTW4ndL9WsfQfUl9qS1yU7UtUj9gehyqqmzfAOdMAx9eswk+qjLFkzak0DVY5VuQ2jLMlxRyzYxcf14Mlm7Owz/gHWDGA8A0CnNiQwqdQrBrJFdpbuKHZDp6euaB6Q3WxoAOMMWUFlMqLio7HQqOR0WMJQ8onCGBlJP7ZHe1qru5VKdRsJEw4wHTs4wY9coharDGOb+NboPCcEa15dnZih2cqXejww+S+U11AhCrkKqcQ8/pajJU+ku0H1suK6BdIYYRKvaFXrKxeOqMEgdHk02OOxN0Zr2hemOvjAfnx9zW4dVZrlZ/2Hbc4DZlSqoU0OCeDNu+ny+G7X/NQcqvaORF1L1t/C01muKyG9dgrBQ4UVflymQ3WvTw1giM4n6lLVk1UB82NTNS/3TFU1Zu4va+ZdEj10m8KKvajxsK15LDz1CWmOSQOKGXEL9y2VPhO6YtlBe63cAANS7SURBVI7NfydzejGVVHOuMSqZKGSuiOFISqYfNL2vmz1hk8xHajIa8EQha00St1iCe8hT3OdunFOW3ZKik+vDXBHvVaicbexkQfIS++Sku64Q4SsInSPfTSHzbB4JucN36yfeIbPzSrg7o1jzffAc8vsmtPl09xkxs+k1pL8vtU1GKrJnmmwTI8Wdg9QF0LUh7cM/YOUgxgMAdEZz81gyPaU/tJUMZshHoo4+bVJvrcxqyfowPDCUOn4oapWS6gzydI25gO4t05zgJLXmhIK+T4a1REQ/RZoiwEeVY6m326Q7Iymqj9CRj8DVr28PMULOWuoAfExRliejzidxHxv0WXQWGf0JeXEedV7IjebQQ+6ijZIVe/0t8qonc10qv6LuSYPh6WKpJ85U1iOskHh8aXl7xEXTZCpmuln/4dpzgNmx2PgIfTZfTe0ldwtS8lZspWb1EofdsIOsv3d3pN+iozFdnY7ubMb1dzVmi8VOx6pe2Fp8TaNRK5UfRFF5GgjifdEo6t9H74rmzKX6QhMZ1ccV6OXV5PoYW97k+feoPyq1pZK8lTHto7yOXtseZ+xrVLMMIdWsjVNeUqNvUnosrnQDdSVmbuyI+e1PZIHt4UykkmrKS3AOlWJZ4P6E6YvoHvStDJ8fNeeIrHmxJ3dHTZ7YfAcm5sQV0Sk6yWXKigL3b5w6re0y7lNCZu/PfrqMWmYTHTQKZ9JveyS85aBGvpvQb9O+wMKyzt5t+DJ6bAbDTOORBelwZic6/lyExeFPXpf0pLSIfivq+8a0/y54DenvS22TSXQdbEsgUJDLBL4JIZ7tgRgPANCJUonpsHjtNRyXNo++RXgL3ajcDLptcdRNZQK32c2XV/2pk0J17eZ46pRM5Dbb5GDCEXm+Txclmi0ppa1uctAUf2Q8xZwbMbQ3HUUa1IriHOnVK61GHWiDNzeC/EedXrmFCmXXiEbgcz/jXelHEyqpS5jEcmHzlf87Z+m4N4TzbvgYLzZ14KzrZZsDe8L6ZOqOCHVDePRFY2Tb6xaS5oVqlDWFeLIbvWrPAZbFFXHWUFUjK/qqI5lKoVCwSicMf6jDtmDUjnDy36Oril0YP/n5/uQ4XkN2QuY67QjHw1Q2Cwt3you7xfc4z/Mt/4TqkDYxavi7xuDtkbuicY1ZbXVr/dHLC4+p0eoN20CdMasT1R5UoovRwbXeojZnpUhHr+2A69yYkR9T0WDO1nIf3nkP3tWQrWQUyg33PBwzhnwCAADsHMR4AICO3TqRSgcRrP3GC6X4UcKhU+0dSLnR0vLGHxpGp9BUUOdSoTjlOkngHkKequoLqHhpQfjQVvkzqVsI6Cjv0KqrguAzm6lOodtj5X4+tzbT9zwI3T6L6uDMTJ5KLWnyOE7lZdFKzwv8b4mCSidFNEdQ7bkGiqmYTqGnwkhWoH/zBWCOIIA6v8RPsRcEtLRO4NY2Wa2SDCB1WvXlzavu4jx+7eTKKq51dHc+WzD9cCr1ERLN8q1XqQV62ELi6Eanxc+4uzn5co60OCvlzAsi6ny9NS8uPkXOSFeiddBoyeTXvWrPARbG8dmpGLnN2J9qbqRrRpHfluCHO2xzl6VOzUvFPc0uKOn+Y555HfUf84uempPuuozq68X1Ya1P5ecl+ZgMfPyIXdFYM2J8ck36zlHGvCPhp8Ww6DecJmbvzPbZH92+ua3D13aEPeH9bB+58fsi00ROW9L5ylR6kBIAALB7DIPBgCct6sWvpqOf37xyni4CYDcstW8/8ueqzi8cryFvxRFzijOnt4rKiFsHgotXkp0YUfj35Apje11BYq4ApzUj1mRO3y1uDplqT8TmLaTTlBHMHfmB79BRSouGaxmKZaHUbe7tcEWuB9MFC1q6mpQfDlWG0/eRt7NFRnahUWfIeaH0iOROR8qEYfRZXnsa5VqPcnp8cxSIKvIFLXFp89dHooZXJfkYv4yuIFHe/DVp3HCnwLQGMsqK9zZsnEDO0hZ/wMeZyhBqrZpX202Ou+KoD0dcprJrEuuzBdtE7lS+zfNL6OETTHGd0mQtJ9BXUk5NWtWq4XBipJMghVqBEM8bxkGfyG/nU76n+b3wurV8KDLNhzzdJ7X+COtm5jo1UA5PpWmn6HHz6UoEBgCL7NsDpUKBgceq9m25XA7teACADugKMqrpCGdF5OjWAR4yMjCEDgZ0OzNabuKaITLez9aqTQxx9fE3Bg8Ct/ltAzzEaVzInNwqfkYCO6z5jnY+c0Gk6/7MScrs2SYBXo9wxcO30VnXyLGS6YmOcHiL6JGC0EtMGx4RvlugMTI05hSlsWbE+BWmui42tnKQt6qnDvejnmvBnvSB1Ku5oaMT3GXJw+nOeMYb83rUQjIxcmpekhOdaWCikGydyNvXbgUQjs+2DtahF+05AAAAALBN0I7XA51c3ay+lHF5W3JtlpQciics1afdna8AIJbatwf8tVLt5Q189fYAk3YtYCfMvG8PlKoE7XgDj0X27QF/bAJ2y6r2bWjHexTy4vmhtQeoAA8AYFVqVJc/CVVvVzM/jpsAAR4AAAAABhiI8R5WqUpLR3fr0v0aO0hfCwCwGJ1Ss1PltDPf731Bt5ncAQAk73ByIBD0gEY8AACwffYT4909tuonBplz+cyJ5hFz1IVLyTnkzOPNA3lplGupmQtTjHnCNdePbZWLfKkleT+JVuUdU7YM+9UB+Tm0JN2nBdkVWujI+GlpWjlV0mmUF7dHnxKOpz/3J78g+UcZ103ervxwKP3UudPEraytcj/eTx/RmQNJ5TnJZ5YG4NcKQ8/skpbjjwEA9BhHLLhRJFwn6OJWPAAAAAAAe2U/MZ7nbDyWjva0AodFmvxaYz5xbYFxvCltfjWVRo+5yJ/qw6UqfM1HFRLXkEMnl1MTOSm1Ib7nV1KjOPdWjfz8It/KDcm60yqCy6dSGkgbNoeqFm292m6o1oaD0cXiuIYLzZ+jvfpRgFIUrT1qDPlOZ2jfClIuxHnVAQA95wT5QwAAAAAwUNlRX03jEMxEhuwW9a/ukqIlsDLOJC4pqIzqOLnfrQPRdw+hKEvAPlIym+ymUjfpSBS5UQ6EXj3cWZQnnFxVNb1wHz6HfD9zOiruDfEkiMqspBpqKFj2kTJhWcnTZYYJu6nkfqfjKnPbBnkNe9KJZTGcjOyRYWSCvtqc+FJqKDDWNhnZ+dNg8JMnkB+RE3frM3kt+QoAAAAAAAAA6IY93Y/XPASz7B7VC/OWPB39ZK6JIiOlAkkVNRRyaZ7EZIBmxe2d5BhfRFgsP4xP3bfDHhkWw1lCTumOSenul+25cRAXXHDxIEscNvoUnZu/27YEt22JvMVcJ+pJb6GI3sS6yrbdP1n7ZcK0hOlLRJOmcAhC89vRreRcbjx3vdCTCh8958YM30RO6HdLy8h/AQAAAAAAAKAb9hTjEd6zxdT3yahVoIBKVZWlQDGT62tRVPuetCZPTRDqe7lScpG1orHop1qlLSBLhCLp8sKgXPxYdZfuLHlUdZ/6t+e4i2Jmro+ZHOZTL884vz3xHHocycfPtcP24dNxIEVVe4yeSL3VsiZB6sPUPHV+rfHeQQAAAAAAAADogl3FeM1DMGtz82s1Si05gnOE2wwfeixjXW6+RltUc4hcgD1XQDaV6bRkmx5yRa4/IW1+PPRwCLprkjMi3jm+/y1RqGZDbM2GhJrjcvwR3dDiD1UrTddET7U9AgAAGCAUe0KDliaa3GkAAGihK0jMpfPSCRKv43ktanPicNY6cQq+Q6c7Vz+ilmeEFvbbxfS7l6TFOeihUEO9BmZkXzEeIXAPIcM54oSiLE9KVqU1ohFsgjc3gpx5TFFxVk7Vryj32WzyXxYbf/9NMpwzutVj4wT62Z5SFi4L1uaoCa7YTVoyk7ynruzpzyPxk91gkwlakCWpk9uuBnrAIM4AAGAHNMpjidFLA8YzSDy/oFUbUiRXTHvyawlNmVRRVmY754JaDWLfp67yrei3ZZIBG1gQy3g1v/keHBPamydS6CnW8uCR9JQVqDoadEuEHvEVlXgOAGZgZzGeMZwrkKg/S0X/sgL9OQThOltEhnTq9PKPyTv0iDViHp1Snctn038pjstuUP9S1Mp36a6SySo8p2dKFbVkwhWCeDNu+ny+G3VPnU5XR83qFt+VugmQOCa9Y/InQLWLXpNY5cM2LQLQ3zQ5W0MXRmdAd2IAuqaRbxX5+IYkSFkBMWmZ2dLMxNWCqmOrgif5rzrafLRhC96XGYoTxDYz7oc6Y7WHx+qHykQNwMMQDH2NzJlHENLqnDanaYrqA/SeGMlZQF84B2DgsrcYzzVQTLXQSXVZqJ6L3GZTlZzj7xqG/lHoyDv0cOBHEYx4i8p7WRBb+oFEXUP23lRnJVV+RvWT9OYNoRZqIZddVWuqO7te2dwqeDZfTQ3UcLcgJW8FlUmle5yxYRupiZTKd1OuV2p1hLayIEX9MbUmFTw2/LEClqKRRFNtDu34J1K3s2ori2SFyrLmpoiathf1NcfRG4SmXcNF+2KeC/x9+imlaaHo99Fp3mDQT1RpqwPicvjxucqitISoZWLRfHH4uoT04pL0NZyUpRF0bQIAdGvMYir/OUHoj0lNO2TqTktr6D9sK8Q8L2qCIMpPp+WtDPqJR3XIbDdkcSeoYZDRwzj0MaXdzNK0U/Scj+Q6jeL82mDqU3g/vRBbeAkfBOkhkUs306WMu6PJ5U81//nVqYsPxBrHZ2b8NCng1NrkYtO/zSYf0XBNkheOltx6lVAoBNRMQaJpjKs7vZV+n1MHetdCAeyVvcV4BNvffQ2eJLgit4l4ymMBlXKTFOJO3Z5HG7kiyXM5WdR/Enx5MOMnR5fL4q1U4s1wz83kcAgkb6HbImoiK7aU51F4rJNzI66Is4Z656zoq45kNSsUrNIJw3u4iV3nx3lvEZJTh1aphrmcYrhcFKxqID9K6LYnik8+AYAlXFGko2qzIzNbmt36kRIxhXyeG5ZaVpYdNY1aGJ3Ivubh8YHU9BiqupBOzAjwGYeLAAxA2pyUmKOEeG/qxnltWuj4IVviIgl5wnEcw8s/QgH9VlzAAblKczIxwo/XEudXypPXBvvyyGstPL/g6F1S+sIioj5MviKtVbt6q2sEeIFrGuXh2GD0ngzGeOGq5ALylFSdk7hKSHYjRe8Ze9z0NFEj3xVNL8yYFBC6IU1J1/DT6I15EUcJ4mgE9Vzz52qVx7bSb4UW8H0hOuVsy5+E9ivA84tIPNn6vLtGmfHRqoBJ1BtMClj1UQb+RIx8bSj9/qbrQzPZOOOFobGHW7+Uoj0R23yVikZdimL4f0ZeCMaoy1utroaopYkr6X6244PRh7YaurarVcK/0xpl2obg8c1bSYOKofR37Gw9QccmitzpsbKyMipMumv+diKJnmAvEVHnb9qrnwQphRG1B4x5Fughi30iCvv2mmNhUp6Pv2aPhPoUNXE88e78WGX33TJVhSsFt1YmUuMz8wl0vnpFrtsTfUsQcbF9vxhVqkIYXHuYHslZwAmnWjILUjUm+zCdTJ48y10A54yAZHcxHsEZscB4C9xyIQ9PNafcJIgFYo9W97bx/Q4q+RnxTvPJQepI00ROW1K9Fal+Laek/KkHZe5rQpg4YuwMx2enYuS2SLzY3EjXjCK/LcE93sTsCZtkPtIkdhgV6SEThaw1SdxiyfS5VNskAJagUuarCZF4sVg0X9T6IeC23zG1qvxjhEjgY3Iaq1LmqYkFAmMFA2AA0sqytqqJkIhFHZ17eYUkVVUp19HdzzqgyYoTr5B6LIlPpwZTJUozIvwC4i/5xOwnr7akvOuj/DhI8JakNxGCJnOzOPiYR8S21GzJPjGREr0oNu6DAMFnVaLN+7Kl6dH8/EQUmBnPnhWfiQM+VgVsk5ZVVZUciuTlRvguSiSDoYkhaOGN6Gx7wcZ08rpPnIhqPFF8JvINyWSv3leEXqDKiBmXv2p2RPO7UVqtQMQwaWxgbEbzObFWsXWBb+jBqtBt1OWkbaFVB0PxJ1JPyz8S+76r9N+QXoLW52is/6UY30UogqKfVSQuDogvDUjIIVc2dTVPFu4rNo3cKOzZoihCIclrjmO1+bnJ6B9FVn7LrDxpMhES2nxRuDApInCrUhC7T5qdvk2g3B4Rsaf5bbteJVp+0trg+FKfmLRYcivVyLcu8o255B97lHxF+gZ/5bu+4o/olAGgW/xhy6hOWISESplOU1TjLsMxnAXkIaj2dOKtD6hU6nM3DleWTa8q8d5PNQCq0+4u6yBfy8M7mtbgE8ORFk1WZrtTzQaEOlmTQ66M55KU6VVV3PfJeSj64hRWoaLfEmqZs2nU+MwEa0f+dEPJ08WG6ZIYcj5avax2DXEHkrVe4a7700dKQzzQ919Ct2QqanKad0I6mTxBhIWOgAwOgGawDi8cfhw9cAEAO2KpfbuPPrcuez36O7FRhovtyTYShGBHvsFQkkrfU9psE/Wiumx01Ao/UlIiiQ+fRh7Y+ItiUpV11GuNqopS14t9qKMef1FUUm4Vnk8i3z/kYElVbgL58jWZps8ZbqSGoGfTyuqUqTGLqTeYKIzcJmu1DHr3tJiQudS59URhyPrUotZPt/r0uSExaabPy+LR3C0yQ4UsYYWQfAuujxi9w338dMsCpsqyE1aIqDfk+syPTJCW4fkm6r5HW0WQoMBFpOrbKPQCaksaVWWiWejbtXwK+c7UahD81qtBKpMmRNJfk+sjWpGQ3cHHUvBGK6kqNG40rk94m41WIUtag7cJuUm3ZJY0UvMVCSgQifm+9a+PnMndKKVndre1+4KZ61RffBxVO2YkmPx2OyXbgrZdPN6lqF8WMTde1vK7rst+n0twozIrcBkpS0NLhadTv3FqOiT1BvUE1movpRYghFtkzb9Fam8khO9nt/yuiveJ8L6HlKWGGaszLZes9Ma9l3o2LNVkd8tPmEEQ67Nb9hLqj4Bobwldar8C9H4V9S3+/JL96PRdaFo7DPJ49J3j86jpYhSUclvthPfJmiLeT70/tcU25lLzKbJNHW75qvQVJqtNriE3fgdajZZNJ9vCJRbso96U2oDc8FQV9QSJejk3Hr9t16uEf6fc8DRcRMjvyI3JNqnCdRLyFfuKcdE8zFyVaH3zocX7ThLEj+gRlnqbmtGoSPiZnvN+9gNyRlXRGqpIiAqU1BKUkm0Caib3rBzPubKFXizkl5ZaIztLv5XxzSntZt5INa7Dvpv0X0ikeTVMjgsdfYThXl7q2W0JZ7cl/do8syrzdJvXdvgRpJKCRdT8GQm/0TOMG+QkrrbAAixSoTojk8nsrx0PANCHlPJDBLEmoNNWuCtFcnT2Ng097yFYl52+CZ0ZiuMzyKvv+aupdolLCinhozmwKvgQEUw3GlQlRixLbrmufi0twsc37pooPqukqqwoKVAVHyjeetZ4OZt6f+J4rP+afN5r8elvBbRPRaHJihEtTuetSEqVZqev5kk3BIg/URhf39319dKMVbN9Y876xOyX5StkSav5ind9/Ve2TiBRmBQhjCsLjNsnzc78WKw9FCFa23mGCfR1BEHpbuFJOWVVZdKk5ex0kSDicNuLsn3ejKDYHiQQJVeFJGQr8vPT4sU1yUGCoMTmzdgO2TS0JN1jWUKqNHPfMnKjxR4ztgNVSqL9yJYQ8jeCfiU7g8t2Bwd8QGUqniGKmEEknpCZvq/iRKqCGx08n92z1oyBSa06RhCTeM1dS3ol5K1IoRueJqvkATWxPIRuMaNxl6UbDKl0VumeCYleIWxuhmdP8kdxkb+w+U51FJ/7CglCdq2MKrA5XC7xefzWLKWG7hE6L66qSmrsnt0eX7wjO/+tgJZmfraLB0FI1aaVptUKEF48PkGU1dC7lVqRIyEWRIbQGdFoczeWGco2ziIn1QqphIgQCah0njQdX7CEkORRfR3dODwukbJtq+QS3p+FH1RV5US1ayTlBCwIIY7K8umlCuSpRITwzYBQbkZ6Lr2eClmGWhQmoi5XUNZGh7f07uGQa6wmjGvc5Sph0dHLmt+M+o7LRf46vDiiHS0IISQK6LDZQxOD3ck8CwRxVEonq7yVk0oNVcV1e0HkSk40DzsscqNuK6CNFtINgOrawnZtZQ/Nz3cklWaP5MXr4Ym1+6zwmetjfFaImMWSwl3UiMqfS4x9rtsx/QgSn7ecvFZCFKTeobprlufRr4VkM6AFxHgAgM5dI3tq+rDL8nOkUpOH3JjtXaNEIVyI/yR0tsbxmS/iEVIUBoiXkJ05Bd7kKZxaKVMQHP6b+4rSNoYvEokWRcasDSEKZEp8v4E6bUOEdEFq9pGYkBl8DtdH/H5q8gp53BEcRVDvz9UIYvMLUxPWR4ZMaR/iEdJi30RFegz1oSHr01H8I/8gHuf5vJIav1kVczB94xIBn8PhzwjZmJYSdTouHqcx1Ep3R6XUxKR+mxC5SCiYIRSvSMg8GFN3ICopxySKySWCT2QnrCB7q6IF0ndHqg9FpdBJdNvSSvfGpAn2pe6MFE3hoq8jWpGUsts37d0UKkIywQkQrSCkJ+T4tFcrk2ynmhFOSOTGOzEUp1OJBWJhc68bajX2rQuhvmZKwgpCsUOCg7wrqXEbpP57s9PXh4hmCATzQ2KOZO8TSGM3p3Z2FkNvtI1U5o/IHQmxM4iUY1J6ZTRySbJaFL9jI/kbQd9h0cakLSL1dgn1KxGIXhMQeJqmkKYpBO+KyS7m3WztgYzLX0IQxWV0zPRISskqGeLHbwmQHh117mgMsTAXVDl19ByOeIskKVAZJ/b1cCRvrks8rNC6cditzjhNoT8FAbzSjOTN0aELg4IWBoxnBMThp3pCpTyEgjrfluCqNdWlNIJIDB7mYcJ3FTqbr6RyPXHE8ceTApRxwT4eDJ5v8NrEtAIth9PB1uLOFouJZGke+SKFPF29RuTvJhAuJzJyqbjvSr6kQCCe3dlatNLNKnWA+o7bg/GyNL9VGe1+C6Bz3BFLqCCHSKmRo9+Y4s5B6s/hjFjPudTs5mGHl/AHUf/SWCy0a5P0rS46WEKNQrF0fN4w31JR8N23Yms2xNYclHYa47UzfEGEE/kv3V1TcycX7T6tks0AADEeAKBT2uJ8dNxQfrYqSBRk+kilb/xGpyoX0gmuvzGfiqoIRT6tbr3TFikyiCXRMUtaTpVcTE8NC1ITjnKj14abnElRF8ivqekgknx/IjL+fWEHsZ1RyNpwk1YOQjA/lEtk5CvJU6Xurq/TTSLiAJOXsxeERhLqrS03ORDEm6bX7wmOUBxOqKUdXwMm31C82N8DfxiJN05IqCWKS3gJoz5vRhCFzDfZigRftCyEyJLIO0kt0LppiMebhH5X+OSSLYjMliaFmtx+7OKGNr9KTV0sFyyOEhOJGSfo9UZrLk0tEEQsIJtJetaaMTDxuGh7tlzaaEOjzJFKz1rx8MgcQdSRkrqKouy0OLGbNCE8gBfYRfOsMuUFPm9JimKYKHZnavoRSX5VJp02uk+wWdyWvqymjoTT7RecWVHpxXVVyuzUD8Sc3IQIIS+gw/vcJopCFhCpp1FNV+VnKULIhNvsgAUxxB5pPooO8iTSGREi07bEznW7Su1QI+K26eNNSV/WyStAO8Ygh9BmyTQF0hqqOYsZLhpNzcQbGTmmekD9S2se0YrJteym1ig/EFeT17+E7LT8qXXUYMhZcZ1eOWnPS8ShUgzqD0qva/Or95DTTovpZDMAkCDGAwB0SnlB2nyfj6mkxXTMReVTWSLAsYVWpTxBiCaZtjAoFScI7mwf0+Cj7JqMIHz4VPMU1cqnjhOSmeWaBeA00wj1/sv9TV/eAeN1WYzLD0CvrCTDim6ur1NNIq1XGOH7hhHEJVXLNV5H/C/G5fm27XhmRL2hZK0//iiaeCsK2IwBVIu+bkYQ0Ju0GX+SP0FkmHyNnmJ7C0R+hOxAYuzKoKCFQUF+PF44dYWYhs6MFxHJ6KSKKpEdNY2nwr1vzRg42AGLNnKJjNT2qRSQSmmiKCgiS9WjpjlvH3/0RoWqVpv0ZFybLJF9igzatTqC7eUjWhaVkFZUVpgkOh2XRA5Q1AHtiZRVx3kJWWSbs3AKl0PyaF1Fu8b3WU4Qp4tabalrZH7R6OPkTsebKCKIfFWrixda9VljkEytLNrgnCmi8HUJqYVlRTtF8s1Jkg5Wlu+/SKDOkClK5ZITIjE10hLViTpVXqDJz83ghgS06+HZsW5WqQM8nwWo8qhafUetWpEjVZQO+LrSc14i9xXUxB5JcRrdUVPgtkBgDJOMww4T0hqTS2w35BLqXy57Yg+6TusI6m1J1ZdQ7N+HlLW7qJ1ySfTYZQIvuvL3vBWPZBxzq0BSdYi+ihHpHtjF5VAw4ECMBwDojFqlUBALRILOLne2yaJJ3npHCE0DOrUqv4AInWYaqLQK21RXUPCwMbOqnb30vUXqomOEQMB/6MutPbm+3lE3rofFYqM3M2aqaGUj7j5kou+aEShslz76Ipqc2IBhvtFZWv+whH1H0tNzlUV76T5RNH7om5HopIoK8uSSHQrR2hD6VLj3rRkDCHt+ZGIYIVkdsbXNIAGERrItPoUQxi42ZlTuho9wBZc4lCFtycyuledICK5YQN10xHZDZ66qMpO87arDSTij/MPRSOM8PFrdUzrRB/3GUdRH4fLR52rqcOMImtSUoZ2EZ3KqqT0tzcSTPcEVzBcTJ1IyTEJWtTw9gxDTf2m480MjUbR8wjQ+Uqa+iYNkzQlyZU1H4+RPIVfWuLatCOZHCAokkgOyjBlif7rhmuMfEKZOP5Es3cONnNfDEK+bVeoIV7QkkjiWKjXNNXopNVIUISntw79Hdo8zagmZqoogkmu3Uz0vFkQNa/mbyRn7Wjx1jivVrI1TXlJrNOrSY3GlG6gl58aOIG8hNiWrlas0Gm0DOc1m0u9zLEa1S1KcI718IPb8/OjehWAmnLn08F0Z1ccVlRp6mGVjM6M8/x71J6G2VJK3MqZXH+EqFLmSbyLVrKZ6Q68JGQUdNYEJiPEAAJ1R5Xd5Ywwd1AnG4auh6uJ8BRGOT5VoV/LT2oykQIWFzWEb2w2dRbl4UJf6jYgyRb6K7gbWktClN0pVMnRi50V+aDfX1ztsEiFUqlyCmNJ5YFmqykdr1WE/Hy7fF72hstXVeaJSKc2RdjRWUp81I/CnhKMzhaJWuenJ+BrFm72Pj1XpnyTKV6TnH9kYvoi8rQ7xMOnLinACxZFEsiRXQ5yWJqnF4cY+or1vzRhQ+OF7ZfHzVXGBPr7hscmHJdIcSdqu2Ag/n+DtmsgjqTE9jefZorXJ4URy8OJVycfIm2MzPgkN2VwWviNSRJ2ycoTiKK4idg317LGUuNVBQVlEAPXKh8QRhaznZmyI3npMgU6BNdfkKRviEk2yAXH5ZEiWchitjAL9prkCkZjIiNmcLL+mUV+SZ2wP9f9Y5kEv2jP8ZfHxc+Wxi4LjyK0klRyIDgnPEG6Ji6D/tniFRO0U5a8OCt2eoSA/QpryVlSsOjxxORkkc+aHxHAzYt7amlFArqzqdErs5kQiLFTUYTb5GQGhXGnc5mSTusYVLhApNqMvGCEySQrTjS5XqUOcJVFJ8/NXLQpNJLeqWpmTEr0mtmx5Ynj7i0Ggc+hvkekvibWs1e/ZdW7MyI+p4Cpna7kP77wH72qIcQDkwzFjyCdIvHl0V2K1dun48x6JN8hpwYi3cGqWhreCb4mC1CsT9Ysie9GRsjWucfgu3Vr/ix70MMuCYRuo3UOdqPYgR1TOGx1c6y3q3UewRV7vthwl2Is6yEkGBjKI8QAAnaBCrHC/TkM8KqijE66Qyq6giM+XZxJUqJToDYS+plFfqUphErbxJ6KTT5lpcKI9mRAhipVWku9pktClKxnHpCZBlVaakaQmIgME5Ku6u75ON4lIZCZ3FmlPpCepuRvnm4RXGZmmtx6pslIziM56UQrE6Ij7ebrUZHlNbmKQKFnRUZTTZ80I5Fm1NCPH9GuqMg9lEIvEQpM7CXtGoy5E0a9pM4xKmoWiZhNeopA1RHKWVHIiSb0oRGT8/fa+NWOA4Qg3SpVFGbEinSwxPDhIFByxU6YNjMsszt8X1mkt64B3SGqhLElQlryWvDk29lterFSR2pyz0YtMOhJJSKNDgoI2ZGj84vMPRvvj5x4OW7RNKfuAn78tdLyHhwc/IqUmOF2ZGm48m+avSMpc75EWjlYmnmxdnBiZmpsQXJwYwPcQhMVL2VHSjJQIOgViD7EFG08Upa/lSTejrRQUuUMVkFYk2dQScgnWZcskkR4Zsf58D57PKnJ9clLw3apuooRCWZx3fkIYubLjl6doxelF+ztrSRaK1pLPRMxtqWv82WKysEbk35u9tqtV6pgg6ntZ5mse6Rv8x3vwfFeT6yndbXpnMugBjohDju5DE7sFttl+7AnvZ/vIU11XiHCjGTkAcjpfaToAMuE6P26C6SDJlJErUsfsbDXc8fT9kQ/9d4w1I8Yn12T0Y8qYdyT8tBgWNaQQMU3M3pntsz+6tx8xekGE8Tw+CjpqgrZwXxpLs6oxJQDoQ5batx/9c8uOhKM/EZG7qWGITR95ZfQ4UPkfk2NWNQ88VbJXhM6ZNqahZehB0aoy1xDE8lZ381GjwIW0DDNVlx8/F8UGMfvkZLL9/Ix4MZfgr8OD4LV5/w5QY2EJ5gr56B0k6HMzU99Hb0AITUaZy98pQm8Zsi09X1VVpszet07YapyrG+mRE6kVkJBjJ2TujyGXXtG8ztS4WHOFwokhCdSAEOk7I9FRmtsyTB81ONiMKPTpRfR4ZRWZUfQbSovKjN+o1VBgrcjiqeM71yT7ArUZkRiT8cU6GIWv1ShqaDtuw1+THDtBmp6AYgauKCGvo481DiqIiyTTIc6o4dfQ7zGDWn/Jvpj5IvFidNLbasi1OulG9Lvhctt2TO1ma/cRM9cpM38cAGZjkX0bKlQfahkVcD09KiCwJKvat2F8PABAp1SFaehnCtVW0OrxLd0s0zrhCtnDKiFpmSYlPCjoE1kVOUOlaHc3Xes8nNQF+6yixFnKxCXjPTzGh27L99lRlL9TTF2NbPv+neG/lZq93kO6ISJIFBxznIhIK5K+03JVvpvr694h+/KoFVgZ4C8IiN6rEqAV2N96pDFxouSwWPU5mVw0dGeR7zaZcje9hgg3fFtmDE+yShyUQbdGeomT8vLjpygTw315HuPFm2X8D2SmTRCt9VUzAluwPlshjUJfM0jg7x8eJ3GLylZkx8x6iOvObNEH0tT1Hhlr0foHRR1VB+xMz/wgFD9pxBaKIrlqtToyovVYTL1vzQAAANBbmtIcaXFOxvnNCfSogK6LAqhRAQFowUChHp60qBe/mo5+fvPKeboIQBc0WbGhn2mj9ieFdHiLhZWx1L49IOpUaVro6AgirazfEo7LtzIC4rbIDJs6va8GmJ+Z9204PAF7ZZF9GypUX5CfYwS03BOwPHXyQUhtZXlWtW/L5XL7bMfTXMhIXBsaMIlKxM7zDVoZm5KlapPLrCvoxJHBCD1szLXcptgfzPARXaIGtDK9YQid2jIYH8lxydLkH6G12dq8NtqasqJCZVkvfqMAAAAAAPZlotBpS/qE3RDggQ7YX4ynkX8S5OMXmpDLDngrNVOanbkjSlCTsUo83n9lhmkqAGBCnbHaw2N1hsVCzF7ihqWWlWVHTcNFAAAAAIABQzjTQA2bXiwTbgrxbp36GACavcV4qkORAR9I+VtkysLUhHXh4vki8bKohCMlJRlRnAOhEZ9R46IAAAAAAAAAgJ2yrxhPK03ZkEEs2pe6Sdgmgyx/SXzcCkK+TdLS3+9SxtaVAePp7px+wdEHFL3o+lcpT14b7MsjXzteGBp7WNnutVrpBgZDkGgSU2oka9Hi/okm47pqjkczGKFppbhIEHWaC2mxL1BvzPON2C5v9bYaZdoG3AG13YfirpXaS2mx4vGMpWm4RU4tTVwZhN9OtCoxp6OGutPopbyIowRxNIL6QqbrQ78DvZXGB29IU5pkhEfUOYmrRPjtg1YmSjtpBzT2tNTIt6+i1p/n+0Js2qXWueR1ail+Fv06glZtl6o7HwpUfZjs2dpqPU1+I+Rvc1frl3e16YAt8w5PNxj67WY8RLjRYICb8QAAAABgW+wqxtPmSraqiZDlwR0l4uOE7KyqUkbh7HUFiSKf0Ey3yH3Ksqqqkox3+fkr/SM+72FfTkXi4oD40oCEHPK1qat5snBfcdsWQrZ/YBRRIMlvHvhLmy/dg/5RSPKaP0Wbn5tsOjarJitOvCTdY1lCqjRz3zKedENA7DFjMFIj37rIN+aSf+xRMsV8+gZ/5bu+YhTU4acphUmRi+PLpsWkviUiQ9xraRGCoHS38CS0nmXSpOXsdJEg4nC77zgxJFuavnEBQSzYmE5mxo8TeeFn0BtGBG5VCmL3SbPTtwmU2yMi9rR8TdXhCIEonb08SYrePicp3C09SBCR1mr4Y1P5Sa/5x5UJ4/ZmZ0vixTWpEfMjM5qDNK0icaEgaG9V6LbsfEV+6hZx1d4gwcJERQ8HTi7NiPALiL/kE7OfzG6f8q6P8uMgwVsSvO16sukAAAAAAACwG9QgCpbXJ2NKlBwkx8pKUOBiF/J3oFjPdPipuuz1KMjZV0KX2owf1VFxYy4uIbJNBDEjoe0oXhXpkSavqvs+huDGJ2wTGAehQsihsUR7qc+k3pOYGy+7Tz1Dyk+Y0TK2WMl+McGNyW551lAniSII8b5iukQNn9VqHCpqkKtFxm9EKdotIrgbTb51M9PRsWjt37AqfQWaYxysrC57I5cQ0yuPFSUtILjvd/D21EBe3PA0k4WpjdM8Jhj57Vq+C6V4HzlrP35J66HADGVp5C/EOFoX9U25UZn06GQUaoFwett1t+n6naXGS7HU5wLQ38y8b0NVAvbKIvs2VChgr6xq37a38fHU1zIIgs9rbobqHH9RQnZebEDL2FFsl8EEcULdo6Qjbhwel0jZtlVyCTcUCT+oqsoxthA28woQhREZufn0QorTqcRyYVRgKPdoupRuvyqQpatF4fNbGh1D3ooUttw4y+NNIggt3dqkVuRIiOUifx2Z/pKmHS0IISQK016Ha6NNxqFSyg+oxYv9PfDiJN44IaGWKC7hJbrX6g05PLSmagI3f12Qp6jF4tmt3p4/i1BnKZT0Am1FRi8zaV71ChAvJ9S5RVSrIvXtFoSIJlJP0SaKIpYQkuPyHjStkt+UWB7S0vyIosdl6QZDKjXGWc82HQAAAAAAAPbCrmI87rgQglCVVeJiFzhTRAFcVcauuOilQUELgwImMQI246e6xxHHH08KUMYF+3gweL7BaxPTCrQcTvuxhrnCRWJijzSfjIoUsgx1VKA/e4YwgsiQUbf+qfIkihlif9PAplMq5SGC2B7sYcpvFYpoy2o66XJYqsxXE5K1/nhhmngrWhMcNj4adTH59tEC/Ma04E9Q4NrZ27vgfzEuGcHioJr6djP4POoJIz4fBc3HVN1H3dQ3DfHjdzLYc+83HQAADHCVktiFQdHHenTZEwAwUCmSlwaFftbTG2uAmdlVjMfj8sloStnxYUlzSSrNUaipPVF5IJg/OiSlkCd6Nyn1SLokryrzfWqhnuHMikovrqtSZqd+IObkJkQIeQEd3d/FDwwREanyAoK4ki8pCAkQcAh2gHg9kZyL4j61/IRUEC5q2/rXMTbBJQhjz0ZTnWabYLFRzNPSv9TExrl4kUfCIt/e2FvS1MaHTE/BdukkSHtEvd90AADQ99qNQtqnw6JSmaha6V1+qTYro9WWFRYp1VW4CIB1UktTNqwK8qPyrTHGByyNTjws7yJhWztthgI2w8jA1jX4cO+1Xn8tobkhVdwogxjPOtlVjMcOFG/kEhmHMjvq4KeRbgsKCpeoUCShlaaslPC2SbL3RoXM9eFySB5t2pm6QB6p0f7M5kwRha9LSC0sK9opkm9OkrQ/Uk/0F89Qp8sV6jyJdIFYSOZWoXKxHJIrKvNlR7mhgT0L8QiezwIUvapafS+tWpEjVZR2UrO4fF+0KZStt0SlUpojVfagnbNb9NsXtc6wQkXRPTylUKsKCWIBlwqz+D7LCeI03W+zGbXAEn73cZi3jz9alUJVqw1xMs6YwrT3mw4AAPpcaUakh0dkP7eMRe4m806RD0lqlJ8mNdzX57WHGvjUO4QchHSNDy4CYH1Uh1eN5wWtOlbmsySezBiXsVHEUSaEBwgWbpW3zgEO+gtbsFFuKNkhbpPKHlgJu4rxCLYoclsIkbUq4qPWow6QKSvj4w8Qwg1ispVJoylDgQXXZJ+skUsleLJbmhNxHh6tEkjyp6BQTavt4NKRQPSaQJElScnNECzyp29H4wgCQtTp0j3SZG6kcAY1q3tc0ZJI4liqtDlLJ3IpNVIUISntrPVLIH5XQHyeLjX5S6fJTQwSJSs6CG24/Cno6bo6XOyBWeLYGUTKt1KTN6Oi6D0dvT0pPfOkyTNXMlOPEoIF9DbhCuaLiRMZrb4dtYB4sdDkHr7O+AhXcIlDGdKW2FUrz5EQXLEAfamH2XSgH7Rtsujba5n9eWVUR13U6cWF4ba0BcmrhNT4IzZ87RbYBr5AJJpPPRaFx+zNlu0Vqw9FJeXA9Sxgb7Qn40LDU+qWp5YoM5O2RIagfX5JZPzebJUiwT8nLmSDMbE2AAOYfcV46Ai3PEX2sUi1OcDHLyJ2V5okRyo5nBwb7usjTtSsSE99h2o34wpEi4iMDXHJp1UatVJ+LDFUGC/zoF5P8+aTTUOHUjLovp2ti5z5ITHcjJi3tmYUqNDJn+p0SuzmRNMhEEwJhKHcE3Fxe7ihQmOTnbdQvEARh16yXGSS9KUbnCVRSfPzVy0KTTymIFc6JyV6TWzZ8sTwzjteClbER7klRrwQm5KjVGtUimNbI9amCLfEhnS0nlw+irJSUg63dGftjiDy4yiX7RHB76ZIL6k11xQZn0REHRDGv0slOukAW7reN3R7hjRHKj2WvGr5Kgk3Kn4F3ib8ZfEJ+NtJFQUKKfqNLFqVPz8h3pimhT8xBEWJqZ9LpMY8NybYorXJ4URy8OJVycfQ+kszPgkN2VwWviNSRG3eh9h0ALQ4m+jh4ZF4Fpd6T5G8IjpldFS2sqzqHRhnb4AixwgdHZFBEBnhVKey5iFMSV0Oi0polIdjQ+lrBJMCQjek9SpXFH9BRAihll8po4vkiKb0W3U5oimpfT/SGmXGR3gIU7Qmqz7KaLMmPRwuldT1cKZdriceHPUauVmCqR56PL+IxJP0qigSBQzGBtMrjwg5k/cBntnJSmoyVjIYC1Na9yWhhrQVt5kJrIQq9eOtCm5M6u5wPgvPorFnxMRvE6j3pEiaB2cy2d+oXVei6sU1O418VzS9p3VWAbUnYjsa+pjhbzqklkZCjoZsWqG6Gny4q1qPBxyuUaZtCB7fPFBwTwcBNl4PrZTjT+f5th/6uOUvEtn9NTbtQidvRmp/gVWrPLYV11/08pVbM9q8vCfjNoM+Ym8xHjqlF76frSxMjw3UynZGBIuCgsMTZTpRnKQkf3+IsVGIH3lQlrBIlSgc7yEIjT/BjjqRmbKcHLzASBiTlRR+IylUFE+1DrUuuokSCmVx3vkJYePRyd/45SlacXrR/vCOY5u5omjyiQiTJju+/yIytiFTsNAzekQQ9b0s8zWP9A3+4z14vqvJD5Wiv2742Y54iZPy8uOnKBPDfXke48WbZfwPZJJNwg4/lL8iKXO9R1p4UBD+yt3jLErKz4v3uZIY4cPz4Ivj5Py4XMnGuZ19p+DErHSxKmWVKCgoJLHIJ0FWmCRuzoTJFsR8r8hejb5dkL/AP2KzxGN1tuL7GIHxzbjLEjLX8ySrg4OOdpS20zsktVCWJChLXovWPyj2W16sVJHaksaz95sOgL6iVuUXECFLIkRTuJyWrLlgYPEJy84+slFEEKJN6WRHyg3UEKaUroZFJbTyj8S+7yr9N6STg3sejfW/FOO76OH6oWkV24MEouSqkIRsRX5+Wry4JjlIEJR4tmdNfFrF1gW+oQfJIUzJ9d8WWnUw1HdRYvM5bC+GS+16ONMeracmc7M4+JhHxLbUbMm+iGHS2MDYDPKwJRCFC4jtEpnpsgXS1AJu9AvkFb/OV5IjWhJFnEjOMDlNJzQyyR5CHCaCI4U1uiJNyyK4a0NFHf1RFayTVlWl4OvNlZJotL+VBsRnoTpUVrQzuGx3cIAx5u+W4jNxwMeqgG1ol6kqORTJy40w3e1p7NmiqPZDH6PXZuW3zMqTJhMhoYHG88SuBh/uSa3PT1obHF/qE5MWS2YU7+0gwOjThXFlgXHo0zM/FmsPRYjWtvToVh9b5e8Xo5gYkyLPz5cnRXorYvz8V/W0k7lW8YnINySFrL9kp/GE0JqUUD9xSwDcw3GbQV/BCSgsDcZLsWNtRrcbaCy1bz/q5xbvQ6ekUd9W4SKiSCAvTqzJNJlFjuLYPM5hnTI9fgXuXsudJo7an9+yZJtBJukBGE1y4ZSkhXNNBlEskyZEzvchj4dcH9GKhOw2yYMqZElrxNQH8cXrU4uq2r5bK41l2dsihVQCW+40UeS27LJG/AzSwc7ZsqrUuJGmOvyIzt+fenMTrYagNKK+C/VVCWKiMHJLZonJ6oEOmblO9c3Hta0C3Q+LSg0Tyo353mTM0fuZ5OCexoFDTVGDghLxclyklewVo71yo7QOjzjaakTTkn2LiJYxVNusXusiNYSpsNXYs/J4VGHj86jpXgyX2s1wpt2uJ/01hVtkLe9M/V3Cf6moadMtlr9NgEev7XolqWcF21qGua36Fm3pDvOK2RUzVyVaH3xo7ka0G7Q6PHWC+j2KTIfDLdmLjmzNwyO3OXa0KVKHgE0mf/bJz20/CDM1enDzn/e6bHI05B1oV2zZf2RbuMYRmLsbfLi7Wt9+wOHeDALc/tMNVRnkcMX4TwdVEbjrTWtuXfZ6NKt5aOUutxhVf4U7TIeLJgeC5n5Mz+nVuM02ySIVqjP2Nj4eAKDPkBmD6BywGDnaB/oHDwdCIRPGcqMXUF0QCxJFPqGZbpH7lOQVz4x3+fkr/SM+79H1Oe3prRHhUlGajG597aZNoEYaJwyIPsGOysjOlu6LHJYevCgmEz/XjlaRuFAQtJdsf8hX5KduEVftDRIsTFT06CouR7QhO3s3Ov4ZU1mEtUtB0eX7d9F6gz3aNWZgBzofFpVQK6QSIkIkoBJy0nR8wRJCktdph02VguyvTj6y0hJXBwWslnCXJ0bOZ1NvJQoxGY6VIPiiZSFElkTeYWtbK/QQppEhpjeQz91YZijbOIua7sVwqV0PZ0p/5W7XMyR6hUmHFC9y6FY8Fs6MkKhFROIxqXH7KKRpCpy/uuuVZIuC13IVOyTGPmcaWVZyZ7dgAItT3yB/abxh3Wf6YAsis6VJoSaDVLm4oVep1D3qr8TmcLnE5/Fbs5QaunvnvLiqKmnUNGq6BSdgQQhxVIZHQy6QpxIRwjcDQrkZ6bl08xc5epbItE2488GHe1bro00GHO79IMBvmn46wRGKwwm1tJA6WJPVhIhYYHojEVv0QiSh3irtwQ0LdP2NXExWOCMh+ZfifXpOX4zbDHoDYjwAQIeojk+H5MYeJCrpUWnIjoQoejgQCpkw1tgPWZGTKidi4rdFkp0SOXzhioT49YTkqLTbIA8FeMFL4ogtGSn0QUsrTXk3zX9vatIKkQ+Xw50iityZkuSXFrMXRz6Kz2O3XhHvy0qPWULmlghZn56/OaCzT1EdjovN8acXFswQiJbEpGft88+JjetR5xA2d5ZIJCDXCqeymNL2lKLr9+dMEYmEvug1HJ8A8uWzuCYHTpJGLklWi+J3bAyZwedwuD6LNiZtEanbdDYDA5XqUhpBJAYPo0b1xHxXHSOIylZDMJhKofqrkw9xRHIhJ3SnTHmQ7JdOvZWA3zpi4U/yJ4iMHgxCSo0yOte3+aSyjV4Ml9rNcKaPuJ4IXxQmJvZIZPhsW5paIIhYQJ5fdruSwsWxAnVSJp2fhuqoGblMbOxaB6wLdzR5ua2sopMYxgTbWyDyI2QHEmNXkoMhB/nxeOEZ+LnuccRbJEmByjixr4cjz/eF6MTDCq0bh936DkCEO1ssJpKleeTOo5Cnq9eI/N0EwuVERi4V95EXQwXi2Z1VoFZ6X+t7PwiwI/4X4/J8CUJKDVdMVRORT5sKOs43BMVnN3rwl4JceaFvZ8M+9/O4zaA9iPEAAB0TBIZy1ekyOqIrlUtOiMSLIwLC1Ekn6IvdmvzcDGK9mL7ix1+UkJ0Xa3L1j+0yuHmY+85dS4tcEle3ViZtvlO0mzYBtRJFnUsiRCZHEc6i0Gg82Qbd/hBiujAxURSxhJAcl/ckyOvOo77/o11jBnaOzUIhRke93I90cvt3676aJfL0pHVCk8sS/TUIaV8Pl/pI68lfHBlJJEtyyVNr+fEExYIo3PzY7UrOCIlaoE45QV5g0eRKkolIcWDbazrAWnD5IoJIL+jo/nyC0JYqmoeJ0uTEBgzzjc7S+ocl7DuSnp6rLNpLdvftKY4g6khJXUVRdlqc2E2aEB7AC+zohtiJopAFROppBfrrnZ+lCAn0J0dDXhBDd3shL4bOiBCZNoN3rve1vs8HAea4tAti+0Z/j9sM2oEYD/Q74SayCkNKQdszQxjJxbeSaxSyjBli/4lc4QKROkNGNu5p86V7WlIHcaaIAriqjF1x0UvJy6UBkxgBm6knulCcHrssIk24L9UkFVB3l9tVqqMEMY3foyui9AXOGXweLtL4fAFBHOtZq0A3HvX9H+0aM7BzvInoPDZf1aovpVZ9Vio927Pkxyb4U8JRyFNkOoQMqmuqfHTG1YNBSDsawvQamXgz+jgZSvViuNRuhjN9xPWkeInEK4jkLJmGkEt3q8XLcAe5HqwkX7RMrP5EItNSHTXXtOpQCqzLRFH4IkK9u9XoUM2UhyONw0Sp0j9JlK9Izz+yMXyRgE8PhtyL3Fd44By2l49oWVRCWlFZYZLodFxSVvu/7mQuPfLISF8MnU3urFQullR5AXkxlBsSQPdW7Fbva/0jDwJcSlYwETVcMXcSWUHzi1u/sFQlIwif0T34S9FB/VWlhTAYa6mkSv08bjNoD2I8AEAn2AGi5YT0hFxNJQqjj1L8+eGiAkk++iNO3nUQKTK2EygPBPNHh6QU8kTvJqUeSZfkVWW+Tz/TuUmiULGQ+P/t/Q90E3eeIPr+zNIZkaXTVppMl7rJDKLhduQO05Q77Fja8e3r0jrnWj5k1tIhd5AOeQfk8C6Ww3tBgvuCHe4syHCesejziAz7iBXeC1diXjiSd8KxfDdelafXaYleEslZ0ha9EItu3FFNxxNpEk9bk/aG96tflaSSLUvyH2xZfD+Hg6Uqqf7p96uq35/6fftdnhuSK8oytwngvXhYrReiJSx/qXXMYA3ZrFThX3xqAVFIqQaDGfncQ9Jboqj7Za1pMLbQJEfRjA6xvmHpomIDV3yoSaeWPJkzDyGEqUs67CQX8vqQjlaR7L+AcKmFw5kucTsFZJDMi372OuvkdPr6dHVQCRtJ2gAdvqte/0VkadJAK14ZU5qOd9Ccw9TmmRUIIXW7134sQh0y6/gev0nuFs56CslPGWMHcYGlNEmWj4Ys7di/TYUvgnnDpdINJnrU778sVIaSSdW1mj2cd6iXvUiZ/6LEIt4icv3CgwD7BqRNkbFBtw+lu5I+qzZTyE1as9NSrM/JUR2M8PBtQUL+dV3PjBHK9wDy9iPdLuFMsaC4zWAZQBkPADAfWW29hX+UfDISuoJMdeQqxY/FwvpvcvxTB3sYjVDVnWJdB/yKbn/gkkVfp6KE6tINZFYhcvXrbve+WGeLOTOkSrHqdqVyD0If59ZZzitf+wPiYviq31Jqq0BBS1z+EuuYwdpCKZsQ+5bLM1xyQ9wmveU8Ez6oNZz1Re4ludus67DFxhkd+xZe3bHNZO8WF8WORiLDPseL2tYI03PSJJaBZkWFzaXca7fXhWxNzZ1X/eww67/crjf61Cc7TWI349LDpRYJZ1p8O0tQ3ajvoHotB53cHlNztiN0CRsptAEeaO1FVn0jFPHKmuwv7F6PecMV01ZVc/sJnG5Ztt/V2dZco2oPNth93Try+5E6hVPWzn4SJXjQZWNa3UlpxwtyQfG5XYNCU1Lu22pGf5TyHWvv4oPrJpP3Qq5jnQ5pCASpnRoDxXaeECtDCb7bS+QE/oqJyR+1Kp+F5/oFBwGWsVaaD0fMZ8A3Wk0H/dQhu1noSipj2i+YhWzivxGJ3PC7jjSbzm4wX2gXc+jsI5YL59/T6tARXfNxPjw1O+hq32Py1dk794jZd0Fxm8EyEKvIV1tZjTcKwDJarbS9POtN8KM2W0/aaWTJxEzgh4E+ZLc3SsZwj3uNCOnflgyJ/GXQzl9g0s8VzB44XjLg8pfhnt2UZDRnEo8hZ+zmnJGpw+fwBTRnVOjEiJ2/+uV7IIGM+Z47hLQwOHt6y8nSzN7sSO7TwZP8wrKbGuO3PGcka4miy88zYn5W2I5vFaQDcz8Yd+/Dkyp/xPYlWuE8tWyriw1Ym8i9jpCY86QNMlZ7boyNcb/dXCfcISnV++3eaP6kmDd2wix8SBJhUflCkkxHnMZn08lv7rZ9OeY9mYkRorN6xmaNW5+42WfZLQQBoVS7Lc6R+ce1l8QLUdaZe9jc7Si4nWQ3czNInsNIhmjHGds3exuKbuQ028HPzTn/VLIVzkqC5VxpPNB31Mzw6Zb8pg1muycojY6D0637qJDYSPa5lXgQwhcfSRJK50ox78x6+yARPG/Rl5ABMf7KOOtikSfg0KzYA7y5IXwK5Pr8waj+MD6Qzp4kBo93TBJKQUJcO58RhHMR/nB3cHZevuW2itlEqd5jdeODJpVziObuzvSYL73xlIoENxJniBLhvnT252MsnZ+99jVtVTLUfILBIJTxAHi4VittL9N60zHiJPed0+9ZySRp0CESw4oyOkPjifhY0Nejf1anw1OylyI+SA5qsnvZcJy/WuVeGIQCYTpQWMJvUSKKebUvEI0nYmHvaR2F1PZQ+iL32YAFL6rO0ufn4xl4u/XKOvV8ZbwH0+GeBgpt0/f4+NgGAbxh2xDV0BPOXDEjPfi71O4Otz8w4HFa9yjV+4yM9JZRiBe0zznABgLRORejossvVMYT7kTVHb6xeGI87O+zNjA6ftRpKOMVscJ5aoVXB1YRKeORiIKPhlVJ25ChVk+eEiZYRmWVtiE+HgCgMIpp4dsHmEY1qXfjkUfJEco8dcBTmt8O9jTFHOqtctpgH5JZhgZc+/gvpqmtg07jfaeBsUsexUnbqO646jbe69S3eWIIVTc5wzftqrsOk0ohV+o6Q8rOEX9HXbqvyyadMzRgV7KdOq3W2O76zDAw1GuYb8gyGW19LxI4KPce09bStaYTfvnBQOQ9K53pOLPT6vZZa2Muk05rPh2U7x1gTzfndNKSMZ2DTiZib2a02mtzhnEruvxCZMxx1n1U7murUci1lmuc5rx34LhBnAkAWGkptr+Lo9qbG0ruWQcAAOWqChf1xJer6i//5kf4/7/9q4+EtwBUjNVK25CnQKVa4bQNWekRkIwOh2Mfe9oPu1SXxgdeFrrJVb5VSduQoVZPqKtK03ky+OD1eZ/uA0tRVmk7FApBO97KwPmqquqUEFVs6QosjR/qd974uEu1vHsxxwQ/GLfh6nKMaQ8AAACUKupjtM2HWdXRAecjU8ADAFQ2KONVlgmfWS4390MxCQAAACiRuoN/gGV8oFsHJTxQuUg6h0a8RwaU8QAAAAAAAACgclReGS8ZeqO9eYeiirdVc6DLLwm0FTqFJ3aFpqKeY81bqwyeCTI1id8aNNvJF9QG21UhDFdehRaeM3e7xnDMU2BBsasmRZUiE1uTG3a0MjX8NxU12gMOdlY73GSotw1vML/S5vkXy+/d0yYfQj4j2YYXPZnF8MtXkwXkXX6OVLS/S/ww2Uffx3PWx7GOA5rs9kjCWWKl7AuZXaXY0dz+BsvlCydKpEKnNFVVmi5pgOy01G1fl7gNZDmXI/MfbAAAAAAAAB4hFVbGS/rbVJrTMc1J/3giEY86myedzWqbNKY+QmFnW7N9QmX12JhNCE2FuppqrLdrbdfwN8a9x2qjR2p0p0L5nmgrsvDIT3X83G42jhd0xawYMdU0OSTR/rNSN7pMRpbxBN17+V4huLxHM17ZPif+ZnzYadzo1dKmTEhoNMV2qjXtQzKLLxBg+8xPeZubrAPivByqPYHAOx0MQszr3gAbCBxjyPCAqchZLc30JvQ9gUg47LHrpnq1tNbxQd6H9lKRM0yN3sV/GC+B7TFMuQw7dI5RcTbvltNU3xWlbX38sPV09KzJdDG7l0X2ZcJn2qGx31ZZ3+JHvXcdUUVPa+nD/rzFs9hVs/4EsofY7ICKGaMORmUY2Gjui/IH23dEGT5Qa3ozNxI1AAAAAAAAjya+C3oZWJ6YEiReM3NJEoj5Th8u82RCUpLYkZTRk/0AH8KYsgYkwSKn/XgZuUGNBUUWTsKIScMZj3QgRPdEhDfZmCTTITtDIfXJoLhNJPqWTrrYB2PORkS9JsZgzRPx2W/lR7HPG+FkbjAuISJzzvJJKLOmPukkEfmw+lxYfMvjw5pRp4UpZC+ysaoxEpyasotfKLIvJBoYZRnIxpsWAtoavcL2SjZ+/B2zMveXkiLHxCoJUjsdOIpQY749KgOrFS9ltdYLwMO2wmkbshKoVKuStiFDgUpVVmm74uLjyWrNbMDZInlkWrahGqHYpLShqL2dtJ4RXGTYj/YxtTP8aJSC1NO0HvkjcztEFlm4rJqi0Jv2rsFoUuh8+BediQRreZa8zrjnMbd0TrcF2dfVYuPUxyEXp9Ptkour5ymUzyFuMEJCcXHRUAS1mJhsIDJU3WRoF18Wx0VYP2L0DdLHyJXMXj0a9IdyOpryhA+b+SjMGeqO+IP4a5Ipbe3GLeJLvC0KvGAOiW2CRfYlGrrMoX16vvk0jdrrffDArc9EXiP4ds4XB9Tpds65lE09gZs2TbZ5T7bhmwgNcTDUDAAAAAAAABVWxqPo+lp00+U41qp9XqtlahTk+bT5xaJXEDrbLJfa0Yq/Ep+a05WxyMKrdSf9zvpop65G/g1FzQvtjquR1MZq2XpxNu+O17bX5FH3uTMFPFw+uhPmkL+dFlcuaD6D0GiKbEEsdg2hZ5X5yzoliN32IEQrN4tvBcrttQj5YnOKROTD6hpJeXJBiuzLRBTP1u9QFg4umwr1GFo6k6+5XfMU8LDqZxgNFfO90dn+ohb/FprtVZoT4iwAAABrBx/vJzXvU9kAAAAWqbLKeJOsrV5ec9ifovU9l7xeXzB6q08vzstLhqj8nR69e3OblrCiC6+mLe+MT382FvB06jayPUaNor4rJH0UcDtj0KlRv8sjHURkPS7y6N33xfVKdCzf6LayDYXLVctlOfZFtstgaqSil12+Oc2MGdHLzcqn9a5bCuaI0/2O138zMfCaOAsAAMCKmll8OS011CmX28gz2UuPv/pQw8OCNSVfmlyJ9FFWYX4XnjHFgQnFdzkKzFoOc7L/1Owfi7vKH1pxrERQmooq48X6uxw3zN6Qt2Ovjt5STWwQ5+WnUDUiFInlDNaR4iLDbGRi9omg2MLFvCTbpGL2Wno8Y/FbTuZGp3NQmtXl6tfd7n2xzhZzZhgSSllDId9YbnkmeZtlh4XeokrlHoQ+zt3ChVA+Y8SZZ+yu+FbAxcK4MKacU4zN9+GYR19V1ZZ/WJRZiuzLZlUtnn0rlnNk3++sqqrNGdNlvdJ4wWff4jHtzS0hZ6RY1wG/otsfuGTR16ko8kvIC//OAKxNkYsG7YuOCNy2gnL2gUMulzs+EN8tRJLtd6D9OmkH/sWD8LAgI0+a5HwH5fKDvkcofSw+Y66+0E/5bX9oRcpHRUWV8ZKTY7igoZBcLWIjA0HxZV4U02JG/W5WWqq57TYzJv/E7JavIgtPsp1yeSYWAm+bisblkdk1KLgA4+/ZxZrU6dEmn9PZdiLXu6zkLi7Jdmu1F4X7OkqlpmdtYfJ9Nu+4mrzNShX+wNS0+BZ/n2Z0iPUNSwuJsYErPtSkU2cfqxMJH3Zdl4wGOhHy9iPdLhUZorOYIvuiUu+n0BUfO0nm8FKhYT+idPQz4nvRRnXH1QEL6tQ05ivmJZNxfBwpyRZNhVi/+BIsq6XXrBc0t8pzTtXdQ647XEV56pTnTEqhZJyNxOO5HwOgQkyyvovI0iIMAQ0AAGA5VVQZT1VnplCX9bgvyiVjo37XEW3r1aRCnJlfdYvF2RBubTI4+iOxJBcddrUfssX3OYx14gcyiiy8mtEfpXzH2rv45SST90KuY50OpDfUz2ks20hbPdJ2Ktp82rLhrKn5iIu9zSXvRXxnTJbLavsRcSASep/dQvlb97W7Bll2mPWdNdQenbeIh4tpyibEvuXyDLPsBxx/Z7jNZO9mwge1hrM+djQSGfY5XtS2Rpiek6Y8j7vhD59Wh47omo97/HgJg672PSZfnb1zT4nPAxbeFxnT1mtEvc27W3v7yb6cMehPxI3nzMzsAjVCW3TOq27jvU59m2d2GyYuiTYh37HO3hv8LxbqdxjU9qBcnAnWtEeo6i5Pm8PcamYZ/VrwwZ0e3ZJugXHJEcqIqy/d0SgVvWoTwqhuVbc63s/tIVEoWKtY4ZK67bHptqbDnxYJylooMqpYwxJLfuyxvSBGNDWdDUkWIImVOm9gVc7zYlWVuhO/6lTzH8xWCc1w7NlWYV8UO7StZ/OEQuWG3C6qQ9+Ym74z8VcVNaXHX80THvauS1tV1X5dskOjjlo8K6dbSsRBVynS21wkuCu/YVpxNtPqGJbMLn4wc0nixOIfrvWUP7aonq6PNmksX34QBNcHwvHOlyZv4NyjMF1D6JqJHPVsl78CP7pYwyhJyVt1Ns/tnNMpH6rXmPnFC8T7nbs0vM02EmM5KT0n9I7mLL/A5omnlHvZryt2mNKnlPkzZpE4z8UUPBqF8ghWYrInuYkMstCpIZ/tuiHMIGby7i+Yh/jA1GpbpvFGp8c8Vt2zfIFCWWe2+8YSZLj/TCwBEjvBPvvxuz+MD5w0q4WBRrapzSe9Y5JQChJFFv7gQSJ43qKvE4pDSvV+uzeaGd0/GztBFHMbKUTtcwvD/Sdu9ll2q0hBiFLttjhHEmRyWmzAvpfMpVS6o+6xL8M9O+eJnYDFBqxNZBv2uDNbFmd7zMKGUSpmf08gMyOP6TGfPfNhfnXZbZmzF/kOaZF9+SzoPKQTZuPD2MNKNmVO4IfpkF2NJHEmMj4L9uxX85uIt/CQE+8OicEw55ctD6s1lu5yrDfPL76c5vzic5NT/jxbAeaGORHir0iy7dKNv2tlcF5b1mWWgxXOU8uyOnKOYoz71Mo9PV4++qi3h687U9tvpk9vXwbtdYjabfdG+GCtYZ9dJ42yI2TGPUbjNpXxqNM9EsfTw+fUiNLZ/WN8nNBQn6UOobqedOib6XA3/vGV+m4vHxlVWB3F9GRWR1Igs8+o3qa3ewYC7EDfq3xiMfvEM3biXQtev+WtIIkHO2DfPTvyDTEdvxkIXDDjTTNf4KOeBqLk69PhngYKbdP3+ALhSDjg69FvQ1RDTzjnVM5H8clECZLsoK7DM4C/NfAWn3qpfWJsHWzcgy+beJMCeIfj0UDfK3j3xVg+iWhueNib+PiQC+XRbJCd8Ut4PiaJu8MHQKLsIf5lgYXzyCVb/UpfIIpnjwXesvCzM9F9ih3MHJ8N4COb/qHjY37+h6Yk27mSVjgrCZZlpXziT/9eiViQ/73EKFP50uRnYzjHdTQi1NhBcl+Yzz/FfnRy9dEb9ymZl538t0gyRjszWYxPP3r82zVY+/x4mfyPrqxT07NP7KI5S+N/d9TU0bGPUu8nU/wkC1MdmaRQePMkpxS7G2+Av8+KMx0ye/lMOk/GfJAYOIS3WGf3hSX5Ohs/rMAFt/jRKJxHiiR7yc3GdDzMBpwv89vuxCtiA2PktFNwf8vFqmSo+QSDwQor4wFQdlYrbS/HetOn3XhALFQjJallEGcL+BqEBrEOIk8NgqRUT+pQBsb/IM7JKeeQ11LCjZd4yflDPNAtVsQom6zubO0JIVkF9azOcj4Qz6wCK7AB6R2cjrr5mpFMWYjfX0bcpYbcmogcORUic/d9viNDdkoCrzfEb4iEOHZR7hW3hJ8jEe4Td5ZS7dapd1r6QviCmv/uMXHLaxeXgz9sdd/KuR8Nvo5Qi3v8s2APX8FkGch3s7paVjhPLcvqyA3KrBorUghJp7piwVrJr58TnrRgUNaikVGFHFdnD2bXSLbnkPhT82kPJwDymhfjP295N186IKlXyLACfl9mhZkVtuctyfbwU8TyFTF3B4WDlv5MsViyOecTItxN42+nD9B4XyPSn+uxSFZKlk+KfKUEd80NKjt2ARcP07fjxQ6mFC4841tV6cEhhU9pxNeVs8JZSbAcK51dgMc/kRUf1swvOCdNivlFWuFVLEWR029OnN6ED5eaMnGPcXkJz8/Js2MXcDIvUMbLjc/M/+6U8dJYZi+m38M7kd7sYpuX55QS6cElzGwmnXsQSgoiXaCMN/doUPabwrsieaRYsk9f3dLmbsl8+2t8J8/RXi2rkqHmU3Hx8QAAy+6W01TfFaVtfWzA201Hz5pMF7NPbMaummjGK9vnZOOJ+LDTuNGrpdPPmmKT/vYdGvuExj5Iqu7ON8cvNGuOS5/YTNvEdOZW3fF1hKKw84Cm6w5tu8TXHdJ3HKa9vdktmPCZ8Cpuq6xv8d9yHVFFT2vpw+nuWKVswC2nebc9/qzVfZg8F3TPY6K13o1G5zDeJda5T+Zl6JxHbdOS122MfkB20M0veriHmezR0u3+9OOmBY6Mak9um8MxpnqbPreauXPeUSgK/BypSFdTbeeU3h1JJBIR9+7q2Gg4KVNWV8/tDM1vnmqHJbjd5o0l4riIuyVo2qHr+iBzYGJjfPcYr01tDm82230WDTwytQz07fuygXPwzSLzIoWuhcf4o15asNac8KSFgrKWGBlVf9is3ii+Rkih2I6zjNi1t7pajfqdjssh0ukfoS1GdyJhn9WvMj+yL416aVhXtI0xtSD/9VAmI0Wu9/p32nSzHot4WbqDiGowGRHH3iJfKhJ/NQ+63kBx3qAwptdEyD/E6HabNHs455DQby0ZHvGhozo+1GoJwV11u2tzZm9RI84fuU2WRBQ4mFIy2hxgnQbJwdmwER/VGJd9Uh0UpdSdC4QP50TJlSPELihKbkkpShpRWYgIHBECW+FUEbmIU6yByf7oSLXbxBdE5pWzNKVKjdNJ7S5VZi9k22vx18fuk70oafP07fslp5RN/PblCf2VUVIQ6QLmHg0Oif0ti+SRZUr2efZ3cSP6PirE4t5qK6uyLwDLaLXS9nKsd27NesK7n6+5E7tnFKtoLFJ1N6fefW7VXUl1h7ldyEhtn1Ho4FVS3WHODharsJfgt22+ho6FtznkqWaefUDm+TnSvWVIHbA0eAnfcEGdznalySJrV3dLZ5FGnszaSXUv1WAP5mu2WXUrnKeWZXUkWc4OLSOZSH7cfNKJZHY9Ny8RdvIdPjG+Y3yPJ5hpwSYpZ07TkLRev2gK/MO4l3Q4xJR1ZutbA+PzJYbZzQVkU+d0PsxNzHw7DJ2TAvPtoGSiUIufT3qZc/eIZEOh1YI/FZCcwp8BhCxDWn6EDFtk4WTJeZV6MGf5bGzgrR7rfoZpZBjyAEg6Gay0Fc5KgmVa6XQ85Ha+btHjY9go9EeQpJ8S2vGKpqjcFEvMzUFvS0/yeVOCqMjSBJKvF908ydkjbdba8xwEnK8TY/6+nqNmPu0J3UwkX8mzkWmlHI28shtQKNnPzv5zV1d8f8vAqmSo+UA7HgCgmJymA7HmTqwnLFbRuExVd0XqDtE+vbTVi9rrffDALY7zU8oG5OxgSRX2gkINHQtvcyjV3J9jVKxWTk7GEKpVbiZveEp+jZHo3JrtyLUeHzLb9tPie56ytpFG19JhWu5GvAiZT3aoyd6Ah28hwVozigRlXVpk1PVK/blA/MvxsK/PSMd9B5q3qiRN9EUVXvko6x5lLC3SFFjMIuKvyjTMPsQOhfAZKzzSS+k1eH3KBiMz6g/fxdsQciMzIyTxwgtfL+Nn57uV7JjVDlmC5LBN81RN+2Cqdk9P3zte70h07NJ8t8dgPlHXC0pFiyvyFGM77/a+4w8nBjrEWSVbiejES/AwNm/BQaRLViyPQLJfFVDGAwAsEncnzCF/Oy2Xaj6TLXXINtPMDhS87LAd0Gqf12p3KBRGH5mzTCaieAv0O5T46pLXgjeALNDfVivujEDXJemfk6U65Pa+usF7QKPYwI+HZrvsj+NyH9mUokfmYajehAt84Vg2RGws9gGiaLGmViIWHYmgfTpNbnfQ6o3Z0Wlj/GEw1kr72oGHIHY3iAsdFP9DLCBYa1qhoKwLioyaF1k6QhuVdIvZfmFgPDFg4TzWq5LIOvNSqvYhdGMsZ1/wym8h1CKuPHS9J9JkzOnMmdcEv8UMxX+pWCzZvGS19RZ0LRiejISuIFMdKVJuq9XtZP03uUjIy+1hhFxQZOHC7GjuDk1G2WE2uuAOljHvGUdovzf8ToexiVYK8V0lnf1AKVJDrtbrip7BQN8revUzlHAUFxold1EpSmKzshYh352F9A5diKVuXj4LDyJdsiJ5BJL96oAyHgBgsYpVNK561d2CN2BBFfYFGjpWo4ZYVm+y1/msx10RDt+ex9gz7Z1DOvsecl+bg4v1I7RdkXurn4rdYVEjuZvmy6g+tLO2xMIAKJnPKw1VOsV6L3Bov6aWrxdYQLBWUcGgrAuKjJpPpLdBLj8tiWNSraIbETeTr8BJKXGmSnyZmUXRDTo05MvZl7sD7mtIt5v0qUuxAxc43R4m2zqf4RuQxkSNDbp9iNbtIh8sEn81T3hYrLpeZ0G97EXWy1mYXcKRpDV6yjfi8g9GdE1qMY0XWTitO0KjN72sZNuSIw4t05ted+mSHC7rblZIGshj7GDBOL5gDiFKrvQgpm7kxg2enSYxSvkM/uZ0Nn0UTVFFqOhDaFaqiA0Xjsm8EEvdvDwHIbngINKlK5xHFpzsqS38tk+XuqsgPyjjAQAWqVhF48OvutusqsVbcCuWcyF4v7OqqtbBD7Sw8A1YSIV9gYaOh1EFW5xMqX5Br7zjMfHth5r2kMoR9ZpLbItLBdkriKqvIXfTZMCVRhrfMYNlRccvaLVHXCT6qKfTaHJw6p7DeuG+p/RgraLCQVkXFBk1D1rfpkOnrO2X2SiXxJvj56sMaHvj3CoDnNwpFYXcV8h+3eYTuHKvvUfcFzYyGmH7HYam1nBDj510uk6N+Ls4vakx34bIWGtjOoDqG62mg37qkN28U5hXJJYsn+1mhYfFqms1e5DjRGdkj6Y2fYNJ15nQxc7OIUZfn9mGYoFq99stGx2mF2yuYT5EbqS/y9TmUp+06bNdo0ukUu+n8IHt7CfLGXTZmFZ3kTi+YDZSheGznugN3Utyt0N83ODTuVFy56RJfppSh4Zcrqs4dUVI+iiaogqr1h3sUXMOk7HLh9cyzIdN1l6ILd9vucTNy3MQigaRVm7DJSuv+01/5qCVrmAeKZrslco9CPncrkHxUqvYzG+7C2/JYlrLgQjKeACAxSpS0bgCVXfkynHFx2avAanQsB9ROvoZ/HoRVealV9gXbOhYTJvDnGrmBeKuWbR+Te9wYIxvhoyPvdtjfEYmzstBqp9HwtInA2NXHF2czr6XtDImo5GhQj1gwWIp268GrHLWZtRqdVYfMrmjrFUswGC05b3gwEty77HarXJFzUFXSudlLxjnL5LJmO5o8Lgy3G3Yigv1SpNrqtkbdRvFUoeMPhqIsBa5z6ala2uNnf6NlkAkYH2u1F9V+bJ3zNecutLOKORyBWMLKTtH2I66fF+XMZ2DTiZib2a02mskWclo63uRwEG8L9pautZ0wi8/GIi8Z6X5bydxkQ/tN+nylo50Dv8b6uibrVpGazg/VtMdiJzXZfJvdZMzfNOuuuswqRRypa6T3yS/ZJOU5gsDVrnHhDejm03folJMCz6rIKYx3WSHt24XY8F/duqkvZGLLHyTznkzbH8m6jDWKORbdSeCyuNB/+vSUVJLJGOOs+6jcl8bXo7Wco3TnPcOHDeIM0GJtpndIz3NdxwapZzeY2dlFtbnMuFCQsbcNInTx37nwFG5B+c+xi5cMoqlqGJ2Wv03+wwzLgNey0F7SGEPX+/UiPOWwVI3b85BkDV0sh6r/LqFT3yHfFy90/tupzTxUXt7Bo4q/AebMwdtAQrlkaLJnjJ2D1gV/lad1kfa//Gm+s8zkdPN+FQgTAGLIfQfWnVlNRYNAMtotdL2cqw3z0h3s0a7SvgtfGTlV0nY01jYe5qP22wPCSPqkTEqkbrDNxZPjIf5iKWMbjct6cQYtOP5TXZvOiLtNNtB4XP9+YFM2NPiY5Hd9xrxQurMTh8fO4FsQGYczhI2YM4O8qFa+XjN1j6WfGt2KOqs8Us6vHAxCG98bIBfNZ3e98JHBiPjWNZ1uFkhXjOZxEcVU3d48I6IByR394v9HLEBEhM2Q6luNNt92eBLGdM37bgwJwarxdvWrcebmh289Cb+WTIjl5ajFc5Ty7K6PIPCAbDaVjgrCVZlpQCsgLJK2zCuJgBgSQpWNBatulNbB53G+05DulZ1MVV3m/XuW0EnHe9t0+Jv2d5V2NiIWxyHc1FV5iVX2Bdu6FhEm8PcauYFSiXvKy1v8SVk8q/HtCXm1DPma7NHBZA918FGvc1TrlZh20YU1pFo+qAJA64YaBhwBQAAAFizqnBRT3y5qv7yb36E///bv/pIePsomvTbjI7UIbezRVoTD9a81UrbkKceMTGXbmtvQzh8VPrEVMyj32qiBhIXsh3eKsAKp+1lWR131aAwIvd9b7ovJQCrb1UuE3BtApWqrNJ2KBSCdryykUrFb41FuYT4doXE/MeaaxRVVVUGT3bI9dUS6sIbckrygNPyy13FhMeA9/zqwxr7GIAVlOTyDGufSkwhSiGvpAIeAAAAAIqCMl7Z2Kx3x+OBQys6lF3yuqP5bFzXHR5PuBY+PhgAoHzQumPqyDFL++UQP8piMsndZl2Hze23jI59Dy9eAygVCc0PjXgAAABWCJTxHmmxj70IGQz7+GHl5z5uBABYQ+hX/eT5QLOGhFxX7O70z5gCEbexpHhoAAAAAKgclVXGS3e9S9322F4gPRC3a1rPhnLDfCSjV20G9VY8E881HPNI41WFTuGpXaGpqOdY81ax+2Iq2t/VKnxeUaM94GBze/YlP06vq2qr5kWb52Pp2tI9AznWcUBDFrG1Ga9RMix71ux+g0XWmzUZ6m0T+ltWbVUbbFdzA3BJ5vJH45Q/RiLkCqurPY4X2qkhM7tukOkFj08uyRbiTXyh3fVB9qPcVX5vPPf4pTXv4Fev2GFyvJ+7LLJt2cOSf0Up9lhVFe2QdENL+tvwV4QAaKLk9fZsd9Mk/vkMmu1kuXMPCAAVq1rV0sEPByoMqnUn6L1gYeDxXgAAAODRU4HteMlBK7Pbq9jvdLMB70EFe0yjOxNJR6lKhU7pao5Ea495xxOJ8Wu22tvWmiZcqBNnE2FnW7N9QmX12JhNuPBgY/QDsoNu/Pn4cA8z2aOl2/3pIe+4/tbaHdbINqsrFA6HnObNEeuO2tb+3NLYLaepvitK2/rw9nTT0bMm08U8z83MUni9EhHHbo19QtMzHMc75D6oCBprdD9NL3/S376Dn2sf5Bczdr45fqFZc5zE7NrEdLIB58v4ldlJRuHT88PolXJ8RJGfMjX8FvbxA8fHfNYt4dZdJlfOWIjJgRO65n65qdsd8PeZnmJt9TZfZhem2E61pn1IZuGHvO8zP+VtbrIOiPOkZLX1FjTqD2eWnAqzF/GfiP9mJlB1KjzSi/YYmM14saGuphrr7VrbNX4PvMdqo0dqdKdCkjBlAAAAAAAAVDShwnfVLU9MiftuPtZpnT34pTgBC3dLwmHd6dMhyvqeJF7UlwMWhHRviYGhSLApSZwoYUqLO/s+xq/C8m6Cfz0d4IN5HQ1IFjcdOIondaQnkXhWlNEdE95iCe9+hHb2hMW3EmTj9R6xCr7QeqXItzpGxHdY8PXs8hPv4p1j+u6QN8T4JQYha2aLc6NvFT8+EuGenQhJ9306YMUruyR+kgSDyo0qFunBv0RmF8Ln8DuddNsSfivf5DArWBn2mdcsOTLT71kRZe/BP+setziJhFkTVs1HGKOsAUkCmPbze5BeUW6Esdxj/pCsVryU1VovAA/bCqdtyEqgUq1K2oYMBSpVWaXtyoyPp28zqjeKrzG6wUAhXzjKN+RwEdaPTAydIkMSEDNKugX5b0q787W3p+NEYdXVatTvdFwOcUJL0BajO5GwN5Jh6j4OuThkatRInmSTMS+YEdfFfiC+57W1S56HqVbgZY+mijYrFVqv1MZqBYVc3V3+2+IeqI8nEsMWYfR0GW0OsE6DJM7Vho14CTFuntBbpR0fgVJ3LhA+LNl32QY5QiwnbcPUt++XRBXbxO96fErYHy4aiqAWEyPZtuomQ7v4MtcmDbMH+UbCwjZEbrjRPrWl3kBd87JC58zRoJdjjA148Vxk2I/2MbUz4uZjqadpPfJHoMMmAAAAAAB4NFTimCvrN4gvBJRSg4s1k/wtfuy2ByFH81NkRAJRTWs/QpPJ+QpdqkNu76sbvAc0ig1VW9Wttsv+OC5/kYILdyfMIUallBTxsC01eoSi9+d7eK5UBdabo1pnv+7URDubVfIqRU1zm8Mzmsp8TraZZnag4GWH7YBW+7xWu0OhMPqEWXkt5PhUqxo0iglf74l2A17y85qtVZpOcVYpYrFrCD2rzBamC6HUTTp0kQ3zGxEJ+jhLfa1sp9qEfMEI+Vlv+iM7dbV8cTEWvYLQ2WZx2wU7WvE+p8uWAAAAHmnJQZv2+Xbf6ocLAuBhmvTbnte2z3p6CDxKHq1xNWXrqZyuiRnvGOcdmGC9Un8uEP9yPOzrM9Jx34HmrSqT5544Exd1NqwXXy2zIuvNqn7O4r0znYgG3Md11SM9JrVCk378LDls0zxV0z6Yqt3T0/eO1zsSHbvEd6Gcz0KOT9T1glLR4oo8xdjOu73v+MOJgQ5x1vJT1usZ5A6NInQ37B/Va+hqJNPojqLeEVzu40JDLG1kSNOlDOENndvb88ED7955f2EAAHjYxGGoHlq5QhwwTHyH0AzfHSMljLAleDTCgZJeKLk1enMORWoqPnYrGoe+HY+sWXmhcNaYivSKY+ZJ8teasDpRlxdnBcIjP4oegTLeRCyICwmb+F6Oim0MQuFYTkkpxX3Ash+IPSLnIhcHhDYq6Raz/cLAeGLAwnmsV/lBTajttXwv0Du5XyWrUz291BJFgfXmED8nq36GMb7S474VHzvPhE44/fzJKuY94wjt94bf6TA28dERMLmkF+tcpR+f1JCr9bqiZzDQ94pe/QwlLDu3/bQwpXIPQh/HMqOmFLGtVreT84Yi3E0/26hT8zGmyFgsV0KRyXDwGmWoF3qnKlSNCEVyF5viIsNsZGLWHgCwMiK9L2oNP41A+gMr6gOHXC53SJ8aeCRwvoNy+UFfzt36nENB7eGD0VqeFd8u0lRuERpUqMib5vbLCgs7Fk9Y11ik0dWIugzKSgWW8Xz9rOQWP8X6nBwya2i++yLVYDAjn3tIWgSIul/WmgZjc3tBEpHeBrn8tKRqoVpFNyJuhtywPas2U8g9FJTcvZHVUR3Mc+L7xSq4XonkUKdcntO+p3wGl3ZS5NqT5G7hTK6QPMMXYwdxCXRepR+fZDKOVyVddOoGm29UzPlQKjWN+t2sZBzO5PsFlkAzL9GRQb9rxEc31Qo9PKtpjZ7zshfZXsqs3kkmIYppMc9aLLrtNjMm/8Q8vzAoW6vc7JCnPWAxUih5n43cj2eWNHe5s1tgHoJl2hkAAGnYeXFr1TcfwSL0I4iLRSJoj8HUoKIgijBYayqwjEffd2oZm2uQZYf9nuMG01lOfc6i30TmbdJbzjPhg1rDWV/kXpK7zboOW2yc0bFvvtoZWt+mQ6es7ZfZKJdMclH/mfbOIdreKHQMZNovmDecNTUfcflvRCI3/K4jzaazG8wX2pmlngoKrleiukFvpXzWw12+0Ri+iYvdcNlOOMQoAkil3k/hhXT242XEIoMuG9PqTiqEL+ZX8vGhaEaHfNYTvSH+YyHfWUPt6aBcnFkSep/dQvlb97WTX4rll3C0UCGRVhuooc7Oi5QBFw4Fm9W6xkgn3t99TGbsl+oWi7Mh3NpkcPRHYvjADbvaD9ni+xzGOmE+aT/0ufFKo5N4CUq+KfaKyzccmbclFzyaJnxmudy89CcZZHRH6MH4OV26PiRfO8NDtyorBfnMFAwZykdS1ZJwpooaptUxPOsXS4beaBe+W1W1VXOgy5+v9z5eiufFqio1/3x0p5p8NqcH1HQ2pquixjQ7fqzEVNR3qlUINEpiq/pyB64qtDH5Is3ib5QcubRw0Nf5lnOjC++S6RpC10zkq3i9+Q/FrH6z4tbOcOxZcX+36mye2zmXhNhgOhjsdk3zC2b/DiffrLPUylywJMn3e9vF6MR8hN7e3PySuu3rEvtY4rzW3H6ZPL6/ICRFGa5IUxSZLkkqih3a1rMsJ2nRzZ/4pRaXvDGx3jOWfN9hwlnvVCjZ31pVpc2NWYXIxGZ+4tx6Usmq+WPyRs6W8+sur/DIYKkqsIynPOwOHJWzx0xaptl6HZk8Y+yr2aIR/Uog6DfLfbZapVyhanVNNXuHXZJxL2dTvuwd8zWnrrQzCrlcwdhCys4RtqNOLFJQLX3hWw76rsOsrq1Vt7smaMetcF/LMjz6VXi9WRuZnlvBzs3hnj1b5XL51n2ulM479pbw+JyMOc66j8p9bTUKudZyjdOc9w4cN5CvzavU47PN7B7pab7j0Cjl9B47K7OwPpcJF59Kt0nnDA3YlWynTqs1trs+MwwM9RrE5rh86ph2fq9M6SY7TFnbxP+y/BAswgQebXkvOPCS3HusdqtcUXOQPyDsBWN6cBfK2D1gVfhbdVoff1pUWwedxvtOA2Nn5xlrFAAAlknBkKH3PCZa691odA7HE3HWuU/mZWjT1UyviqS/TaU5HdOc9PPRTqPO5klns9rG5gleWs0cCwQumPEr8wU+9mlgT7azVnKwU9file/tcbMDfXv5+LG2/ny3V6lIV2ON4e2EoZssoduQeNtQ0+RIPy1QysbkRJpdSOTSgkFfCyxnmz7AejsaEWrs8PJBXzuZTYUORa6w84Cm6w5tuxQI+HroOw7T3t7MoxHcNZNGN0CdCCSwoU56OhKOIwVVLXtIT+ODEuAfRVVvj26zuvjf2mXdFrUzdPv1dGIedTAqw8BGc1+UT0W+I8rwgVrTmzmPcRSXJ0XxWcPxPK29xGeNcCTsPqlLXNLSzzsiOUk5N/HnWGzyTuOz8H5W3mL37lFV1+vMiPUMS/cryV53oT2mZsmg5aIJn2mHxn5bZX2LzwuuI6roaS192J8+ZGUYHhksmTgkxWpbnpgSKxLuDIAFWa14Kcu03ukxn91cJ5SRKdVuS9/NbJBGEgVR744lgt1GFYXsofR0tsfcgCfw32D29wTmz5HTUa99v1pc+rM6y1vh7NLF7DyeuOW27iZL26Y2dwelMSIlX6dUDeYeNndN8UDPfkbcjllz5y6cUhnTCydxIyWykRiJO33MrGCVJPYjOjQgmcQHkKT44X8kIRlD/EsJMW6nGKbyD/FAt1lNLszKJqs7KglT+eBBdjuRUr3H6r4lWVW+81429OU8K13TVjhPLcvq5gsZanxH+OGmA69RqKlPGop07AKTjbaa4EOVZgKQ8kg6zIQznR3slPzumSzJI+kkN34sCXO6z5ubbXh8oFGk7omIb3khO4Uo+03yuqSNyYk0WyxyqQTZzvmCvhZbTty9Z06GnXMoxBNXOiPM3dqEDxcL6fTuj/c1CnlZxMdoRcY8R20NWuGsJFiGlQrRiXNOueSnTydmEoA3GwqY/8JRXFRL569Z58x8p9C02SmKZI3cdMsHFi4UZjnHUpJ3niycGDgk2S+MxBM2+8iBydkvcoahLAOfkXcEyQjplFye4ZHXmlXJUPOpzPh4AIDlUmJ1nWlYrj/t1ZPySeyqiWa8sn1ONp6IDzuNG71aOv+QsKVUtfJ1li+zyv0ufyToPcg3O+jOpCtMJ/22Bv7ruJCZwMXKxniPtB63SKsIb742DdWeQOCdDnzPyrzu5ev+jzGSJ0+FEYCEMV1FfPQO/EcM70HwA8BS7Y25nZzz1gqLCjYj9LfW7rBGtlldoXA45DRvjlh31Lb2l9b1stBKwQrLEzI0PW5HNHSZ0+2ulfNPTooUW9SI80duk/myWjMbcLakeyRgsg04WQphgUqnP2yWxI9VKLbjLchpgCBIoNFGs17asaKuI/4g3iH0TixpY6SRZhcSubRQ0NeHFwE1Ny4u/8tE0geG44aQZlt2rmy7Soc80fwdZcGKEKITt0jPzJTxnQcP3taTijCkbOoJ3LTlBPD9JkJDOQF8F0XIGnppaF+0jTG1IP/1kOTqkpOcciw5eedm4WpmTwc11OsbFd8nR/wuZNbV51yyCP4Mg/bpped/aq/3wQO3cMjKNDwyWBoo4wEA5hNh3w6ho3bSGlZdvUVt7rZbkT+3Zwgb2+4Y8zvt+/Uqvh8L6zriqb3kdpKvUM8w5vMu5w6P9RI790YyMuwOIau928zwQ7Mq1ft77EeR/5p0zCTE3qlxDPVZWtT0TrX+qNt9kg4dt4uBre5Gejl9+xGzekt1NaXSveZ0tHC9g0FyQUqxl6weus99niycb050ui7UeI64pNvBLzzi7dirYxp05nM9tp3INcR/vfoZhlHX4ItktUrDNDDMc1T2WsWjGSPNj+kqvo2x11j9uR6LEN6D4AeAzelXTGxSMQ0astwaDV5sAy1ZbhA1BQKXLHo8vcXq6jaj0R6/MKJDinW2uaaPugfOmXV1NF2HN3XAfXTa1ebMc0znKrRSUDYmomEO+dtq+ZCeGbqubElDRtH1teimy3GslQ92ytQonjYVina6JCTQaF3NPHepi9iYhUQuLRT0dVUioFJUIwrezZ6WUneifmRUzf+IB3jYSHRife32ec9l+ByuoWK+NzrbX+SDA2u2V2lOiLOWhqTAncrcgQ2USlxE64+VVIBc7uQtUzNmKuIeFi5HpKPmoZyCnIicYfQ7ZgV0zirX8MhgSaCMBwCYz8Kr6/jqVZ1uV05rhPI5xA1GouInskqpatW3GSV1ljJ1k4EPWBIlF52N1Wrkc55zhcTAGErj24nEaaFmt1irCJGnTSPP9SwPut5Acd6gUKKbCPmHGN1uk2YP5xwSBrdIhkd86KhOsmtFzW1G4JDQwiPUWDdKFyZjXjAjrouFYf0qxnoZ/n3z9hbrEMaLmmRt9fKaw/4Ure+55PX6gtFbfXyPqFWx4I1ZWOTS+YO+rkoEVGXzy0Z0wto5yA9sxo16bCcc1FGz7uGtECxZ9HKz8mm965aCOeJ0v+P130wMvCbOWgayDQs4tc+xzMlbxhiO0JG3Wb6QN+F3X0bWnObNUpVteGSwFJVVxtts9EK0awCWzYKr60j1qr+dFqsBBc1nEBrN0yGspKrW9blhFymlBqW7hD1rcfusG661ap7ewI/7d8zl55BYIVq0VWSJdqrNVMR/k6/aT0aCvp262m2UupHhfEH+QpsKsxdnDQW0eOSQMqpZ1a9bavAtdfT+knsegTJBKWso5ItK27BxUSrKDpMRgHGa7+9y3DB7Q3yzM72FRCStXkhE0oVRqvYhdGMsZ2vu8WP0CX2hF74xC4lcWijo6+pEQK3e0WxoSIZOavFZRLHHmdIHo91LHjwbLEHe6MShE1VVNBkWKMW6DvgV3X6+Z0Qd3wcFW1AA3/nlyxqIi91CqEVZ0q3nQ0jedKOJHnWzo4gb8fqoDl19vrS5WcUfsluxnAW931lVVesglZXlGx4ZLAG04wEA5rPw6rr1+OqSd1SPjrnxSZZe1aps6Qncnx6PePv21sb7W5u3q8Qn7oq2iiyRTMPsQ+xQiMPluZFeSq+h8cY0GJlRf/guLtCG3MjMqBdRlzqf6g0wgl+Fo3VHaPSmVzo0ZXLEoWV6I+QOKzk5hu9sFZIuWLGRgYLRTpV6hBJfFro1nB9FN+jQkCvzkA/Ghbw+pKNVfKpe8MYsJHJpwaCvRZdDKZ/Bi5ieJm9ESzoUWMTRYEKHgoEQGVLiTrDvaG7e5ovikdwx6MFDJkQn7mezj4qlQux1RDXR/MCpQgBfSvIrTYVYv/hyaYSs4ctJgXcH3NeQbrc4eFhhS0ve89jJmHZG3MN+tt9H7c+GkspFgmld8UmGEE+Fhv2I0tE4y+B1l294ZLB4UMYDAOS3iOo6oTViLHc0guRtlh2e89z24qpaJ2L4VlK5iVxepkiF6HqZcqfefNI5cCcx8ArnOeLh63GLtYosmay23oKuBcOTkdAVZKojD8zzY7Gw/ptcJOTl9jCauU9ELEreGmvhOKiehj4LlYPeb7dsdJhesLmGSUTT/i5Tm0t90qbng50iVR2+p+2yHvfx80b9riPa1qs50U6V23BBxut+088KYzlQlArfBF9x+YdZccpCKPfa7XUhW1Nz51U/zjX+y+16o099stNEhkkoujFzFYtcmlUw6Gvx5VBKvnTquorPOemop0s7FHh3dcf1/hflfCgvQrFDa2jrDYlnEs53pEbL1OreEB6IAitCxrSfN6KLzboDvT78sw77ul7Ud3JGx0HSvkrRTBPyHevsvcGnkVC/w6C25wTwnRUadyGRcnHW6BFTIBsZjbB44U2t4YYe+3yDrORaYvKeB60/rIt0m63XqPYX5mthljFtvUbU27y7tbcfHzHWd8agPxE3njOLXyjj8Mhg0aCMBwDIbzHVdc/p+JFL3pWOBpJku7Xai5HZl87Sqlp9/dIhWFKsz8khs4bmL0qRNxm53C6J7lyt2sEgDpEVFWkVKW6zUoW/MpXTHiBVXa+zoF72IuvlLMwu4SJJa/SUb8TlH4zomtTzFL/ytTMUJtRYDwUlG06OA9XBCIMcbqzGt9exCXw40+55nBfEl8TCVwpW3iad82bY/kzUYaxRyLfqTgSVx4P+18WHXWUNnazHKr9u4aOdHvJx9U7vu53SaKfU3p6Bowr/wWbtNfLoq4zpHHQyEXszoxWnLIiM7hga87Yp2BPNWkZrPhfTeMZK35h8CkculSgU9BUrshzlfufAUbnHqNVmop4u8VDg/DaVRLvtZFhaEljsOIOG2jW7u8jJpFq5g6EoxlQ/X+Q98FBQe9zREWftZK8F/6yMbWCTLRBxp2P5Ks1vB3uaYg71VjltsA/JLEMDrn3SJ0ZnhcZdSKRcGW19LxI4iFOgtpauNZ3wyw8GIu9ZyUWpBEtL3vNR1ut1HMfttOkKlAY36923gk463tuGj5jW9q7CxkbckqJp+YZHBotGui+tvrKKKQHAMlqttL0M6yVhf6h9zmAsEY8Gvd161W4dnpJ5KHxWmClBwm9RIop5tS8QjSdiYe9pHYXU9pAk6o5ovK8JL93oDI0n4mNBX4/+WZ0OT8k89k1i+9B1auXuDrcf31oNuF/jhzlQnxMiCYmbp36FrAgvwm/Hs+lMTJ7PBizbENVg7WPH4onxsI+fm43Ykycg0qw4SGTz6jrc+K7uZnzu1oufxyShk0jgLIyRRP6RxMcjhMhjHR68R2FhubMjm2G5Eb3iPrNwSAf42AkDfa8yFL6J8WVWmxg4xB8Y83lvgPX2vW5mthmN/LZllzl3pWvaCuepFV4dKCvTbAeFzF5JVDHeSAc+OeXED1ybViVtQ4YClaqs0jbExwMAzG9R1XXVTc7wTbvqrsOkUsiVus6QsnPE31E3t5KzaFUrT3nYHTi0YeCYScs0W68jk2fM/yrpGIltM3uj3uYpT3uDQi5XMMf4dg823dRQuFWkBErzhQGr3GNitNpuyVMfWRTTwm8t05htspPtYiz4Dz8EizAhjzztDMVQLX3hWw76rsOsrq1Vt7smaMetcF9LZrXVutN+537EHjZoGZtvkraH3O07xHmCRawUAIAlJ/OMiZ/6Ep8SlNInEgEAoNxU4aKe+HJV/eXf/Aj//7d/9ZHwFswR6X3Rxqp73K+W2iMAlInVStuQp0ClWuG0DVnpkTbpb9/R7N1ld3WbNXxwyURs2NPZ1plok9QorVmrkrYhQ4FKVVZpOxQKQTteEdxVQ1WVwSPEXF5FKZS8z0buxws8TBQ6VVVV1SV5PKlyLGzXhKE4AAAAgCXapHNGAp2bw/bdCj4Ei1xjeiOmuZB9OhEAAMoTlPHWCBndEXowfk4nGaEC5Bf6Kb4MOyqyrAsAAGClUYzlgjcoPmQbH2P7OlpIEAkAAChjUMYDAAAAAAAAgMpReWW8ZOiN9uYdChLGZqvmQJdfEqpL7PI3w7FnWzXbySd0Ns9tab++VLS/y0S+rthhcgxz8482HurCHzoVQpMhxwHNVv4LNc3HPFHJWO3i6qainmPNWzMdPiVrV+zQtp5l07FTIw66quqYdNB5jJ+oOI4npleXRfY0sxcfzx0VIhm9ajOo+U2r2q4x4G2bPzJQ6ravS9gLfqua2y9Hsp+d8PDdVa/Gkh97bC/UkENTYzobyr8w8cM5z6jn9LRMfyB1O7207ZrW2Usrvmv5f2WycM0J/KpTQ+Z13SDTsST+FQzij6422K4WOBgAAAAAAACsYRVWxkv621Sa0zHNSf94IhGPOpsnnc1qmzRGFkJh5wFN1x3adikQ8PXQdxymvb2Z2KWxyyZG7+Qa7QNswN3NxE9pTOdzwyjPcstpUnfG6zv72MDAaV3qiolp8+WOwRV2tjXbJ1RWj43ZhMtSEcfztPZSwtAdCEfC7pO6xCUt/bwjwhfsaMZIo7N+aRgsNMq6R/MGtUyxx2s1h/2yg94AG+h7WeFt0VlzYoulQqd0NUeitce8+FCMX7PV3rbWNOECpzg7x6iDURkGNpr7+DHox31HlOEDtaY3c3Y8Odipa/HK9/a42YG+vQr2mMbWv/hSUnLQyuz2KvY73WzAe5Bfmu4MOQa8ors2/6+8ielkA86X8WfMThLISC8MbzgV6mqqsd6utV3jD4b3WG30SI3uVCi3OA0AAAAAAEBFEDqYr7rliSmRGLAgxFwaF99id/oYhKzviQGhSBwqyujJfiDhM2ej3JCvU0cD2fBRfxhz8gG7ZkcAI0jYK8rojonvMbI0KhPVau7qSJQqnSR2lhjjS/cW+Uykh5ZsLRbuptHOHhIOLDfKFvmkTrqniQErP5R6OiIWv1hKuqgHX/J7J64oV/gcv1rJbk8HjiLU2Cd+lEQSQ3X24JfCeyzcsxOhQwMJ8a1EnrBjueG/8iyN7GbmIBfdtZJ+5ZxoY/xhp6wByRqn/fzByPkhHprVipeyWusF4GFb4bQNWQlUqlVJ25ChQKUqq7RdcfHxZLVmNuBsyYbtR7IN1QjFJqUtTu3tkrj+1Qr8OpISGnRuR3oRMksbzdarDHMCduV4ud24RXyJVat1RsSxt6QtYNLVcZFhP2rUM9LYWdsYUwvyXw/x39mptzQhR38mGFeE9URoI4PLPLNw0WAE6U2Nkj2t1hnaxJcYF2H9yMTQqWTGjJLGK7qZp4+isqkncNOmye62bMM3ERripA2S+sNm9UbxNUIKxXaEJhc/eKW+zShZGqIbDBTyhaP88oruWmm/shQ57PuY2hnxSGCpp2k98kegwyYAAAAAAKg4FVbGo+j6WnTT5TjWqn1eq2VqFE+bfOK84rhYGJc+ajaLb0vyDfGviFLUIMTmFI6kYtEruCCnVIhvBUolLsP1C1FWlcweHbroDwpFD76jJm1qnFvEQ7G7eLdUSknxcpbYbQ9CjuanyFDPoprW/vwFs+pnGA0V873R2f6iFh83zXbhkbaHaf0G8YWAUmrShbSiu7bwX5kc9rPN4mEQ7GjFX4lPQW9NAAAAYG2J9L6oNfw084gHACCPyirjTbK2ennNYX+K1vdc8np9weitvoLNcKtBtmHOw3VZyt1mM+r1j/ClndD1nkijRb9TmLMwsvXUrP6KoneMfLfHXNHLzcqn9a5bCuaI0/2O138zMfCaOKscLfhXliG8z5lurhLevXMPBgAAAADKWAkRgxcg31hxC/VQYikvx4YtVLkEhQbLoaLKeLH+LscNszfk7diro7dUE7ntRQVRylqEfGNLSdkTfFMgQ81XclCq9iF0Yyx3FBcudguhFqX4nU2Mbj/qHQwmUYi9wOn2MpIuiVnKbbhQE41JhgydRbGNQSic+4EU9wHLfsDNPiemWNcBv6LbH7hk0depKHLU5As4bMthIhbEO7WJDzhUdNcW/isrVI0IRWI5hz3FRYbZyARUAgIAAABrCkQMBqAEFVXGS06O8d0lN4lvsdjIAC48lOoZ2oKQ611J9IKZGDtYcAG+AelIlbFBtw/Rul15y2UYRTfo0JCPvSu+590dcF9Dut3q9HeqmRYLuuhnr7NOTqevz78oSqWhkc89JCm2JEOsZPBJqsFgnvUBFHW/rDUNxma3IiaTcVyyoiSnyqmcRS3MxmoFPg4TeJFp9zzOC+LLDF8/K9myFOtzcsisoflNK7prRX9lagsuJSams78ixbSYUb8757DfdpsZk3+iQJMqwOZG7CgTqdCpWhJTRCrFHufDaTRflib7UBee9qJndkXoDX5y1fMu6Ud5d13a3HrT1ATrOtaqFQN1KGqYVtvlTLwTEan4lATqkOIrYgvXicb8x5pJFBGoOgUAAADA8qioMp6qzkyhLutxX5RLxkb9riPa1qvJ3IffCqrWmc+pubMmwxkfO8yygy7b81rnnYILkLFW2uDoZ/HnfW+0mg76qUN28/y9K5V77T0N4dYm/iuR0Qjb7zA0tYYbeuzSYWAa9R1Ur+Wgk9tjapaOziK102w/RPkPmtov+/lNxcvZZR0Q5xGb9JbzTPig1nDWF7mX5G6zrsMWG2d07FOLH8igaKYJ+Y519t6IJbloCC9KbQ/KxZkLVq3RHaIixyytb+Bj6HOdaNU2DqB6cWYGfd+pZWyuQXzc/J7jBtNZTn3OoheKbcV2reivrNisopDb9Sb/9egkP6W6xeIUD3uE38lhV/shW3yfw1hHvgDWnLtu+wmF/UBuTJFUkL3MURTlP+/LREPBaU29D6FrwXDu8DqRkJcvxg15ckr+uLR2088iRrdLbFaPXW2teVrb2h9Xtdi9bCDgs+ufifsOaBWqVt/8Tc05NustrwWtF2YVR7OS1x3NZ+O67vB4wqVf0MPAAADwiMqtfxT7NBaM4jsV9Z0SQxPzUXlP+eYfcy1P5eacHozFYylzw45WRtwY7QEHm1PRKInxWyx8MULTBaMTP/yg0Hx4YaEiMie8cLK/tapK68q9hpKJzeLEQnGJxYPMh0rWbU3Xwy7osIDiKqqMJ2voZD1W+XVLjUKuPeTj6p3edzsN4syS0K/6w28Z0FsGLaNtPRlSnAz7j2vEeXnpHP6rutibrfjzhvNjNd3B6IWCnQdktPW9SOCg3HtMW0vXmk745QcDkfespAUrTaZh9lMcx5n36uZ/XKxadz44cFLJHm/WMqb2y3HDdbb3xZzRWehXAkG/We6z1Srl+JbUNdXsHXZJRwFNU5rfDvY0xRzqrXLaYB+SWYYGXIVHEy2kWnfa79yP2MP4GNp8k7Q95G7fIc7LUB52B47K2WMmLdNsvY5MnjH21czGF9m1or8y/oD/PBM5jb+u9YlnH9ryXnDgJXzYa7fKFTUHXSmdl71gnK+9FZS5SH+vf7/ZkFsDkhz0dHHm3rds9KibHRUn8tmp0YpQL3tTelWLsG9H6KNWC2L9N6UX3mR4xId26mrJklPvdxqMrul97vHogPOkWd/AMC1m+4WB8ZjbOOUy7J0n2uRsMuZFm+KMw517IcyIfexFyGDYRyurq6FZGQAAFqdQFN9UpKuxxvA2H5o4wAYC3YbE24aaJoekNnBhisZSjl010YxXts/JxhPxYadxo1dLmzzp0lfkpzo+xm83npkYv2JWjJgKbEzB6MQPPyj0hK91V431A5X1rWA4EnQeVEaO1NQe4ANBV9frzIj1DEs/n2Svu5DQPlFKXOJbTvNue/xZq/swg++cF3RYQEnE0SdW2xqMl5IbsA6UKF8Avcq2Wml7OdabL5HHAz37GRVf/UCpGsw97KyfMhE8b9E9K9ROKNX77QNCAMk5sR95/ESqgxUmJsY8Vn0dKXdvU+uPusfyhF8kpgMdFDL7Zs1OePcj6rXA9IPxviZESbdZiHspncIHVKTsoTj+Sk6Yx+kALg7S50hASrKcWWEVM6bf40M2ZqJNxj18nUgmMOYc432NmcVKCLEiJcgSxGM+HXVbm5Roj1s8vokx91EdOexIWae3enIOjxgT8g/xQLdZzRdQKdVuKzny/FEVfg5lndkZyT3+a9YK56kVXh0AK2ZV0vZyrDT32lQsii8JTawWIyELQnYKXwVuktezb0vyXPjIST4dxbdoLGVykcoJ8/tgzNkoXKGwuHsPQq9Llj/Sga88OZsnmG+/9nnT14VSwgUvJSj0dOA1fJxywwvzlz/hwp0YOCSJpYx95sVLF67OxeISk4OcE2K65MNSxlYlQ82n4uLjAQAeqnseE631bjQ6h+OJOOvcJ/MytOlqphpv/jrFnYxpJ3IMBXNa04bcEaq9uUGG+OfrdDVHorXHvHyN3zVb7W1rTdM8DWWjIRenZ+jc9vK7XtdlytyokZEAJNyFgWznyOpazR7E+YKZ6kDSIdOk3klpGvXoIhvOfHI05EaUQU0aje+ynkFEtRkYSSDHDFmjoZ1C/sFQTu+beSlrm+jIYHj2s3+bmE424HwZvzI7Wb52WZ9pmcyt3SxQkyohraxtV950NLd1dr6kMg8pzefdAX+fDrnam+zz9hkFAIC1bP4ovkJoYnPOKOV1HfEH8Y7nxHcLUzSW8sf4IqXT7ZKLAXl5CuVziBuMRPnZsmqKQm/auwajSeHR7r/oTCRYy7Pk9Rx59kuM6YyX9LCDQkdDlzm0T6eRXAfx5c+MuK5hfEWtZvZ0UEO9vnTHmeSI34XMunq8CaXFJW6Thphe2GEBpYAyHgCgRCn2ktVD97nPm5lnqGpKxex3ui7UeI64xJJDMui/yDEnnR0tfM9D6hldxzk7wzn8fO8MmnmJRmf9kkIeCfF/RMc/Ico/Xxezvu0Vvqjcqe/wuCw3Ou3XZheLMPIoXe2sCIqxYY9/p83AFxdJABKuyz+SWRPFtOjRqD8s9pYkHTKP6nBxkNqlY5CbTXceIUvGZT/yhouxCBl2qsibuZTKeoSu5Q7WOj/VswwaYiOzSoQyim5gap/Gr5S1DQzTwKgyIwmNoOahMXe3xfgXlAwf9gsW15TV/W6PuUlN71Tr9vcMvG2dvmxxDmePJkJB1BTgR8fl+5R2OE8yaNAVq2fZt8iUJnPPSSu+LoeyvVgBAOBRQGLk1tUs19MZRWMpc3fCHPK302I4XkHzGYRGhbJVte6k31kf7dTVyL+hqHmh3XE1ktpYLVtPvrwgDzso9EQU7wmzXZn7HIGyZg8uH/JRnWVqxkxF3Hx5DyMdNQ/pGf5Ctoi4xMt3WEAalPEAACXiq/R0u2tzKie3qBHnj9wm8wvWKdK7LTrk8A2l6/AkIf65COtHJoZOiQvFZpR0C/LfnPvEdSoRj6A9ytyrdcR3gWXa9OJTm5sY/SHkuOrPfJeU5VixjJUKsxeRpb6Wv2htq9Xt5FzvC9enWHgwIpT9MO4+X9+qeCq3tTCLUs55yrQAmVLFIE+0xGFasJzazcI1qRk5lbVKFS47K2p3qTLXZtn2Wj1CY/dLa3oEAACwOOvxeTfT3VGqQxz1rpq2vDM+/dlYwNOp28j2GDWK+hIf8M61IkGhCz0pLmMMR+jI2yx/KZrwuy8jawvpe7K4uMTLdVhAGpTxFk3dgVPr63OGqQSFbTZ6Ifj4GkWq9PxttWKdnEDXle34UbhOcRujbxJiP/L4jpo7TQxpNIvd9iDkaH5KXCRR09qf6WkjleRwSWlT7kXnhr9nVEWvj/EDsfL/wkipR5f9LBlVlceX5ZDn5hheWmrE70B6jdjVk29dFLtxToT8Q+myHy7DPc234MU/m1PGFJGwlqUjZd1FKlaTmt/6DdnfRUBqQ1O5UR8AAKDS5QtNfI8firP9+nxn+EKKxlKmlDUU/kBupV7yNr42CbWWfG0mPhXLNqmYvZYez1j8lpO50ekcXHAF3EMPCr1ZVYv35FYs90Ici40g9IwY1ZluNAnjnHEjXh/VoasXrlSLiEu8bIcFZEAZDwBQmvUyfPLOO15OhxCFokidotLwshld9JNCXsh/LpJpeZOtxxcLe54av3eM+SsDFHJJkSnFvuvkUNRxAJcqxX/Nx3DR0uW6nrm+kJ6iV0K4LBe54UaNOnW6dwqtNlCkG2cyEvRly3781Y9ByDtKnp7Ig1zkZjcnPkQw5iYAACyKEJrYlXlsDONCXh/S0aq8lW8y2U58jo9ny39TIdd5SRfIorGUn9PZduZ+ACXZbq32YoSfkmQ75XLJc+wIbVPhS+EiKuAeflBolXo/ha74g5LGtNSQ18lRHQ1ivxnysH3EPexn+33UfkboCIO3asFxiYsdltS9EHsjtphC+SMMyngAgNIIlZPRnIo5NBnNxCEsWqdIhlru9Y8k0Q0+xL+xQSwiKbbh8lQ4llPrmeI+YNkPuPw1fn8Q//KSrO8MlxniMo0fDcx/NRtqny/Lcd7gKC7JcXRTbbZstlNt4iMoxMIjvWiPgck8mbCNMTYh7oI3dxBqEbnIIV2TutT26KW0npVQkwoAAGA+yr12e13I1tTceZUPnOu/3K43+tQnO03CMFeblfw59orLNxwhlxyaeUmNLltMxz3+Yb/nDZuBto5txxeptOKxlGnzacuGs6bmIy72Npe8F/GdMVkuq+1H9PwZu5rRH6V8x9q7+IC9yeS9kOtYpwPpDfULPp0//KDQMqat17zRYXrB5hoMRUZD/su25pccG/b3tpOn3wlaf1gX6TZbr1HtkuFbFhyXuMhhiTjUGq16a+eiml4fWVDGAwCUiNYdodGbOcWe5IhDy/SSyskS6hTJk3K9g6x/yMk16Zn0MJJUg8GMfO4haekx6n5ZaxqMzanxq6a25PRRTA77epFOXz+rRU2maTAhyXhfuCxnpiL+C73+UdqUqYDEZBrdUeTr73RdQUyjtMymNL1qpTiHqc0Tm1VCu+cxv+Tg6uyde0puxuNiPkTzzaCLUUJNKgAAgPnI6I6hMW+bgj3BB841n4tpPGP+19XpU7LaOug03ncaGLvQw59+xe09Whu7bGpmzPaQ3HSddTTltPgVjaVc3eQM37Sr7jpMKoVcqesMKTtH/B11wgplTHc0eFwZ7jZslcvlShMfvjjqNhYY+2QeKxEUerO+7+aY47mo44Cmlta0X4rR58bCb5HCapqyXq/jOG6nTZdTfltoXOLCh0WhalKibebZQ2qDwsRa79VWVjElAFhGq5W2l2O9JF7NTkufPzD2GZnw2YBlGy6SWfvYsXhiPOyz6yikPhkUoutMsx34vK9+zcvPiwz0vcowu3W4FCLt3kk+Q1HU7D6f4fMMhZT6bm84lohHA32vqHMj52SNX+KD26WDzZEodk2S+DwZQrC77kxUuunAUXLKo2Z3Ck28ayEz8sThGfeY+QvSNp3l9T4vGwj4+joO6cgUs1eybUJ8PN2hnp7unH99ITGIHfmAVRKEKEsMbSe+w/KEZnpw32sWDrufj50w8JaVP1j70yGS8iyEj/7ET5KG7Kug0JQrnKdWeHUArJhVSduQoUClKqu0DfHxAAAFUMbuAavC36rT+oRe9Zt0zpth+zNRh7FGId+qOxFUHg9makNLqVMkQy1zHGc2Neb0S6FfCQT9ZrnPVquUK1StfAXesEsytmSWcpeO5lgxEMJd1jeImBYmT9WgrJY5hCLnvOlHDWS19aQst0+If5dVTWv4Ilp6ABgp5d6+sfuBvhZFtL/TwGi1+k7fbYX+rUA82qefs23+izbbsZx/frF/ZWos4kN7amsW2Y5XUk0qAAAAAEBGFS7qiS9X1V/+zY/w/3/7Vx8Jb8EKi1w02IY1PW9b6UXfhoJ5rFbartw8FXHQtcFj8bUzOmuoS6EJn1tDG1zuVjhtw+UJVKpVSduQoUClKqu0HQqFKq0djwTYyh2bYCHmfj10qqqqqiskvqsQc3YzhZJxNhKPL/7IAbBi+Ce8fVcGcsd+KWM3WCeymHPbLQEAAAAAHp4KK+NxvoNy+UHfYqNpLPHra8Xc3ZTRrwUf3OnRLelZVlxyhDIiWAnKPVZrRDKeSllL+t92Ko+ZdZKhaAAAAAAAHip4Hg8sg9h1m1ax4REoHoPysJGxdNf6Pf41MIjyXb/7brv9ZRgAEwAAAAArp4LKeDe6qqoUpmsIXTMpqjCDJx28P/mxx/ZCDZm4VfOizfNxvjvD+b/Om+HYs62a7WQROpvndk6DFTfsaGXI8hU12gMOdp6CDnfVwC/2XjJ01oQ/3XVDmJyMXrUZ1Fv5RW/XGI55opKtS/cUxV8R1q6oeWH22vECPMeaxd1TG2xXpQtIL2GK/8xWvPZ38+9mTpfUCQ+/oVdj2eOmqDGdDeUctWTE1SasFG9Ss+lEytg/nrgEg0CAFaLc1xfoXlrD88rYZnS/18FsFN8BAAAAAKyACirjbdMHWG9HI0KNHfwo52wnQzpHcf2ttTuskW1WVygcDjnNmyPWHbWt/XPKYfN8nQg7D2i67tC2S4GAr4e+4zDt7Y2Is1DsqolmvLJ9TjaeiA87jRu9WtrkyYnmLJUcOKEzDcv1p716PjhYKnRKV3MkWnvMO55IjF+z1d621jThIpnwYUHY+VJtZ1zdidfut+um3KYGsy9T/pzwte6qsX6gsr7FD6ruPKiMHKmpPTCrPS3sbGu2T6isHhvz4wK7mSM52Klr8cr39rjZgb69CvaYxtafLuWlIl1NtZ1TenckkUhE3LurY6PhpExZXQ0DtgAAAAAAALDahCgKq26ZYkqQcF573JJoXAE+GtdRaWCq6cBRPKkjX6yqOV8XA09RRk82/lbCZ+ZjbN0kb8jydZek0bnGnI2Iei3P4oUgWplgYrw7fTpEWd+TfPbLAQtCurfEBc5d+4PPvPzqxfBZ04HX8L5YA1+Sd8T0e1Z+91hxmXmWMO9upuNrkThaqM4ezC423LMToUMDQrQvvAqE9O775A1vvA/v8ulMIDKQY7XipazWegF42FY4bUNWApVqVdI2ZChQqcoqbT8C8fE+Drk4ZGrUSBqYZMwLZsR1sR+I70vQ3r43G3+rWoFfc2iGvOGXr9PtkvMDVYoUyucQNxiJkvlz6Nv3i8HEMC7C+pGJock4l4IZJd2C/Del/S3N0rWjTRrdPsSNjJFBBaOhyxzap9NIeoLJGg387g1nGhqxnO0vkf6wWZ1drEKxHaFJcUyV5CReea1yM3nDU/K7HInCw3gAAAAAAACsugov43F3whxiVMrcPoRbavS4eHR/GYokZPn+dlou1XwGodFUKUNMxm57EHI0PyV+kahp7c+WpogN4l8RxRe3hjh+6yei/O5tn7V7ypo9CN2OPbwSV/UmXGIMx7LPK8ZiHyCKVsHDeAAAAAAAAKy6R2FczeoN68VXy289Ll5Jey1mdKjFTxQiW4+LRekeklLvGEsvL638Q3CyepO9zmc97opwyWQyxp5p7xzS2ffAyIEAAAAAAACsvgov41HbaynkC9/JbVSbiAURUj29DM1OlLIGL38sd4SV5G2WHc4Z3HI+im0M3yCW8/UU9wHLfsDN3wzIxW4h1EjxW79Zxe/erVjuh2OxEYSeUT7EVjWZUv2CXnnHY+IbMDXtIZUj6jXzQ8gAUDmSgzbt8+3Z8Y1yFZ6LFf0AAAAAAMBDUmFlPEr5DL63mp4W3yL0rNpMIfdQUFIKSrE+J0d1MM+J7yXmfL2o53S2ncj1LitZfpLt1movRuYvpGVRDQYz8rmHyLN1oqj7Za1pMCZpnPMOvC9Z2N0B9zVEN9aSB+xU6v0UuuIPSsbhTA15+d1rKNCqtvDdzMVds2j9mt7hwBg/bEt87N0e4zMr3pgIVkKoq6qq6pQYU2P5iVE6JN2Kp5KzIunnRPUoQey6rXkHH9MjZ7GLkpqKj92KxtO1NbO2ZNbcuVs++wMAAAAAACul0trxKKUODblcV1l2OMK3hcmY9gvmDWdNzUdc/huRyA2/60iz6ewG84V2Jl+pZPbXi6PNpy3C8tnbXPJexHfGZLmsth8pLVLcJr3lPBM+qDWc9UXuJbnbrOuwxcYZHfukPT1l7NEa/AF2mGX7e1v3tfopi32/UISTMW295o0O0ws212AoMhryX7Y1v+TYsL+3vaFQoWvhu5mD2mWyfqOndgO+5RVs1Tzf2tUfXfiSAMgR+qlcLncsvkyZ9DtecMSbHOFYwtWy1JZsao87Hg9YnhXfzjJr7twtL/x1AAAAAICHp9LKeMr9zoGjco9Rq2Xs7CQ/hWrpC99y0HcdZnVtrbrdNUE7boX75rn/m/v1oqqbnOGbdtVdh0mlkCt1nSFl54i/o67Udi36lUDQb5b7bLVKuULV6ppq9g67jFvEuUSzY9Cri7laGa1W7xhT9QRvOXWZoHab9X03xxzPRR0HNLW0pv1SjD43Fn6rSAlzEbuZK5W8r7S8NRDgI+zhfz2mLTGnnjFfe3jjvABQgrsRL0IGvZHeAsEaAQAAAPAIE8b4WHUQLyWvnLB15WK8rwnR3bOi4Y27W7IB9IDUaqXt5Vhv0I4T4Mngg3igZ7+adA9W6o66xyTxGLE422NuIKOqUipmf09AGngR+yzoPKQTB13dpjafHBj/gzhHiMSo95AvCFEZJewhfrKYBf4QD3Sb1eSZT2WT1R3NE36Sj/ooJcaQTATPW3TPCqtXqvfbB2JkcoZk86hndZbzgXh680hAy+yISrMyY3buPFs+6+s8/jAy4pFqMPew0iM1Peazm+vIMc57GIHECuepFV4dACtmVdI2ZChQqcoqbT8C8fHA8kty0th7olRiClEKebX4FlSQW05TfVeUtvWxAW83HT1rMl3MpoDYVRPNeGX7nGw8ER92Gjd6tbTJkxlGaNLfvkNjn9DYB8cTifjY+eb4hWbNcenzq2mbmE424HwZvzI7SfuwPjuKT9h5QNN1h7ZdCgR8PfQdh2lv75w0WM0cCwQumPEr8wXSvLxHxffdbFNpTsc0J/386qPO5klns9rGZp5fnfCZ8ObdVlnf4r/iOqKKntbSh/0Le4au0JZL3POYaK13o9E5jI8U69wn8zK06ar4LG7yuo3RD8gOuvntHO5hJnu0dLt/MW3sAAAAAADQjlfeyrId70H4nBohteWtIL4fxeLRQN8rakQZ3bNaSACxWml7OdZL2vFyftmEdz+eYhebcacDHRTSXRoX3hFjzkZEvRYQGtoS71oQYvrukDfE+CUGIas4W9qOR8xN8GQKZfRkV5Hw4YIcZb8pvs0R4rdXaEbjJQb41Us3704fv/r3hNVPB16jEGUZ+Iy8I0jjm9FLtqjUdjxi7pbnfoCsq6kv50hdYBDVIRwK/ust7uzcGH9kLO9Cu3h+K5ynVnh1AKyYVUnbkKFApSqrtA3teGAx6Ff9Y77m1BWzhg/aLlfs7vTPmAIRd+5jhKBStLVLftlqhRIhDokNcR+HXJxOt0uezFIon0PcYCRK5stoc4B1GiTtWhs2ViMU4xbWQtXevpd0YiTELZgR3xYiqzWzAWdL9rtItoFf/aTQUBcNXebQPj2TeboVlx33eh88cJc2YtKC8OvS7a7NOVJb1IjzR27zs6ur1ajf6bgcEsdA2mJ0JxL2RmgXBwAAAMBiQBmvrKlfx0XxksKpr6xqVUtHH0tCJ2B3gt4LFmb5b4tBuePuhDnkb+fDJGY1n0FoNCUUVWSbaWYHCl522A5otc9rtTsUCqOPzFkRMoqur0U3XY5jrfzamRrF06bs6ieieOv1O5QrMTgLWZe/rVY8RgJdF0IR4UipDrm9r27wHtAoNlRtVbfaLvvjuNwHw8YAAAAAYFGgjAcAWKz1uBSSO6yISKyYSA7bNE/VtA+mavf09L3j9Y5Exy7pyZwVMcna6uU1h/0pWt9zyev1BaO3+lZw9RLrZfyRkvRKzeioEz6g1J8LxL8cD/v6jHTcd6B5q0ryWCMAAAAAwEJAGQ8AsEiUsoZCvrHcokjyNssOR0lvyJj3jCO03xt+p8PYRCurefKN5EMrItbf5bhh9oa8HXt1fDQF3gZxHrZZVYu3/lYsZwCY9zurqmodo+K7ZSMcqag4wopoMsoOs1HSbTWVJBHUNyrpFrP9wsB4YsDCeaxX84xuBAAAAABQFJTxAACL9ZzOthO53pWOk5lku7XaixEyJcndwkUpheSpshg7GBRf5kNt0SOUmM4pdS1ecnIML1IhedwuNjIgWb1KvZ9CV3ySEJGp0LAfUTr6GfF96YptOa07QqM3vdkhPfHmjTi0TC85UpHeBrn8tCSCerWKbkTcjLi41L0QeyO2sNE+AQAAAPAIgzIeAGDRaPNpy4azpuYjLvY2l7wX8Z0xWS6r7UeEUUtIIeqUtbM/yiVjkUGXjWl1JxXki8RmJd+SdsXlG44IY40oNqso5Ha96c80cC2Fqs5MoS7rcR+/+lG/64i29ap09TKmrdeIept3t/b2s3iNvjMG/Ym48ZyZyfcgnHIbLsV53XjbbucpbRXdcnq/3bLRYXrB5homR6O/y9TmUp+06TfzM/VtOnyg2i+zeF6Si/rPtHcO0fZGmnw14lBrtOqtndehlAcAAACAkkAZDwCweNVNzvBNu+quw6RSyJW6zpCyc8TfUScUkmTMcdZ9VO5rq1HItZZrnOa8d+C4gcwSqK2DTuN9p4GxC41psoZO/3kmcrpZy2h9d8lHlgAvjfVY5dct/OoP+bh6p/fdTunq0Wa9+1bQScd727R4jbZ3FTY24paM4SlF7e0ZOKrwH2zWXhMGDc1RfMs36Zw3w/Znog4j3pytuhNB5fGg/3W1cKSUL3vJWLXtjEIuVzA2/jCy6cOoUDUp0TYzQ8MwmwAAAAAoSdWDBw/El6vqL//mR/j/v/2rj4S3j6KpZHJGBkPpVZ7VStuQp0ClWuG0DVkJVKpVSduQoUClKqu0HQqFoB2vTMRcejnzZp72AQAAAAAAAAAoHZTxysOor3eINomP3yxUigzJBwAAAAAAAABQxisPkSF3ZKeJ2Sm+LV3suk2r2CA/6OPECQAAAAAAZWr9um/g/2e+/oPwFoDKICRpIXmXiXIp4y1Pnp/wGKqqDFe51G2P7YUaRVVV1XZN69lQ7mh0yehVm0G9Fc/Ecw3HPEIkL0HoFJ7aFZqKeo41b60yeCbwtFS0v6tV+LyiRnvAweYWp5Ifp9dVtVXzos3zsXRtoS48+VQIcazjgIYsYmszXqNk/HQi5D8X0R3WC614qdu+LvHDVYodze2XIznbn4y42prJ+hQ1LzSbTqSM/eOJS8IwhogbdrQy4sxZm8pd5Y+N5x6/+807yEd2mBzv5x6byVCvuHCy6jdYboafnOxvrarSunJHkkheb6+qap41EcyyinkerqOgIq18noKsBCrSal2eviV7Ev+fSC156GQAyomQpIXkXSbKpYy3jHk+OWhldnsV+51uNuA9qGCPaXRnIum+jKnQKV3NkWjtMe94IjF+zVZ721rThAt14mwi7Gxrtk+orB4bswmXZGyMfkB20I0/Hx/uYSZ7tHS7P72ZXH9r7Q5rZJvVFQqHQ07z5oh1R21rf24p8JbTVN8VpW19eHu66ehZk+liTmjj1PCAk9Pp68lofqMORmUY2Gjui8bxBvqOKMMHak1vpkMnpyJdTbWdU3p3JJFIRNy7q2Oj4aRMKYzUErtqohmvbJ+TjeNNdRo3erW0yZMTnzo5cELX3C83dbsD/j7TU6yt3ubLHPIJn2mHxn5bZX0rEGADriOq6GktfdiPS4HVDXoLYnuvSzc7GRzsRU16Zpv4HuS1inkerqOgIq18noKsBCrSal2e5LJv4/8T0/8gvAWgMghJWkje5eJBeTjyH//qhat/9qvJW+L7xbnv1uNdqrMHvxQnYOFuGiG9+z55c6dPhyjre9PkDfHlgAUh3VvjwrvgSfx9yugR32L8lBZ39n2MX4Xl3QT/ejrQQSHqaECyuOnAUTypIz0paCfLc8eEt1jCux+hnT1h8S02HXiNQnvccfImfA5vrVWyRLxAhBr7hA2Yfs+a3RfeeF8jok6ThZGN0V3KbumDB2NOPPc1cWFxD39s1CeD2WVHevDKxH0RNoOyDHxG3hHkK0Yvv2VkrnSzE/xx03uErQbzwkkaJ2ycvMX3K2h58hQAZWbl8xRkJVCRVuvy9O/+rg2v9xcTw+J7ACoCTtI4YePkLb5fbcFgsGza8f6Ir0lKLkdFqb7NqN4ovsboBgOFfOEo35LHRVg/MjF0Kpkxo6RbkP+mtMNme7skQFZ1tRr1Ox2XQ0KMZrTF6E4k7I0kUNXHIReHTI0aSbgDGfOCGXFd7Afie15bu3GL+BIvT4GXPZrKjpGSZH1nOPNendDZUtnUE7hpkyxRtuGbCA1xQstgcjKGUK2SD5osUCqfwzsV5efyG6PT7ZKL+8VT8HMHI5LBOvXt+8V4XLxN/LbEp4RtiYYuc2ifntlE3hHUXu+DB27SDRTvVzs12uO/IcxByRF/L9Ib6oWtBvMSkrSQvFfYMuYpAMrHyucpyEqgIq3W5alaaMeDDAUqi5CkheRdJsqljLeceX79BvGFgFJqEIpN8oW42G0PQo7mp+QSNa39CE3OOzCl6pDb++oG7wGNYkPVVnWr7bI/jst9pJzE3QlziFEpJUU8bEuNHheY7ud215xfctjXi8y6ejG6cfUzjIaK+d7obH9Rq31eq9lepTkhzOFVb8KFsnCMf0pQEIt9gChahUtaZGP87bS4V4LmM7nlyQImovj7+h2zdkaiTmfbyTnfZcnSSEfN/SZdtrQJ8lvFPA/XUVCRVj5PQVYCFWm1Lk9i52foqwkqi5CkV77zcwFl9jzeQ87zsvW4NGQPis2YEu8Y522QWq/UnwvEvxwP+/qMdNx3oHmrSvqQW/WG9eKrRUmy113oqFGXbj2LXm5WPq133VIwR5zud7z+m4mB18RZmKzeZK/zWY+7IlwymYyxZ9o7h3T2PWSslvW4dCbtxpnRoSbfXTJa38Zwl9kgLuQlg/6LyLybEQumYH6rmOfhOgoq0srnKchKoCKt1uVJKFX+4z9DhgIVRUjSK19pUkB5teM9lDw/EQsipNzEl0cU2xi+HSxnGJIU9wHLfiD2xJyL79aJ521U0i1m+4WB8cSAhfNYr/Kjj1Dba/leoHdyv0pWp3q6tE6ME373ZaqjKd03M8W6DvgV3f7AJYu+TkVV8+TSVkmZUv2CXnnHY+Lb6zTtIZUj6jWTUU8oZQ3emLGcXUPJ2yw7LO2GOr/NKn5nbsVydub9zqqqWseo+E7ZYNRxXf6RFOmoadE3QBGvuFXM83AdBRVp5fMUZCVQkVbr8iT0DoWGcVBhhCS98p2fCyiv5/GWJc/7+tn0MJRYivU5OWTW0HwximowmJHPPSSZj6Lul7Wmwdg8fRQjvQ1y+emQ+A6rVtGNiJshRaFn1WYKuYf4lq00sjqqg3lOfF9YbMjto8xM5hG5ZDKOi1KUpOw0FWL94kuMu2bR+jW9w4ExfqyT+Ni7PcZn0t99TmfbiVxiX0pBku3Wai9Gcsug81Gp91Poio/N/gKp0LAfUTr6GfE92mYw70eOfrd3sBcd0mmEzZyMssMRIcQCmGsV8zxcR0FFWvk8BVkJVKTVujwJpcpPv/yN8BaAyiAk6ZWvNCmgvNrxliXP0/edWsbmGmTZYb/nuMF0llOfs+iFzpCb9JbzTPig1nDWF7mX5G6zrsMWG2d07JuvPyOtb9OhU9b2y2yUSya5qJ/vHknbG0n3SBnTfsG84ayp+YjLfyMSueF3HWk2nd1gvtDOzFNkzBVjr/qptubshymaaUK+Y529N2J4XaF+h0FtD8rFmRi1y2T9Rk/tBj5+HbFV83xrVz8ZTwbR5tMWYWPY21zyXsR3xmS5rLYfEUPnFSNj2nqNqLd5d2tvPz50rO+MQX8ibjxnluxLNbPbjC62tl5E1hahoybnO1KjZWp1b+REgwAZq5jn4ToKKtLK5ynISqAirdbl6Yd/XIv//3Xyzt//02+FKQCsdTgx4ySNXwjJu0yUSxlvGfO88rA7cFTOHjNpmWbrdWTyjLGvkiIZQb8SCPrNcp+tVilXqFpdU83eYZdk3MvZlC97x3zNqSvtjEIuVzC2kLJzhO2oE8s9VEtf+JaDvuswq2tr1e2uCdpxK9zXUlqpatTXO0TbdkuLl0rz28GepphDvVVOG+xDMsvQgGsfH/MgLZW8r7S8NRBg+RB2AbbHtCXm1DPma/wQL9VNzvBNu+quw6RSyJW6Tn5T/ZlNLW6z3n0r6KTjvW1aLaO1vauwsRG3ZIhRrLrJ2MHvnFVXLyy2WrmDoSjGVK8ib0GO1c3zcB0FlWdV8hRkJVB5VvHy9I11jz333f8Rv/jg0xFhCgBrnZCYccLGyVuYUg6qHjx4IL5cbaf+8ysffPqfD/74tebtfyVOWqgJj+FpE/LEvXtLK2WtMTGXbmtvQzh8NFtkxRM9+q0maiBxQbcSj8el2E6l1rU/EDtdWlPlo23gzt9c+vAMzvOv/49viJNW1jLkKQDKyWrlKchKoMKs7uXpvU+8vTdP0pT6r/+nfy9OAmAt++u/+18jXMiy68Tz3zeIk1ZbKBQql3Y87M+/9z/h/2/+9u+Et2COJJenR2QqMYUohXxlxj9JDfu6OKr9BSjglURIzELCXhWQp0CFWa08BVkJVJjVvTzt+M4u/D++J4bHXEEFwMkYJ2b8QkjY5aOMyniQ54uhdcfUkWOW9suhGIlxTp4nNLffKvA84bLhh+gc7G0/3Iua7MY6cSIooBzyPOQpUElWMU9BVgKVZNUvT4qNf/LMph/hF+H4z4UpAKxdQjLGSRonbGFKmSijMh7k+aLoV/3k4UCzhoQ4V+zu9M+YAhF3gecJl0v0mlara2e3WwcumHMe0QPzKIc8D3kKVJJVzFOQlUAlKYfL006Kry2OxIPCWwDWLiEZC0m6rJRRGQ9bap7fbPQ+eFChD+MJqlUtHX0sCZ2A3Ql6L1iYFdld9ev8Csf9PbqHX56sDGWS5+E6CirG6uYpyEqgYpTD5enZp/gmxFEu9Pn0Z8IUANYinIBxMsYvhCRdVsqrjAd5HlSG8snzkKdAZVj1PAVZCVSGMrk87fjOrm1P/vDLr/5x8O474iQA1iCcgHEyxol5tXo+F1BeZTzI86AylE+ehzwFKsOq5ynISqAylM/lqWnbi/h/vD3c1IQwBYC1BSdd4YogJOZyU15lPAzyPFjryi3PQ54Ca12Z5CnISmCtK6vL07/Z+m9Vm3Z++c9JYZMAWHNw0sUJGCdjnJjFSeWk7Mp4kOfBWldueR7yFFjryiRPQVYCa125XZ6Eoub/efediS/GhSkArBU40eKki1+UQ41JXmVXxsMgz4O1qzzzPOQpsHaVVZ6CrATWrjK8PP1kS/OffedfpWamod4ErDk40eKkixMwTsbipDJTjmU8yPNg7SrPPA95CqxdZZWnICuBtas8L09CgRNv23jitjAFgPKHk6twFSifGpO5yrGMh0GeB2tROed5yFNgLSrDPAVZCaxFZXt50jzd+GPFX/z3r//7f7j9/xUnAVD2cHLFiRYnXZyAxUnlp0zLeJDnwVpUznke8hRYi8owT0FWAmtROV+ehGLnz37tf/uj/5cwBYByhhMqTq74RbnVmMxSpmU8DPI8WFvKP89DngJrS9nmKchKYG0p88vTru/9pLX2GH7hjb41cOeqMBGA8oSTKE6o+AVOtDjpChPL07/467/+a/FlmfneE1s2PvZEOP7z6GTkiT+q/h++vUOcAUD5wXn+//ivb+AXOM83KHcLE8sN5CmwhpRznoKsBNaQNXF5+sG3/yw18/vbkx99GH9fvVlbLfu2OAOAcnIv+d+6Rv5v+MW/feal/+WH/1dhYnmamJgo3zIeBnkerAlrKM9DngJrQvnnKchKYE1YQ5cnmtJMfDH+m3/85Be/Hf63z/xfxKkAlJP/+398EZ/5/+JPnrfs+t/FSeUKl/HKt6+mYP9OKz6U+MVf/+yQMAWAciMkTpxQcXIVppQzyFOg/K2JPAVZCZS/tXV5Oqo5+4Nv/ygxPfm//Sco44Gyg5MlTpw4ieKEKk4qb+VexsMgz4NytubyPAZ5CpSzNZSnICuBcrYWL0/djW9vepy6PTl69dZFcRIAZQAnSJwsceLESVScVPbWQBkPgzwPytNazPMCyFOgPK25PAVZCZSntXt5cr3wH/H/f/PLf////PkaaHsEjwKcFHGCxC+ExLlWVD148EB8Wfb+8m9+hP/XPP1v/rd/7RCmALCKcJ4P3v9P+MXf/tVHwpQ1B/IUKCtrN09BVgJlpQIuT68MGn7zj3e/98SWf/eTf//Uv1SIUwFYWZ/9U/x//9n/+tsv7v3Jt7a90eQVp64FoVBobbTjCfCpCh9ifNpq8/8lPujiVABWHE5+OBHipIgT5Nq9gmKQp0CZWOt5CrISKBMVc3nC99P/45824Xvr1uv/84efjohTAVhBOOHh5IcTIU6Ka6uAJyjrcTXn0m3/Xz798tcf/+6Dd//b//E/PPnsd7/5p+IMAFYKzvPWIeOX/5zEef5Uw5vi1DUL8hRYdZWRpyArgVVXYZcnzdP/pgqt+/h3N3/2a/8f/QuZ6ilanAHAw+eLXj7/X07gF3ufbTv44/+HMHENKffYCXlBngeraK3n+bwgT4FVVEl5CrISWEUVeXl69o+f+5ff+GaEC3709ze4L+9/Z+P35Bs2ifMAeDjGE7f/P6Pn/vZXV/BrM33UUHNAmL62rMkyHgZ5Hqy8ysjz84E8BVZeReYpyEpg5VX25ekHm/7sqccV/+W3f3fvH+/8p1j/F/+c+M6//O4TfyQXZwOwfCa+GP///fL/feGDk7Hkr/DbV/7Vv2va/qIwa83BZby1NObKLP9p/D+88V/4EIT/Yt2/aNr2Iv63+YmtwiwAlhHO84N338H//vvX/x2/xXn+32z9t8KsCgN5CqyMis9TkJXAynh0Lk83f/szvJsfxt/Hr2XrN/zPJFtRGzcLcwFYIm5qAiew//PuO6mZafz2x4q/wAls1/d+Isxdi0Kh0Bou42GQ58FDVXl5vijIU+ChenTyFGQl8FA9gpcnLHh/CO/1f/37/4Jff/OPqvEu439PbnhKmAvAInw+/RlOVPjfl/+cxG//7Dv/CicqzdONwty1a82X8QSQ58Gyq9Q8XyLIU2DZPZp5CrISWHaP+OUJ+9m9Abz70clR/HrjY0/gI/Bn3/nz5xT1EGIBlO6zf4p/EB/5r3//C3x+nvrqCzxFtWknzko/2dIsfGCtq5AyngDyPFi6is/zCwJ5Ciwd5CkMshJYOshKs/yn8f+As9Xdz38pvkeo5qnaHyv+Qr1Z+70ntoiTAMj12y/uhSYCH8bfH/ssLE5CaNuTP8RZqcL6OVdUGU8AeR4swqOT5xcB8hRYBMhTc0FWAosAWamwUS700d//Av8/nrgtTkLoT771fZyn5LJN3/qjb8s3fBu/qJZtEl6sX/cN8UOgcs18/YdEajIx/Q9J/D958Y///A/4Bc5Nv/nHT8QPIbRV/sxOSv2j7/w5/l+cVEEqsIwngDwP5oI8vxSQp8BckKcWAbISmAuy0tJNfDH+wafvf8g3dfJdowGYz59951/9WFH/3Hf/orKHwqrYMl4G5HlQokckzy8d5ClQIshThUFWAiWCrLQgf/jv//zLzyLJFC4nf87/nyL///PnCfIaF6fFz4HKtX7dN74le1Iu+/a3/ujJavy/jPxPXv/wKfob/+KPxM9VtMov42VAngeQ55cX5CkAeWpZQFYCkJUAAMvrESrjAQAAAAAAAEDFw2W8deJLAAAAAAAAAABrH5TxAAAAAAAAAKByQBkPAAAAAAAAACoHlPEAAAAAAAAAoHJAGQ8AAAAAAAAAKgeU8QAAAAAAAACgckAZDwAAAAAAAAAqB5TxAAAAAAAAAKByQBkPAAAAAAAAACoHlPEAAAAAAAAAoHJAGQ8AAAAAAAAAKgeU8QAAAAAAAACgckAZDwAAAAAAAAAqB5TxAAAAAAAAAKByQBkPAAAAAAAAACoHlPEAAAAAAAAAoHJAGQ8AAAAAAAAAKgeU8QAAAAAAAACgckAZDwAAAAAAAAAqB5TxAAAAAAAAAKByQBkPAAAAAAAAACoHlPEAAAAAAAAAoHJAGQ8AAAAAAAAAKgeU8QAAAAAAAACgckAZDwAAAAAAAAAqB5TxAAAAAAAAAKByQBkPAAAAAAAAACoHlPEAAAAAAAAAoHJAGQ8AAAAAAAAAKgeU8QAAAAAAAACgckAZDwAAAAAAAAAqB5TxAAAAAAAAAKByQBkPAAAAAAAAACoHlPEAAAAAAAAAoHJAGQ8AAAAAAAAAKgeU8QAAAAAAAACgckAZDwAAAAAAAAAqB5TxAAAAAAAAAKByQBkPAAAAAAAAACoHlPHWuI97R6qqfla19cMPxAkAAAAAACsHbkUAKD9rtYw32d/6s/lOKJP+X+xQ/KxKMfJGZEactMy+4kK3zrb/XL2VbIPiZy+0R4a5r8SZWV9x7EfHWke248/wmzryYvsvb4uzspL+XyiED+T8G/lpRPxAYVPJr/k/MfSQdnWllHJIZ5LRX55KH09Fzc/beu9w4iwi+emg6+YB7c+E47ldEzrl+01SnDfLby42C8cZLycC16T5fT7q+7DNMMJnKPGo4mT84dXQ75aQ3mJnya+saP1lzs/Hmxnt/Tn/+279xeA8v9yymOE+uWwjK6r62Uu+SXFqjt8N47Skyez1z9s8E+KcPJIf+7IJb4c2dMoTy7vQhw3v11XHL15Mb/aO5l+8wc7+pWa4O2+0/1z8QbeOHOj65cdJ6UdKPLnxxDMtWddB/6rsMQDLYyb5m36cd9K5GP9Ta3/e5rh1Y57EX5LIh8JJ5kCek4x4DdreHn1YOQdfEHuze4RPYsdchc5LcCtCrMitSOTDfIf6Z2dKO9QAlGytlvG+TiXI33wnlLuR1Mc4w3Ffj0Q/Fyctq497f6HQfH6sd+ZGjLzn0PXeLxj6w6sx6bZ8caPrFwpt8qzr67vChNjX13qTkTl3tVPJmTnTHjmlHNKp0EdNNZMn0seTi85cbP+UNt26R96iZPSw6o6u9feXWfxt3t3QVycMsaauT6bIW4mZe577bX7xDRf9eo1fkx6WqehHB7beog1TF31f8xmKuBvCyXjKqLlzbfGp9usU+ZW5xNwj/3mUneF/31jqg6gwZbklP3mjdeRpxcQBB1kRQqkUuTWRSn1yShNlcFoKiRPuhmYuehPzFPI+H7bd2mHIJryP2a9OmH5zwr+shVTulwdIaSrfzWJaNFKvmDDaUtfSm/2xP3VYGz3gkfxUsVsH6E8P986IP2js68udkzt0H91IkbelntyI1J3zneRMSySFOzwA1p4vbrtCKnlMj/NOOhdjN9iZi7bP1ZZfFajdKSKFhJPM1NyTDPePw+QadLf39+IdwjL75Ay+ILZn9wifxM62/maH7VdzLogiuBXBVuhWJJVNZgA8TJXYV3MbLduG/yjXN6ieFKYsr5kU2tNDRRO7Hjz4yR/imw5RZCr31RFXLH2nhCZ8v2zp5E/r+/uUn03/a/6T0z+MBv+0UfhwPieDP8EfS/+rf5UWpz8Kih/S1J3T+qkbCFHGJ+/wx/NHI3Y+7XKezy+xvxc+gmpkbwV/8CV/9H50s2e9MO1GJ3dNOFlnJO90W2cQJTtkFieAPGK32pjkZXzoqHWvupXxaTVJluov499n3Y/vVa0Tj+8ye1LFrMM/PqWSPacSJy0vjv3dYXZdm3tzPLBRnDTb766ZJ07gYpLysbfCP5xO73XI/r3N4gdyRX59xMHn9Dr7dz8TPjz+3fPmddWyx4T5y+TrKXJTkOdmMSOFNug3+seEbVa9YxEnX7HeHxZz0aeX2z+/gpej3sgm8A+qjrkf47NaaOqk+1PhE6Wc3IiZ0V7uVATVWWQt4hQA1qKZe55fNrR+he/XKUbmCf+QXEHwvx/Hx77rsT/2rPzhnOuob9Uz/N9nrY/ztysPg/yx7oHvk9uPf50Yq95DpnGOyevFihdwK7JCtyJoYyh7nPl/rz1KhxqsjAdr09979H+HEP73QUicsmoiPf+ZbMnfIf1/vS9OG++m+Sk7O/7bl+KUed13vy98/WRQnLIgIXu5HIdlNPeQJgbwSRVP+c/d4T+QCXjS2CHhM9bb0+Ikiczc2Qf2n0J2fuF1Pb8eqcRDt0x++5ZOODjvnwv/ozht2dw9Kfw02fyykv5JTC3BD8gO/t0e998LE0Th8E5++n9+PVjSji8x/5Yq/l/35N3aAsQdwf/e98Rzpuz3/gN5j/36HDlTIWb0jjglR76TGyFsD3Xj3fDCNwyA8jE+2iSkcF04kudCsjTznWRWwT+9ZyW7Of+ZCm5F5npYtyJiwoB7D/BQBYPBSmzH43whvq+zItTPIZT61RHSx2l75x1JPfSnVwykA3TrL9M9n3433PuLF2rIRMXPmNab/dEvxDnFVCvSB1GWrvCLJD2kX/XuZuV8jQULUdK2zSR/c9UmPmazw3RzMJbtQf6Bg5+o6PpkKhIxkuUIPb6E6TnPNEYjajyl6meHMz3NUhz/YJKkT39b7x1JdzHx2aozkS9Ge0PkMchQ/3+LHsx3zC+Txw/yPYU129xDejsiLOmxnap0pWr1N2lSD4oiqTx9aarXbxJfofUy8QUvdudk59eIkh03/8lDqZ2tDJG/P0/6Ee3s+e6r9BNkUgEzydiv3pA8wICT6KIf2MtJk9GPGJLq9B6xlYmXunOCrGi7Q6wUlT5gpqjhHzC7ndvklOtxaXKYa5SdGuX/yp5XF93xHH72zvy9MwtlYWGX+d2ZJwt/0IW/9fk18vqaKUoWUsLABtXrleIrMRNNRH9Pdm2dms50cNj0rJCJ2NSsdjpBnpMb74uhHn576myK3QpxEgBr0ajvi0H+77pu+46dhU8NvGU814mXTuE8dlsYsETx8yuSpp5U6KbwxNdZ8TGtnMfA5lyLC5uaFJf82DPp88JClXimXfitSM6hEIgjuCgkD2ZX2K0IACuhEst4M6mv+azLfc3nRZl8l4afeNeVDGVyeeyzqz7+b6P6W3z2Ex6/aU9dFx4B4tCw6/f6mo9OhUop5n0eYcUzfCPzLaFhPxn/itxLrf9m7FabQTwj8+MfhEo+IWeUum1Te1Qxo0N8zOZjz+91mg8zT0zNkB3nBj5trP3iKlmO0ONLmJ7zTGPy6xvkL5cUzsu/eYP5Ff9gkqRP/8X2T3dkz5jis1XvWj6i278SHoNMPfGdpmZ+4t2uz0cyx5z7h0FSbNihFo/S/OYe0t/FwuQ9PqTZs+RjG6vJX3Ymz2GNTF0XX0l7/X1+3ZHEV3T+3lT4LsjnXrow8BJT9HZg5p7v5q6t3GHJAww4iRo1uY+BlSwnTao2NpCfv9/9WeaRlVQw+SZZUQv9Hfz/VOjDekX2ATMuyj9gpmI+zDxgtkDJ+zHSGVK/LtabHryEPHb/fs7AJFmb1RubyIsbnZ+qtKE3/J/OLukVy8LCLt8Nci/Nn4UXYTIy1S+8Yh6nyWGcEB8pWbdxA/nLe/ybcuHFzGSeEmqekxsv8skJBxIqSsQpAKxJ3K0gye/0xka6aKXf8p7rxEvnXXItfqb2cT5/cTNX2Ux91u9DA8KjerKd/CVs5p7npkryGJh4Lc48BlZAanLU9ckRcs9TZ//jpmxOXoCSz7SLuBXJORQCcQQXbiYpLr/CbkUEU0KVerrib/5KQgAWqRLLeLn+uN5Azt3c74eCYm/pidAUqbpbv5fZjE87o72f8o/fUI9dGvsR3ys6obxkxHO/PmGPZe4s5xX5dbeLvKBkrxjEB3amxNvBmWOmLy76xDMyP/6BJnomku6xPceJ9Gh4JM8L9fQL2DZO+bg/rn7wYNcd4Rkb7qvTbuFClBb6+oZa+MyPL+lLfVJxBq17tW9zTHgca3r7W3p+Iic9YxI3Ql/XdVDxBz/5w/SOFurJBr1w/ktd9YvD3kywX5CGCOGYF5TvkC7Q59ddX5BSCqrrUTSmz8WpUOxEL7/Ykxa4Ny2ESxcGqHQrDd+UlEmcfPpMV68mf3XSQB5l0T0R4h/x+skf4tRran7OFVOsf6nXrD9tbCd//VMjYlqeGQ39nr/GU483aR7HZcGLFuHRiOpbCfGxk3049UseMFugr6bi5K9v6qX29OAl5LH7et1HH+SmeZHyhxe8jwlP1HDsV4eb78i3/vxsdjTLkrOw76sr82Th5zp+8iD+pPA4zR63il9I/MfPkbfz+82VHrH6/JD16UU+8JM/J/7uqv0LfMyb7N+DihKwxv3TPVLyQcpMY8snZ0jLT+afoj196/1Qz3Xq6jZShhj0Zeqz4u+T3Ed1PFmPL2F47aav8KlPuM4+eKCODzxeh08S0sfAZkvvy4Zf0q34u+tecSsHO75ftG9RvluRBZxp4VZEIv+tyGxixd+t0toVAChd5Zfx0GZd9X7y4jL7W3I2+N2Il9yA6TbW860Uv77ew9cYUe1//LKK3LNU/8k+M8mL/t/PHQYzR+qTUxb+dgfb5/jTuXc8TfbvklPSv06EnyCV/V8fd/16IdeC0rdt/dtuuol6DKHHtxn/WLhajPq/yC0Hrjvd+0PymY3VsqJ1loI/eTVYf878/S3CABKy7zYKBea5tf7qjW90/gCvdr3sCbx91cyTr5FtuOyPk5qtWcd8fsUOaQlm7nl+dRCX5TD1xp9mi3MTV+x8Nzx8bzrvqRaUKF29OuFPXub/rjti31FXzSeS9dQPTtiF4/vVUHCJNz7r63RP7ORfzFwTq7d/PeTk/1DmajVeSejzc6QXU1v7D5+txilzfbVq+z4TP2WQTRTOu8WsPxnIfWg+NPUWm3d31m/R77o5TnUbEUny+HZo5lh2NMvlzcIl+uJG16+PkAIqZXzymG5RQ0/NkxOn2BjfIEDJXjUt7qYHgLWEi88IwyE+5HPdn+62kbuxTH1WKHmBnB/2M9/D60ivff3hdv46i9BjlE5xgHQRvBwS6qWK+voNU+ygo/TunRILONPCrUjGfLci+O2OL8mwLnxNwfQPWPt6so1fn7B8IhQIAVgmj0AZD1UrdpMRFDmhQiX52RCpumvSP8VXb3O/v0VOUVznRKbuaoNWqBqaSU6Tv/lxV4Xx9/j+D5svGEkmzaVmtpNT0vpq+nv7SLUT6v393BB5gpzBrIR6+gVsm2y7MnOu/OY20j11Ts+Bxxvox8WXpcuNGvS0Kd0+MUtz9XPCxU4gU74oXLFcyev4isX9fT855ntMioJNCsUPaVFToY/2kvpORD3mcf+oLr1VSf9vT/jh3rQkMplwXviaS9888E1JJGWG7OIUQbr7n+ThBP7Hf1wYa3FS7PG7BHS1kQw1Nuj/B/5Rh8gXPul9Tywl3F6c0Pw8nUFuPu8gkzjxzmyxZI0MRSq8q58zPSG0oV2M/AP5O9f6auUPjrp/cj+++S0rPy4oJo5mucxZuBT8OIHCoL74xqLftWMLmbpA8+XE31zu5I85VJSAivCNjcJIhrFMRvv+a3HhXLf5pDhF9JDPdet3MhuF+qzB0O/w/6NBscNCI99hIbP2GWO2mfGTgyw/iUuIPdznyOzLrs/G/vh1UiC8Zvv0JVeRYBBzb0UWcqaFWxHRfLcixGMbq8UjsF5GNXR894iQDiO/jwoHGoDl8SiU8dCT9TpS98NNDYVmJtkvhPqwfc3f5f8WQK3flH1wZZYvbnTdMXr4V3WWP76a2/9hvXiL/DAV2rblw/3yJdXsqEGlyV6xrrGfpntHPLZX98f83/wKHNKNm8Qqt5kvs1ezdHQ1PekQIojdaiPjGuPjc87/w73Ziw3/qDS/C1zq+Q3CJepn6k5hDt8nXtH1ifAGYM/QJL+grweDiw8NtUyebjSR3OT7YoSbEQdEoTa+wBS5RaCU6xc13NG6pTwWv576/v6eH71tJW+4r7jCNfsPJwtnbyzUsndzbyw2UWLRfSpbtpyZEV8/9nQ2F82fE7l/HCH3PYOtn4i3ejmDwYSW8gAhACsuPeZQZCoUnafMsGLS9VnXvH8/ge4PuYX2/ycbip2RtikeK/aRxzepVCf7qhvJm0H/fKE+F2OxZ9oFqqBbkXz+5ebCjYoALNIjUcZDm5jqQ+TFBfbOCEvq2/RP1AvZsfoxoZ57Z48yW3cl1mCpW/JX32Rryinjk1edqlk15ZRSzOqRWOZ09NWUcMOnf2wBrUgL2LaZROaMk0pEhGcMjLLSqvCzoahnpkn1f9oEm+SjaaF1JwNC0K2f3HcXPlVJ0N85rOP/DvbePy30jjA/UT9vh4fCh/RxpUpIqV99LAxcgSUTIbKbOzXfEj+c+uSUiYT/whvs2zFrQMhNVMlb/siTaTadJHcbQ/b7eYJfS6SLDV+NSu6QUrHfC6N9bBFawpYke4XuZ+8Mi/c91XX8lMxvuu5cODd3PPhJvO+H+fNuEZuUNcKL1J3MIyTTXwt5d4/ym+RvYU88lRmKDVtiFpbeNJQie2PxmMf94925NxablWLRPZJ9uP/Tm2T4AWTZ+Cz5WyQnVsu2LeqwAlCWHq83CKeXr0/ao4UHL3n45zpltj7LLw7N3cb8Kf8nu3bZu4nc08iDn9yxllg+WLfoTVzImXYJtyLZ24+vpnO7UFXSrUg+/zQhXG4omRJOsGA5Se5GKlm1oolEBOa8kydJ9+j9pnREY9lTatKTc7Tnt29GJsnZaSaVnBjsDTHzDK074f9QqCmndE8M5u0KpXpiP8mo/c7fDvNdOH5/13P/BOlWscfwnQWU8RawbSkdc3OQw+tKvu/43VkyqYmRFz5dUOIt4O8veT6d4cdl/uiAKe/T2+s2K5+Q4VVzd664C93x5/rubjO5p4ykLpIz4H6dIjOI8CxFD+k2RnygsbtHGEbs8+HeyYv8i3UvMaQ9NvWbNwxC54p1rwxsf33OwPfbzP9aemXC/9LdDvk4pPGO7wtvAE/2/Vd7N/LlKO4ro+YXZ/wTkynyu6e4WKbkQ2zTkI+hr8/1/HKUT+o4kfzqZCdJquKwKEtGf/sloXq7Z/Jt/r5n3RGdeN8jq91IHrXFqeKj0aSQdH8/Gf3VG60jQnSQRXhWTQa4QzMXPOTBldSnVzqTQ/yU9S3M3Krf5PX2n73YdetGbIocoK8mIx+dIw/gId3GXXhBS8zCum+n88I6oap+JJyYwktI5cunXPSwcGMxT82xTCM+mnLR/gkZJhSfl37bTW4lD+m+I9zzFMmJsu2nxd5f6X85g8Go9xQ+4wBQZmTq7RfTMazVzR8ORtOZlEvd519krcC5LlOf1d1JOizQT+xWi7l4W60wK3W651f3Unjt2NS90K1Thp+dIVl4ttCHO0z87ggdKWeSv3mz83OhOFrHfGuhjyss5Ey7iFuRf7lFeJLFNXmFD7SQ/Nj1obGLTJmtEm5F8EreNPz8bPqqindmsHPiGPkRd7ZXk18ZgOWy5st46cFnhX+ZIbBmq24UhleKfE0eaX1sN5MZh+DJlo4n+RGiuK8O1v5yA7+cn2+Qf6Jr/2pYJt5X5frdiCslPInL+b+g0x3/hH/i2Va2va2XVMCHphh5qKrq5nbhrGF8sttYoIfAXCVvm3pdQ+z3OgVe10f16UdxTpiKdEbdwpChsfhhwe58o+rn8prklQ3rGoR+4UR6XPiZA1vxkn++QfHpcaHWvzSbdE8eFV9ispbsMZ+lhEOqVJ5IX4mV/PRbDNnNBvt3XxbGvI58dljctq/faP6VdAlVpuJhcMAsG9U/ujog40MXcDPHmz95agN5DGPDr4zCOGPpkGtI9f2fir9LkuaTOk4k3BlyeTvp+0GRXka+z5+W/Ey04zfi9Nn+ZLeFnKeEzCsd5bz6ByfI0G1k7TfJcm4+VcMddn0tm+9R/siHwuMcVRrxKRIx4lzVL66Tc4eM+dPz/LiXfCyEp/D0DXdeIp129rm/v5dkllwzqQS61vm5euuH3+AXEnqqltQ3U495nD8kz3ss4PRCFcjClLyBVEVzDu6beAkbokJ+kZpgP3+DdKTEP9mR2ohwVIV/YldkmfKgQzwv1cvxDyqel7aZN6XHZSkhJwJQUZ6o69j+LnmMlvNP6WrSmVQx+aYwPxMZcgnnuvRJRvg38tP5shL9VBvpOzoa4c8AO02SO376+0JZ9EYXp9yA146X86FS8/kJX967FLzZaNLD7843yUq/IY8dJOcxvm1qEcNKl36mXcytCNVgIucl7quX+DuNj3a0frWRWSct7VTWrci69amZY+mr6jc2/ErXxS8BlyovW79f+JoJwAKRe6c16LHq+WPvrpcJwx5Ig/byddivp3s0bLNU57TUK3e8HVX67I81pKOXPMs8dtK9Oe4UBsKbZZ1MjChVyGb9rlvBJw7pxKH2tqkfO+lVRt15qoXSW4tkeTN3sW0THh/aZtj8XuS73eZ1/G0lhXZbn7zlzz6KIz5iRKHZt73UDy+wTx4VNlK5br99063wDw6RFW0UHilU/tAzlv4AQnXmjWz4SdJEmTm262TkqAofmE329IvkbMizVjfO2zuilEOKr8Q/inof38+I63pWJzsfUL2X6SsvQwUfoc5DPCzKOYcF8NZv0f05G93u78PHnKQroo5Zf6jnSXZclW6xwb/Ln8cDTxzSpz+jXLfH8gQb//N89ZeCb1STAcfzyptWtzHVmW6NDeZvS67967cYd0XHNp00r3tW+ACFP/C4J6g6r5s3tRXzx3vcPxxxynanc1yd+XHf2I/ezv/Y/aY9vX/i6ZHtSe/RNvX6Q07qTnRXthmt1NPLxmvRebMwQt/d76ROpofurLPI5tbEZ84k8+MPF39eSv9YwnnpZt8Ps62FJZzccq3bSNYqnjEAWHuo3T3q6Dj1lvWxxsypSbmuUS/rdn/3Tq8wjiW28HNd9TqhV3k+eS+dmxvMwhCLeMa6A8zTwksi/9r94ztelVTLZtE/wnt03rK+TrjtwSdGvez8wPa8NyGCgrcixc+0S7kV2az/4bD7ceGUK56U3E/uwG+odAm2om5Fvrvfvd3vzF416nBKw/eHA3QJUfgBWJCqBw8eiC8BWHaTvtBTBr5jydHAru5i42QA8Ai60SUM/7Mx9ODH898RAgAAWCS4FQGPnlAoBHWv4CH63ZBbeHJAJgwADQAAAACwguBWBDyaoIwHHp5Y/IowrJa1uh46IQAAAABghcGtCHhEQRkPPDRc5PeD+A+FThqehvMqAHnBc6EAAPDwwK0IeFTB83gAAAAAAAAAUCHgeTwAAAAAAAAAqChQxgMAAAAAAACAygFlPAAAAAAAAACoHFDGAwAAAAAAAIDKAWU8AAAAAAAAAKgcUMYDAAAAAAAAgMoBZTwAAAAAAAAAqBxQxgMAAAAAAACAygFlPAAAAAAAAACoHFDGAwAAAAAAAIDKAWU8AAAAAAAAAKgcUMYDAAAAAAAAgMoBZTwAAAAAAAAAqBxQxgMAAAAAAACAygFlPAAAAAAAAACoHFDGAwAAAAAAAIDKAWU8AAAAAAAAAKgcUMYDAAAAAAAAgMoBZTwAAAAAAAAAqBxQxgMAAAAAAACAygFlPAAAAAAAAACoHFDGAwAAAAAAAIDKAWU8AAAAAAAAAKgcUMYDAAAAAAAAgMoBZTwAAAAAAAAAqBxQxgMAAAAAAACAygFlPAAAAAAAAACoHFDGAwAAAAAAAIDKAWU8AAAAAAAAAKgcUMYDAAAAAAAAgMoBZTwAAAAAAAAAqBxQxgMAAAAAAACAygFlPAAAAAAAAACoHFDGAwAAAAAAAIDKAWU8AAAAAAAAAKgcUMYDAAAAAAAAgMoBZTwAAAAAAAAAqBxQxgMAAAAAAACAygFlPAAAAAAAAACoHFDGAwAAAAAAAIDKAWU8AAAAAAAAAKgcUMYDAAAAAAAAgMoBZTwAAAAAAAAAqBxQxgMAAAAAAACAygFlPAAAAAAAAACoHFDGAwAAAAAAAIDKAWU8AAAAAAAAAKgcUMYDAAAAAAAAgMoBZTwAAAAAAAAAqBxQxgMAAAAAAACAygFlPAAAAAAAAACoHFDGAwAAAAAAAIDKAWU8AAAAAAAAAKgcUMYDAAAAAAAAgMoBZTwAAAAAAAAAqBxQxgMAAAAAAACAygFlPAAAAAAAAACoHFDGAwAAAAAAAIDKAWU8AAAAAAAAAKgcUMYDAAAAAAAAgMoBZTwAAAAAAAAAqBQI/f8BHUMwY0XR3UMAAAAASUVORK5CYII="/>
          <p:cNvSpPr>
            <a:spLocks noChangeAspect="1" noChangeArrowheads="1"/>
          </p:cNvSpPr>
          <p:nvPr/>
        </p:nvSpPr>
        <p:spPr bwMode="auto">
          <a:xfrm>
            <a:off x="60960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AutoShape 10" descr="data:image/png;base64,iVBORw0KGgoAAAANSUhEUgAABKEAAAKaCAIAAABpyN0kAAAAAXNSR0IArs4c6QAAAARnQU1BAACxjwv8YQUAAAAJcEhZcwAADsMAAA7DAcdvqGQAAP+lSURBVHhe7J0HgBRFuoA79+SwOecl55wEBQVFxYCIEQVz9nyG0zvPcMZTz6yYUDGhqAgCCiISJeewy7I5h9nJseP7a3pYll1AVBQO67Mduqq7q6t6embrm6quIlVVJTAYDAaDwWAwGAwG87/PunXrqNgqBoPBYDAYDAaDwWD+98GOh8FgMBgMBoPBYDCnDtjxMBgMBoPBYDAYDObUATseBoPBYDAYDAaDwZw6YMfDYDAYDAaDwWAwmFMH7HgYDAaDwWAwGAwGc+qAHQ+DwWAwGAwGg8FgTh2w42EwGAwGg8FgMBjMqQN2PAwGg8FgMBgMBoM5dcCOh8FgMBgMBoPBYDCnDtjxMBgMBoPBYDAYDObUATseBoPBYDAYDAaDwZw6YMfDYDAYDAaDwWAwmFMH7HgYDAaDwWAwGAwGc+qAHQ+DwWAwGAwGg8FgTh2w42EwGAwGg8FgMBjMqQN2PAwGg8FgMBgMBoM5dcCOh8FgMBgMBoPBYDCnDtjxMBgMBoPBYDAYDObUATseBoPBYDAYDAaDwZw6YMfDYDAYDAaDwWAwmFMH7HgYDAaDwWAwGAwGc+qAHQ+DwWAwGAwGg8FgTh2w42EwGAwGg8FgMBjMqQN2PAwGg8FgMBgMBoM5dcCOh8FgMBgMBoPBYDCnDtjxMBgMBoPBYDAYDObUATseBoPBYDAYDAZzUiBJkt/v90UJBAKKosQ2YDC/BlJV1dgqBoPBYDAYDAaDOUGA0e3cuRPsTguSJJmampqXlwcrWgwGcyysW7cOt+NhMBgMBoPBYDAnnuLiYpfL5fF4KioqqqurA4FAbW2t2+2ObcZgjhnseBgMBoPBYDAYzIknHA4Hg0FRFFmWAWAdYiKRSGwzBnPMYMfDYDAYDAaDwWBOCkDwXC6n2WyBdZfLJcuyFo/B/Cqw42EwGAwGg8FgMCceVVU5jktJSXE6nRRFJSUl0jSFH8bD/Aaw42EwGAwGg8FgMCces9lsMBhUlaAoMhwO8bzOZDLrdLrYZgzmmMGOh8FgMBgMBoPBnHiSk5NVVfX7fRaLlSBIv99P07Rer49txmCOGex4GAwGg8FgMBjMiQR0rj5KOBwmSdJoNNhsNkkSId7hcNTV1QmCENsVgzkG8Px4GAwGg8FgMBjMnw1UwiORiNfrrampCQaDsM5xXCAQgJVoj00V1o1GI8/zIHhms9lqtWZlZUGQZdlYEhjM4Vi3bh12PAwGg8FgMBgM5k9FUZSWlpba2lq/36/NgAdql5CQ4HQ6QeFA6sD3RFFkGAakzuPxgOxBDLhfXFxcZmYmKB8eiwVzJPAc6BgMBoPBYDAYzJ+KqqqlpaX79++vr69vaKjXRM5qtUqSJAgRg0EvSSJIoF6vB82D/ePj42EfWK+oqGhqatq7d6/D4dCSwmAOC27Hw2AwGAwGg8Fg/iQikQhImtvtbmpqBIvT6XTgb62trYFAIKp5stlsBsGDSNhTlmWfzwevdrvdYrGEotA0DdaXmppaWFgYSxSDaQfuq4nBYDAYDAaDwfxJBIPB0tJSh8PR1NQEzkZRlKZtRqPBbLZwHOd0OgkCPYmn1xtgJTp9ggl28Hq9kiSaTGZwP0GIiKKUlJSUk5MDpocfz8N0APfVxGAwGAwGg8Fg/gwURamurq6rq9WeryNJAlZIkkxJSYmLi1fRrAl+CCqKyrIcuBzsL8tyMBgA9wOjg31A9nw+HwR5nm9paS4vL29sbMQNNpjOYMfDYDAYDAaDwWD+cCorK0HJRFECfwNJc7ncFoslPj4enE0bVxMiYRM4mwg7SRLIHsSA70Ub8SSDwZCcnAw7u90eWIetoHyQJhwbOwEGcwDseBgMBoPBYDAYzB+Lz+err693u92SJIK5gezZ7Xaj0SjLMqgaCB6ssyxLUahyrtfrwOUURaFpGlZMJhNoniAIoH82mw0Odzgc0UE4WyHZ0tJS2FM7CwajgR0Pg8FgMBgMBoP5A5EkqaysDHwMZMxoNIGhgeCBvwUCfr/fB45nMBggCHvCKxBtxpPA7jTlA/cD60O7+nzBYFDr5+l0OhMTk+BYl8sF9hg9DwYTAzseBoPBYDAYDAbzB9LS0uL1erXemNHxVPQgbzQNCwM6B76n0+liu0YH3pQlCeStrXWOJEkwQwAED46FGLMZjbEJe2r9PBsaGnCPTUx7sONhMBgMBoPBYDB/FKBqIHhut8vlcoKS0TQNRgeyx/O6aCucE161PQVBYBgGtgYhKhTSZsxrG1KltRX1zITUDAYD7JmSkgLrkFpjY2M4HIZN2m4YDIAdD4PBYDAYDAaD+QMhSdJisSYnp4CMtWkeGBrEw1a/3+90OuEVjK6lpQX1zITNOp0sy+B18Ap26Ha7weu0/cH6LBYLJAJBWE9NTdW6dGIwbeAbAvPHoxKEQsjoRYX/DjwUrMhokVVCVlRVRgsKKLCzCrsphAK7xwKwJySADgaiKcR+0dJWonvJhNSW9HFh+/btsTUMBoPBYDCY30rbOJkuF6ick6YpsDVN57QOlj6ft6Wlubm5CbTN4/HAWlx8PM/zDQ0NkQhYYbipqREiI5EIuJzD4XC7XZBmKBSCIGyCFfDAQCCgnQ6DAehHH300torB/DGopKSSEVphSYKUSYIm4DsIfI2hCEpRKX9AdLn9Tc2u6ur6n0ubq1u8Lb5Ia0DyhJSQCG6nkorMUTSpUqRKIk+ENFSBJMEZSZUgSSSPskrSCkFR4HjH71eLxsbGlJSUWACDwWAwGAzmNwEmptfrwcRAzMDEIAgiZzAYoKYhy5KKajOkzWaHio3JZAKpi4uLc7vdoG12ux1eYU8wREgBHA9qUKCLEIRDXG5XdA49OTExKSsrKz09HYKxU2L+2tTW1qIW3lgIg/mDAPWSCIIJqpQUUFm/yNS3Kpv3Oldv3PfT9v11rghBsQTNExRDSALckSSh0gQhUhShSIQisAxhNehy7IZehckZSXSvrun2ODY3I8XGkzwhciTPwyloWobjFSR62jl/P9u3b+/Xr18sgMFgMBgMBvM72L17d1VVVVTw3H6/Pzk5JRQMWm02MD3YCoZGUSBuFEidIAgQCXvm5OSA1+l0OrA6UETUvhcXx/N8KBSMRASIsdls4HVWq7V3797x8fHaiTCYdevWYcfD/OGohOwn1Llrqt/86OfGBrWF8kZE8DeWIKMdMimlS7K+MIHp1zWbM5AqQYcj8t6ikr1uXW1Da1giCYIFh0PypoIsRrt8Eno4lqdUHUOO75vy4aPn6pUgQRpUUiGPX0MedjwMBoPBYDDHi7KysoqKCu2hO71eryiKyWSC+NraWpA6kDcQNpA8kDqHwwEWRxAkyBvE0zQty5LD0erzeVNSUkwms9YzE+zO6/VCUna7feDAgUajUTsRBoMdD/OHoaL+lJwqKwT98bLqp2f/WNrqlUiWUMne8cywflkjemcUpNhz4jlLfAKrA2mLiATPgvKRhEJSlAo7EoIgCaLkDwRCEckdFIMC4Q7KTk9gX4vPUdu0tlreU9PQPcm47Z1rGDJIKwZkeOhR5OMDdjwMBoPBYDDHi3A4XFJSUl9f19LiMJvB78xQZ/H5/a2trdHhMSme11GU9qieqNcboo/wiRzHg8uB44XDqKMmy3KJiYk8zyuK3NrqVFUlLS09MzMzLy8vdhoMBjse5o9DJAhWkSIqfe8ba95YtEVl+EtHFF45pmA4OFmcgSFkGnXfJBWCYwghOryKjqD8MmmiULsfiB5BqgJBUrJKqyQaQ4puN56KoqoRmbz0X18v29J66yX9XrihJzqcpCRKYAguttPvBjseBoPBYDCY44gkSZs2baqurvb7/aBzEAOqBq/geyzL+Hx+URRIkoqLs9tsdhC/lpZm2BN2MBiMer0uiEDjrABQgQfBs9vjevTo0aVLFy01DEYDOx7mDwONB0zc+MqG95ZuS9bTM/929rkjs1kihLpZqiIhs8jkKFA9kVaon3Z69zt9N4xIJjnKG6JbvcF6r+D2hZtbvS2eSHWT2xeSwjTDUCrPkGaDnqboJWu2720UCCp49fgBFw3MO29ENqsqaBAWgo5l4HeDHQ+DwWAwGMzxpaioqLi42OPxgN0paDBxIi0tzWw2wwoIXHV1FehcSkoKx3FQRQ8EAs3NTbCSl5dPRqdJqKurCwT86Lk9iiZJIjU1rWfPnhkZGdG0MZgY2PEwfxSKHLrnrT0vL9yUwpPf/veyvtk2lhJRPMGKhMKgUVUUVVWCMj9z3rZ7Z/1MEMzLt41PTeCmPfpxROVUlickgqFpSZZoimLgi0yhVYKUZBleFc5DqAY0MqcioXhKXfj0uRP6pVISTRy/AaWw42EwGAwGgzk6siyjMQzR9HeII7WnQX3b4XCEw2F4ra2t4Xk0jIrb7QqHI2B0RqNRURS3293a2gpJ6XQ6u92u7SCKEk1T4HIQCcm0tDh8Pi84odVqkyTYROfk5Oj1+oSEhKM8jxdNCg30AnviMcP/CmDHw/xRPPrhnsfnLtUFTavenTQwO5mgwpKioynUdIf6aVJo4JQIQVz1z4XzdtSC7OkVNqTKd07MeeX7WjNHp+iCg3JNPQoyRgzokpWgy06PJylZJNmK+tYWt5+WdAoV4iiPQOlmfl/02bLWh8/N+8ctZ/BaO+FxAjseBoPBYDCYo+Pz+bZt26YNo2IwGNLT0+Pi4sDlGhsbwbtAxkDqAoGA1Wrdv38/xIPLuVwusEGtUU4UBYZhWJYDf4tE0Lr20B1sZRkmHImA4IEHsiwL9gjHCoIAmyDZpKSkSCQSDAYTExPBM+Gk2dnZoIiZmZkgfnBS2JqRkQEZg5w0NzdDHuBY8MChQ4f+no6dDpdn5fodFrPxjGF9o7lFbN61r6KmsV+PfIvJuHlnsT8I9bGDQEH6dc83mQwrN+zU+qZCBgw6Pi8rLT87nWNRIpU1DVv37BclSduq41htq45Hz+A0OVzrtu6BQ8aPHgxBDbfXv2rjDo5lzx4zJBYFbrN1T0Nz68DeXbPTk2NRf0mw42GOK6ookSwjRZ5aUPqPWWv1UnDBC5eP62EjVZ6g4D5TSIWWKIKRhBDDwXfNGXcu2lPv7JpGL/j39Bue/WDlfuajOwedf0YvngrpKBq+E1QSdb5U0cN5BN3+RlUVkaIZIrRoi3DlY/MjQuuPb9w6Mhf249CTfMcJ7HgYDAaDwWCODojTzz//7HQ6eZ7X6XQcx4HaQaTb7QYFAgEDvwIHA0kTRVGb/ACOamlpEQSwMAEUDjaZTGY4nCTR/HiwM7ic1+uRJGRuIGwQhEP8fj+k4PF4VFWBXQwGJJU2mw2MEY4CeYPD4ViQSdgZdoPXrl27VldXg4WC+4ENJiclpaWn9+7dG/aErb+NotLKFz+YnxRv/dftV4JfaZHvfL5o3Y6Si88clp2WNOvrHzx+NCiotgngGPqSCSPSkxOemzUvFhUF9uiak3r39MmQzvJ1W+d+vyYiosEa0DYVTI/snpt+9UVnJsXbdxWXz5yz2GYxPHnPjOihiJqG5ufemavX88/ed30siiBe+fDrvWW1V5w3ZvSQvrGovyTgePgBTcxxhGUU+T/f7vvHu6sYWfjm8cvP7G5TSEoh4ROrSmj+AzSzQYShN++sL7hmbnGdY8rg3CUvTStMDN9x1TUsUd/oVk18uKFFfeyTDdNfXXb5c99PenTh+AcXn/nAd6P/3m556PuJ983vffO8Sx55XwgH7z5v0MhcWkaDdsbygcFgMBgMBvMnAFIHJgbWBCoFHgUm1tDQAOuRSBjEr66uTlVVMC6IhxXYAYAV8DM4BA7MzMzKysoGOfR6vaBwoHOwVQK9kxXYAVYghqIo2BoIBOCo/Pz81NQ0i8UCu8ArmKS2A/giCKTmlrW1tXBq8L2SkpKGhnrQvHA4HB8fr9PrtazGsv5bgSxGTexgOpBnNfpsYTRAMBR16fgRl06ILZeMH9GjICe6jUxNsF00bghEnjmsd1qSfV9lw7NvfR6OCOg4uCwcO2X8cLR1eO/URNve8tpPFyyHkkZTPQK47ncEsONhjhsy6X9p0b4H3tkURwsLHj1r/JA4heQplaUUGU1QDnsofkIiPvi+Yvy98zwh6eaLu3300Lh0MwtyWN5SLZJxel4SCd2sb7Y++cm+DxdXzf2x6vtN1at2lq8rKt+2r1pbNu4uW7O3akVRa3lzqH9h0it/H/PY7aMISSXhu4aKaDnBYDAYDAaD+XNISUkB3RKEiN/vAysDoQLjYhg2GAQvC4C5aQYIKwaDAWJgnaZpnucpkoQVTeRYlgXJ0URRlETYCkaH0gz4IRJSgBg4F+yjtRZCUuCNsDNKh6JaWpphK+zW0tICQhh9eI8A22xpcUDK2lTpcAisoBwfH45oVwxNjx895OwxQ7XlzFGD0pITtE1xFuO4EQMh8opJZ1578VkJdnNFXcuWXfu0rXDguJGxrddPOScjOW7X/uqKmgZtK+ZXgR0Pc9yY/UPT395YYWJDr99zzjkDukgEDbcXqRISzaLxUlTVLenvnbXp5le+p2n2+Zu6vTpjJMcyEiG1hqj/vLqYoKTB+fGcSky/tM/DUzI+vbf/sqfP3PzyxY2f3+b/5jbfvJu90SWw4A7/h1e9ffeY9a9dtvY/U28Y3Y1VSZllKTWsEOjrD4PBYDAYDOZPA8QpISEBNM/vB3/zyrKsPXfHslwg4A+FQqBkoihApDaSSjgcArWzWKwMyzpbW11uF0mhIVtMBoNOVjlfiHV4uRYv0+TmXUFdSNSTtDEK2GBzc7Pb7UZPrEUBfwPH02JA4WAFrM9sNkP6sKfX64F9IGXYCsYIZ4dEYpn+fUQiwva9pZt3FsOydXeJ2xuIbYgiK+rWPfu0rTuKSmOxMQ62/uVnpacnxauqsq2oLBbVjvTkhK65GeC0O/eVx6IwvwbseJjfQxA1nytoWbCz5aaXvqNo5p1bRl96RiFBkYxCEaookoSsUgTpb/QLY29d8uK3u5P0ysoXL/i/84cTDA9eRyj07S/86OD5YdmpQ7pnEqSSkWB5ePqZl53Z74z++f0KUuJMEkGERZlQREEWCFcrMeGRJTNeXlPTIlCkoDDwxRidMIHU4bsZg8FgMBjMnwzDMPHx8QkJiWBQwWDI7/eD4EUiEZAusDJYgaBebwC1A8Gz2azhcMTr9QaDAUkU7VZrgt7E1rYKq7f7vvrJN3+1f8n6wE9bAqu2+lds8S3b6F+8zvv1Cv83K+UtxQZvKMlqN+j0crTpr7Gx0WQywUrU6yySJIZCQcgJ5AdU0+/3gdeBf2pCCJ6Zlpb2+ztqajjc3plzvnvjs8WwvPbJwqLy2tiGKIIovvEp2gTLzE8Xa50tD4vJwEMFLhhEShyLOgDD0AY9ekaxpRU9W4j5teBaMeZ3IBvgUytT6ob9jikPfCkq9Lu3j7rsrG6Uosh0SKIEmSJYReFF9d1VYter3tvWUDs8Vd72/p0DuySpJJrVHA7/72clc7bVWQXfgn+fLbMKJQlgjA6a2dxEzPyxfNqLa7re8HXaNfOSpn9gveoD4+Vvpt78+poyXw5bf0Y3O0GxuBs2BoPBYDCYE4jT6ayqqgKdA4myWCwgWprmqapqs9kDgUA4HI72tASZCbIsB/vwHGcmWVNrILxmh2veCv/6XWJDqxoRCVWlwGy6ZPH5GWxqAmXQcVnJbFoCQZHh4mrvD5vc81cq2/dbghJPUHY76oEJ59Ja6vz+gNFoomkGrNLj8UZ7Ztq1Tp6wNRQKFRcXQwZimf59mAy64f26juzfDZZRA7onxx/SBZSmqJED0CZYhvXrQlFHFMtQWCAIlWEZyGEs6gBwASMCmnbLaED9To9E9OHAg+ChJNvAjof57ci0wInKqh2tw/5vvkCwM287/dqzCiSag083LekZgSFUdu72ph53vXPTvz8Phainru/9w3+vTzOFo8Nsoo7cc34ofeizNQYl9O0Ll8dbjKRKv/B1aeH0LzMufHvk9DfveGHxx0u37a9taXE4/Y0hwcmoPtJC0o9O7bb5g/t18G1JMbSKPv8oMfyxxmAwGAwG86cDfgKVEK/XC3JlB/Gy2UPBoNfrEUURNsXHxweDSPPAxARBoEjKrjPoalvDa3f6N+yWnF4SlCjqcrHU9DwEZY/f0LeAtptB8EiORu1v0VFOlEAovK/Kv2aHtKnI4Ayy0TY60Dmfzwu7GAx6bawXiDSZ0LzqLMuCc7pcLi0zNI16Pv1+rGbTNRePv+7SibDMmHJOXuYhExVwLDN98jna1msmn93Z3zScbm8zFJ8kC7NSY1Ht8PqDVXXNikp0L8iMRR1KtDhUKBwJhsOxKIJwefwMTWkzLvzFwY6H+e0oKvfT3tpL//EtqUrP39jlugn5KkHLoFsUoTDSqlLHhP/74rIHvymuZCcOsmx866IHJg036kMypVMIipTl9eXiHe+u18mt91w8dFQ3K3w3UQp8fclioHFgOv/PKf3eu3vsj09P2vT8eZv+c87Kl85d8crYne9dWPf5dY9cNSTefOA3IfLgt1Xnhn4MBoPBYDCYPxSr1ar1kGxubopEBJPJlJiUFAqFPR6kebBDXFycPzrzQVpaGu32B5ZvDm0rkRxuQlJos0HfLVsVJFLHg93BzqCLaiiC3I9jKR1HUmCFlOTyE1BPUlUmyW45ayiflyY2tvrX7gj9vMtEowkM4HRmMzik6HC08DyvPZKn1+sdDkcwGIIYo9GYmJgYbU48XhyxdU4B4/UH3F6/toCtCdHrAMiK4guEIHJ/Ze2n3y6va24FIRwzrL+2FYro9QVha2VNwyfzfyypaki0mnp1ydO2Ksohyep5LicjORAWvvtpg9YddH9FbX2Ly2o2piSgCSr+4pwS8+OhIqjovoiugSmgODSt2hFvvkMBMWjbM5oA4hiP/WuA7hHQL1KFjy3oGbrWoqKym4sbznlkqVMIPXJ21sM3TFRpJGkUqagk2SqQ+ZNf9crxQ3OE+68YOnFUd53qJQiLAF9QBMHLYnOIHXzjO9U+MdVse3DaoDgdZdWRuRlJGXE6o4GFs4Eo0oRIQloEE80AvCcyWmROouFbkdCRQkTlaj1KTW2TwxP0uH1W+EqzGbplxKfZOAbUD72ZAkHQ6Hm9tjf2mMHz42EwGAwGg/lFlOijcRUVFSBUfr/PaDRpT+K1tDSDaIF6cRwHVVSWpJTKxsDWYkKSSY4xDunp/3knCTuMG+RftZ3LSRXrW2S3n7IY9T1yCIqSWz1KWGDiLWKzU6x3wmlInrWeO9L7/Tq+IEOobiJ5Tmpspe1m47BeZLwtLERaWlrgjHa7nYoCQZA6cE6QPZ1O16tXL1iPZfq3UlRa+cL736Qk2KPz48XmQH97zsJ120smjx8emx/PFzSg3lYxWIa+6KzhiXHW52Z9Q5Eqz7FQkxRECSpmVqP+xqkTC3Mzlq/b+sV3ayBSOzAUEWiKirOaLj9vTN/uBbuKy1//dKEoyeB1WppQFZ16zkiKpOcuWePxBxNsZsiMw+WDWuPpg3tdcs4YBlUE/7qcEnOgR+vu8AKiBm+mCHeS1pZzzC2UB3dXCSkqiNFDNfHDpqddYBmuLlwRuDJoDf1WQmxtISbe8aEzHLrpzNxXb5+AJjdvd7UEhbj6sXdPHzH4hvF9GUVSafQtAIIGHkjKSlAQBt3wRZG72cJa/WFFoUHqBELlSVlmOOWC03JvPbtgRFcTwyXKFMERIULWw7srEQKlcJQS8DBGX7NnwWb3Mx+trG31ocSRCVKEJLCyJCp0Ybrx8evPHDuQTeCSwTnBO+GLJPY9dMxgx8NgMBgMBvOLBAKBPXv2eL1e0Co0W0IgwDBMdDQU2eVyybKcmJDIy0R4d2mkpJpJtIOVyd4Ak2BT/CGpxcVlpRA0pYYjQnWzGhFQlYaN/jYNFsSAAhoog05schKSQlkMphF9/Ku3UUa97PFbzhziW7kVtZrJiqFfFyUz0RcK6PUGlmUFQfD7/eB1YHeQQ6jtg2cmJyf36NEDMqll+7dR1+SYt3St3WKceu4ZbR61bM3mPWU1pw3smRhv+2HNFl/wYOdJgKGp0YN6xdmtX36/OhYFdT6WSUuKH9CzMCM1CcJ7SipWbdotSBKswwXgGAY0sm/3/Oz0ZMhwVV3T4hUbhEPHbhk/sn9hTuaW3SWbd5e4POgBSLPJ0D0vc/SQPgb90R7h+ytwSjgeocgE3K0qqcJtQaskVOkVgqSOsRWvTQ41lcEcDhkuKHgSA5cIXSVRJMOrK6mzb/pY5NTbz8p99baz4OrDB7J9t0kiDB9fuKIhQmEJlUGGBhaG7jVRlYmpz6ybu3lrhmRZ8dH0uV8srnOFwiRRXFzX6FCrJKMIOkZFiFBo7nOXX9wnBd5dgYpwBHigKlGSI8jf9vyW71auDumscJo4wpNtZ3vnJxv0rCcU3lkUKQ9QIQpO6qf94bcen3rl6DQdmCIdIgj0NXfsYMfDYDAYDAbzi4BQgeNVV1fLsgSKBTFaz0yr1UrTdDAYtPL68Oa9QnUTYzPzhZmRinpd1+zwvkpdjzzZ5Q0XV5E0pQgiSdF0nAX2AakjkeapqiDK4IGtHjA6VB2jKL4wgzbphfpWyeGKu3hsuKQqUtmgBKDWpep757Pdc0CD4IzhcAhyAoKnPRYIrmez2dLS0goLC3/n0JqgUsFwhCLJ9h4FfirJso7nKJIKRyIdxkEBdBwHqtb+wTmOZcH92oRTkuSwgGZCj6JyLNd+q6Ko7Y/VgDQ1yYSze/0BOKfRoDMZfl1l71Tlf97xIOtRQ5NEhQlKhE8kzHrCSkkK6lLItROOowBpSIQKR5AyxdFqBERFJWgl+gn4XT90nDLAFYKFUgnJH6DNm/ZGbnl2fnFrwCq7Hrx81N2XD6A5WiBIgyIQ1MEnXCUiwIBTqZSIvkkiLMGhvp5ESCD0T8/d99isxSZBt+2T8/OT0pXoaEvgcaTK+FWK8rQUVftvefW7TQ1g7nzPFPazJ6/qnYQyICrKi3P3PPHlz2GfUzEn/nPqiOtHpCcmGFgevhoVZJIgoDLYXGuZK3zTG0t/2hMkSXVYRvoXL1yYAV9E9K/7UsOOh8FgMBgM5hdpaWkBwfP5fDU11QzDmM0WnufD4bDb7bbb7RaT2bdys1Bej5okKNI0vHdoVxmblqCEImKDQxUlVVHZRJuuVz6XkRxRSV8w7A2Ew4JEUqSRZy1G8BaejkQi+2vC+6pkH9RtUDuGoX9XkK1wURWTGm8eM8CzaA0kaBrRh8lLr6+vh/NyHNfQUM8wrNZXE7KUkJCQlZV1vKbIw5zMnBp9NWW40d9ZWnr/W6vcAakgwbzklavybKBqqBXpF9H8BXZ0BuRaV1ig9ZwayU3UWxiQR/WQhqm/LqqIOjqqqkJOe+b7T9aUEZRcaDa9dt+4sf1SKQrMSoQvLZVg219viSDQJQRQrAzajB7mo8QvV9Rd+fxintKvfuG8/nlxMi3Sqi7a6AqaTRGKpNCMDEFF/Xl31f+9umRzA2PlxAevOu26iT0ve3Lpj9srQdb+fXnfGef2jzMLMqEjSQZUHEwSXmkioqg8HA4wsrJzf+Mdry9bXaUkccIHD087uw+aZQVtOzaw42EwGAwGgzk6kiStX78ejA7qGFCpBq8TRRH8CrSKokhaJaXd5eHiSi4tkUmOg6ql5PQwiTZCUYLbSkiGZlPi6cIsv8nY4PTXtbhbvUEFKlwK7Ijq51S04sJz4ICGrCR7gp7VNbcKpbWS28fEWaQWN5sSx+dnUCa9f8326M/hovn0gWRyXDAY9Hg8kAcAktAGpeN5XVpaWrdu3X5VdagDDqd7w/Yi+cAodyzDJMZZczJTE+xWtNXl2b5nfzAc0bZq0BTVq2tedvohY2/ur6gpLqtubHXDRUtPju+am5mTkbqzuKy2saUwJ6NrXqbWiBeOCD+t2wb57d0tr6K6wenxQSQk1btrvjYlgz8YWrlhhyyjbpwjBvZkaGb1pp1tdsOxTEKcLSc9JSHOWl5dV1RabbOaRg7srW2FxDftLA4EQ+NPG9zWZnhqcPI63paSxtJ6RaFpivQyEi8yaAgVklBNOj63MKXQJFMUejyMJQR4+8AwTrv+kw2NPkYOSaTt7vPSX7j1rOgbdfAOjoocvHQuLOwDKVHfrq+a9OhiFKSUkplXFGZaUbdPtEPsJkZNTQeAawaxtAISKEsUw4h+gTVxsqzShzYVoVwr6GE2mZVpSFqkRFahVUeEXLGtobi8wR+WeFbNSrWf0T8r264jmQgt84fxSpRrbVCZo9CWT1hDWYW9owdo3xIQQCFtpwObjgk4Hs5NKYREqc9/vHX13urLRuddfXaf6KZj+5JQ5QhJ84TsEeneMz5scQdn/e2My8d0FegIp+iO2FoqEn5GfOajTS9+uiPCUVaTxel0D8+xvHb3+AHdEmP7/ALwxUv+64M1z329mya5uU9cdn4/UiZNxyju2PEwmDaUUKjulVdqX3pJbG21nXFG7hNPmAcNOsYvAAwGgzmFAX3asWNHfX19IODX6w1gd1D5AOUTRSHOFkdUNQY27qVNel33nFBRJRNnZuyWSFWj4guSek7Xq8BtNpW2eBtavYGwAEZXmJEYbzE4fcHSulaOobtlJzE0VdnobHL6oVJsM+kyE235Vh1b2xQurlIlmU2N53NSQQphnaTp4NZ94I2mcYODHKrr6XQ6kL1QKAQ6xHG81WrNycnJzc2NZf03oY25AqXmWDSepyhJOp7NSIqbcs7ogpyMXcVl73/9g8sX4NHW2N8IlqEmjx9x+oHBM4Ef125esnorFDM6hooaDAuJdsvF40eAaL07d0m8zXzf9VNsFjQ8zI9rt3y6aHVmStxNl5/71meLqhocEJmXnvS3GZO1bplrN+9696sfUKIEcf91k8GHn3jzc46l9dERRMOCAGlmJMdddcG4HUVlC5ZvzEyJ/8etV2hGB776xiffNru8/33wprbxY04NTl7Hu/GVFe8v2g1KrtKQPXgLYVVGPSppig/KWfmWR2aMuHRQHkvQBC0SFDXpga+/3eMmVJaVhHfuGTNtfFdIpH31o62QsNLJKSBxauH66vMfWwzHgM2UvHF5QaY1ejwJ+2vHHnKU4i530ntqfcgCSfLcHqkhhtCrEZXgD6nzgFGR0efQ0IpMSPR+v/vNr/e/+ulaiWMIkiVAAEn4SJKy4LxwcPcHrh09LE9HgA21oy3nQPu0jwZcKLRrLP/RXMSOJdttikYcA+gOiT7dqHpl0kwrpCSHGZZVo48xHlsqCrxJrBr6dmPLpEcWnts/+9unzyJVjlAP6d7ZgQiB5J4g/V9tqrj5ydWeiDqhd+J7T0xK0oNaHlNnawG1HhK0rLzx7Y7b31nFRpR179w5IBduJO5Y8n1cHE90OHafd553w4ZY+Bhg7HZ9fj6flWUfOxYq0/ouXUjm8N87jbNm7bvuuljgUDIfeCDvmWdiAcyhKMHgvhtuaP7001i4E31XrLCNGRMLHBvulSt3nH56LHBsUDqdoXt3LjXVMny4ZehQ88CBTNyfNNbzUe4cyEmvhQvZhIRYOIoSiZTedVfDW2/FwtG7tMfcufZx42JhDAaD+Usiy3JRUZHP54tEBLfb5Xa79Xq90WhkWRYsgvIEAmt2KBGBZBkuPQE0S/YFKI4F2WOT4wwj+5a4gnsqmwLRqc8htTizYWj3rAS7ESrnyzaXFqTHFWQkhCNSTbN73Z4q7SE3NL2eRT8wPzUhFPKv2kZCxTg/XQmGdN1ygjtK1Ygou31cRpJhdH9BkR0OB8MwYHqQH8gYrMNKVlZWWlpaNPu/Bc3x7BbjleefzjJMIBRes2XPntKaOKvpyXum7yurmvXVD+Bsd159vuZRABhmckKc5mxAaWXty7PnC6I0akD30wb3hmKt27ZnxcY9Rj3/2F3Tvvxu5ZqtReOG9b7ygrOaHC5wsJrG1tuvPLdfj4LHX/uouqEVtFCU5EfvuDItOQFU841PFmzZW2HS8/5g6P7rwfG4J2d+0b977oVnjiAp0u3xzf1uNZjhmME9IYeLVm5JT4775wHHc7q9r300/1R1vE6+c3KgEHqZZlXGQJAWQpUokWdgUY2EZIgYdKXV4av+vf7al36MMLICJZCl9x6dcllPsn+S+46zUq6e0JUkgyR5sF0LIJUI6A0YD0VIh9XaA61d6FMWXSfhvLCABFOEQh2YaDsGRX2zpWrSP78876FFl/xjgV8h0H0R9aBDQGP9RyPJoEzSKyocgy5b8OK8rZKOIyieoESKDpGkIIN3MfZvdniG3/7ZmysaD8keZAByjuaBUMloHjpnXmt/B2ATbFRQG7/2tqJmaygyjfIvQ0FIBY6lot8jh1ycX4BEVwE96EpaQPAIMkKznIz6XsL17JiZI6C1iFJLtlQQJDeiRxJJ+KFUBAHpHBEeMs4QKmOcNLz3uvdvuGW86cvnLkrideqxCR7AqQGUP4q8ZVL/f1/WR+DZyx6c5YyAVf6a4v8+oK7cf/360aI4tKIi7bbbyOiPXkdHcrl8mzc7vv56/+23b+rZ8+ekpKonngBXjG1uR8r06UNKSuLPPTcWxhwblMHQ/ZNPRkcivRYs0GVnx2J/H+CEY1QV3ugBmzfbxo6NxR4VJRz2b9vmXLy48uGHd44fvzY+fvvo0a3ffgtCFdvjDyNlxoyRra2Z994bC/8S/u3bOygx3KUgimDLsTAGg8H8JdG6RILaBYMBg8GQkZEBHgWy5/V6GZISyutA6oyDu4NshPfXQhWNS00M76vm0hJ1pw3Y3ujZWFwTCAua4AFxFkNyvJllaPCNgoz4vPQEUBGDnktPtPJczEAUVWn1BFburmw06C0ThkGNNFRcyeWkhXaXsUl246BuXGai0NgqVjZA3sA2LRYL2B24aFNTY0NDPehodXW1ltTvgWPZLnmZPbvkDunb/dqLxxdmpzpcvnVbd2lbaZrsmpfVvSBbW2C9TfCAH9ZuDYQieRnJl58/LicjNTczddKZI/t0zRYkubisauTAnvE284/rd5VV1a3ZvKuu2TmwRx4InnYsyzK5GclQ1d2zvxKCTrevyeHWcRCZBPVUbR8ALldSgj09OQFymJ+VAjEur++QZpO/ACep4/FKiCH8oBNGoeXSQcYpp7OXjuHG9Y4k8yUEpbJkiFRCn/1U+q/PilV4R1XeqvN/+sz1W2fd8sLfzoN3OEIY5HZFAwsKUXyYpEIS1O5pAs3zhkZl0ZbOaB4lkWyAYAIkKSEvOnjfICJmfUTHSqA/EZIMgQVGJ2xgwYDag8wMbnRVUklmW5U67m9zfaSLkqIbZNWsqplGKt1IsZGgDnyJaISM/eeNeYIgtBM5RiZ5v0IGCVIgWShI5y7U2k8R6PzRcqkkSBghRmeqi25HSCQtgPjCBSUJEQ0qE83ZMaJSNKFGZ6wjZHQleDBl8Ea0qWNejgiN8sCv2tvEqZHJZxUSqplXUNdV1OP2SIBCoiFUSEYlChKll++9koWMU9GmyWNDoYyMKsMFkVXiH5eN6qYL7vdTHywqQg/+/bmQDKPLycl/4YXkq6+ORbUDNGPw3r1gCKcFAgO3bEm59tr2KgiVaXCArYMGuVeubPszEIMk9YWF6X/7WyyI+TWQHBd/3nlJV1wRCx8P4I02DxzY7YMPjL1jff070HfFCnijx8gyKNag3btzn3ySS0F/ezQ8q1fvnjRpc69ezu++g6+tWOwfAxMXl3733aZja6kOlZTIPvQIRHvCZWUydjwMBvMXBmprUCvTmuzAnUD2/H5/dKrxJPA9wuuPlNUy8VaoNLHpiWxKnOT2+X/eycRbqD6FW2padpU3xhKKQtNUQQZIXaxqlWw3t62bDHxhRmL7KkBEkNbsqKiSVMOQHrSOR8km2CmjPlJRZ+jXTRVEoaLOpjPodDqoVbpcroDfz/M6q9UGuU1MTIwc1x8T42yW1EQ71E9XbdqtxUiy8vPW3as27oBl7eaY+GkIohgMRaAiOrhPl7apF0wG/ZRzxtx59fl5WWmFORnD+3aFS/ru3O827ipJsJmvmTxeq+sCJEHCuUx6fu3WvZIk7yuvdnkDg3sVMHTHB3EkQJabW131LU7IW5ecdIr+s6t/J5aTtLTgEiJhgLdS1FleefjyOQ9d+ck/rv7+PzfXzXtq7YsX6midyqCp7OYu3YFmTaOI939sHHPPV0Mf+OHMBxeoMsFDAlBBkr2ySOxwExMfXz/65g/73fbFyHu/eGl+hSATtz278rT7vj7tvm9uenU17Auypn2MGDVCqEYfbd5QR4599MfBt30x6sYvT7/9s7m7IwLkCOkZ4ReEV1Y2/rTfCR6lEpyg6t5aWv32sqq3vm9p9fqjycSANNE0H3LET3DTH/9EgS8DWq9QdC+De89r5zrm31b5+e3Vc292zLvx/TtH6UmmIJlZ/doNFM+DNxKKWOIn7vioaOjdc4fd+snQW+cMue3zW98tagoQKCcifDxkyMyG0uZRf1sw9P6vx9zzZVF1YFeLcOHjPwy75YM9NSH45iFEuAr+5iB1x8wtw27/auhtc/vfPveSf67e2xSMkCKhBOHrQgEjRpXJUDTLhwM1RYLUoRVNdqM3DcTCv7Fvn8MR/SqCl+iziyDKtV55V7V7eIG9S4oVrjQcyiBji+57WNBGhkHSCgE9HEISnEoqxy55aD/49oWrDrmnqR/evBO+TJ6f83NA2/ynA++sZdiwWOBwUAaDacCArrNm9Zg7l7HbY7FRwlVVey66yLV8eSzcDpAEPjMzFsD8KkCSC2I/DR5H2Pj4IzleDIoCxTL27Jn10END9u1Lv/32WHyUUGnp7gsuqPjnP5XQkT+VxwPWbjf06BELHBV9ly602RwLHECXn09DJQaDwWD+qjidzqKiIvAlECer1QqvsA6RyPQMhtCeclVWlLAQKa9lEu1cVooaFgiK5Pp0KfELpXWtUL1hGdpuNoDdQWqgcCAlsCKIkijJJgNHkaQgSIKIIsNCrEOZQcfZzHq0SZI3Fdc08jq+SyahqOCTij9ImQzBnSWUjhebXbLDDfuD4+n1+jj4w2Q0qqoCwfr6+n379oU7TUXwezCgWRNIpydWwxJF6dOFK7VlzqKVWrk0oHTaJHjJ8TYtRiM5wd41LyvBbgWdO3PUoJQEa6PD4/EFx4/q32E6BDgwOcFW09ja6vbWNrbAdRg7rMPvlWppVcOHX/8w89Nv0eN2rd5xw/qcNhgNJPGX4uQ1WhAKCg3lSDFqGJlAdIFPwYhsW/9CM6EyCik1OgMBAU0T2dDiWVPUtHF37fqi2ujvHKidyisZZvx3Zb+pz69Y+/PmunBpmW9Pkfvet7496+YPFu+p+bmoft0ex87KFtgTHRH9XyLMJNX68Durx9348uqN+/dXtmyvb1hb7r/03o+veOx7n0qESLmyKXTvK/Pn/rAxOuqmIivEfa/Ov+m/C27574Jyx6FdOqOJwm5LNzYX1bsZBRSJ6JcSWvv5gz0K0jgGJAY+4KTFbLj47J7f/PPsJc9fnpKqZyUiouqnPL6l16UvvPnRmq0lzn0VxN7yyI5K5/tfLc656u0XvikCXYiqE+H2h9ftady4t37z3vKHPl07cvoHi9fv31GjRMQQrZJBVn3mG0fe1e/M/HrDzrLG3VXOfWWNC3Zu7331whkPL3dGDDJq0tIeTjvic3EHQLcK0r0YbStHItpUGH3XKFUOMcTtT/1Ei5Gp4/uiRFC54T80EM1RiR5/YFVL7GDMLxH9SUe7yKhWnZyoG5ylb/BJ36zYg7acCMhOvzMdBpJMmDQp57HHYsEDSC7X/ltvDRYXx8IHICkKllgAcxJAMgx9zCNT0xZL/osvZv/rX7FwFFUUq59+uuTGG2WvNxZ1QjH17p04eXIsEIWx21NmzKCw42EwmL8woVAIdK6xoQFeZVnmed5utycmJhoMBsUXjJTX0WaDcWA3PiMpvLc8vK9Kcnr1PXKdRkNRdbMsKxzLnN4vf+Lwbj2yUedDRVH2VjapqgpVO0icjv5lD4tSKCK6fMGyA044tn/BucO69ylIhR3CgrSr2iHkZFAGnQpe6AtIDjefl2Ec1A0qBqHdpZCTuLg4yJjb5aqrq21ubvF43F6vNxgMagNRHi9AQaHSB/6pBaFol0wYcek5o2CZcs5pbQ2SAGyCUsCK23vIT+7+YKjJ4YJXWLeYDDMmT4AiFGanDejZRduhDYvZmJqIfgffsH1vWU1jvNWYlX6wR4yG2xcoKq/Zvb+6qsFBU+SQPl0tJmNbY2AbbY87nZL8j1UNUSdGSczJAKFno82whC8M96hME7IK/ge1+ejAtbCnQBF3vLJi9soqgrJGdHZClGX4LDCSqvKrq9kqZ2u0jyMVlbB20GFasny3rSJA68GhJHjvVTSwC096v9rc+vyH6yiCpmlBViIUHXUO+F8lGdJPUgpDBPXEoW3favRuotjn3l0g06xMyQQtv3n/VAsRRL0l28Gq6lmDsvLiIEOKwkg8ESp17BfpeIWJqFREZWpUqhW0VmBM4bDx37NWb6pRY70to0WGtzFMWxb9VB9SBIXkCdXNqXSEJF75etu/3loSCKkEQ+uocF48kWzguACrcu5Ptxbd+NSiAByJZioQCPUY3ONXoQkemjUBPj90Q4trWXFZgsV65RnH5/GnXwtccHgvp4/vBrXThRtqY7EnLSQZN3GivkvH77VQSUnDO++o0R/AMCctJMf9qtFTwAkz7rkn4cILY+EDNH388f477pD9h/QOOCGAyxW+8UbeM89wKSkky9rHj++zZIn92B47xGAwmFMSTZNAn2x2u8/nc7vdYHqBgB/Ej+M4oawGvt2VsBDeX6OIEpeZokoyZTLwfbvsKm8URKiOEt2yEjOTbaqidslMHNU7F6ql9a3e79YXVzU4wRChNivJitMbLK5q/n79PllRrEb9Gf3zWYYCR+qVm2ozo9atVm+gyuU3DO2FZkv3hdi0xOC2ff6Ne6AOJrW4wfp8fl9zczPUKxITk8A/LRaryWSCc0FuUTX693CgDu32+ptaPaCpI/p312LAP8cOHzh2+ABYRg/p216uOJY16nVQid28ez9cBy0S1O6Dr5Y8/NJH67ft1WKsJvQbIggh/EXVYtrToyAbLsKP63fWNLYO6lXY3iGjkP275z16x1UP33bF6YN6egOh/37wTV1Ti45nYE+fP9h2XllRA+GIUc93SuFU4H/J8WLyxht3lnpB8EiCZhjSZoyaBEnHHlWKvsL/i7c2zV5aQpB+g+TnddKTl/R1fXVV65dTH57U1crVoSY4MCkyGO172A6Zkxg/Lctn5LDzHxm55r+XXDMsjZIiEd5OEN6PV9bxEmE1ks9c3nfS4Cw0rAtJc4Ty6IzRz1/R8/GrB6XZOtyIcMuoYUndVxtAtkNTWQncgG5JnYeFBE8TaINIGyiCEQmGEA0v3zy6ByfcOCZl15vTWubfWjL7+psGQuKkUW6BBO/8z0fo0bQ2QOIIWWKFDLNuxmDigUmF8Xyowk088846kaVIVRqey1TM/b+yWddWfHXjY9eD54AYW7/ZUP31sn1IK1FT3h/xSwakDIZHeQVi/H0LIrL7tRuGmEwdy/6nwROBC87ow9LC3tqTom3k6EBl2tT/4CjDbbiXLxeammIBzKkCY7Vm3ndf5/6QzZ991jJ3buzL7YRC6fWZDzwwvKFhtCCA4JkHD4avrdg2DAaD+etRVlZWUVEBpgTrCQkJFouFpqH+iDpDyuGIUNuChoLPStZ1zZJB1HaVKv6Qvlt2ZXSaBKj1WU06qNTBsTqehfUEqyEu2gOz0ekTJbm8rrWosnl3eUOLy+/wBMKiRJFUcpwpwWq0WwwgJFAlZmjKrOdhpaTGIcXbmJR4UBYlGGbirbouWUyCDdKPlFSZTeao2lngXJFIJBAIuFwuh8NRXFzc2tqKSvKbEARxb2nlruLytZt3fbLgx/1V9Qk285gDfSYhI3tKyncVl2nLnpIKp/tg1Wt4/+4gb/urGhb/tH5/RW1pZe13KzYUl9eCgw3qjQbG/0X6dMs3GXReP1Tj1dyMjo14AE1TJqMhPTnhgrNGZqcmhAVxzaZd2ekpRoPO4w/9uHZLTUMzLCvWb3d5AwVZKXDlY0eeQpzkjoeqNoqKBuaARVbJsKi+t2rPzgrw7wipMilJVh0diU7exrU1ycEnBw77/IdtOigcEw7qU7c9f8XfrxvG6qwGQ/y/bhn91WvX6iMSofIqFaTUQ6yMJT2EktI3KfDdC5dPGtJrZBfzrIfPGpMrMWFaL4jlnqAn2GyxJtx36cDzBmQSCmSDYin1xktG3jN16N+uHGmMO2TAcQBuGUmRVUpPqwKYW74p2lePCsda4Q6gopkEIiwhgnLyhD/EEUN7pe2cO+3Nv5/fK9NqVy0FdstL/54+vld6gI1TWXZXSX0wckgju6Qa0hjv+lmXv/fI9GeuOz8rI/jyu9sD6LE3KcUg/vTSdYmc28XytED+fcqoyf1sBCXIOus3P+yFixqtQHYcUOF4oBIqJSvEKx8sq2gSeif0nnzG75qS5feihq0mJiPB2NyKeqif5NBGoy4nJxZoR2DPnnBFRSyAOYUwDRyYOGVKLHAAVRRrX3ghVF4eC2MwGAzmJABEDuRKURSfz9fc3OT1emGd53mj0Wg2m+mQoAbDIDqRysbQjlKSZWijnjLqicS47aX1cHi8xTCydw6IR2WDUzkw+h9EWow6CMBr1+yk8oZWhqa75yTreQbOlWQzmnS8HK2xCaK0r7o5NyVuRO8cqPT6Q5HyRpe+R57s8YsNrUogDIYpNrugEi1UomFd/H4feF0wGJBlGfYHQEcpioJS/ObOik6v/+MFK977culni1dt3VueGGeZMfms2INzJAGa+t6XP7Qt73+9TBsGUwMM7aIzh0Epvl+z7c3PFr05Z/GydTsg/pIJI9sPv6k58KE5jJmYjudAzKDGn54cn5GK5kxG7UAHNA2tHwASTEtCPWvKahqTE+yjB/YA/1y4cvNrHy94Zfb85Rt22S3GUQN7tW9pPGU4aYuEBlWk0bwj0phLX0mf/GnGlLdSpr6eeNWHtz67HMSBUPSUGrjvoj6EqiMoVacEFNSUh2YKoBRZIKmWBneY4wiJsSuu/GQOtupI7ZkzelymNT4lgSK9qmpSyUOeoBNJI6l6/3PLBQzLq2huNb1C6G+5bKxER0KMgZCCrX7eqKoyb5bA0mgDpQZFirRGFII18CSh7/BRISFMchSa9gTNokCFmoMcOp8Cn4HoU4DaglRWUcE5UQdUiDfAGi1STkU3Zzt10dM/jXts8biH55/9j2/3o09smBDpAGdo/wArgnTee/XpKUajSFEyDV88eVtLiySSIkh9k2Kf+Oi3ox9Ze/FD34759+Ixj84visQTqpEgHJurvCKBpskkFKuWzO8CFQf9j64CmnmCksjgfz4vf/ib3TaqdfHLZxM0R8HbdCKAMqpUAk8QiSa9O0KIYocnJ/9ngEq/elz70GNOEiiet591VizQDrD6ljlzop8sDAaDwZxgAoHAjh07NmzY4Ha7wZQSEhLi4xPAmILBoMPhaG5uDgYCiiegRitpKnhMqydUVCW7fEy81SOrLi8ajjg90ZpsNw/vlc2xjC+IHvOBlQSbsSAjAaor1c3ol2gQQ7tZ7wmEW71BMJAhPbLMBo7TnmTzhdISrd1zkhLtJnu0e9TeymbabqEMOtnpFRtbFW+AiGZACQukIOn1BovFYjZbTFFgnWVZqAiVl5evW7eutLT0Vz2bZzGb+nbN6l2YmZOWkJOe0L9b7oyLz/znrVd2L0A/TNut5l4FWX26ZMGm9ovNfPAxdSjOhNFD/n7jJV1zUknU443o0zXnrmsuHD2kb2wPguB1fJ/CzLyMZIaONcbAUd1y03sVZsZZUZ+XSeOG9++aM6xv1zgraqIsyErt2yUL8mY06Pt1y85NT25rmhvQqwtsyk5LhKQmnTnyzqvOz0lLlCQ0EmL/7jm3XzVJy/mpx0nqeKwaUWhWVimC4kqJlOawqynAOL36kFMAaaJVkaW8f7988C0T4F1pN8wiasBD/0CpIhQD1WHYM8JSLBlmVAkUkCJUWCFINMKqQpIqRTEdJr6DDyShpCQntG+zjY+Pj60dEdRrE02c0O6oKGgKd5rlcuIgRwZKZsqbG4udcNUjKC/a/ij7CgVCSQoqenqNlCBbovLY7M3Zk9+94qHZ36zet3xb5fKdLSt3NFe0CuCoDCGg/pWHAlqXl5EK6VGEQqsSZCYgw0kpWvKSQffyLdWrdzas3VH987aWdZs9xbtrCKmZFMzhQESUtYFPjks7nqJGO7BShARXGfJ6x8slD3/6rY0zLXn9rgxTBLz9N/5edJxQCMlgpjs9hYnBnBSY+vY97Hx9LV9+GalHP/1iMBgM5sTidDo9Ho/P54MVAExPkpBExcXFpaWlpaSkmM1m2etX5Wh9J1otRBpDU7TNXOsNakNoQrSiqDRFpSVYop02iUBIEEWZoSkDz/pDQmmtQxCkJqevot4piLJJx9EUGRbQ+Cuwc1KcOcFqRB3mVagyonMEI4JPklH/zLYfBKOnVmVZ9QYYhlEUJRwO+3xeyHN9fV19fX1jY0NLSwsUBNQUShE95phIT064Y9rFd0+/RFuuu3TiyEG9dXxstJWM1CSIaduqLbdffVHvbvnaDm3kZaX/bcYlz91//XMPXH/bVRcU5mTENkQxGfR3T5987tjhbSkDl50/7varLyyI7pmWnHjntRefOWqQNgED7AkngrwlJ9jvvOZgPNC7ax5suvKCs7Sk+vYoeOCmy+Ck/7n/+puvmJSZmqTtdupxkjoeuFj0mTE0jxwr1JGSTEk+kgkpOolQwyLJffjAJf++cojE8LCLNviJBjgGmsVNJbLi9WgGBsUYFNRNDQYFElRkuNlhZU2FXO8ApYGPH9lRlkDJSIWhVbDFtkTJw3XSRSeNfo7AyrQlGn0IKBLtQ9908SBSFhVGCMmmfzz7fUSGfKBPvwJnR214aLcqp+qTaUqOMERoo4N6Yv6ukETyUuuwPMMzV/R97uq+r15eOKLQyhN+UlUUcLoOZyTR3ALRJjRIDVmukUfjeMoKlWjmnrl2+GuX5T511ZAXr87/7zVdnrumx3+m93np6q6PX9PbiCZhADo+CPQbUKK/xlDwRaIwuz30hPsWvP3DlmRe//Xjpw3K1qPOsWToMJfpTwSuWyQi6VmGPYa5yE9O2KQkJtqr/hiRA4Gm2bN3TpiwWq9fSZKb+/atee65w86oflhUSQrs2lX99NM7xo5dl5oKKcCyNi5u+5gxda+8IjQeMrfP4VEUz+rV+667TjscsrF99OjG99+XnE7Z6y2++urGWbNiex4JRfHv2FF2zz2bunfXMgClqHriCeGYtQfKC7ndNmLEKo6Dw7cOGgQZgCsT23zSwGdkHHbCOv/27d5162KBIyB5PPBG7zr7bHh3tPdoz8UXu5YtOzVG6PlDSqeqof374b6COxNuDPiMBPfti23CYDCYQ5Fl2eVylZWVtba2QrWQ5zkQJ4iMDq2JZsZzOZ2trQ7YRxQEJRRBtTuK0hVqz8VBdZtS9bzLF5sRp77VW93sEiVFkhSnJ7C3sqnO4Q1GRIc70LcgTVVV1G/TpE+NBwPUw+l656Xsq2lx+0P7ax2VDU5vIAz7uH2hBocXIiFBOFuLL0zboh0dVZXLSWHTok8Pqark8ggINIgLy3JGo9Fms8fHxycmJoGXoiFAFaWxsbG6ujpwIv4sUlFigT+RE3XeP5OTtHgiYaSUCIgWVMa3zr6n6esbHfOmf/nwRF04oAnX/NW7AoSe0X4maSPaNxI0jyHki0YXEGRYpqEqL5z5tzff+am+uJUqblbfXV5z9l2vi6qJVQQwKzRYySFoF+RXNPTAZyYUluAAdMyhBoPmYYcMEep1F/RPj+NBHglaXLyr7LY39joCFGqzQy4GTkQt2eMddeun1z79U7PAEwTzxqfLKFEkVTE50bbk9WseuLzfXVMH337FsPy0+IhKibQB+RRy1IPIaGZzINqiSDGkIg3tlk5CGSneI6n9B/W97fLR91w+6O6po26/fMiMi0ZedvqYO6f2v+GSoXAMsrxDL+RvA2VJVWt81KNflw+c/PLq4pphqcryFyaO6d0VTZBHw7ujJ+G9PXHAJXc5w0bj/4DggYGEKw92Xm9Dn58PJhALHB1V9axataVfv+JrrnEtXapEZ8IJ7NxZfv/9IDngXdpeRwIy0PDWWxvy8jb36VPx0EPun35qMzrJ5YKUS++6a0NuLuxzlHq27PeX/u1vSOpmzdIOh2wg5ZsxY218/Bqrtenjj4/e9RRNDDh5MpSi9sUX2+aNgFJUPvzwhvz8o58dUCKR+jffXJ+ZCbkFTVKjfXR9W7ZABnZPmnSyPdlIm0z6wsJY4FDggh+ppBDf+MEHm7p1gzfauWQJvDsQCa+OefN2nnUWqMtvLqYSDBZdeaXm1Z2X8r//XdsNFHrbsGEdtnZYYIf2vyzA/dBhB1jgXHDG2B4H+A2lO3q23StXon0ikZrnntvUsyfcV3Bnwo0Bn5HSO++UnM5gUdGGnJwOR3VY2mf1SMXXToTBYE4Bmpubd+zYsWfPnpqampaWlmAwKEkyy7Jms9lut8fFgTHFxyckgDJBkGdY9HcN1cmiv8ZHa4YkQ6s6PhSOVYFa3IH1e6p/2LSvqKpp2/767fvr0xIs4Gl6nuFZJhgRwPr8wXBVo6uioRXqmakJlianL9Fmgjrw6p0VxVXN2/bXLd+yf/WuSilaE4b4Vl+I5Dg02B8CKpjRCq2iqoEIeJ3FYoVXjuPAGEFNw+Gw2+1uaWmuq6uDQpWWlu7fvx/KuHv37hNiepg/gpPU8VRKRj0SSajUiPEW3mLUGY3Wi4bk3nD+QJUm9bLwxdry175vJGgfIVGKCnVEmmAUSiYjDC0yaH7tyad1vax3ApocgWKlIHnz8/N6Xv16j2veuenFZQEiTkf4RNVIK7RKMjKjQpU/xFCUzJHwuaQYVlZJFQ2oAv8wCpyBhn8pmQLrpwlRIWWa8CWnpFFqUKFYWpQv/u+yzRXi3O3ePU2HjHLOwCcczfONGuZfvaIrQ3vhw8ZK/OxFG9OmPH/+kyue/yn4r+9cBTfMPvvvH9X5g/PXVJz39zkCuGBEBT1TUV2FqHYRiow+sRsr/fN/3k8SBoKSDIIkkhyh+iFjMhRbhhIwYQZNRcdCieG8tPDANafFs1CtJ8MRasId7/3r29aNZcEdlZ5virme13/S9crndjhpLjplH6inwhxltmUJfSfBNRbCe5zE9+XS2iqhtFESItqDd8jrIgThVYm9Nd4H59ZmTXnn6XeXKra0p85k33x0hjU+Q0TZB5fWWs1PlF+ppIwKAUaewHCQbci7tkRnd4AtqJk3uqAotJxQoN7p37YtFmhH/KRJbELHoX06owpCw9tvQw04VFoai2oHiNO+66/vPNVeG8F9+3adc07JzTdHampSb7hhyL59o0VxjKIMLStLuvzy2E5w9cJh2Kfq3/8+rH5AJFSj6155RQtm3nvvSLd7jCwPLi5uP09AqKwsttYJsMEdY8Y4vvkG1vVduvRbvRoOH9namjJ9OsQc/ewAGCYI7f5bb9X8Fki67LLhdXVQkCElJbRev2/69KOc/QRAkkcSeHizDjuJAkSW/d//QUE0hW67yL2//55LQUONuZcv33n22YE9v2VOSMpg6P7RR4P37LGOHBmLOhxwQ/ZevBhOHQsfCmO39/z66/4//9z+vk2ZMQPex7ZDdNnZvRYu7Pbhhx0m3PttpYNEIKl+q1Z1nn1EQ7sxyh94QHP+Nrzr1gX37zd07dp9zhzraafFYg9Fuw/hsrRlFcoFpWt/leLPPRduMNvo0VoQg8H876Ioyq5du/bu3dva2qp10QQ7ijaLHSQSiUAkEImgIOprBd4FNR9FDRdXSs3olynUrZKC+mqsbgHaFhbERqdvQ1FNZZMLjfq4s8Ju1ouSUt3kSrKZ0hOtKXGWwsyEOIshJc5cVNkMEugPR/ZUNImSvKu8cVtJvScAxx388wchMjrxMixCRb1QHRuCG/Ljcrlqaqpra2vq6+u0LppOp9Pn84LOhULBQMDvcDiqqiqB2trabdu2obkWjkw4IpRX1+Hl6Ev7cURPFCTcZ7HVk4kbXl317tJdyNxoyjFnRjyHVAn+MvtkfdK5L4XZFILzmSPSjq9uz6UVgaf+88nux2f/TKgsqSNc86bzNOo96SeVi2/778qyBAnCkoAeE5MjPBmx+Sp88X1CgkARoYE9MtY+P4WRpQWbKy95eKkC/kgR+2ZeWZDJqSR6yI1QyGWlNWf93yJW1Iu0sv+9KzLSeJ0a8ZJ8z0mv1kqQk2oiomcpRSTYByd1eeqmM2JlALRLS8JnHT7Y5Gufb3zww51hZH4RWrVQkqhKYQIEElSLCMmsmZDFG8bY3/6/cSuq+bG3vq+SekoNKwJIFCTCUyyp6ERCgsQ8TISsnn9fqk76frv7/L9/AfUomRYWPHbheQNTJZKlCfBETiKEdxdtv+fVn0OsnpEE+HKRKZagSFoKySpDqEwW07ryswczLF6aMJAS07FFs43o6DAKGRQIftIdX2woDoqkFKFCKhEmRMJitDIM5XS6SIZTuSQwbc7ruORM0yf/vLLeLaVf/eX5fbMWPDKSYA+pup0YQOWokI/QM4SsV9HU+dEf2OAf8DpYiz6XiCJhP9TfdfuO7f0O13Hu99A4a9a+666LBQ4AFdze331n6B6bVQahqtXPPlvx4IOx4AGgEtnjiy+4tLRYOEqwqAh8DLQtFo6iVUDTbrkFqsVcUpLrp5+Kp03r0Lkx45578p59lmQ6vvFCQ0PR5ZdrrRCd8yY5nXumTIG6dSwMF4tle86bB/XaWPgA3vXrd02cqDW82MaO7Tl3btuscUokUv3EE1VPPAHrmQ88kPfMM1p8e6Divufii0MlJbAOp+j+ySdtw05CQfZeeqln7VptU5e33kq59lr0h609na5hh7K0L2YH+q5YYRszJhb4TZT//e81zz4bC7TjF1M+7B0CQLZ7L1qkyz1kZFqQW1Dcqscf14L28eN7fPZZ7CKrKkrq+uujWwg4affPPuNSU7WghhIM7rvhhuZPP42Fo1iGDgXd6vA7QuuiRbvPOy8WOECHNw7EqQRSmzMnFj4Aeuu//BJMLxZuh3brRurr27+5bfzO0gF1L79cevfdscAB+ixb5lm1qi3ZDrS9Qe3vsfYkXXFF13fe6eCiGtpVMvbs2XP+fH1+xydPMBjM/yLgbOA8mt0hf4s+EXPgr41WaYAvpOgLekX/JFht8pZ9QtWBZxlgA0lSep4e0fenKofT17G3ggZD0wXp8TRF6nm2usmt4xiDjkuwGndXNCbbTcGwmJ5oqW52N7T6jlRvz0y0jjKxgY17CVlu/wdR1z1H6ZkDCgr51rLeVoA22tJkGMZkMqWnp3c5wm9kQJPDtein9b9qmJa/GhRF9e2ef4zzQPxBrFu37iR1vFte+XHmD8WEonAUUTX3jhSdJMGNBzlV1BpfsPuVHwcIlpSInj1tm/97MUlI//1084Mf7SPIoEEnNH19l4EQKWQgHCHz2xpann7vqxXrKgWKsRnov990+WWjsvNv/9LT6pUl4qyB2UufPIdQ6S+31Ez550L0IVP9e96e3iXDAmqDfgyR6SX7Gs++dwFq4SFD+2ZNz0sxRVv+iG82FF/+0OwwV0hwAQKN3WLMTdKVvzdNKwJCu7TIGWANJDW8tco9/e5ZZZH4AAv7g63RqD2JBCnjkiK733rshguH9ARRlUjp3me/nbmkRDBZCZkiKVmVVVYOXDQyf+66RpUWeEFomHeb3ahbtN016f6PFdpCEKFvnrj4ggFJaHxRhEQpskrw3++sn3rPKz4+m2CsKBtwOviGomUmWD73ievPH5aDckBSqOmv40f+INpGhZD3N6rzVy1fsmrnxiJvmEmTIP8QTaoUqSiiMKWn8f9untA9NdliZESSBrXtdsXrYVpX+tl1pug3SOevlT8NKAJ8GzFQ9mjTJUELaNgbioZwVOliD+ZG3yc0KzxJUNu3nyDHU1Xn0qWgH5odtaHv0qXb7NlQBY+FD3BYxwOy//Wv7Icfjimcqpbff3/N889Ht8QAY+y1YEGH2bpRxfqxxzT70jgknegOZffcU/fqq1pQI3naNBAtSoceHNeA3cofeKD2v//Vgh0cDwAl2H/bbU2zZx/W8ToIWOfDq596quIf/9DW4cr0Xry4Q63av3XrrvPPb6+1nZ228z4aJ9DxDmtTwGF/CGj84IOSm25qa4wCz0m67DJtHQhXVOw691y4PbRg7hNPZD30ELq1D3DsjnfYe6zzG9fe6ts4rJ1q+Ldt23n22dYRI7p+8AFjPXRo399dOsD14487zzwzFjhA/PnnQzzc0hl33eX5+ee9U6a0ZZhNSurz/fdt81LCe7Hnoos6tPUd9mbTaProo+Jp0wpeeSX99ts75ASDwfzv4nK56urqHA5HMBgMBAIgS9GhuaFKoz3SRUWnIUD/U1BfoyizziBsKhIqGwgwNpahrSapxU1yDDei7/Ka1tbouJqHxaTnMhJt4YgElRJBlJJsJpOR376/Lj3BFhJEHUuX1TtlVGc5PAVp8YNZNbBpL5uaINa1RKs2JFSbdT3zuP5dNCXT6vzw2gYEoW6GCkDTIHg8zycnJ2dkZMAKSvQICId+MWI6Az4BVzUWOBGcvI63ZU/NnsaATgopnHnKyHSK4+BWjdbFCVKsW/yz3xURVFIvsu7zB/S0WZTiSve68gBNMgQZnnF6pkwYaVkWSNYlEHYdgeYrACOECjxcblXe3sL1v/ldNhIUafMjF+U/et0IVWVKHd4V21ooVmVU4dIBSXqrHQ6RCY5UyHqf47tNbp5QBZq6dLDNYLJQBIta3Clle41v0+ba9dsrZULu0jX9jO7Gtjn+D6JdYMg6FAAMiwr9tLuuul7cvnufwxc08nzv7nk5CcRZ/fozJjSzO9RAaRVSJ5fvrN1Y1FRZvI9W5X59eozok2Pnw8uLQxQdICTd1LFZDKerckZ+3FwjwrcIp4zrlZoTp5NJilZBUyQaHAadV4iEiK9Wl1Q2B8vLS4OEnJ+a2jsv69x+6cY4BuSWUDmZBsWBL53DN7VFx4QB8QH7AZ0TCYUH9w3Jqj8cdra4PB4fqGpSnC07PRG+TGQiTFE6uKdo0i+opiv+Nf+rzc6Fj513zqB49PPRCa33RPtkwn0QCBFG1HNTISIy4XQTFjNh16NBbJCgqFJEZRgKfTFu376tX7/DzEL+ezi644EXhcvLa198seG99zrULM1DhnSdNcvYs2cs3I7D1r+hNtzlnXdo08F5ZjqfGuqpqLZ66G91ktO5e9Kk9s0XJMuCCsadfXYsfDiB6SwGktu999JLXT/8oAVRa9ubb6I+lu2+8rSc28ePL3ztNfQUQRudmuByn3wS1eDb0fLll1A7jwU6VfE7GKYG5LBDYyPy1XvvrXv55Vj4ACfQ8UBrd5x+eizQDriAfZcvt44aFQtH+7juueCCtm6KnVWqw1vQWU6Ou+Mpkcj+W2+FOy0WPkAHPWuj/o03Su++u8PdpfH7Swcc6WKm33VX/vPPI9s/9E5LuPjibh9+2Papkf3+4muucXz9tRZso/D119NuvTUWOAC6l+65x718OW7Ew2BOPaCqHAqFNNOTJCkqR6huB+KkBbV9AEVReIYRNhVHSmtMo/rK/iBtMckub3hfNT+010pHoMl1xGHMoY6UmWQNhkR3IKQoakaSzRcIO30hcL84iyEYFhye4JGqUZCFwV3SCwK+4LYS68QRvhVbST3HJtjgvPr+XQLpdr8/ANIBNgcup+mc0WjUHfhlFmwEpC4tLQ0EDzZpkZj/acDxTqRiHoWBPTKvHNft0vF9LhlTAHciCSqiaO0vcphNP3t01yvG5191VsH0Mf0S9DpSMfbKTL9hTN6MMVkzTu+GvAWchFLWVwS7XfTiI7P3LytramUYP826SXruRsf4W2ey4bCsUiQVuvr8wchHSKIwgbvhzKzrxmRdc0ZXvdkAkSAzdHSAygwrc92ZGdPGZl93Rr7FYCQIFn2aKZGU6f7pthsvypj52LkfPjr+H1P7De/XSfDaUMHuFIGRSFI/tmf+teMLXrr3wg8eu+LNhybffmHfc0f1Z02QIYFXRBo93UYppDqub+KDlw1487ErX3p82rRLBvXqYk7Kzrj8rMIrxxVOndCN5kDJqOw4dsbY3JvGpV93WloOOJv24SfDFLgqlIpUJEJH6/grxnV/6MohMx++6pOHr/n3dWddOrYbG28WST1BcVBQdBOoR/zBBgkeFBhEE801z6OJC0lVT0pJRq5bTvLQfl2G9inIz0pkIMukQpFo5nkaqaCJU4krxmaBFr40b7lCUaQajnYbP+JPUMcf1KdCkeHWQW9YmFRlt0x+sLTlrte2pU/9IO6811LPf63nNTMzL5ppmvim6dyXh96/6KaPKl/5tvzwQ+j8YUDVeVOPHitJchXLbuzatX7mzPaCx2dmdpk5E+r3hxW8I8FnZ7cXvMMCtdLO453AHyiIjwWiQGbcK1bEAscMJCJ7D3ZGh0RKbrml/KGH2o9mqS8sTL76aojpcEahocHx1VexQJQOIgqwiWjO0zagNi95PLFA9JK2LlwYC0Rhk5Lgz1cscACo5Zv69IkFTm7gAnZ4s1xLlrR/Do3PyOjQH5LiuPZXKVRSctgnPI8jUEdIve462txxkF5tGNVY4ABgUK4ffwTrtgwfHotqxx9XOi4tLXXGjFhzLklm3HVX9j//Sel0trFjc596qv2nBtZTb7gB7DoWPkDz559rzwe2R2xu9q5bl3T55fq8vFgUBoM5VQD7MhgMhYWFw4cPz8rKghhBELxeDxAI+APwv9/nRWE3vEQEgeQYNBQDQ6uiILW6SQ6NwkKGI7boNAkHIQmjjjNEB/RnGTrZZmps9SXajD1yUqxGnYln0+ItRj3XMyc5FBaCETHeYoj+Wk6aDbwOTtEOqPElWg1KMBw9qcTlpHAZSWh4T4qirSaz2RIfH2+12sxms9ZAFw6HW1pampqaIpEIx3E9e/YcPHhweno6FrxTiZPU8eC+R53nSJqBDFIsqmyjn//hHqbh80GBvGiNTiRDsCQa0gT2phmCgluTIkgDhCIk/8InP7hZ27OfLTvrlqUJ5860nvOifcKLlz7xQ0tYJ1KsQvFTh2Tmx0UTQ0np0InAeUiaoOFTFL022ithowjYGp0rnNLBOaId+5AdaVvhGAJ8iWbQUZ2ByOgCssQRUQ2jYRXVG6LZhU1onkb4H03SjgqLJoSgwS4hS9FxkeDTH/1W4NHIKihXRiaWaYAhmGi2KT1Bwo6o9yTsDmlFd0EfVpQtGpKl0FEQFy0x7NpWc0FJHX1q8gN7wMmjc0qSJEqQjsZBFtFm9LjjgVWUtkpIFHHe6f3z4pg1e1rL/VCng/Ojdkxtjz8BERm6TMtwZQOtft3ryxszLph1439XzZm/PkF0jy1MmNQveVIv23m9487okpBt1e/ZU/7+p0uffOPjxgYkJ3+ijB4EKpTG3r3NQ4ak3XJL4WuvDd6zZ2h5eepNN9HGg5OHHi9Ep1Nqp2EaLPwdaDcgCgBZsh2uMeToQB2aPnSOB7CUmmef3XXOOW11d9gnccqUzkXzbdvm27w5FojSweg649+xo/34ilDd1x7ka4PW69t3Jf2fQ5edzSUdnMNH9vlcS5fGAlHgEoH2xAJH4CiDcx4vjH36dJ7J3f3TT96NG2OBAwR27nT98EPi1Kkde2n+waWzDB7cvj2Q0utz/v3v00Khvj/+aOja8dkJ66hR8eefHwscAE7U+VcP/86dQlMT2hl9Q2IwmFMWvV5P07SioPFTog136DkUhmEh3mKx2u1xHM/TZgN8FaDumgqpBMLh0ho0vqU/kGwxtA27AjtkJ9nH9Msb1SfXZtJDUnodq+NYWVbMBg5iEuPAx5gkq5GP6pyeY7WVgvSEMwYUDO2RbTOj2c81WJq286zY4oY8CQ0takRUBUn2BqCKTNktIHKiKMrgmWjWB95qtSYkJCQlJdlsNoqiWJYFzYsldMzUNbWs3LB90U/rv1+5YX9FjXTor5AVNQ3L1myGrUtXbSytrIXLpcV7/YF1W/fAsVpQY8P2vbuKy9xe/8YdRas37uy8SJK8Y2/p5l3F4YgQOyaaFBxYXl3flrjD5YF9tu/d3xZT1+RYt3V3kyPWIR/id+0rh7P4g2igwaq6Jti6p6SifbLl1XWQbHVdbMSaNnYUlcLOHRZIATYJolRUWvn9yo1Q3lUbd7Sd7oTz51W4/2T8AcFRXsVGZPSomcGBBj7hdQQPiuVg1QAhCxO6MrMfhL/Hsf0xxxkF/ccpxP2X9woL+sl3fB5hFVqJRIcI/dMQCIWVSfH7In3q5Kdu/+8ShRROK2zZ+ulFRfNuX/zi+fOfPW/es+d/+8zk5c9NKftsRuvia5uWXFT8zb8yU83R/ql/ElB9H7x37xhVhWW0IAzauXPAhg2Fb7yRdttthh49Yg0OfwBQk24bcPIgJJl5773dPvxQazoD4ez+2Wdx48drG+GPR7i8PNRpQE7UxHToQwJQcTcPGhQLtMOzevXWQYNqX3hBiUQgCErQ5e23O4xg4Vu/PrZ2zIjNzQdnCVdV34YNsfUDcCkpvyiKJwOR6urY2qHAbUDSB3+IERoaArt3xwLHDCSuhI4ygu5xgDaZUmbM6ND2BXrf9NFHbZMNACBjLV99Zerf/7A/H/yhpYNbunNL45GA4iRddlnnpryWzz9v324MN3PL3Lkgt/pOlojBYE4x4uPje/fu3bNnz4yMjLi4OIvFotPpQJNA0gKBgMPh8Pp8lMVEMrRQ3aSEBTYtQd8jjzLqJIc3ycBx0SHGaZrqkZU0sk9OcpzZbOCH9cgCV+RZZmTvnH5dM8DihvfKzk2N65WbOqJ3Tm5a/Mg+uQO6pMMp4sx6WGlx+ROsxtP75SdaYz+SZibZaEGQ3T5dYRb4pNjUKnt8ssdPsjScGjUiRA0nGAy6XK6WlhbwPZA9KEL3KIbDjSN1FEB4Xpm9YM7i1fN/3DBv2Ya3Pv9uyaqNmuaBL32+8KfXPvn2y6U/w9avl61/49NFn8z/UdOqhubWTxet2lVc0aZhwGcLV33708aqusavl/4857tVaFl8YIkGw4Iw/8d1ny9a3dpusMq6xpaPF6xYsWGHNnsE4PX55/2w/rOFK7VzAQuW/fzJwlUr1m/Xgi1Oz5dL1nzx3epgKAwZ+PL7VZ98u/Kj+cvh1NoOwKpNuyDZDTuK2ucQmLf0Z9gZLQsPLuCrUN75P6x554sl85ath/J+/t2aV2Z/s6u4PHbYCeWUdbx4vbrmnVv3fnbV9aPjUn0OyitTYYYIUpxXHhzv3Pr2dd8/eylLRYL00R4qxfxmVJbgCDQzzLQJ/fKMnqKm2nlbWEll0QA0fxasxAUo5bY3dp177yxRlzo2U6z/dMqqF+7pbkvVESRPQwZpiuRUmlSgCqcyvGK2S6kpBvS7AJrZ8K8K6ETytGlD9u0D5wThTJw8OfogqwrV7j1Tpmzs1s0xf35s1wOILS1ia2ssoEGSiZdc0mEIUA0Qy7J77901cWJo//5YVDvgT1CovOOX447TT28/8xgsnZ+zEptiv7pBRf+g7/2vAToUWzsU5KjtnpGLNDR0mPWh+dNPVxuN7S8RBDs8ayc0Nmpq/YdiHT6888QDrd9+698e+ysLBPfubZ4zJ2nqVG0KhA78oaU77OgvR8E+btxhirNoUftZ6UP79qE2ySlTqKOOUoDBYE4BaJoGrwM7AgcQhIjb7W5tdbS0NPt8PjC95ORkm81G283geOBXjM0Y3FwU2rlf1zNPcnp14Qj4m6oSJh1X7/DUNrldvpA3EIq3GbOS7f6QYNCxYEqeQNgbCO8srW9x+53eYCAkgKSZDLzbH+qdlxoMCxEB9lJKaxyyolIIsldeSqS8Dv70UiZdeG8F1L8okwGN+GIzQ20G9jCZTNFZ8iyQPUAbOcZqtaalpYHgaRJ4jIBBvTnnO48vMLhX/q1XTJw4ZmAoHPn6h/UVNQ1wTX5YvXnpz9v9gdCQ3gVTzxk1vG/XYDiyYtPu71ZslCQZlkAo0mHIFtghGA4bdHz/7rmDexZ0z8uA7EBkv245EISFoWk4CGyqvXeBFQfCEYhvi8xKS2FoyuMPNbWgljSI31tWEwiGNu8qkaK9PCprG1pdPtgnzmqprmuqqG2Gw5ta3aVVcOliwFng1O0npdCAPSEyKzV+QLdcbenXNTs3M6Wsqm7Zup0kRU45e+SNl07ompPa4vS+99VSh+vg74AnilPW8QSKV1iqwM68/sDkmmWPhH+8ObDgqtDi6wI//t/aj/7ZP4MIc0aR5A3KH17j+WsShC8YkQpTqp6kP3xkMiHz1z72VnEt3HB/3gX30+ql/1z21tLtyXTL2kcnfv/ydVazSeIUAf0oT6Neo2gOCRYNC0qgwTRlipAYBcRPQZ+Ljg+q/XU5YHdbBgxoXbAg+1//6jzgxGEx9e+f+8QTndtANNzLl28fPRqq/pB+LCoKGGCk0xihx0JbX83fnMLJQPDQLqZtmAYMaN/39UjNfUdHdDg6Pxd33GHi4pKvvDIWOIDs8zV/8UWsL6WqwvvO2u32CROiGzvyh5ZO9ysHRDlscQ5pmYwWR19YaBkyJLoRg8H8JUhJSbHZ7ImJCcnJKampaQkJCRzHBQIBl8slkCqTaEMDsAgSHW9l0xIUb4CQ5fD+6j75KUYdFxFljmXqHV5/MCJKSkVda5fMRH8oUtXoqmxwgcI5fSGbRQ/W5wuCxojFlU2tnoCB50ACGxze9ERrfasX4kFXVFXNSrKbFJQ45EoJhPnCTDYlHnXXlGR97wJBEEBEm5qaIGPBYBB8D2QPTdoeHw/Kp5XlV1FaWSuJUrzNctl5Y/v1KLzgzJGXTBgVbzWXVtY5Pb6fNu4Etbz9qvNnTJk4buTAayZPuGvaJI6l124ramo9WidGq8U09byx115y9sQxg00GPWje5ZPGQRAWuFaxnY4Kw9AZyXGiJO3ch34p3r53P1wiONblC9Y1oZ+haxtbwoI4rG9XsOJNu/bBep8u2SaDbtveMpDPaBpHg+eY0wb1mnHpRG25fup5Q/v12FdeI0jSyH7dxg7vP6hPt2kXje+Wl67j2fLqE/9b88nqeNqgF4ddOhHz9+jAGlCX0H4c4FQVDSZCMjTB0hzHspyO1+t4HcPSBNw4tEFHoAfSVIqPHgZpoJomSgo+LihGi/jdQBpoQb22DxYBlvYb28KnEEaCJNBshXCp6VG9M5+b1jcis+c/OndfM01IBOogGL0gB3+QOV6oaEZ8QhbcCnH+vQsXb6senMKseW36kP7JLM9RqLcumgEdQcINQqFPQPTJRTq6oHkYY700D28mfzWEpqb9d9wBduf46ivaZOoxd272P/5xrF3dSDL56qsLXnrpSJonNDbuvfRSqCu3/6x1HvQF6Pree1pf1qMsOf/+t7bzYVP4nwDsVGhoiAUOxTJiRPteu52b+yxDh45oaelwTTosQ0pLO49e80cQd/bZnXvqtsydG9y7F1bQmDrffHOU4UlOttIdtjhtLZNacezjxrWf2wODwZzypKenZ2ZmQvVSlmVN7YBIJMIwDMUwfEEmIUpivYMy6MC1FPCxRLtQ08y2uHrkJAuSDP7m9IdqWzwmPR+RZJOey0mxu3whSZZd3mBjq9ftC1c3OSsanB5/CDykrsUDB0LFiSRJUVbADx3egMsf0vNsYXqcsLOEEGU2BX0LKaEIpC42tFI6nkmKA6kD/7Tb7TqdTlUVv98Hpgc6WlhYaPqlsdkOi8VkoGja7fXPXbxyw/a9DS2tvbvl3TD17AG9urg8Prc/1CUnrWteZmxvgijMyexVkA2lqGs85DG8XwvUGltdnrqmFljgpOCT7SsPGkP6doPX2kZHOCKs2bIHrKwwKwXcb+3mXf5gqNHhBu8e0LMLZL68ppEiyfGjBmSmJFQ3tNY1ObQUjgJULjzeAJwaMtDkcGltfVazEeqQW/eWLVy+bsfeUnj7ppwz+rrJ4wuy07WjTiAnqeOpJBqw/7BLZyiQBrjyFIlcSVVYFT06qRxbuzOa61pFc5TL0cmwQTkkEq2g5de0XB8RSAMlg/7pXAo4U3Q5Hic6iYGreutlQy7urq9par3k8YX7HWFOisB1lpBNHe/mMhLULeiWuVv/u3pFUcuoTHrxc+fkp6dQ6v9kpf8EokQije+/v6Vfv/rXX4c6N2O3g+AlXHAB+onkmAEtSbvllp5ffXXYLnkAWE3p3Xd7Oz0+1wHZd8TBpk8loJiH7b8K6mIePDgWOALwfv0J/TCPES41NeHQkXsAob5ea7Z1r1oVqa//VcOTnNjSQXGSp7Wb+DQKvFmNs2dDrmLFOdyshhgM5hQGXAvsDlAUVJPR6/WgUjabjee5cDhMJ8fTdovs9oPmcVmpFM9Ibh8BNrhuZ16cMS3eEowITm+wzuGF4xXkgFLP3BRRkqPj11FGHQe1Wp5ltOf3VEUFXQEPbHb7c9LigmEBlM8TCIM85qfFJQQCYjV6WkFsdim+oL57LsWzakTQ9ciRVKW5ucnhAIFRweisVsigned5NQoqxq8nJyP1tAHdwoK4asve979e9uSbc16dPb+xuTXeZqmqa4JUC7LSmHYPkINi5aQnQQYaW35XRxIo9Vuff//UzC9geeKNOZ98u6JzEXp2ydVxrMcfhPzUNLbCBRzev4fZqNu4e3+zw9nY4oqzmlKS4itrG2ubWvOzksE/u+VlKKq6dPWmWBJHJhQRvlm+AU4NGXjpg3n7K2ogsn/Pwm656Q0O98IVm9+cs/iJ1z/98rtVPMfF2X5LG+nx5SR1PPAgSpXRokgHl2gwtkcb8AarlEOgFu32v7cpsqySFQmOEIVjroeSBBqYE51OlRRGRtUIShVJJfIb7/3DAiqpEu3LohBoUQkRqgpRCTqVoUiFp/ivnpsyONe6u8o5/L4vy1pJRhQpNLfBcUaF91HVz91c//mP+wvY5rlPXxBvSRRolZL/qJFLTkmgOl40deq+GTO0MeJJls1/4QX72LHa1l8HSUJtvv/69Z0r/RqSy9XwzjttNXjQwg4DcgKhsrJjb5o7bAqS13vyi2KovPywY40kXXqpLjs7FojSuYCgGWJzcyxwwiHJxMsu69yqBlLk3769Ze7cpMsuM/ToEYvtxElXOpKMmzixc3FAWX2bNkFx4s4+G4+2gsH8BUlJScnLy0tISIyPjwfHEwQhFAp5PF6/3ycTqqFPIezDpSVEymrCpXVMgpVJtCnBiLprf9/sRKsJjYrpC4bL6lu7Ziclx5npA/PHQr32gLygVgcAJAS2ciyt4xjYtn1/PewDkpmeYOmdYI7sKVdBDiFBWRFqm32rtkktLghymSngj/HxCQaD3u1y19fXRyIRELzExMQuXbr8tkY8ABT06ovG3zvjotGDeqYnxXEM09Di/HD+T1v3lPAc6rYTEQ4OU6mhTd3OHuyN0qGSfkx1dookE+zmlHibtsTbDtOlCNwyIznO6fat3LjTFwiZDPq+PQriLCaPP1xUWu30+nsXZkM6FbUNgZCQYLP8tH6bw+VhGWrL3nK31x9L5QiQJGE3G7WzJ8dbtcKCy9161aRrLhzbt2tOgs0Myr+7tOY/732F+2oeEZmgZJJGC8UcXKLB2B5tkKpEUve9MG/SfR9f//gHZ90+c2VxhGCYaKPeL3NgJ3Xjfu9V/1l2+bNrr3hmeYVL67j3e0Gf0qjAyVGlO6QsBFpUklXRDATHlNX/ZShCVSIkt+aVy4em+Vs9noEzvihTWZmET/1xuM7tIQlqn0O58dFvLFz9D2/elGyxQhyafANNoY85JoSGhqIrrmg/sErilClJU6eir7ffCihK9zlzur73XodZzjQ8K1e2PUFH6XRcaqq23oZv82ZQwVjglzhsCkowqHQeRPSkQlXdy5Z1FlG4dElXXNG+oybApaR06AELCvRHT3/3q4Bsd27aCpWUlP3f/7l/+ilx8uQOJWrPSVg6fV5eSqemPKG+vnjaNFQcPNoKBvOXhGGYhIQEkC5QO5/PFwwGQPMMBkNcXHwkEiZT4tiUeLHFTVtNuvx0OjoICpueEKlqNNU1De+aHm9Bo1mW1jo27q2uaHA6vAFtiEhFUYMRQVKUQDgCMZC+rKphAa3C8uOWUk8wDMqXmxo3qjBN2LlfcnggZT4/nctJZVPj0cx4YYHPS5c42u12S5LI8zqtjREcD3LIsmzc7+hbXlRauXT1JjCoay4ef98Nl953/SXD+nYBmVy1cVd2WjJFEkVlNe3HLJEkec/+KoqkMlIS9Tr0Veny+KCM2lbYEw2EQNHcER7raEPPc9PRGadoy5SzR0XnF+vI6UP7hiLCtuJySHlAj3zQvNSkOPgLu3rLXlGUu+RmhAVh694yqNFs2Ln/yyU/b9hZKghyRJTAUWNJHAE9z08cM0g7+81XnJ+XhUaV27C9aMO2vV3zsm67+oK/33zZzZdPTEu0h8KR7XtLtaNOICep4z09e1v327/qe/PCnrd/MfiG+f1unTPg5rn9b/xy5D1L7ptbuQ/2gHtDIoJIoNCUyhsr/ARFs7KPIM3fLlqmkoqAns+DOyyC9os1lkGMHD1OFqIb4OCoXsFGqtHpnbO6bM7asrmryhSfB/0+En1aDLZrS/QfSAqlpsgqel4EDA6pm0xITtQGgdrqD/npIjodHTqmuNLZ97avB9/49ZAbv+hzy7c9b/m+z21zB9/y2eC75814b/segYbDQQjRDQ+7QzromTKUc4iI5jy2xPIAH3a0DkfAKxQrAq8QCzvIBOqoKqHmweiRyDGDaOfooVpS8ApZgj2i5UMFgCTgFSK1s8CC9oB/0A9JKP8yCkDCgkqIcAotQUhHSxDlAq3AjkdEpSj4WNM0ueTFG4cl6X1kdY+LP1++H/w2LBLR4XZVf8dHcH4TMik880kRwQp/GzsgK80Gd0Wsb+zv8JO/FEokUvnYY+6VK2NhpMhs8tVXd5je4BcBpyq58cbAzp2xMHzGeD5lxox+q1d3HqUwVFYWOfAcGhha52nKArt3H7YT42E5bArhqirh5GnmOhzaY12xQDuyH37Y0A09YNAePj1dX1AQCxzAs3btCezQ2AFQODCfzkoPRhR3zjmmfv1i4cNxMpYu2hzdeZzYcEWFqX9/PNoKBvNXBupKYE1aT0iz2UzTtNfr8Xq9BHhXt2xVEIXKRqGuOVJWByam71XAxFnCe8qttY2n9c7JSrZDDaq8wbl2V+XqHeUtnkBVk6um2V3T4gG/a3EHIAaC5fWt1c3uldvLNxXXuHxBjqF75iYPyowX1+8S6lr4ggx930KwQKiRsumJQk0TWCWfnwHfwxzHgda5XC6f3x+VzzjIqjbI5G+myeH6+od1C5ZvaHI4dTyXmhQPagfxHMdYzMaM5LjqhtbFP63XLA5el6zaWFbTnJZoS02ONxn1HENt31eBnqaLsnLDdhmyzVAG/S/PYcuyDJxRW9q1Ch5CfjbqKerxQe2X7NsdDbLVD72qTa1us1GfnpxQUV3f4vL17ZYz/eIzZ0xGy6Be+fAubt5VEj4wUR4oK+Q8+orQIqOVWQpOrC0Qhk3F5dVffL/2p3XbYH/wydzMVIMODfvARDvZnlhOUserd/r2VzaWVNbuq3LtqmnaXRHZWeXfXevZUFz50jtL+05476yHvqsIEwYVHMrMKMp5veJpxS8qcUalYtqlI0mZ4mSaVBmJ4EWCgTeHVglKVcmouTGKwMkKr0pUVPk0KOQpsCkMf8xFmlWQG8AhIIEyiQ5EoiCSkCAD2kPJ6g8bGqc8ufLC57dc9OJGv6LVY8Iqmlr8UKInECW5qKp5W6Nza0Pr3pqq0uqi4grH7org1v3eD+Zt7nvB6yP+b+HqChGSlUhGoWWFpBWCV1UGzkurKuRcW2SSgB1kEoqmgEFClmSSkileJCkGdWRFjVWcIjEKCzIWTQcSMKAmTVQEFS4CFApeGfg+UhQSTUfOUARNwU2r0hB54ESKygRlSpBAUlXIEBwCaXMyWlhaFdD8B6pCq5KWN+36UOoRf5UHDggW+jHru+cuOrdHvki6L7rnlTeWNSsyfA4CImn6hR9wjo3yZmrOstXZFv7OOyZSUC+DE6OZ0AHseMeEf8uWDkPS82lpHToKHiNyIKA9fxULRzH27Nlz3rykyy6LhaOARraf/M12+ukdhnVpe/YpFu4E2JE2noeGZeTIDg1BQKDd2P0nHara8tVXHWZ+B5KnTUs8XAsqyIZl+PBY4ACOefOO0tglNjc3fvDBnzkaDchPwkUXxQIHOJafDE7O0hl69Ohw32okTp6MR1vBYP6y6HS6IUOGpKeng01BjT8cDjscDoqik5NTREmiUuK59EQlGFb8YS4jkU2J9y5dj0YDJMngjv3M5r2ndc/oV5BGUWRElHxojE3Z5Q/Vt3phxR+KSAoYolTj8MI6rMCrKCk8y5zeL79vvFFYsVmsd7AJNtgpuKWIMuqVYCS4qUgNi7ruOV5CBrWzHEAUxYaGBvDPwsLC3r17x3L/mxg1qI/FaKhrdj737pdvfrLglQ+++vy71VCiM4b2tVlMZw7vz7L0tys3P/T8ey/N+vLB59/7cuk6iBk3vG+C3WoxGft2y3V7g4+99vGrH3797FtzvlyyFiqbIwf00Kzp92PQ8ykJNlixmvTgn7DSJTfTiEZaJFMTbTaredHKjRRJ9u+eP3xAz6H9esAy6cwRNEU3u3y1Dei3YEVVf95WfP9/3rn3mbdheeatOdpc58Gw8NnClVokLP/39Nvzlqw+fWg/Hc8u/Xn7E69//Pachc++9XlpTRMo6MDeJ74D/0nqeMhX0LiYIUJlWRmubAupOkk1CDUdSadGdE3LdtVOvPuLOn+0SyZJPnPrGV//Y9zz12Sve/6ygRlmMA/QHRBA2MwSAqWgLrYgTmBECimLlF6iUP0fxC023MmBaiiSIPACVaTUEEFKoEESOgqkRgYhRL4AiyoRXKSk1f3l6j3zV25dvHqVxAYY1KTFC1oDWidQexjUlSN+QmRpkSYkjlAlVQnxsotVA6BzW0scZ9/97ooiL+SJRNJFwAUgSZkgBQiDqiFbI8H8wkw0G/DGichdIC1YZFb2K+BiyLdgN6SrUelC6UDlBy6lBGmhTRAGt0MJyhRcCpS1aJth9MeWgycCzTXQChdVPIiP/YBBqwojByWSB/eLpkbD6VBSSPKiKR1amz8S8AGb88R5NwxPjoj6O15a9PjcojBtZOVwtAHx9/LO/F0RlbhgSKGROrk75p2s+DZtOvpza5LTeSy95tBDcUZjwzvvBPbsiUUdgI2Pz3niifZPN+kLCvj0gyNQGbp16zzESOOsWa5ly2KBQ4FTVD7ySFtLIGDq3btza6F71SrZf0hvewi6fvghFjh+qILwa6cocC1fDkWIBQ6QfNVVha++Sh/ukQmK5+1nnRULHEByuWqefbb93NxtgPzUvf46FBbyFov644FMJk6Z0kG2bWec8YutXidn6VDL5OTJHX59gNv4SDNAYDCYvwhQ+XE6nWB3gYAfXhMSEsxms8/nc7vd/nBI368rbTejmp2iBrfvh7obE29hEqwUxwo1jaEfN/ZgiPMGFnTPSrKbDeA50R+nUd22yeWPtSCpqPlIz7PJdvPgrukXD8yPb2rxLdukRkQ63kLyLGwjeU5qcZE6FuqOfNdMtjCLj3Ygr6urgywxDGO32202WyAQ8Hg8x1hbOxLw5/2hW6YO6V3IMkxZTWNVY2tygu3SCSO65mfB1pGDel11/un5GckgqFUNDkVR8zOTIWb0kL6wFeTnwrNGDO1TYDLoymubm1o9SXHWi84cMmbowc4dkPPkeGtyvA1MLBZFEAk2c1K8tX1/To5jYbd4mxkuTiwqio7jB/TMT0mwj+zfDU4HMQa9rkt2WkqirUtOOuh0KCx2z88E8dP2B9KTE7rnpcEVbmhx2swmSNZqMUL6sYWFgtIJdgtkwGTSt8XzPAtbMlMTr7lwbLfcdF8wXFxeB55ekJVy46UTIM1Y6icO+tFHH42tnkws3Fi2pSRI0iJB6ec9cdH/Tepy49ndLhuV080UqmgRgs5EkMDWQEt5jTD59BwwkQjF5WclD+6dZ0+MYxWKoGQRtVDJ4D8CwXkUrq5ZaPbKskobOIolQhLBBkkkgqhpC3kVVVLr+WxlqUpxlCrfdk5XS5zVLVG1DrHFI1E0wzOofYuB86DWOpZRmK1lrcs2lcmknqT4RyYPB8MiYQcFzdfQAdChFmfwre+KZLjTKOHRK/v/57ret0wouOz07n2ydC6vp8bD8JIrTJo2l9TPmNiD0z56iiBRrEjQ/ghZ2RJu9Uuo3zfL0PBJJ0TwK9Q4qaDSeUmKpDgwOY7wkwrvVsiSVsKip1lwO9T2SMkqVedSG9yi0y+pBMvx0bZBIqKikT7hZGB9TAS0TSXr3UqjW/SFVMJCE2SEIyCaBjdGykiQYZIMoCwRvELQZEgkuQYPUdca9oVpkxGELwyVIMi49vV0FMIkZSC488dk+V2Nu4s9y3ZWljVL547MhYN/6dCjAd9ZcOr7Z61zerwf/PPiRANY8u9qGmxsbEw5wmiQvxnf5s2oaetQaIsl6coruaSkWPhXIjoczZ980qHuax01yn7mmbFAFBCz1gULYoEDpFx7rS4nJxaI4vjmG+/atbFAFDkYhFqsQVMyVW147736116LbjkIY7OBkLCJibEwvJU07Vm71rloUXDv3rgJEzrUjKES79u4MXhA/+InTUq67LK2B7QovZ42GFDHxYMdJNB9ClfPPGQIn5ERi4kiNDSUzJhhHzcuZfr0tq75kAIhyx3KGyottQwbFisIFEWSqp9+uv7117VgexIvuaRtt9+AGom0fPVVYNeuWLgdcJU6ThgQHWeyZPp0bXgbDfCirAceyH/++cMKngaflubfvj186FzhweJiKDi8+4eYlao2zZ4NJS18/fX2Lq2KItyNHfIJlzfpiivg+sfCUY7xHusM3BJwA6BcHSD3iSd+cYxQ4PeXDgD579AoDdhOO83Uv38s8Cthk5LClZXtf+NIueYauFsO+0wIBoP56wDiBD6mQ+hhxe/3CYJgNBpYlhMI1ZCSKDY65BY3oSr6nrmgZIogcpnJUrNbCYTF+hYuEEqzGtJT7EmJVpvZYNLzoBI6jrUY+HirISXOkpsaV5hi72rm491eYU95pKyW1PF8TirJ0LTFqATDbJyVIAmhzsFlpZhG9PX4fKIomkwmsJMQSB6opt5gjAIKarVaY/n+rcDJ+/co6FmY3bMgc0CP/NOH9uvdNQ9qqbAJamJZacn9eqCpzHt3yRnWr9uZowYWZKe3VQ7NRkOvLrk98rNgGdy78PRhfQf07NK+6mjQ84U56UP6dgXd0uLhNT8rrX/PggS7tc3oUDqF2d3yMk1GNHpNG7BDWnJC3255vbrmtjlh17zM/j3y4ZXn2O75WZB5cLb2J+2SmwGRWWlJ+dnpsDK0b7e2BYKJ8eCHGYN7d2kfD0thToZex6cmJfTtnt8jPwNOCuUdO7w/XIFYuieO2trak/QvE4gWodKyyjCyfEYXc/8u+f275Y8cVHDnLRfuev/ypMQqMBBS5lftLhWgiiwHnv9se9zZr8Sd/ab9wpk+UBKZZqINWc4Q+9Sc4tyL3i685uMeMz5Jv2xmn5u/2N2sP/P2WdaJb+onzjz9rnnoCdbYaaG6gNqoXKLxofc3pl78VrdrP+k1/bOMS98594m11X64y8DSmH1NRPdrvvz7rO0CqWdUvyKHu936WcaMz3Onfb6lMTol7hGgJZ6S9LlJaQO7FvbsUjiqf86dkwcvf/760QmeCKNnZP+eSseGohYFteIJIYbb3UBc9PeFcRe91eP6z3pc92nS5HfPuffrLWgufpZUQV8ht9x7C/cmnfuKbeJLCRP+vbLBfMMrG5MvemPUtFdaQMUYv0MgXvy2MWHSzLwr34WCdJ8xJ3nq7Iwp7z7yRUmVXxftWQp3P9cUIGZ/syP+4pk5V73f47rP86/+JGnCpw/NLKvzGOFdgE8ACTpIEBfc/lbSeW/FT5w5+uZ31zUahtzwSdbUt3rdMLfw6s8Szn/t1a1kCHQWSaO2HBEdcm1CIPhnb7noqVuGJtDEnB92Dbplbku0G3T0yF9I4RDQjrGfpIJhcV9tQ36SPS+ZIWQo4K8ANUOif+BfkON2t8TxQ4lEvOvXxwLtiNTUHNYHjpFIfX2405TfktPZvk0DfEaby6sDYkvHyWr4TqOVgAlUPf445FCVZfCuSHV15n33xbYdQHQ6Oyel4V65cv8ttwj1hwwwJXs8bdV30L+kK64A69OCGvHnntt54ulQScmuc86pef55rZUMCti6aNH20aNhPf2OO9oUUSPx0ks79KyDgpTdc4933Tp4lyGFin/+E5Lq/KgbUPP006jnZ3vD/DWIra3BoqJY4FAa330X3m7tXpN9Pu/PP++ZMmXnWWe1fwetp53Wf+3a3CefRKZ6ZJi4uKyHHur8wFvNc8/tvvBCUGh40+FEcLr9d9yx//bbs/7xD2PPnrGdosh+P1zSWOAAoYoKlMNDOew9Fiou/sWhShmrFfU1PYB50CBb9P36RX5/6YBw6WEeeRcaGrTr/xvo0DIJt+7RB4/BYDB/BUAqCgsLbTYbfLWATblcTkVRIUhRNLifJIlUgtU0og9lNoCGyb5gcFcZm2iXnV70V4YkwNOE6qbg5iLy5x3xRWVd/L6BNt3w9LjT8pJG5SYNTbH21VHZzc2W7UXSmu2hHSUSckX4iyaxSXEkRSmBkFDVGKlsiFQ2skl2/YBuoqpwHAfndTpbeZ3OYrHwvC46fQKRlJSU1um54t8G2CVq/irIgSUpHgp7iFBYTIaCnIze3fLg1WTo+LdMx3PZ6cmwNXpsx+95SBkiUxPj26eZnIBi2j/kxrEMZOCwUxTAGWFT+/PaLCaIsZiMYH2w0t4VNSBG20Hbs/0Cp4YswWuHeFhgZ+1wOFdeVnr3guy8rLTO5T1RkL+zxfYP4paXV729ZCd6loyVmufcYNPL4D0QDwpBK5HJjy2Zt8mhEhJFy445t9uN4X/NKXvyw59UkuAZ3v/1DTTq6knuaiZHz3jBo5hUFk2aB05IkpQg+xiR1ttlb8hOML7hedk/v3CByJBL1lWe//hiDuyKkTkJtY8RtA60jBDAliA6bKKJHbNvy7OFtzVSA69/X1VY1JGSEEmVUymQLhchxW19a0K/nEM/PCqcmNxT0jLgzq+iDYbKe/83cfoZ6SjNAxd+5baq0x9ZpPWk/O+1I+6c0pOIMP/6ZsNz766X4bZSZYnSkYrA0+EQaWJU6v5LRj46owsFnwKFnLl47y1vrIRyEYrPztmdSoRQOJKmnHOupgzc4GlvlTtohvALskKROooMCZSeUA2k7F/39vVD03UCEyypM4y88fkQZRWJMLrGkAnwR0rlBFKimM//feGkAVZO4QmaGHX33LWlDopkacknk4yiQiRNqBShgtsJ8AZdN6HnzDtOg/qOivqBHvLhOSIysa6i+qwbPgnq7Ea9vH32bVnGIKsaZOrYBzYVFIWjKMiAMnd569RnF14yKmPuP86UKf5oKUDtPfoIZrSFElaCpGQgqIBMGkMEoUctu8TO7dv7HXVkiGMH6qOR2lowioa33+48vzPApaRAnT7hwgtRpbbdD0u/gKqGSkvL/vY3UJ1YzAEgnS5vv50waRLJcXB2x/z5JTfc0HloSuvIkbAb8pwDX3a+zZt3jh9/2EEsoWqb+8QT6XfdBaYKWtK5IHDSHnPn2seN04Llf/97zbPPautQwOx//Stp6lSou4PvlT/4YNPs2domiM9++OHOFWWxubnkxhvbD+95WKAI3T76SJebGwu3I7hvX/G0aeADsfChoOI89RRjNpfcfHMs6lAsQ4f2WriQTfg13S0UJVhcDNbhXr48FnPMUDpd3LnnZtx1F5So7e34BVS1+fPP999669EHHYWSFrz0UuqNN7a/yGC51U8/DfdkLNwOcOO8//wHtZfCrRgtEbwRnkNbdwFINv+FF1KmTz9KYyMAb/fuCy7QHjUsfP31tFtv1eJ/md9ROrjn4X0H9+vcrxju0sLXXoufNOno2T4SIMbF11zj+PprWE+44AK49zq0UWMwmL8ggUBg165dLS0twWDQaDRGRzqJ+Hw+vV4PQUEQGJphWj2BDXsUX5COt7IJtnBpLXzBkhyj75UX2lfFJsULleiJAxX9vIgqiKiDAPrZWSEpqFLRUFehbSY+J1WobZYanfD9zMRbDYN7eL/7Was2MIk20+gBrWHUGzM1NZWmacgMrCcmJkaVT4IKf2ZmZs+ePTvoza8lGApX1TVCBrWg2ai3mI0Gna5NwMIRocXpLq2sjQgiOFiX3EzQHm2rw+VpanGmJsV3cDOvP1jX2JIYb02wo0fpUFtoMFRSXgP7cxzbJScDZE7reFnb0OwLQE3tEIx6XVb6iW86O6lYt27d73qb/ziiv2yQtCIxqkij4T0oRlUYVaaRkUocx6CnzgiGVGk09KRKcEpYgQ8A8gI0EAlBSV5KmvzgQjdr0ssMQQtyRLGxzVa6jiFp0WDyiiaCFCmZkg69ACCCyMpoC0tK9mCJ2V/KEx70QBrJ+BX9A6/+JBIkp4bM4UpORr+jQMUMLJlQXKoiq0ogSB71jz1qDENPw0ERVEpELXE0nEuQLRIlo3ZHgoSySuCECzd7nvq8SGJ1CsPYaN/jl+Y9fmXfZB4NpiKpytPf/LR4F4scRUtV+0fVOyFhWW+Um+IiDpUK3PHSqhKHQSLFCMWM7Wp8+sr+j17aa3RqmFVbu1ncfdJ1CkU0+9ixd38cku0iBXZrsvt92bLXEnKSIi1QBoUIX/HUt1ureYIMQdoiySF3VoIiHacQOiPRbAnsswpVLBlWSZZQ1PcX7lq63QXSR4KiHSOUMCw7Y+ucGQV6nz8kDr7+q7UlIlzY6FU6JsDG0b0gMU5C97d3fyLJ0EWDUwmKj+YAvUOHBZkpunRy7E1RDAojbXcYJzy4eNStnzT4QHJB4I94+LEjOhzbhg1bxbIbcnO1ycRjGw5FaGzcd911a+PjV1IUqFEs9pdofP/9jV26dBY8AKrFe6dMKZ4+XQkGK/75z72XXHLYijJU3Df17Nn4wQexMEGY+vVDxtW+L1wUrXEp8777KJ63DB7cuZENVZ3feKP9HHr6fDSelQYUECrrqIAkuS49XRM8sJr855/Peuihw7aEsElJ3WbPBqXsnBkNiE+77bae8+cfVvAAQ9euPb74Iv7cc2PhdsCpC199NePuuzskDi6acPHF4ACDdu/uu3z5sQuee+VKKNpKmobreeyCB3YdN3Fi3rPP9l+/fpTH0/PLL9FjhMf+15ckQZt7ffNN51Eo24BNvb79Nu2WW9pf5MZZs+C9OKzgAc1z5qzPygIPh5un6OqroUSdBQ+Am7n0zjvXmM3tR2HtDJeWBh4IK7/60bXfWjrINmjYtpEjD/vgKHwQiq688hezfSTADFG/4uhtYx8/HgseBoMBGIYBl7NarcnJybAOyuf3+00mk8FgBNnz+33NLc1qkt00si+THCe7feH9NagRD77naFoRJH2XbD43jctMoi0GeOUyU0DwmAQb1EgpHcdlp/K5qWxyHJeeqMoyn51KRmdmEx3ucFEFybNo4oSCDMOYARLP8Dyv0+mam5vC4ZDBYIiPjwPNg8yAbUL2zGZz+w6Kv42ahuaXZy948YNvXp49H5Yn3pzzn3e+WLlhuxCt4dQ1Od7/8vunZn7+ybervvlx49tfLHn8tY+Xrd0cjE5f9POW3S9/9O3mnWiA/PbsKi578cP567aisdMgnTWbdz35xmczP//+y6XrPvl25RNvfj573tKG5lbYOmfRihfe/xrO3n6ByGgymEM4Sdvxbnp5zbtLttMqLzNC3ZzbUlCzJ3wYKIEkggTRf9pblS6GUiMWnnDMvZWmxCc/2/7Pj7fCPnqG8n99PclQz3xT+sjrq0STh4jEj8sPvXnv+QWpcWBi5U2eKf+et72OI8CrFLJfj8RNz17c1o6HGqYUUi83v3LbhCtG96Y4Ys2+pin3v+/m0wiVTOCp2q+nkSrpdQfeX1r14Ac/ybSeJ4kds6/JUDwCobdZGZI5tIm2XTseQYMQiu/ffeY1Z6QQlBUNm0JIQUV//T8Wfbm1UWQjlCwsevSCYf1Su14ws5kxs4owqpD4+N83pJoFkqK9QfKaJ+Yt2u4TqUgiyZd+Oc3CcTMX7bn1jZUESamqjpMdd0zqfsXYfvEmU3ymdeyNs7dUhxROHp3HrXz+WvC/IMMbIkJRi+hsKB85oJtER+5/ffeL35fRRJNM2G45M/Hv08ZlWpRARJyzeNtNs8oZVZAIZXiv3DXPjicUdvD9X28rao7qG9vf6vzwsWm5GfZIWHh+7rr/zN+rUDyh6G6bmPfybUNoRXeMzXgSfDOCaMmyh5Dve2LprHX7rIacZ+4ZdcOINCSvx/JFBPev6msRzGfdsWBHU+2VgxPef3AKBSqPZnaI/aTUmajgKaqqqHCvKERJq3zb6xuXbd5NyGK+ybvirfsy7Mr2HXuOVzve/xiK4lq2rPqZZzxr1sCfn7gJE1JvvNE2blz77pRyIFD36qsNb78drqgAL4qfNCnrgQd0hz5pBiIR2r8/+9FHlUDAs26da8kS1w8/aI9mGfv0Sbz44uRrrunwNOBhCVdWNn/2mfO773ybNinhMOiZqW/fuHPOSb76amR3v/TnSpUkUJT6N9/0rFwJqgkumnjJJel33om69pEk2GbDu+9CaiBXxh49YOsvJngSokQi7h9/bP78c8/q1fCOQAxcGVP//ikzZoB1H73P559AqKxs18SJKdOmgc//hst7spVOcjr3TJkSqa3tvXhx+x8yMBjMXxaoS1dVVdXU1IBNgdEpimKxWEiSEkURdC8YDCYkJIL7QdDK8OHiinBJNaphQb3WbDD0zo9UNeh75gvVjWJjq75nnhIRQjtLjUN6+lZtoww6Q58CiAnvq2ZsJgjScRap2SVUNcLXKZyXthoNvQrY3DRPwC9JEqhm9KSBUCgEeQCviw4GE2AYOi0tvVu3bvZOfeB/LUWllS+8/43FqD9n9ECGphwu76rN6On6B26YYrOa356zaE9pTUFm8rB+3TiWrW92/Lh+F01RkyeMOH1ov2+Wrvl25eapE0aeffpQLTWN1Zt2vj9v+YVjB086c+SOotIP5y3z+EOnDeyem54SikRWbtrd4vKeMaT35LNHvzp73r6K+oE987NSDw4BkBBnG9qveyyAibJu3bqT2PGWbiNlXtaxW9+80sRzUC/whNWiGsfbX21avbueIERODQ7qlbv26bEiY3v20+2PzN6o0LKeJgNf3qiw1EWPLPx+Q6VIG42kc9/Ht6XadbGCqoQjJPe84t1WSWRlXb+epo3PTm1zPIqUFSL+utPYtx+4gFC1HoDkrS/+OHN5JSWhYSUr3r8hM5GnVc8bC+tuf3OFSrJGUqhdeKNNYSSKZNCUBofKTTvHoyhFIdnnbj3vkmEpEZoMRoja5uA3a/fOWrCWEy0C782y6/a+e0NZvb/vHcs4tVSQrN8+dcFZA9CwH5B3hSR2lgWH3/kuLXEyJ+987YremfY3F+2+7c1VyPFk9s5zs168ZQxBUSQlkaJuyJ1fbKpxE5Ki19F/u+a8fmmGXln69GTOQkQkkFc0QAnRbdpXZc5GQuTthkDFJ3eZeRmyL6k0rQTOveej7yp4SvbpeXPD3OlmhRjy9zmbir1QCJ4L7frwb/kmQWI4Rg42+PWFl/0nQNkIlT5/QNq8JyfQhxt75rBo7wkJuZQYign+9+P1D3+6I0Kbnrp+3D3n5zHHkogqOUXmxhdXfbWiZGCWsPSZq2wWvUqztBpRSRDwI4BOrKjg2SSxaJvnhie+cobC/ZPIeyf3gO8Xo46CC7Hr+PXVxGAwpwya45n69ct79tnDNkFjMJi/GmBxu3fvbm1tdTqdPM+DWYFogelpDXpJSUksy3q9Hppm0HgnUBl0+gIb90itaO5ySs+rkmwZO8i3Yquuew5tRkNeBTYXGQZ0863YQjK0cUiPUHG54osw8VZdt2ySovzrd6uhCDgel5NiGNgjoEq8TicIgtfrNRoMHM+D7Gmn1uv1ycnJsAmCer0uKyv79/fV1BwvOd728G1X6HhOkuQvv1u55OcdN0+dAK711MzPUxNs914/RXtWLToBesXLsxfkpCXeec1Fy3/eenTHG3/a4A++WrJh1/6Lxg2dePowUFO4jF5/8O/Pz4Jz/d+Mi+cs/KmspumK88aMGnRwBojfWaJTkpO3ryatKqAJNNTEZd+Aaz/uftlbhVe8Oej696Y9+sW6nVVovEiCT+KpD24cTdBGFvW8CytQFJVBg7WQClTc3d6ARHMEEZINlnSdTybQfHmQoErJycZQqp0HsYDUQeRip4yiEixJeW6bNJQiUEsQZEQg2UtGFcKOkD6pMIoQpkCLSStNCKAQtCxL8CqisTzRxHkdBO9QFJKj1Mh9r83Lu2pm96mvDbh25qT7P5n17U6CMgq0YJLlx64dYaSUXRUugqwV5GSC813+yKr4iz+Jv+SDxIs/TL3gk/H3ziEh01CpUIgmlwcuA2QKUkYPlVHi1DMKSAa8lIygchFTR6dQsgDxobD81Dvzpz7ycZ/pM1Mu/WD88yVbyiK0HAmElDK3A2kp479qTG89fKvQqO0LhFFiiCsvOJeQBE4RAwJTW+0mGCi+niTDCq0mGePy7IrKkmjmQYZNtJBGsw1dPIoOKiF43+D9OEYg91ENA8GD90Z/51WjP31wbDInP/D2kuvfLPJGCEKOoNZ9NAu7BJkjJCJCqNWNhA+UXZQVhQgTzLMf7/pqVXEyE/j28alxNgNJsZAmXG0FzQohwoERtIJO0wYSfhKNrPL9zuDFjy4Ih8I3DTOsnXXdlPPGGPVQVNTxF4PBYDrj3bjRv20bHm0Fg8G0AXIFmgfVw5SUlPj4eFAsMJNQKASeZbfbOY6DdYgxmUw+n8/l8ZBJdtPZw82j+jFxFlUQ1YjgWbZRhSpli9u7fFOksp7ScYSi8nlptNUku/26/Gx9jxzZ6/et3AoLCXaXnWKZMEx3Wv8Igx5uamxshLNA+h6vF05E07QxCpy3qakJDBNyBYYZDochn7FMHycUVUW1MahVkeQPa7ZA8PQhvdsGIwFJ616QbTHqa5taPb6AFnkUwhGhrLoBapHD+vfQHuEDf4PUbrx0wiXjR1jNRoiB6wxJ1Te1RheHIP55877+b/H/7N0NQFPl/jjwszFgIOJA1E3xZb6koKRDTUdSOdKuIyshvAlZKea9CnYr0FuJ/vobVlfB7lXQe030poFdvWDlZdwyRoVuelGGoUxDmSnKBJSJCAPG9n/OOc9gvIPC3vh+Wnies7Pt7HAezvme5znfx0pjPPJGKRSNkaf/zs6M+03O9QSrnmDUGwgnnXO9E1E9mlWRuW3JmEltRp5F0RcT7Whop3BmkcMiOOobHRrqHjCGOaIoiszFaWA1Otwl3Kob0bGZGoKu3X1faNcZPHgwHXnQP1G1IWMCKmUkPcfY9olmkvfXMZm1qIZRZTIM6QxTr9WjVWM6GRycDSwXNEEw0epq2Xqtt9OD1A3i1+aP1zoy65tQjOZJMO8TTc564maDrqKh/oG2sabGcFdXZxikZ7s3GgbXMw0oeCE/Ea8KgiozPcHWDyKc6qOXzdv4e/5whtaRcZ+BIlAHV52Ta11tw8/ZP8yNyci66qxvbGCSQwY7ojVhDeY5EloGingZ9x2IRkftIPZgJmFwbGAMIhxu12ob0XZiGRrJVJwMhoND692GQQ5mgjfNI0B/HViNrBcDJ+ftWjKGce+L76WBb2WW6pzZjeg3WqEjB8PQ1bHq//5N2djIvbtSf9E5NjH1+l3fVW5L/8GT0J39IpI31KOJgSI0HZOoYxoY9Q5Ek56Zd5P15NtpklY52FEQ16g3OCjKiLCNh4bU39m6Ytrf4sLZeicWA0bVAwCQqWKUy5b97OR09vHH7373XfMffX19fcXRo15LlrjNnEnPAQAAdN7o6enp7k7mEUFhFd2MhgK/wYPdXV1dGxrqUWSFAjBqfg1auKbm/h1NldOk0S5PCwY9OZ3tO97Ri0Mm2Cy9TWYHvFGuq7pfe/5XFN3pa7XaX6/X5l+qU15jOjs5jxvpKpjs9ow/6wlfFCjWoIixqorFYqE3v3PnDjpfRetQUVGOPgiFeeiDUBHFdbdvq5uamlARRXrUCVsfqK3T5sgV3+ee/XfWj2fO/zpkkMso7rDfbt1mMhjOVHKUZuhUd8TQIY1NhsZOUhKYQmteq613dXE2HQoP8Z82ed7sx93dyBPdRl3T96cKdhzIQI+/Hfz2csl1ehnQhpXGeAamjtA7Uhn7nXisMn599VjdPa6unBwVQevaYHDdH7/cd+JY56bWERrZ05JMpoECuMljPVHQ0chwfqBj//PM/QanBidDjbP+gc6xcXuG8kZFHRnMkcMrtor+jcfxVphMtFzrAIYcGxyFV/TSjAY9Wl2Svl3EaIrKCkMMM9wcr//Fm6EcxSga76B83qfx8P976Zd/vfX8/ElMwoWtZ04Y7YFWisHUEnr27rjfl335ZuUXb1QeXF7+5aulR8S//vv3V46EFWeEB/iTNzLRsSWJHB3O+NtEwRDh4FzP3PLarCtHYi7sWfXvd6avnmOY2HTJpfFBA5NJaOsi3/8Hy4090o1sfNTrWV/nKB40kcEUoR9M6J0Ids0xaRHhoNMzHFx0rpPGkp2eHcjR0smmUDI0bq/Dmb2kZ2mJJqfhI0egDTKH8+CXm79Of/Xbc3cbCP0wJ32dlmCt+Ljo7QNZHOadsCfHsXS6r3+r37Tr3446x6T1z3gPdqhnoe9Wx9AxiCaXBgOhaSDmxXw9d82/Cy5rDv8Lj0qnpxkYV6uJ2X/6qqmhdssbgnUvP+WEvhpLqzOw6cUAAANWU01N8bp15V99hU5JHhQWXn3nHe21a/RTNefOVR47NiwsrM1oHwCAgczFxYXNZqMYBgVUKJqiukned6OysKCgRaPRoEiPxXJEM8m+mmTfzjpnNru2ru6ets4wwsNhKt957jT3oCfc589yC/Bz8eU7jx/FGjrEwcPdeRzP9fFJbk9OR88OFs1mz5n2YKQHw4tTXfsAxY0oqEPnqFptHfp0OtcLCuE4HA76RPQp6NwVrRgK7bTa+rKyMn1TE1rMsZM0Zr11r6b26+wz6d/Lsk8XopDspWfnjhjq4eLsjE6uEbyQkZbMUU+O5I7LnaNPudFZGi4b6XRN6IFO39A0OvXleQ2ZMn4UeviMH+nhDrmvOmalMZ6eoWeQQ4Y3ODEdcr/6VPndukuSDT/uW+dhuNPk1ORMNK1KOH27lmEg+xaaIu+wYjBYKHJbs3j6IEMFGQExHN/5yz9FG899cKRi49HyZ94//em+TAZ5Q5oORUVtd6KOg5d2i6GZTLQomq1vaGq4Wc5uQFNkL9Eu4xwUgzGI7e++qvxm+/X0T26kf3r139u/2f7WS9OHebCbUFxCdvVkGPxGsF2YaqbeEe3pu/ZLqh0GuQxBfyYGebh7GAbxDn5304XjNcLFiU0OXGeCDLHwaqIawCL0NY5E3o0RhkHMiWM9QkSz/7FpZeG326JC5hmcyAb0mns1hrrap6ZyHaj4tKSq/sipsgbyi+q0TEKmdvv36RsO+nr0lXxHuro71evI2Bn9T27wlsCy79B/EWoYKM5k3msiLmtcs/ZueFc04cF95bNrvvz7T7fUTJffxXzz75/PPjbo3s+Jr04axb7e5Ppm3HGm/t6GxZOWPT2+ydHFEa2j3kXnQJQRxJt/O8Nfevj05coJzqpv3n/y0PqWwZrRL/TcDdb01z5n3S//ePnMqLA5ZDUg++ay2mxUAMAAVFdcfO/kSVxAZ2NKpfY6eZ1Yd+/eje3bOfPnD5k3j34KAAAQFFzduXMHBXjoZAZNowiPzXbh8ngo3quuvufo6IRCO6ozJzFokFt9fT2KVeiYEC2gNxjuaKqqG7RaNuu+m5PT5HEOfhPYc6cNetqf/eTjrsLH9Y95O07wrh3kpGlqaCD092vu19WROTOrqqrQmyD379egYA9Fdw0N9egMBwWTKLRDy6CfqIiWRGEe+tDyiorycrKJD6/0o/HkDH5jiWhtuPijP7364VvLn5k7g8VymDl1ooFglFXcRfEYXg795WxqKqvQDEbxX+v2vQ6hN/HiuNdq66tNOnaizfXxnrR3P/5HyXVyrF1HR4d5s6atfuV59FgZJoZREzpjpTEeOVgcWjUG0cBgDiEeOBuGsAmXyaO8dr/3Mgrr6gniN82VDf/I16NACC2kJztMMvQOTHJkcF0jOlc3MKaOc9n6+lNOuvsosmoyOJw6f/aTL374+J85pwoLHQ2OBgba+VBA5UDeBcZgOBKN6NwevZxlaCQYTTqWtgmVyGCJvKWP6qSJwq8GlqGpCVUXclo//bGxDk01TQ5sJqFb8KfP3/5n0fNbf/j3uXL8BWhkIxnDCe3vBhR2GZgoZCLHgWh0YhkMzgy9M1PnxNQ5MHROzgThzEDRKfpEhsHTzWndK084UJcqzpXq/FYeCEs6s+Zw8avJZ5+I/PK9/bIlm7+/5+CiJ9eqCX1t9M7oW7P0teStdOQtZlScomd8kXPtyTWfi2Mz3zv86z9Oq/+Zd/dvktJjeTcIQxXLoBs9bNAgR/ba8KdciCpCz0anMSv/Iln8f9K1X15Yuv3Ms298Xt9UQxicXRu165b7Ew7OTAb6CPKDmNQgFuTKGViEA9pEjixC66xDG1DHMKAH+a17rom6dRC9HYNozL1a/fYO2aQ300eGpgSsSPnn0f/+5Z0XEiIDdPV31iZ8P2fFsZ+VZc9MIb7/NGLKpNE1TNbv1n19T6N+cc6kD9fMJ/TOaK9g6upQrPyfC4ygP/zry2yFR+3lv0aMO3tg1XPzp+qdXdAH6cj4l3lGVfvs+wf1tU1bQnzWvyIgB0JE6422pIGF9ji8ZgCAgarpwYM2Y43oNBo083p8fFV29si1ax9ubD0AgL2iR8ZD4dP9+/fRhLv7kJEjR6LIBE07O7N5PB4dznl6eqJYC0ViKDBDRTTt6OiIwkI0x82NjP0aKCh4q6m5X11dXVZWhoooekQ/0bs1NpKnKIMHu6MYkkVBy6DICU2gD0KxHPostAB9Jx7duQpNMJlM9NPdfTB6lUajuXv3LvnEI3N2dBRMfWy6z8SRI4bRI9chsx6fPNjF6cczhecu/HpXU11TW3ejrHz/0awmvd5v8rihxjHxHtRpy8rv3K6sQg96RIRmrmz2DJ/xDg4OB78+ceVaKXoPtEy2LP+3skovj8H0bX5oi92vqaVfTj/QZ9EvB6asNMYjEzMSekfyhjw9U+9MxntMPfr5wpOTnxM4snRDCMLt8Inz+07faWBUE3qHBoaDwfGBnuDoGOw6tLDeodHgGv3y3M//NHuC+z0yuELRH4PBZDS66B9EPjl0mCeDvFm+yeDY5ERWAz1Rh6ImprOOwSEYLo0MZ3TOj4I39AwK8GqZgwmmq54xuIlg6xguKCLR63WCCR6Bj7mjp3UMp/Lahn3/OpV15sbXkvP0+psg+z/WOrgRTBc9YwjBcDUQjmRuGILlQDDROtAP9D7kv2QOFfSM80dvPBX+hKezropwcNDer//muwv/SJMd+U9BSUUNWux/sl9+KbzmSAZUKOBlG5hujUzPJsKhnhydjwx3DcQDncHxi7SfUcB66tJviV/++Mctx1Zs+uq95MyrFWpm41C0EXZ/EMx0IOZM9Nyz7jmPppsomHXQN/6YV7Ln8LlM6QUya4t+sIFZ/87Sx15/amITWi1GQyOT1eQwSM9E28dRh9aTjEIbyEiYwWhisAwstCZOOqaTAQXBhp5eJSLT6pD9ax98d8Vp/tv/OfD9hXrN9Scn6F+fr1/y3FMsRlN06Jwv33+J73ir9OaNZXPYRz9+dfTIEURT459Tzipv3pvOJf76zu/ISJypdW0yVBKu7x++/MqfdypvaeaNYfy8/+21rz7HGeTOQp9AEPWMJlZj07lbjSEbv6m9U/PHBZ7vvvmsgTWY7EFL/gLo/DXdX2QCANg3l/Hj3aZPxwXKxZdeOunmdiMhYXh4ODTiAQBMoWitvLwcRWgowEPhx/Dhw729vVHEhaZRcIWmUcTCYDA8PDxQPEbfk4YiOhSz0U1tVMMaA8VpaAKFfOjd0AvRHMRgQGdYDBSkoafQm9BdINGboCJ6OXrz6up7qEjf6YdeO2TIECcnJ/Se7u7ugwa5odcOHToUPYuWoe8MRDEhCvOo9+8XQz2GPDfPH63wwa+zP/+X5POvMv/xVebZopLR3KFBQkFzKCg/fxk9+4/D/yEfX0l0TS2NfiyWw+zpkyeN4ZbcrPj8yH/3fpWJHkf/e2oQ2/mZOY/TI6c36pp+PncRv5x6fJstp18OTFlpjIeqjKP+nqOhblDT3RoHMn0jub8TTa4sImPrKxM9qtwb7g7WV8TvPFz5gLzvzlVf56ZlDmq6xdGp6a+E4g4HZsNrC4SXv3gra+tT8c+5xT5J7Fo25uq+FX/786u6Jl0T4cg0aId5DCKou9+cDPWDm9SuTepBupuO5O1a5IUC9InkYAiGxkG6G6469RBdGZNsRCR0TGe0bvs/WCocft9dr0GxItmJ0fCguLSM+vAW9P1+TKLJHb1Dk9oNvTlRS+UF7VQjYXDSa1M+XJ6wOsDX/b4zCj/1WoYevT/Do0nnP/TqFx+KAqaNQ8Ev2ibOhgeDGstcdGoPXSULRVZU6MrQDWI6GF4SDZk+rNaLodMb7jMdGwmmDs0cptcFDC89/rfnn/YbjSJEBx3z1QWP/5gSGejVOMhBy2xsYurR3xQty0E/a3Dpfz4Qblr5HGFwoVbXmc2oHKQrd9GrB+vLyT8PKDhGf3zI7eTkStwZpFOj7T/IcJf6y9HTPx+NhF6Hou8Gx+Xr97MbSz99dXxJ6p+kn7yZ8u6b4zxdyXDVQLwgnHB6/1vZm+akbfi9B/rzx6z/Uflg97eXPB0r0/7fKyMGo52igWhyuV7LEL/3n4QvZQaWc/TT7j/tfH38KBcHvQ4F/Og3YCB0zo26CzWOL37wdYWm+vUn3BM2LHYmmsiNSP2OAACA5jRy5Oj168nBElvzevFF/pYtcCceAMDUgwcPtFotCrpQQIUiugkTJjz++ONjx45FwdVjjz3m5+eH5nt6eqL5KAxDhg0jh1JAAR6KxFDkhl7LZpO3saHoDkV66H3QNArP0DuTZ6NkojsHFBmin/THIfQcFM45OLDQ9ODBg+lAbty4cWh60qRJ06ZNGz16NIfDmTx58tSpU9GnowAP/UTLVFZWPmKM5+zkyPXijBjKaX9/HVqboCdnvr4kCC1ws/zulevq+samZ+f6RUUsHudNjgTm7ubK8+I4ObK0DY30o568VY8YPMiVO3SI2yBy3IhRI4ZFLl2EXoWC3d9uVd65VzNu5LCVLy+YK/BFn+g5ZDB6cwcms/kdyEc9dMLqgJWOj4f2CR11bxuDYXBlaAjHodRaovgDRX/a+0xmk46NIr8GpwYWU+fe6FpPNNSjb6InM1UOdqpjGlwIQnOP4Hx/9t7vZg8Z3ECgQIJJthmRIwV88VPNm9vSCTIiupe05um1z89kGPS6JuYDHRl86Rx0Q5n1DUwnFgoC0QwDCvNY1XUE0xGFcYxBjrUswrWJTEapR2tC6J00WubVkpJGg3b0SPdRwwYTjJbTAhSaMsjWI7IdsqaBHOGhiUE4M3ROqMYyu7jzC+3v5HiALAOZGEZT31ByvUyr1bmwnfmjx3CcHcm+mSwy1NQTTihUfYDelIGmCCfHJkdyQG8GGYganMmPJ5qa9NqbFerKirto86A/AryRvoMd0ZdxIbOKErVNhBv6x5GoIRrYdQ7akt9uV9do2c7Mx7wnubjU6JkcKrxGf1pQaKWv0jNYTWRCEycD4cpGoSg5REEDw+Ck091tcnQkG+TIm9rc0RRaoR4g/4qhL6t3vq7VT3whaTDXo/jAcrTR0SbWomf1RGU1cbOcqNToax/UNumduSMMS6Y5uekMfu99X3xR9eOOxXOneDQSro46vbKGOeONvU0NjSj+zNi4eH6gXxPD2YFsREW/dTKOQyt0m0E8/vv95TW68MedUj9+qY7BcUHBnUNDI8PBES3WTgGMjwfAgGUw1CgUv3388d3MTL1WO3jmTO+YGK+QEAjwAABt1NfXnz9PduPy8PBAkRWb3XHyNp1O9+uvv9bW1qLQ69atWzU1NSgwQ/Hh3bt3PT090Ml4dXX1kCFDUKRHJeQk84jcuXMHvSFaAM308vK6e/eOsxP6zxm9CXoWhY4oUETz0avu3bvH4/FQhEl9VFvodEuj0dy8eRN9HPpQX19fOobsVzW1dTpdk5urCz0EwkNAL6+uecBmO7l2sklBF6x3DPQmA3nS3Yh+MsnugOh3i6IBtKLobL0ehUkNWsLRWcfQs+pR6HbfwBzc4EAGOWRuFLTXMhvIzJBE4xenqt74+Ch36JC5/oLn500dxyVu3mn6/LjsZP6vzHotWs59sMNvX0S6uZA7n57sMYhe3aRnNDL1jAYm00nvSN2mRWbTdyLQTLSlnPTMBw76QYShXufgjCI9Z0Jn0Dc1MR2aqDv3yHYt04saZGxRT+idG5gojmpA64vCDSqwYXVZuRqJJhR0NKCoDb0BWjkUOzHJ8fma6skeno0OBrI/JFOvMzBZZPseioaYLINB16Q3ODo4kmEw2oBkt08dg8xPihYiqzd1C6IeBWIOTWydQy2TcGaSI5WjmSiIdUIhI/owA6ORvNtQz2pk6pzqUZDbqGfqUMDcxGhy0Dk0sLROOrbBoZ6hczY4kmEk+iwds4Glc2pkGRyb0C+ACvPI8BV9vW7+fJBrxGAo7xDv7vj+e1XZoPIH910Zjg56FEnrDWwnXZ0WrTh5hySDTKSDAk2mq0vDnTv/+uN9Z9aI338+3qFRcexddwct0eT8zSVd6JY0h3u1k4c7f/vpi9yRQ9mGeoLhTMan5EfpHAysu/eJGX/cc0Pj8vps5p6Nv3dycnZoJHSODeh7k3FsR+3ZEOMBAAAAoFsofkM/Wd2NmUmejBkMKCa8evVqQ0MDCvNQbIZ+jhgxAkVfCAr/UDh3757G3X0IWvLOnUpv79FoGfQUHeyhDxo+fHj1vXvonHTYsGEuLi4owJswYQLdBog/pnP0HYDt29+A/bHeGO/RaRoI4Zt7L1U4s/T36e6S9M1fKIqjQp3BjrrKz94MiAqZQzh0XytAH9IRTawmB71D40/F9aEbJdXVNz0dyuf5TRg6BMXKzijQ1FRXo72ygQyG9YOcHLjDPD083MeOGDSL7/XYJJ9qTbXHsi+5nPrfUt+pdSL+8e31LfuPN2kdVgdzP3pjoftgsqGfhn7TiIOh7orGJXjD/qs361/wH/rP915wd0EhdPdXlSDGAwAAAECfQwFeY2PjuXPnUPzGYjm4uLiiCa1Wi2I8FMVpNBo0gc7PKyoqRo0aVVdXh6K7cePG0Qld0Bz0Ey2GJqZMmYJiNtNunADQ7DnG0zdqP//29J5vFb+W1dY5DkcViorxUJDXhOK8Cc5V//fqU79/4SkURjjD5Qxz0+nRr6HJwe+PX12/fisqdOp7EXOGOg+herKSDYHUHkkPWGHQo4CcmmQ2McmhzRmEQUuMj9hTr3U5m/ZGwoFz+6XnRxjuf7rC940XFjQ5GBxMWkgbCcJRr712j/3yR5Jzv1Y891jjsS0vubC9Glg9yqwCMR4AAAAA+oNerz979uyDBw+cnJxQwIaiOCaVALO+vl6jqfLw8GxqaqqsrODxRqJosLy8nM/no8jw/v3qESO4KKjT6RrHjkVxHzlUMgDt2XWMRz0MTYaLF3/9SVZQUHqvrraBTDHk5fGs/6Sgp6cPJm9s01NDJEA7nnkZmnRkp1gmN2zvkCEef3rtpSGMxsFDXLWONS46cmhOMhA3GEprGHc1D2oeGG7crKy4c/9ObW1pRWVDw4PfzeLPHlqx6RjhwSqtanCa5lq9M27JvBkTHAly1PjmXpdox2YY6m9p2aFbfj79S+G8kcys5DVuLH2Dg8GJ7P3Z/S8dYjwAAAAA9JNKFMNVVHh6ev76668ajcaNSo+JAjkU73l5eTU16crLUYzHQ9GgWl2GIjoUBNbW1g4dOnTy5MnohaNHj3Z1bem7BIApe47xyJQq5E1ZDg0MtoOBcDBoyVQlZPigJ3NgMgbpmeQdbgQ51Dh+BTAPsnmtiUCx1qJV8dJbbmRB70I0ODox6xoZLuQOyXQgxzxkNjCIJmaTjsloYhJ6FpNwcWC4ODKn8YZ8Gf+y/xv/uN3gOGko84fPlnpxvA2sRgZB5oCh0Xv13SbGi+9/f+picSBX9/3+P7DJ2w6ZzmQWzR5F9RDjAQAAAKBfNTY2ovMNFLw5Ojo+oFJ0VldXoxgPBXsVFeVcLo/BYJSV3RozZqyLi0tTUxOK+iZNmoRfDEAn7DrGMyLbc8hz/1YpQKiZ3SQFAf2tUdeUryj+056fz6gdvfTFsRH+k93Z9x/U3iq/M3gIh812HDzImTfcc8SwIS7OLsOGjGayUPTnwGQ6MBwIbZ0u+0dZ0LNPsZzQr7aB7IpuIHPLEAxHQldPOLCvMYl5aw+rSwx+w27m7Ivk6D0N7N790iHGAwAAAEB/o2+0Ky8vv337ds39+426Rg7Ho76+HhVRRMdkMtHEWIqbmxuHw0HRIH4lAJ0YEDEesGZKteHxVXvdB7kU7AoZPtyZQY5XQTD0BgdCT7a7ooiMQd1CiehZZDMsOZ/ZRN11R3azRXsvuf8y9MymBkaTjtDXEuxLpcSBb0vSf5bWVjOCJlYd2vzmMM6QepaB3V2qzzYgxgMAAACAeZSUlFy/fh1FekPc3ZkODnSMx+VynZyc0Mxx48b5+fm5u5ODgAPQLYjxgIVtOXL+wwM/OblwfMeP5ns6urgPGu45xN2ZOcLTfaTHoCGDnL25xGA24eZIdq9E4R+TivwaqZst0c9aagy9X3+rLbxSrrx27+qNyqvq3+7U6FDEN0x3N2bZU6vDZw9xQq9zaWTqqPfoBYjxAAAAAGAeKJArLi5Wq9V0R02tVovmcLkjXF0HaTRVI0eOmjlzZk8GSAAAgRgPWNiP8l+jEtPLtExdvfY+i8ck6vUEgxxJncHErW4GvSOLNcyDM2KYh9fQIWxnp8YGnaFRV1Z+925N/R3NgzptI6FvIhwamESdI1M/1tVpvLf7U35eK5+fNWIomyA4jQwU2zUwmpw6Gue8KxDjAQAAAMA86urqfvnll5qaGicnJxTg0THeiBEjhgwZotPphg0bNm3aNLwoAN2BGA9YmM5Adsasrq1TV951rLpZVFpVWV17pbSiXPOgrIpVrW2qaXSoaWTVNBKaOkMTYdAZUOTHYjLrnRl6TzbhyWYOHVQ7caTzzMn8eX6PTR47iuXuSugbyXcmx36nen6SvTnJ0Rd611MTYjwAAAAAmFFlZWV1dfWDBw/UajUd4/F4vAkTJjg6Oo4cOZLNZuPlAOgOxHjAehkMeoLB1FNDmaPwzFFfU3qrvLLqQUMT4ewxYtwY6u49opFJMBm9baHrGYjxAAAAAGBmxcXF165do2M8b+9Rfn6PowAPPwdAz1hXjHfhwgU8BQBCNb2h/dOAdlLqBjwGGeuR2VYcmhoJpoOBICNAFOH1toGuh3Q6HcR4AAAAADAnFOBduXKlrq6uoqKCz+dPnTp1+PDh+DkAegba8QAAAAAAALAWt27dunz5ck1NzZ07dx577DEfHx8PDw/8HAA9g2I8GP8bAAAAAAAAq8Bmsx0dHRkMBvrp7Ozs4uKCnwCgNyDGAwAAAAAAwCqguA5BEyi6c3JyglQr4OFAjAcAAAAAAIBVoGM8BweHwYMHu7q64rkA9BLEeAAAAAAAAFgFFouFYjwXiqenJ54LQC9BjAcAAAAAAIC14HK5KMBzdXWFbCvgoUFeTQAAAAAAAKyIVqtlUXAZgN6AvJoAAAAAAABYFzabDQEeeBQQ4wEAAAAAAACA/YAYDwAAAAAAAADsB8R4AAAAAAAAAGA/IMYDAAAAAAAAAPsBMR4AAAAAAAAA2A+I8QAAAAAAAADAfkCMBwAAAAAAAAD2A2I8AAAAAAAAALAfEOMBAAAAAAAAgP2AGA8AAAAAAAAA7AfEeAAAAAAAAABgPyDGAwAAAAAAAAD7ATEeAAAAAAAAANgPiPEAAAAAAAAAwH5AjAcAAAAAAAAA9gNiPAAAAAAAAACwHxDjAQAAAAAAAID9gBgPAAAAAAAAAOwHxHgAAAAAAAAAYD8gxgMAAAAAAAAA+wExHgAAAAAAAADYD4jxAAAAAAAAAMB+QIwHAAAAAAAAAPYDYjwAAAAAAAAAsB8Q4wEAAAAAAACA/YAYDwAAAAAAAADsB8R4AAAAAAAAAGA/IMYDAAAAAAAAAPsBMR4AAAAAAAAA2A+I8QAAAAAAAADAfkCMBwAAAAAAAAD2A2I8AAAAAAAAALAfEOMNOPe1965VXFWozqCfaBrPBQAAAAAAANgFhsFgwJPAvtyr1dy4o7peWYJ+3qi8ptbcvPugsqqmsrGpES9BcXRw9HDz8hzkxeWMGu01bvRQ/hiv8ejnEFcOXgIAAAAAAABgI+RyOcR4duXSrcLC6/kXrucX3sgvv1eG5z4UHsdbwJ/z+JhZU0ZNm8j1wXMBAAAAAAAAVgxiPHug1zflXvoBPc6VyCuq1Xhun+JyRs0Y90TglGfRg8l0wHMBAAAAAIDZtemrdaemvLa+VttYW9eAHy5OrvSD7ejq6uzq6TbM23Os99Bx9M9h7iPwGwE7BTGebSu8fu5n5QkU3ZXeuYZn9TP0dwGFeU/5LPAbMxPPAgAAAAAA/eyKWnnp5oVfrp9VqM6UaUrx3Icy2GXIrPFCAV/oO+rxKaP88FxgRyDGs1Wyy9Jvzn516rIUl83uycmiF2e9EjBZhMsAAAAAAKBPNffVKrj2P7XmJp7bp0YMGTlrfMCzjy+ePeFJPAvYPojxbI/FoztTEOkBcF977859MpuRh5vX0MFeg9lD8BMAgN6DCgUAzfx9tQT8Oc9Oex4Fe4Oc3fAsYLMgxrMlZ0tk/z79xclL2bhsNeZNCXp57uuzxgfgMgD2CBLVAtCHoEIB0BnLXs0fMWTkc9NfXDj9pXHDJuBZwAZBjGcbSsp/PSr/5/FzR3DZKi2euTRM+Mb44Y/hMgC2DxLVAtCHoEIB0DXr6avl6OD43IyXnnv8JVTR8CxgUyDGs3Z1DbWHft5z5PQ/tQ11eJYVYzu5LJ37xhvPRDuxnPEsAGwNJKoFoA9BhQKgJy7cUKTm/gPVFFy2GqhaRQT+YdpoAS4DGwExnlUrvJ6/+/tP0U9cthH+/LnvPv/huGETcRkAGwGJagHoQ1ChAOiJB/U1KLr78uRevb4Jz7IyTKbDq/NWo0gP7tOzIRDjWa+v89KSv/u0rqEWl20KlzPq3eD/g1wswFZAoloA+hBUKAB66MQv336Zu/fq7Uu4bMUmjJjyauDqBY+/gMvAukGMZ6USjm9GMR4u2Ky3xZtenvs6LgBglSBRLQB9CCoUAD1U11Cb/N2nNney99Ls8Kjn3nNxcsVlYK0gxrNGm/61LudiFi7YuJfnvPZ28GZcAMCaQKJaAPoQVCgAes5Gb8ah+Y3xX7vwPfQTl4FVghjP6sQeijxd/BMu2IW5k55OWJ6CCwBYAUhUC0AfggoFQK/Y9M04NBcn16jn3ntpdjguA+sDMZ51eeWvQaV3f8MFO+LtOfart63u4i4YgCBRLQB9CCoUAL2ForvDp/bhgo1b9uQqFOnhArAyEONZkXmb7TwR5cktV/AUAJYAiWoB6ENQoQDorY/SY747/w0u2IXnpr+4KTQRF4A1gRjPWthrC56paaMFf3/zKC4AYF6QqBaAPgQVCoDeevuL189ePYULdmTWhCf/+voXuACsBorxHD788ENcAhYSeyiy6OZ5XLBf5dXq+3X35k56GpcBMJeE45v35+zUNTXisq2p0d4/UXjc3WWIr/cMPAsAy4EKBUBvrTsQkV8ixwX7cqvqhuLaGbEgFJeBdSgtLYUYz8L+mrnl+1++xQV7V1R6Hp0WzIT8ZsCMNv1r3X8LjuGCLTtd/HN1rWbuY3CVBFgSVCgAemtX1tYfCv+DC/ZIrbn5QHt/zqSncBlYAYjxLOzfp7/Y/+MuXBgYzv92Fq6eArOJPRR58tIPuGD7im6eLyo9v3D6i7gMgHlBhQKgt77OS/s8+zNcsF8XSws83bymjPLDZWBpKMaD+/EsRnZZuiF1NS4MMNsi9sK9EKC/QaJaAPoQVCgAeuu/BV/HZ8TiwgAQF5Lwuxkv4QKwKMi5YjHXKq7EHopUa27i8gDD5YxKWJ4Cmc1A/4FEtQD0IahQAPSW/Ncf13+5ChcGjO2v7hM+9gwuAMtBMR4TTwIzatDV7/jPhwM2wEPQd0dbAG0HXAagT73y1yA8Zb/++HkYngKgn0GFAqC3fqu4+lnm/8OFgQR9a/TdcQFYFMR4FvDPH5PyVadxYaBCWwBtB1wAoO/EHoq0+5FIkAs3FH+TfIQLAPQbqFAA9FZjU+Nnki23qm7g8kCCvjX67mgL4DKwHMi5Ym4l5b9++s0HuiYdLg9gl8suzpvyrMegobgMwCODRLUA9CGoUAA8hMT//F/OxSxcGHhQmFf14M6TkHbBokpLS6Edz9yOyv+pbajDhYENbQe0NXABgEf279Nf/PvMQVwYGA7+vOfrvDRcAKBPDcwKhb41LgDwUI7lpX579itcGKjQFkDbAReAhUCMZ1ZnS2THzx3BBUAQaGugbYILADwC2WXpXwdkV6vk7z4tvJ6PCwD0kQFbodC3Rt8dFwDopft1947K4TIBCW0HtDVwAVgCxHhmZW0XCGeND1jxzDr6IeDPwXPNCy6agkd3reLKjgF5dztS11C7+/tP0U9cBuCRDeQKhaDvjrYALgDQG0fk/7xeWYILAxvaDkfhBM+iIMYzH9ll6clL1jIIj9fg4dG/e/+vbxyMFP2JfuAnzA5tE7hoCh4FJKotvJ6f/N2nuADAo4EKBZmfwcNBUc1A697cNRTjQcRrQRDjmc831tE/mzPIc8Uz61L++PUrAZF4lqVZyZYBNgoS1SJf56WdGDC5MUC/ggqFQOZn8BCgd2Ib0HPVsmAMdDORXZZuSF2NC5az5IkIFNqN8hyDyybWHYhQqM7ggtlti9gbACmYQO+VlP+6em8o5DFCJoyYsnvVV4Oc3XAZgN6DCtWM7eSyd3X6+OGP4TIAXbp860Lk31/CBSuw+tmY155agwutmfl8L+WPX08eOQ0XgLnAGOjmY/GmqnlTgnatSI15/v91GOBZHDTlgYcDiWqbXb19KTX3H7gAwEOBCtUMMj+DXrGq05ihbsM6C/DMD07wLAViPHMovH7ulIVuOXNjD17yRMTuyK8+Df+HpbKq9ATaPmgr4QIAPQOJatv48uTeCzcUuABAL0GFagMyP4MeunzrglWNl7D62XfxlBVAWwZtH1wAZgQxnjn8rDyBp8xltBf/ef+w91765IuozJjn/9/jY2fhJ6yY+bcSsHWQlLUNvb4JmvLAQ4MK1R5sE9ATVtVUNZHrE+wfhgvWAZryLAJivH6HzrpyL/2AC2bxtzcOHn7rBArwUJg3YshIPNfqoa2EthUuANAda0hU6+zIHuY+YgJ3ioA/Z4gLB8+1KFSPIFEteAiWrVBDBw/39Z7+jO/vfh+wMkz4xrwpQeOHP8Z2csFPWw5kfgbdunFHZVWNeMuf+iOeshpo+6CthAvAXCDnSr/7qei7jV9F4YJZnNzyMAP7WDbnCm3rK8lP+z6HCwB06c+pqy3SBfqJifMmjJgyeeS0x8fMHD6Eh+dSbt+7dfX2ZdXtX9HPfNXpyvvl+AnzenKy6C8Re3EBgJ4xf4USC15eNGPJCM7I4e48lgMLz23tVtWN3yqu5lzMQg9LDQIJFQp07SvZ/qT/fowLloaOUDte6+Y+Uouc70X/7oNXAlbiAuh/kHPFHMzciNe1Mk2pxQO5LljVtgLWTHZZaubzUY9BQ8Pmvv73N4+iw2fUc+896/d8mwAPGTFkZMBj8yMC/7D55R0pf/x6xTPrvAYPx8+ZEdoy0PIAesWcFcpn1OObQxNPbrnywZJPBfw5Iz1GdxbgIehZ4WPPfLDkLwejJWsX/hm9Fj9hRlChQNesavdYMjsCT1kZqETmBzFev7OemEqiSH9r/6u4YJXOwd3toGfM3LkfRW57Vh35k3jTtNECPKs7QwcPjxT9yVKRHtz8AHrFbDvMrhWpn/8hY+H0F3G5x3gc7/B5b6LXfvT7XXiWGUGFAp35tazIesaTDJzybKDPAlywMmgroW2FC8AsIMbrX5duFt6+dwsXLOe/BV+/e/CNj4/9uUxTimdZpYrq24XX83EBgE6YOVFt2NzXt736uffQsbjcG3Skl7h8v5nDPLR9IFEt6CELZn5+CPOnLvpy3X9xwVygQoHOWE/zlKODoxXeiWcKmvLMDGK8/lV08xc8ZQnomLTn+23hOxfGZ8T+78pJPNe6/XL9LJ4CoBNmTsH6J/EmPPWwJnCnfLBkG4vZaYe0/gCJakEP2dyuMm7YxK/eNnd6GKhQoEPyX3/EU5b2auAffb1n4IJVsp5tNUBAjNe/FCo5njKjb84e/vjYnyN2Pbdm3+9TT+69XlmCn7AF53+DGA90xfyJartWo71fVHpe8+AuLnfiiYnz/rhwPS6YBSSqBT1hDRWqQVf/W+XVM8U/f52XdvDnPf85d1T2aw6qWfjpjnh7jn07eDMumAVUKNBeRfXti6UFuGBRvt7TX3t6LS5QdE260jvXcME6oG2FthgugP4HMV7/OltigRhv+7ebJIr03yqu4rJNOf9bHp4CoCPoTMvix61bVTf+Jdu/7kDEi9sDfvexYPXe0Of/8sSKPYu3H9+EzlPxQu28EhA5a3wALvQ/tJWsKhgG1smCFUp2Wfrn1NW//6vo2fjHI3Y+F3NoZcLxzXt/SPz0m/c3fPkmqlmoQnVx4f/Fma8MNWMXaKhQoD3rOWNZ/tQaRwdHXKCkntxrDfcKtQHneOYEMV4/qqi+fb/uHi6AnnmgvQ+XeUAXLHuaVXDtf++l/WHpZ/N3/fdjherMHZPREYrLlN/kHabPU/Gsdp59fDGeMgs4JQXdsshOgqK7d754YwM1WsPNu9c7ax9DFWr9l6tyLmbhcmuOLKenzJteAioUaMNKIpYXZy0LnPIsLlDQsenQz3twwZpAjGdOEOP1I2trJbcVsN1AFyyVqLb8XtnfsuKj94d3O07013lpKdK/4UJrM8cL8ZRZQKJa0C0zV6jb926t2L0YRXd5V3t6i/imf63rLMx7bvpLeMosoEKBNn6xgkw8I4aMfO3pNbhghI5W2sY6BsPqTvKtYYsNHBDj9aPSu7/hKdAbsN1AZyyVqPZaxZWYQyuPyrsZWLbZgR93oZfgggkex3vCiMm40P8gUS3omvkrVHzG+mK1Ehd6THpBgqdaGzp4GJ4yC6hQwFR9o/aq+hIuWA4K8FCYhwuUgmt5dJUxGPT0HOuBthjabrgA+hnEeP0I2qMeDmw30BmLJKotKj2/em+oqrwYl3vmHz8k4qnWRnk+zBgMDw0S1YIuWDbzc89duKHAU615DR6Bp8wFKhRoZg3nKk/5LHxx1jJcoBgMhoTjj5oLul/BOZ7ZQIzXj6A96uHAdgOdsUiiWhTg1dY/wIUe6+ww5unmhafMAhLVgi5YpEI9hIpqdYfHheraKjxlLlChQDOLn6sMd+f+4dkYXDD69uxXHfYisR5wjmc2EOP1o9saq8toZBPu1lTgKQBas0ii2odjmo7FlMegoXjKLOAGd9AFG6pQHfY6u1V1A0+ZC1Qo0MziscofFqwfO2wCLlDu1Wr2nNiGC9YKYjyzgRivH919UImnQG/U1tfiKQBM2Fai2tqGjpv+7pj3EgYkqgWdsaEK5TFo6OihfFwwcauqFE+ZC1Qo0MyyfQ7D5r7+3PQXccHor5ItXQ8saQ2gr6bZQIzXj6pqIMZ7GNpGiPFAB2zrwDDExQNPtdZZ+17/gQMq6JAN7Rg+ox7HU61VVKvxlBlBhQI0C7ZHTRst+MOCWFww+t+Vkyd++RYXKFaYVxOBdjyzgRivv9zX3mtsasQF0Bt1DRDjgQ7Y1oHB3ZWDp1qrNH+MBwdU0BEb2jEmj5yGp0w8qK/57vzXuGBGUKEAzVLX8R2YDn9csJ7t6ILLFG1D3cfHNuCCkRXm1UTqoK+WuUCM11/u3IdGvIcEMR7okG1dPnd36TjGg3Y8YCVsZcdYKlwRKfoTLpj46lRKb7Pd9gmoUIBmqdM8FODNGPcELhj9VbLF/BcQHw701TIbiPH6C3TUfGgQ44EO2dbl8/lTF+Gp1qAdD1gJm9gxnpv+4luLNuKCiWsVV47ID+CCeUGFAkhjU+N9rQVuZxVNEy97chUuGP3vysn/5B/FBRPW2VezFs7xzAVivP5i5rFZ7YmLkyueAsCEDSWq5Xl4LxKE4IIJi5yVQqJa0CFrrlBsR5fQOcsTlqdsCu1gnMm7NZV7vt/2oL4Gl80LKhRALHIdf4zX+D8uWI8LRvdqq/7fv9/Bhdagr+YABzFefxnqBjHeQ3JxGoSnADBhQ4lqfzd9ySBnN1wwIVGk4ykzgkS1oEMWr1AC/pzmx5yJgc/7h614Zt17L32S+NqBHzYVvhP8f3MnPY0XNfG/KyfX7vv9qctSXDY7qFAAMX/1cWMP3vDi1pEeo3GZYjAYtqTHoDAPl9ti4H+tCfTVNBuI8frLIPZgZ0c2LoDecIV2PNARW+n/jM5TO7x9CJ2VXlFfwgUzggMq6JDFK9TKZ97atSKVfqC4DkV3qOKgSA/Fe3iJdv595uC7B9+wbG9JqFDAIja8sHXG2Nm4YPTPn5LOFP+MCx0w4H/BgAQxXj/ydPPCU6A3XJ2hHQ+0ZSuJal+aHd5hgIf8ePG/eMq84AZX0J5tZX4uKi1Ikf5t9d7Qv2ZuwbMsByoUQDwHmfUE70/iTaJpYlwwQtEdqhe40DFrbMdjO8J1fDOBGK8feQ0ejqdAb0BfTdCeTSSqfWLivNjFHZ+Dfnv2q6yCDFwwLzglBe3ZSuZntPfmXvohMz9dokgvKj2P51oUVCiAeJjxIv5rT60Jm/s6Lhjdqrrxf0c7vp5owhrb8VycIcYzE4jx+hGP442nQG+MGMLDUwAYWX9HzYjAP+x47Z+40NrZq6e2fRuHC2YHp6SgPVvp+ezi5Bo45dn1L3yUHvPz7sivVjyzrs2wYOYHFQogjg6Og9lDcKE/BfuHrX42BheM0E644cs3a7T3cblT1tiOB/fjmA3EeP1olOdYPAV6A7YbaM+aE9UOHTx8y9Kda9qlO6Pdqrrx9hdtL8GaEySqBe3ZYubnx8fOihT9afeqfz3r9zyeZQlQoQBt6OB+b8oTPvbMn1+IxwUjg8EQ91XUtYoruNwVa2zHg76aZsNA+wqeBH3t+1++2fLvtldfLG7XilQBfw4umFh3IEKhOoMLFrX55cSFj7+ICwBQHmjvP/exABesSaDPgqiFf/YeOg6X25m3eSKeshBPt2HfbpDjAgAUa6hQ6GCEpyiuzoPIh9MgFydyAs/txA+F/9mfs/N6ZQkumxFUKEDr77Omx3hT/xKxd5j7CFw2QtGd9IIEF7q0aEYIz6ODDmUd3sV34MddeKqfoVPQNnUf9Ae5XA4xXj8qKi1YvfdlXLAa1h/j7V39b1/vGbgAgFHQR9PqG7W4YAW4HO/XnvrjC7NeweV2vj37lQW7aDbz9hz71dvZuACAkbVVqDZQzVrgt7jDoxWt8Pq5Nft+jwtmBBUK0P7yzQfHzx3BhX7QWYrm/oCiPrPFeItnLv3zix/jAug3KMaDvpr9qItL+6ALsN1Ah6wqUW3InFd3r/qqiwBvw5dvWkOAh0CiWtAhK8/8/O3Zr9YdiIj8+0udZQ70GzPzvZc+wQUzggoFaHCu8nBgu5kNxHj9yN2FM9Kz1WiVoFsjhoxE2w0XADBhJYlqHx8za/ur+94N/nC4OxfPai3nYtbLO56W/ZqDy5YGiWpBh2wi8/PlWxcO/Lhrf85OXG7tef+w3wtX4IK5QIUCNG/IHfBQYLuZDcR4/WvW+AA8BXpm+thZeAqA1qwhUe3vZry0e9VXwseeweXW9PomdDK66V/r1JqbeJYVgES1oEM2lPkZVavOWvPWLdpo5mAVKhSgQazycGC7mQ3EeP1r+tgn8BTomenjZuMpAFqzeMLVl2aHx4Uk4EI7Z67kRh+I6KzBwYIgUS3okG3tGAd+3NXZHeOTR07DU2YBFQrQoM/hw4HtZjYQ4/UvX+/H8RTomeljIcYDHRvtZckDwysBKzsb3/xBfU3yd5/GHFzxy29n8SxrYtntBqyWze0Y0osd5xL0GzMTT5kFVChAc3ZkP8abigugZ9AWQ9sNF0A/g7ya/W550iJVeTEuWAFrzqs5bvjEL6P/iwsAtGbBRLVvPBO9SvQ2LrR24YYi8fjmYrUSl60PJKoFHbLOzM9dmMTzObDmOC6Y+O78Nx+lm2+YIqhQoNnu7/6SdupzXOhrXSSV7aGVz7zV2fkenjJhnjPA8CffXPvcn3EB9CfIq2kOs8Y/iadAd2aPn4enAGjHUh085kwM7CzA+7Hov3/8PMyaAzwEOsaADtncjlFW1fFtrp1lP+onUKFAM7+x/diGjIKuR3zgN+pImyXRAz/Rz/p1i4E2IMbrd09Ono+nQHdgW4EuWCpRbUTgH/BUa7u//0vcV9G4YK0gUS3ojM1lfmYwGHiqNU3tXTzV/6BCAVNTvafjKdAzsMXMCWK8fjdrwpMTRkzBBdA5tJXQtsIFADpi/kS1rwSs9OfPxQUTKLpLO9lfXXT6ECSqBV2wrczPIz06jkg1D8wX40GFAqY83YZNGy3ABdAdtK3QFsMF0P8gxjMHaJ7qCdhKoFtmTlQ7eii/w0a8L3P/8WORbdw4ColqQRdsK/Pz7Akdd+a/W1OJp/ofVCjQRsBkEZ4C3YFtZWYQ45kD7NY9AVsJdMvMiWpDnojwGDQUF4yK1cqDP+/GBasHiWpBF8xZoR49A+GCxxfjqdbMecEFKhRo4ymfBXgKdAe2lZlBjGcO00YLnoQApkto+0CHB9Ct0UP5/OGTcKH/zZzQQU+2s1dP1dY/wAXrNm74xHHDJuICAO2Ys0Kt+90H4U++iQu9NMTVY/ur+yaMmIzLJgqv55stczVUKNAe2iXgBK8n0FaC6mNmEOOZyYuzXsFTVqBNMiX6gZ+zEKvaPsCamS1RLY/jPX74Y7hg4uKNAjxl9SBRLeiWOTM/r33uz3994+DCx19wdxmCZ/XAGK/xn4b/Q/jYM7jc2v+u5OKp/gcVCnQoEJqnegC2kvnB+Hjm8+fU1acuS3EBmHhysugvEXtxAYAunb166u0vXseF/hTw2Pxtr7bNqqJtrFv/5SpceATmuary19e/gDxGoGtmq1BthmY9XfwTqgXX76hK71y7cUela9LhJ0zMnjDvWb/n5015dohrx6ks0Tt0ONJXP4EKBTp0r7ZqeZL4bk0FLlsN6xkP2dNt2KFoyRBXD1wG/U8ul0OMZz6yy9INqatxAZjYFrEXbsYDPfd68vNXb1/ChX7z/Myw9178BBf6VIr0bwd+3IUL/WbCiClfRP0HFwDonHkqVGenm7SyqlIU792oVNXrtBxXjyGunuOGTeh2JLp5m83X9QsqFOjC3h8SD/68BxeshvXEeK89tWb1szG4AMwCxkA3KxTGzJsShAvAKHDKsxDggV4xTwpWz0FeeMo2QaJa0EPWsKvwPLznTAx8ee5rEfNWB/uHoWNl1wEeOkM1Z4CHQIUCXUA77SBnN1ywGvt/3InCufYP/LS5oC2Dtg8uADOCGM+sXp5rji4xNoTJdOhsgGkAOmOeiwIOTBaesk1w6QT0kM3tKjkXs8x/ngoVCnRhlOcYseBlXLAainaZF5ofeAmzQFsGbR9cAGYEMZ5ZzRofsHjmUlwABPHqvNWQThP0FiSq7RYkqgU9Z0MVqvJ++Y7/fLjpX+tw2VygQoFuPT/zZSbTAReAEdomaMvgAjAviPHMLUz4BtvJBRcGtgkjpkAjHng4kIi1a7B9QK+YYYdZdyDi9d3PHz93RNtYh2f1Rvm9svQzh6JSXsn435d4lhlBhQLdQqc0L81ahgvAKHTOcrRlcAGYF8R45jZ++GNL576BCwPbq4GrrbD/OrAJAZNF0JTXGbRloF8Z6BXzVKir6kt/+eaDZz/y++DwGukFya9lF8s0pQ/qa/DTJlAceL2y5FyJ/LvzXx/6+e/vfPFGSGLgZ5n/7+bd63gJM4IKBXpo2bxVXoOH4wIgCP7wSW88HYULwOwgr6YFNOjqYw9F5qtO4/KA9NLs8NjFW3ABgN6DRLWdgUS14CFYsEKxHFjuLhx3lyGDXTg12uqK6tvoJ37OCkCFAj33L9mBXf/digsD3odhf33W73lcAOYFeTUtw4nl/O7zH3I5o3B54PEb4x/13Hu4AMBDQWddkKi2PUhUCx6OBSuUrkl3t6byWsXVwuvnVOXFVhXgQYUCvfL7gBXTx87GhYHtef8wCPAsC2I8yxg3bOK7wf+HCwOMi5Pr2oXvoZ+4DMDDgkS1bUCiWvAooEK1ARUKPIRlT67CUwMYz8P7jWeicQFYCMR4FhMwWfS2eBMuDCRRz73nN8YfFwB4BJCotg1IVAseBVSoNqBCgYcwb0rQKtHbuDBQ/SEoZiD3VrMSEONZ0stzX395zmu4MDC89tSal2aH4wIAjwwS1TaDRLXg0UGFagYVCjy0N56JDpoWjAsDD/oz8uzji3EBWA7EeBb2dvDmuZOexgV7Fzb39dXPxuACAH0BEtU2g0S14NFBhWoGFQo8iujffcAfPgkXBhJf7+l/CIIzPasAMZ7lJSxP8fYciwv2a9powZ8GZN9U0N/eeCbanz8XFwaql2aHL3j8BVwA4BFAhUKgQoFHNMx9BArzcGEgWf1sDPQFsBIQ41mFr97OxlP26+9vHsVTAPQpSFQLiWpBH4IKBRUK9Ik5EwPfDt6MCwMD+r6zxgfgArA0iPGsxcktV+z13m5vz7Ho2+ECAP0AEtVColrQh6BCQYUCfeLlOa8NnLQLA+rL2gSHDz/8EE8CS3t+5tL7dfeKSs/jsl2YO+npvX9IxwUA+s1oL767y5DTxT/j8oDxtnjT074LcQGAPgIVCoA+Mfexp4vLiq5XluCynQqc8mxc6HZcAFagtLQUYjzrgiIiXVPj+d/O4rKNe3nOa5tf3oELAPQzX+8Z1bWaopt2dZWka689tQZS/4F+AhUKgD7xrN/zv1w/d6vqBi7bnVkTnkxYnoILwDpAjGeNZo4P8HTzUlw7g4I9PMsGuTi5vi3eBCNgAjOb+9jTRaXnS+/+hst2LWzu63DXEOhXUKEA6BO/m7Gk6sGdSzcLcdmOLHkiYsvSv+ECsBooxmMYDAZcAtak8Hr+7u8/RT9x2ab4jfFfuxAGOgcW88pfg+z+rHTaaAHkMQLmARUKgD6RIv3bgR934YJdWPHMukjRn3ABWBO5XA4xnvWqa6hN/u7Tr/PScNlGvDQ7POo5uGEdWNi8zRPxlJ2CPEbAnKBCAdAn7CnMgwDPmkGMZwNO/PLtl7l7r96+hMtWbMKIKa8GroYxhYCV+OPnYRduKHDBjnh7jh0Io60AawMVCoA+8XVeWvJ3n9Y11OKyDXJxco167r2XZofjMrA+KMaD+/Gs3YQRkxdOf4HJYBTeUFhtQM5kOiwP/OP7Sz6dMsoPzwLA0iBRLQB9CCoUAH0CnSkJxs25Xnm1/F4ZnmVT/Mb4x4UkQPpZKwc5V2yDE8tp5viA2RPm3autssL0u4FTnn3/pU8XCULQeuJZAFgHSFQLQB+CCgVAnxgxhBc0Lfh+3b1Lt2wsC8tLs8M3hSaM8hyDy8BaQc4V2yO7LP3m7FenLktx2aKenCx6cdYrAZNFuAyAVYKOMQD0IahQAPSVH4v+e1T+xfnf8nDZik0fOztM+Pozvr/DZWDd4H48W2XxSA+iO2BbIFEtAH0IKhQAfehYXiqK9Kx2nPQxXuNRdLdkdgQuA1sAMZ5tK7x+7mflidxLP5TeuYZn9TPvoeMCpzz7lM8CvzEz8SwAbAQkqgWgD0GFAqAP3a+7d0T+z+Pn/lV5vxzPsgJeg4e/MOuVsLmvD3YZgmcBGwExnj3Q65tQmIce50rkFdVqPLdPcTmjZox7AkV36MFkOuC5ANggSFQLQB+CCgVAH7pzv/zrvMPWEOmh6G7xzN+/NHvZ0MHD8SxgUyDGszeXbhUWXs+/cD2/8Eb+I+Zr4nG8Bfw5j4+ZNWXUtIlcHzwXANv3oL4mNfcfX57cq9c34VlWhsl0eHXe6ojAPwxydsOzALBWUKEA6Ft0pPfd+a9vVd3As8xopMfo56a/BNGdrYMYz57dq9XcuKO6XlmCft6ovHanpry2vlbbWFvXgB8uTq4uToNcnVxdnQehiRFDeKM8x472GuftOdZ76Dh3Fw5+IwDs0YUbCnRimnvpB1y2GoFTnkUno9NGC3AZAFsAFQqAvtXY1HiS6qX1c9H32sY6PLffsB1dnvJdiOrLvCnPOjo44rnAZkGMBwAY0CBRLQB9CCoUAH2uolr9s/LEmeKf866eRIEfnttH2E4us6jRuZ7yWTDMnYvnAtsHMR4AAECiWgD6ElQoAPpDdZ3mdPFPp3/9Cf2srruH5z6UUZ5jUFz3xMR56CekILJLEOMBAAAGiWoB6ENQoQDoPxXVt1HNKr37G/3zbk0F3I8DTEGMBwAArUCiWgD6kEmFkqGzUjy3T0GFAgCANiDGAwCATkGiWgD6EKpNv1w/e/439Mh7oL2P5z4UqFAAANAFiPEAAKBHIFEtAH0IepoBAED/gRgPAAAAAAAAAOwHivGYeBIAAAAAAAAAgO2DGA8AAAAAAAAA7AfEeAAAAAAAAABgPyDGAwAAAAAAAAD7ATEeAAAAAAAAANgPiPEAAAAAAAAAwH5AjAcAAAAAAAAA9gNiPAAAAAAAAACwHxDjAQAAAAAAAID9gBgPAAAAAAAAAOwHxHgAAAAAAAAAYD8YBoMBTwIAAAAAAGCzGvUNF8vzNdo79+rvkj+11M/6u1XUtE7fiJcD9ovFdBzC9vRgDx3i7MlBP9nUT2p66nB/R6YTXs6uyeXygRLjQZ0HUOf7FtQpAHWqT0BVAlCVHl1ZzfXC23lnbv549tbPeBYAHZk18qk5o57xGzGb5zYGz7JH9h/jQZ0HPTRA6vyjgzoFegjqVNegKoEegqrUBVSJLlTkFahPX6o8j2cRxFjOpJGDx3iwvYY4D/VwGYomOGwvegKF03ghYL90+sYqbWVV3R0N+klN3Ku/gyZu3b/+m6YYL0QQU7ymz+DOnTZsNqpceJYdsdsYD+o8aA/q/KOAOgXagzr1EKAqgfagKj2EH0q+zrpy5Mrdi7hMEAKucPaoZ2aNDBwxaBSeBUBrtx/cPHsrN+/mjwq1HM8iiImeUxdNXPrs+Jdw2S7YYYwHdR48hIFT5x8C1CnwEKBOtQdVCTwEqErt/XQtE1UlZWUBmh7sNGQGVyjgBfjznvRge9ELANCtKm1lftkpRZmsQC2/33APzfHxmoGq1dPjgukFbJ1dxXhQ58Gjs/s63ytQp8CjgzqFQFUCjw6qEiK7cQJVpV9u/w9ND3bmoK+PHp4uw+hnAXgId+sq0E6FHvfrNaj4+Ign0E4VMHoB/aztspMYD+o86HP2Wud7COoU6HMDs05BVQJ9bmBWpbybP6GvfK7sJJpms1x+R1Ulrps3/SwAj0hdU4p2sP9eOaLV1aHiTN48tIPNHvU0/awtsvkYD+o86Ff2V+e7BXUK9KuBU6egKoF+NaAOT8d/Td2Xvw1NODAd0NdED2/38fRTAPSh0uoSVK3Qo0nfhIqr/DcsfiyCfsrm2HaMB3UemIc91fmuQZ0C5mH3dQqqEjCPgXB4OlCQ+PWlg2ji6bHil6a8Pt5jCj0fgH5SUnXp60tf/PSbBE2/NOW1FTNi6Pm2xYZjPKjzwMzso853AeoUMDN7rVNQlYCZ2fHhabts/cnr36OJUJ+Vr03/Ez0TADM4eP5v6cr9aGLemIXrA7bTM20IivEcPvzwQ1yyHajOf381A02gOv/HWRs9XOC2ddDv0G4mHP1sY1ODslJxqfJ8aXXJk6MX4udsH9QpYH52WaegKgHzs9fD04YTrynUMjSxeuZ7Yb6r6JkAmMd07lx3Z865spPX711VlMkXTFiCn7ARpaWltteOh+r85TvksEKozgdPWkbPBMBsMosP7z33KZqYPHT6tgXk1XpbB3UKWJbd1CmoSsCy7OnwFPntc5W1ahS+fvj0nnGcx/BcAMzrmubXD39aU1VX6eXKTXnhOzzXFtheX02o88Aa2G6dbw/qFLAGdlCnoCoBa2Afh6cXv5qOfk7xmvGXZ7+g5wBgQX/+4fVL1OA337xCXsWzCTYW40GdB1bFFut8G1CngFWx3ToFVQlYFZs+PK3LCr1+78orU/+4zG8NngWApR0u3PPVxb+PGTJx16J0PMu6oRiPiSetHqrz6Ceq83AEBVYC7Ypoh0QT9M5pc6BOAWtjo3UKqhKwNrZ7eEqUv4cCvIDRz0KAB6wK2iHRbol2TrSL4llWzzZyrqAN+svt/6GN+8dZG/EsAKyA34jZqMJfKD976/5vaP/Ec20B1ClgnWyuTkFVAtbJFg9PX134R2bx4VHu4z4JOoBnAWA15o15Lvf6f1GdYhDMacNn4bnWqrS01AZiPKjzwJrZVp2nQZ0C1syG6hRUJWDNbOvw9O3lLw/+8jc08dnCrwY5DaZnAmBVnhj5zLe/fnmhPG+Q4+DJXo/juVbJBmI8qPPA+tlQnUegTgHrZxN1CqoSsH62cnj6oeTrv5/biiY2P5U0cehUeiYA1gb9qX/Mc9pPv0kUatkwV541D39q7TEe1HlgE2yozkOdAjbB+usUVCVgE2zi8JR386cE+Z/RxOvT3w4a/yI9EwDrNHLwWGcH9vnbp/9388eJHr6j3MfhJ6yMVcd4UOeBDbGJOg91CtgQa65TUJWADbH+w1OKYntZzfVnxgavFMTiWQBYMZ9hAvX9G9fuFT9ovP/0uGA818qgGM9682pmXTmCfqI6H+Kzgp4DgDVDOyraXdEEvetaIahTwLZYbZ2CqgRsizUfnmQ3TpwrO+nAdHhxymt4FgBWD+2uaKdFuy7agfEs62OlMR7UeWCLrLnOQ50CtsgK6xRUJWCLrPbwRIediyYutebbHABoA+2uaKdFE1Z43aSZlcZ4UOeBLbLmOg91CtgiK6xTUJWALbLOw9NP1zJ/uf0/NsuFXjcAbAjaadGui3ZgtBvjWVbGGmM8qPPAdllnnYc6BWyXVdUpqErAdlnh4YkOOH83cam3+3h6DgC2Au20aNdFE1Z13cSUNcZ4UOeB7bLOOg91Ctguq6pTUJWA7bK2w9MPJV8rKwsGO3PgigmwUWjXRTsw2o3RzoxnWROri/GgzgNbZ211HuoUsHVWUqegKgFbZ1WHJzrURKvEdfOm5wBgW9CuSx8OrOS6SRtWF+NBnQe2ztrqPNQpYOuspE5BVQK2znoOTwVq+ZW7F92c3On1AcBGoR0Y7cZoZ0a7NJ5lNawrxoM6D+yD9dR5qFPAPli8TkFVAvbBSg5P52+fQT8fH/GEp8sweg4AtgjtwGg3RhP0Lm1VrCvGgzoP7IP11HmoU8A+WLxOQVUC9sFKDk90hPn4iDl0EQDbRe/Glr1o0iGra8dDP6HOAztgJXUe6hSwG5atU1CVgN2w+OGptLqkpOoSmpjFC6TnAGC76N0Y7dJox6bnWAkrivGgzgN7Yg11HuoUsCcWrFNQlYA9sfjh6eytk+in7zD/YYN49BwAbBfajdHOjCboHdt6WFGMB3Ue2BNrqPNQp4A9sWCdgqoE7InFD0/nynLRz5m8eXQRAFtH78z0jm09rCjGgzoP7IzF6zzUKWBnLFWnoCoBO2PBw1NjU/0vt/+HJoTeQfQcAGwdvTOjHRvt3vQca2AtMR7UeWB/LFvnoU4B+2OROgVVCdgfCx6eLlYo0M8xQyaMch9HzwHA1qGdGe3SaILeva2EtcR4UOeB/bFsnYc6BeyPReoUVCVgfyx4eNJo76CfUJuAnaF3aXr3thLWEuNBnQd2yYJ1HuoUsEvmr1NQlYBdstTh6V79XfTTg+1FFwGwD/QuTe/eVsJaYjyo88AuWbDOQ50Cdsn8dQqqErBLljo80VHlEOehdBEA+0Dv0ua/aNIF62rHgzoP7IwF6zzUKWCXzF+noCoBu2Spw9M9LXXRxAUqFLAr9C5N795Wwmra8fq2zuvUVw9vlS8M+InBIB8839yl0ecOy8t1+PmBRFt6bKtc5EtvilOH1Xg2MAsL1nk4jgK7ZP46BVUJ2CVLHZ7oqBIaxoGdoXdp81806YJ1teP1SZ2vLkg+5cMrDY9rOCHHs9RK/dHkmvAApc+q85e0eObAoDudeDUkriFHicvAvCxY5+E4CuyS+esUVCVglyx1eKJ7h3KgQgH7Qu/S5u/83AXruh/v0eu87lraxUXRuitUYVq467YEN/TYFMWaSM25kqKZH3mxlJoeGO6q8ukJdkaV0GB4chmXLgLzsGCdh+MosEvmr1NQlYBdstThqYq+aAIN48C+0Ls0vXtbCWuJ8fqozqsuro1ooHojMt/PnlqYOnt9zEz02JL0pLLEczkV3qjT7h41zRSsuZWVfGapsVenMPTMLmnrLp3yc/RTS9PKdarLH63KnUQvuercSU2bvp86jfIiWsCPR73b+NyVsedz1A34SazVMjzf3JVbL15o9T7lh0OplzPOnSZuZW2VoyU/ohokS9NOUfNRUadRnF8b/BMPFXk/vRBb2GHj5OmtaGFleAZd0oZ4yFv11ezFF1fTH8cILRxI4XGfsGCdh+MosEvmr1NQlYBdstThCXd+hosmwL7Qu7T5Oz93wcrux3vEOl+QUZ1FTXBjhn8gavVeLL7PW7HMBSL0IG6UVeK5qosr/YvF0dqjxl6dpzO0bwUpA7dercEzWmgyrwaOV29O0dONhKdTagLFhQXUNEV3LS3Px7cSLXCBjqNU+gOJGpHgzCfyaqqMtF1GrdQfiKv08887qmp/q2DDwehicVwDfjcThUl5Pv6aPRKCfEZNHE+8Oz9WafxKPdObL66T/baI+jjQexas83AcBXbJ/HUKqhKwS5Y6POn0jegni+lIFwGwD/QuTe/eVsJaYrw+qfOVxfl6eurN0Alu9FQL1qyYwO+zyccOMX2sLj8cW3lARU4tT/JWVU0vK+J+LCaLp+NKN0ja/tk7kdZQGeKWkT9Zle/1vpCaJa/Oam4SbG5C5DvtlE2uqpqqTHedi4pq/QfxKjosbF5mRpRXcd2TBsOTdSVeawRofsPSWGW7JrKGPenEshhORvbIMB88i3Y0rcEnhiMtmqzMdseNk8manHah4KyY6VVV/L0hdMlVUoWKfkvI5Xv3xY8layvF7G2pXGncMDjJ6SUL1nk4jgK7ZP46BVUJ2CULHp4AAGZgLTFen6gtxZlFWD58Fj3VFcXNbXQ/xiju7qgJ4zgcrs/k91O9VlDz9qTcbBN0zdg4Mi995hIBd5xg6oY4Nj1ToSynJ5qbENclTV0n5HI4XlNCBNs3UrMktQoqADMuw9oQN3UiG60hi82fuiGWWtWM6ty2QRprv0yYljB9iWjSFA6eRQvbN+n7hOnzfbhTRIJ3Y+lfYcMlKmYzxWJzOBy2MdZleqASx51c74f44plz1odPni/g4q8NAAAAAAAAsFJ2FeP1jlqlpXtahgV4tDT6cYbOpxu+MmqVrW9ym+Q7pDnU4ni0iSGbmxBZQn93agJhzYt/2mBAD2EY2XrWvIxuZ0TuwiD8WBlP99LUXWkbpLF9+E54sjU/35HNH+/F6/Wv8FG+OAAAAAAAIGlVB6JPLVyVd6KDO27skaY0R1qcI716RYNnACtmVzGeqzfu06hTdljZtNUampZ8VqfFHTun8D3pCQrTGD7pKnuxB+t1OC5yGt1p4srmZYjTUv0J48P8oxr06RcHAAAAADAzzRWJYm2oMcsd4ydhkPyjtKvtblvpK7WlChTboEepafoDtUS9Mll3IqV2YdpveJY5NFxLk5NZ96h0gHheM22rjHp+5GZRtUvZgPP/0UkEJwXIP8q43pNTvyvpv4mCbokiNJVw7d8G2FWM5zXJH3+fzzNV7TJN6k4nKjw8zqPHWxJyT2ax8cKXVKZ3oOmN0SHLqxd7MJOFezE23Oj0D0zzMq65ZONe28cm+h6//tenXxwAAAAAwJzUhyPOTwqu3pNhzHJHXj1v2BxRyhsv7yiJ3aOryY2/RYY3QbdxhgUKN8D9TR/0D/Nj0TA8q79p1VlxZ4Q4h3w72qsfiVpl1LtAbpbrfhGF1/AMpCX/H/1drsgbNoeqZkd3m73v+vFkctvOiPUk800Aa2dXMR4xI8R9ETWh3qreIm21r9YoL+6IoydZ8wVk6hAunz2DKh+VVbUkk9TcyaHvVROz+b24+aw5vNTJ85uzaBJXUnKp6yinDpH9MJuX0coVLX+A1JIzdKfNXaYjOvSnPv3iAAAAgAXprknzVgadWpuiap8XGtilygxVeBo1xWdtSeVKs0dK093fFFFzVA1Lt17uXabxR8GdurfoaUNZ4PvC5vt0+o3m6p7oU378y+Kt+k5aE3QFybc2U9Hd/BiOBG2W7OF0Rj112t1tVPMGSVG4jA4RuayP01uWuZJcvkNaS051RnHnIHmmynxNxKdnAOtmXzEewZ+6O9WJ6iyp/yTool9E3vbEc+ixOfqUwFdzlFqEG+MVRu+cglEb6DvQktVvJV+9ptFoVFd3RVUeoOatiRpND5veQ83h5a7oi7vkao2m8pLk3LtxVK9Igasf9YnGZfQbohRZqhod0VCjurwzXkt12mR5m63K9OkXBwAA0BV14VKqQ1Snj61X8ZIDwt1LZIe34hyFul13m251+NrfDkfUHpDq9qy6dbzTfjTArlxR4pGH1yX5bQqfPF80aX6IYG8mdx09N6X2Ej2Bled0PRowqUEtJXt+0n0Xeb6n1ia2jF3cerThGiG1DD1wsekQylSZ1qCWF/Z4JGTN2ZQzL/jSS57akFba6aUKbW1Oso5qt2Sui2qTFYJ2VymjTjtFnL0J0xehzSLyeT/Jcwn13B4FPRJibU569WlygrklQ/B+CLVMOt50n0hvUv92SFcgrSGzOYjdFwvoOcDK2VmMR7DGhU/NSmLRUcqFtNoNsTXo8VGyjm6PnhjJyYmfbEw0MnxZgtcKKrI6EF3K9zjvMb70LerK0Nx4721i03vVeqA5vFQ1vBVw2cPjok9wDXW8YW5JnkC3m7UsI68Vjz/nyJAPHq/+hPozsTyVv8R8PST79IsDAAAAPVV1lOzwdksUX9H7xpYOX8tbEEse9NHxXdjp/fDArjTHN0dTVQUaHO8R7Mk78c0vs+fhWVTfxQClqN1owAtbjQZcfXrrGV4Q2fOTPldUK3V7Yjsbu7hb5LsJAu62HQnZJ+9wB++m3R1xfvYq7XEqNQP63O0RV9sPYWVqUZS7tGzOzogOO1wNX5ZObYHs6SYX6/X0N13Adab+vZmzlfpX4LZY6EpNmWy6+El4Tnta1ZEEMoBcFDIMWgJshL3FeIj7jKgnlWXeafFOC5rvcOMzw6Lc0mQ+yn3Tp5jWC/7U/fmTJEnsMOOSc0PYO7N9cje2H16vWyi8nK0s8toWxZpGH2bIDyWr4qaWFny8zJZIJl6GS8yPdEUrtj/cvIemvvziYCC4e2wVfdHxJ0a0stWd2QqFgJ4fWth61A3N8Wj8krY3hWuUa+mX+CvoFK80neb6scQzS4N+om8lZ4zPXbgq74DkVrsbwZuvgBqvpPZOy4p9JG99xG3+Lrxz1GXOFgWJdL/rn9Y2d3fpWgcXd00v3JqDVq2iMgQUX+rZKoP+wnZdlOC2jX40X30Xs/Ec9BC44JngYbjOinmy2PB08b6p4/AcYOdmid3p+8HUaRqBh9wv+Mz2NPSHrn0/w9qc+FKq7yJrm8yvkQxj/OQJZB3Mibv1mRwvr5VeXkL1uuKKXDOKplZVTZYnGS/Zp5DJHToabXj6O53kUNDKi9fEUX0phcZ328emRktuCI8oND3kUXSHpMx39o1UlkyQ0h9KEHtSyzpukOb6HDE8LUkSzOd2nHS9tVqNRnNNofwkWnMClbhObwZ7k7PVWtzIKWK7SRVrg6kDLu+nF6IVOWpjtNwRrUxzgFwt1vLgkfQcYP0M1uGFw4+jBy4AYEcstW/36edWXVhB/EjghyyjCs+mlGwT0PNPf2s6v+7S+uaXRBW1eoXsf/R8bvwVPMdQr0o/Pbd5+dYPruh/31c14gVJt9NC8FNbZHhWr1Sky+iXz0j4Dc+iFO/7mZ5PED/vyMczKWUH8SeeTCvDs7ohO0u/VVjqbTynZbXPyvGc/nUj9SS9Dg+3layYmetUn36ccccgWnZ+kskvq16V+b9lPs0LNFYVXdgWdXIun955fpwmkm1J/82kQpnuV1V5+04vRq9Ftcbn5PrUG/fxMrSKvNT/rRD9yKXeZ6Lw5JqkS6o6/BxiXAe08zdWyM6uEFJvy/95RcKv7fb6+jLZL1sif57GpT/r5xXxFwo7rqRorW5K4mVoyS2ylppr8mipU41lv+6Pkc2n1h89qDVs/uguXttZzbotN/m+7bYbcmUL/T4hv9ygVpLeyBOFsm2yCryInTNzVaL1yYc2VmSfXWSsFM0P8neXebPlt1xVtIaab3KsQX7d1Gpm1bdR9Mt/3l3UvA8b/+Zzz+bhOZ3sZm3/1Hf4bo2KBHxw2SKjZza/28n9JfXUHOS3Hfhg2oNjRAeHmNbKfgmjFkCPKSH50jLjp+Tnz6Dnc3HVaHlwZWklprXY1IPvY6hlIi8MkLrxUCxSoTojk8nssB0PANDHrqRr6Ns1KQ2HJabtcqMDQ+kJbZ7SpFlMUXMITxFEcnWeyd0zBTJcWCsaS0+UZpwThmrp1q2JYvYmunEjxolu7lZLaxeKz5/u/b07nfEKcAujJgpk90xSjZXnSfCwIgShz8o3aZXUVMnpOzFC3APN2+IOBhpVqkIYXHvYOKZOjfz8It/KDcm60yqCyyfQ3kdmyQtVLdp6tV2F6LrTV/nRiIuzyfvWCLqJ4IpctydazRe1akun6OUJeX4BNQfoRnKV/kDsLUGrpHy96orWcDC6WBzX0Jz8sFOqwpWCWysTG8jxhPjERLyG6KMvtu4g0DPaq58EKYUm35febj6tvoiRpuaDAHIl0UZGrsgbNgQoPzNJjQasD8tLNFNS4qfM5KyPZDZ3HSR/d8HFi6KVeJ9R1R6jJ1Jv0cntqIf6MDVPnV9LLXbnQjpVJlwFPs2dQLnL6U6PZTNn4Tk91OG7sWYE4C5kuUVtaoLpSMhsVMf7w6WM6o8SLl/CfzKM+VrUhE+kewaZl4W7P4oKBtQN4YnFHXf70KgOJ5L/rgkZRSYtBLYBYjwAQDdKc9Ko050o9x1UZ5WjqWUmyaNZc0VudOBzXHaL+pdUIKslDyTUuRo64TrdcsJUikMprus8AXUI1BbvjsJpoJfvm6DInLMlZuZ69EgQFipHbqH7w8hr3km+Tk31Be6IJcYR/wubD2iaO7lUIDeROsqekFQ1n1lq86v3UBOLxEOpzi5IeU5K3kqTbqVLu+vo0qEa+Tn69n1ey6lntzfrX/2I/tBWnWNbz6R6io6OwK/aTCcbaEnsUXk2rWXlJwWcWpt8+VrfhdDgURxI1nqFu+5PHykN8UC/qaykGvLaB5d9pExYVvJ0mWHCbioD3um4yty2v7IuO32pyj6nbrqeET+G6rH2ZFUmm1xGXp3WLpPe0bSG2fFcZdn0qpKRW4xJ+fYaF+tlV7SGPenEshgOOpUM8/FckjK9qor7Pv1MCKeQ7PPmt4Ra17Npdw+Rb8rakT/dUPJ0sWG6JIacjz46iwy9unptO7WnE299ICWn5m4cTn0Rb/osFr3bssR2f0mkDYfUrG3pfFUJP20jfVak3yYx53Bn4OF4ThFP37YvsNgwU5U/fGckk94dTieXH6D74WtxhK9WtgxKjB6mgx8gOnqhEFxrHlEn74bPtk+o6+mJfsf1O0L1TVXsI9ckJ/Hu/Phi8m8GzymQXmDjyO/3CZaQeVkmr0jy3kanUUluk64Gq5RWU9d52UtEMLiWDYEYDwDQNUXFbupsaY2YvzyCuuIoqc6hLnhjArfl1L8FkirjsRMHcgs2Dt9A5bPOaA7/1PdyqXcjItyF1JVNjfTuJ/RBUczZHOnd6o5QzqRNye50yqLTqXfanT4+tOGzxfTfPm1uvvHMFQdy7G0J1Gpl1CqM4d8FOX02zVwiou9DUB+OUIpW4SYCMiZU6Y8mV4sE547SX6SHtMXboqgzeKHbsRQ/6laiXrWQPJyet+cACwjbN0mROntFyKT5Pp7odNHNn2rTTuQtxnfgeAtF9K6rq2x7vZ21XzZnR+SkKXzv+VGjNtBnbGlafO1Ao6+g/i2Q3c0lszqzOKKxx8lL+COX+lJPmJgb7522cfIULofDn7QpHlfATyQ3qGqgOZFK5dYjmLtTBEt8vDgc7tzImXsSqLWSVx9vc48ruVbCtITp6FRyCofF5iAs492HTLLEcafqWzXBp75p0vAwAX0SyRGK6KYPvZrcU7t4bTua3w7SSa1FnAPxPtQXmdB8Fns6oaLtDbECV2n+nPUhY8bxxyyL9VpDzTM28gArZEyvKr1uTL3jNk7gs27f9IPUdQGkkB7+l002fSNLUidTuVhaP9L96Gt2LHqhjE5GnOulTt4NdxIxJj4xG88ZkfivgXprNVlzOU74tlWl1mQPH9RlavfyE6nkFUzuRs/AjqscsE4Q4wEAumJMl0ywFwVwvETuK8hp/e4MkyCPPXoBfWSV1irow5q66gQZyDEX+U/yo2K85vBPW4T7cK4Xj6YPFlcUuD1iScSIDrJ1CdyX0odMRa2yT47AlIki9wXUxCF5GfWvroAO5KLc5we4Uj05m8O/UgUdlIrc59NHQcXNd6kmkUUJY6oMTxeXGJtE1A2fZ/b8tFB9OPLWRwp02HRKS50+l9oWvWwh6ZxwclXV9MJ9uKfQ+5lkhoCqmNFkoTftOcD8/HxHNnfwQjvHIrJNe3KYT7084zw9FNCRfPxcO112+hIMfY1uEpfUiMafcxyfuzT2ZjExSCCaNItrzK1nJBaZJN/ycaVrCqFqoM6nH6UrWhfcZ4Wjb+qzQsQslhTuor7p55KHva7R3ENP5DaFniCNFlJtkoS6ttD0EhXCZ0/iGL8Lx4mHp4DVqsmKpYcj/+1Aqy61rsN4rU9q+a70sAHHpHdMErGqdtGdNmPpQ8rQafh2g1pFy+0GtSdiqe4PjLyTeE4PdfhuuuY7FGbx+zN1uer8Qqp3xsJk0yNRfZXp8MvsEYFR1ERG9YnmS4fae4UyakLA7CCIU5Udojq5rA2G4ZNtC8R4AIAuGNMlo+AnkINOgHiLI8lSQarGJORwnY2vuDfkFZFxgia/lhqO0mmaD2sG3VonrckjD6fGUIpgB/rTZ5aaMjrIQgcXPh3MtTF4XAA9obvS5szsUfA9FtGXNqU1VPB5S06duS4QDOZwPRZQcSkO/3C8SswQe9AhaA3h9C55x6D7+gg+1eLA4gS402cSPe6HU316azE1hi9zS8bUZXz6/LK3LSRdcCMbOYxNHi4eVJsHmzrV7k17DrA03TXJGRHvHN//lihUQw4FlFBzXI4bBHppzDuSMfuNndmoluea8KBin6Bz3dzpymYNxlNYP3VFq1Eolo7PG+ZbKgq++xY16NFBac93+NaMPfSW8AdR/9JYxkZAumEQ2K6R8yPo/U2/QSxfnViYRbbpKQ/EngmLpWsHa5FwOPkvZ2zYRmpGSuW7KdcrtTpCW1mQov6Y6rFZwaMubxGc+SH0hH5LtOKYslKjUZ9OKdxM3X5GRLoaLxO4eeHrJrUZErVGo+lkFDvOggg3qum7+d0qL2Uo1tArJnRfKmp7SaUv8VxnUd/kRLRqZbKSaupUbg+99RH1JBFFfxfOgkg3KiupbnXQme0Z1DIRt+jeNDMiOHisLxNXpNVZ6B+B+2KhyQUoYAMgxgMAdM6YLplYI+ZR8YxnoJgKFRTVR0yafTgBblT7Hh0X1eZJcZvYbDbB9nen+j7pcvM1zaEUEekmtHCvfuNZAh18qqqyyCudzEX+3gThTffkVKeTPVuM8SozHHfUJNwEfutjpq+LHOZSdPlwMtngsD2luoNEDp3SF6ddpFN1L0+dZDK2Sm9bSB5Kb9pzgIUpC5cFa3PUBFfsJi2ZSba7lj39OXWR5WFw+Cv2BZbVTVVme+5sSWhUs6brO121uvt4CuuXrmga5Qfi6qMqdBLMTsufWkd1pcuKe9gTSmMPvWOqB9S/NJ2ujp5gcumnga1izYjy3oFbZfWfx94Vk2165SsT8UjIy/eNDcPxmOv8OG/6pu5Dq1TDXE4xXC4KVlG7rtBtTxReyE3kcyye+psvrQ3xvejhcVm4isoBxnVK2zjZmGLEVSDCoeD24MseHuc/62TkHrZw0p548mKK8d0u+oTW4ndL9WsfQfUl9qS1yU7UtUj9gehyqqmzfAOdMAx9eswk+qjLFkzak0DVY5VuQ2jLMlxRyzYxcf14Mlm7Owz/gHWDGA8A0CnNiQwqdQrBrJFdpbuKHZDp6euaB6Q3WxoAOMMWUFlMqLio7HQqOR0WMJQ8onCGBlJP7ZHe1qru5VKdRsJEw4wHTs4wY9coharDGOb+NboPCcEa15dnZih2cqXejww+S+U11AhCrkKqcQ8/pajJU+ku0H1suK6BdIYYRKvaFXrKxeOqMEgdHk02OOxN0Zr2hemOvjAfnx9zW4dVZrlZ/2Hbc4DZlSqoU0OCeDNu+ny+G7X/NQcqvaORF1L1t/C01muKyG9dgrBQ4UVflymQ3WvTw1giM4n6lLVk1UB82NTNS/3TFU1Zu4va+ZdEj10m8KKvajxsK15LDz1CWmOSQOKGXEL9y2VPhO6YtlBe63cAANS7SURBVI7NfydzejGVVHOuMSqZKGSuiOFISqYfNL2vmz1hk8xHajIa8EQha00St1iCe8hT3OdunFOW3ZKik+vDXBHvVaicbexkQfIS++Sku64Q4SsInSPfTSHzbB4JucN36yfeIbPzSrg7o1jzffAc8vsmtPl09xkxs+k1pL8vtU1GKrJnmmwTI8Wdg9QF0LUh7cM/YOUgxgMAdEZz81gyPaU/tJUMZshHoo4+bVJvrcxqyfowPDCUOn4oapWS6gzydI25gO4t05zgJLXmhIK+T4a1REQ/RZoiwEeVY6m326Q7Iymqj9CRj8DVr28PMULOWuoAfExRliejzidxHxv0WXQWGf0JeXEedV7IjebQQ+6ijZIVe/0t8qonc10qv6LuSYPh6WKpJ85U1iOskHh8aXl7xEXTZCpmuln/4dpzgNmx2PgIfTZfTe0ldwtS8lZspWb1EofdsIOsv3d3pN+iozFdnY7ubMb1dzVmi8VOx6pe2Fp8TaNRK5UfRFF5GgjifdEo6t9H74rmzKX6QhMZ1ccV6OXV5PoYW97k+feoPyq1pZK8lTHto7yOXtseZ+xrVLMMIdWsjVNeUqNvUnosrnQDdSVmbuyI+e1PZIHt4UykkmrKS3AOlWJZ4P6E6YvoHvStDJ8fNeeIrHmxJ3dHTZ7YfAcm5sQV0Sk6yWXKigL3b5w6re0y7lNCZu/PfrqMWmYTHTQKZ9JveyS85aBGvpvQb9O+wMKyzt5t+DJ6bAbDTOORBelwZic6/lyExeFPXpf0pLSIfivq+8a0/y54DenvS22TSXQdbEsgUJDLBL4JIZ7tgRgPANCJUonpsHjtNRyXNo++RXgL3ajcDLptcdRNZQK32c2XV/2pk0J17eZ46pRM5Dbb5GDCEXm+Txclmi0ppa1uctAUf2Q8xZwbMbQ3HUUa1IriHOnVK61GHWiDNzeC/EedXrmFCmXXiEbgcz/jXelHEyqpS5jEcmHzlf87Z+m4N4TzbvgYLzZ14KzrZZsDe8L6ZOqOCHVDePRFY2Tb6xaS5oVqlDWFeLIbvWrPAZbFFXHWUFUjK/qqI5lKoVCwSicMf6jDtmDUjnDy36Oril0YP/n5/uQ4XkN2QuY67QjHw1Q2Cwt3you7xfc4z/Mt/4TqkDYxavi7xuDtkbuicY1ZbXVr/dHLC4+p0eoN20CdMasT1R5UoovRwbXeojZnpUhHr+2A69yYkR9T0WDO1nIf3nkP3tWQrWQUyg33PBwzhnwCAADsHMR4AICO3TqRSgcRrP3GC6X4UcKhU+0dSLnR0vLGHxpGp9BUUOdSoTjlOkngHkKequoLqHhpQfjQVvkzqVsI6Cjv0KqrguAzm6lOodtj5X4+tzbT9zwI3T6L6uDMTJ5KLWnyOE7lZdFKzwv8b4mCSidFNEdQ7bkGiqmYTqGnwkhWoH/zBWCOIIA6v8RPsRcEtLRO4NY2Wa2SDCB1WvXlzavu4jx+7eTKKq51dHc+WzD9cCr1ERLN8q1XqQV62ELi6Eanxc+4uzn5co60OCvlzAsi6ny9NS8uPkXOSFeiddBoyeTXvWrPARbG8dmpGLnN2J9qbqRrRpHfluCHO2xzl6VOzUvFPc0uKOn+Y555HfUf84uempPuuozq68X1Ya1P5ecl+ZgMfPyIXdFYM2J8ck36zlHGvCPhp8Ww6DecJmbvzPbZH92+ua3D13aEPeH9bB+58fsi00ROW9L5ylR6kBIAALB7DIPBgCct6sWvpqOf37xyni4CYDcstW8/8ueqzi8cryFvxRFzijOnt4rKiFsHgotXkp0YUfj35Apje11BYq4ApzUj1mRO3y1uDplqT8TmLaTTlBHMHfmB79BRSouGaxmKZaHUbe7tcEWuB9MFC1q6mpQfDlWG0/eRt7NFRnahUWfIeaH0iOROR8qEYfRZXnsa5VqPcnp8cxSIKvIFLXFp89dHooZXJfkYv4yuIFHe/DVp3HCnwLQGMsqK9zZsnEDO0hZ/wMeZyhBqrZpX202Ou+KoD0dcprJrEuuzBdtE7lS+zfNL6OETTHGd0mQtJ9BXUk5NWtWq4XBipJMghVqBEM8bxkGfyG/nU76n+b3wurV8KDLNhzzdJ7X+COtm5jo1UA5PpWmn6HHz6UoEBgCL7NsDpUKBgceq9m25XA7teACADugKMqrpCGdF5OjWAR4yMjCEDgZ0OzNabuKaITLez9aqTQxx9fE3Bg8Ct/ltAzzEaVzInNwqfkYCO6z5jnY+c0Gk6/7MScrs2SYBXo9wxcO30VnXyLGS6YmOcHiL6JGC0EtMGx4RvlugMTI05hSlsWbE+BWmui42tnKQt6qnDvejnmvBnvSB1Ku5oaMT3GXJw+nOeMYb83rUQjIxcmpekhOdaWCikGydyNvXbgUQjs+2DtahF+05AAAAALBN0I7XA51c3ay+lHF5W3JtlpQciics1afdna8AIJbatwf8tVLt5Q189fYAk3YtYCfMvG8PlKoE7XgDj0X27QF/bAJ2y6r2bWjHexTy4vmhtQeoAA8AYFVqVJc/CVVvVzM/jpsAAR4AAAAABhiI8R5WqUpLR3fr0v0aO0hfCwCwGJ1Ss1PltDPf731Bt5ncAQAk73ByIBD0gEY8AACwffYT4909tuonBplz+cyJ5hFz1IVLyTnkzOPNA3lplGupmQtTjHnCNdePbZWLfKkleT+JVuUdU7YM+9UB+Tm0JN2nBdkVWujI+GlpWjlV0mmUF7dHnxKOpz/3J78g+UcZ103ervxwKP3UudPEraytcj/eTx/RmQNJ5TnJZ5YG4NcKQ8/skpbjjwEA9BhHLLhRJFwn6OJWPAAAAAAAe2U/MZ7nbDyWjva0AodFmvxaYz5xbYFxvCltfjWVRo+5yJ/qw6UqfM1HFRLXkEMnl1MTOSm1Ib7nV1KjOPdWjfz8It/KDcm60yqCy6dSGkgbNoeqFm292m6o1oaD0cXiuIYLzZ+jvfpRgFIUrT1qDPlOZ2jfClIuxHnVAQA95wT5QwAAAAAwUNlRX03jEMxEhuwW9a/ukqIlsDLOJC4pqIzqOLnfrQPRdw+hKEvAPlIym+ymUjfpSBS5UQ6EXj3cWZQnnFxVNb1wHz6HfD9zOiruDfEkiMqspBpqKFj2kTJhWcnTZYYJu6nkfqfjKnPbBnkNe9KJZTGcjOyRYWSCvtqc+FJqKDDWNhnZ+dNg8JMnkB+RE3frM3kt+QoAAAAAAAAA6IY93Y/XPASz7B7VC/OWPB39ZK6JIiOlAkkVNRRyaZ7EZIBmxe2d5BhfRFgsP4xP3bfDHhkWw1lCTumOSenul+25cRAXXHDxIEscNvoUnZu/27YEt22JvMVcJ+pJb6GI3sS6yrbdP1n7ZcK0hOlLRJOmcAhC89vRreRcbjx3vdCTCh8958YM30RO6HdLy8h/AQAAAAAAAKAb9hTjEd6zxdT3yahVoIBKVZWlQDGT62tRVPuetCZPTRDqe7lScpG1orHop1qlLSBLhCLp8sKgXPxYdZfuLHlUdZ/6t+e4i2Jmro+ZHOZTL884vz3xHHocycfPtcP24dNxIEVVe4yeSL3VsiZB6sPUPHV+rfHeQQAAAAAAAADogl3FeM1DMGtz82s1Si05gnOE2wwfeixjXW6+RltUc4hcgD1XQDaV6bRkmx5yRa4/IW1+PPRwCLprkjMi3jm+/y1RqGZDbM2GhJrjcvwR3dDiD1UrTddET7U9AgAAGCAUe0KDliaa3GkAAGihK0jMpfPSCRKv43ktanPicNY6cQq+Q6c7Vz+ilmeEFvbbxfS7l6TFOeihUEO9BmZkXzEeIXAPIcM54oSiLE9KVqU1ohFsgjc3gpx5TFFxVk7Vryj32WzyXxYbf/9NMpwzutVj4wT62Z5SFi4L1uaoCa7YTVoyk7ynruzpzyPxk91gkwlakCWpk9uuBnrAIM4AAGAHNMpjidFLA8YzSDy/oFUbUiRXTHvyawlNmVRRVmY754JaDWLfp67yrei3ZZIBG1gQy3g1v/keHBPamydS6CnW8uCR9JQVqDoadEuEHvEVlXgOAGZgZzGeMZwrkKg/S0X/sgL9OQThOltEhnTq9PKPyTv0iDViHp1Snctn038pjstuUP9S1Mp36a6SySo8p2dKFbVkwhWCeDNu+ny+G3VPnU5XR83qFt+VugmQOCa9Y/InQLWLXpNY5cM2LQLQ3zQ5W0MXRmdAd2IAuqaRbxX5+IYkSFkBMWmZ2dLMxNWCqmOrgif5rzrafLRhC96XGYoTxDYz7oc6Y7WHx+qHykQNwMMQDH2NzJlHENLqnDanaYrqA/SeGMlZQF84B2DgsrcYzzVQTLXQSXVZqJ6L3GZTlZzj7xqG/lHoyDv0cOBHEYx4i8p7WRBb+oFEXUP23lRnJVV+RvWT9OYNoRZqIZddVWuqO7te2dwqeDZfTQ3UcLcgJW8FlUmle5yxYRupiZTKd1OuV2p1hLayIEX9MbUmFTw2/LEClqKRRFNtDu34J1K3s2ori2SFyrLmpoiathf1NcfRG4SmXcNF+2KeC/x9+imlaaHo99Fp3mDQT1RpqwPicvjxucqitISoZWLRfHH4uoT04pL0NZyUpRF0bQIAdGvMYir/OUHoj0lNO2TqTktr6D9sK8Q8L2qCIMpPp+WtDPqJR3XIbDdkcSeoYZDRwzj0MaXdzNK0U/Scj+Q6jeL82mDqU3g/vRBbeAkfBOkhkUs306WMu6PJ5U81//nVqYsPxBrHZ2b8NCng1NrkYtO/zSYf0XBNkheOltx6lVAoBNRMQaJpjKs7vZV+n1MHetdCAeyVvcV4BNvffQ2eJLgit4l4ymMBlXKTFOJO3Z5HG7kiyXM5WdR/Enx5MOMnR5fL4q1U4s1wz83kcAgkb6HbImoiK7aU51F4rJNzI66Is4Z656zoq45kNSsUrNIJw3u4iV3nx3lvEZJTh1aphrmcYrhcFKxqID9K6LYnik8+AYAlXFGko2qzIzNbmt36kRIxhXyeG5ZaVpYdNY1aGJ3Ivubh8YHU9BiqupBOzAjwGYeLAAxA2pyUmKOEeG/qxnltWuj4IVviIgl5wnEcw8s/QgH9VlzAAblKczIxwo/XEudXypPXBvvyyGstPL/g6F1S+sIioj5MviKtVbt6q2sEeIFrGuXh2GD0ngzGeOGq5ALylFSdk7hKSHYjRe8Ze9z0NFEj3xVNL8yYFBC6IU1J1/DT6I15EUcJ4mgE9Vzz52qVx7bSb4UW8H0hOuVsy5+E9ivA84tIPNn6vLtGmfHRqoBJ1BtMClj1UQb+RIx8bSj9/qbrQzPZOOOFobGHW7+Uoj0R23yVikZdimL4f0ZeCMaoy1utroaopYkr6X6244PRh7YaurarVcK/0xpl2obg8c1bSYOKofR37Gw9QccmitzpsbKyMipMumv+diKJnmAvEVHnb9qrnwQphRG1B4x5Fughi30iCvv2mmNhUp6Pv2aPhPoUNXE88e78WGX33TJVhSsFt1YmUuMz8wl0vnpFrtsTfUsQcbF9vxhVqkIYXHuYHslZwAmnWjILUjUm+zCdTJ48y10A54yAZHcxHsEZscB4C9xyIQ9PNafcJIgFYo9W97bx/Q4q+RnxTvPJQepI00ROW1K9Fal+Laek/KkHZe5rQpg4YuwMx2enYuS2SLzY3EjXjCK/LcE93sTsCZtkPtIkdhgV6SEThaw1SdxiyfS5VNskAJagUuarCZF4sVg0X9T6IeC23zG1qvxjhEjgY3Iaq1LmqYkFAmMFA2AA0sqytqqJkIhFHZ17eYUkVVUp19HdzzqgyYoTr5B6LIlPpwZTJUozIvwC4i/5xOwnr7akvOuj/DhI8JakNxGCJnOzOPiYR8S21GzJPjGREr0oNu6DAMFnVaLN+7Kl6dH8/EQUmBnPnhWfiQM+VgVsk5ZVVZUciuTlRvguSiSDoYkhaOGN6Gx7wcZ08rpPnIhqPFF8JvINyWSv3leEXqDKiBmXv2p2RPO7UVqtQMQwaWxgbEbzObFWsXWBb+jBqtBt1OWkbaFVB0PxJ1JPyz8S+76r9N+QXoLW52is/6UY30UogqKfVSQuDogvDUjIIVc2dTVPFu4rNo3cKOzZoihCIclrjmO1+bnJ6B9FVn7LrDxpMhES2nxRuDApInCrUhC7T5qdvk2g3B4Rsaf5bbteJVp+0trg+FKfmLRYcivVyLcu8o255B97lHxF+gZ/5bu+4o/olAGgW/xhy6hOWISESplOU1TjLsMxnAXkIaj2dOKtD6hU6nM3DleWTa8q8d5PNQCq0+4u6yBfy8M7mtbgE8ORFk1WZrtTzQaEOlmTQ66M55KU6VVV3PfJeSj64hRWoaLfEmqZs2nU+MwEa0f+dEPJ08WG6ZIYcj5avax2DXEHkrVe4a7700dKQzzQ919Ct2QqanKad0I6mTxBhIWOgAwOgGawDi8cfhw9cAEAO2KpfbuPPrcuez36O7FRhovtyTYShGBHvsFQkkrfU9psE/Wiumx01Ao/UlIiiQ+fRh7Y+ItiUpV11GuNqopS14t9qKMef1FUUm4Vnk8i3z/kYElVbgL58jWZps8ZbqSGoGfTyuqUqTGLqTeYKIzcJmu1DHr3tJiQudS59URhyPrUotZPt/r0uSExaabPy+LR3C0yQ4UsYYWQfAuujxi9w338dMsCpsqyE1aIqDfk+syPTJCW4fkm6r5HW0WQoMBFpOrbKPQCaksaVWWiWejbtXwK+c7UahD81qtBKpMmRNJfk+sjWpGQ3cHHUvBGK6kqNG40rk94m41WIUtag7cJuUm3ZJY0UvMVCSgQifm+9a+PnMndKKVndre1+4KZ61RffBxVO2YkmPx2OyXbgrZdPN6lqF8WMTde1vK7rst+n0twozIrcBkpS0NLhadTv3FqOiT1BvUE1movpRYghFtkzb9Fam8khO9nt/yuiveJ8L6HlKWGGaszLZes9Ma9l3o2LNVkd8tPmEEQ67Nb9hLqj4Bobwldar8C9H4V9S3+/JL96PRdaFo7DPJ49J3j86jpYhSUclvthPfJmiLeT70/tcU25lLzKbJNHW75qvQVJqtNriE3fgdajZZNJ9vCJRbso96U2oDc8FQV9QSJejk3Hr9t16uEf6fc8DRcRMjvyI3JNqnCdRLyFfuKcdE8zFyVaH3zocX7ThLEj+gRlnqbmtGoSPiZnvN+9gNyRlXRGqpIiAqU1BKUkm0Caib3rBzPubKFXizkl5ZaIztLv5XxzSntZt5INa7Dvpv0X0ikeTVMjgsdfYThXl7q2W0JZ7cl/do8syrzdJvXdvgRpJKCRdT8GQm/0TOMG+QkrrbAAixSoTojk8nsrx0PANCHlPJDBLEmoNNWuCtFcnT2Ng097yFYl52+CZ0ZiuMzyKvv+aupdolLCinhozmwKvgQEUw3GlQlRixLbrmufi0twsc37pooPqukqqwoKVAVHyjeetZ4OZt6f+J4rP+afN5r8elvBbRPRaHJihEtTuetSEqVZqev5kk3BIg/URhf39319dKMVbN9Y876xOyX5StkSav5ind9/Ve2TiBRmBQhjCsLjNsnzc78WKw9FCFa23mGCfR1BEHpbuFJOWVVZdKk5ex0kSDicNuLsn3ejKDYHiQQJVeFJGQr8vPT4sU1yUGCoMTmzdgO2TS0JN1jWUKqNHPfMnKjxR4ztgNVSqL9yJYQ8jeCfiU7g8t2Bwd8QGUqniGKmEEknpCZvq/iRKqCGx08n92z1oyBSa06RhCTeM1dS3ol5K1IoRueJqvkATWxPIRuMaNxl6UbDKl0VumeCYleIWxuhmdP8kdxkb+w+U51FJ/7CglCdq2MKrA5XC7xefzWLKWG7hE6L66qSmrsnt0eX7wjO/+tgJZmfraLB0FI1aaVptUKEF48PkGU1dC7lVqRIyEWRIbQGdFoczeWGco2ziIn1QqphIgQCah0njQdX7CEkORRfR3dODwukbJtq+QS3p+FH1RV5US1ayTlBCwIIY7K8umlCuSpRITwzYBQbkZ6Lr2eClmGWhQmoi5XUNZGh7f07uGQa6wmjGvc5Sph0dHLmt+M+o7LRf46vDiiHS0IISQK6LDZQxOD3ck8CwRxVEonq7yVk0oNVcV1e0HkSk40DzsscqNuK6CNFtINgOrawnZtZQ/Nz3cklWaP5MXr4Ym1+6zwmetjfFaImMWSwl3UiMqfS4x9rtsx/QgSn7ecvFZCFKTeobprlufRr4VkM6AFxHgAgM5dI3tq+rDL8nOkUpOH3JjtXaNEIVyI/yR0tsbxmS/iEVIUBoiXkJ05Bd7kKZxaKVMQHP6b+4rSNoYvEokWRcasDSEKZEp8v4E6bUOEdEFq9pGYkBl8DtdH/H5q8gp53BEcRVDvz9UIYvMLUxPWR4ZMaR/iEdJi30RFegz1oSHr01H8I/8gHuf5vJIav1kVczB94xIBn8PhzwjZmJYSdTouHqcx1Ep3R6XUxKR+mxC5SCiYIRSvSMg8GFN3ICopxySKySWCT2QnrCB7q6IF0ndHqg9FpdBJdNvSSvfGpAn2pe6MFE3hoq8jWpGUsts37d0UKkIywQkQrSCkJ+T4tFcrk2ynmhFOSOTGOzEUp1OJBWJhc68bajX2rQuhvmZKwgpCsUOCg7wrqXEbpP57s9PXh4hmCATzQ2KOZO8TSGM3p3Z2FkNvtI1U5o/IHQmxM4iUY1J6ZTRySbJaFL9jI/kbQd9h0cakLSL1dgn1KxGIXhMQeJqmkKYpBO+KyS7m3WztgYzLX0IQxWV0zPRISskqGeLHbwmQHh117mgMsTAXVDl19ByOeIskKVAZJ/b1cCRvrks8rNC6cditzjhNoT8FAbzSjOTN0aELg4IWBoxnBMThp3pCpTyEgjrfluCqNdWlNIJIDB7mYcJ3FTqbr6RyPXHE8ceTApRxwT4eDJ5v8NrEtAIth9PB1uLOFouJZGke+SKFPF29RuTvJhAuJzJyqbjvSr6kQCCe3dlatNLNKnWA+o7bg/GyNL9VGe1+C6Bz3BFLqCCHSKmRo9+Y4s5B6s/hjFjPudTs5mGHl/AHUf/SWCy0a5P0rS46WEKNQrF0fN4w31JR8N23Yms2xNYclHYa47UzfEGEE/kv3V1TcycX7T6tks0AADEeAKBT2uJ8dNxQfrYqSBRk+kilb/xGpyoX0gmuvzGfiqoIRT6tbr3TFikyiCXRMUtaTpVcTE8NC1ITjnKj14abnElRF8ivqekgknx/IjL+fWEHsZ1RyNpwk1YOQjA/lEtk5CvJU6Xurq/TTSLiAJOXsxeERhLqrS03ORDEm6bX7wmOUBxOqKUdXwMm31C82N8DfxiJN05IqCWKS3gJoz5vRhCFzDfZigRftCyEyJLIO0kt0LppiMebhH5X+OSSLYjMliaFmtx+7OKGNr9KTV0sFyyOEhOJGSfo9UZrLk0tEEQsIJtJetaaMTDxuGh7tlzaaEOjzJFKz1rx8MgcQdSRkrqKouy0OLGbNCE8gBfYRfOsMuUFPm9JimKYKHZnavoRSX5VJp02uk+wWdyWvqymjoTT7RecWVHpxXVVyuzUD8Sc3IQIIS+gw/vcJopCFhCpp1FNV+VnKULIhNvsgAUxxB5pPooO8iTSGREi07bEznW7Su1QI+K26eNNSV/WyStAO8Ygh9BmyTQF0hqqOYsZLhpNzcQbGTmmekD9S2se0YrJteym1ig/EFeT17+E7LT8qXXUYMhZcZ1eOWnPS8ShUgzqD0qva/Or95DTTovpZDMAkCDGAwB0SnlB2nyfj6mkxXTMReVTWSLAsYVWpTxBiCaZtjAoFScI7mwf0+Cj7JqMIHz4VPMU1cqnjhOSmeWaBeA00wj1/sv9TV/eAeN1WYzLD0CvrCTDim6ur1NNIq1XGOH7hhHEJVXLNV5H/C/G5fm27XhmRL2hZK0//iiaeCsK2IwBVIu+bkYQ0Ju0GX+SP0FkmHyNnmJ7C0R+hOxAYuzKoKCFQUF+PF44dYWYhs6MFxHJ6KSKKpEdNY2nwr1vzRg42AGLNnKJjNT2qRSQSmmiKCgiS9WjpjlvH3/0RoWqVpv0ZFybLJF9igzatTqC7eUjWhaVkFZUVpgkOh2XRA5Q1AHtiZRVx3kJWWSbs3AKl0PyaF1Fu8b3WU4Qp4tabalrZH7R6OPkTsebKCKIfFWrixda9VljkEytLNrgnCmi8HUJqYVlRTtF8s1Jkg5Wlu+/SKDOkClK5ZITIjE10hLViTpVXqDJz83ghgS06+HZsW5WqQM8nwWo8qhafUetWpEjVZQO+LrSc14i9xXUxB5JcRrdUVPgtkBgDJOMww4T0hqTS2w35BLqXy57Yg+6TusI6m1J1ZdQ7N+HlLW7qJ1ySfTYZQIvuvL3vBWPZBxzq0BSdYi+ihHpHtjF5VAw4ECMBwDojFqlUBALRILOLne2yaJJ3npHCE0DOrUqv4AInWYaqLQK21RXUPCwMbOqnb30vUXqomOEQMB/6MutPbm+3lE3rofFYqM3M2aqaGUj7j5kou+aEShslz76Ipqc2IBhvtFZWv+whH1H0tNzlUV76T5RNH7om5HopIoK8uSSHQrR2hD6VLj3rRkDCHt+ZGIYIVkdsbXNIAGERrItPoUQxi42ZlTuho9wBZc4lCFtycyuledICK5YQN10xHZDZ66qMpO87arDSTij/MPRSOM8PFrdUzrRB/3GUdRH4fLR52rqcOMImtSUoZ2EZ3KqqT0tzcSTPcEVzBcTJ1IyTEJWtTw9gxDTf2m480MjUbR8wjQ+Uqa+iYNkzQlyZU1H4+RPIVfWuLatCOZHCAokkgOyjBlif7rhmuMfEKZOP5Es3cONnNfDEK+bVeoIV7QkkjiWKjXNNXopNVIUISntw79Hdo8zagmZqoogkmu3Uz0vFkQNa/mbyRn7Wjx1jivVrI1TXlJrNOrSY3GlG6gl58aOIG8hNiWrlas0Gm0DOc1m0u9zLEa1S1KcI718IPb8/OjehWAmnLn08F0Z1ccVlRp6mGVjM6M8/x71J6G2VJK3MqZXH+EqFLmSbyLVrKZ6Q68JGQUdNYEJiPEAAJ1R5Xd5Ywwd1AnG4auh6uJ8BRGOT5VoV/LT2oykQIWFzWEb2w2dRbl4UJf6jYgyRb6K7gbWktClN0pVMnRi50V+aDfX1ztsEiFUqlyCmNJ5YFmqykdr1WE/Hy7fF72hstXVeaJSKc2RdjRWUp81I/CnhKMzhaJWuenJ+BrFm72Pj1XpnyTKV6TnH9kYvoi8rQ7xMOnLinACxZFEsiRXQ5yWJqnF4cY+or1vzRhQ+OF7ZfHzVXGBPr7hscmHJdIcSdqu2Ag/n+DtmsgjqTE9jefZorXJ4URy8OJVycfIm2MzPgkN2VwWviNSRJ2ycoTiKK4idg317LGUuNVBQVlEAPXKh8QRhaznZmyI3npMgU6BNdfkKRviEk2yAXH5ZEiWchitjAL9prkCkZjIiNmcLL+mUV+SZ2wP9f9Y5kEv2jP8ZfHxc+Wxi4LjyK0klRyIDgnPEG6Ji6D/tniFRO0U5a8OCt2eoSA/QpryVlSsOjxxORkkc+aHxHAzYt7amlFArqzqdErs5kQiLFTUYTb5GQGhXGnc5mSTusYVLhApNqMvGCEySQrTjS5XqUOcJVFJ8/NXLQpNJLeqWpmTEr0mtmx5Ynj7i0Ggc+hvkekvibWs1e/ZdW7MyI+p4Cpna7kP77wH72qIcQDkwzFjyCdIvHl0V2K1dun48x6JN8hpwYi3cGqWhreCb4mC1CsT9Ysie9GRsjWucfgu3Vr/ix70MMuCYRuo3UOdqPYgR1TOGx1c6y3q3UewRV7vthwl2Is6yEkGBjKI8QAAnaBCrHC/TkM8KqijE66Qyq6giM+XZxJUqJToDYS+plFfqUphErbxJ6KTT5lpcKI9mRAhipVWku9pktClKxnHpCZBlVaakaQmIgME5Ku6u75ON4lIZCZ3FmlPpCepuRvnm4RXGZmmtx6pslIziM56UQrE6Ij7ebrUZHlNbmKQKFnRUZTTZ80I5Fm1NCPH9GuqMg9lEIvEQpM7CXtGoy5E0a9pM4xKmoWiZhNeopA1RHKWVHIiSb0oRGT8/fa+NWOA4Qg3SpVFGbEinSwxPDhIFByxU6YNjMsszt8X1mkt64B3SGqhLElQlryWvDk29lterFSR2pyz0YtMOhJJSKNDgoI2ZGj84vMPRvvj5x4OW7RNKfuAn78tdLyHhwc/IqUmOF2ZGm48m+avSMpc75EWjlYmnmxdnBiZmpsQXJwYwPcQhMVL2VHSjJQIOgViD7EFG08Upa/lSTejrRQUuUMVkFYk2dQScgnWZcskkR4Zsf58D57PKnJ9clLw3apuooRCWZx3fkIYubLjl6doxelF+ztrSRaK1pLPRMxtqWv82WKysEbk35u9tqtV6pgg6ntZ5mse6Rv8x3vwfFeT6yndbXpnMugBjohDju5DE7sFttl+7AnvZ/vIU11XiHCjGTkAcjpfaToAMuE6P26C6SDJlJErUsfsbDXc8fT9kQ/9d4w1I8Yn12T0Y8qYdyT8tBgWNaQQMU3M3pntsz+6tx8xekGE8Tw+CjpqgrZwXxpLs6oxJQDoQ5batx/9c8uOhKM/EZG7qWGITR95ZfQ4UPkfk2NWNQ88VbJXhM6ZNqahZehB0aoy1xDE8lZ381GjwIW0DDNVlx8/F8UGMfvkZLL9/Ix4MZfgr8OD4LV5/w5QY2EJ5gr56B0k6HMzU99Hb0AITUaZy98pQm8Zsi09X1VVpszet07YapyrG+mRE6kVkJBjJ2TujyGXXtG8ztS4WHOFwokhCdSAEOk7I9FRmtsyTB81ONiMKPTpRfR4ZRWZUfQbSovKjN+o1VBgrcjiqeM71yT7ArUZkRiT8cU6GIWv1ShqaDtuw1+THDtBmp6AYgauKCGvo481DiqIiyTTIc6o4dfQ7zGDWn/Jvpj5IvFidNLbasi1OulG9Lvhctt2TO1ma/cRM9cpM38cAGZjkX0bKlQfahkVcD09KiCwJKvat2F8PABAp1SFaehnCtVW0OrxLd0s0zrhCtnDKiFpmSYlPCjoE1kVOUOlaHc3Xes8nNQF+6yixFnKxCXjPTzGh27L99lRlL9TTF2NbPv+neG/lZq93kO6ISJIFBxznIhIK5K+03JVvpvr694h+/KoFVgZ4C8IiN6rEqAV2N96pDFxouSwWPU5mVw0dGeR7zaZcje9hgg3fFtmDE+yShyUQbdGeomT8vLjpygTw315HuPFm2X8D2SmTRCt9VUzAluwPlshjUJfM0jg7x8eJ3GLylZkx8x6iOvObNEH0tT1Hhlr0foHRR1VB+xMz/wgFD9pxBaKIrlqtToyovVYTL1vzQAAANBbmtIcaXFOxvnNCfSogK6LAqhRAQFowUChHp60qBe/mo5+fvPKeboIQBc0WbGhn2mj9ieFdHiLhZWx1L49IOpUaVro6AgirazfEo7LtzIC4rbIDJs6va8GmJ+Z9204PAF7ZZF9GypUX5CfYwS03BOwPHXyQUhtZXlWtW/L5XL7bMfTXMhIXBsaMIlKxM7zDVoZm5KlapPLrCvoxJHBCD1szLXcptgfzPARXaIGtDK9YQid2jIYH8lxydLkH6G12dq8NtqasqJCZVkvfqMAAAAAAPZlotBpS/qE3RDggQ7YX4ynkX8S5OMXmpDLDngrNVOanbkjSlCTsUo83n9lhmkqAGBCnbHaw2N1hsVCzF7ihqWWlWVHTcNFAAAAAIABQzjTQA2bXiwTbgrxbp36GACavcV4qkORAR9I+VtkysLUhHXh4vki8bKohCMlJRlRnAOhEZ9R46IAAAAAAAAAgJ2yrxhPK03ZkEEs2pe6Sdgmgyx/SXzcCkK+TdLS3+9SxtaVAePp7px+wdEHFL3o+lcpT14b7MsjXzteGBp7WNnutVrpBgZDkGgSU2oka9Hi/okm47pqjkczGKFppbhIEHWaC2mxL1BvzPON2C5v9bYaZdoG3AG13YfirpXaS2mx4vGMpWm4RU4tTVwZhN9OtCoxp6OGutPopbyIowRxNIL6QqbrQ78DvZXGB29IU5pkhEfUOYmrRPjtg1YmSjtpBzT2tNTIt6+i1p/n+0Js2qXWueR1ail+Fv06glZtl6o7HwpUfZjs2dpqPU1+I+Rvc1frl3e16YAt8w5PNxj67WY8RLjRYICb8QAAAABgW+wqxtPmSraqiZDlwR0l4uOE7KyqUkbh7HUFiSKf0Ey3yH3Ksqqqkox3+fkr/SM+72FfTkXi4oD40oCEHPK1qat5snBfcdsWQrZ/YBRRIMlvHvhLmy/dg/5RSPKaP0Wbn5tsOjarJitOvCTdY1lCqjRz3zKedENA7DFjMFIj37rIN+aSf+xRMsV8+gZ/5bu+YhTU4acphUmRi+PLpsWkviUiQ9xraRGCoHS38CS0nmXSpOXsdJEg4nC77zgxJFuavnEBQSzYmE5mxo8TeeFn0BtGBG5VCmL3SbPTtwmU2yMi9rR8TdXhCIEonb08SYrePicp3C09SBCR1mr4Y1P5Sa/5x5UJ4/ZmZ0vixTWpEfMjM5qDNK0icaEgaG9V6LbsfEV+6hZx1d4gwcJERQ8HTi7NiPALiL/kE7OfzG6f8q6P8uMgwVsSvO16sukAAAAAAACwG9QgCpbXJ2NKlBwkx8pKUOBiF/J3oFjPdPipuuz1KMjZV0KX2owf1VFxYy4uIbJNBDEjoe0oXhXpkSavqvs+huDGJ2wTGAehQsihsUR7qc+k3pOYGy+7Tz1Dyk+Y0TK2WMl+McGNyW551lAniSII8b5iukQNn9VqHCpqkKtFxm9EKdotIrgbTb51M9PRsWjt37AqfQWaYxysrC57I5cQ0yuPFSUtILjvd/D21EBe3PA0k4WpjdM8Jhj57Vq+C6V4HzlrP35J66HADGVp5C/EOFoX9U25UZn06GQUaoFwett1t+n6naXGS7HU5wLQ38y8b0NVAvbKIvs2VChgr6xq37a38fHU1zIIgs9rbobqHH9RQnZebEDL2FFsl8EEcULdo6Qjbhwel0jZtlVyCTcUCT+oqsoxthA28woQhREZufn0QorTqcRyYVRgKPdoupRuvyqQpatF4fNbGh1D3ooUttw4y+NNIggt3dqkVuRIiOUifx2Z/pKmHS0IISQK016Ha6NNxqFSyg+oxYv9PfDiJN44IaGWKC7hJbrX6g05PLSmagI3f12Qp6jF4tmt3p4/i1BnKZT0Am1FRi8zaV71ChAvJ9S5RVSrIvXtFoSIJlJP0SaKIpYQkuPyHjStkt+UWB7S0vyIosdl6QZDKjXGWc82HQAAAAAAAPbCrmI87rgQglCVVeJiFzhTRAFcVcauuOilQUELgwImMQI246e6xxHHH08KUMYF+3gweL7BaxPTCrQcTvuxhrnCRWJijzSfjIoUsgx1VKA/e4YwgsiQUbf+qfIkihlif9PAplMq5SGC2B7sYcpvFYpoy2o66XJYqsxXE5K1/nhhmngrWhMcNj4adTH59tEC/Ma04E9Q4NrZ27vgfzEuGcHioJr6djP4POoJIz4fBc3HVN1H3dQ3DfHjdzLYc+83HQAADHCVktiFQdHHenTZEwAwUCmSlwaFftbTG2uAmdlVjMfj8sloStnxYUlzSSrNUaipPVF5IJg/OiSlkCd6Nyn1SLokryrzfWqhnuHMikovrqtSZqd+IObkJkQIeQEd3d/FDwwREanyAoK4ki8pCAkQcAh2gHg9kZyL4j61/IRUEC5q2/rXMTbBJQhjz0ZTnWabYLFRzNPSv9TExrl4kUfCIt/e2FvS1MaHTE/BdukkSHtEvd90AADQ99qNQtqnw6JSmaha6V1+qTYro9WWFRYp1VW4CIB1UktTNqwK8qPyrTHGByyNTjws7yJhWztthgI2w8jA1jX4cO+1Xn8tobkhVdwogxjPOtlVjMcOFG/kEhmHMjvq4KeRbgsKCpeoUCShlaaslPC2SbL3RoXM9eFySB5t2pm6QB6p0f7M5kwRha9LSC0sK9opkm9OkrQ/Uk/0F89Qp8sV6jyJdIFYSOZWoXKxHJIrKvNlR7mhgT0L8QiezwIUvapafS+tWpEjVZR2UrO4fF+0KZStt0SlUpojVfagnbNb9NsXtc6wQkXRPTylUKsKCWIBlwqz+D7LCeI03W+zGbXAEn73cZi3jz9alUJVqw1xMs6YwrT3mw4AAPpcaUakh0dkP7eMRe4m806RD0lqlJ8mNdzX57WHGvjUO4QchHSNDy4CYH1Uh1eN5wWtOlbmsySezBiXsVHEUSaEBwgWbpW3zgEO+gtbsFFuKNkhbpPKHlgJu4rxCLYoclsIkbUq4qPWow6QKSvj4w8Qwg1ispVJoylDgQXXZJ+skUsleLJbmhNxHh6tEkjyp6BQTavt4NKRQPSaQJElScnNECzyp29H4wgCQtTp0j3SZG6kcAY1q3tc0ZJI4liqtDlLJ3IpNVIUISntrPVLIH5XQHyeLjX5S6fJTQwSJSs6CG24/Cno6bo6XOyBWeLYGUTKt1KTN6Oi6D0dvT0pPfOkyTNXMlOPEoIF9DbhCuaLiRMZrb4dtYB4sdDkHr7O+AhXcIlDGdKW2FUrz5EQXLEAfamH2XSgH7Rtsujba5n9eWVUR13U6cWF4ba0BcmrhNT4IzZ87RbYBr5AJJpPPRaFx+zNlu0Vqw9FJeXA9Sxgb7Qn40LDU+qWp5YoM5O2RIagfX5JZPzebJUiwT8nLmSDMbE2AAOYfcV46Ai3PEX2sUi1OcDHLyJ2V5okRyo5nBwb7usjTtSsSE99h2o34wpEi4iMDXHJp1UatVJ+LDFUGC/zoF5P8+aTTUOHUjLovp2ti5z5ITHcjJi3tmYUqNDJn+p0SuzmRNMhEEwJhKHcE3Fxe7ihQmOTnbdQvEARh16yXGSS9KUbnCVRSfPzVy0KTTymIFc6JyV6TWzZ8sTwzjteClbER7klRrwQm5KjVGtUimNbI9amCLfEhnS0nlw+irJSUg63dGftjiDy4yiX7RHB76ZIL6k11xQZn0REHRDGv0slOukAW7reN3R7hjRHKj2WvGr5Kgk3Kn4F3ib8ZfEJ+NtJFQUKKfqNLFqVPz8h3pimhT8xBEWJqZ9LpMY8NybYorXJ4URy8OJVycfQ+kszPgkN2VwWviNSRG3eh9h0ALQ4m+jh4ZF4Fpd6T5G8IjpldFS2sqzqHRhnb4AixwgdHZFBEBnhVKey5iFMSV0Oi0polIdjQ+lrBJMCQjek9SpXFH9BRAihll8po4vkiKb0W3U5oimpfT/SGmXGR3gIU7Qmqz7KaLMmPRwuldT1cKZdriceHPUauVmCqR56PL+IxJP0qigSBQzGBtMrjwg5k/cBntnJSmoyVjIYC1Na9yWhhrQVt5kJrIQq9eOtCm5M6u5wPgvPorFnxMRvE6j3pEiaB2cy2d+oXVei6sU1O418VzS9p3VWAbUnYjsa+pjhbzqklkZCjoZsWqG6Gny4q1qPBxyuUaZtCB7fPFBwTwcBNl4PrZTjT+f5th/6uOUvEtn9NTbtQidvRmp/gVWrPLYV11/08pVbM9q8vCfjNoM+Ym8xHjqlF76frSxMjw3UynZGBIuCgsMTZTpRnKQkf3+IsVGIH3lQlrBIlSgc7yEIjT/BjjqRmbKcHLzASBiTlRR+IylUFE+1DrUuuokSCmVx3vkJYePRyd/45SlacXrR/vCOY5u5omjyiQiTJju+/yIytiFTsNAzekQQ9b0s8zWP9A3+4z14vqvJD5Wiv2742Y54iZPy8uOnKBPDfXke48WbZfwPZJJNwg4/lL8iKXO9R1p4UBD+yt3jLErKz4v3uZIY4cPz4Ivj5Py4XMnGuZ19p+DErHSxKmWVKCgoJLHIJ0FWmCRuzoTJFsR8r8hejb5dkL/AP2KzxGN1tuL7GIHxzbjLEjLX8ySrg4OOdpS20zsktVCWJChLXovWPyj2W16sVJHaksaz95sOgL6iVuUXECFLIkRTuJyWrLlgYPEJy84+slFEEKJN6WRHyg3UEKaUroZFJbTyj8S+7yr9N6STg3sejfW/FOO76OH6oWkV24MEouSqkIRsRX5+Wry4JjlIEJR4tmdNfFrF1gW+oQfJIUzJ9d8WWnUw1HdRYvM5bC+GS+16ONMeracmc7M4+JhHxLbUbMm+iGHS2MDYDPKwJRCFC4jtEpnpsgXS1AJu9AvkFb/OV5IjWhJFnEjOMDlNJzQyyR5CHCaCI4U1uiJNyyK4a0NFHf1RFayTVlWl4OvNlZJotL+VBsRnoTpUVrQzuGx3cIAx5u+W4jNxwMeqgG1ol6kqORTJy40w3e1p7NmiqPZDH6PXZuW3zMqTJhMhoYHG88SuBh/uSa3PT1obHF/qE5MWS2YU7+0gwOjThXFlgXHo0zM/FmsPRYjWtvToVh9b5e8Xo5gYkyLPz5cnRXorYvz8V/W0k7lW8YnINySFrL9kp/GE0JqUUD9xSwDcw3GbQV/BCSgsDcZLsWNtRrcbaCy1bz/q5xbvQ6ekUd9W4SKiSCAvTqzJNJlFjuLYPM5hnTI9fgXuXsudJo7an9+yZJtBJukBGE1y4ZSkhXNNBlEskyZEzvchj4dcH9GKhOw2yYMqZElrxNQH8cXrU4uq2r5bK41l2dsihVQCW+40UeS27LJG/AzSwc7ZsqrUuJGmOvyIzt+fenMTrYagNKK+C/VVCWKiMHJLZonJ6oEOmblO9c3Hta0C3Q+LSg0Tyo353mTM0fuZ5OCexoFDTVGDghLxclyklewVo71yo7QOjzjaakTTkn2LiJYxVNusXusiNYSpsNXYs/J4VGHj86jpXgyX2s1wpt2uJ/01hVtkLe9M/V3Cf6moadMtlr9NgEev7XolqWcF21qGua36Fm3pDvOK2RUzVyVaH3xo7ka0G7Q6PHWC+j2KTIfDLdmLjmzNwyO3OXa0KVKHgE0mf/bJz20/CDM1enDzn/e6bHI05B1oV2zZf2RbuMYRmLsbfLi7Wt9+wOHeDALc/tMNVRnkcMX4TwdVEbjrTWtuXfZ6NKt5aOUutxhVf4U7TIeLJgeC5n5Mz+nVuM02ySIVqjP2Nj4eAKDPkBmD6BywGDnaB/oHDwdCIRPGcqMXUF0QCxJFPqGZbpH7lOQVz4x3+fkr/SM+79H1Oe3prRHhUlGajG597aZNoEYaJwyIPsGOysjOlu6LHJYevCgmEz/XjlaRuFAQtJdsf8hX5KduEVftDRIsTFT06CouR7QhO3s3Ov4ZU1mEtUtB0eX7d9F6gz3aNWZgBzofFpVQK6QSIkIkoBJy0nR8wRJCktdph02VguyvTj6y0hJXBwWslnCXJ0bOZ1NvJQoxGY6VIPiiZSFElkTeYWtbK/QQppEhpjeQz91YZijbOIua7sVwqV0PZ0p/5W7XMyR6hUmHFC9y6FY8Fs6MkKhFROIxqXH7KKRpCpy/uuuVZIuC13IVOyTGPmcaWVZyZ7dgAItT3yB/abxh3Wf6YAsis6VJoSaDVLm4oVep1D3qr8TmcLnE5/Fbs5QaunvnvLiqKmnUNGq6BSdgQQhxVIZHQy6QpxIRwjcDQrkZ6bl08xc5epbItE2488GHe1bro00GHO79IMBvmn46wRGKwwm1tJA6WJPVhIhYYHojEVv0QiSh3irtwQ0LdP2NXExWOCMh+ZfifXpOX4zbDHoDYjwAQIeojk+H5MYeJCrpUWnIjoQoejgQCpkw1tgPWZGTKidi4rdFkp0SOXzhioT49YTkqLTbIA8FeMFL4ogtGSn0QUsrTXk3zX9vatIKkQ+Xw50iityZkuSXFrMXRz6Kz2O3XhHvy0qPWULmlghZn56/OaCzT1EdjovN8acXFswQiJbEpGft88+JjetR5xA2d5ZIJCDXCqeymNL2lKLr9+dMEYmEvug1HJ8A8uWzuCYHTpJGLklWi+J3bAyZwedwuD6LNiZtEanbdDYDA5XqUhpBJAYPo0b1xHxXHSOIylZDMJhKofqrkw9xRHIhJ3SnTHmQ7JdOvZWA3zpi4U/yJ4iMHgxCSo0yOte3+aSyjV4Ml9rNcKaPuJ4IXxQmJvZIZPhsW5paIIhYQJ5fdruSwsWxAnVSJp2fhuqoGblMbOxaB6wLdzR5ua2sopMYxgTbWyDyI2QHEmNXkoMhB/nxeOEZ+LnuccRbJEmByjixr4cjz/eF6MTDCq0bh936DkCEO1ssJpKleeTOo5Cnq9eI/N0EwuVERi4V95EXQwXi2Z1VoFZ6X+t7PwiwI/4X4/J8CUJKDVdMVRORT5sKOs43BMVnN3rwl4JceaFvZ8M+9/O4zaA9iPEAAB0TBIZy1ekyOqIrlUtOiMSLIwLC1Ekn6IvdmvzcDGK9mL7ix1+UkJ0Xa3L1j+0yuHmY+85dS4tcEle3ViZtvlO0mzYBtRJFnUsiRCZHEc6i0Gg82Qbd/hBiujAxURSxhJAcl/ckyOvOo77/o11jBnaOzUIhRke93I90cvt3676aJfL0pHVCk8sS/TUIaV8Pl/pI68lfHBlJJEtyyVNr+fEExYIo3PzY7UrOCIlaoE45QV5g0eRKkolIcWDbazrAWnD5IoJIL+jo/nyC0JYqmoeJ0uTEBgzzjc7S+ocl7DuSnp6rLNpLdvftKY4g6khJXUVRdlqc2E2aEB7AC+zohtiJopAFROppBfrrnZ+lCAn0J0dDXhBDd3shL4bOiBCZNoN3rve1vs8HAea4tAti+0Z/j9sM2oEYD/Q74SayCkNKQdszQxjJxbeSaxSyjBli/4lc4QKROkNGNu5p86V7WlIHcaaIAriqjF1x0UvJy6UBkxgBm6knulCcHrssIk24L9UkFVB3l9tVqqMEMY3foyui9AXOGXweLtL4fAFBHOtZq0A3HvX9H+0aM7BzvInoPDZf1aovpVZ9Vio927Pkxyb4U8JRyFNkOoQMqmuqfHTG1YNBSDsawvQamXgz+jgZSvViuNRuhjN9xPWkeInEK4jkLJmGkEt3q8XLcAe5HqwkX7RMrP5EItNSHTXXtOpQCqzLRFH4IkK9u9XoUM2UhyONw0Sp0j9JlK9Izz+yMXyRgE8PhtyL3Fd44By2l49oWVRCWlFZYZLodFxSVvu/7mQuPfLISF8MnU3urFQullR5AXkxlBsSQPdW7Fbva/0jDwJcSlYwETVcMXcSWUHzi1u/sFQlIwif0T34S9FB/VWlhTAYa6mkSv08bjNoD2I8AEAn2AGi5YT0hFxNJQqjj1L8+eGiAkk++iNO3nUQKTK2EygPBPNHh6QU8kTvJqUeSZfkVWW+Tz/TuUmiULGQ+P/t/Q90E3eeIPr+zNIZkaXTVppMl7rJDKLhduQO05Q77Fja8e3r0jrnWj5k1tIhd5AOeQfk8C6Ww3tBgvuCHe4syHCesejziAz7iBXeC1diXjiSd8KxfDdelafXaYleEslZ0ha9EItu3FFNxxNpEk9bk/aG96tflaSSLUvyH2xZfD+Hg6Uqqf7p96uq35/6fftdnhuSK8oytwngvXhYrReiJSx/qXXMYA3ZrFThX3xqAVFIqQaDGfncQ9Jboqj7Za1pMLbQJEfRjA6xvmHpomIDV3yoSaeWPJkzDyGEqUs67CQX8vqQjlaR7L+AcKmFw5kucTsFZJDMi372OuvkdPr6dHVQCRtJ2gAdvqte/0VkadJAK14ZU5qOd9Ccw9TmmRUIIXW7134sQh0y6/gev0nuFs56CslPGWMHcYGlNEmWj4Ys7di/TYUvgnnDpdINJnrU778sVIaSSdW1mj2cd6iXvUiZ/6LEIt4icv3CgwD7BqRNkbFBtw+lu5I+qzZTyE1as9NSrM/JUR2M8PBtQUL+dV3PjBHK9wDy9iPdLuFMsaC4zWAZQBkPADAfWW29hX+UfDISuoJMdeQqxY/FwvpvcvxTB3sYjVDVnWJdB/yKbn/gkkVfp6KE6tINZFYhcvXrbve+WGeLOTOkSrHqdqVyD0If59ZZzitf+wPiYviq31Jqq0BBS1z+EuuYwdpCKZsQ+5bLM1xyQ9wmveU8Ez6oNZz1Re4ludus67DFxhkd+xZe3bHNZO8WF8WORiLDPseL2tYI03PSJJaBZkWFzaXca7fXhWxNzZ1X/eww67/crjf61Cc7TWI349LDpRYJZ1p8O0tQ3ajvoHotB53cHlNztiN0CRsptAEeaO1FVn0jFPHKmuwv7F6PecMV01ZVc/sJnG5Ztt/V2dZco2oPNth93Try+5E6hVPWzn4SJXjQZWNa3UlpxwtyQfG5XYNCU1Lu22pGf5TyHWvv4oPrJpP3Qq5jnQ5pCASpnRoDxXaeECtDCb7bS+QE/oqJyR+1Kp+F5/oFBwGWsVaaD0fMZ8A3Wk0H/dQhu1noSipj2i+YhWzivxGJ3PC7jjSbzm4wX2gXc+jsI5YL59/T6tARXfNxPjw1O+hq32Py1dk794jZd0Fxm8EyEKvIV1tZjTcKwDJarbS9POtN8KM2W0/aaWTJxEzgh4E+ZLc3SsZwj3uNCOnflgyJ/GXQzl9g0s8VzB44XjLg8pfhnt2UZDRnEo8hZ+zmnJGpw+fwBTRnVOjEiJ2/+uV7IIGM+Z47hLQwOHt6y8nSzN7sSO7TwZP8wrKbGuO3PGcka4miy88zYn5W2I5vFaQDcz8Yd+/Dkyp/xPYlWuE8tWyriw1Ym8i9jpCY86QNMlZ7boyNcb/dXCfcISnV++3eaP6kmDd2wix8SBJhUflCkkxHnMZn08lv7rZ9OeY9mYkRorN6xmaNW5+42WfZLQQBoVS7Lc6R+ce1l8QLUdaZe9jc7Si4nWQ3czNInsNIhmjHGds3exuKbuQ028HPzTn/VLIVzkqC5VxpPNB31Mzw6Zb8pg1muycojY6D0637qJDYSPa5lXgQwhcfSRJK50ox78x6+yARPG/Rl5ABMf7KOOtikSfg0KzYA7y5IXwK5Pr8waj+MD6Qzp4kBo93TBJKQUJcO58RhHMR/nB3cHZevuW2itlEqd5jdeODJpVziObuzvSYL73xlIoENxJniBLhvnT252MsnZ+99jVtVTLUfILBIJTxAHi4VittL9N60zHiJPed0+9ZySRp0CESw4oyOkPjifhY0Nejf1anw1OylyI+SA5qsnvZcJy/WuVeGIQCYTpQWMJvUSKKebUvEI0nYmHvaR2F1PZQ+iL32YAFL6rO0ufn4xl4u/XKOvV8ZbwH0+GeBgpt0/f4+NgGAbxh2xDV0BPOXDEjPfi71O4Otz8w4HFa9yjV+4yM9JZRiBe0zznABgLRORejossvVMYT7kTVHb6xeGI87O+zNjA6ftRpKOMVscJ5aoVXB1YRKeORiIKPhlVJ25ChVk+eEiZYRmWVtiE+HgCgMIpp4dsHmEY1qXfjkUfJEco8dcBTmt8O9jTFHOqtctpgH5JZhgZc+/gvpqmtg07jfaeBsUsexUnbqO646jbe69S3eWIIVTc5wzftqrsOk0ohV+o6Q8rOEX9HXbqvyyadMzRgV7KdOq3W2O76zDAw1GuYb8gyGW19LxI4KPce09bStaYTfvnBQOQ9K53pOLPT6vZZa2Muk05rPh2U7x1gTzfndNKSMZ2DTiZib2a02mtzhnEruvxCZMxx1n1U7murUci1lmuc5rx34LhBnAkAWGkptr+Lo9qbG0ruWQcAAOWqChf1xJer6i//5kf4/7/9q4+EtwBUjNVK25CnQKVa4bQNWekRkIwOh2Mfe9oPu1SXxgdeFrrJVb5VSduQoVZPqKtK03ky+OD1eZ/uA0tRVmk7FApBO97KwPmqquqUEFVs6QosjR/qd974uEu1vHsxxwQ/GLfh6nKMaQ8AAACUKupjtM2HWdXRAecjU8ADAFQ2KONVlgmfWS4390MxCQAAACiRuoN/gGV8oFsHJTxQuUg6h0a8RwaU8QAAAAAAAACgclReGS8ZeqO9eYeiirdVc6DLLwm0FTqFJ3aFpqKeY81bqwyeCTI1id8aNNvJF9QG21UhDFdehRaeM3e7xnDMU2BBsasmRZUiE1uTG3a0MjX8NxU12gMOdlY73GSotw1vML/S5vkXy+/d0yYfQj4j2YYXPZnF8MtXkwXkXX6OVLS/S/ww2Uffx3PWx7GOA5rs9kjCWWKl7AuZXaXY0dz+BsvlCydKpEKnNFVVmi5pgOy01G1fl7gNZDmXI/MfbAAAAAAAAB4hFVbGS/rbVJrTMc1J/3giEY86myedzWqbNKY+QmFnW7N9QmX12JhNCE2FuppqrLdrbdfwN8a9x2qjR2p0p0L5nmgrsvDIT3X83G42jhd0xawYMdU0OSTR/rNSN7pMRpbxBN17+V4huLxHM17ZPif+ZnzYadzo1dKmTEhoNMV2qjXtQzKLLxBg+8xPeZubrAPivByqPYHAOx0MQszr3gAbCBxjyPCAqchZLc30JvQ9gUg47LHrpnq1tNbxQd6H9lKRM0yN3sV/GC+B7TFMuQw7dI5RcTbvltNU3xWlbX38sPV09KzJdDG7l0X2ZcJn2qGx31ZZ3+JHvXcdUUVPa+nD/rzFs9hVs/4EsofY7ICKGaMORmUY2Gjui/IH23dEGT5Qa3ozNxI1AAAAAAAAjya+C3oZWJ6YEiReM3NJEoj5Th8u82RCUpLYkZTRk/0AH8KYsgYkwSKn/XgZuUGNBUUWTsKIScMZj3QgRPdEhDfZmCTTITtDIfXJoLhNJPqWTrrYB2PORkS9JsZgzRPx2W/lR7HPG+FkbjAuISJzzvJJKLOmPukkEfmw+lxYfMvjw5pRp4UpZC+ysaoxEpyasotfKLIvJBoYZRnIxpsWAtoavcL2SjZ+/B2zMveXkiLHxCoJUjsdOIpQY749KgOrFS9ltdYLwMO2wmkbshKoVKuStiFDgUpVVmm74uLjyWrNbMDZInlkWrahGqHYpLShqL2dtJ4RXGTYj/YxtTP8aJSC1NO0HvkjcztEFlm4rJqi0Jv2rsFoUuh8+BediQRreZa8zrjnMbd0TrcF2dfVYuPUxyEXp9Ptkour5ymUzyFuMEJCcXHRUAS1mJhsIDJU3WRoF18Wx0VYP2L0DdLHyJXMXj0a9IdyOpryhA+b+SjMGeqO+IP4a5Ipbe3GLeJLvC0KvGAOiW2CRfYlGrrMoX16vvk0jdrrffDArc9EXiP4ds4XB9Tpds65lE09gZs2TbZ5T7bhmwgNcTDUDAAAAAAAABVWxqPo+lp00+U41qp9XqtlahTk+bT5xaJXEDrbLJfa0Yq/Ep+a05WxyMKrdSf9zvpop65G/g1FzQvtjquR1MZq2XpxNu+O17bX5FH3uTMFPFw+uhPmkL+dFlcuaD6D0GiKbEEsdg2hZ5X5yzoliN32IEQrN4tvBcrttQj5YnOKROTD6hpJeXJBiuzLRBTP1u9QFg4umwr1GFo6k6+5XfMU8LDqZxgNFfO90dn+ohb/FprtVZoT4iwAAABrBx/vJzXvU9kAAAAWqbLKeJOsrV5ec9ifovU9l7xeXzB6q08vzstLhqj8nR69e3OblrCiC6+mLe+MT382FvB06jayPUaNor4rJH0UcDtj0KlRv8sjHURkPS7y6N33xfVKdCzf6LayDYXLVctlOfZFtstgaqSil12+Oc2MGdHLzcqn9a5bCuaI0/2O138zMfCaOAsAAMCKmll8OS011CmX28gz2UuPv/pQw8OCNSVfmlyJ9FFWYX4XnjHFgQnFdzkKzFoOc7L/1Owfi7vKH1pxrERQmooq48X6uxw3zN6Qt2Ovjt5STWwQ5+WnUDUiFInlDNaR4iLDbGRi9omg2MLFvCTbpGL2Wno8Y/FbTuZGp3NQmtXl6tfd7n2xzhZzZhgSSllDId9YbnkmeZtlh4XeokrlHoQ+zt3ChVA+Y8SZZ+yu+FbAxcK4MKacU4zN9+GYR19V1ZZ/WJRZiuzLZlUtnn0rlnNk3++sqqrNGdNlvdJ4wWff4jHtzS0hZ6RY1wG/otsfuGTR16ko8kvIC//OAKxNkYsG7YuOCNy2gnL2gUMulzs+EN8tRJLtd6D9OmkH/sWD8LAgI0+a5HwH5fKDvkcofSw+Y66+0E/5bX9oRcpHRUWV8ZKTY7igoZBcLWIjA0HxZV4U02JG/W5WWqq57TYzJv/E7JavIgtPsp1yeSYWAm+bisblkdk1KLgA4+/ZxZrU6dEmn9PZdiLXu6zkLi7Jdmu1F4X7OkqlpmdtYfJ9Nu+4mrzNShX+wNS0+BZ/n2Z0iPUNSwuJsYErPtSkU2cfqxMJH3Zdl4wGOhHy9iPdLhUZorOYIvuiUu+n0BUfO0nm8FKhYT+idPQz4nvRRnXH1QEL6tQ05ivmJZNxfBwpyRZNhVi/+BIsq6XXrBc0t8pzTtXdQ647XEV56pTnTEqhZJyNxOO5HwOgQkyyvovI0iIMAQ0AAGA5VVQZT1VnplCX9bgvyiVjo37XEW3r1aRCnJlfdYvF2RBubTI4+iOxJBcddrUfssX3OYx14gcyiiy8mtEfpXzH2rv45SST90KuY50OpDfUz2ks20hbPdJ2Ktp82rLhrKn5iIu9zSXvRXxnTJbLavsRcSASep/dQvlb97W7Bll2mPWdNdQenbeIh4tpyibEvuXyDLPsBxx/Z7jNZO9mwge1hrM+djQSGfY5XtS2Rpiek6Y8j7vhD59Wh47omo97/HgJg672PSZfnb1zT4nPAxbeFxnT1mtEvc27W3v7yb6cMehPxI3nzMzsAjVCW3TOq27jvU59m2d2GyYuiTYh37HO3hv8LxbqdxjU9qBcnAnWtEeo6i5Pm8PcamYZ/VrwwZ0e3ZJugXHJEcqIqy/d0SgVvWoTwqhuVbc63s/tIVEoWKtY4ZK67bHptqbDnxYJylooMqpYwxJLfuyxvSBGNDWdDUkWIImVOm9gVc7zYlWVuhO/6lTzH8xWCc1w7NlWYV8UO7StZ/OEQuWG3C6qQ9+Ym74z8VcVNaXHX80THvauS1tV1X5dskOjjlo8K6dbSsRBVynS21wkuCu/YVpxNtPqGJbMLn4wc0nixOIfrvWUP7aonq6PNmksX34QBNcHwvHOlyZv4NyjMF1D6JqJHPVsl78CP7pYwyhJyVt1Ns/tnNMpH6rXmPnFC8T7nbs0vM02EmM5KT0n9I7mLL/A5omnlHvZryt2mNKnlPkzZpE4z8UUPBqF8ghWYrInuYkMstCpIZ/tuiHMIGby7i+Yh/jA1GpbpvFGp8c8Vt2zfIFCWWe2+8YSZLj/TCwBEjvBPvvxuz+MD5w0q4WBRrapzSe9Y5JQChJFFv7gQSJ43qKvE4pDSvV+uzeaGd0/GztBFHMbKUTtcwvD/Sdu9ll2q0hBiFLttjhHEmRyWmzAvpfMpVS6o+6xL8M9O+eJnYDFBqxNZBv2uDNbFmd7zMKGUSpmf08gMyOP6TGfPfNhfnXZbZmzF/kOaZF9+SzoPKQTZuPD2MNKNmVO4IfpkF2NJHEmMj4L9uxX85uIt/CQE+8OicEw55ctD6s1lu5yrDfPL76c5vzic5NT/jxbAeaGORHir0iy7dKNv2tlcF5b1mWWgxXOU8uyOnKOYoz71Mo9PV4++qi3h687U9tvpk9vXwbtdYjabfdG+GCtYZ9dJ42yI2TGPUbjNpXxqNM9EsfTw+fUiNLZ/WN8nNBQn6UOobqedOib6XA3/vGV+m4vHxlVWB3F9GRWR1Igs8+o3qa3ewYC7EDfq3xiMfvEM3biXQtev+WtIIkHO2DfPTvyDTEdvxkIXDDjTTNf4KOeBqLk69PhngYKbdP3+ALhSDjg69FvQ1RDTzjnVM5H8clECZLsoK7DM4C/NfAWn3qpfWJsHWzcgy+beJMCeIfj0UDfK3j3xVg+iWhueNib+PiQC+XRbJCd8Ut4PiaJu8MHQKLsIf5lgYXzyCVb/UpfIIpnjwXesvCzM9F9ih3MHJ8N4COb/qHjY37+h6Yk27mSVjgrCZZlpXziT/9eiViQ/73EKFP50uRnYzjHdTQi1NhBcl+Yzz/FfnRy9dEb9ymZl538t0gyRjszWYxPP3r82zVY+/x4mfyPrqxT07NP7KI5S+N/d9TU0bGPUu8nU/wkC1MdmaRQePMkpxS7G2+Av8+KMx0ye/lMOk/GfJAYOIS3WGf3hSX5Ohs/rMAFt/jRKJxHiiR7yc3GdDzMBpwv89vuxCtiA2PktFNwf8vFqmSo+QSDwQor4wFQdlYrbS/HetOn3XhALFQjJallEGcL+BqEBrEOIk8NgqRUT+pQBsb/IM7JKeeQ11LCjZd4yflDPNAtVsQom6zubO0JIVkF9azOcj4Qz6wCK7AB6R2cjrr5mpFMWYjfX0bcpYbcmogcORUic/d9viNDdkoCrzfEb4iEOHZR7hW3hJ8jEe4Td5ZS7dapd1r6QviCmv/uMXHLaxeXgz9sdd/KuR8Nvo5Qi3v8s2APX8FkGch3s7paVjhPLcvqyA3KrBorUghJp7piwVrJr58TnrRgUNaikVGFHFdnD2bXSLbnkPhT82kPJwDymhfjP295N186IKlXyLACfl9mhZkVtuctyfbwU8TyFTF3B4WDlv5MsViyOecTItxN42+nD9B4XyPSn+uxSFZKlk+KfKUEd80NKjt2ARcP07fjxQ6mFC4841tV6cEhhU9pxNeVs8JZSbAcK51dgMc/kRUf1swvOCdNivlFWuFVLEWR029OnN6ED5eaMnGPcXkJz8/Js2MXcDIvUMbLjc/M/+6U8dJYZi+m38M7kd7sYpuX55QS6cElzGwmnXsQSgoiXaCMN/doUPabwrsieaRYsk9f3dLmbsl8+2t8J8/RXi2rkqHmU3Hx8QAAy+6W01TfFaVtfWzA201Hz5pMF7NPbMaummjGK9vnZOOJ+LDTuNGrpdPPmmKT/vYdGvuExj5Iqu7ON8cvNGuOS5/YTNvEdOZW3fF1hKKw84Cm6w5tu8TXHdJ3HKa9vdktmPCZ8Cpuq6xv8d9yHVFFT2vpw+nuWKVswC2nebc9/qzVfZg8F3TPY6K13o1G5zDeJda5T+Zl6JxHbdOS122MfkB20M0veriHmezR0u3+9OOmBY6Mak9um8MxpnqbPreauXPeUSgK/BypSFdTbeeU3h1JJBIR9+7q2Gg4KVNWV8/tDM1vnmqHJbjd5o0l4riIuyVo2qHr+iBzYGJjfPcYr01tDm82230WDTwytQz07fuygXPwzSLzIoWuhcf4o15asNac8KSFgrKWGBlVf9is3ii+Rkih2I6zjNi1t7pajfqdjssh0ukfoS1GdyJhn9WvMj+yL416aVhXtI0xtSD/9VAmI0Wu9/p32nSzHot4WbqDiGowGRHH3iJfKhJ/NQ+63kBx3qAwptdEyD/E6HabNHs455DQby0ZHvGhozo+1GoJwV11u2tzZm9RI84fuU2WRBQ4mFIy2hxgnQbJwdmwER/VGJd9Uh0UpdSdC4QP50TJlSPELihKbkkpShpRWYgIHBECW+FUEbmIU6yByf7oSLXbxBdE5pWzNKVKjdNJ7S5VZi9k22vx18fuk70oafP07fslp5RN/PblCf2VUVIQ6QLmHg0Oif0ti+SRZUr2efZ3cSP6PirE4t5qK6uyLwDLaLXS9nKsd27NesK7n6+5E7tnFKtoLFJ1N6fefW7VXUl1h7ldyEhtn1Ho4FVS3WHODharsJfgt22+ho6FtznkqWaefUDm+TnSvWVIHbA0eAnfcEGdznalySJrV3dLZ5FGnszaSXUv1WAP5mu2WXUrnKeWZXUkWc4OLSOZSH7cfNKJZHY9Ny8RdvIdPjG+Y3yPJ5hpwSYpZ07TkLRev2gK/MO4l3Q4xJR1ZutbA+PzJYbZzQVkU+d0PsxNzHw7DJ2TAvPtoGSiUIufT3qZc/eIZEOh1YI/FZCcwp8BhCxDWn6EDFtk4WTJeZV6MGf5bGzgrR7rfoZpZBjyAEg6Gay0Fc5KgmVa6XQ85Ha+btHjY9go9EeQpJ8S2vGKpqjcFEvMzUFvS0/yeVOCqMjSBJKvF908ydkjbdba8xwEnK8TY/6+nqNmPu0J3UwkX8mzkWmlHI28shtQKNnPzv5zV1d8f8vAqmSo+UA7HgCgmJymA7HmTqwnLFbRuExVd0XqDtE+vbTVi9rrffDALY7zU8oG5OxgSRX2gkINHQtvcyjV3J9jVKxWTk7GEKpVbiZveEp+jZHo3JrtyLUeHzLb9tPie56ytpFG19JhWu5GvAiZT3aoyd6Ah28hwVozigRlXVpk1PVK/blA/MvxsK/PSMd9B5q3qiRN9EUVXvko6x5lLC3SFFjMIuKvyjTMPsQOhfAZKzzSS+k1eH3KBiMz6g/fxdsQciMzIyTxwgtfL+Nn57uV7JjVDlmC5LBN81RN+2Cqdk9P3zte70h07NJ8t8dgPlHXC0pFiyvyFGM77/a+4w8nBjrEWSVbiejES/AwNm/BQaRLViyPQLJfFVDGAwAsEncnzCF/Oy2Xaj6TLXXINtPMDhS87LAd0Gqf12p3KBRGH5mzTCaieAv0O5T46pLXgjeALNDfVivujEDXJemfk6U65Pa+usF7QKPYwI+HZrvsj+NyH9mUokfmYajehAt84Vg2RGws9gGiaLGmViIWHYmgfTpNbnfQ6o3Z0Wlj/GEw1kr72oGHIHY3iAsdFP9DLCBYa1qhoKwLioyaF1k6QhuVdIvZfmFgPDFg4TzWq5LIOvNSqvYhdGMsZ1/wym8h1CKuPHS9J9JkzOnMmdcEv8UMxX+pWCzZvGS19RZ0LRiejISuIFMdKVJuq9XtZP03uUjIy+1hhFxQZOHC7GjuDk1G2WE2uuAOljHvGUdovzf8ToexiVYK8V0lnf1AKVJDrtbrip7BQN8revUzlHAUFxold1EpSmKzshYh352F9A5diKVuXj4LDyJdsiJ5BJL96oAyHgBgsYpVNK561d2CN2BBFfYFGjpWo4ZYVm+y1/msx10RDt+ex9gz7Z1DOvsecl+bg4v1I7RdkXurn4rdYVEjuZvmy6g+tLO2xMIAKJnPKw1VOsV6L3Bov6aWrxdYQLBWUcGgrAuKjJpPpLdBLj8tiWNSraIbETeTr8BJKXGmSnyZmUXRDTo05MvZl7sD7mtIt5v0qUuxAxc43R4m2zqf4RuQxkSNDbp9iNbtIh8sEn81T3hYrLpeZ0G97EXWy1mYXcKRpDV6yjfi8g9GdE1qMY0XWTitO0KjN72sZNuSIw4t05ted+mSHC7rblZIGshj7GDBOL5gDiFKrvQgpm7kxg2enSYxSvkM/uZ0Nn0UTVFFqOhDaFaqiA0Xjsm8EEvdvDwHIbngINKlK5xHFpzsqS38tk+XuqsgPyjjAQAWqVhF48OvutusqsVbcCuWcyF4v7OqqtbBD7Sw8A1YSIV9gYaOh1EFW5xMqX5Br7zjMfHth5r2kMoR9ZpLbItLBdkriKqvIXfTZMCVRhrfMYNlRccvaLVHXCT6qKfTaHJw6p7DeuG+p/RgraLCQVkXFBk1D1rfpkOnrO2X2SiXxJvj56sMaHvj3CoDnNwpFYXcV8h+3eYTuHKvvUfcFzYyGmH7HYam1nBDj510uk6N+Ls4vakx34bIWGtjOoDqG62mg37qkN28U5hXJJYsn+1mhYfFqms1e5DjRGdkj6Y2fYNJ15nQxc7OIUZfn9mGYoFq99stGx2mF2yuYT5EbqS/y9TmUp+06bNdo0ukUu+n8IHt7CfLGXTZmFZ3kTi+YDZSheGznugN3Utyt0N83ODTuVFy56RJfppSh4Zcrqs4dUVI+iiaogqr1h3sUXMOk7HLh9cyzIdN1l6ILd9vucTNy3MQigaRVm7DJSuv+01/5qCVrmAeKZrslco9CPncrkHxUqvYzG+7C2/JYlrLgQjKeACAxSpS0bgCVXfkynHFx2avAanQsB9ROvoZ/HoRVealV9gXbOhYTJvDnGrmBeKuWbR+Te9wYIxvhoyPvdtjfEYmzstBqp9HwtInA2NXHF2czr6XtDImo5GhQj1gwWIp268GrHLWZtRqdVYfMrmjrFUswGC05b3gwEty77HarXJFzUFXSudlLxjnL5LJmO5o8Lgy3G3Yigv1SpNrqtkbdRvFUoeMPhqIsBa5z6ala2uNnf6NlkAkYH2u1F9V+bJ3zNecutLOKORyBWMLKTtH2I66fF+XMZ2DTiZib2a02mskWclo63uRwEG8L9pautZ0wi8/GIi8Z6X5bydxkQ/tN+nylo50Dv8b6uibrVpGazg/VtMdiJzXZfJvdZMzfNOuuuswqRRypa6T3yS/ZJOU5gsDVrnHhDejm03folJMCz6rIKYx3WSHt24XY8F/duqkvZGLLHyTznkzbH8m6jDWKORbdSeCyuNB/+vSUVJLJGOOs+6jcl8bXo7Wco3TnPcOHDeIM0GJtpndIz3NdxwapZzeY2dlFtbnMuFCQsbcNInTx37nwFG5B+c+xi5cMoqlqGJ2Wv03+wwzLgNey0F7SGEPX+/UiPOWwVI3b85BkDV0sh6r/LqFT3yHfFy90/tupzTxUXt7Bo4q/AebMwdtAQrlkaLJnjJ2D1gV/lad1kfa//Gm+s8zkdPN+FQgTAGLIfQfWnVlNRYNAMtotdL2cqw3z0h3s0a7SvgtfGTlV0nY01jYe5qP22wPCSPqkTEqkbrDNxZPjIf5iKWMbjct6cQYtOP5TXZvOiLtNNtB4XP9+YFM2NPiY5Hd9xrxQurMTh8fO4FsQGYczhI2YM4O8qFa+XjN1j6WfGt2KOqs8Us6vHAxCG98bIBfNZ3e98JHBiPjWNZ1uFkhXjOZxEcVU3d48I6IByR394v9HLEBEhM2Q6luNNt92eBLGdM37bgwJwarxdvWrcebmh289Cb+WTIjl5ajFc5Ty7K6PIPCAbDaVjgrCVZlpQCsgLJK2zCuJgBgSQpWNBatulNbB53G+05DulZ1MVV3m/XuW0EnHe9t0+Jv2d5V2NiIWxyHc1FV5iVX2Bdu6FhEm8PcauYFSiXvKy1v8SVk8q/HtCXm1DPma7NHBZA918FGvc1TrlZh20YU1pFo+qAJA64YaBhwBQAAAFizqnBRT3y5qv7yb36E///bv/pIePsomvTbjI7UIbezRVoTD9a81UrbkKceMTGXbmtvQzh8VPrEVMyj32qiBhIXsh3eKsAKp+1lWR131aAwIvd9b7ovJQCrb1UuE3BtApWqrNJ2KBSCdryykUrFb41FuYT4doXE/MeaaxRVVVUGT3bI9dUS6sIbckrygNPyy13FhMeA9/zqwxr7GIAVlOTyDGufSkwhSiGvpAIeAAAAAIqCMl7Z2Kx3x+OBQys6lF3yuqP5bFzXHR5PuBY+PhgAoHzQumPqyDFL++UQP8piMsndZl2Hze23jI59Dy9eAygVCc0PjXgAAABWCJTxHmmxj70IGQz7+GHl5z5uBABYQ+hX/eT5QLOGhFxX7O70z5gCEbexpHhoAAAAAKgclVXGS3e9S9322F4gPRC3a1rPhnLDfCSjV20G9VY8E881HPNI41WFTuGpXaGpqOdY81ax+2Iq2t/VKnxeUaM94GBze/YlP06vq2qr5kWb52Pp2tI9AznWcUBDFrG1Ga9RMix71ux+g0XWmzUZ6m0T+ltWbVUbbFdzA3BJ5vJH45Q/RiLkCqurPY4X2qkhM7tukOkFj08uyRbiTXyh3fVB9qPcVX5vPPf4pTXv4Fev2GFyvJ+7LLJt2cOSf0Up9lhVFe2QdENL+tvwV4QAaKLk9fZsd9Mk/vkMmu1kuXMPCAAVq1rV0sEPByoMqnUn6L1gYeDxXgAAAODRU4HteMlBK7Pbq9jvdLMB70EFe0yjOxNJR6lKhU7pao5Ea495xxOJ8Wu22tvWmiZcqBNnE2FnW7N9QmX12JhNuPBgY/QDsoNu/Pn4cA8z2aOl2/3pIe+4/tbaHdbINqsrFA6HnObNEeuO2tb+3NLYLaepvitK2/rw9nTT0bMm08U8z83MUni9EhHHbo19QtMzHMc75D6oCBprdD9NL3/S376Dn2sf5Bczdr45fqFZc5zE7NrEdLIB58v4ldlJRuHT88PolXJ8RJGfMjX8FvbxA8fHfNYt4dZdJlfOWIjJgRO65n65qdsd8PeZnmJt9TZfZhem2E61pn1IZuGHvO8zP+VtbrIOiPOkZLX1FjTqD2eWnAqzF/GfiP9mJlB1KjzSi/YYmM14saGuphrr7VrbNX4PvMdqo0dqdKdCkjBlAAAAAAAAVDShwnfVLU9MiftuPtZpnT34pTgBC3dLwmHd6dMhyvqeJF7UlwMWhHRviYGhSLApSZwoYUqLO/s+xq/C8m6Cfz0d4IN5HQ1IFjcdOIondaQnkXhWlNEdE95iCe9+hHb2hMW3EmTj9R6xCr7QeqXItzpGxHdY8PXs8hPv4p1j+u6QN8T4JQYha2aLc6NvFT8+EuGenQhJ9306YMUruyR+kgSDyo0qFunBv0RmF8Ln8DuddNsSfivf5DArWBn2mdcsOTLT71kRZe/BP+setziJhFkTVs1HGKOsAUkCmPbze5BeUW6Esdxj/pCsVryU1VovAA/bCqdtyEqgUq1K2oYMBSpVWaXtyoyPp28zqjeKrzG6wUAhXzjKN+RwEdaPTAydIkMSEDNKugX5b0q787W3p+NEYdXVatTvdFwOcUJL0BajO5GwN5Jh6j4OuThkatRInmSTMS+YEdfFfiC+57W1S56HqVbgZY+mijYrFVqv1MZqBYVc3V3+2+IeqI8nEsMWYfR0GW0OsE6DJM7Vho14CTFuntBbpR0fgVJ3LhA+LNl32QY5QiwnbcPUt++XRBXbxO96fErYHy4aiqAWEyPZtuomQ7v4MtcmDbMH+UbCwjZEbrjRPrWl3kBd87JC58zRoJdjjA148Vxk2I/2MbUz4uZjqadpPfJHoMMmAAAAAAB4NFTimCvrN4gvBJRSg4s1k/wtfuy2ByFH81NkRAJRTWs/QpPJ+QpdqkNu76sbvAc0ig1VW9Wttsv+OC5/kYILdyfMIUallBTxsC01eoSi9+d7eK5UBdabo1pnv+7URDubVfIqRU1zm8Mzmsp8TraZZnag4GWH7YBW+7xWu0OhMPqEWXkt5PhUqxo0iglf74l2A17y85qtVZpOcVYpYrFrCD2rzBamC6HUTTp0kQ3zGxEJ+jhLfa1sp9qEfMEI+Vlv+iM7dbV8cTEWvYLQ2WZx2wU7WvE+p8uWAAAAHmnJQZv2+Xbf6ocLAuBhmvTbnte2z3p6CDxKHq1xNWXrqZyuiRnvGOcdmGC9Un8uEP9yPOzrM9Jx34HmrSqT5544Exd1NqwXXy2zIuvNqn7O4r0znYgG3Md11SM9JrVCk378LDls0zxV0z6Yqt3T0/eO1zsSHbvEd6Gcz0KOT9T1glLR4oo8xdjOu73v+MOJgQ5x1vJT1usZ5A6NInQ37B/Va+hqJNPojqLeEVzu40JDLG1kSNOlDOENndvb88ED7955f2EAAHjYxGGoHlq5QhwwTHyH0AzfHSMljLAleDTCgZJeKLk1enMORWoqPnYrGoe+HY+sWXmhcNaYivSKY+ZJ8teasDpRlxdnBcIjP4oegTLeRCyICwmb+F6Oim0MQuFYTkkpxX3Ash+IPSLnIhcHhDYq6Raz/cLAeGLAwnmsV/lBTajttXwv0Du5XyWrUz291BJFgfXmED8nq36GMb7S474VHzvPhE44/fzJKuY94wjt94bf6TA28dERMLmkF+tcpR+f1JCr9bqiZzDQ94pe/QwlLDu3/bQwpXIPQh/HMqOmFLGtVreT84Yi3E0/26hT8zGmyFgsV0KRyXDwGmWoF3qnKlSNCEVyF5viIsNsZGLWHgCwMiK9L2oNP41A+gMr6gOHXC53SJ8aeCRwvoNy+UFfzt36nENB7eGD0VqeFd8u0lRuERpUqMib5vbLCgs7Fk9Y11ik0dWIugzKSgWW8Xz9rOQWP8X6nBwya2i++yLVYDAjn3tIWgSIul/WmgZjc3tBEpHeBrn8tKRqoVpFNyJuhtywPas2U8g9FJTcvZHVUR3Mc+L7xSq4XonkUKdcntO+p3wGl3ZS5NqT5G7hTK6QPMMXYwdxCXRepR+fZDKOVyVddOoGm29UzPlQKjWN+t2sZBzO5PsFlkAzL9GRQb9rxEc31Qo9PKtpjZ7zshfZXsqs3kkmIYppMc9aLLrtNjMm/8Q8vzAoW6vc7JCnPWAxUih5n43cj2eWNHe5s1tgHoJl2hkAAGnYeXFr1TcfwSL0I4iLRSJoj8HUoKIgijBYayqwjEffd2oZm2uQZYf9nuMG01lOfc6i30TmbdJbzjPhg1rDWV/kXpK7zboOW2yc0bFvvtoZWt+mQ6es7ZfZKJdMclH/mfbOIdreKHQMZNovmDecNTUfcflvRCI3/K4jzaazG8wX2pmlngoKrleiukFvpXzWw12+0Ri+iYvdcNlOOMQoAkil3k/hhXT242XEIoMuG9PqTiqEL+ZX8vGhaEaHfNYTvSH+YyHfWUPt6aBcnFkSep/dQvlb97WTX4rll3C0UCGRVhuooc7Oi5QBFw4Fm9W6xkgn3t99TGbsl+oWi7Mh3NpkcPRHYvjADbvaD9ni+xzGOmE+aT/0ufFKo5N4CUq+KfaKyzccmbclFzyaJnxmudy89CcZZHRH6MH4OV26PiRfO8NDtyorBfnMFAwZykdS1ZJwpooaptUxPOsXS4beaBe+W1W1VXOgy5+v9z5eiufFqio1/3x0p5p8NqcH1HQ2pquixjQ7fqzEVNR3qlUINEpiq/pyB64qtDH5Is3ib5QcubRw0Nf5lnOjC++S6RpC10zkq3i9+Q/FrH6z4tbOcOxZcX+36mye2zmXhNhgOhjsdk3zC2b/DiffrLPUylywJMn3e9vF6MR8hN7e3PySuu3rEvtY4rzW3H6ZPL6/ICRFGa5IUxSZLkkqih3a1rMsJ2nRzZ/4pRaXvDGx3jOWfN9hwlnvVCjZ31pVpc2NWYXIxGZ+4tx6Usmq+WPyRs6W8+sur/DIYKkqsIynPOwOHJWzx0xaptl6HZk8Y+yr2aIR/Uog6DfLfbZapVyhanVNNXuHXZJxL2dTvuwd8zWnrrQzCrlcwdhCys4RtqNOLFJQLX3hWw76rsOsrq1Vt7smaMetcF/LMjz6VXi9WRuZnlvBzs3hnj1b5XL51n2ulM479pbw+JyMOc66j8p9bTUKudZyjdOc9w4cN5CvzavU47PN7B7pab7j0Cjl9B47K7OwPpcJF59Kt0nnDA3YlWynTqs1trs+MwwM9RrE5rh86ph2fq9M6SY7TFnbxP+y/BAswgQebXkvOPCS3HusdqtcUXOQPyDsBWN6cBfK2D1gVfhbdVoff1pUWwedxvtOA2Nn5xlrFAAAlknBkKH3PCZa691odA7HE3HWuU/mZWjT1UyviqS/TaU5HdOc9PPRTqPO5klns9rG5gleWs0cCwQumPEr8wU+9mlgT7azVnKwU9file/tcbMDfXv5+LG2/ny3V6lIV2ON4e2EoZssoduQeNtQ0+RIPy1QysbkRJpdSOTSgkFfCyxnmz7AejsaEWrs8PJBXzuZTYUORa6w84Cm6w5tuxQI+HroOw7T3t7MoxHcNZNGN0CdCCSwoU56OhKOIwVVLXtIT+ODEuAfRVVvj26zuvjf2mXdFrUzdPv1dGIedTAqw8BGc1+UT0W+I8rwgVrTmzmPcRSXJ0XxWcPxPK29xGeNcCTsPqlLXNLSzzsiOUk5N/HnWGzyTuOz8H5W3mL37lFV1+vMiPUMS/cryV53oT2mZsmg5aIJn2mHxn5bZX2LzwuuI6roaS192J8+ZGUYHhksmTgkxWpbnpgSKxLuDIAFWa14Kcu03ukxn91cJ5SRKdVuS9/NbJBGEgVR744lgt1GFYXsofR0tsfcgCfw32D29wTmz5HTUa99v1pc+rM6y1vh7NLF7DyeuOW27iZL26Y2dwelMSIlX6dUDeYeNndN8UDPfkbcjllz5y6cUhnTCydxIyWykRiJO33MrGCVJPYjOjQgmcQHkKT44X8kIRlD/EsJMW6nGKbyD/FAt1lNLszKJqs7KglT+eBBdjuRUr3H6r4lWVW+81429OU8K13TVjhPLcvq5gsZanxH+OGmA69RqKlPGop07AKTjbaa4EOVZgKQ8kg6zIQznR3slPzumSzJI+kkN34sCXO6z5ubbXh8oFGk7omIb3khO4Uo+03yuqSNyYk0WyxyqQTZzvmCvhZbTty9Z06GnXMoxBNXOiPM3dqEDxcL6fTuj/c1CnlZxMdoRcY8R20NWuGsJFiGlQrRiXNOueSnTydmEoA3GwqY/8JRXFRL569Z58x8p9C02SmKZI3cdMsHFi4UZjnHUpJ3niycGDgk2S+MxBM2+8iBydkvcoahLAOfkXcEyQjplFye4ZHXmlXJUPOpzPh4AIDlUmJ1nWlYrj/t1ZPySeyqiWa8sn1ONp6IDzuNG71aOv+QsKVUtfJ1li+zyv0ufyToPcg3O+jOpCtMJ/22Bv7ruJCZwMXKxniPtB63SKsIb742DdWeQOCdDnzPyrzu5ev+jzGSJ0+FEYCEMV1FfPQO/EcM70HwA8BS7Y25nZzz1gqLCjYj9LfW7rBGtlldoXA45DRvjlh31Lb2l9b1stBKwQrLEzI0PW5HNHSZ0+2ulfNPTooUW9SI80duk/myWjMbcLakeyRgsg04WQphgUqnP2yWxI9VKLbjLchpgCBIoNFGs17asaKuI/4g3iH0TixpY6SRZhcSubRQ0NeHFwE1Ny4u/8tE0geG44aQZlt2rmy7Soc80fwdZcGKEKITt0jPzJTxnQcP3taTijCkbOoJ3LTlBPD9JkJDOQF8F0XIGnppaF+0jTG1IP/1kOTqkpOcciw5eedm4WpmTwc11OsbFd8nR/wuZNbV51yyCP4Mg/bpped/aq/3wQO3cMjKNDwyWBoo4wEA5hNh3w6ho3bSGlZdvUVt7rZbkT+3Zwgb2+4Y8zvt+/Uqvh8L6zriqb3kdpKvUM8w5vMu5w6P9RI790YyMuwOIau928zwQ7Mq1ft77EeR/5p0zCTE3qlxDPVZWtT0TrX+qNt9kg4dt4uBre5Gejl9+xGzekt1NaXSveZ0tHC9g0FyQUqxl6weus99niycb050ui7UeI64pNvBLzzi7dirYxp05nM9tp3INcR/vfoZhlHX4ItktUrDNDDMc1T2WsWjGSPNj+kqvo2x11j9uR6LEN6D4AeAzelXTGxSMQ0astwaDV5sAy1ZbhA1BQKXLHo8vcXq6jaj0R6/MKJDinW2uaaPugfOmXV1NF2HN3XAfXTa1ebMc0znKrRSUDYmomEO+dtq+ZCeGbqubElDRtH1teimy3GslQ92ytQonjYVina6JCTQaF3NPHepi9iYhUQuLRT0dVUioFJUIwrezZ6WUneifmRUzf+IB3jYSHRife32ec9l+ByuoWK+NzrbX+SDA2u2V2lOiLOWhqTAncrcgQ2USlxE64+VVIBc7uQtUzNmKuIeFi5HpKPmoZyCnIicYfQ7ZgV0zirX8MhgSaCMBwCYz8Kr6/jqVZ1uV05rhPI5xA1GouInskqpatW3GSV1ljJ1k4EPWBIlF52N1Wrkc55zhcTAGErj24nEaaFmt1irCJGnTSPP9SwPut5Acd6gUKKbCPmHGN1uk2YP5xwSBrdIhkd86KhOsmtFzW1G4JDQwiPUWDdKFyZjXjAjrouFYf0qxnoZ/n3z9hbrEMaLmmRt9fKaw/4Ure+55PX6gtFbfXyPqFWx4I1ZWOTS+YO+rkoEVGXzy0Z0wto5yA9sxo16bCcc1FGz7uGtECxZ9HKz8mm965aCOeJ0v+P130wMvCbOWgayDQs4tc+xzMlbxhiO0JG3Wb6QN+F3X0bWnObNUpVteGSwFJVVxtts9EK0awCWzYKr60j1qr+dFqsBBc1nEBrN0yGspKrW9blhFymlBqW7hD1rcfusG661ap7ewI/7d8zl55BYIVq0VWSJdqrNVMR/k6/aT0aCvp262m2UupHhfEH+QpsKsxdnDQW0eOSQMqpZ1a9bavAtdfT+knsegTJBKWso5ItK27BxUSrKDpMRgHGa7+9y3DB7Q3yzM72FRCStXkhE0oVRqvYhdGMsZ2vu8WP0CX2hF74xC4lcWijo6+pEQK3e0WxoSIZOavFZRLHHmdIHo91LHjwbLEHe6MShE1VVNBkWKMW6DvgV3X6+Z0Qd3wcFW1AA3/nlyxqIi91CqEVZ0q3nQ0jedKOJHnWzo4gb8fqoDl19vrS5WcUfsluxnAW931lVVesglZXlGx4ZLAG04wEA5rPw6rr1+OqSd1SPjrnxSZZe1aps6Qncnx6PePv21sb7W5u3q8Qn7oq2iiyRTMPsQ+xQiMPluZFeSq+h8cY0GJlRf/guLtCG3MjMqBdRlzqf6g0wgl+Fo3VHaPSmVzo0ZXLEoWV6I+QOKzk5hu9sFZIuWLGRgYLRTpV6hBJfFro1nB9FN+jQkCvzkA/Ghbw+pKNVfKpe8MYsJHJpwaCvRZdDKZ/Bi5ieJm9ESzoUWMTRYEKHgoEQGVLiTrDvaG7e5ovikdwx6MFDJkQn7mezj4qlQux1RDXR/MCpQgBfSvIrTYVYv/hyaYSs4ctJgXcH3NeQbrc4eFhhS0ve89jJmHZG3MN+tt9H7c+GkspFgmld8UmGEE+Fhv2I0tE4y+B1l294ZLB4UMYDAOS3iOo6oTViLHc0guRtlh2e89z24qpaJ2L4VlK5iVxepkiF6HqZcqfefNI5cCcx8ArnOeLh63GLtYosmay23oKuBcOTkdAVZKojD8zzY7Gw/ptcJOTl9jCauU9ELEreGmvhOKiehj4LlYPeb7dsdJhesLmGSUTT/i5Tm0t90qbng50iVR2+p+2yHvfx80b9riPa1qs50U6V23BBxut+088KYzlQlArfBF9x+YdZccpCKPfa7XUhW1Nz51U/zjX+y+16o099stNEhkkoujFzFYtcmlUw6Gvx5VBKvnTquorPOemop0s7FHh3dcf1/hflfCgvQrFDa2jrDYlnEs53pEbL1OreEB6IAitCxrSfN6KLzboDvT78sw77ul7Ud3JGx0HSvkrRTBPyHevsvcGnkVC/w6C25wTwnRUadyGRcnHW6BFTIBsZjbB44U2t4YYe+3yDrORaYvKeB60/rIt0m63XqPYX5mthljFtvUbU27y7tbcfHzHWd8agPxE3njOLXyjj8Mhg0aCMBwDIbzHVdc/p+JFL3pWOBpJku7Xai5HZl87Sqlp9/dIhWFKsz8khs4bmL0qRNxm53C6J7lyt2sEgDpEVFWkVKW6zUoW/MpXTHiBVXa+zoF72IuvlLMwu4SJJa/SUb8TlH4zomtTzFL/ytTMUJtRYDwUlG06OA9XBCIMcbqzGt9exCXw40+55nBfEl8TCVwpW3iad82bY/kzUYaxRyLfqTgSVx4P+18WHXWUNnazHKr9u4aOdHvJx9U7vu53SaKfU3p6Bowr/wWbtNfLoq4zpHHQyEXszoxWnLIiM7hga87Yp2BPNWkZrPhfTeMZK35h8CkculSgU9BUrshzlfufAUbnHqNVmop4u8VDg/DaVRLvtZFhaEljsOIOG2jW7u8jJpFq5g6EoxlQ/X+Q98FBQe9zREWftZK8F/6yMbWCTLRBxp2P5Ks1vB3uaYg71VjltsA/JLEMDrn3SJ0ZnhcZdSKRcGW19LxI4iFOgtpauNZ3wyw8GIu9ZyUWpBEtL3vNR1ut1HMfttOkKlAY36923gk463tuGj5jW9q7CxkbckqJp+YZHBotGui+tvrKKKQHAMlqttL0M6yVhf6h9zmAsEY8Gvd161W4dnpJ5KHxWmClBwm9RIop5tS8QjSdiYe9pHYXU9pAk6o5ovK8JL93oDI0n4mNBX4/+WZ0OT8k89k1i+9B1auXuDrcf31oNuF/jhzlQnxMiCYmbp36FrAgvwm/Hs+lMTJ7PBizbENVg7WPH4onxsI+fm43Ykycg0qw4SGTz6jrc+K7uZnzu1oufxyShk0jgLIyRRP6RxMcjhMhjHR68R2FhubMjm2G5Eb3iPrNwSAf42AkDfa8yFL6J8WVWmxg4xB8Y83lvgPX2vW5mthmN/LZllzl3pWvaCuepFV4dKCvTbAeFzF5JVDHeSAc+OeXED1ybViVtQ4YClaqs0jbExwMAzG9R1XXVTc7wTbvqrsOkUsiVus6QsnPE31E3t5KzaFUrT3nYHTi0YeCYScs0W68jk2fM/yrpGIltM3uj3uYpT3uDQi5XMMf4dg823dRQuFWkBErzhQGr3GNitNpuyVMfWRTTwm8t05htspPtYiz4Dz8EizAhjzztDMVQLX3hWw76rsOsrq1Vt7smaMetcF9LZrXVutN+537EHjZoGZtvkraH3O07xHmCRawUAIAlJ/OMiZ/6Ep8SlNInEgEAoNxU4aKe+HJV/eXf/Aj//7d/9ZHwFswR6X3Rxqp73K+W2iMAlInVStuQp0ClWuG0DVnpkTbpb9/R7N1ld3WbNXxwyURs2NPZ1plok9QorVmrkrYhQ4FKVVZpOxQKQTteEdxVQ1WVwSPEXF5FKZS8z0buxws8TBQ6VVVV1SV5PKlyLGzXhKE4AAAAgCXapHNGAp2bw/bdCj4Ei1xjeiOmuZB9OhEAAMoTlPHWCBndEXowfk4nGaEC5Bf6Kb4MOyqyrAsAAGClUYzlgjcoPmQbH2P7OlpIEAkAAChjUMYDAAAAAAAAgMpReWW8ZOiN9uYdChLGZqvmQJdfEqpL7PI3w7FnWzXbySd0Ns9tab++VLS/y0S+rthhcgxz8482HurCHzoVQpMhxwHNVv4LNc3HPFHJWO3i6qainmPNWzMdPiVrV+zQtp5l07FTIw66quqYdNB5jJ+oOI4npleXRfY0sxcfzx0VIhm9ajOo+U2r2q4x4G2bPzJQ6ravS9gLfqua2y9Hsp+d8PDdVa/Gkh97bC/UkENTYzobyr8w8cM5z6jn9LRMfyB1O7207ZrW2Usrvmv5f2WycM0J/KpTQ+Z13SDTsST+FQzij6422K4WOBgAAAAAAACsYRVWxkv621Sa0zHNSf94IhGPOpsnnc1qmzRGFkJh5wFN1x3adikQ8PXQdxymvb2Z2KWxyyZG7+Qa7QNswN3NxE9pTOdzwyjPcstpUnfG6zv72MDAaV3qiolp8+WOwRV2tjXbJ1RWj43ZhMtSEcfztPZSwtAdCEfC7pO6xCUt/bwjwhfsaMZIo7N+aRgsNMq6R/MGtUyxx2s1h/2yg94AG+h7WeFt0VlzYoulQqd0NUeitce8+FCMX7PV3rbWNOECpzg7x6iDURkGNpr7+DHox31HlOEDtaY3c3Y8Odipa/HK9/a42YG+vQr2mMbWv/hSUnLQyuz2KvY73WzAe5Bfmu4MOQa8ors2/6+8ielkA86X8WfMThLISC8MbzgV6mqqsd6utV3jD4b3WG30SI3uVCi3OA0AAAAAAEBFEDqYr7rliSmRGLAgxFwaF99id/oYhKzviQGhSBwqyujJfiDhM2ej3JCvU0cD2fBRfxhz8gG7ZkcAI0jYK8rojonvMbI0KhPVau7qSJQqnSR2lhjjS/cW+Uykh5ZsLRbuptHOHhIOLDfKFvmkTrqniQErP5R6OiIWv1hKuqgHX/J7J64oV/gcv1rJbk8HjiLU2Cd+lEQSQ3X24JfCeyzcsxOhQwMJ8a1EnrBjueG/8iyN7GbmIBfdtZJ+5ZxoY/xhp6wByRqn/fzByPkhHprVipeyWusF4GFb4bQNWQlUqlVJ25ChQKUqq7RdcfHxZLVmNuBsyYbtR7IN1QjFJqUtTu3tkrj+1Qr8OpISGnRuR3oRMksbzdarDHMCduV4ud24RXyJVat1RsSxt6QtYNLVcZFhP2rUM9LYWdsYUwvyXw/x39mptzQhR38mGFeE9URoI4PLPLNw0WAE6U2Nkj2t1hnaxJcYF2H9yMTQqWTGjJLGK7qZp4+isqkncNOmye62bMM3ERripA2S+sNm9UbxNUIKxXaEJhc/eKW+zShZGqIbDBTyhaP88oruWmm/shQ57PuY2hnxSGCpp2k98kegwyYAAAAAAKg4FVbGo+j6WnTT5TjWqn1eq2VqFE+bfOK84rhYGJc+ajaLb0vyDfGviFLUIMTmFI6kYtEruCCnVIhvBUolLsP1C1FWlcweHbroDwpFD76jJm1qnFvEQ7G7eLdUSknxcpbYbQ9CjuanyFDPoprW/vwFs+pnGA0V873R2f6iFh83zXbhkbaHaf0G8YWAUmrShbSiu7bwX5kc9rPN4mEQ7GjFX4lPQW9NAAAAYG2J9L6oNfw084gHACCPyirjTbK2ennNYX+K1vdc8np9weitvoLNcKtBtmHOw3VZyt1mM+r1j/ClndD1nkijRb9TmLMwsvXUrP6KoneMfLfHXNHLzcqn9a5bCuaI0/2O138zMfCaOKscLfhXliG8z5lurhLevXMPBgAAAADKWAkRgxcg31hxC/VQYikvx4YtVLkEhQbLoaLKeLH+LscNszfk7diro7dUE7ntRQVRylqEfGNLSdkTfFMgQ81XclCq9iF0Yyx3FBcudguhFqX4nU2Mbj/qHQwmUYi9wOn2MpIuiVnKbbhQE41JhgydRbGNQSic+4EU9wHLfsDNPiemWNcBv6LbH7hk0depKHLU5As4bMthIhbEO7WJDzhUdNcW/isrVI0IRWI5hz3FRYbZyARUAgIAAABrCkQMBqAEFVXGS06O8d0lN4lvsdjIAC48lOoZ2oKQ611J9IKZGDtYcAG+AelIlbFBtw/Rul15y2UYRTfo0JCPvSu+590dcF9Dut3q9HeqmRYLuuhnr7NOTqevz78oSqWhkc89JCm2JEOsZPBJqsFgnvUBFHW/rDUNxma3IiaTcVyyoiSnyqmcRS3MxmoFPg4TeJFp9zzOC+LLDF8/K9myFOtzcsisoflNK7prRX9lagsuJSams78ixbSYUb8757DfdpsZk3+iQJMqwOZG7CgTqdCpWhJTRCrFHufDaTRflib7UBee9qJndkXoDX5y1fMu6Ud5d13a3HrT1ATrOtaqFQN1KGqYVtvlTLwTEan4lATqkOIrYgvXicb8x5pJFBGoOgUAAADA8qioMp6qzkyhLutxX5RLxkb9riPa1qvJ3IffCqrWmc+pubMmwxkfO8yygy7b81rnnYILkLFW2uDoZ/HnfW+0mg76qUN28/y9K5V77T0N4dYm/iuR0Qjb7zA0tYYbeuzSYWAa9R1Ur+Wgk9tjapaOziK102w/RPkPmtov+/lNxcvZZR0Q5xGb9JbzTPig1nDWF7mX5G6zrsMWG2d07FOLH8igaKYJ+Y519t6IJbloCC9KbQ/KxZkLVq3RHaIixyytb+Bj6HOdaNU2DqB6cWYGfd+pZWyuQXzc/J7jBtNZTn3OoheKbcV2reivrNisopDb9Sb/9egkP6W6xeIUD3uE38lhV/shW3yfw1hHvgDWnLtu+wmF/UBuTJFUkL3MURTlP+/LREPBaU29D6FrwXDu8DqRkJcvxg15ckr+uLR2088iRrdLbFaPXW2teVrb2h9Xtdi9bCDgs+ufifsOaBWqVt/8Tc05NustrwWtF2YVR7OS1x3NZ+O67vB4wqVf0MPAAADwiMqtfxT7NBaM4jsV9Z0SQxPzUXlP+eYfcy1P5eacHozFYylzw45WRtwY7QEHm1PRKInxWyx8MULTBaMTP/yg0Hx4YaEiMie8cLK/tapK68q9hpKJzeLEQnGJxYPMh0rWbU3Xwy7osIDiKqqMJ2voZD1W+XVLjUKuPeTj6p3edzsN4syS0K/6w28Z0FsGLaNtPRlSnAz7j2vEeXnpHP6rutibrfjzhvNjNd3B6IWCnQdktPW9SOCg3HtMW0vXmk745QcDkfespAUrTaZh9lMcx5n36uZ/XKxadz44cFLJHm/WMqb2y3HDdbb3xZzRWehXAkG/We6z1Srl+JbUNdXsHXZJRwFNU5rfDvY0xRzqrXLaYB+SWYYGXIVHEy2kWnfa79yP2MP4GNp8k7Q95G7fIc7LUB52B47K2WMmLdNsvY5MnjH21czGF9m1or8y/oD/PBM5jb+u9YlnH9ryXnDgJXzYa7fKFTUHXSmdl71gnK+9FZS5SH+vf7/ZkFsDkhz0dHHm3rds9KibHRUn8tmp0YpQL3tTelWLsG9H6KNWC2L9N6UX3mR4xId26mrJklPvdxqMrul97vHogPOkWd/AMC1m+4WB8ZjbOOUy7J0n2uRsMuZFm+KMw517IcyIfexFyGDYRyurq6FZGQAAFqdQFN9UpKuxxvA2H5o4wAYC3YbE24aaJoekNnBhisZSjl010YxXts/JxhPxYadxo1dLmzzp0lfkpzo+xm83npkYv2JWjJgKbEzB6MQPPyj0hK91V431A5X1rWA4EnQeVEaO1NQe4ANBV9frzIj1DEs/n2Svu5DQPlFKXOJbTvNue/xZq/swg++cF3RYQEnE0SdW2xqMl5IbsA6UKF8Avcq2Wml7OdabL5HHAz37GRVf/UCpGsw97KyfMhE8b9E9K9ROKNX77QNCAMk5sR95/ESqgxUmJsY8Vn0dKXdvU+uPusfyhF8kpgMdFDL7Zs1OePcj6rXA9IPxviZESbdZiHspncIHVKTsoTj+Sk6Yx+kALg7S50hASrKcWWEVM6bf40M2ZqJNxj18nUgmMOYc432NmcVKCLEiJcgSxGM+HXVbm5Roj1s8vokx91EdOexIWae3enIOjxgT8g/xQLdZzRdQKdVuKzny/FEVfg5lndkZyT3+a9YK56kVXh0AK2ZV0vZyrDT32lQsii8JTawWIyELQnYKXwVuktezb0vyXPjIST4dxbdoLGVykcoJ8/tgzNkoXKGwuHsPQq9Llj/Sga88OZsnmG+/9nnT14VSwgUvJSj0dOA1fJxywwvzlz/hwp0YOCSJpYx95sVLF67OxeISk4OcE2K65MNSxlYlQ82n4uLjAQAeqnseE631bjQ6h+OJOOvcJ/MytOlqphpv/jrFnYxpJ3IMBXNa04bcEaq9uUGG+OfrdDVHorXHvHyN3zVb7W1rTdM8DWWjIRenZ+jc9vK7XtdlytyokZEAJNyFgWznyOpazR7E+YKZ6kDSIdOk3klpGvXoIhvOfHI05EaUQU0aje+ynkFEtRkYSSDHDFmjoZ1C/sFQTu+beSlrm+jIYHj2s3+bmE424HwZvzI7Wb52WZ9pmcyt3SxQkyohraxtV950NLd1dr6kMg8pzefdAX+fDrnam+zz9hkFAIC1bP4ovkJoYnPOKOV1HfEH8Y7nxHcLUzSW8sf4IqXT7ZKLAXl5CuVziBuMRPnZsmqKQm/auwajSeHR7r/oTCRYy7Pk9Rx59kuM6YyX9LCDQkdDlzm0T6eRXAfx5c+MuK5hfEWtZvZ0UEO9vnTHmeSI34XMunq8CaXFJW6Thphe2GEBpYAyHgCgRCn2ktVD97nPm5lnqGpKxex3ui7UeI64xJJDMui/yDEnnR0tfM9D6hldxzk7wzn8fO8MmnmJRmf9kkIeCfF/RMc/Ico/Xxezvu0Vvqjcqe/wuCw3Ou3XZheLMPIoXe2sCIqxYY9/p83AFxdJABKuyz+SWRPFtOjRqD8s9pYkHTKP6nBxkNqlY5CbTXceIUvGZT/yhouxCBl2qsibuZTKeoSu5Q7WOj/VswwaYiOzSoQyim5gap/Gr5S1DQzTwKgyIwmNoOahMXe3xfgXlAwf9gsW15TV/W6PuUlN71Tr9vcMvG2dvmxxDmePJkJB1BTgR8fl+5R2OE8yaNAVq2fZt8iUJnPPSSu+LoeyvVgBAOBRQGLk1tUs19MZRWMpc3fCHPK302I4XkHzGYRGhbJVte6k31kf7dTVyL+hqHmh3XE1ktpYLVtPvrwgDzso9EQU7wmzXZn7HIGyZg8uH/JRnWVqxkxF3Hx5DyMdNQ/pGf5Ctoi4xMt3WEAalPEAACXiq/R0u2tzKie3qBHnj9wm8wvWKdK7LTrk8A2l6/AkIf65COtHJoZOiQvFZpR0C/LfnPvEdSoRj6A9ytyrdcR3gWXa9OJTm5sY/SHkuOrPfJeU5VixjJUKsxeRpb6Wv2htq9Xt5FzvC9enWHgwIpT9MO4+X9+qeCq3tTCLUs55yrQAmVLFIE+0xGFasJzazcI1qRk5lbVKFS47K2p3qTLXZtn2Wj1CY/dLa3oEAACwOOvxeTfT3VGqQxz1rpq2vDM+/dlYwNOp28j2GDWK+hIf8M61IkGhCz0pLmMMR+jI2yx/KZrwuy8jawvpe7K4uMTLdVhAGpTxFk3dgVPr63OGqQSFbTZ6Ifj4GkWq9PxttWKdnEDXle34UbhOcRujbxJiP/L4jpo7TQxpNIvd9iDkaH5KXCRR09qf6WkjleRwSWlT7kXnhr9nVEWvj/EDsfL/wkipR5f9LBlVlceX5ZDn5hheWmrE70B6jdjVk29dFLtxToT8Q+myHy7DPc234MU/m1PGFJGwlqUjZd1FKlaTmt/6DdnfRUBqQ1O5UR8AAKDS5QtNfI8firP9+nxn+EKKxlKmlDUU/kBupV7yNr42CbWWfG0mPhXLNqmYvZYez1j8lpO50ekcXHAF3EMPCr1ZVYv35FYs90Ici40g9IwY1ZluNAnjnHEjXh/VoasXrlSLiEu8bIcFZEAZDwBQmvUyfPLOO15OhxCFokidotLwshld9JNCXsh/LpJpeZOtxxcLe54av3eM+SsDFHJJkSnFvuvkUNRxAJcqxX/Nx3DR0uW6nrm+kJ6iV0K4LBe54UaNOnW6dwqtNlCkG2cyEvRly3781Y9ByDtKnp7Ig1zkZjcnPkQw5iYAACyKEJrYlXlsDONCXh/S0aq8lW8y2U58jo9ny39TIdd5SRfIorGUn9PZduZ+ACXZbq32YoSfkmQ75XLJc+wIbVPhS+EiKuAeflBolXo/ha74g5LGtNSQ18lRHQ1ivxnysH3EPexn+33UfkboCIO3asFxiYsdltS9EHsjtphC+SMMyngAgNIIlZPRnIo5NBnNxCEsWqdIhlru9Y8k0Q0+xL+xQSwiKbbh8lQ4llPrmeI+YNkPuPw1fn8Q//KSrO8MlxniMo0fDcx/NRtqny/Lcd7gKC7JcXRTbbZstlNt4iMoxMIjvWiPgck8mbCNMTYh7oI3dxBqEbnIIV2TutT26KW0npVQkwoAAGA+yr12e13I1tTceZUPnOu/3K43+tQnO03CMFeblfw59orLNxwhlxyaeUmNLltMxz3+Yb/nDZuBto5txxeptOKxlGnzacuGs6bmIy72Npe8F/GdMVkuq+1H9PwZu5rRH6V8x9q7+IC9yeS9kOtYpwPpDfULPp0//KDQMqat17zRYXrB5hoMRUZD/su25pccG/b3tpOn3wlaf1gX6TZbr1HtkuFbFhyXuMhhiTjUGq16a+eiml4fWVDGAwCUiNYdodGbOcWe5IhDy/SSyskS6hTJk3K9g6x/yMk16Zn0MJJUg8GMfO4haekx6n5ZaxqMzanxq6a25PRRTA77epFOXz+rRU2maTAhyXhfuCxnpiL+C73+UdqUqYDEZBrdUeTr73RdQUyjtMymNL1qpTiHqc0Tm1VCu+cxv+Tg6uyde0puxuNiPkTzzaCLUUJNKgAAgPnI6I6hMW+bgj3BB841n4tpPGP+19XpU7LaOug03ncaGLvQw59+xe09Whu7bGpmzPaQ3HSddTTltPgVjaVc3eQM37Sr7jpMKoVcqesMKTtH/B11wgplTHc0eFwZ7jZslcvlShMfvjjqNhYY+2QeKxEUerO+7+aY47mo44Cmlta0X4rR58bCb5HCapqyXq/jOG6nTZdTfltoXOLCh0WhalKibebZQ2qDwsRa79VWVjElAFhGq5W2l2O9JF7NTkufPzD2GZnw2YBlGy6SWfvYsXhiPOyz6yikPhkUoutMsx34vK9+zcvPiwz0vcowu3W4FCLt3kk+Q1HU7D6f4fMMhZT6bm84lohHA32vqHMj52SNX+KD26WDzZEodk2S+DwZQrC77kxUuunAUXLKo2Z3Ck28ayEz8sThGfeY+QvSNp3l9T4vGwj4+joO6cgUs1eybUJ8PN2hnp7unH99ITGIHfmAVRKEKEsMbSe+w/KEZnpw32sWDrufj50w8JaVP1j70yGS8iyEj/7ET5KG7Kug0JQrnKdWeHUArJhVSduQoUClKqu0DfHxAAAFUMbuAavC36rT+oRe9Zt0zpth+zNRh7FGId+qOxFUHg9makNLqVMkQy1zHGc2Neb0S6FfCQT9ZrnPVquUK1StfAXesEsytmSWcpeO5lgxEMJd1jeImBYmT9WgrJY5hCLnvOlHDWS19aQst0+If5dVTWv4Ilp6ABgp5d6+sfuBvhZFtL/TwGi1+k7fbYX+rUA82qefs23+izbbsZx/frF/ZWos4kN7amsW2Y5XUk0qAAAAAEBGFS7qiS9X1V/+zY/w/3/7Vx8Jb8EKi1w02IY1PW9b6UXfhoJ5rFbartw8FXHQtcFj8bUzOmuoS6EJn1tDG1zuVjhtw+UJVKpVSduQoUClKqu0HQqFKq0djwTYyh2bYCHmfj10qqqqqiskvqsQc3YzhZJxNhKPL/7IAbBi+Ce8fVcGcsd+KWM3WCeymHPbLQEAAAAAHp4KK+NxvoNy+UHfYqNpLPHra8Xc3ZTRrwUf3OnRLelZVlxyhDIiWAnKPVZrRDKeSllL+t92Ko+ZdZKhaAAAAAAAHip4Hg8sg9h1m1ax4REoHoPysJGxdNf6Pf41MIjyXb/7brv9ZRgAEwAAAAArp4LKeDe6qqoUpmsIXTMpqjCDJx28P/mxx/ZCDZm4VfOizfNxvjvD+b/Om+HYs62a7WQROpvndk6DFTfsaGXI8hU12gMOdp6CDnfVwC/2XjJ01oQ/3XVDmJyMXrUZ1Fv5RW/XGI55opKtS/cUxV8R1q6oeWH22vECPMeaxd1TG2xXpQtIL2GK/8xWvPZ38+9mTpfUCQ+/oVdj2eOmqDGdDeUctWTE1SasFG9Ss+lEytg/nrgEg0CAFaLc1xfoXlrD88rYZnS/18FsFN8BAAAAAKyACirjbdMHWG9HI0KNHfwo52wnQzpHcf2ttTuskW1WVygcDjnNmyPWHbWt/XPKYfN8nQg7D2i67tC2S4GAr4e+4zDt7Y2Is1DsqolmvLJ9TjaeiA87jRu9WtrkyYnmLJUcOKEzDcv1p716PjhYKnRKV3MkWnvMO55IjF+z1d621jThIpnwYUHY+VJtZ1zdidfut+um3KYGsy9T/pzwte6qsX6gsr7FD6ruPKiMHKmpPTCrPS3sbGu2T6isHhvz4wK7mSM52Klr8cr39rjZgb69CvaYxtafLuWlIl1NtZ1TenckkUhE3LurY6PhpExZXQ0DtgAAAAAAALDahCgKq26ZYkqQcF573JJoXAE+GtdRaWCq6cBRPKkjX6yqOV8XA09RRk82/lbCZ+ZjbN0kb8jydZek0bnGnI2Iei3P4oUgWplgYrw7fTpEWd+TfPbLAQtCurfEBc5d+4PPvPzqxfBZ04HX8L5YA1+Sd8T0e1Z+91hxmXmWMO9upuNrkThaqM4ezC423LMToUMDQrQvvAqE9O775A1vvA/v8ulMIDKQY7XipazWegF42FY4bUNWApVqVdI2ZChQqcoqbT8C8fE+Drk4ZGrUSBqYZMwLZsR1sR+I70vQ3r43G3+rWoFfc2iGvOGXr9PtkvMDVYoUyucQNxiJkvlz6Nv3i8HEMC7C+pGJock4l4IZJd2C/Del/S3N0rWjTRrdPsSNjJFBBaOhyxzap9NIeoLJGg387g1nGhqxnO0vkf6wWZ1drEKxHaFJcUyV5CReea1yM3nDU/K7HInCw3gAAAAAAACsugov43F3whxiVMrcPoRbavS4eHR/GYokZPn+dlou1XwGodFUKUNMxm57EHI0PyV+kahp7c+WpogN4l8RxRe3hjh+6yei/O5tn7V7ypo9CN2OPbwSV/UmXGIMx7LPK8ZiHyCKVsHDeAAAAAAAAKy6R2FczeoN68VXy289Ll5Jey1mdKjFTxQiW4+LRekeklLvGEsvL638Q3CyepO9zmc97opwyWQyxp5p7xzS2ffAyIEAAAAAAACsvgov41HbaynkC9/JbVSbiAURUj29DM1OlLIGL38sd4SV5G2WHc4Z3HI+im0M3yCW8/UU9wHLfsDN3wzIxW4h1EjxW79Zxe/erVjuh2OxEYSeUT7EVjWZUv2CXnnHY+IbMDXtIZUj6jXzQ8gAUDmSgzbt8+3Z8Y1yFZ6LFf0AAAAAAMBDUmFlPEr5DL63mp4W3yL0rNpMIfdQUFIKSrE+J0d1MM+J7yXmfL2o53S2ncj1LitZfpLt1movRuYvpGVRDQYz8rmHyLN1oqj7Za1pMCZpnPMOvC9Z2N0B9zVEN9aSB+xU6v0UuuIPSsbhTA15+d1rKNCqtvDdzMVds2j9mt7hwBg/bEt87N0e4zMr3pgIVkKoq6qq6pQYU2P5iVE6JN2Kp5KzIunnRPUoQey6rXkHH9MjZ7GLkpqKj92KxtO1NbO2ZNbcuVs++wMAAAAAACul0trxKKUODblcV1l2OMK3hcmY9gvmDWdNzUdc/huRyA2/60iz6ewG84V2Jl+pZPbXi6PNpy3C8tnbXPJexHfGZLmsth8pLVLcJr3lPBM+qDWc9UXuJbnbrOuwxcYZHfukPT1l7NEa/AF2mGX7e1v3tfopi32/UISTMW295o0O0ws212AoMhryX7Y1v+TYsL+3vaFQoWvhu5mD2mWyfqOndgO+5RVs1Tzf2tUfXfiSAMgR+qlcLncsvkyZ9DtecMSbHOFYwtWy1JZsao87Hg9YnhXfzjJr7twtL/x1AAAAAICHp9LKeMr9zoGjco9Rq2Xs7CQ/hWrpC99y0HcdZnVtrbrdNUE7boX75rn/m/v1oqqbnOGbdtVdh0mlkCt1nSFl54i/o67Udi36lUDQb5b7bLVKuULV6ppq9g67jFvEuUSzY9Cri7laGa1W7xhT9QRvOXWZoHab9X03xxzPRR0HNLW0pv1SjD43Fn6rSAlzEbuZK5W8r7S8NRDgI+zhfz2mLTGnnjFfe3jjvABQgrsRL0IGvZHeAsEaAQAAAPAIE8b4WHUQLyWvnLB15WK8rwnR3bOi4Y27W7IB9IDUaqXt5Vhv0I4T4Mngg3igZ7+adA9W6o66xyTxGLE422NuIKOqUipmf09AGngR+yzoPKQTB13dpjafHBj/gzhHiMSo95AvCFEZJewhfrKYBf4QD3Sb1eSZT2WT1R3NE36Sj/ooJcaQTATPW3TPCqtXqvfbB2JkcoZk86hndZbzgXh680hAy+yISrMyY3buPFs+6+s8/jAy4pFqMPew0iM1Peazm+vIMc57GIHECuepFV4dACtmVdI2ZChQqcoqbT8C8fHA8kty0th7olRiClEKebX4FlSQW05TfVeUtvWxAW83HT1rMl3MpoDYVRPNeGX7nGw8ER92Gjd6tbTJkxlGaNLfvkNjn9DYB8cTifjY+eb4hWbNcenzq2mbmE424HwZvzI7SfuwPjuKT9h5QNN1h7ZdCgR8PfQdh2lv75w0WM0cCwQumPEr8wXSvLxHxffdbFNpTsc0J/386qPO5klns9rGZp5fnfCZ8ObdVlnf4r/iOqKKntbSh/0Le4au0JZL3POYaK13o9E5jI8U69wn8zK06ar4LG7yuo3RD8gOuvntHO5hJnu0dLt/MW3sAAAAAADQjlfeyrId70H4nBohteWtIL4fxeLRQN8rakQZ3bNaSACxWml7OdZL2vFyftmEdz+eYhebcacDHRTSXRoX3hFjzkZEvRYQGtoS71oQYvrukDfE+CUGIas4W9qOR8xN8GQKZfRkV5Hw4YIcZb8pvs0R4rdXaEbjJQb41Us3704fv/r3hNVPB16jEGUZ+Iy8I0jjm9FLtqjUdjxi7pbnfoCsq6kv50hdYBDVIRwK/ust7uzcGH9kLO9Cu3h+K5ynVnh1AKyYVUnbkKFApSqrtA3teGAx6Ff9Y77m1BWzhg/aLlfs7vTPmAIRd+5jhKBStLVLftlqhRIhDokNcR+HXJxOt0uezFIon0PcYCRK5stoc4B1GiTtWhs2ViMU4xbWQtXevpd0YiTELZgR3xYiqzWzAWdL9rtItoFf/aTQUBcNXebQPj2TeboVlx33eh88cJc2YtKC8OvS7a7NOVJb1IjzR27zs6ur1ajf6bgcEsdA2mJ0JxL2RmgXBwAAAMBiQBmvrKlfx0XxksKpr6xqVUtHH0tCJ2B3gt4LFmb5b4tBuePuhDnkb+fDJGY1n0FoNCUUVWSbaWYHCl522A5otc9rtTsUCqOPzFkRMoqur0U3XY5jrfzamRrF06bs6ieieOv1O5QrMTgLWZe/rVY8RgJdF0IR4UipDrm9r27wHtAoNlRtVbfaLvvjuNwHw8YAAAAAYFGgjAcAWKz1uBSSO6yISKyYSA7bNE/VtA+mavf09L3j9Y5Exy7pyZwVMcna6uU1h/0pWt9zyev1BaO3+lZw9RLrZfyRkvRKzeioEz6g1J8LxL8cD/v6jHTcd6B5q0ryWCMAAAAAwEJAGQ8AsEiUsoZCvrHcokjyNssOR0lvyJj3jCO03xt+p8PYRCurefKN5EMrItbf5bhh9oa8HXt1fDQF3gZxHrZZVYu3/lYsZwCY9zurqmodo+K7ZSMcqag4wopoMsoOs1HSbTWVJBHUNyrpFrP9wsB4YsDCeaxX84xuBAAAAABQFJTxAACL9ZzOthO53pWOk5lku7XaixEyJcndwkUpheSpshg7GBRf5kNt0SOUmM4pdS1ecnIML1IhedwuNjIgWb1KvZ9CV3ySEJGp0LAfUTr6GfF96YptOa07QqM3vdkhPfHmjTi0TC85UpHeBrn8tCSCerWKbkTcjLi41L0QeyO2sNE+AQAAAPAIgzIeAGDRaPNpy4azpuYjLvY2l7wX8Z0xWS6r7UeEUUtIIeqUtbM/yiVjkUGXjWl1JxXki8RmJd+SdsXlG44IY40oNqso5Ha96c80cC2Fqs5MoS7rcR+/+lG/64i29ap09TKmrdeIept3t/b2s3iNvjMG/Ym48ZyZyfcgnHIbLsV53XjbbucpbRXdcnq/3bLRYXrB5homR6O/y9TmUp+06TfzM/VtOnyg2i+zeF6Si/rPtHcO0fZGmnw14lBrtOqtndehlAcAAACAkkAZDwCweNVNzvBNu+quw6RSyJW6zpCyc8TfUScUkmTMcdZ9VO5rq1HItZZrnOa8d+C4gcwSqK2DTuN9p4GxC41psoZO/3kmcrpZy2h9d8lHlgAvjfVY5dct/OoP+bh6p/fdTunq0Wa9+1bQScd727R4jbZ3FTY24paM4SlF7e0ZOKrwH2zWXhMGDc1RfMs36Zw3w/Znog4j3pytuhNB5fGg/3W1cKSUL3vJWLXtjEIuVzA2/jCy6cOoUDUp0TYzQ8MwmwAAAAAoSdWDBw/El6vqL//mR/j/v/2rj4S3j6KpZHJGBkPpVZ7VStuQp0ClWuG0DVkJVKpVSduQoUClKqu0HQqFoB2vTMRcejnzZp72AQAAAAAAAAAoHZTxysOor3eINomP3yxUigzJBwAAAAAAAABQxisPkSF3ZKeJ2Sm+LV3suk2r2CA/6OPECQAAAAAAZWr9um/g/2e+/oPwFoDKICRpIXmXiXIp4y1Pnp/wGKqqDFe51G2P7YUaRVVV1XZN69lQ7mh0yehVm0G9Fc/Ecw3HPEIkL0HoFJ7aFZqKeo41b60yeCbwtFS0v6tV+LyiRnvAweYWp5Ifp9dVtVXzos3zsXRtoS48+VQIcazjgIYsYmszXqNk/HQi5D8X0R3WC614qdu+LvHDVYodze2XIznbn4y42prJ+hQ1LzSbTqSM/eOJS8IwhogbdrQy4sxZm8pd5Y+N5x6/+807yEd2mBzv5x6byVCvuHCy6jdYboafnOxvrarSunJHkkheb6+qap41EcyyinkerqOgIq18noKsBCrSal2eviV7Ev+fSC156GQAyomQpIXkXSbKpYy3jHk+OWhldnsV+51uNuA9qGCPaXRnIum+jKnQKV3NkWjtMe94IjF+zVZ721rThAt14mwi7Gxrtk+orB4bswmXZGyMfkB20I0/Hx/uYSZ7tHS7P72ZXH9r7Q5rZJvVFQqHQ07z5oh1R21rf24p8JbTVN8VpW19eHu66ehZk+liTmjj1PCAk9Pp68lofqMORmUY2Gjui8bxBvqOKMMHak1vpkMnpyJdTbWdU3p3JJFIRNy7q2Oj4aRMKYzUErtqohmvbJ+TjeNNdRo3erW0yZMTnzo5cELX3C83dbsD/j7TU6yt3ubLHPIJn2mHxn5bZX0rEGADriOq6GktfdiPS4HVDXoLYnuvSzc7GRzsRU16Zpv4HuS1inkerqOgIq18noKsBCrSal2e5LJv4/8T0/8gvAWgMghJWkje5eJBeTjyH//qhat/9qvJW+L7xbnv1uNdqrMHvxQnYOFuGiG9+z55c6dPhyjre9PkDfHlgAUh3VvjwrvgSfx9yugR32L8lBZ39n2MX4Xl3QT/ejrQQSHqaECyuOnAUTypIz0paCfLc8eEt1jCux+hnT1h8S02HXiNQnvccfImfA5vrVWyRLxAhBr7hA2Yfs+a3RfeeF8jok6ThZGN0V3KbumDB2NOPPc1cWFxD39s1CeD2WVHevDKxH0RNoOyDHxG3hHkK0Yvv2VkrnSzE/xx03uErQbzwkkaJ2ycvMX3K2h58hQAZWbl8xRkJVCRVuvy9O/+rg2v9xcTw+J7ACoCTtI4YePkLb5fbcFgsGza8f6Ir0lKLkdFqb7NqN4ovsboBgOFfOEo35LHRVg/MjF0Kpkxo6RbkP+mtMNme7skQFZ1tRr1Ox2XQ0KMZrTF6E4k7I0kUNXHIReHTI0aSbgDGfOCGXFd7Afie15bu3GL+BIvT4GXPZrKjpGSZH1nOPNendDZUtnUE7hpkyxRtuGbCA1xQstgcjKGUK2SD5osUCqfwzsV5efyG6PT7ZKL+8VT8HMHI5LBOvXt+8V4XLxN/LbEp4RtiYYuc2ifntlE3hHUXu+DB27SDRTvVzs12uO/IcxByRF/L9Ib6oWtBvMSkrSQvFfYMuYpAMrHyucpyEqgIq3W5alaaMeDDAUqi5CkheRdJsqljLeceX79BvGFgFJqEIpN8oW42G0PQo7mp+QSNa39CE3OOzCl6pDb++oG7wGNYkPVVnWr7bI/jst9pJzE3QlziFEpJUU8bEuNHheY7ud215xfctjXi8y6ejG6cfUzjIaK+d7obH9Rq31eq9lepTkhzOFVb8KFsnCMf0pQEIt9gChahUtaZGP87bS4V4LmM7nlyQImovj7+h2zdkaiTmfbyTnfZcnSSEfN/SZdtrQJ8lvFPA/XUVCRVj5PQVYCFWm1Lk9i52foqwkqi5CkV77zcwFl9jzeQ87zsvW4NGQPis2YEu8Y522QWq/UnwvEvxwP+/qMdNx3oHmrSvqQW/WG9eKrRUmy113oqFGXbj2LXm5WPq133VIwR5zud7z+m4mB18RZmKzeZK/zWY+7IlwymYyxZ9o7h3T2PWSslvW4dCbtxpnRoSbfXTJa38Zwl9kgLuQlg/6LyLybEQumYH6rmOfhOgoq0srnKchKoCKt1uVJKFX+4z9DhgIVRUjSK19pUkB5teM9lDw/EQsipNzEl0cU2xi+HSxnGJIU9wHLfiD2xJyL79aJ521U0i1m+4WB8cSAhfNYr/Kjj1Dba/leoHdyv0pWp3q6tE6ME373ZaqjKd03M8W6DvgV3f7AJYu+TkVV8+TSVkmZUv2CXnnHY+Lb6zTtIZUj6jWTUU8oZQ3emLGcXUPJ2yw7LO2GOr/NKn5nbsVydub9zqqqWseo+E7ZYNRxXf6RFOmoadE3QBGvuFXM83AdBRVp5fMUZCVQkVbr8iT0DoWGcVBhhCS98p2fCyiv5/GWJc/7+tn0MJRYivU5OWTW0HwximowmJHPPSSZj6Lul7Wmwdg8fRQjvQ1y+emQ+A6rVtGNiJshRaFn1WYKuYf4lq00sjqqg3lOfF9YbMjto8xM5hG5ZDKOi1KUpOw0FWL94kuMu2bR+jW9w4ExfqyT+Ni7PcZn0t99TmfbiVxiX0pBku3Wai9Gcsug81Gp91Poio/N/gKp0LAfUTr6GfE92mYw70eOfrd3sBcd0mmEzZyMssMRIcQCmGsV8zxcR0FFWvk8BVkJVKTVujwJpcpPv/yN8BaAyiAk6ZWvNCmgvNrxliXP0/edWsbmGmTZYb/nuMF0llOfs+iFzpCb9JbzTPig1nDWF7mX5G6zrsMWG2d07JuvPyOtb9OhU9b2y2yUSya5qJ/vHknbG0n3SBnTfsG84ayp+YjLfyMSueF3HWk2nd1gvtDOzFNkzBVjr/qptubshymaaUK+Y529N2J4XaF+h0FtD8rFmRi1y2T9Rk/tBj5+HbFV83xrVz8ZTwbR5tMWYWPY21zyXsR3xmS5rLYfEUPnFSNj2nqNqLd5d2tvPz50rO+MQX8ibjxnluxLNbPbjC62tl5E1hahoybnO1KjZWp1b+REgwAZq5jn4ToKKtLK5ynISqAirdbl6Yd/XIv//3Xyzt//02+FKQCsdTgx4ySNXwjJu0yUSxlvGfO88rA7cFTOHjNpmWbrdWTyjLGvkiIZQb8SCPrNcp+tVilXqFpdU83eYZdk3MvZlC97x3zNqSvtjEIuVzC2kLJzhO2oE8s9VEtf+JaDvuswq2tr1e2uCdpxK9zXUlqpatTXO0TbdkuLl0rz28GepphDvVVOG+xDMsvQgGsfH/MgLZW8r7S8NRBg+RB2AbbHtCXm1DPma/wQL9VNzvBNu+quw6RSyJW6Tn5T/ZlNLW6z3n0r6KTjvW1aLaO1vauwsRG3ZIhRrLrJ2MHvnFVXLyy2WrmDoSjGVK8ib0GO1c3zcB0FlWdV8hRkJVB5VvHy9I11jz333f8Rv/jg0xFhCgBrnZCYccLGyVuYUg6qHjx4IL5cbaf+8ysffPqfD/74tebtfyVOWqgJj+FpE/LEvXtLK2WtMTGXbmtvQzh8NFtkxRM9+q0maiBxQbcSj8el2E6l1rU/EDtdWlPlo23gzt9c+vAMzvOv/49viJNW1jLkKQDKyWrlKchKoMKs7uXpvU+8vTdP0pT6r/+nfy9OAmAt++u/+18jXMiy68Tz3zeIk1ZbKBQql3Y87M+/9z/h/2/+9u+Et2COJJenR2QqMYUohXxlxj9JDfu6OKr9BSjglURIzELCXhWQp0CFWa08BVkJVJjVvTzt+M4u/D++J4bHXEEFwMkYJ2b8QkjY5aOMyniQ54uhdcfUkWOW9suhGIlxTp4nNLffKvA84bLhh+gc7G0/3Iua7MY6cSIooBzyPOQpUElWMU9BVgKVZNUvT4qNf/LMph/hF+H4z4UpAKxdQjLGSRonbGFKmSijMh7k+aLoV/3k4UCzhoQ4V+zu9M+YAhF3gecJl0v0mlara2e3WwcumHMe0QPzKIc8D3kKVJJVzFOQlUAlKYfL006Kry2OxIPCWwDWLiEZC0m6rJRRGQ9bap7fbPQ+eFChD+MJqlUtHX0sCZ2A3Ql6L1iYFdld9ev8Csf9PbqHX56sDGWS5+E6CirG6uYpyEqgYpTD5enZp/gmxFEu9Pn0Z8IUANYinIBxMsYvhCRdVsqrjAd5HlSG8snzkKdAZVj1PAVZCVSGMrk87fjOrm1P/vDLr/5x8O474iQA1iCcgHEyxol5tXo+F1BeZTzI86AylE+ehzwFKsOq5ynISqAylM/lqWnbi/h/vD3c1IQwBYC1BSdd4YogJOZyU15lPAzyPFjryi3PQ54Ca12Z5CnISmCtK6vL07/Z+m9Vm3Z++c9JYZMAWHNw0sUJGCdjnJjFSeWk7Mp4kOfBWldueR7yFFjryiRPQVYCa125XZ6Eoub/efediS/GhSkArBU40eKki1+UQ41JXmVXxsMgz4O1qzzzPOQpsHaVVZ6CrATWrjK8PP1kS/OffedfpWamod4ErDk40eKkixMwTsbipDJTjmU8yPNg7SrPPA95CqxdZZWnICuBtas8L09CgRNv23jitjAFgPKHk6twFSifGpO5yrGMh0GeB2tROed5yFNgLSrDPAVZCaxFZXt50jzd+GPFX/z3r//7f7j9/xUnAVD2cHLFiRYnXZyAxUnlp0zLeJDnwVpUznke8hRYi8owT0FWAmtROV+ehGLnz37tf/uj/5cwBYByhhMqTq74RbnVmMxSpmU8DPI8WFvKP89DngJrS9nmKchKYG0p88vTru/9pLX2GH7hjb41cOeqMBGA8oSTKE6o+AVOtDjpChPL07/467/+a/FlmfneE1s2PvZEOP7z6GTkiT+q/h++vUOcAUD5wXn+//ivb+AXOM83KHcLE8sN5CmwhpRznoKsBNaQNXF5+sG3/yw18/vbkx99GH9fvVlbLfu2OAOAcnIv+d+6Rv5v+MW/feal/+WH/1dhYnmamJgo3zIeBnkerAlrKM9DngJrQvnnKchKYE1YQ5cnmtJMfDH+m3/85Be/Hf63z/xfxKkAlJP/+398EZ/5/+JPnrfs+t/FSeUKl/HKt6+mYP9OKz6U+MVf/+yQMAWAciMkTpxQcXIVppQzyFOg/K2JPAVZCZS/tXV5Oqo5+4Nv/ygxPfm//Sco44Gyg5MlTpw4ieKEKk4qb+VexsMgz4NytubyPAZ5CpSzNZSnICuBcrYWL0/djW9vepy6PTl69dZFcRIAZQAnSJwsceLESVScVPbWQBkPgzwPytNazPMCyFOgPK25PAVZCZSntXt5cr3wH/H/f/PLf////PkaaHsEjwKcFHGCxC+ExLlWVD148EB8Wfb+8m9+hP/XPP1v/rd/7RCmALCKcJ4P3v9P+MXf/tVHwpQ1B/IUKCtrN09BVgJlpQIuT68MGn7zj3e/98SWf/eTf//Uv1SIUwFYWZ/9U/x//9n/+tsv7v3Jt7a90eQVp64FoVBobbTjCfCpCh9ifNpq8/8lPujiVABWHE5+OBHipIgT5Nq9gmKQp0CZWOt5CrISKBMVc3nC99P/45824Xvr1uv/84efjohTAVhBOOHh5IcTIU6Ka6uAJyjrcTXn0m3/Xz798tcf/+6Dd//b//E/PPnsd7/5p+IMAFYKzvPWIeOX/5zEef5Uw5vi1DUL8hRYdZWRpyArgVVXYZcnzdP/pgqt+/h3N3/2a/8f/QuZ6ilanAHAw+eLXj7/X07gF3ufbTv44/+HMHENKffYCXlBngeraK3n+bwgT4FVVEl5CrISWEUVeXl69o+f+5ff+GaEC3709ze4L+9/Z+P35Bs2ifMAeDjGE7f/P6Pn/vZXV/BrM33UUHNAmL62rMkyHgZ5Hqy8ysjz84E8BVZeReYpyEpg5VX25ekHm/7sqccV/+W3f3fvH+/8p1j/F/+c+M6//O4TfyQXZwOwfCa+GP///fL/feGDk7Hkr/DbV/7Vv2va/qIwa83BZby1NObKLP9p/D+88V/4EIT/Yt2/aNr2Iv63+YmtwiwAlhHO84N338H//vvX/x2/xXn+32z9t8KsCgN5CqyMis9TkJXAynh0Lk83f/szvJsfxt/Hr2XrN/zPJFtRGzcLcwFYIm5qAiew//PuO6mZafz2x4q/wAls1/d+Isxdi0Kh0Bou42GQ58FDVXl5vijIU+ChenTyFGQl8FA9gpcnLHh/CO/1f/37/4Jff/OPqvEu439PbnhKmAvAInw+/RlOVPjfl/+cxG//7Dv/CicqzdONwty1a82X8QSQ58Gyq9Q8XyLIU2DZPZp5CrISWHaP+OUJ+9m9Abz70clR/HrjY0/gI/Bn3/nz5xT1EGIBlO6zf4p/EB/5r3//C3x+nvrqCzxFtWknzko/2dIsfGCtq5AyngDyPFi6is/zCwJ5Ciwd5CkMshJYOshKs/yn8f+As9Xdz38pvkeo5qnaHyv+Qr1Z+70ntoiTAMj12y/uhSYCH8bfH/ssLE5CaNuTP8RZqcL6OVdUGU8AeR4swqOT5xcB8hRYBMhTc0FWAosAWamwUS700d//Av8/nrgtTkLoT771fZyn5LJN3/qjb8s3fBu/qJZtEl6sX/cN8UOgcs18/YdEajIx/Q9J/D958Y///A/4Bc5Nv/nHT8QPIbRV/sxOSv2j7/w5/l+cVEEqsIwngDwP5oI8vxSQp8BckKcWAbISmAuy0tJNfDH+wafvf8g3dfJdowGYz59951/9WFH/3Hf/orKHwqrYMl4G5HlQokckzy8d5ClQIshThUFWAiWCrLQgf/jv//zLzyLJFC4nf87/nyL///PnCfIaF6fFz4HKtX7dN74le1Iu+/a3/ujJavy/jPxPXv/wKfob/+KPxM9VtMov42VAngeQ55cX5CkAeWpZQFYCkJUAAMvrESrjAQAAAAAAAEDFw2W8deJLAAAAAAAAAABrH5TxAAAAAAAAAKByQBkPAAAAAAAAACoHlPEAAAAAAAAAoHJAGQ8AAAAAAAAAKgeU8QAAAAAAAACgckAZDwAAAAAAAAAqB5TxAAAAAAAAAKByQBkPAAAAAAAAACoHlPEAAAAAAAAAoHJAGQ8AAAAAAAAAKgeU8QAAAAAAAACgckAZDwAAAAAAAAAqB5TxAAAAAAAAAKByQBkPAAAAAAAAACoHlPEAAAAAAAAAoHJAGQ8AAAAAAAAAKgeU8QAAAAAAAACgckAZDwAAAAAAAAAqB5TxAAAAAAAAAKByQBkPAAAAAAAAACoHlPEAAAAAAAAAoHJAGQ8AAAAAAAAAKgeU8QAAAAAAAACgckAZDwAAAAAAAAAqB5TxAAAAAAAAAKByQBkPAAAAAAAAACoHlPEAAAAAAAAAoHJAGQ8AAAAAAAAAKgeU8QAAAAAAAACgckAZDwAAAAAAAAAqB5TxAAAAAAAAAKByQBkPAAAAAAAAACoHlPEAAAAAAAAAoHJAGQ8AAAAAAAAAKgeU8QAAAAAAAACgckAZDwAAAAAAAAAqB5TxAAAAAAAAAKByQBkPAAAAAAAAACoHlPHWuI97R6qqfla19cMPxAkAAAAAACsHbkUAKD9rtYw32d/6s/lOKJP+X+xQ/KxKMfJGZEactMy+4kK3zrb/XL2VbIPiZy+0R4a5r8SZWV9x7EfHWke248/wmzryYvsvb4uzspL+XyiED+T8G/lpRPxAYVPJr/k/MfSQdnWllHJIZ5LRX55KH09Fzc/beu9w4iwi+emg6+YB7c+E47ldEzrl+01SnDfLby42C8cZLycC16T5fT7q+7DNMMJnKPGo4mT84dXQ75aQ3mJnya+saP1lzs/Hmxnt/Tn/+279xeA8v9yymOE+uWwjK6r62Uu+SXFqjt8N47Skyez1z9s8E+KcPJIf+7IJb4c2dMoTy7vQhw3v11XHL15Mb/aO5l+8wc7+pWa4O2+0/1z8QbeOHOj65cdJ6UdKPLnxxDMtWddB/6rsMQDLYyb5m36cd9K5GP9Ta3/e5rh1Y57EX5LIh8JJ5kCek4x4DdreHn1YOQdfEHuze4RPYsdchc5LcCtCrMitSOTDfIf6Z2dKO9QAlGytlvG+TiXI33wnlLuR1Mc4w3Ffj0Q/Fyctq497f6HQfH6sd+ZGjLzn0PXeLxj6w6sx6bZ8caPrFwpt8qzr67vChNjX13qTkTl3tVPJmTnTHjmlHNKp0EdNNZMn0seTi85cbP+UNt26R96iZPSw6o6u9feXWfxt3t3QVycMsaauT6bIW4mZe577bX7xDRf9eo1fkx6WqehHB7beog1TF31f8xmKuBvCyXjKqLlzbfGp9usU+ZW5xNwj/3mUneF/31jqg6gwZbklP3mjdeRpxcQBB1kRQqkUuTWRSn1yShNlcFoKiRPuhmYuehPzFPI+H7bd2mHIJryP2a9OmH5zwr+shVTulwdIaSrfzWJaNFKvmDDaUtfSm/2xP3VYGz3gkfxUsVsH6E8P986IP2js68udkzt0H91IkbelntyI1J3zneRMSySFOzwA1p4vbrtCKnlMj/NOOhdjN9iZi7bP1ZZfFajdKSKFhJPM1NyTDPePw+QadLf39+IdwjL75Ay+ILZn9wifxM62/maH7VdzLogiuBXBVuhWJJVNZgA8TJXYV3MbLduG/yjXN6ieFKYsr5kU2tNDRRO7Hjz4yR/imw5RZCr31RFXLH2nhCZ8v2zp5E/r+/uUn03/a/6T0z+MBv+0UfhwPieDP8EfS/+rf5UWpz8Kih/S1J3T+qkbCFHGJ+/wx/NHI3Y+7XKezy+xvxc+gmpkbwV/8CV/9H50s2e9MO1GJ3dNOFlnJO90W2cQJTtkFieAPGK32pjkZXzoqHWvupXxaTVJluov499n3Y/vVa0Tj+8ye1LFrMM/PqWSPacSJy0vjv3dYXZdm3tzPLBRnDTb766ZJ07gYpLysbfCP5xO73XI/r3N4gdyRX59xMHn9Dr7dz8TPjz+3fPmddWyx4T5y+TrKXJTkOdmMSOFNug3+seEbVa9YxEnX7HeHxZz0aeX2z+/gpej3sgm8A+qjrkf47NaaOqk+1PhE6Wc3IiZ0V7uVATVWWQt4hQA1qKZe55fNrR+he/XKUbmCf+QXEHwvx/Hx77rsT/2rPzhnOuob9Uz/N9nrY/ztysPg/yx7oHvk9uPf50Yq95DpnGOyevFihdwK7JCtyJoYyh7nPl/rz1KhxqsjAdr09979H+HEP73QUicsmoiPf+ZbMnfIf1/vS9OG++m+Sk7O/7bl+KUed13vy98/WRQnLIgIXu5HIdlNPeQJgbwSRVP+c/d4T+QCXjS2CHhM9bb0+Ikiczc2Qf2n0J2fuF1Pb8eqcRDt0x++5ZOODjvnwv/ozht2dw9Kfw02fyykv5JTC3BD8gO/t0e998LE0Th8E5++n9+PVjSji8x/5Yq/l/35N3aAsQdwf/e98Rzpuz3/gN5j/36HDlTIWb0jjglR76TGyFsD3Xj3fDCNwyA8jE+2iSkcF04kudCsjTznWRWwT+9ZyW7Of+ZCm5F5npYtyJiwoB7D/BQBYPBSmzH43whvq+zItTPIZT61RHSx2l75x1JPfSnVwykA3TrL9M9n3433PuLF2rIRMXPmNab/dEvxDnFVCvSB1GWrvCLJD2kX/XuZuV8jQULUdK2zSR/c9UmPmazw3RzMJbtQf6Bg5+o6PpkKhIxkuUIPb6E6TnPNEYjajyl6meHMz3NUhz/YJKkT39b7x1JdzHx2aozkS9Ge0PkMchQ/3+LHsx3zC+Txw/yPYU129xDejsiLOmxnap0pWr1N2lSD4oiqTx9aarXbxJfofUy8QUvdudk59eIkh03/8lDqZ2tDJG/P0/6Ee3s+e6r9BNkUgEzydiv3pA8wICT6KIf2MtJk9GPGJLq9B6xlYmXunOCrGi7Q6wUlT5gpqjhHzC7ndvklOtxaXKYa5SdGuX/yp5XF93xHH72zvy9MwtlYWGX+d2ZJwt/0IW/9fk18vqaKUoWUsLABtXrleIrMRNNRH9Pdm2dms50cNj0rJCJ2NSsdjpBnpMb74uhHn576myK3QpxEgBr0ajvi0H+77pu+46dhU8NvGU814mXTuE8dlsYsETx8yuSpp5U6KbwxNdZ8TGtnMfA5lyLC5uaFJf82DPp88JClXimXfitSM6hEIgjuCgkD2ZX2K0IACuhEst4M6mv+azLfc3nRZl8l4afeNeVDGVyeeyzqz7+b6P6W3z2Ex6/aU9dFx4B4tCw6/f6mo9OhUop5n0eYcUzfCPzLaFhPxn/itxLrf9m7FabQTwj8+MfhEo+IWeUum1Te1Qxo0N8zOZjz+91mg8zT0zNkB3nBj5trP3iKlmO0ONLmJ7zTGPy6xvkL5cUzsu/eYP5Ff9gkqRP/8X2T3dkz5jis1XvWj6i278SHoNMPfGdpmZ+4t2uz0cyx5z7h0FSbNihFo/S/OYe0t/FwuQ9PqTZs+RjG6vJX3Ymz2GNTF0XX0l7/X1+3ZHEV3T+3lT4LsjnXrow8BJT9HZg5p7v5q6t3GHJAww4iRo1uY+BlSwnTao2NpCfv9/9WeaRlVQw+SZZUQv9Hfz/VOjDekX2ATMuyj9gpmI+zDxgtkDJ+zHSGVK/LtabHryEPHb/fs7AJFmb1RubyIsbnZ+qtKE3/J/OLukVy8LCLt8Nci/Nn4UXYTIy1S+8Yh6nyWGcEB8pWbdxA/nLe/ybcuHFzGSeEmqekxsv8skJBxIqSsQpAKxJ3K0gye/0xka6aKXf8p7rxEvnXXItfqb2cT5/cTNX2Ux91u9DA8KjerKd/CVs5p7npkryGJh4Lc48BlZAanLU9ckRcs9TZ//jpmxOXoCSz7SLuBXJORQCcQQXbiYpLr/CbkUEU0KVerrib/5KQgAWqRLLeLn+uN5Azt3c74eCYm/pidAUqbpbv5fZjE87o72f8o/fUI9dGvsR3ys6obxkxHO/PmGPZe4s5xX5dbeLvKBkrxjEB3amxNvBmWOmLy76xDMyP/6BJnomku6xPceJ9Gh4JM8L9fQL2DZO+bg/rn7wYNcd4Rkb7qvTbuFClBb6+oZa+MyPL+lLfVJxBq17tW9zTHgca3r7W3p+Iic9YxI3Ql/XdVDxBz/5w/SOFurJBr1w/ktd9YvD3kywX5CGCOGYF5TvkC7Q59ddX5BSCqrrUTSmz8WpUOxEL7/Ykxa4Ny2ESxcGqHQrDd+UlEmcfPpMV68mf3XSQB5l0T0R4h/x+skf4tRran7OFVOsf6nXrD9tbCd//VMjYlqeGQ39nr/GU483aR7HZcGLFuHRiOpbCfGxk3049UseMFugr6bi5K9v6qX29OAl5LH7et1HH+SmeZHyhxe8jwlP1HDsV4eb78i3/vxsdjTLkrOw76sr82Th5zp+8iD+pPA4zR63il9I/MfPkbfz+82VHrH6/JD16UU+8JM/J/7uqv0LfMyb7N+DihKwxv3TPVLyQcpMY8snZ0jLT+afoj196/1Qz3Xq6jZShhj0Zeqz4u+T3Ed1PFmPL2F47aav8KlPuM4+eKCODzxeh08S0sfAZkvvy4Zf0q34u+tecSsHO75ftG9RvluRBZxp4VZEIv+tyGxixd+t0toVAChd5Zfx0GZd9X7y4jL7W3I2+N2Il9yA6TbW860Uv77ew9cYUe1//LKK3LNU/8k+M8mL/t/PHQYzR+qTUxb+dgfb5/jTuXc8TfbvklPSv06EnyCV/V8fd/16IdeC0rdt/dtuuol6DKHHtxn/WLhajPq/yC0Hrjvd+0PymY3VsqJ1loI/eTVYf878/S3CABKy7zYKBea5tf7qjW90/gCvdr3sCbx91cyTr5FtuOyPk5qtWcd8fsUOaQlm7nl+dRCX5TD1xp9mi3MTV+x8Nzx8bzrvqRaUKF29OuFPXub/rjti31FXzSeS9dQPTtiF4/vVUHCJNz7r63RP7ORfzFwTq7d/PeTk/1DmajVeSejzc6QXU1v7D5+txilzfbVq+z4TP2WQTRTOu8WsPxnIfWg+NPUWm3d31m/R77o5TnUbEUny+HZo5lh2NMvlzcIl+uJG16+PkAIqZXzymG5RQ0/NkxOn2BjfIEDJXjUt7qYHgLWEi88IwyE+5HPdn+62kbuxTH1WKHmBnB/2M9/D60ivff3hdv46i9BjlE5xgHQRvBwS6qWK+voNU+ygo/TunRILONPCrUjGfLci+O2OL8mwLnxNwfQPWPt6so1fn7B8IhQIAVgmj0AZD1UrdpMRFDmhQiX52RCpumvSP8VXb3O/v0VOUVznRKbuaoNWqBqaSU6Tv/lxV4Xx9/j+D5svGEkmzaVmtpNT0vpq+nv7SLUT6v393BB5gpzBrIR6+gVsm2y7MnOu/OY20j11Ts+Bxxvox8WXpcuNGvS0Kd0+MUtz9XPCxU4gU74oXLFcyev4isX9fT855ntMioJNCsUPaVFToY/2kvpORD3mcf+oLr1VSf9vT/jh3rQkMplwXviaS9888E1JJGWG7OIUQbr7n+ThBP7Hf1wYa3FS7PG7BHS1kQw1Nuj/B/5Rh8gXPul9Tywl3F6c0Pw8nUFuPu8gkzjxzmyxZI0MRSq8q58zPSG0oV2M/AP5O9f6auUPjrp/cj+++S0rPy4oJo5mucxZuBT8OIHCoL74xqLftWMLmbpA8+XE31zu5I85VJSAivCNjcJIhrFMRvv+a3HhXLf5pDhF9JDPdet3MhuF+qzB0O/w/6NBscNCI99hIbP2GWO2mfGTgyw/iUuIPdznyOzLrs/G/vh1UiC8Zvv0JVeRYBBzb0UWcqaFWxHRfLcixGMbq8UjsF5GNXR894iQDiO/jwoHGoDl8SiU8dCT9TpS98NNDYVmJtkvhPqwfc3f5f8WQK3flH1wZZYvbnTdMXr4V3WWP76a2/9hvXiL/DAV2rblw/3yJdXsqEGlyV6xrrGfpntHPLZX98f83/wKHNKNm8Qqt5kvs1ezdHQ1PekQIojdaiPjGuPjc87/w73Ziw3/qDS/C1zq+Q3CJepn6k5hDt8nXtH1ifAGYM/QJL+grweDiw8NtUyebjSR3OT7YoSbEQdEoTa+wBS5RaCU6xc13NG6pTwWv576/v6eH71tJW+4r7jCNfsPJwtnbyzUsndzbyw2UWLRfSpbtpyZEV8/9nQ2F82fE7l/HCH3PYOtn4i3ejmDwYSW8gAhACsuPeZQZCoUnafMsGLS9VnXvH8/ge4PuYX2/ycbip2RtikeK/aRxzepVCf7qhvJm0H/fKE+F2OxZ9oFqqBbkXz+5ebCjYoALNIjUcZDm5jqQ+TFBfbOCEvq2/RP1AvZsfoxoZ57Z48yW3cl1mCpW/JX32Rryinjk1edqlk15ZRSzOqRWOZ09NWUcMOnf2wBrUgL2LaZROaMk0pEhGcMjLLSqvCzoahnpkn1f9oEm+SjaaF1JwNC0K2f3HcXPlVJ0N85rOP/DvbePy30jjA/UT9vh4fCh/RxpUpIqV99LAxcgSUTIbKbOzXfEj+c+uSUiYT/whvs2zFrQMhNVMlb/siTaTadJHcbQ/b7eYJfS6SLDV+NSu6QUrHfC6N9bBFawpYke4XuZ+8Mi/c91XX8lMxvuu5cODd3PPhJvO+H+fNuEZuUNcKL1J3MIyTTXwt5d4/ym+RvYU88lRmKDVtiFpbeNJQie2PxmMf94925NxablWLRPZJ9uP/Tm2T4AWTZ+Cz5WyQnVsu2LeqwAlCWHq83CKeXr0/ao4UHL3n45zpltj7LLw7N3cb8Kf8nu3bZu4nc08iDn9yxllg+WLfoTVzImXYJtyLZ24+vpnO7UFXSrUg+/zQhXG4omRJOsGA5Se5GKlm1oolEBOa8kydJ9+j9pnREY9lTatKTc7Tnt29GJsnZaSaVnBjsDTHzDK074f9QqCmndE8M5u0KpXpiP8mo/c7fDvNdOH5/13P/BOlWscfwnQWU8RawbSkdc3OQw+tKvu/43VkyqYmRFz5dUOIt4O8veT6d4cdl/uiAKe/T2+s2K5+Q4VVzd664C93x5/rubjO5p4ykLpIz4H6dIjOI8CxFD+k2RnygsbtHGEbs8+HeyYv8i3UvMaQ9NvWbNwxC54p1rwxsf33OwPfbzP9aemXC/9LdDvk4pPGO7wtvAE/2/Vd7N/LlKO4ro+YXZ/wTkynyu6e4WKbkQ2zTkI+hr8/1/HKUT+o4kfzqZCdJquKwKEtGf/sloXq7Z/Jt/r5n3RGdeN8jq91IHrXFqeKj0aSQdH8/Gf3VG60jQnSQRXhWTQa4QzMXPOTBldSnVzqTQ/yU9S3M3Krf5PX2n73YdetGbIocoK8mIx+dIw/gId3GXXhBS8zCum+n88I6oap+JJyYwktI5cunXPSwcGMxT82xTCM+mnLR/gkZJhSfl37bTW4lD+m+I9zzFMmJsu2nxd5f6X85g8Go9xQ+4wBQZmTq7RfTMazVzR8ORtOZlEvd519krcC5LlOf1d1JOizQT+xWi7l4W60wK3W651f3Unjt2NS90K1Thp+dIVl4ttCHO0z87ggdKWeSv3mz83OhOFrHfGuhjyss5Ey7iFuRf7lFeJLFNXmFD7SQ/Nj1obGLTJmtEm5F8EreNPz8bPqqindmsHPiGPkRd7ZXk18ZgOWy5st46cFnhX+ZIbBmq24UhleKfE0eaX1sN5MZh+DJlo4n+RGiuK8O1v5yA7+cn2+Qf6Jr/2pYJt5X5frdiCslPInL+b+g0x3/hH/i2Va2va2XVMCHphh5qKrq5nbhrGF8sttYoIfAXCVvm3pdQ+z3OgVe10f16UdxTpiKdEbdwpChsfhhwe58o+rn8prklQ3rGoR+4UR6XPiZA1vxkn++QfHpcaHWvzSbdE8eFV9ispbsMZ+lhEOqVJ5IX4mV/PRbDNnNBvt3XxbGvI58dljctq/faP6VdAlVpuJhcMAsG9U/ujog40MXcDPHmz95agN5DGPDr4zCOGPpkGtI9f2fir9LkuaTOk4k3BlyeTvp+0GRXka+z5+W/Ey04zfi9Nn+ZLeFnKeEzCsd5bz6ByfI0G1k7TfJcm4+VcMddn0tm+9R/siHwuMcVRrxKRIx4lzVL66Tc4eM+dPz/LiXfCyEp/D0DXdeIp129rm/v5dkllwzqQS61vm5euuH3+AXEnqqltQ3U495nD8kz3ss4PRCFcjClLyBVEVzDu6beAkbokJ+kZpgP3+DdKTEP9mR2ohwVIV/YldkmfKgQzwv1cvxDyqel7aZN6XHZSkhJwJQUZ6o69j+LnmMlvNP6WrSmVQx+aYwPxMZcgnnuvRJRvg38tP5shL9VBvpOzoa4c8AO02SO376+0JZ9EYXp9yA146X86FS8/kJX967FLzZaNLD7843yUq/IY8dJOcxvm1qEcNKl36mXcytCNVgIucl7quX+DuNj3a0frWRWSct7VTWrci69amZY+mr6jc2/ErXxS8BlyovW79f+JoJwAKRe6c16LHq+WPvrpcJwx5Ig/byddivp3s0bLNU57TUK3e8HVX67I81pKOXPMs8dtK9Oe4UBsKbZZ1MjChVyGb9rlvBJw7pxKH2tqkfO+lVRt15qoXSW4tkeTN3sW0THh/aZtj8XuS73eZ1/G0lhXZbn7zlzz6KIz5iRKHZt73UDy+wTx4VNlK5br99063wDw6RFW0UHilU/tAzlv4AQnXmjWz4SdJEmTm262TkqAofmE329IvkbMizVjfO2zuilEOKr8Q/inof38+I63pWJzsfUL2X6SsvQwUfoc5DPCzKOYcF8NZv0f05G93u78PHnKQroo5Zf6jnSXZclW6xwb/Ln8cDTxzSpz+jXLfH8gQb//N89ZeCb1STAcfzyptWtzHVmW6NDeZvS67967cYd0XHNp00r3tW+ACFP/C4J6g6r5s3tRXzx3vcPxxxynanc1yd+XHf2I/ezv/Y/aY9vX/i6ZHtSe/RNvX6Q07qTnRXthmt1NPLxmvRebMwQt/d76ROpofurLPI5tbEZ84k8+MPF39eSv9YwnnpZt8Ps62FJZzccq3bSNYqnjEAWHuo3T3q6Dj1lvWxxsypSbmuUS/rdn/3Tq8wjiW28HNd9TqhV3k+eS+dmxvMwhCLeMa6A8zTwksi/9r94ztelVTLZtE/wnt03rK+TrjtwSdGvez8wPa8NyGCgrcixc+0S7kV2az/4bD7ceGUK56U3E/uwG+odAm2om5Fvrvfvd3vzF416nBKw/eHA3QJUfgBWJCqBw8eiC8BWHaTvtBTBr5jydHAru5i42QA8Ai60SUM/7Mx9ODH898RAgAAWCS4FQGPnlAoBHWv4CH63ZBbeHJAJgwADQAAAACwguBWBDyaoIwHHp5Y/IowrJa1uh46IQAAAABghcGtCHhEQRkPPDRc5PeD+A+FThqehvMqAHnBc6EAAPDwwK0IeFTB83gAAAAAAAAAUCHgeTwAAAAAAAAAqChQxgMAAAAAAACAygFlPAAAAAAAAACoHFDGAwAAAAAAAIDKAWU8AAAAAAAAAKgcUMYDAAAAAAAAgMoBZTwAAAAAAAAAqBxQxgMAAAAAAACAygFlPAAAAAAAAACoHFDGAwAAAAAAAIDKAWU8AAAAAAAAAKgcUMYDAAAAAAAAgMoBZTwAAAAAAAAAqBxQxgMAAAAAAACAygFlPAAAAAAAAACoHFDGAwAAAAAAAIDKAWU8AAAAAAAAAKgcUMYDAAAAAAAAgMoBZTwAAAAAAAAAqBxQxgMAAAAAAACAygFlPAAAAAAAAACoHFDGAwAAAAAAAIDKAWU8AAAAAAAAAKgcUMYDAAAAAAAAgMoBZTwAAAAAAAAAqBxQxgMAAAAAAACAygFlPAAAAAAAAACoHFDGAwAAAAAAAIDKAWU8AAAAAAAAAKgcUMYDAAAAAAAAgMoBZTwAAAAAAAAAqBxQxgMAAAAAAACAygFlPAAAAAAAAACoHFDGAwAAAAAAAIDKAWU8AAAAAAAAAKgcUMYDAAAAAAAAgMoBZTwAAAAAAAAAqBxQxgMAAAAAAACAygFlPAAAAAAAAACoHFDGAwAAAAAAAIDKAWU8AAAAAAAAAKgcUMYDAAAAAAAAgMoBZTwAAAAAAAAAqBxQxgMAAAAAAACAygFlPAAAAAAAAACoHFDGAwAAAAAAAIDKAWU8AAAAAAAAAKgcUMYDAAAAAAAAgMoBZTwAAAAAAAAAqBxQxgMAAAAAAACAygFlPAAAAAAAAACoHFDGAwAAAAAAAIDKAWU8AAAAAAAAAKgcUMYDAAAAAAAAgMoBZTwAAAAAAAAAqBxQxgMAAAAAAACAygFlPAAAAAAAAACoHFDGAwAAAAAAAIDKAWU8AAAAAAAAAKgcUMYDAAAAAAAAgMoBZTwAAAAAAAAAqBQI/f8BHUMwY0XR3UMAAAAASUVORK5CYII="/>
          <p:cNvSpPr>
            <a:spLocks noChangeAspect="1" noChangeArrowheads="1"/>
          </p:cNvSpPr>
          <p:nvPr/>
        </p:nvSpPr>
        <p:spPr bwMode="auto">
          <a:xfrm>
            <a:off x="6248400" y="-67251"/>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 name="Picture 1"/>
          <p:cNvPicPr>
            <a:picLocks noChangeAspect="1"/>
          </p:cNvPicPr>
          <p:nvPr/>
        </p:nvPicPr>
        <p:blipFill>
          <a:blip r:embed="rId5"/>
          <a:stretch>
            <a:fillRect/>
          </a:stretch>
        </p:blipFill>
        <p:spPr>
          <a:xfrm>
            <a:off x="281280" y="4339244"/>
            <a:ext cx="4063793" cy="2305466"/>
          </a:xfrm>
          <a:prstGeom prst="rect">
            <a:avLst/>
          </a:prstGeom>
        </p:spPr>
      </p:pic>
      <p:sp>
        <p:nvSpPr>
          <p:cNvPr id="6" name="TextBox 5"/>
          <p:cNvSpPr txBox="1"/>
          <p:nvPr/>
        </p:nvSpPr>
        <p:spPr>
          <a:xfrm>
            <a:off x="4345074" y="4707147"/>
            <a:ext cx="1620404" cy="1815882"/>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Phase 1 – implemented in February 2024</a:t>
            </a:r>
          </a:p>
          <a:p>
            <a:pPr algn="ctr"/>
            <a:endParaRPr lang="en-GB" sz="1400" dirty="0">
              <a:latin typeface="Arial" panose="020B0604020202020204" pitchFamily="34" charset="0"/>
              <a:cs typeface="Arial" panose="020B0604020202020204" pitchFamily="34" charset="0"/>
            </a:endParaRPr>
          </a:p>
          <a:p>
            <a:pPr algn="ctr"/>
            <a:r>
              <a:rPr lang="en-GB" sz="1400" dirty="0">
                <a:latin typeface="Arial" panose="020B0604020202020204" pitchFamily="34" charset="0"/>
                <a:cs typeface="Arial" panose="020B0604020202020204" pitchFamily="34" charset="0"/>
              </a:rPr>
              <a:t>Implementation dates for the remaining phases </a:t>
            </a:r>
            <a:r>
              <a:rPr lang="en-GB" sz="1400" b="1" dirty="0">
                <a:latin typeface="Arial" panose="020B0604020202020204" pitchFamily="34" charset="0"/>
                <a:cs typeface="Arial" panose="020B0604020202020204" pitchFamily="34" charset="0"/>
              </a:rPr>
              <a:t>to be confirmed</a:t>
            </a:r>
          </a:p>
        </p:txBody>
      </p:sp>
    </p:spTree>
    <p:extLst>
      <p:ext uri="{BB962C8B-B14F-4D97-AF65-F5344CB8AC3E}">
        <p14:creationId xmlns:p14="http://schemas.microsoft.com/office/powerpoint/2010/main" val="1135253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0B84252-A82A-4A8F-BE5D-0F5A2CF85964}"/>
              </a:ext>
            </a:extLst>
          </p:cNvPr>
          <p:cNvSpPr>
            <a:spLocks noGrp="1"/>
          </p:cNvSpPr>
          <p:nvPr>
            <p:ph type="title"/>
          </p:nvPr>
        </p:nvSpPr>
        <p:spPr/>
        <p:txBody>
          <a:bodyPr>
            <a:normAutofit/>
          </a:bodyPr>
          <a:lstStyle/>
          <a:p>
            <a:pPr algn="ctr"/>
            <a:r>
              <a:rPr lang="en-GB" sz="3200" dirty="0">
                <a:latin typeface="+mn-lt"/>
              </a:rPr>
              <a:t>Implementation Phases</a:t>
            </a:r>
            <a:br>
              <a:rPr lang="en-GB" sz="3200" dirty="0">
                <a:latin typeface="+mn-lt"/>
              </a:rPr>
            </a:br>
            <a:endParaRPr lang="en-GB" sz="3200" dirty="0">
              <a:latin typeface="+mn-lt"/>
            </a:endParaRPr>
          </a:p>
        </p:txBody>
      </p:sp>
      <p:pic>
        <p:nvPicPr>
          <p:cNvPr id="7" name="Picture 6">
            <a:extLst>
              <a:ext uri="{FF2B5EF4-FFF2-40B4-BE49-F238E27FC236}">
                <a16:creationId xmlns:a16="http://schemas.microsoft.com/office/drawing/2014/main" id="{130C5B4C-67DF-4568-A4B4-43D7DE6A5BD8}"/>
              </a:ext>
            </a:extLst>
          </p:cNvPr>
          <p:cNvPicPr>
            <a:picLocks noChangeAspect="1"/>
          </p:cNvPicPr>
          <p:nvPr/>
        </p:nvPicPr>
        <p:blipFill>
          <a:blip r:embed="rId2"/>
          <a:stretch>
            <a:fillRect/>
          </a:stretch>
        </p:blipFill>
        <p:spPr>
          <a:xfrm>
            <a:off x="298201" y="1536028"/>
            <a:ext cx="11595597" cy="4509172"/>
          </a:xfrm>
          <a:prstGeom prst="rect">
            <a:avLst/>
          </a:prstGeom>
        </p:spPr>
      </p:pic>
    </p:spTree>
    <p:extLst>
      <p:ext uri="{BB962C8B-B14F-4D97-AF65-F5344CB8AC3E}">
        <p14:creationId xmlns:p14="http://schemas.microsoft.com/office/powerpoint/2010/main" val="33923476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6C9283C6E21C64EAFCD1DB737BF5140" ma:contentTypeVersion="10" ma:contentTypeDescription="Create a new document." ma:contentTypeScope="" ma:versionID="fe840264fe2e696a4341851463511999">
  <xsd:schema xmlns:xsd="http://www.w3.org/2001/XMLSchema" xmlns:xs="http://www.w3.org/2001/XMLSchema" xmlns:p="http://schemas.microsoft.com/office/2006/metadata/properties" xmlns:ns2="f5c15d57-0850-43d1-8f71-eae3277e0e6b" xmlns:ns3="65460339-c1cb-475d-965e-7dcfd1b35c45" targetNamespace="http://schemas.microsoft.com/office/2006/metadata/properties" ma:root="true" ma:fieldsID="96d9fce014c42f5ff2e91ad63f76dd1c" ns2:_="" ns3:_="">
    <xsd:import namespace="f5c15d57-0850-43d1-8f71-eae3277e0e6b"/>
    <xsd:import namespace="65460339-c1cb-475d-965e-7dcfd1b35c4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c15d57-0850-43d1-8f71-eae3277e0e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65460339-c1cb-475d-965e-7dcfd1b35c4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2EA0F3E-0453-4315-8220-CC0B665AF0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5c15d57-0850-43d1-8f71-eae3277e0e6b"/>
    <ds:schemaRef ds:uri="65460339-c1cb-475d-965e-7dcfd1b35c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3F58253-E2C9-4A01-BF9D-9BF9F0156974}">
  <ds:schemaRefs>
    <ds:schemaRef ds:uri="f5c15d57-0850-43d1-8f71-eae3277e0e6b"/>
    <ds:schemaRef ds:uri="http://purl.org/dc/terms/"/>
    <ds:schemaRef ds:uri="http://schemas.microsoft.com/office/2006/documentManagement/types"/>
    <ds:schemaRef ds:uri="http://schemas.microsoft.com/office/infopath/2007/PartnerControls"/>
    <ds:schemaRef ds:uri="65460339-c1cb-475d-965e-7dcfd1b35c45"/>
    <ds:schemaRef ds:uri="http://www.w3.org/XML/1998/namespace"/>
    <ds:schemaRef ds:uri="http://purl.org/dc/elements/1.1/"/>
    <ds:schemaRef ds:uri="http://schemas.openxmlformats.org/package/2006/metadata/core-propertie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FAE87484-48FE-466D-897C-DD5C8D4B1E4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78</TotalTime>
  <Words>497</Words>
  <Application>Microsoft Office PowerPoint</Application>
  <PresentationFormat>Widescreen</PresentationFormat>
  <Paragraphs>26</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Implementation Phases </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Michelle Davies (Swansea Bay UHB - Strategy)</dc:creator>
  <cp:lastModifiedBy>Dermot Nolan (Swansea Bay UHB - Mental Health and LD Delivery Unit)</cp:lastModifiedBy>
  <cp:revision>12</cp:revision>
  <dcterms:created xsi:type="dcterms:W3CDTF">2024-08-07T11:12:16Z</dcterms:created>
  <dcterms:modified xsi:type="dcterms:W3CDTF">2024-11-22T11:05:06Z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0x010100B6C9283C6E21C64EAFCD1DB737BF5140</vt:lpwstr>
  </property>
</Properties>
</file>