
<file path=[Content_Types].xml><?xml version="1.0" encoding="utf-8"?>
<Types xmlns="http://schemas.openxmlformats.org/package/2006/content-types">
  <Default Extension="emf" ContentType="image/x-emf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3.xml" ContentType="application/vnd.openxmlformats-officedocument.them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4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5.xml" ContentType="application/vnd.openxmlformats-officedocument.theme+xml"/>
  <Override PartName="/ppt/slideLayouts/slideLayout27.xml" ContentType="application/vnd.openxmlformats-officedocument.presentationml.slideLayout+xml"/>
  <Override PartName="/ppt/theme/theme6.xml" ContentType="application/vnd.openxmlformats-officedocument.theme+xml"/>
  <Override PartName="/ppt/theme/theme7.xml" ContentType="application/vnd.openxmlformats-officedocument.theme+xml"/>
  <Override PartName="/ppt/theme/theme8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4"/>
    <p:sldMasterId id="2147483693" r:id="rId5"/>
    <p:sldMasterId id="2147483700" r:id="rId6"/>
    <p:sldMasterId id="2147483716" r:id="rId7"/>
    <p:sldMasterId id="2147483724" r:id="rId8"/>
    <p:sldMasterId id="2147483729" r:id="rId9"/>
  </p:sldMasterIdLst>
  <p:notesMasterIdLst>
    <p:notesMasterId r:id="rId18"/>
  </p:notesMasterIdLst>
  <p:handoutMasterIdLst>
    <p:handoutMasterId r:id="rId19"/>
  </p:handoutMasterIdLst>
  <p:sldIdLst>
    <p:sldId id="309" r:id="rId10"/>
    <p:sldId id="341" r:id="rId11"/>
    <p:sldId id="335" r:id="rId12"/>
    <p:sldId id="338" r:id="rId13"/>
    <p:sldId id="342" r:id="rId14"/>
    <p:sldId id="339" r:id="rId15"/>
    <p:sldId id="340" r:id="rId16"/>
    <p:sldId id="337" r:id="rId17"/>
  </p:sldIdLst>
  <p:sldSz cx="20105688" cy="11309350"/>
  <p:notesSz cx="20104100" cy="1130935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F355E"/>
    <a:srgbClr val="CE3636"/>
    <a:srgbClr val="00BC62"/>
    <a:srgbClr val="181924"/>
    <a:srgbClr val="7EB0DE"/>
    <a:srgbClr val="9E4ECA"/>
    <a:srgbClr val="FFD550"/>
    <a:srgbClr val="325A8A"/>
    <a:srgbClr val="F8CD47"/>
    <a:srgbClr val="79C5C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Medium Style 2 –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198" autoAdjust="0"/>
    <p:restoredTop sz="94770"/>
  </p:normalViewPr>
  <p:slideViewPr>
    <p:cSldViewPr>
      <p:cViewPr varScale="1">
        <p:scale>
          <a:sx n="64" d="100"/>
          <a:sy n="64" d="100"/>
        </p:scale>
        <p:origin x="912" y="9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102" d="100"/>
          <a:sy n="102" d="100"/>
        </p:scale>
        <p:origin x="1208" y="10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5.xml"/><Relationship Id="rId13" Type="http://schemas.openxmlformats.org/officeDocument/2006/relationships/slide" Target="slides/slide4.xml"/><Relationship Id="rId18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Master" Target="slideMasters/slideMaster4.xml"/><Relationship Id="rId12" Type="http://schemas.openxmlformats.org/officeDocument/2006/relationships/slide" Target="slides/slide3.xml"/><Relationship Id="rId17" Type="http://schemas.openxmlformats.org/officeDocument/2006/relationships/slide" Target="slides/slide8.xml"/><Relationship Id="rId2" Type="http://schemas.openxmlformats.org/officeDocument/2006/relationships/customXml" Target="../customXml/item2.xml"/><Relationship Id="rId16" Type="http://schemas.openxmlformats.org/officeDocument/2006/relationships/slide" Target="slides/slide7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2.xml"/><Relationship Id="rId24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6.xml"/><Relationship Id="rId23" Type="http://schemas.openxmlformats.org/officeDocument/2006/relationships/tableStyles" Target="tableStyles.xml"/><Relationship Id="rId10" Type="http://schemas.openxmlformats.org/officeDocument/2006/relationships/slide" Target="slides/slide1.xml"/><Relationship Id="rId19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slideMaster" Target="slideMasters/slideMaster6.xml"/><Relationship Id="rId14" Type="http://schemas.openxmlformats.org/officeDocument/2006/relationships/slide" Target="slides/slide5.xml"/><Relationship Id="rId22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Liz Wonnacott (Swansea Bay UHB - Medical Director Department)" userId="08ebe54d-e386-44e1-b442-ebc14bcdc611" providerId="ADAL" clId="{1B07A74E-4288-418E-893D-1DA5C71BA75C}"/>
    <pc:docChg chg="undo custSel modSld">
      <pc:chgData name="Liz Wonnacott (Swansea Bay UHB - Medical Director Department)" userId="08ebe54d-e386-44e1-b442-ebc14bcdc611" providerId="ADAL" clId="{1B07A74E-4288-418E-893D-1DA5C71BA75C}" dt="2025-04-30T10:08:35.915" v="346" actId="20577"/>
      <pc:docMkLst>
        <pc:docMk/>
      </pc:docMkLst>
      <pc:sldChg chg="modSp mod">
        <pc:chgData name="Liz Wonnacott (Swansea Bay UHB - Medical Director Department)" userId="08ebe54d-e386-44e1-b442-ebc14bcdc611" providerId="ADAL" clId="{1B07A74E-4288-418E-893D-1DA5C71BA75C}" dt="2025-04-30T09:14:19.541" v="152" actId="20577"/>
        <pc:sldMkLst>
          <pc:docMk/>
          <pc:sldMk cId="4114464371" sldId="338"/>
        </pc:sldMkLst>
        <pc:spChg chg="mod">
          <ac:chgData name="Liz Wonnacott (Swansea Bay UHB - Medical Director Department)" userId="08ebe54d-e386-44e1-b442-ebc14bcdc611" providerId="ADAL" clId="{1B07A74E-4288-418E-893D-1DA5C71BA75C}" dt="2025-04-30T09:14:19.541" v="152" actId="20577"/>
          <ac:spMkLst>
            <pc:docMk/>
            <pc:sldMk cId="4114464371" sldId="338"/>
            <ac:spMk id="3" creationId="{0F6A04C9-DD33-227B-BF15-DDDDA09412D4}"/>
          </ac:spMkLst>
        </pc:spChg>
      </pc:sldChg>
      <pc:sldChg chg="modSp mod">
        <pc:chgData name="Liz Wonnacott (Swansea Bay UHB - Medical Director Department)" userId="08ebe54d-e386-44e1-b442-ebc14bcdc611" providerId="ADAL" clId="{1B07A74E-4288-418E-893D-1DA5C71BA75C}" dt="2025-04-30T10:08:35.915" v="346" actId="20577"/>
        <pc:sldMkLst>
          <pc:docMk/>
          <pc:sldMk cId="3100315803" sldId="340"/>
        </pc:sldMkLst>
        <pc:spChg chg="mod">
          <ac:chgData name="Liz Wonnacott (Swansea Bay UHB - Medical Director Department)" userId="08ebe54d-e386-44e1-b442-ebc14bcdc611" providerId="ADAL" clId="{1B07A74E-4288-418E-893D-1DA5C71BA75C}" dt="2025-04-30T09:17:39.784" v="234" actId="1076"/>
          <ac:spMkLst>
            <pc:docMk/>
            <pc:sldMk cId="3100315803" sldId="340"/>
            <ac:spMk id="2" creationId="{49F9E01A-5BA4-FD8A-5596-F77060B54038}"/>
          </ac:spMkLst>
        </pc:spChg>
        <pc:spChg chg="mod">
          <ac:chgData name="Liz Wonnacott (Swansea Bay UHB - Medical Director Department)" userId="08ebe54d-e386-44e1-b442-ebc14bcdc611" providerId="ADAL" clId="{1B07A74E-4288-418E-893D-1DA5C71BA75C}" dt="2025-04-30T10:08:35.915" v="346" actId="20577"/>
          <ac:spMkLst>
            <pc:docMk/>
            <pc:sldMk cId="3100315803" sldId="340"/>
            <ac:spMk id="3" creationId="{669B774A-2FD6-8964-ABDF-7D77BC68205A}"/>
          </ac:spMkLst>
        </pc:spChg>
      </pc:sldChg>
      <pc:sldChg chg="modSp mod">
        <pc:chgData name="Liz Wonnacott (Swansea Bay UHB - Medical Director Department)" userId="08ebe54d-e386-44e1-b442-ebc14bcdc611" providerId="ADAL" clId="{1B07A74E-4288-418E-893D-1DA5C71BA75C}" dt="2025-04-30T09:19:56.880" v="284" actId="20577"/>
        <pc:sldMkLst>
          <pc:docMk/>
          <pc:sldMk cId="3210440346" sldId="341"/>
        </pc:sldMkLst>
        <pc:graphicFrameChg chg="modGraphic">
          <ac:chgData name="Liz Wonnacott (Swansea Bay UHB - Medical Director Department)" userId="08ebe54d-e386-44e1-b442-ebc14bcdc611" providerId="ADAL" clId="{1B07A74E-4288-418E-893D-1DA5C71BA75C}" dt="2025-04-30T09:19:56.880" v="284" actId="20577"/>
          <ac:graphicFrameMkLst>
            <pc:docMk/>
            <pc:sldMk cId="3210440346" sldId="341"/>
            <ac:graphicFrameMk id="4" creationId="{383D104E-BE6F-C196-1AE1-B63DC715B742}"/>
          </ac:graphicFrameMkLst>
        </pc:graphicFrameChg>
      </pc:sldChg>
      <pc:sldChg chg="modSp mod">
        <pc:chgData name="Liz Wonnacott (Swansea Bay UHB - Medical Director Department)" userId="08ebe54d-e386-44e1-b442-ebc14bcdc611" providerId="ADAL" clId="{1B07A74E-4288-418E-893D-1DA5C71BA75C}" dt="2025-04-30T10:08:15.547" v="316" actId="14100"/>
        <pc:sldMkLst>
          <pc:docMk/>
          <pc:sldMk cId="2532510083" sldId="342"/>
        </pc:sldMkLst>
        <pc:spChg chg="mod">
          <ac:chgData name="Liz Wonnacott (Swansea Bay UHB - Medical Director Department)" userId="08ebe54d-e386-44e1-b442-ebc14bcdc611" providerId="ADAL" clId="{1B07A74E-4288-418E-893D-1DA5C71BA75C}" dt="2025-04-30T10:08:15.547" v="316" actId="14100"/>
          <ac:spMkLst>
            <pc:docMk/>
            <pc:sldMk cId="2532510083" sldId="342"/>
            <ac:spMk id="6" creationId="{361567D7-2609-DAB8-87A4-50AD67BB9638}"/>
          </ac:spMkLst>
        </pc:spChg>
      </pc:sldChg>
    </pc:docChg>
  </pc:docChgLst>
  <pc:docChgLst>
    <pc:chgData name="Liz Wonnacott (Swansea Bay UHB - Medical Director Department)" userId="08ebe54d-e386-44e1-b442-ebc14bcdc611" providerId="ADAL" clId="{D2F5F6AB-0273-470F-AF32-25EE2AE9B641}"/>
    <pc:docChg chg="custSel modSld">
      <pc:chgData name="Liz Wonnacott (Swansea Bay UHB - Medical Director Department)" userId="08ebe54d-e386-44e1-b442-ebc14bcdc611" providerId="ADAL" clId="{D2F5F6AB-0273-470F-AF32-25EE2AE9B641}" dt="2025-02-28T16:42:19.542" v="684" actId="14100"/>
      <pc:docMkLst>
        <pc:docMk/>
      </pc:docMkLst>
      <pc:sldChg chg="modSp mod">
        <pc:chgData name="Liz Wonnacott (Swansea Bay UHB - Medical Director Department)" userId="08ebe54d-e386-44e1-b442-ebc14bcdc611" providerId="ADAL" clId="{D2F5F6AB-0273-470F-AF32-25EE2AE9B641}" dt="2025-02-20T15:59:19.446" v="601" actId="14100"/>
        <pc:sldMkLst>
          <pc:docMk/>
          <pc:sldMk cId="4114464371" sldId="338"/>
        </pc:sldMkLst>
        <pc:spChg chg="mod">
          <ac:chgData name="Liz Wonnacott (Swansea Bay UHB - Medical Director Department)" userId="08ebe54d-e386-44e1-b442-ebc14bcdc611" providerId="ADAL" clId="{D2F5F6AB-0273-470F-AF32-25EE2AE9B641}" dt="2025-02-20T15:59:19.446" v="601" actId="14100"/>
          <ac:spMkLst>
            <pc:docMk/>
            <pc:sldMk cId="4114464371" sldId="338"/>
            <ac:spMk id="3" creationId="{0F6A04C9-DD33-227B-BF15-DDDDA09412D4}"/>
          </ac:spMkLst>
        </pc:spChg>
        <pc:picChg chg="mod">
          <ac:chgData name="Liz Wonnacott (Swansea Bay UHB - Medical Director Department)" userId="08ebe54d-e386-44e1-b442-ebc14bcdc611" providerId="ADAL" clId="{D2F5F6AB-0273-470F-AF32-25EE2AE9B641}" dt="2025-02-20T15:58:53.131" v="597" actId="1076"/>
          <ac:picMkLst>
            <pc:docMk/>
            <pc:sldMk cId="4114464371" sldId="338"/>
            <ac:picMk id="13" creationId="{07452EE5-F8D4-4BD3-E3F2-D9075D0F378F}"/>
          </ac:picMkLst>
        </pc:picChg>
      </pc:sldChg>
      <pc:sldChg chg="modSp mod">
        <pc:chgData name="Liz Wonnacott (Swansea Bay UHB - Medical Director Department)" userId="08ebe54d-e386-44e1-b442-ebc14bcdc611" providerId="ADAL" clId="{D2F5F6AB-0273-470F-AF32-25EE2AE9B641}" dt="2025-02-24T14:47:38.912" v="668" actId="20577"/>
        <pc:sldMkLst>
          <pc:docMk/>
          <pc:sldMk cId="1280159759" sldId="339"/>
        </pc:sldMkLst>
        <pc:spChg chg="mod">
          <ac:chgData name="Liz Wonnacott (Swansea Bay UHB - Medical Director Department)" userId="08ebe54d-e386-44e1-b442-ebc14bcdc611" providerId="ADAL" clId="{D2F5F6AB-0273-470F-AF32-25EE2AE9B641}" dt="2025-02-24T14:47:38.912" v="668" actId="20577"/>
          <ac:spMkLst>
            <pc:docMk/>
            <pc:sldMk cId="1280159759" sldId="339"/>
            <ac:spMk id="3" creationId="{FB81BBE1-6EC2-0C3B-6BD7-E00991338118}"/>
          </ac:spMkLst>
        </pc:spChg>
      </pc:sldChg>
      <pc:sldChg chg="modSp mod">
        <pc:chgData name="Liz Wonnacott (Swansea Bay UHB - Medical Director Department)" userId="08ebe54d-e386-44e1-b442-ebc14bcdc611" providerId="ADAL" clId="{D2F5F6AB-0273-470F-AF32-25EE2AE9B641}" dt="2025-02-25T16:37:48.993" v="674" actId="20577"/>
        <pc:sldMkLst>
          <pc:docMk/>
          <pc:sldMk cId="3100315803" sldId="340"/>
        </pc:sldMkLst>
        <pc:spChg chg="mod">
          <ac:chgData name="Liz Wonnacott (Swansea Bay UHB - Medical Director Department)" userId="08ebe54d-e386-44e1-b442-ebc14bcdc611" providerId="ADAL" clId="{D2F5F6AB-0273-470F-AF32-25EE2AE9B641}" dt="2025-02-25T16:37:48.993" v="674" actId="20577"/>
          <ac:spMkLst>
            <pc:docMk/>
            <pc:sldMk cId="3100315803" sldId="340"/>
            <ac:spMk id="3" creationId="{669B774A-2FD6-8964-ABDF-7D77BC68205A}"/>
          </ac:spMkLst>
        </pc:spChg>
      </pc:sldChg>
      <pc:sldChg chg="modSp mod">
        <pc:chgData name="Liz Wonnacott (Swansea Bay UHB - Medical Director Department)" userId="08ebe54d-e386-44e1-b442-ebc14bcdc611" providerId="ADAL" clId="{D2F5F6AB-0273-470F-AF32-25EE2AE9B641}" dt="2025-02-20T15:39:15.640" v="338" actId="6549"/>
        <pc:sldMkLst>
          <pc:docMk/>
          <pc:sldMk cId="3210440346" sldId="341"/>
        </pc:sldMkLst>
        <pc:graphicFrameChg chg="modGraphic">
          <ac:chgData name="Liz Wonnacott (Swansea Bay UHB - Medical Director Department)" userId="08ebe54d-e386-44e1-b442-ebc14bcdc611" providerId="ADAL" clId="{D2F5F6AB-0273-470F-AF32-25EE2AE9B641}" dt="2025-02-20T15:39:15.640" v="338" actId="6549"/>
          <ac:graphicFrameMkLst>
            <pc:docMk/>
            <pc:sldMk cId="3210440346" sldId="341"/>
            <ac:graphicFrameMk id="4" creationId="{383D104E-BE6F-C196-1AE1-B63DC715B742}"/>
          </ac:graphicFrameMkLst>
        </pc:graphicFrameChg>
      </pc:sldChg>
      <pc:sldChg chg="addSp delSp modSp mod">
        <pc:chgData name="Liz Wonnacott (Swansea Bay UHB - Medical Director Department)" userId="08ebe54d-e386-44e1-b442-ebc14bcdc611" providerId="ADAL" clId="{D2F5F6AB-0273-470F-AF32-25EE2AE9B641}" dt="2025-02-28T16:42:19.542" v="684" actId="14100"/>
        <pc:sldMkLst>
          <pc:docMk/>
          <pc:sldMk cId="2532510083" sldId="342"/>
        </pc:sldMkLst>
        <pc:picChg chg="add mod">
          <ac:chgData name="Liz Wonnacott (Swansea Bay UHB - Medical Director Department)" userId="08ebe54d-e386-44e1-b442-ebc14bcdc611" providerId="ADAL" clId="{D2F5F6AB-0273-470F-AF32-25EE2AE9B641}" dt="2025-02-28T16:36:50.460" v="677" actId="1076"/>
          <ac:picMkLst>
            <pc:docMk/>
            <pc:sldMk cId="2532510083" sldId="342"/>
            <ac:picMk id="5" creationId="{22893B4A-5F04-7E11-221D-6571274287A0}"/>
          </ac:picMkLst>
        </pc:picChg>
        <pc:picChg chg="add mod">
          <ac:chgData name="Liz Wonnacott (Swansea Bay UHB - Medical Director Department)" userId="08ebe54d-e386-44e1-b442-ebc14bcdc611" providerId="ADAL" clId="{D2F5F6AB-0273-470F-AF32-25EE2AE9B641}" dt="2025-02-28T16:37:17.045" v="680" actId="1076"/>
          <ac:picMkLst>
            <pc:docMk/>
            <pc:sldMk cId="2532510083" sldId="342"/>
            <ac:picMk id="9" creationId="{4CF1B269-C4D9-03D5-6CCF-F83594ECC473}"/>
          </ac:picMkLst>
        </pc:picChg>
        <pc:picChg chg="add mod">
          <ac:chgData name="Liz Wonnacott (Swansea Bay UHB - Medical Director Department)" userId="08ebe54d-e386-44e1-b442-ebc14bcdc611" providerId="ADAL" clId="{D2F5F6AB-0273-470F-AF32-25EE2AE9B641}" dt="2025-02-28T16:42:19.542" v="684" actId="14100"/>
          <ac:picMkLst>
            <pc:docMk/>
            <pc:sldMk cId="2532510083" sldId="342"/>
            <ac:picMk id="12" creationId="{27237A61-B8C4-ECA8-3148-79F41F1AE3C3}"/>
          </ac:picMkLst>
        </pc:pic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>
            <a:extLst>
              <a:ext uri="{FF2B5EF4-FFF2-40B4-BE49-F238E27FC236}">
                <a16:creationId xmlns:a16="http://schemas.microsoft.com/office/drawing/2014/main" id="{8EE7ECD9-44F3-DEBB-BA72-DE5516BF946D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8712200" cy="5667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>
            <a:extLst>
              <a:ext uri="{FF2B5EF4-FFF2-40B4-BE49-F238E27FC236}">
                <a16:creationId xmlns:a16="http://schemas.microsoft.com/office/drawing/2014/main" id="{F1BE2199-4116-BDE3-4F84-2224CBF2D68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11387138" y="0"/>
            <a:ext cx="8712200" cy="5667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333FF07-D416-4C2C-85F3-1B087AD86F7F}" type="datetimeFigureOut">
              <a:rPr lang="pt-BR" smtClean="0"/>
              <a:t>30/04/2025</a:t>
            </a:fld>
            <a:endParaRPr lang="pt-BR"/>
          </a:p>
        </p:txBody>
      </p:sp>
      <p:sp>
        <p:nvSpPr>
          <p:cNvPr id="4" name="Espaço Reservado para Rodapé 3">
            <a:extLst>
              <a:ext uri="{FF2B5EF4-FFF2-40B4-BE49-F238E27FC236}">
                <a16:creationId xmlns:a16="http://schemas.microsoft.com/office/drawing/2014/main" id="{4D68A4BD-4B7C-6155-441A-AE2DCD77C67D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10742613"/>
            <a:ext cx="8712200" cy="5667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5" name="Espaço Reservado para Número de Slide 4">
            <a:extLst>
              <a:ext uri="{FF2B5EF4-FFF2-40B4-BE49-F238E27FC236}">
                <a16:creationId xmlns:a16="http://schemas.microsoft.com/office/drawing/2014/main" id="{4C0BBA66-9424-88F5-D52A-96D4FF1EB8EC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11387138" y="10742613"/>
            <a:ext cx="8712200" cy="5667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BEBD6FC-EFCB-47FE-B920-DC5304983EAE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07072762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8712200" cy="5667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11387138" y="0"/>
            <a:ext cx="8712200" cy="5667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B3879D-8347-4C3B-8580-C424A6D4BD38}" type="datetimeFigureOut">
              <a:rPr lang="pt-BR" smtClean="0"/>
              <a:t>30/04/2025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6659563" y="1414463"/>
            <a:ext cx="6784975" cy="38163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2009775" y="5441950"/>
            <a:ext cx="16084550" cy="44545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10742613"/>
            <a:ext cx="8712200" cy="5667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11387138" y="10742613"/>
            <a:ext cx="8712200" cy="5667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632F1A2-D638-401F-83A8-37BE82B69C5E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2249728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This slide</a:t>
            </a:r>
            <a:r>
              <a:rPr lang="en-GB" baseline="0" dirty="0"/>
              <a:t> can be used for presentations which are from a health board-wide perspective or for a whole HB audience as the graphic device to the right of the slide includes all four service group colours and red for the corporate team.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32F1A2-D638-401F-83A8-37BE82B69C5E}" type="slidenum">
              <a:rPr lang="pt-BR" smtClean="0"/>
              <a:t>1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02275459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This is a generic copy</a:t>
            </a:r>
            <a:r>
              <a:rPr lang="en-GB" baseline="0" dirty="0"/>
              <a:t> slide.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32F1A2-D638-401F-83A8-37BE82B69C5E}" type="slidenum">
              <a:rPr lang="pt-BR" smtClean="0"/>
              <a:t>3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5393658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4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4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4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4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4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5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5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LL COLOU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6" descr="A rainbow colored lines on a black background&#10;&#10;Description automatically generated">
            <a:extLst>
              <a:ext uri="{FF2B5EF4-FFF2-40B4-BE49-F238E27FC236}">
                <a16:creationId xmlns:a16="http://schemas.microsoft.com/office/drawing/2014/main" id="{F07AC103-5CE6-0042-F2D7-D6CEF210F6B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8886303">
            <a:off x="8704738" y="4748898"/>
            <a:ext cx="17064523" cy="13931584"/>
          </a:xfrm>
          <a:prstGeom prst="rect">
            <a:avLst/>
          </a:prstGeom>
        </p:spPr>
      </p:pic>
      <p:sp>
        <p:nvSpPr>
          <p:cNvPr id="15" name="Espaço Reservado para Texto 12">
            <a:extLst>
              <a:ext uri="{FF2B5EF4-FFF2-40B4-BE49-F238E27FC236}">
                <a16:creationId xmlns:a16="http://schemas.microsoft.com/office/drawing/2014/main" id="{55CBB6D1-27F8-4ACE-C5F5-35CB54A925B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44658" y="4310299"/>
            <a:ext cx="17409186" cy="2810464"/>
          </a:xfrm>
          <a:prstGeom prst="rect">
            <a:avLst/>
          </a:prstGeom>
        </p:spPr>
        <p:txBody>
          <a:bodyPr/>
          <a:lstStyle>
            <a:lvl1pPr>
              <a:defRPr sz="6800" b="0" cap="none" spc="0">
                <a:ln>
                  <a:noFill/>
                </a:ln>
                <a:solidFill>
                  <a:schemeClr val="bg1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dirty="0" err="1"/>
              <a:t>Example</a:t>
            </a:r>
            <a:r>
              <a:rPr lang="pt-BR" dirty="0"/>
              <a:t> </a:t>
            </a:r>
            <a:r>
              <a:rPr lang="pt-BR" dirty="0" err="1"/>
              <a:t>Title</a:t>
            </a:r>
            <a:r>
              <a:rPr lang="pt-BR" dirty="0"/>
              <a:t> </a:t>
            </a:r>
            <a:r>
              <a:rPr lang="pt-BR" dirty="0" err="1"/>
              <a:t>Text</a:t>
            </a:r>
            <a:endParaRPr lang="pt-BR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9">
            <a:extLst>
              <a:ext uri="{FF2B5EF4-FFF2-40B4-BE49-F238E27FC236}">
                <a16:creationId xmlns:a16="http://schemas.microsoft.com/office/drawing/2014/main" id="{514AA583-8FC2-FDF6-D7DA-6710A1760471}"/>
              </a:ext>
            </a:extLst>
          </p:cNvPr>
          <p:cNvSpPr/>
          <p:nvPr userDrawn="1"/>
        </p:nvSpPr>
        <p:spPr>
          <a:xfrm>
            <a:off x="8071164" y="1965655"/>
            <a:ext cx="14687429" cy="16740855"/>
          </a:xfrm>
          <a:custGeom>
            <a:avLst/>
            <a:gdLst>
              <a:gd name="connsiteX0" fmla="*/ 462517 w 462517"/>
              <a:gd name="connsiteY0" fmla="*/ 0 h 520995"/>
              <a:gd name="connsiteX1" fmla="*/ 393405 w 462517"/>
              <a:gd name="connsiteY1" fmla="*/ 21265 h 520995"/>
              <a:gd name="connsiteX2" fmla="*/ 255182 w 462517"/>
              <a:gd name="connsiteY2" fmla="*/ 127591 h 520995"/>
              <a:gd name="connsiteX3" fmla="*/ 116958 w 462517"/>
              <a:gd name="connsiteY3" fmla="*/ 297711 h 520995"/>
              <a:gd name="connsiteX4" fmla="*/ 37214 w 462517"/>
              <a:gd name="connsiteY4" fmla="*/ 435935 h 520995"/>
              <a:gd name="connsiteX5" fmla="*/ 15949 w 462517"/>
              <a:gd name="connsiteY5" fmla="*/ 478465 h 520995"/>
              <a:gd name="connsiteX6" fmla="*/ 5317 w 462517"/>
              <a:gd name="connsiteY6" fmla="*/ 505046 h 520995"/>
              <a:gd name="connsiteX7" fmla="*/ 0 w 462517"/>
              <a:gd name="connsiteY7" fmla="*/ 520995 h 520995"/>
              <a:gd name="connsiteX0" fmla="*/ 4165087 w 4165087"/>
              <a:gd name="connsiteY0" fmla="*/ 0 h 1450385"/>
              <a:gd name="connsiteX1" fmla="*/ 393405 w 4165087"/>
              <a:gd name="connsiteY1" fmla="*/ 950655 h 1450385"/>
              <a:gd name="connsiteX2" fmla="*/ 255182 w 4165087"/>
              <a:gd name="connsiteY2" fmla="*/ 1056981 h 1450385"/>
              <a:gd name="connsiteX3" fmla="*/ 116958 w 4165087"/>
              <a:gd name="connsiteY3" fmla="*/ 1227101 h 1450385"/>
              <a:gd name="connsiteX4" fmla="*/ 37214 w 4165087"/>
              <a:gd name="connsiteY4" fmla="*/ 1365325 h 1450385"/>
              <a:gd name="connsiteX5" fmla="*/ 15949 w 4165087"/>
              <a:gd name="connsiteY5" fmla="*/ 1407855 h 1450385"/>
              <a:gd name="connsiteX6" fmla="*/ 5317 w 4165087"/>
              <a:gd name="connsiteY6" fmla="*/ 1434436 h 1450385"/>
              <a:gd name="connsiteX7" fmla="*/ 0 w 4165087"/>
              <a:gd name="connsiteY7" fmla="*/ 1450385 h 1450385"/>
              <a:gd name="connsiteX0" fmla="*/ 4165087 w 4165087"/>
              <a:gd name="connsiteY0" fmla="*/ 883143 h 2333528"/>
              <a:gd name="connsiteX1" fmla="*/ 1052972 w 4165087"/>
              <a:gd name="connsiteY1" fmla="*/ 19988 h 2333528"/>
              <a:gd name="connsiteX2" fmla="*/ 255182 w 4165087"/>
              <a:gd name="connsiteY2" fmla="*/ 1940124 h 2333528"/>
              <a:gd name="connsiteX3" fmla="*/ 116958 w 4165087"/>
              <a:gd name="connsiteY3" fmla="*/ 2110244 h 2333528"/>
              <a:gd name="connsiteX4" fmla="*/ 37214 w 4165087"/>
              <a:gd name="connsiteY4" fmla="*/ 2248468 h 2333528"/>
              <a:gd name="connsiteX5" fmla="*/ 15949 w 4165087"/>
              <a:gd name="connsiteY5" fmla="*/ 2290998 h 2333528"/>
              <a:gd name="connsiteX6" fmla="*/ 5317 w 4165087"/>
              <a:gd name="connsiteY6" fmla="*/ 2317579 h 2333528"/>
              <a:gd name="connsiteX7" fmla="*/ 0 w 4165087"/>
              <a:gd name="connsiteY7" fmla="*/ 2333528 h 2333528"/>
              <a:gd name="connsiteX0" fmla="*/ 7118149 w 7118149"/>
              <a:gd name="connsiteY0" fmla="*/ 883143 h 4597043"/>
              <a:gd name="connsiteX1" fmla="*/ 4006034 w 7118149"/>
              <a:gd name="connsiteY1" fmla="*/ 19988 h 4597043"/>
              <a:gd name="connsiteX2" fmla="*/ 3208244 w 7118149"/>
              <a:gd name="connsiteY2" fmla="*/ 1940124 h 4597043"/>
              <a:gd name="connsiteX3" fmla="*/ 3070020 w 7118149"/>
              <a:gd name="connsiteY3" fmla="*/ 2110244 h 4597043"/>
              <a:gd name="connsiteX4" fmla="*/ 2990276 w 7118149"/>
              <a:gd name="connsiteY4" fmla="*/ 2248468 h 4597043"/>
              <a:gd name="connsiteX5" fmla="*/ 2969011 w 7118149"/>
              <a:gd name="connsiteY5" fmla="*/ 2290998 h 4597043"/>
              <a:gd name="connsiteX6" fmla="*/ 2958379 w 7118149"/>
              <a:gd name="connsiteY6" fmla="*/ 2317579 h 4597043"/>
              <a:gd name="connsiteX7" fmla="*/ 0 w 7118149"/>
              <a:gd name="connsiteY7" fmla="*/ 4597043 h 4597043"/>
              <a:gd name="connsiteX0" fmla="*/ 13071476 w 13071476"/>
              <a:gd name="connsiteY0" fmla="*/ 35424 h 4799912"/>
              <a:gd name="connsiteX1" fmla="*/ 4006034 w 13071476"/>
              <a:gd name="connsiteY1" fmla="*/ 222857 h 4799912"/>
              <a:gd name="connsiteX2" fmla="*/ 3208244 w 13071476"/>
              <a:gd name="connsiteY2" fmla="*/ 2142993 h 4799912"/>
              <a:gd name="connsiteX3" fmla="*/ 3070020 w 13071476"/>
              <a:gd name="connsiteY3" fmla="*/ 2313113 h 4799912"/>
              <a:gd name="connsiteX4" fmla="*/ 2990276 w 13071476"/>
              <a:gd name="connsiteY4" fmla="*/ 2451337 h 4799912"/>
              <a:gd name="connsiteX5" fmla="*/ 2969011 w 13071476"/>
              <a:gd name="connsiteY5" fmla="*/ 2493867 h 4799912"/>
              <a:gd name="connsiteX6" fmla="*/ 2958379 w 13071476"/>
              <a:gd name="connsiteY6" fmla="*/ 2520448 h 4799912"/>
              <a:gd name="connsiteX7" fmla="*/ 0 w 13071476"/>
              <a:gd name="connsiteY7" fmla="*/ 4799912 h 4799912"/>
              <a:gd name="connsiteX0" fmla="*/ 13071476 w 13071476"/>
              <a:gd name="connsiteY0" fmla="*/ 35424 h 9329814"/>
              <a:gd name="connsiteX1" fmla="*/ 4006034 w 13071476"/>
              <a:gd name="connsiteY1" fmla="*/ 222857 h 9329814"/>
              <a:gd name="connsiteX2" fmla="*/ 3208244 w 13071476"/>
              <a:gd name="connsiteY2" fmla="*/ 2142993 h 9329814"/>
              <a:gd name="connsiteX3" fmla="*/ 3070020 w 13071476"/>
              <a:gd name="connsiteY3" fmla="*/ 2313113 h 9329814"/>
              <a:gd name="connsiteX4" fmla="*/ 2990276 w 13071476"/>
              <a:gd name="connsiteY4" fmla="*/ 2451337 h 9329814"/>
              <a:gd name="connsiteX5" fmla="*/ 2969011 w 13071476"/>
              <a:gd name="connsiteY5" fmla="*/ 2493867 h 9329814"/>
              <a:gd name="connsiteX6" fmla="*/ 526464 w 13071476"/>
              <a:gd name="connsiteY6" fmla="*/ 9329810 h 9329814"/>
              <a:gd name="connsiteX7" fmla="*/ 0 w 13071476"/>
              <a:gd name="connsiteY7" fmla="*/ 4799912 h 9329814"/>
              <a:gd name="connsiteX0" fmla="*/ 12740736 w 12740736"/>
              <a:gd name="connsiteY0" fmla="*/ 35424 h 9663742"/>
              <a:gd name="connsiteX1" fmla="*/ 3675294 w 12740736"/>
              <a:gd name="connsiteY1" fmla="*/ 222857 h 9663742"/>
              <a:gd name="connsiteX2" fmla="*/ 2877504 w 12740736"/>
              <a:gd name="connsiteY2" fmla="*/ 2142993 h 9663742"/>
              <a:gd name="connsiteX3" fmla="*/ 2739280 w 12740736"/>
              <a:gd name="connsiteY3" fmla="*/ 2313113 h 9663742"/>
              <a:gd name="connsiteX4" fmla="*/ 2659536 w 12740736"/>
              <a:gd name="connsiteY4" fmla="*/ 2451337 h 9663742"/>
              <a:gd name="connsiteX5" fmla="*/ 2638271 w 12740736"/>
              <a:gd name="connsiteY5" fmla="*/ 2493867 h 9663742"/>
              <a:gd name="connsiteX6" fmla="*/ 195724 w 12740736"/>
              <a:gd name="connsiteY6" fmla="*/ 9329810 h 9663742"/>
              <a:gd name="connsiteX7" fmla="*/ 0 w 12740736"/>
              <a:gd name="connsiteY7" fmla="*/ 9663742 h 9663742"/>
              <a:gd name="connsiteX0" fmla="*/ 12740736 w 12740736"/>
              <a:gd name="connsiteY0" fmla="*/ 35424 h 10023076"/>
              <a:gd name="connsiteX1" fmla="*/ 3675294 w 12740736"/>
              <a:gd name="connsiteY1" fmla="*/ 222857 h 10023076"/>
              <a:gd name="connsiteX2" fmla="*/ 2877504 w 12740736"/>
              <a:gd name="connsiteY2" fmla="*/ 2142993 h 10023076"/>
              <a:gd name="connsiteX3" fmla="*/ 2739280 w 12740736"/>
              <a:gd name="connsiteY3" fmla="*/ 2313113 h 10023076"/>
              <a:gd name="connsiteX4" fmla="*/ 2659536 w 12740736"/>
              <a:gd name="connsiteY4" fmla="*/ 2451337 h 10023076"/>
              <a:gd name="connsiteX5" fmla="*/ 303633 w 12740736"/>
              <a:gd name="connsiteY5" fmla="*/ 10023076 h 10023076"/>
              <a:gd name="connsiteX6" fmla="*/ 195724 w 12740736"/>
              <a:gd name="connsiteY6" fmla="*/ 9329810 h 10023076"/>
              <a:gd name="connsiteX7" fmla="*/ 0 w 12740736"/>
              <a:gd name="connsiteY7" fmla="*/ 9663742 h 10023076"/>
              <a:gd name="connsiteX0" fmla="*/ 12740736 w 12740736"/>
              <a:gd name="connsiteY0" fmla="*/ 35424 h 10027863"/>
              <a:gd name="connsiteX1" fmla="*/ 3675294 w 12740736"/>
              <a:gd name="connsiteY1" fmla="*/ 222857 h 10027863"/>
              <a:gd name="connsiteX2" fmla="*/ 2877504 w 12740736"/>
              <a:gd name="connsiteY2" fmla="*/ 2142993 h 10027863"/>
              <a:gd name="connsiteX3" fmla="*/ 2739280 w 12740736"/>
              <a:gd name="connsiteY3" fmla="*/ 2313113 h 10027863"/>
              <a:gd name="connsiteX4" fmla="*/ 1394941 w 12740736"/>
              <a:gd name="connsiteY4" fmla="*/ 8968869 h 10027863"/>
              <a:gd name="connsiteX5" fmla="*/ 303633 w 12740736"/>
              <a:gd name="connsiteY5" fmla="*/ 10023076 h 10027863"/>
              <a:gd name="connsiteX6" fmla="*/ 195724 w 12740736"/>
              <a:gd name="connsiteY6" fmla="*/ 9329810 h 10027863"/>
              <a:gd name="connsiteX7" fmla="*/ 0 w 12740736"/>
              <a:gd name="connsiteY7" fmla="*/ 9663742 h 10027863"/>
              <a:gd name="connsiteX0" fmla="*/ 12740736 w 12740736"/>
              <a:gd name="connsiteY0" fmla="*/ 35424 h 10117948"/>
              <a:gd name="connsiteX1" fmla="*/ 3675294 w 12740736"/>
              <a:gd name="connsiteY1" fmla="*/ 222857 h 10117948"/>
              <a:gd name="connsiteX2" fmla="*/ 2877504 w 12740736"/>
              <a:gd name="connsiteY2" fmla="*/ 2142993 h 10117948"/>
              <a:gd name="connsiteX3" fmla="*/ 3517493 w 12740736"/>
              <a:gd name="connsiteY3" fmla="*/ 9764500 h 10117948"/>
              <a:gd name="connsiteX4" fmla="*/ 1394941 w 12740736"/>
              <a:gd name="connsiteY4" fmla="*/ 8968869 h 10117948"/>
              <a:gd name="connsiteX5" fmla="*/ 303633 w 12740736"/>
              <a:gd name="connsiteY5" fmla="*/ 10023076 h 10117948"/>
              <a:gd name="connsiteX6" fmla="*/ 195724 w 12740736"/>
              <a:gd name="connsiteY6" fmla="*/ 9329810 h 10117948"/>
              <a:gd name="connsiteX7" fmla="*/ 0 w 12740736"/>
              <a:gd name="connsiteY7" fmla="*/ 9663742 h 10117948"/>
              <a:gd name="connsiteX0" fmla="*/ 12740736 w 12740736"/>
              <a:gd name="connsiteY0" fmla="*/ 457788 h 10450227"/>
              <a:gd name="connsiteX1" fmla="*/ 3675294 w 12740736"/>
              <a:gd name="connsiteY1" fmla="*/ 645221 h 10450227"/>
              <a:gd name="connsiteX2" fmla="*/ 2682951 w 12740736"/>
              <a:gd name="connsiteY2" fmla="*/ 8479774 h 10450227"/>
              <a:gd name="connsiteX3" fmla="*/ 3517493 w 12740736"/>
              <a:gd name="connsiteY3" fmla="*/ 10186864 h 10450227"/>
              <a:gd name="connsiteX4" fmla="*/ 1394941 w 12740736"/>
              <a:gd name="connsiteY4" fmla="*/ 9391233 h 10450227"/>
              <a:gd name="connsiteX5" fmla="*/ 303633 w 12740736"/>
              <a:gd name="connsiteY5" fmla="*/ 10445440 h 10450227"/>
              <a:gd name="connsiteX6" fmla="*/ 195724 w 12740736"/>
              <a:gd name="connsiteY6" fmla="*/ 9752174 h 10450227"/>
              <a:gd name="connsiteX7" fmla="*/ 0 w 12740736"/>
              <a:gd name="connsiteY7" fmla="*/ 10086106 h 10450227"/>
              <a:gd name="connsiteX0" fmla="*/ 12740736 w 12740736"/>
              <a:gd name="connsiteY0" fmla="*/ 457788 h 12449497"/>
              <a:gd name="connsiteX1" fmla="*/ 3675294 w 12740736"/>
              <a:gd name="connsiteY1" fmla="*/ 645221 h 12449497"/>
              <a:gd name="connsiteX2" fmla="*/ 2682951 w 12740736"/>
              <a:gd name="connsiteY2" fmla="*/ 8479774 h 12449497"/>
              <a:gd name="connsiteX3" fmla="*/ 4354071 w 12740736"/>
              <a:gd name="connsiteY3" fmla="*/ 12443681 h 12449497"/>
              <a:gd name="connsiteX4" fmla="*/ 1394941 w 12740736"/>
              <a:gd name="connsiteY4" fmla="*/ 9391233 h 12449497"/>
              <a:gd name="connsiteX5" fmla="*/ 303633 w 12740736"/>
              <a:gd name="connsiteY5" fmla="*/ 10445440 h 12449497"/>
              <a:gd name="connsiteX6" fmla="*/ 195724 w 12740736"/>
              <a:gd name="connsiteY6" fmla="*/ 9752174 h 12449497"/>
              <a:gd name="connsiteX7" fmla="*/ 0 w 12740736"/>
              <a:gd name="connsiteY7" fmla="*/ 10086106 h 12449497"/>
              <a:gd name="connsiteX0" fmla="*/ 12740736 w 12740736"/>
              <a:gd name="connsiteY0" fmla="*/ 457788 h 13712570"/>
              <a:gd name="connsiteX1" fmla="*/ 3675294 w 12740736"/>
              <a:gd name="connsiteY1" fmla="*/ 645221 h 13712570"/>
              <a:gd name="connsiteX2" fmla="*/ 2682951 w 12740736"/>
              <a:gd name="connsiteY2" fmla="*/ 8479774 h 13712570"/>
              <a:gd name="connsiteX3" fmla="*/ 2311262 w 12740736"/>
              <a:gd name="connsiteY3" fmla="*/ 13708276 h 13712570"/>
              <a:gd name="connsiteX4" fmla="*/ 1394941 w 12740736"/>
              <a:gd name="connsiteY4" fmla="*/ 9391233 h 13712570"/>
              <a:gd name="connsiteX5" fmla="*/ 303633 w 12740736"/>
              <a:gd name="connsiteY5" fmla="*/ 10445440 h 13712570"/>
              <a:gd name="connsiteX6" fmla="*/ 195724 w 12740736"/>
              <a:gd name="connsiteY6" fmla="*/ 9752174 h 13712570"/>
              <a:gd name="connsiteX7" fmla="*/ 0 w 12740736"/>
              <a:gd name="connsiteY7" fmla="*/ 10086106 h 13712570"/>
              <a:gd name="connsiteX0" fmla="*/ 12740736 w 12740736"/>
              <a:gd name="connsiteY0" fmla="*/ 1040833 h 17636939"/>
              <a:gd name="connsiteX1" fmla="*/ 3675294 w 12740736"/>
              <a:gd name="connsiteY1" fmla="*/ 1228266 h 17636939"/>
              <a:gd name="connsiteX2" fmla="*/ 4998134 w 12740736"/>
              <a:gd name="connsiteY2" fmla="*/ 16961678 h 17636939"/>
              <a:gd name="connsiteX3" fmla="*/ 2311262 w 12740736"/>
              <a:gd name="connsiteY3" fmla="*/ 14291321 h 17636939"/>
              <a:gd name="connsiteX4" fmla="*/ 1394941 w 12740736"/>
              <a:gd name="connsiteY4" fmla="*/ 9974278 h 17636939"/>
              <a:gd name="connsiteX5" fmla="*/ 303633 w 12740736"/>
              <a:gd name="connsiteY5" fmla="*/ 11028485 h 17636939"/>
              <a:gd name="connsiteX6" fmla="*/ 195724 w 12740736"/>
              <a:gd name="connsiteY6" fmla="*/ 10335219 h 17636939"/>
              <a:gd name="connsiteX7" fmla="*/ 0 w 12740736"/>
              <a:gd name="connsiteY7" fmla="*/ 10669151 h 17636939"/>
              <a:gd name="connsiteX0" fmla="*/ 12740736 w 12740736"/>
              <a:gd name="connsiteY0" fmla="*/ 1040833 h 17641285"/>
              <a:gd name="connsiteX1" fmla="*/ 3675294 w 12740736"/>
              <a:gd name="connsiteY1" fmla="*/ 1228266 h 17641285"/>
              <a:gd name="connsiteX2" fmla="*/ 4998134 w 12740736"/>
              <a:gd name="connsiteY2" fmla="*/ 16961678 h 17641285"/>
              <a:gd name="connsiteX3" fmla="*/ 2311262 w 12740736"/>
              <a:gd name="connsiteY3" fmla="*/ 14291321 h 17641285"/>
              <a:gd name="connsiteX4" fmla="*/ 1394941 w 12740736"/>
              <a:gd name="connsiteY4" fmla="*/ 9974278 h 17641285"/>
              <a:gd name="connsiteX5" fmla="*/ 303633 w 12740736"/>
              <a:gd name="connsiteY5" fmla="*/ 11028485 h 17641285"/>
              <a:gd name="connsiteX6" fmla="*/ 195724 w 12740736"/>
              <a:gd name="connsiteY6" fmla="*/ 10335219 h 17641285"/>
              <a:gd name="connsiteX7" fmla="*/ 0 w 12740736"/>
              <a:gd name="connsiteY7" fmla="*/ 10669151 h 17641285"/>
              <a:gd name="connsiteX0" fmla="*/ 13149298 w 13149298"/>
              <a:gd name="connsiteY0" fmla="*/ 1142709 h 17587519"/>
              <a:gd name="connsiteX1" fmla="*/ 3675294 w 13149298"/>
              <a:gd name="connsiteY1" fmla="*/ 1174500 h 17587519"/>
              <a:gd name="connsiteX2" fmla="*/ 4998134 w 13149298"/>
              <a:gd name="connsiteY2" fmla="*/ 16907912 h 17587519"/>
              <a:gd name="connsiteX3" fmla="*/ 2311262 w 13149298"/>
              <a:gd name="connsiteY3" fmla="*/ 14237555 h 17587519"/>
              <a:gd name="connsiteX4" fmla="*/ 1394941 w 13149298"/>
              <a:gd name="connsiteY4" fmla="*/ 9920512 h 17587519"/>
              <a:gd name="connsiteX5" fmla="*/ 303633 w 13149298"/>
              <a:gd name="connsiteY5" fmla="*/ 10974719 h 17587519"/>
              <a:gd name="connsiteX6" fmla="*/ 195724 w 13149298"/>
              <a:gd name="connsiteY6" fmla="*/ 10281453 h 17587519"/>
              <a:gd name="connsiteX7" fmla="*/ 0 w 13149298"/>
              <a:gd name="connsiteY7" fmla="*/ 10615385 h 17587519"/>
              <a:gd name="connsiteX0" fmla="*/ 13149298 w 13149298"/>
              <a:gd name="connsiteY0" fmla="*/ 0 h 16169531"/>
              <a:gd name="connsiteX1" fmla="*/ 3305643 w 13149298"/>
              <a:gd name="connsiteY1" fmla="*/ 4195230 h 16169531"/>
              <a:gd name="connsiteX2" fmla="*/ 4998134 w 13149298"/>
              <a:gd name="connsiteY2" fmla="*/ 15765203 h 16169531"/>
              <a:gd name="connsiteX3" fmla="*/ 2311262 w 13149298"/>
              <a:gd name="connsiteY3" fmla="*/ 13094846 h 16169531"/>
              <a:gd name="connsiteX4" fmla="*/ 1394941 w 13149298"/>
              <a:gd name="connsiteY4" fmla="*/ 8777803 h 16169531"/>
              <a:gd name="connsiteX5" fmla="*/ 303633 w 13149298"/>
              <a:gd name="connsiteY5" fmla="*/ 9832010 h 16169531"/>
              <a:gd name="connsiteX6" fmla="*/ 195724 w 13149298"/>
              <a:gd name="connsiteY6" fmla="*/ 9138744 h 16169531"/>
              <a:gd name="connsiteX7" fmla="*/ 0 w 13149298"/>
              <a:gd name="connsiteY7" fmla="*/ 9472676 h 16169531"/>
              <a:gd name="connsiteX0" fmla="*/ 14374984 w 14374984"/>
              <a:gd name="connsiteY0" fmla="*/ 0 h 16441905"/>
              <a:gd name="connsiteX1" fmla="*/ 3305643 w 14374984"/>
              <a:gd name="connsiteY1" fmla="*/ 4467604 h 16441905"/>
              <a:gd name="connsiteX2" fmla="*/ 4998134 w 14374984"/>
              <a:gd name="connsiteY2" fmla="*/ 16037577 h 16441905"/>
              <a:gd name="connsiteX3" fmla="*/ 2311262 w 14374984"/>
              <a:gd name="connsiteY3" fmla="*/ 13367220 h 16441905"/>
              <a:gd name="connsiteX4" fmla="*/ 1394941 w 14374984"/>
              <a:gd name="connsiteY4" fmla="*/ 9050177 h 16441905"/>
              <a:gd name="connsiteX5" fmla="*/ 303633 w 14374984"/>
              <a:gd name="connsiteY5" fmla="*/ 10104384 h 16441905"/>
              <a:gd name="connsiteX6" fmla="*/ 195724 w 14374984"/>
              <a:gd name="connsiteY6" fmla="*/ 9411118 h 16441905"/>
              <a:gd name="connsiteX7" fmla="*/ 0 w 14374984"/>
              <a:gd name="connsiteY7" fmla="*/ 9745050 h 16441905"/>
              <a:gd name="connsiteX0" fmla="*/ 14686269 w 14686269"/>
              <a:gd name="connsiteY0" fmla="*/ 0 h 17881599"/>
              <a:gd name="connsiteX1" fmla="*/ 3305643 w 14686269"/>
              <a:gd name="connsiteY1" fmla="*/ 5907298 h 17881599"/>
              <a:gd name="connsiteX2" fmla="*/ 4998134 w 14686269"/>
              <a:gd name="connsiteY2" fmla="*/ 17477271 h 17881599"/>
              <a:gd name="connsiteX3" fmla="*/ 2311262 w 14686269"/>
              <a:gd name="connsiteY3" fmla="*/ 14806914 h 17881599"/>
              <a:gd name="connsiteX4" fmla="*/ 1394941 w 14686269"/>
              <a:gd name="connsiteY4" fmla="*/ 10489871 h 17881599"/>
              <a:gd name="connsiteX5" fmla="*/ 303633 w 14686269"/>
              <a:gd name="connsiteY5" fmla="*/ 11544078 h 17881599"/>
              <a:gd name="connsiteX6" fmla="*/ 195724 w 14686269"/>
              <a:gd name="connsiteY6" fmla="*/ 10850812 h 17881599"/>
              <a:gd name="connsiteX7" fmla="*/ 0 w 14686269"/>
              <a:gd name="connsiteY7" fmla="*/ 11184744 h 17881599"/>
              <a:gd name="connsiteX0" fmla="*/ 14686269 w 14686269"/>
              <a:gd name="connsiteY0" fmla="*/ 197211 h 18344531"/>
              <a:gd name="connsiteX1" fmla="*/ 13013847 w 14686269"/>
              <a:gd name="connsiteY1" fmla="*/ 2018892 h 18344531"/>
              <a:gd name="connsiteX2" fmla="*/ 4998134 w 14686269"/>
              <a:gd name="connsiteY2" fmla="*/ 17674482 h 18344531"/>
              <a:gd name="connsiteX3" fmla="*/ 2311262 w 14686269"/>
              <a:gd name="connsiteY3" fmla="*/ 15004125 h 18344531"/>
              <a:gd name="connsiteX4" fmla="*/ 1394941 w 14686269"/>
              <a:gd name="connsiteY4" fmla="*/ 10687082 h 18344531"/>
              <a:gd name="connsiteX5" fmla="*/ 303633 w 14686269"/>
              <a:gd name="connsiteY5" fmla="*/ 11741289 h 18344531"/>
              <a:gd name="connsiteX6" fmla="*/ 195724 w 14686269"/>
              <a:gd name="connsiteY6" fmla="*/ 11048023 h 18344531"/>
              <a:gd name="connsiteX7" fmla="*/ 0 w 14686269"/>
              <a:gd name="connsiteY7" fmla="*/ 11381955 h 18344531"/>
              <a:gd name="connsiteX0" fmla="*/ 14686269 w 14686269"/>
              <a:gd name="connsiteY0" fmla="*/ 0 h 14838691"/>
              <a:gd name="connsiteX1" fmla="*/ 13013847 w 14686269"/>
              <a:gd name="connsiteY1" fmla="*/ 1821681 h 14838691"/>
              <a:gd name="connsiteX2" fmla="*/ 3538985 w 14686269"/>
              <a:gd name="connsiteY2" fmla="*/ 7866343 h 14838691"/>
              <a:gd name="connsiteX3" fmla="*/ 2311262 w 14686269"/>
              <a:gd name="connsiteY3" fmla="*/ 14806914 h 14838691"/>
              <a:gd name="connsiteX4" fmla="*/ 1394941 w 14686269"/>
              <a:gd name="connsiteY4" fmla="*/ 10489871 h 14838691"/>
              <a:gd name="connsiteX5" fmla="*/ 303633 w 14686269"/>
              <a:gd name="connsiteY5" fmla="*/ 11544078 h 14838691"/>
              <a:gd name="connsiteX6" fmla="*/ 195724 w 14686269"/>
              <a:gd name="connsiteY6" fmla="*/ 10850812 h 14838691"/>
              <a:gd name="connsiteX7" fmla="*/ 0 w 14686269"/>
              <a:gd name="connsiteY7" fmla="*/ 11184744 h 14838691"/>
              <a:gd name="connsiteX0" fmla="*/ 14686269 w 14686269"/>
              <a:gd name="connsiteY0" fmla="*/ 0 h 14896074"/>
              <a:gd name="connsiteX1" fmla="*/ 13013847 w 14686269"/>
              <a:gd name="connsiteY1" fmla="*/ 1821681 h 14896074"/>
              <a:gd name="connsiteX2" fmla="*/ 3324976 w 14686269"/>
              <a:gd name="connsiteY2" fmla="*/ 5823534 h 14896074"/>
              <a:gd name="connsiteX3" fmla="*/ 2311262 w 14686269"/>
              <a:gd name="connsiteY3" fmla="*/ 14806914 h 14896074"/>
              <a:gd name="connsiteX4" fmla="*/ 1394941 w 14686269"/>
              <a:gd name="connsiteY4" fmla="*/ 10489871 h 14896074"/>
              <a:gd name="connsiteX5" fmla="*/ 303633 w 14686269"/>
              <a:gd name="connsiteY5" fmla="*/ 11544078 h 14896074"/>
              <a:gd name="connsiteX6" fmla="*/ 195724 w 14686269"/>
              <a:gd name="connsiteY6" fmla="*/ 10850812 h 14896074"/>
              <a:gd name="connsiteX7" fmla="*/ 0 w 14686269"/>
              <a:gd name="connsiteY7" fmla="*/ 11184744 h 14896074"/>
              <a:gd name="connsiteX0" fmla="*/ 14686269 w 14686269"/>
              <a:gd name="connsiteY0" fmla="*/ 0 h 16723592"/>
              <a:gd name="connsiteX1" fmla="*/ 13013847 w 14686269"/>
              <a:gd name="connsiteY1" fmla="*/ 1821681 h 16723592"/>
              <a:gd name="connsiteX2" fmla="*/ 3324976 w 14686269"/>
              <a:gd name="connsiteY2" fmla="*/ 5823534 h 16723592"/>
              <a:gd name="connsiteX3" fmla="*/ 4937730 w 14686269"/>
              <a:gd name="connsiteY3" fmla="*/ 16655170 h 16723592"/>
              <a:gd name="connsiteX4" fmla="*/ 1394941 w 14686269"/>
              <a:gd name="connsiteY4" fmla="*/ 10489871 h 16723592"/>
              <a:gd name="connsiteX5" fmla="*/ 303633 w 14686269"/>
              <a:gd name="connsiteY5" fmla="*/ 11544078 h 16723592"/>
              <a:gd name="connsiteX6" fmla="*/ 195724 w 14686269"/>
              <a:gd name="connsiteY6" fmla="*/ 10850812 h 16723592"/>
              <a:gd name="connsiteX7" fmla="*/ 0 w 14686269"/>
              <a:gd name="connsiteY7" fmla="*/ 11184744 h 16723592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4686269" h="16739533">
                <a:moveTo>
                  <a:pt x="14686269" y="0"/>
                </a:moveTo>
                <a:cubicBezTo>
                  <a:pt x="14663232" y="7088"/>
                  <a:pt x="14695667" y="571112"/>
                  <a:pt x="13013847" y="1821681"/>
                </a:cubicBezTo>
                <a:cubicBezTo>
                  <a:pt x="10539881" y="3661275"/>
                  <a:pt x="5399638" y="2959039"/>
                  <a:pt x="3461164" y="5667891"/>
                </a:cubicBezTo>
                <a:cubicBezTo>
                  <a:pt x="1580523" y="8295926"/>
                  <a:pt x="4854083" y="12680290"/>
                  <a:pt x="4937730" y="16655170"/>
                </a:cubicBezTo>
                <a:cubicBezTo>
                  <a:pt x="4956125" y="17529313"/>
                  <a:pt x="2167290" y="11341719"/>
                  <a:pt x="1394941" y="10489871"/>
                </a:cubicBezTo>
                <a:cubicBezTo>
                  <a:pt x="622592" y="9638023"/>
                  <a:pt x="503503" y="11483921"/>
                  <a:pt x="303633" y="11544078"/>
                </a:cubicBezTo>
                <a:cubicBezTo>
                  <a:pt x="103764" y="11604235"/>
                  <a:pt x="231694" y="11081901"/>
                  <a:pt x="195724" y="10850812"/>
                </a:cubicBezTo>
                <a:cubicBezTo>
                  <a:pt x="193756" y="10856059"/>
                  <a:pt x="0" y="11184744"/>
                  <a:pt x="0" y="11184744"/>
                </a:cubicBezTo>
              </a:path>
            </a:pathLst>
          </a:custGeom>
          <a:noFill/>
          <a:ln w="295275">
            <a:solidFill>
              <a:srgbClr val="CE363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Espaço Reservado para Texto 12">
            <a:extLst>
              <a:ext uri="{FF2B5EF4-FFF2-40B4-BE49-F238E27FC236}">
                <a16:creationId xmlns:a16="http://schemas.microsoft.com/office/drawing/2014/main" id="{892E0F08-D370-664B-9A70-B9390133430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44658" y="4310299"/>
            <a:ext cx="17409186" cy="2810464"/>
          </a:xfrm>
          <a:prstGeom prst="rect">
            <a:avLst/>
          </a:prstGeom>
        </p:spPr>
        <p:txBody>
          <a:bodyPr/>
          <a:lstStyle>
            <a:lvl1pPr>
              <a:defRPr sz="6800" b="0" cap="none" spc="0">
                <a:ln>
                  <a:noFill/>
                </a:ln>
                <a:solidFill>
                  <a:srgbClr val="1F355E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dirty="0" err="1"/>
              <a:t>Example</a:t>
            </a:r>
            <a:r>
              <a:rPr lang="pt-BR" dirty="0"/>
              <a:t> </a:t>
            </a:r>
            <a:r>
              <a:rPr lang="pt-BR" dirty="0" err="1"/>
              <a:t>Title</a:t>
            </a:r>
            <a:r>
              <a:rPr lang="pt-BR" dirty="0"/>
              <a:t> </a:t>
            </a:r>
            <a:r>
              <a:rPr lang="pt-BR" dirty="0" err="1"/>
              <a:t>Text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6919675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E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9">
            <a:extLst>
              <a:ext uri="{FF2B5EF4-FFF2-40B4-BE49-F238E27FC236}">
                <a16:creationId xmlns:a16="http://schemas.microsoft.com/office/drawing/2014/main" id="{F97B1474-3F52-1181-1FDE-F0285CAFB4D4}"/>
              </a:ext>
            </a:extLst>
          </p:cNvPr>
          <p:cNvSpPr/>
          <p:nvPr userDrawn="1"/>
        </p:nvSpPr>
        <p:spPr>
          <a:xfrm>
            <a:off x="8071164" y="1965655"/>
            <a:ext cx="14687429" cy="16740855"/>
          </a:xfrm>
          <a:custGeom>
            <a:avLst/>
            <a:gdLst>
              <a:gd name="connsiteX0" fmla="*/ 462517 w 462517"/>
              <a:gd name="connsiteY0" fmla="*/ 0 h 520995"/>
              <a:gd name="connsiteX1" fmla="*/ 393405 w 462517"/>
              <a:gd name="connsiteY1" fmla="*/ 21265 h 520995"/>
              <a:gd name="connsiteX2" fmla="*/ 255182 w 462517"/>
              <a:gd name="connsiteY2" fmla="*/ 127591 h 520995"/>
              <a:gd name="connsiteX3" fmla="*/ 116958 w 462517"/>
              <a:gd name="connsiteY3" fmla="*/ 297711 h 520995"/>
              <a:gd name="connsiteX4" fmla="*/ 37214 w 462517"/>
              <a:gd name="connsiteY4" fmla="*/ 435935 h 520995"/>
              <a:gd name="connsiteX5" fmla="*/ 15949 w 462517"/>
              <a:gd name="connsiteY5" fmla="*/ 478465 h 520995"/>
              <a:gd name="connsiteX6" fmla="*/ 5317 w 462517"/>
              <a:gd name="connsiteY6" fmla="*/ 505046 h 520995"/>
              <a:gd name="connsiteX7" fmla="*/ 0 w 462517"/>
              <a:gd name="connsiteY7" fmla="*/ 520995 h 520995"/>
              <a:gd name="connsiteX0" fmla="*/ 4165087 w 4165087"/>
              <a:gd name="connsiteY0" fmla="*/ 0 h 1450385"/>
              <a:gd name="connsiteX1" fmla="*/ 393405 w 4165087"/>
              <a:gd name="connsiteY1" fmla="*/ 950655 h 1450385"/>
              <a:gd name="connsiteX2" fmla="*/ 255182 w 4165087"/>
              <a:gd name="connsiteY2" fmla="*/ 1056981 h 1450385"/>
              <a:gd name="connsiteX3" fmla="*/ 116958 w 4165087"/>
              <a:gd name="connsiteY3" fmla="*/ 1227101 h 1450385"/>
              <a:gd name="connsiteX4" fmla="*/ 37214 w 4165087"/>
              <a:gd name="connsiteY4" fmla="*/ 1365325 h 1450385"/>
              <a:gd name="connsiteX5" fmla="*/ 15949 w 4165087"/>
              <a:gd name="connsiteY5" fmla="*/ 1407855 h 1450385"/>
              <a:gd name="connsiteX6" fmla="*/ 5317 w 4165087"/>
              <a:gd name="connsiteY6" fmla="*/ 1434436 h 1450385"/>
              <a:gd name="connsiteX7" fmla="*/ 0 w 4165087"/>
              <a:gd name="connsiteY7" fmla="*/ 1450385 h 1450385"/>
              <a:gd name="connsiteX0" fmla="*/ 4165087 w 4165087"/>
              <a:gd name="connsiteY0" fmla="*/ 883143 h 2333528"/>
              <a:gd name="connsiteX1" fmla="*/ 1052972 w 4165087"/>
              <a:gd name="connsiteY1" fmla="*/ 19988 h 2333528"/>
              <a:gd name="connsiteX2" fmla="*/ 255182 w 4165087"/>
              <a:gd name="connsiteY2" fmla="*/ 1940124 h 2333528"/>
              <a:gd name="connsiteX3" fmla="*/ 116958 w 4165087"/>
              <a:gd name="connsiteY3" fmla="*/ 2110244 h 2333528"/>
              <a:gd name="connsiteX4" fmla="*/ 37214 w 4165087"/>
              <a:gd name="connsiteY4" fmla="*/ 2248468 h 2333528"/>
              <a:gd name="connsiteX5" fmla="*/ 15949 w 4165087"/>
              <a:gd name="connsiteY5" fmla="*/ 2290998 h 2333528"/>
              <a:gd name="connsiteX6" fmla="*/ 5317 w 4165087"/>
              <a:gd name="connsiteY6" fmla="*/ 2317579 h 2333528"/>
              <a:gd name="connsiteX7" fmla="*/ 0 w 4165087"/>
              <a:gd name="connsiteY7" fmla="*/ 2333528 h 2333528"/>
              <a:gd name="connsiteX0" fmla="*/ 7118149 w 7118149"/>
              <a:gd name="connsiteY0" fmla="*/ 883143 h 4597043"/>
              <a:gd name="connsiteX1" fmla="*/ 4006034 w 7118149"/>
              <a:gd name="connsiteY1" fmla="*/ 19988 h 4597043"/>
              <a:gd name="connsiteX2" fmla="*/ 3208244 w 7118149"/>
              <a:gd name="connsiteY2" fmla="*/ 1940124 h 4597043"/>
              <a:gd name="connsiteX3" fmla="*/ 3070020 w 7118149"/>
              <a:gd name="connsiteY3" fmla="*/ 2110244 h 4597043"/>
              <a:gd name="connsiteX4" fmla="*/ 2990276 w 7118149"/>
              <a:gd name="connsiteY4" fmla="*/ 2248468 h 4597043"/>
              <a:gd name="connsiteX5" fmla="*/ 2969011 w 7118149"/>
              <a:gd name="connsiteY5" fmla="*/ 2290998 h 4597043"/>
              <a:gd name="connsiteX6" fmla="*/ 2958379 w 7118149"/>
              <a:gd name="connsiteY6" fmla="*/ 2317579 h 4597043"/>
              <a:gd name="connsiteX7" fmla="*/ 0 w 7118149"/>
              <a:gd name="connsiteY7" fmla="*/ 4597043 h 4597043"/>
              <a:gd name="connsiteX0" fmla="*/ 13071476 w 13071476"/>
              <a:gd name="connsiteY0" fmla="*/ 35424 h 4799912"/>
              <a:gd name="connsiteX1" fmla="*/ 4006034 w 13071476"/>
              <a:gd name="connsiteY1" fmla="*/ 222857 h 4799912"/>
              <a:gd name="connsiteX2" fmla="*/ 3208244 w 13071476"/>
              <a:gd name="connsiteY2" fmla="*/ 2142993 h 4799912"/>
              <a:gd name="connsiteX3" fmla="*/ 3070020 w 13071476"/>
              <a:gd name="connsiteY3" fmla="*/ 2313113 h 4799912"/>
              <a:gd name="connsiteX4" fmla="*/ 2990276 w 13071476"/>
              <a:gd name="connsiteY4" fmla="*/ 2451337 h 4799912"/>
              <a:gd name="connsiteX5" fmla="*/ 2969011 w 13071476"/>
              <a:gd name="connsiteY5" fmla="*/ 2493867 h 4799912"/>
              <a:gd name="connsiteX6" fmla="*/ 2958379 w 13071476"/>
              <a:gd name="connsiteY6" fmla="*/ 2520448 h 4799912"/>
              <a:gd name="connsiteX7" fmla="*/ 0 w 13071476"/>
              <a:gd name="connsiteY7" fmla="*/ 4799912 h 4799912"/>
              <a:gd name="connsiteX0" fmla="*/ 13071476 w 13071476"/>
              <a:gd name="connsiteY0" fmla="*/ 35424 h 9329814"/>
              <a:gd name="connsiteX1" fmla="*/ 4006034 w 13071476"/>
              <a:gd name="connsiteY1" fmla="*/ 222857 h 9329814"/>
              <a:gd name="connsiteX2" fmla="*/ 3208244 w 13071476"/>
              <a:gd name="connsiteY2" fmla="*/ 2142993 h 9329814"/>
              <a:gd name="connsiteX3" fmla="*/ 3070020 w 13071476"/>
              <a:gd name="connsiteY3" fmla="*/ 2313113 h 9329814"/>
              <a:gd name="connsiteX4" fmla="*/ 2990276 w 13071476"/>
              <a:gd name="connsiteY4" fmla="*/ 2451337 h 9329814"/>
              <a:gd name="connsiteX5" fmla="*/ 2969011 w 13071476"/>
              <a:gd name="connsiteY5" fmla="*/ 2493867 h 9329814"/>
              <a:gd name="connsiteX6" fmla="*/ 526464 w 13071476"/>
              <a:gd name="connsiteY6" fmla="*/ 9329810 h 9329814"/>
              <a:gd name="connsiteX7" fmla="*/ 0 w 13071476"/>
              <a:gd name="connsiteY7" fmla="*/ 4799912 h 9329814"/>
              <a:gd name="connsiteX0" fmla="*/ 12740736 w 12740736"/>
              <a:gd name="connsiteY0" fmla="*/ 35424 h 9663742"/>
              <a:gd name="connsiteX1" fmla="*/ 3675294 w 12740736"/>
              <a:gd name="connsiteY1" fmla="*/ 222857 h 9663742"/>
              <a:gd name="connsiteX2" fmla="*/ 2877504 w 12740736"/>
              <a:gd name="connsiteY2" fmla="*/ 2142993 h 9663742"/>
              <a:gd name="connsiteX3" fmla="*/ 2739280 w 12740736"/>
              <a:gd name="connsiteY3" fmla="*/ 2313113 h 9663742"/>
              <a:gd name="connsiteX4" fmla="*/ 2659536 w 12740736"/>
              <a:gd name="connsiteY4" fmla="*/ 2451337 h 9663742"/>
              <a:gd name="connsiteX5" fmla="*/ 2638271 w 12740736"/>
              <a:gd name="connsiteY5" fmla="*/ 2493867 h 9663742"/>
              <a:gd name="connsiteX6" fmla="*/ 195724 w 12740736"/>
              <a:gd name="connsiteY6" fmla="*/ 9329810 h 9663742"/>
              <a:gd name="connsiteX7" fmla="*/ 0 w 12740736"/>
              <a:gd name="connsiteY7" fmla="*/ 9663742 h 9663742"/>
              <a:gd name="connsiteX0" fmla="*/ 12740736 w 12740736"/>
              <a:gd name="connsiteY0" fmla="*/ 35424 h 10023076"/>
              <a:gd name="connsiteX1" fmla="*/ 3675294 w 12740736"/>
              <a:gd name="connsiteY1" fmla="*/ 222857 h 10023076"/>
              <a:gd name="connsiteX2" fmla="*/ 2877504 w 12740736"/>
              <a:gd name="connsiteY2" fmla="*/ 2142993 h 10023076"/>
              <a:gd name="connsiteX3" fmla="*/ 2739280 w 12740736"/>
              <a:gd name="connsiteY3" fmla="*/ 2313113 h 10023076"/>
              <a:gd name="connsiteX4" fmla="*/ 2659536 w 12740736"/>
              <a:gd name="connsiteY4" fmla="*/ 2451337 h 10023076"/>
              <a:gd name="connsiteX5" fmla="*/ 303633 w 12740736"/>
              <a:gd name="connsiteY5" fmla="*/ 10023076 h 10023076"/>
              <a:gd name="connsiteX6" fmla="*/ 195724 w 12740736"/>
              <a:gd name="connsiteY6" fmla="*/ 9329810 h 10023076"/>
              <a:gd name="connsiteX7" fmla="*/ 0 w 12740736"/>
              <a:gd name="connsiteY7" fmla="*/ 9663742 h 10023076"/>
              <a:gd name="connsiteX0" fmla="*/ 12740736 w 12740736"/>
              <a:gd name="connsiteY0" fmla="*/ 35424 h 10027863"/>
              <a:gd name="connsiteX1" fmla="*/ 3675294 w 12740736"/>
              <a:gd name="connsiteY1" fmla="*/ 222857 h 10027863"/>
              <a:gd name="connsiteX2" fmla="*/ 2877504 w 12740736"/>
              <a:gd name="connsiteY2" fmla="*/ 2142993 h 10027863"/>
              <a:gd name="connsiteX3" fmla="*/ 2739280 w 12740736"/>
              <a:gd name="connsiteY3" fmla="*/ 2313113 h 10027863"/>
              <a:gd name="connsiteX4" fmla="*/ 1394941 w 12740736"/>
              <a:gd name="connsiteY4" fmla="*/ 8968869 h 10027863"/>
              <a:gd name="connsiteX5" fmla="*/ 303633 w 12740736"/>
              <a:gd name="connsiteY5" fmla="*/ 10023076 h 10027863"/>
              <a:gd name="connsiteX6" fmla="*/ 195724 w 12740736"/>
              <a:gd name="connsiteY6" fmla="*/ 9329810 h 10027863"/>
              <a:gd name="connsiteX7" fmla="*/ 0 w 12740736"/>
              <a:gd name="connsiteY7" fmla="*/ 9663742 h 10027863"/>
              <a:gd name="connsiteX0" fmla="*/ 12740736 w 12740736"/>
              <a:gd name="connsiteY0" fmla="*/ 35424 h 10117948"/>
              <a:gd name="connsiteX1" fmla="*/ 3675294 w 12740736"/>
              <a:gd name="connsiteY1" fmla="*/ 222857 h 10117948"/>
              <a:gd name="connsiteX2" fmla="*/ 2877504 w 12740736"/>
              <a:gd name="connsiteY2" fmla="*/ 2142993 h 10117948"/>
              <a:gd name="connsiteX3" fmla="*/ 3517493 w 12740736"/>
              <a:gd name="connsiteY3" fmla="*/ 9764500 h 10117948"/>
              <a:gd name="connsiteX4" fmla="*/ 1394941 w 12740736"/>
              <a:gd name="connsiteY4" fmla="*/ 8968869 h 10117948"/>
              <a:gd name="connsiteX5" fmla="*/ 303633 w 12740736"/>
              <a:gd name="connsiteY5" fmla="*/ 10023076 h 10117948"/>
              <a:gd name="connsiteX6" fmla="*/ 195724 w 12740736"/>
              <a:gd name="connsiteY6" fmla="*/ 9329810 h 10117948"/>
              <a:gd name="connsiteX7" fmla="*/ 0 w 12740736"/>
              <a:gd name="connsiteY7" fmla="*/ 9663742 h 10117948"/>
              <a:gd name="connsiteX0" fmla="*/ 12740736 w 12740736"/>
              <a:gd name="connsiteY0" fmla="*/ 457788 h 10450227"/>
              <a:gd name="connsiteX1" fmla="*/ 3675294 w 12740736"/>
              <a:gd name="connsiteY1" fmla="*/ 645221 h 10450227"/>
              <a:gd name="connsiteX2" fmla="*/ 2682951 w 12740736"/>
              <a:gd name="connsiteY2" fmla="*/ 8479774 h 10450227"/>
              <a:gd name="connsiteX3" fmla="*/ 3517493 w 12740736"/>
              <a:gd name="connsiteY3" fmla="*/ 10186864 h 10450227"/>
              <a:gd name="connsiteX4" fmla="*/ 1394941 w 12740736"/>
              <a:gd name="connsiteY4" fmla="*/ 9391233 h 10450227"/>
              <a:gd name="connsiteX5" fmla="*/ 303633 w 12740736"/>
              <a:gd name="connsiteY5" fmla="*/ 10445440 h 10450227"/>
              <a:gd name="connsiteX6" fmla="*/ 195724 w 12740736"/>
              <a:gd name="connsiteY6" fmla="*/ 9752174 h 10450227"/>
              <a:gd name="connsiteX7" fmla="*/ 0 w 12740736"/>
              <a:gd name="connsiteY7" fmla="*/ 10086106 h 10450227"/>
              <a:gd name="connsiteX0" fmla="*/ 12740736 w 12740736"/>
              <a:gd name="connsiteY0" fmla="*/ 457788 h 12449497"/>
              <a:gd name="connsiteX1" fmla="*/ 3675294 w 12740736"/>
              <a:gd name="connsiteY1" fmla="*/ 645221 h 12449497"/>
              <a:gd name="connsiteX2" fmla="*/ 2682951 w 12740736"/>
              <a:gd name="connsiteY2" fmla="*/ 8479774 h 12449497"/>
              <a:gd name="connsiteX3" fmla="*/ 4354071 w 12740736"/>
              <a:gd name="connsiteY3" fmla="*/ 12443681 h 12449497"/>
              <a:gd name="connsiteX4" fmla="*/ 1394941 w 12740736"/>
              <a:gd name="connsiteY4" fmla="*/ 9391233 h 12449497"/>
              <a:gd name="connsiteX5" fmla="*/ 303633 w 12740736"/>
              <a:gd name="connsiteY5" fmla="*/ 10445440 h 12449497"/>
              <a:gd name="connsiteX6" fmla="*/ 195724 w 12740736"/>
              <a:gd name="connsiteY6" fmla="*/ 9752174 h 12449497"/>
              <a:gd name="connsiteX7" fmla="*/ 0 w 12740736"/>
              <a:gd name="connsiteY7" fmla="*/ 10086106 h 12449497"/>
              <a:gd name="connsiteX0" fmla="*/ 12740736 w 12740736"/>
              <a:gd name="connsiteY0" fmla="*/ 457788 h 13712570"/>
              <a:gd name="connsiteX1" fmla="*/ 3675294 w 12740736"/>
              <a:gd name="connsiteY1" fmla="*/ 645221 h 13712570"/>
              <a:gd name="connsiteX2" fmla="*/ 2682951 w 12740736"/>
              <a:gd name="connsiteY2" fmla="*/ 8479774 h 13712570"/>
              <a:gd name="connsiteX3" fmla="*/ 2311262 w 12740736"/>
              <a:gd name="connsiteY3" fmla="*/ 13708276 h 13712570"/>
              <a:gd name="connsiteX4" fmla="*/ 1394941 w 12740736"/>
              <a:gd name="connsiteY4" fmla="*/ 9391233 h 13712570"/>
              <a:gd name="connsiteX5" fmla="*/ 303633 w 12740736"/>
              <a:gd name="connsiteY5" fmla="*/ 10445440 h 13712570"/>
              <a:gd name="connsiteX6" fmla="*/ 195724 w 12740736"/>
              <a:gd name="connsiteY6" fmla="*/ 9752174 h 13712570"/>
              <a:gd name="connsiteX7" fmla="*/ 0 w 12740736"/>
              <a:gd name="connsiteY7" fmla="*/ 10086106 h 13712570"/>
              <a:gd name="connsiteX0" fmla="*/ 12740736 w 12740736"/>
              <a:gd name="connsiteY0" fmla="*/ 1040833 h 17636939"/>
              <a:gd name="connsiteX1" fmla="*/ 3675294 w 12740736"/>
              <a:gd name="connsiteY1" fmla="*/ 1228266 h 17636939"/>
              <a:gd name="connsiteX2" fmla="*/ 4998134 w 12740736"/>
              <a:gd name="connsiteY2" fmla="*/ 16961678 h 17636939"/>
              <a:gd name="connsiteX3" fmla="*/ 2311262 w 12740736"/>
              <a:gd name="connsiteY3" fmla="*/ 14291321 h 17636939"/>
              <a:gd name="connsiteX4" fmla="*/ 1394941 w 12740736"/>
              <a:gd name="connsiteY4" fmla="*/ 9974278 h 17636939"/>
              <a:gd name="connsiteX5" fmla="*/ 303633 w 12740736"/>
              <a:gd name="connsiteY5" fmla="*/ 11028485 h 17636939"/>
              <a:gd name="connsiteX6" fmla="*/ 195724 w 12740736"/>
              <a:gd name="connsiteY6" fmla="*/ 10335219 h 17636939"/>
              <a:gd name="connsiteX7" fmla="*/ 0 w 12740736"/>
              <a:gd name="connsiteY7" fmla="*/ 10669151 h 17636939"/>
              <a:gd name="connsiteX0" fmla="*/ 12740736 w 12740736"/>
              <a:gd name="connsiteY0" fmla="*/ 1040833 h 17641285"/>
              <a:gd name="connsiteX1" fmla="*/ 3675294 w 12740736"/>
              <a:gd name="connsiteY1" fmla="*/ 1228266 h 17641285"/>
              <a:gd name="connsiteX2" fmla="*/ 4998134 w 12740736"/>
              <a:gd name="connsiteY2" fmla="*/ 16961678 h 17641285"/>
              <a:gd name="connsiteX3" fmla="*/ 2311262 w 12740736"/>
              <a:gd name="connsiteY3" fmla="*/ 14291321 h 17641285"/>
              <a:gd name="connsiteX4" fmla="*/ 1394941 w 12740736"/>
              <a:gd name="connsiteY4" fmla="*/ 9974278 h 17641285"/>
              <a:gd name="connsiteX5" fmla="*/ 303633 w 12740736"/>
              <a:gd name="connsiteY5" fmla="*/ 11028485 h 17641285"/>
              <a:gd name="connsiteX6" fmla="*/ 195724 w 12740736"/>
              <a:gd name="connsiteY6" fmla="*/ 10335219 h 17641285"/>
              <a:gd name="connsiteX7" fmla="*/ 0 w 12740736"/>
              <a:gd name="connsiteY7" fmla="*/ 10669151 h 17641285"/>
              <a:gd name="connsiteX0" fmla="*/ 13149298 w 13149298"/>
              <a:gd name="connsiteY0" fmla="*/ 1142709 h 17587519"/>
              <a:gd name="connsiteX1" fmla="*/ 3675294 w 13149298"/>
              <a:gd name="connsiteY1" fmla="*/ 1174500 h 17587519"/>
              <a:gd name="connsiteX2" fmla="*/ 4998134 w 13149298"/>
              <a:gd name="connsiteY2" fmla="*/ 16907912 h 17587519"/>
              <a:gd name="connsiteX3" fmla="*/ 2311262 w 13149298"/>
              <a:gd name="connsiteY3" fmla="*/ 14237555 h 17587519"/>
              <a:gd name="connsiteX4" fmla="*/ 1394941 w 13149298"/>
              <a:gd name="connsiteY4" fmla="*/ 9920512 h 17587519"/>
              <a:gd name="connsiteX5" fmla="*/ 303633 w 13149298"/>
              <a:gd name="connsiteY5" fmla="*/ 10974719 h 17587519"/>
              <a:gd name="connsiteX6" fmla="*/ 195724 w 13149298"/>
              <a:gd name="connsiteY6" fmla="*/ 10281453 h 17587519"/>
              <a:gd name="connsiteX7" fmla="*/ 0 w 13149298"/>
              <a:gd name="connsiteY7" fmla="*/ 10615385 h 17587519"/>
              <a:gd name="connsiteX0" fmla="*/ 13149298 w 13149298"/>
              <a:gd name="connsiteY0" fmla="*/ 0 h 16169531"/>
              <a:gd name="connsiteX1" fmla="*/ 3305643 w 13149298"/>
              <a:gd name="connsiteY1" fmla="*/ 4195230 h 16169531"/>
              <a:gd name="connsiteX2" fmla="*/ 4998134 w 13149298"/>
              <a:gd name="connsiteY2" fmla="*/ 15765203 h 16169531"/>
              <a:gd name="connsiteX3" fmla="*/ 2311262 w 13149298"/>
              <a:gd name="connsiteY3" fmla="*/ 13094846 h 16169531"/>
              <a:gd name="connsiteX4" fmla="*/ 1394941 w 13149298"/>
              <a:gd name="connsiteY4" fmla="*/ 8777803 h 16169531"/>
              <a:gd name="connsiteX5" fmla="*/ 303633 w 13149298"/>
              <a:gd name="connsiteY5" fmla="*/ 9832010 h 16169531"/>
              <a:gd name="connsiteX6" fmla="*/ 195724 w 13149298"/>
              <a:gd name="connsiteY6" fmla="*/ 9138744 h 16169531"/>
              <a:gd name="connsiteX7" fmla="*/ 0 w 13149298"/>
              <a:gd name="connsiteY7" fmla="*/ 9472676 h 16169531"/>
              <a:gd name="connsiteX0" fmla="*/ 14374984 w 14374984"/>
              <a:gd name="connsiteY0" fmla="*/ 0 h 16441905"/>
              <a:gd name="connsiteX1" fmla="*/ 3305643 w 14374984"/>
              <a:gd name="connsiteY1" fmla="*/ 4467604 h 16441905"/>
              <a:gd name="connsiteX2" fmla="*/ 4998134 w 14374984"/>
              <a:gd name="connsiteY2" fmla="*/ 16037577 h 16441905"/>
              <a:gd name="connsiteX3" fmla="*/ 2311262 w 14374984"/>
              <a:gd name="connsiteY3" fmla="*/ 13367220 h 16441905"/>
              <a:gd name="connsiteX4" fmla="*/ 1394941 w 14374984"/>
              <a:gd name="connsiteY4" fmla="*/ 9050177 h 16441905"/>
              <a:gd name="connsiteX5" fmla="*/ 303633 w 14374984"/>
              <a:gd name="connsiteY5" fmla="*/ 10104384 h 16441905"/>
              <a:gd name="connsiteX6" fmla="*/ 195724 w 14374984"/>
              <a:gd name="connsiteY6" fmla="*/ 9411118 h 16441905"/>
              <a:gd name="connsiteX7" fmla="*/ 0 w 14374984"/>
              <a:gd name="connsiteY7" fmla="*/ 9745050 h 16441905"/>
              <a:gd name="connsiteX0" fmla="*/ 14686269 w 14686269"/>
              <a:gd name="connsiteY0" fmla="*/ 0 h 17881599"/>
              <a:gd name="connsiteX1" fmla="*/ 3305643 w 14686269"/>
              <a:gd name="connsiteY1" fmla="*/ 5907298 h 17881599"/>
              <a:gd name="connsiteX2" fmla="*/ 4998134 w 14686269"/>
              <a:gd name="connsiteY2" fmla="*/ 17477271 h 17881599"/>
              <a:gd name="connsiteX3" fmla="*/ 2311262 w 14686269"/>
              <a:gd name="connsiteY3" fmla="*/ 14806914 h 17881599"/>
              <a:gd name="connsiteX4" fmla="*/ 1394941 w 14686269"/>
              <a:gd name="connsiteY4" fmla="*/ 10489871 h 17881599"/>
              <a:gd name="connsiteX5" fmla="*/ 303633 w 14686269"/>
              <a:gd name="connsiteY5" fmla="*/ 11544078 h 17881599"/>
              <a:gd name="connsiteX6" fmla="*/ 195724 w 14686269"/>
              <a:gd name="connsiteY6" fmla="*/ 10850812 h 17881599"/>
              <a:gd name="connsiteX7" fmla="*/ 0 w 14686269"/>
              <a:gd name="connsiteY7" fmla="*/ 11184744 h 17881599"/>
              <a:gd name="connsiteX0" fmla="*/ 14686269 w 14686269"/>
              <a:gd name="connsiteY0" fmla="*/ 197211 h 18344531"/>
              <a:gd name="connsiteX1" fmla="*/ 13013847 w 14686269"/>
              <a:gd name="connsiteY1" fmla="*/ 2018892 h 18344531"/>
              <a:gd name="connsiteX2" fmla="*/ 4998134 w 14686269"/>
              <a:gd name="connsiteY2" fmla="*/ 17674482 h 18344531"/>
              <a:gd name="connsiteX3" fmla="*/ 2311262 w 14686269"/>
              <a:gd name="connsiteY3" fmla="*/ 15004125 h 18344531"/>
              <a:gd name="connsiteX4" fmla="*/ 1394941 w 14686269"/>
              <a:gd name="connsiteY4" fmla="*/ 10687082 h 18344531"/>
              <a:gd name="connsiteX5" fmla="*/ 303633 w 14686269"/>
              <a:gd name="connsiteY5" fmla="*/ 11741289 h 18344531"/>
              <a:gd name="connsiteX6" fmla="*/ 195724 w 14686269"/>
              <a:gd name="connsiteY6" fmla="*/ 11048023 h 18344531"/>
              <a:gd name="connsiteX7" fmla="*/ 0 w 14686269"/>
              <a:gd name="connsiteY7" fmla="*/ 11381955 h 18344531"/>
              <a:gd name="connsiteX0" fmla="*/ 14686269 w 14686269"/>
              <a:gd name="connsiteY0" fmla="*/ 0 h 14838691"/>
              <a:gd name="connsiteX1" fmla="*/ 13013847 w 14686269"/>
              <a:gd name="connsiteY1" fmla="*/ 1821681 h 14838691"/>
              <a:gd name="connsiteX2" fmla="*/ 3538985 w 14686269"/>
              <a:gd name="connsiteY2" fmla="*/ 7866343 h 14838691"/>
              <a:gd name="connsiteX3" fmla="*/ 2311262 w 14686269"/>
              <a:gd name="connsiteY3" fmla="*/ 14806914 h 14838691"/>
              <a:gd name="connsiteX4" fmla="*/ 1394941 w 14686269"/>
              <a:gd name="connsiteY4" fmla="*/ 10489871 h 14838691"/>
              <a:gd name="connsiteX5" fmla="*/ 303633 w 14686269"/>
              <a:gd name="connsiteY5" fmla="*/ 11544078 h 14838691"/>
              <a:gd name="connsiteX6" fmla="*/ 195724 w 14686269"/>
              <a:gd name="connsiteY6" fmla="*/ 10850812 h 14838691"/>
              <a:gd name="connsiteX7" fmla="*/ 0 w 14686269"/>
              <a:gd name="connsiteY7" fmla="*/ 11184744 h 14838691"/>
              <a:gd name="connsiteX0" fmla="*/ 14686269 w 14686269"/>
              <a:gd name="connsiteY0" fmla="*/ 0 h 14896074"/>
              <a:gd name="connsiteX1" fmla="*/ 13013847 w 14686269"/>
              <a:gd name="connsiteY1" fmla="*/ 1821681 h 14896074"/>
              <a:gd name="connsiteX2" fmla="*/ 3324976 w 14686269"/>
              <a:gd name="connsiteY2" fmla="*/ 5823534 h 14896074"/>
              <a:gd name="connsiteX3" fmla="*/ 2311262 w 14686269"/>
              <a:gd name="connsiteY3" fmla="*/ 14806914 h 14896074"/>
              <a:gd name="connsiteX4" fmla="*/ 1394941 w 14686269"/>
              <a:gd name="connsiteY4" fmla="*/ 10489871 h 14896074"/>
              <a:gd name="connsiteX5" fmla="*/ 303633 w 14686269"/>
              <a:gd name="connsiteY5" fmla="*/ 11544078 h 14896074"/>
              <a:gd name="connsiteX6" fmla="*/ 195724 w 14686269"/>
              <a:gd name="connsiteY6" fmla="*/ 10850812 h 14896074"/>
              <a:gd name="connsiteX7" fmla="*/ 0 w 14686269"/>
              <a:gd name="connsiteY7" fmla="*/ 11184744 h 14896074"/>
              <a:gd name="connsiteX0" fmla="*/ 14686269 w 14686269"/>
              <a:gd name="connsiteY0" fmla="*/ 0 h 16723592"/>
              <a:gd name="connsiteX1" fmla="*/ 13013847 w 14686269"/>
              <a:gd name="connsiteY1" fmla="*/ 1821681 h 16723592"/>
              <a:gd name="connsiteX2" fmla="*/ 3324976 w 14686269"/>
              <a:gd name="connsiteY2" fmla="*/ 5823534 h 16723592"/>
              <a:gd name="connsiteX3" fmla="*/ 4937730 w 14686269"/>
              <a:gd name="connsiteY3" fmla="*/ 16655170 h 16723592"/>
              <a:gd name="connsiteX4" fmla="*/ 1394941 w 14686269"/>
              <a:gd name="connsiteY4" fmla="*/ 10489871 h 16723592"/>
              <a:gd name="connsiteX5" fmla="*/ 303633 w 14686269"/>
              <a:gd name="connsiteY5" fmla="*/ 11544078 h 16723592"/>
              <a:gd name="connsiteX6" fmla="*/ 195724 w 14686269"/>
              <a:gd name="connsiteY6" fmla="*/ 10850812 h 16723592"/>
              <a:gd name="connsiteX7" fmla="*/ 0 w 14686269"/>
              <a:gd name="connsiteY7" fmla="*/ 11184744 h 16723592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4686269" h="16739533">
                <a:moveTo>
                  <a:pt x="14686269" y="0"/>
                </a:moveTo>
                <a:cubicBezTo>
                  <a:pt x="14663232" y="7088"/>
                  <a:pt x="14695667" y="571112"/>
                  <a:pt x="13013847" y="1821681"/>
                </a:cubicBezTo>
                <a:cubicBezTo>
                  <a:pt x="10539881" y="3661275"/>
                  <a:pt x="5399638" y="2959039"/>
                  <a:pt x="3461164" y="5667891"/>
                </a:cubicBezTo>
                <a:cubicBezTo>
                  <a:pt x="1580523" y="8295926"/>
                  <a:pt x="4854083" y="12680290"/>
                  <a:pt x="4937730" y="16655170"/>
                </a:cubicBezTo>
                <a:cubicBezTo>
                  <a:pt x="4956125" y="17529313"/>
                  <a:pt x="2167290" y="11341719"/>
                  <a:pt x="1394941" y="10489871"/>
                </a:cubicBezTo>
                <a:cubicBezTo>
                  <a:pt x="622592" y="9638023"/>
                  <a:pt x="503503" y="11483921"/>
                  <a:pt x="303633" y="11544078"/>
                </a:cubicBezTo>
                <a:cubicBezTo>
                  <a:pt x="103764" y="11604235"/>
                  <a:pt x="231694" y="11081901"/>
                  <a:pt x="195724" y="10850812"/>
                </a:cubicBezTo>
                <a:cubicBezTo>
                  <a:pt x="193756" y="10856059"/>
                  <a:pt x="0" y="11184744"/>
                  <a:pt x="0" y="11184744"/>
                </a:cubicBezTo>
              </a:path>
            </a:pathLst>
          </a:custGeom>
          <a:noFill/>
          <a:ln w="295275">
            <a:solidFill>
              <a:srgbClr val="00BC6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" name="Espaço Reservado para Texto 12">
            <a:extLst>
              <a:ext uri="{FF2B5EF4-FFF2-40B4-BE49-F238E27FC236}">
                <a16:creationId xmlns:a16="http://schemas.microsoft.com/office/drawing/2014/main" id="{C787FC82-9E0F-B821-9D4A-C9797B2BB11B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44658" y="4310299"/>
            <a:ext cx="17409186" cy="2810464"/>
          </a:xfrm>
          <a:prstGeom prst="rect">
            <a:avLst/>
          </a:prstGeom>
        </p:spPr>
        <p:txBody>
          <a:bodyPr/>
          <a:lstStyle>
            <a:lvl1pPr>
              <a:defRPr sz="6800" b="0" cap="none" spc="0">
                <a:ln>
                  <a:noFill/>
                </a:ln>
                <a:solidFill>
                  <a:srgbClr val="1F355E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dirty="0" err="1"/>
              <a:t>Example</a:t>
            </a:r>
            <a:r>
              <a:rPr lang="pt-BR" dirty="0"/>
              <a:t> </a:t>
            </a:r>
            <a:r>
              <a:rPr lang="pt-BR" dirty="0" err="1"/>
              <a:t>Title</a:t>
            </a:r>
            <a:r>
              <a:rPr lang="pt-BR" dirty="0"/>
              <a:t> </a:t>
            </a:r>
            <a:r>
              <a:rPr lang="pt-BR" dirty="0" err="1"/>
              <a:t>Text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417153613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YELLO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9">
            <a:extLst>
              <a:ext uri="{FF2B5EF4-FFF2-40B4-BE49-F238E27FC236}">
                <a16:creationId xmlns:a16="http://schemas.microsoft.com/office/drawing/2014/main" id="{C3340CB0-1C23-F57F-5ADC-F9605B44B579}"/>
              </a:ext>
            </a:extLst>
          </p:cNvPr>
          <p:cNvSpPr/>
          <p:nvPr userDrawn="1"/>
        </p:nvSpPr>
        <p:spPr>
          <a:xfrm>
            <a:off x="8071164" y="1965655"/>
            <a:ext cx="14687429" cy="16740855"/>
          </a:xfrm>
          <a:custGeom>
            <a:avLst/>
            <a:gdLst>
              <a:gd name="connsiteX0" fmla="*/ 462517 w 462517"/>
              <a:gd name="connsiteY0" fmla="*/ 0 h 520995"/>
              <a:gd name="connsiteX1" fmla="*/ 393405 w 462517"/>
              <a:gd name="connsiteY1" fmla="*/ 21265 h 520995"/>
              <a:gd name="connsiteX2" fmla="*/ 255182 w 462517"/>
              <a:gd name="connsiteY2" fmla="*/ 127591 h 520995"/>
              <a:gd name="connsiteX3" fmla="*/ 116958 w 462517"/>
              <a:gd name="connsiteY3" fmla="*/ 297711 h 520995"/>
              <a:gd name="connsiteX4" fmla="*/ 37214 w 462517"/>
              <a:gd name="connsiteY4" fmla="*/ 435935 h 520995"/>
              <a:gd name="connsiteX5" fmla="*/ 15949 w 462517"/>
              <a:gd name="connsiteY5" fmla="*/ 478465 h 520995"/>
              <a:gd name="connsiteX6" fmla="*/ 5317 w 462517"/>
              <a:gd name="connsiteY6" fmla="*/ 505046 h 520995"/>
              <a:gd name="connsiteX7" fmla="*/ 0 w 462517"/>
              <a:gd name="connsiteY7" fmla="*/ 520995 h 520995"/>
              <a:gd name="connsiteX0" fmla="*/ 4165087 w 4165087"/>
              <a:gd name="connsiteY0" fmla="*/ 0 h 1450385"/>
              <a:gd name="connsiteX1" fmla="*/ 393405 w 4165087"/>
              <a:gd name="connsiteY1" fmla="*/ 950655 h 1450385"/>
              <a:gd name="connsiteX2" fmla="*/ 255182 w 4165087"/>
              <a:gd name="connsiteY2" fmla="*/ 1056981 h 1450385"/>
              <a:gd name="connsiteX3" fmla="*/ 116958 w 4165087"/>
              <a:gd name="connsiteY3" fmla="*/ 1227101 h 1450385"/>
              <a:gd name="connsiteX4" fmla="*/ 37214 w 4165087"/>
              <a:gd name="connsiteY4" fmla="*/ 1365325 h 1450385"/>
              <a:gd name="connsiteX5" fmla="*/ 15949 w 4165087"/>
              <a:gd name="connsiteY5" fmla="*/ 1407855 h 1450385"/>
              <a:gd name="connsiteX6" fmla="*/ 5317 w 4165087"/>
              <a:gd name="connsiteY6" fmla="*/ 1434436 h 1450385"/>
              <a:gd name="connsiteX7" fmla="*/ 0 w 4165087"/>
              <a:gd name="connsiteY7" fmla="*/ 1450385 h 1450385"/>
              <a:gd name="connsiteX0" fmla="*/ 4165087 w 4165087"/>
              <a:gd name="connsiteY0" fmla="*/ 883143 h 2333528"/>
              <a:gd name="connsiteX1" fmla="*/ 1052972 w 4165087"/>
              <a:gd name="connsiteY1" fmla="*/ 19988 h 2333528"/>
              <a:gd name="connsiteX2" fmla="*/ 255182 w 4165087"/>
              <a:gd name="connsiteY2" fmla="*/ 1940124 h 2333528"/>
              <a:gd name="connsiteX3" fmla="*/ 116958 w 4165087"/>
              <a:gd name="connsiteY3" fmla="*/ 2110244 h 2333528"/>
              <a:gd name="connsiteX4" fmla="*/ 37214 w 4165087"/>
              <a:gd name="connsiteY4" fmla="*/ 2248468 h 2333528"/>
              <a:gd name="connsiteX5" fmla="*/ 15949 w 4165087"/>
              <a:gd name="connsiteY5" fmla="*/ 2290998 h 2333528"/>
              <a:gd name="connsiteX6" fmla="*/ 5317 w 4165087"/>
              <a:gd name="connsiteY6" fmla="*/ 2317579 h 2333528"/>
              <a:gd name="connsiteX7" fmla="*/ 0 w 4165087"/>
              <a:gd name="connsiteY7" fmla="*/ 2333528 h 2333528"/>
              <a:gd name="connsiteX0" fmla="*/ 7118149 w 7118149"/>
              <a:gd name="connsiteY0" fmla="*/ 883143 h 4597043"/>
              <a:gd name="connsiteX1" fmla="*/ 4006034 w 7118149"/>
              <a:gd name="connsiteY1" fmla="*/ 19988 h 4597043"/>
              <a:gd name="connsiteX2" fmla="*/ 3208244 w 7118149"/>
              <a:gd name="connsiteY2" fmla="*/ 1940124 h 4597043"/>
              <a:gd name="connsiteX3" fmla="*/ 3070020 w 7118149"/>
              <a:gd name="connsiteY3" fmla="*/ 2110244 h 4597043"/>
              <a:gd name="connsiteX4" fmla="*/ 2990276 w 7118149"/>
              <a:gd name="connsiteY4" fmla="*/ 2248468 h 4597043"/>
              <a:gd name="connsiteX5" fmla="*/ 2969011 w 7118149"/>
              <a:gd name="connsiteY5" fmla="*/ 2290998 h 4597043"/>
              <a:gd name="connsiteX6" fmla="*/ 2958379 w 7118149"/>
              <a:gd name="connsiteY6" fmla="*/ 2317579 h 4597043"/>
              <a:gd name="connsiteX7" fmla="*/ 0 w 7118149"/>
              <a:gd name="connsiteY7" fmla="*/ 4597043 h 4597043"/>
              <a:gd name="connsiteX0" fmla="*/ 13071476 w 13071476"/>
              <a:gd name="connsiteY0" fmla="*/ 35424 h 4799912"/>
              <a:gd name="connsiteX1" fmla="*/ 4006034 w 13071476"/>
              <a:gd name="connsiteY1" fmla="*/ 222857 h 4799912"/>
              <a:gd name="connsiteX2" fmla="*/ 3208244 w 13071476"/>
              <a:gd name="connsiteY2" fmla="*/ 2142993 h 4799912"/>
              <a:gd name="connsiteX3" fmla="*/ 3070020 w 13071476"/>
              <a:gd name="connsiteY3" fmla="*/ 2313113 h 4799912"/>
              <a:gd name="connsiteX4" fmla="*/ 2990276 w 13071476"/>
              <a:gd name="connsiteY4" fmla="*/ 2451337 h 4799912"/>
              <a:gd name="connsiteX5" fmla="*/ 2969011 w 13071476"/>
              <a:gd name="connsiteY5" fmla="*/ 2493867 h 4799912"/>
              <a:gd name="connsiteX6" fmla="*/ 2958379 w 13071476"/>
              <a:gd name="connsiteY6" fmla="*/ 2520448 h 4799912"/>
              <a:gd name="connsiteX7" fmla="*/ 0 w 13071476"/>
              <a:gd name="connsiteY7" fmla="*/ 4799912 h 4799912"/>
              <a:gd name="connsiteX0" fmla="*/ 13071476 w 13071476"/>
              <a:gd name="connsiteY0" fmla="*/ 35424 h 9329814"/>
              <a:gd name="connsiteX1" fmla="*/ 4006034 w 13071476"/>
              <a:gd name="connsiteY1" fmla="*/ 222857 h 9329814"/>
              <a:gd name="connsiteX2" fmla="*/ 3208244 w 13071476"/>
              <a:gd name="connsiteY2" fmla="*/ 2142993 h 9329814"/>
              <a:gd name="connsiteX3" fmla="*/ 3070020 w 13071476"/>
              <a:gd name="connsiteY3" fmla="*/ 2313113 h 9329814"/>
              <a:gd name="connsiteX4" fmla="*/ 2990276 w 13071476"/>
              <a:gd name="connsiteY4" fmla="*/ 2451337 h 9329814"/>
              <a:gd name="connsiteX5" fmla="*/ 2969011 w 13071476"/>
              <a:gd name="connsiteY5" fmla="*/ 2493867 h 9329814"/>
              <a:gd name="connsiteX6" fmla="*/ 526464 w 13071476"/>
              <a:gd name="connsiteY6" fmla="*/ 9329810 h 9329814"/>
              <a:gd name="connsiteX7" fmla="*/ 0 w 13071476"/>
              <a:gd name="connsiteY7" fmla="*/ 4799912 h 9329814"/>
              <a:gd name="connsiteX0" fmla="*/ 12740736 w 12740736"/>
              <a:gd name="connsiteY0" fmla="*/ 35424 h 9663742"/>
              <a:gd name="connsiteX1" fmla="*/ 3675294 w 12740736"/>
              <a:gd name="connsiteY1" fmla="*/ 222857 h 9663742"/>
              <a:gd name="connsiteX2" fmla="*/ 2877504 w 12740736"/>
              <a:gd name="connsiteY2" fmla="*/ 2142993 h 9663742"/>
              <a:gd name="connsiteX3" fmla="*/ 2739280 w 12740736"/>
              <a:gd name="connsiteY3" fmla="*/ 2313113 h 9663742"/>
              <a:gd name="connsiteX4" fmla="*/ 2659536 w 12740736"/>
              <a:gd name="connsiteY4" fmla="*/ 2451337 h 9663742"/>
              <a:gd name="connsiteX5" fmla="*/ 2638271 w 12740736"/>
              <a:gd name="connsiteY5" fmla="*/ 2493867 h 9663742"/>
              <a:gd name="connsiteX6" fmla="*/ 195724 w 12740736"/>
              <a:gd name="connsiteY6" fmla="*/ 9329810 h 9663742"/>
              <a:gd name="connsiteX7" fmla="*/ 0 w 12740736"/>
              <a:gd name="connsiteY7" fmla="*/ 9663742 h 9663742"/>
              <a:gd name="connsiteX0" fmla="*/ 12740736 w 12740736"/>
              <a:gd name="connsiteY0" fmla="*/ 35424 h 10023076"/>
              <a:gd name="connsiteX1" fmla="*/ 3675294 w 12740736"/>
              <a:gd name="connsiteY1" fmla="*/ 222857 h 10023076"/>
              <a:gd name="connsiteX2" fmla="*/ 2877504 w 12740736"/>
              <a:gd name="connsiteY2" fmla="*/ 2142993 h 10023076"/>
              <a:gd name="connsiteX3" fmla="*/ 2739280 w 12740736"/>
              <a:gd name="connsiteY3" fmla="*/ 2313113 h 10023076"/>
              <a:gd name="connsiteX4" fmla="*/ 2659536 w 12740736"/>
              <a:gd name="connsiteY4" fmla="*/ 2451337 h 10023076"/>
              <a:gd name="connsiteX5" fmla="*/ 303633 w 12740736"/>
              <a:gd name="connsiteY5" fmla="*/ 10023076 h 10023076"/>
              <a:gd name="connsiteX6" fmla="*/ 195724 w 12740736"/>
              <a:gd name="connsiteY6" fmla="*/ 9329810 h 10023076"/>
              <a:gd name="connsiteX7" fmla="*/ 0 w 12740736"/>
              <a:gd name="connsiteY7" fmla="*/ 9663742 h 10023076"/>
              <a:gd name="connsiteX0" fmla="*/ 12740736 w 12740736"/>
              <a:gd name="connsiteY0" fmla="*/ 35424 h 10027863"/>
              <a:gd name="connsiteX1" fmla="*/ 3675294 w 12740736"/>
              <a:gd name="connsiteY1" fmla="*/ 222857 h 10027863"/>
              <a:gd name="connsiteX2" fmla="*/ 2877504 w 12740736"/>
              <a:gd name="connsiteY2" fmla="*/ 2142993 h 10027863"/>
              <a:gd name="connsiteX3" fmla="*/ 2739280 w 12740736"/>
              <a:gd name="connsiteY3" fmla="*/ 2313113 h 10027863"/>
              <a:gd name="connsiteX4" fmla="*/ 1394941 w 12740736"/>
              <a:gd name="connsiteY4" fmla="*/ 8968869 h 10027863"/>
              <a:gd name="connsiteX5" fmla="*/ 303633 w 12740736"/>
              <a:gd name="connsiteY5" fmla="*/ 10023076 h 10027863"/>
              <a:gd name="connsiteX6" fmla="*/ 195724 w 12740736"/>
              <a:gd name="connsiteY6" fmla="*/ 9329810 h 10027863"/>
              <a:gd name="connsiteX7" fmla="*/ 0 w 12740736"/>
              <a:gd name="connsiteY7" fmla="*/ 9663742 h 10027863"/>
              <a:gd name="connsiteX0" fmla="*/ 12740736 w 12740736"/>
              <a:gd name="connsiteY0" fmla="*/ 35424 h 10117948"/>
              <a:gd name="connsiteX1" fmla="*/ 3675294 w 12740736"/>
              <a:gd name="connsiteY1" fmla="*/ 222857 h 10117948"/>
              <a:gd name="connsiteX2" fmla="*/ 2877504 w 12740736"/>
              <a:gd name="connsiteY2" fmla="*/ 2142993 h 10117948"/>
              <a:gd name="connsiteX3" fmla="*/ 3517493 w 12740736"/>
              <a:gd name="connsiteY3" fmla="*/ 9764500 h 10117948"/>
              <a:gd name="connsiteX4" fmla="*/ 1394941 w 12740736"/>
              <a:gd name="connsiteY4" fmla="*/ 8968869 h 10117948"/>
              <a:gd name="connsiteX5" fmla="*/ 303633 w 12740736"/>
              <a:gd name="connsiteY5" fmla="*/ 10023076 h 10117948"/>
              <a:gd name="connsiteX6" fmla="*/ 195724 w 12740736"/>
              <a:gd name="connsiteY6" fmla="*/ 9329810 h 10117948"/>
              <a:gd name="connsiteX7" fmla="*/ 0 w 12740736"/>
              <a:gd name="connsiteY7" fmla="*/ 9663742 h 10117948"/>
              <a:gd name="connsiteX0" fmla="*/ 12740736 w 12740736"/>
              <a:gd name="connsiteY0" fmla="*/ 457788 h 10450227"/>
              <a:gd name="connsiteX1" fmla="*/ 3675294 w 12740736"/>
              <a:gd name="connsiteY1" fmla="*/ 645221 h 10450227"/>
              <a:gd name="connsiteX2" fmla="*/ 2682951 w 12740736"/>
              <a:gd name="connsiteY2" fmla="*/ 8479774 h 10450227"/>
              <a:gd name="connsiteX3" fmla="*/ 3517493 w 12740736"/>
              <a:gd name="connsiteY3" fmla="*/ 10186864 h 10450227"/>
              <a:gd name="connsiteX4" fmla="*/ 1394941 w 12740736"/>
              <a:gd name="connsiteY4" fmla="*/ 9391233 h 10450227"/>
              <a:gd name="connsiteX5" fmla="*/ 303633 w 12740736"/>
              <a:gd name="connsiteY5" fmla="*/ 10445440 h 10450227"/>
              <a:gd name="connsiteX6" fmla="*/ 195724 w 12740736"/>
              <a:gd name="connsiteY6" fmla="*/ 9752174 h 10450227"/>
              <a:gd name="connsiteX7" fmla="*/ 0 w 12740736"/>
              <a:gd name="connsiteY7" fmla="*/ 10086106 h 10450227"/>
              <a:gd name="connsiteX0" fmla="*/ 12740736 w 12740736"/>
              <a:gd name="connsiteY0" fmla="*/ 457788 h 12449497"/>
              <a:gd name="connsiteX1" fmla="*/ 3675294 w 12740736"/>
              <a:gd name="connsiteY1" fmla="*/ 645221 h 12449497"/>
              <a:gd name="connsiteX2" fmla="*/ 2682951 w 12740736"/>
              <a:gd name="connsiteY2" fmla="*/ 8479774 h 12449497"/>
              <a:gd name="connsiteX3" fmla="*/ 4354071 w 12740736"/>
              <a:gd name="connsiteY3" fmla="*/ 12443681 h 12449497"/>
              <a:gd name="connsiteX4" fmla="*/ 1394941 w 12740736"/>
              <a:gd name="connsiteY4" fmla="*/ 9391233 h 12449497"/>
              <a:gd name="connsiteX5" fmla="*/ 303633 w 12740736"/>
              <a:gd name="connsiteY5" fmla="*/ 10445440 h 12449497"/>
              <a:gd name="connsiteX6" fmla="*/ 195724 w 12740736"/>
              <a:gd name="connsiteY6" fmla="*/ 9752174 h 12449497"/>
              <a:gd name="connsiteX7" fmla="*/ 0 w 12740736"/>
              <a:gd name="connsiteY7" fmla="*/ 10086106 h 12449497"/>
              <a:gd name="connsiteX0" fmla="*/ 12740736 w 12740736"/>
              <a:gd name="connsiteY0" fmla="*/ 457788 h 13712570"/>
              <a:gd name="connsiteX1" fmla="*/ 3675294 w 12740736"/>
              <a:gd name="connsiteY1" fmla="*/ 645221 h 13712570"/>
              <a:gd name="connsiteX2" fmla="*/ 2682951 w 12740736"/>
              <a:gd name="connsiteY2" fmla="*/ 8479774 h 13712570"/>
              <a:gd name="connsiteX3" fmla="*/ 2311262 w 12740736"/>
              <a:gd name="connsiteY3" fmla="*/ 13708276 h 13712570"/>
              <a:gd name="connsiteX4" fmla="*/ 1394941 w 12740736"/>
              <a:gd name="connsiteY4" fmla="*/ 9391233 h 13712570"/>
              <a:gd name="connsiteX5" fmla="*/ 303633 w 12740736"/>
              <a:gd name="connsiteY5" fmla="*/ 10445440 h 13712570"/>
              <a:gd name="connsiteX6" fmla="*/ 195724 w 12740736"/>
              <a:gd name="connsiteY6" fmla="*/ 9752174 h 13712570"/>
              <a:gd name="connsiteX7" fmla="*/ 0 w 12740736"/>
              <a:gd name="connsiteY7" fmla="*/ 10086106 h 13712570"/>
              <a:gd name="connsiteX0" fmla="*/ 12740736 w 12740736"/>
              <a:gd name="connsiteY0" fmla="*/ 1040833 h 17636939"/>
              <a:gd name="connsiteX1" fmla="*/ 3675294 w 12740736"/>
              <a:gd name="connsiteY1" fmla="*/ 1228266 h 17636939"/>
              <a:gd name="connsiteX2" fmla="*/ 4998134 w 12740736"/>
              <a:gd name="connsiteY2" fmla="*/ 16961678 h 17636939"/>
              <a:gd name="connsiteX3" fmla="*/ 2311262 w 12740736"/>
              <a:gd name="connsiteY3" fmla="*/ 14291321 h 17636939"/>
              <a:gd name="connsiteX4" fmla="*/ 1394941 w 12740736"/>
              <a:gd name="connsiteY4" fmla="*/ 9974278 h 17636939"/>
              <a:gd name="connsiteX5" fmla="*/ 303633 w 12740736"/>
              <a:gd name="connsiteY5" fmla="*/ 11028485 h 17636939"/>
              <a:gd name="connsiteX6" fmla="*/ 195724 w 12740736"/>
              <a:gd name="connsiteY6" fmla="*/ 10335219 h 17636939"/>
              <a:gd name="connsiteX7" fmla="*/ 0 w 12740736"/>
              <a:gd name="connsiteY7" fmla="*/ 10669151 h 17636939"/>
              <a:gd name="connsiteX0" fmla="*/ 12740736 w 12740736"/>
              <a:gd name="connsiteY0" fmla="*/ 1040833 h 17641285"/>
              <a:gd name="connsiteX1" fmla="*/ 3675294 w 12740736"/>
              <a:gd name="connsiteY1" fmla="*/ 1228266 h 17641285"/>
              <a:gd name="connsiteX2" fmla="*/ 4998134 w 12740736"/>
              <a:gd name="connsiteY2" fmla="*/ 16961678 h 17641285"/>
              <a:gd name="connsiteX3" fmla="*/ 2311262 w 12740736"/>
              <a:gd name="connsiteY3" fmla="*/ 14291321 h 17641285"/>
              <a:gd name="connsiteX4" fmla="*/ 1394941 w 12740736"/>
              <a:gd name="connsiteY4" fmla="*/ 9974278 h 17641285"/>
              <a:gd name="connsiteX5" fmla="*/ 303633 w 12740736"/>
              <a:gd name="connsiteY5" fmla="*/ 11028485 h 17641285"/>
              <a:gd name="connsiteX6" fmla="*/ 195724 w 12740736"/>
              <a:gd name="connsiteY6" fmla="*/ 10335219 h 17641285"/>
              <a:gd name="connsiteX7" fmla="*/ 0 w 12740736"/>
              <a:gd name="connsiteY7" fmla="*/ 10669151 h 17641285"/>
              <a:gd name="connsiteX0" fmla="*/ 13149298 w 13149298"/>
              <a:gd name="connsiteY0" fmla="*/ 1142709 h 17587519"/>
              <a:gd name="connsiteX1" fmla="*/ 3675294 w 13149298"/>
              <a:gd name="connsiteY1" fmla="*/ 1174500 h 17587519"/>
              <a:gd name="connsiteX2" fmla="*/ 4998134 w 13149298"/>
              <a:gd name="connsiteY2" fmla="*/ 16907912 h 17587519"/>
              <a:gd name="connsiteX3" fmla="*/ 2311262 w 13149298"/>
              <a:gd name="connsiteY3" fmla="*/ 14237555 h 17587519"/>
              <a:gd name="connsiteX4" fmla="*/ 1394941 w 13149298"/>
              <a:gd name="connsiteY4" fmla="*/ 9920512 h 17587519"/>
              <a:gd name="connsiteX5" fmla="*/ 303633 w 13149298"/>
              <a:gd name="connsiteY5" fmla="*/ 10974719 h 17587519"/>
              <a:gd name="connsiteX6" fmla="*/ 195724 w 13149298"/>
              <a:gd name="connsiteY6" fmla="*/ 10281453 h 17587519"/>
              <a:gd name="connsiteX7" fmla="*/ 0 w 13149298"/>
              <a:gd name="connsiteY7" fmla="*/ 10615385 h 17587519"/>
              <a:gd name="connsiteX0" fmla="*/ 13149298 w 13149298"/>
              <a:gd name="connsiteY0" fmla="*/ 0 h 16169531"/>
              <a:gd name="connsiteX1" fmla="*/ 3305643 w 13149298"/>
              <a:gd name="connsiteY1" fmla="*/ 4195230 h 16169531"/>
              <a:gd name="connsiteX2" fmla="*/ 4998134 w 13149298"/>
              <a:gd name="connsiteY2" fmla="*/ 15765203 h 16169531"/>
              <a:gd name="connsiteX3" fmla="*/ 2311262 w 13149298"/>
              <a:gd name="connsiteY3" fmla="*/ 13094846 h 16169531"/>
              <a:gd name="connsiteX4" fmla="*/ 1394941 w 13149298"/>
              <a:gd name="connsiteY4" fmla="*/ 8777803 h 16169531"/>
              <a:gd name="connsiteX5" fmla="*/ 303633 w 13149298"/>
              <a:gd name="connsiteY5" fmla="*/ 9832010 h 16169531"/>
              <a:gd name="connsiteX6" fmla="*/ 195724 w 13149298"/>
              <a:gd name="connsiteY6" fmla="*/ 9138744 h 16169531"/>
              <a:gd name="connsiteX7" fmla="*/ 0 w 13149298"/>
              <a:gd name="connsiteY7" fmla="*/ 9472676 h 16169531"/>
              <a:gd name="connsiteX0" fmla="*/ 14374984 w 14374984"/>
              <a:gd name="connsiteY0" fmla="*/ 0 h 16441905"/>
              <a:gd name="connsiteX1" fmla="*/ 3305643 w 14374984"/>
              <a:gd name="connsiteY1" fmla="*/ 4467604 h 16441905"/>
              <a:gd name="connsiteX2" fmla="*/ 4998134 w 14374984"/>
              <a:gd name="connsiteY2" fmla="*/ 16037577 h 16441905"/>
              <a:gd name="connsiteX3" fmla="*/ 2311262 w 14374984"/>
              <a:gd name="connsiteY3" fmla="*/ 13367220 h 16441905"/>
              <a:gd name="connsiteX4" fmla="*/ 1394941 w 14374984"/>
              <a:gd name="connsiteY4" fmla="*/ 9050177 h 16441905"/>
              <a:gd name="connsiteX5" fmla="*/ 303633 w 14374984"/>
              <a:gd name="connsiteY5" fmla="*/ 10104384 h 16441905"/>
              <a:gd name="connsiteX6" fmla="*/ 195724 w 14374984"/>
              <a:gd name="connsiteY6" fmla="*/ 9411118 h 16441905"/>
              <a:gd name="connsiteX7" fmla="*/ 0 w 14374984"/>
              <a:gd name="connsiteY7" fmla="*/ 9745050 h 16441905"/>
              <a:gd name="connsiteX0" fmla="*/ 14686269 w 14686269"/>
              <a:gd name="connsiteY0" fmla="*/ 0 h 17881599"/>
              <a:gd name="connsiteX1" fmla="*/ 3305643 w 14686269"/>
              <a:gd name="connsiteY1" fmla="*/ 5907298 h 17881599"/>
              <a:gd name="connsiteX2" fmla="*/ 4998134 w 14686269"/>
              <a:gd name="connsiteY2" fmla="*/ 17477271 h 17881599"/>
              <a:gd name="connsiteX3" fmla="*/ 2311262 w 14686269"/>
              <a:gd name="connsiteY3" fmla="*/ 14806914 h 17881599"/>
              <a:gd name="connsiteX4" fmla="*/ 1394941 w 14686269"/>
              <a:gd name="connsiteY4" fmla="*/ 10489871 h 17881599"/>
              <a:gd name="connsiteX5" fmla="*/ 303633 w 14686269"/>
              <a:gd name="connsiteY5" fmla="*/ 11544078 h 17881599"/>
              <a:gd name="connsiteX6" fmla="*/ 195724 w 14686269"/>
              <a:gd name="connsiteY6" fmla="*/ 10850812 h 17881599"/>
              <a:gd name="connsiteX7" fmla="*/ 0 w 14686269"/>
              <a:gd name="connsiteY7" fmla="*/ 11184744 h 17881599"/>
              <a:gd name="connsiteX0" fmla="*/ 14686269 w 14686269"/>
              <a:gd name="connsiteY0" fmla="*/ 197211 h 18344531"/>
              <a:gd name="connsiteX1" fmla="*/ 13013847 w 14686269"/>
              <a:gd name="connsiteY1" fmla="*/ 2018892 h 18344531"/>
              <a:gd name="connsiteX2" fmla="*/ 4998134 w 14686269"/>
              <a:gd name="connsiteY2" fmla="*/ 17674482 h 18344531"/>
              <a:gd name="connsiteX3" fmla="*/ 2311262 w 14686269"/>
              <a:gd name="connsiteY3" fmla="*/ 15004125 h 18344531"/>
              <a:gd name="connsiteX4" fmla="*/ 1394941 w 14686269"/>
              <a:gd name="connsiteY4" fmla="*/ 10687082 h 18344531"/>
              <a:gd name="connsiteX5" fmla="*/ 303633 w 14686269"/>
              <a:gd name="connsiteY5" fmla="*/ 11741289 h 18344531"/>
              <a:gd name="connsiteX6" fmla="*/ 195724 w 14686269"/>
              <a:gd name="connsiteY6" fmla="*/ 11048023 h 18344531"/>
              <a:gd name="connsiteX7" fmla="*/ 0 w 14686269"/>
              <a:gd name="connsiteY7" fmla="*/ 11381955 h 18344531"/>
              <a:gd name="connsiteX0" fmla="*/ 14686269 w 14686269"/>
              <a:gd name="connsiteY0" fmla="*/ 0 h 14838691"/>
              <a:gd name="connsiteX1" fmla="*/ 13013847 w 14686269"/>
              <a:gd name="connsiteY1" fmla="*/ 1821681 h 14838691"/>
              <a:gd name="connsiteX2" fmla="*/ 3538985 w 14686269"/>
              <a:gd name="connsiteY2" fmla="*/ 7866343 h 14838691"/>
              <a:gd name="connsiteX3" fmla="*/ 2311262 w 14686269"/>
              <a:gd name="connsiteY3" fmla="*/ 14806914 h 14838691"/>
              <a:gd name="connsiteX4" fmla="*/ 1394941 w 14686269"/>
              <a:gd name="connsiteY4" fmla="*/ 10489871 h 14838691"/>
              <a:gd name="connsiteX5" fmla="*/ 303633 w 14686269"/>
              <a:gd name="connsiteY5" fmla="*/ 11544078 h 14838691"/>
              <a:gd name="connsiteX6" fmla="*/ 195724 w 14686269"/>
              <a:gd name="connsiteY6" fmla="*/ 10850812 h 14838691"/>
              <a:gd name="connsiteX7" fmla="*/ 0 w 14686269"/>
              <a:gd name="connsiteY7" fmla="*/ 11184744 h 14838691"/>
              <a:gd name="connsiteX0" fmla="*/ 14686269 w 14686269"/>
              <a:gd name="connsiteY0" fmla="*/ 0 h 14896074"/>
              <a:gd name="connsiteX1" fmla="*/ 13013847 w 14686269"/>
              <a:gd name="connsiteY1" fmla="*/ 1821681 h 14896074"/>
              <a:gd name="connsiteX2" fmla="*/ 3324976 w 14686269"/>
              <a:gd name="connsiteY2" fmla="*/ 5823534 h 14896074"/>
              <a:gd name="connsiteX3" fmla="*/ 2311262 w 14686269"/>
              <a:gd name="connsiteY3" fmla="*/ 14806914 h 14896074"/>
              <a:gd name="connsiteX4" fmla="*/ 1394941 w 14686269"/>
              <a:gd name="connsiteY4" fmla="*/ 10489871 h 14896074"/>
              <a:gd name="connsiteX5" fmla="*/ 303633 w 14686269"/>
              <a:gd name="connsiteY5" fmla="*/ 11544078 h 14896074"/>
              <a:gd name="connsiteX6" fmla="*/ 195724 w 14686269"/>
              <a:gd name="connsiteY6" fmla="*/ 10850812 h 14896074"/>
              <a:gd name="connsiteX7" fmla="*/ 0 w 14686269"/>
              <a:gd name="connsiteY7" fmla="*/ 11184744 h 14896074"/>
              <a:gd name="connsiteX0" fmla="*/ 14686269 w 14686269"/>
              <a:gd name="connsiteY0" fmla="*/ 0 h 16723592"/>
              <a:gd name="connsiteX1" fmla="*/ 13013847 w 14686269"/>
              <a:gd name="connsiteY1" fmla="*/ 1821681 h 16723592"/>
              <a:gd name="connsiteX2" fmla="*/ 3324976 w 14686269"/>
              <a:gd name="connsiteY2" fmla="*/ 5823534 h 16723592"/>
              <a:gd name="connsiteX3" fmla="*/ 4937730 w 14686269"/>
              <a:gd name="connsiteY3" fmla="*/ 16655170 h 16723592"/>
              <a:gd name="connsiteX4" fmla="*/ 1394941 w 14686269"/>
              <a:gd name="connsiteY4" fmla="*/ 10489871 h 16723592"/>
              <a:gd name="connsiteX5" fmla="*/ 303633 w 14686269"/>
              <a:gd name="connsiteY5" fmla="*/ 11544078 h 16723592"/>
              <a:gd name="connsiteX6" fmla="*/ 195724 w 14686269"/>
              <a:gd name="connsiteY6" fmla="*/ 10850812 h 16723592"/>
              <a:gd name="connsiteX7" fmla="*/ 0 w 14686269"/>
              <a:gd name="connsiteY7" fmla="*/ 11184744 h 16723592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4686269" h="16739533">
                <a:moveTo>
                  <a:pt x="14686269" y="0"/>
                </a:moveTo>
                <a:cubicBezTo>
                  <a:pt x="14663232" y="7088"/>
                  <a:pt x="14695667" y="571112"/>
                  <a:pt x="13013847" y="1821681"/>
                </a:cubicBezTo>
                <a:cubicBezTo>
                  <a:pt x="10539881" y="3661275"/>
                  <a:pt x="5399638" y="2959039"/>
                  <a:pt x="3461164" y="5667891"/>
                </a:cubicBezTo>
                <a:cubicBezTo>
                  <a:pt x="1580523" y="8295926"/>
                  <a:pt x="4854083" y="12680290"/>
                  <a:pt x="4937730" y="16655170"/>
                </a:cubicBezTo>
                <a:cubicBezTo>
                  <a:pt x="4956125" y="17529313"/>
                  <a:pt x="2167290" y="11341719"/>
                  <a:pt x="1394941" y="10489871"/>
                </a:cubicBezTo>
                <a:cubicBezTo>
                  <a:pt x="622592" y="9638023"/>
                  <a:pt x="503503" y="11483921"/>
                  <a:pt x="303633" y="11544078"/>
                </a:cubicBezTo>
                <a:cubicBezTo>
                  <a:pt x="103764" y="11604235"/>
                  <a:pt x="231694" y="11081901"/>
                  <a:pt x="195724" y="10850812"/>
                </a:cubicBezTo>
                <a:cubicBezTo>
                  <a:pt x="193756" y="10856059"/>
                  <a:pt x="0" y="11184744"/>
                  <a:pt x="0" y="11184744"/>
                </a:cubicBezTo>
              </a:path>
            </a:pathLst>
          </a:custGeom>
          <a:noFill/>
          <a:ln w="295275">
            <a:solidFill>
              <a:srgbClr val="FFD5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" name="Espaço Reservado para Texto 12">
            <a:extLst>
              <a:ext uri="{FF2B5EF4-FFF2-40B4-BE49-F238E27FC236}">
                <a16:creationId xmlns:a16="http://schemas.microsoft.com/office/drawing/2014/main" id="{CCEB6FC9-0ABE-84AD-5E69-10FCF044B35E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44658" y="4310299"/>
            <a:ext cx="17409186" cy="2810464"/>
          </a:xfrm>
          <a:prstGeom prst="rect">
            <a:avLst/>
          </a:prstGeom>
        </p:spPr>
        <p:txBody>
          <a:bodyPr/>
          <a:lstStyle>
            <a:lvl1pPr>
              <a:defRPr sz="6800" b="0" cap="none" spc="0">
                <a:ln>
                  <a:noFill/>
                </a:ln>
                <a:solidFill>
                  <a:srgbClr val="1F355E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dirty="0" err="1"/>
              <a:t>Example</a:t>
            </a:r>
            <a:r>
              <a:rPr lang="pt-BR" dirty="0"/>
              <a:t> </a:t>
            </a:r>
            <a:r>
              <a:rPr lang="pt-BR" dirty="0" err="1"/>
              <a:t>Title</a:t>
            </a:r>
            <a:r>
              <a:rPr lang="pt-BR" dirty="0"/>
              <a:t> </a:t>
            </a:r>
            <a:r>
              <a:rPr lang="pt-BR" dirty="0" err="1"/>
              <a:t>Text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67882878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LL COLOU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A rainbow colored lines on a black background&#10;&#10;Description automatically generated">
            <a:extLst>
              <a:ext uri="{FF2B5EF4-FFF2-40B4-BE49-F238E27FC236}">
                <a16:creationId xmlns:a16="http://schemas.microsoft.com/office/drawing/2014/main" id="{6CC31DD0-DA09-F977-542F-B0A1B12DABC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10624914">
            <a:off x="7658138" y="4379285"/>
            <a:ext cx="13535425" cy="11050406"/>
          </a:xfrm>
          <a:prstGeom prst="rect">
            <a:avLst/>
          </a:prstGeom>
        </p:spPr>
      </p:pic>
      <p:pic>
        <p:nvPicPr>
          <p:cNvPr id="16" name="Picture 38" descr="A person in blue scrubs&#10;&#10;Description automatically generated">
            <a:extLst>
              <a:ext uri="{FF2B5EF4-FFF2-40B4-BE49-F238E27FC236}">
                <a16:creationId xmlns:a16="http://schemas.microsoft.com/office/drawing/2014/main" id="{4DBE7E17-4C43-90B1-693F-3DACA2FCD1D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8429" y="-5245989"/>
            <a:ext cx="13702416" cy="20553624"/>
          </a:xfrm>
          <a:prstGeom prst="rect">
            <a:avLst/>
          </a:prstGeom>
        </p:spPr>
      </p:pic>
      <p:sp>
        <p:nvSpPr>
          <p:cNvPr id="8" name="Espaço Reservado para Texto 12">
            <a:extLst>
              <a:ext uri="{FF2B5EF4-FFF2-40B4-BE49-F238E27FC236}">
                <a16:creationId xmlns:a16="http://schemas.microsoft.com/office/drawing/2014/main" id="{5799AAF5-40A5-D79D-5581-2786C5316C4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67839" y="4399675"/>
            <a:ext cx="17409186" cy="2810464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6800" b="0" cap="none" spc="0">
                <a:ln>
                  <a:noFill/>
                </a:ln>
                <a:solidFill>
                  <a:schemeClr val="bg1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dirty="0" err="1"/>
              <a:t>Example</a:t>
            </a:r>
            <a:r>
              <a:rPr lang="pt-BR" dirty="0"/>
              <a:t> </a:t>
            </a:r>
            <a:r>
              <a:rPr lang="pt-BR" dirty="0" err="1"/>
              <a:t>Title</a:t>
            </a:r>
            <a:r>
              <a:rPr lang="pt-BR" dirty="0"/>
              <a:t> </a:t>
            </a:r>
            <a:r>
              <a:rPr lang="pt-BR" dirty="0" err="1"/>
              <a:t>Text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59720709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URP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4">
            <a:extLst>
              <a:ext uri="{FF2B5EF4-FFF2-40B4-BE49-F238E27FC236}">
                <a16:creationId xmlns:a16="http://schemas.microsoft.com/office/drawing/2014/main" id="{B4CDD625-1FF5-F87B-3916-F9A38426B8C0}"/>
              </a:ext>
            </a:extLst>
          </p:cNvPr>
          <p:cNvSpPr/>
          <p:nvPr userDrawn="1"/>
        </p:nvSpPr>
        <p:spPr>
          <a:xfrm>
            <a:off x="7405966" y="1965655"/>
            <a:ext cx="14687429" cy="16740855"/>
          </a:xfrm>
          <a:custGeom>
            <a:avLst/>
            <a:gdLst>
              <a:gd name="connsiteX0" fmla="*/ 462517 w 462517"/>
              <a:gd name="connsiteY0" fmla="*/ 0 h 520995"/>
              <a:gd name="connsiteX1" fmla="*/ 393405 w 462517"/>
              <a:gd name="connsiteY1" fmla="*/ 21265 h 520995"/>
              <a:gd name="connsiteX2" fmla="*/ 255182 w 462517"/>
              <a:gd name="connsiteY2" fmla="*/ 127591 h 520995"/>
              <a:gd name="connsiteX3" fmla="*/ 116958 w 462517"/>
              <a:gd name="connsiteY3" fmla="*/ 297711 h 520995"/>
              <a:gd name="connsiteX4" fmla="*/ 37214 w 462517"/>
              <a:gd name="connsiteY4" fmla="*/ 435935 h 520995"/>
              <a:gd name="connsiteX5" fmla="*/ 15949 w 462517"/>
              <a:gd name="connsiteY5" fmla="*/ 478465 h 520995"/>
              <a:gd name="connsiteX6" fmla="*/ 5317 w 462517"/>
              <a:gd name="connsiteY6" fmla="*/ 505046 h 520995"/>
              <a:gd name="connsiteX7" fmla="*/ 0 w 462517"/>
              <a:gd name="connsiteY7" fmla="*/ 520995 h 520995"/>
              <a:gd name="connsiteX0" fmla="*/ 4165087 w 4165087"/>
              <a:gd name="connsiteY0" fmla="*/ 0 h 1450385"/>
              <a:gd name="connsiteX1" fmla="*/ 393405 w 4165087"/>
              <a:gd name="connsiteY1" fmla="*/ 950655 h 1450385"/>
              <a:gd name="connsiteX2" fmla="*/ 255182 w 4165087"/>
              <a:gd name="connsiteY2" fmla="*/ 1056981 h 1450385"/>
              <a:gd name="connsiteX3" fmla="*/ 116958 w 4165087"/>
              <a:gd name="connsiteY3" fmla="*/ 1227101 h 1450385"/>
              <a:gd name="connsiteX4" fmla="*/ 37214 w 4165087"/>
              <a:gd name="connsiteY4" fmla="*/ 1365325 h 1450385"/>
              <a:gd name="connsiteX5" fmla="*/ 15949 w 4165087"/>
              <a:gd name="connsiteY5" fmla="*/ 1407855 h 1450385"/>
              <a:gd name="connsiteX6" fmla="*/ 5317 w 4165087"/>
              <a:gd name="connsiteY6" fmla="*/ 1434436 h 1450385"/>
              <a:gd name="connsiteX7" fmla="*/ 0 w 4165087"/>
              <a:gd name="connsiteY7" fmla="*/ 1450385 h 1450385"/>
              <a:gd name="connsiteX0" fmla="*/ 4165087 w 4165087"/>
              <a:gd name="connsiteY0" fmla="*/ 883143 h 2333528"/>
              <a:gd name="connsiteX1" fmla="*/ 1052972 w 4165087"/>
              <a:gd name="connsiteY1" fmla="*/ 19988 h 2333528"/>
              <a:gd name="connsiteX2" fmla="*/ 255182 w 4165087"/>
              <a:gd name="connsiteY2" fmla="*/ 1940124 h 2333528"/>
              <a:gd name="connsiteX3" fmla="*/ 116958 w 4165087"/>
              <a:gd name="connsiteY3" fmla="*/ 2110244 h 2333528"/>
              <a:gd name="connsiteX4" fmla="*/ 37214 w 4165087"/>
              <a:gd name="connsiteY4" fmla="*/ 2248468 h 2333528"/>
              <a:gd name="connsiteX5" fmla="*/ 15949 w 4165087"/>
              <a:gd name="connsiteY5" fmla="*/ 2290998 h 2333528"/>
              <a:gd name="connsiteX6" fmla="*/ 5317 w 4165087"/>
              <a:gd name="connsiteY6" fmla="*/ 2317579 h 2333528"/>
              <a:gd name="connsiteX7" fmla="*/ 0 w 4165087"/>
              <a:gd name="connsiteY7" fmla="*/ 2333528 h 2333528"/>
              <a:gd name="connsiteX0" fmla="*/ 7118149 w 7118149"/>
              <a:gd name="connsiteY0" fmla="*/ 883143 h 4597043"/>
              <a:gd name="connsiteX1" fmla="*/ 4006034 w 7118149"/>
              <a:gd name="connsiteY1" fmla="*/ 19988 h 4597043"/>
              <a:gd name="connsiteX2" fmla="*/ 3208244 w 7118149"/>
              <a:gd name="connsiteY2" fmla="*/ 1940124 h 4597043"/>
              <a:gd name="connsiteX3" fmla="*/ 3070020 w 7118149"/>
              <a:gd name="connsiteY3" fmla="*/ 2110244 h 4597043"/>
              <a:gd name="connsiteX4" fmla="*/ 2990276 w 7118149"/>
              <a:gd name="connsiteY4" fmla="*/ 2248468 h 4597043"/>
              <a:gd name="connsiteX5" fmla="*/ 2969011 w 7118149"/>
              <a:gd name="connsiteY5" fmla="*/ 2290998 h 4597043"/>
              <a:gd name="connsiteX6" fmla="*/ 2958379 w 7118149"/>
              <a:gd name="connsiteY6" fmla="*/ 2317579 h 4597043"/>
              <a:gd name="connsiteX7" fmla="*/ 0 w 7118149"/>
              <a:gd name="connsiteY7" fmla="*/ 4597043 h 4597043"/>
              <a:gd name="connsiteX0" fmla="*/ 13071476 w 13071476"/>
              <a:gd name="connsiteY0" fmla="*/ 35424 h 4799912"/>
              <a:gd name="connsiteX1" fmla="*/ 4006034 w 13071476"/>
              <a:gd name="connsiteY1" fmla="*/ 222857 h 4799912"/>
              <a:gd name="connsiteX2" fmla="*/ 3208244 w 13071476"/>
              <a:gd name="connsiteY2" fmla="*/ 2142993 h 4799912"/>
              <a:gd name="connsiteX3" fmla="*/ 3070020 w 13071476"/>
              <a:gd name="connsiteY3" fmla="*/ 2313113 h 4799912"/>
              <a:gd name="connsiteX4" fmla="*/ 2990276 w 13071476"/>
              <a:gd name="connsiteY4" fmla="*/ 2451337 h 4799912"/>
              <a:gd name="connsiteX5" fmla="*/ 2969011 w 13071476"/>
              <a:gd name="connsiteY5" fmla="*/ 2493867 h 4799912"/>
              <a:gd name="connsiteX6" fmla="*/ 2958379 w 13071476"/>
              <a:gd name="connsiteY6" fmla="*/ 2520448 h 4799912"/>
              <a:gd name="connsiteX7" fmla="*/ 0 w 13071476"/>
              <a:gd name="connsiteY7" fmla="*/ 4799912 h 4799912"/>
              <a:gd name="connsiteX0" fmla="*/ 13071476 w 13071476"/>
              <a:gd name="connsiteY0" fmla="*/ 35424 h 9329814"/>
              <a:gd name="connsiteX1" fmla="*/ 4006034 w 13071476"/>
              <a:gd name="connsiteY1" fmla="*/ 222857 h 9329814"/>
              <a:gd name="connsiteX2" fmla="*/ 3208244 w 13071476"/>
              <a:gd name="connsiteY2" fmla="*/ 2142993 h 9329814"/>
              <a:gd name="connsiteX3" fmla="*/ 3070020 w 13071476"/>
              <a:gd name="connsiteY3" fmla="*/ 2313113 h 9329814"/>
              <a:gd name="connsiteX4" fmla="*/ 2990276 w 13071476"/>
              <a:gd name="connsiteY4" fmla="*/ 2451337 h 9329814"/>
              <a:gd name="connsiteX5" fmla="*/ 2969011 w 13071476"/>
              <a:gd name="connsiteY5" fmla="*/ 2493867 h 9329814"/>
              <a:gd name="connsiteX6" fmla="*/ 526464 w 13071476"/>
              <a:gd name="connsiteY6" fmla="*/ 9329810 h 9329814"/>
              <a:gd name="connsiteX7" fmla="*/ 0 w 13071476"/>
              <a:gd name="connsiteY7" fmla="*/ 4799912 h 9329814"/>
              <a:gd name="connsiteX0" fmla="*/ 12740736 w 12740736"/>
              <a:gd name="connsiteY0" fmla="*/ 35424 h 9663742"/>
              <a:gd name="connsiteX1" fmla="*/ 3675294 w 12740736"/>
              <a:gd name="connsiteY1" fmla="*/ 222857 h 9663742"/>
              <a:gd name="connsiteX2" fmla="*/ 2877504 w 12740736"/>
              <a:gd name="connsiteY2" fmla="*/ 2142993 h 9663742"/>
              <a:gd name="connsiteX3" fmla="*/ 2739280 w 12740736"/>
              <a:gd name="connsiteY3" fmla="*/ 2313113 h 9663742"/>
              <a:gd name="connsiteX4" fmla="*/ 2659536 w 12740736"/>
              <a:gd name="connsiteY4" fmla="*/ 2451337 h 9663742"/>
              <a:gd name="connsiteX5" fmla="*/ 2638271 w 12740736"/>
              <a:gd name="connsiteY5" fmla="*/ 2493867 h 9663742"/>
              <a:gd name="connsiteX6" fmla="*/ 195724 w 12740736"/>
              <a:gd name="connsiteY6" fmla="*/ 9329810 h 9663742"/>
              <a:gd name="connsiteX7" fmla="*/ 0 w 12740736"/>
              <a:gd name="connsiteY7" fmla="*/ 9663742 h 9663742"/>
              <a:gd name="connsiteX0" fmla="*/ 12740736 w 12740736"/>
              <a:gd name="connsiteY0" fmla="*/ 35424 h 10023076"/>
              <a:gd name="connsiteX1" fmla="*/ 3675294 w 12740736"/>
              <a:gd name="connsiteY1" fmla="*/ 222857 h 10023076"/>
              <a:gd name="connsiteX2" fmla="*/ 2877504 w 12740736"/>
              <a:gd name="connsiteY2" fmla="*/ 2142993 h 10023076"/>
              <a:gd name="connsiteX3" fmla="*/ 2739280 w 12740736"/>
              <a:gd name="connsiteY3" fmla="*/ 2313113 h 10023076"/>
              <a:gd name="connsiteX4" fmla="*/ 2659536 w 12740736"/>
              <a:gd name="connsiteY4" fmla="*/ 2451337 h 10023076"/>
              <a:gd name="connsiteX5" fmla="*/ 303633 w 12740736"/>
              <a:gd name="connsiteY5" fmla="*/ 10023076 h 10023076"/>
              <a:gd name="connsiteX6" fmla="*/ 195724 w 12740736"/>
              <a:gd name="connsiteY6" fmla="*/ 9329810 h 10023076"/>
              <a:gd name="connsiteX7" fmla="*/ 0 w 12740736"/>
              <a:gd name="connsiteY7" fmla="*/ 9663742 h 10023076"/>
              <a:gd name="connsiteX0" fmla="*/ 12740736 w 12740736"/>
              <a:gd name="connsiteY0" fmla="*/ 35424 h 10027863"/>
              <a:gd name="connsiteX1" fmla="*/ 3675294 w 12740736"/>
              <a:gd name="connsiteY1" fmla="*/ 222857 h 10027863"/>
              <a:gd name="connsiteX2" fmla="*/ 2877504 w 12740736"/>
              <a:gd name="connsiteY2" fmla="*/ 2142993 h 10027863"/>
              <a:gd name="connsiteX3" fmla="*/ 2739280 w 12740736"/>
              <a:gd name="connsiteY3" fmla="*/ 2313113 h 10027863"/>
              <a:gd name="connsiteX4" fmla="*/ 1394941 w 12740736"/>
              <a:gd name="connsiteY4" fmla="*/ 8968869 h 10027863"/>
              <a:gd name="connsiteX5" fmla="*/ 303633 w 12740736"/>
              <a:gd name="connsiteY5" fmla="*/ 10023076 h 10027863"/>
              <a:gd name="connsiteX6" fmla="*/ 195724 w 12740736"/>
              <a:gd name="connsiteY6" fmla="*/ 9329810 h 10027863"/>
              <a:gd name="connsiteX7" fmla="*/ 0 w 12740736"/>
              <a:gd name="connsiteY7" fmla="*/ 9663742 h 10027863"/>
              <a:gd name="connsiteX0" fmla="*/ 12740736 w 12740736"/>
              <a:gd name="connsiteY0" fmla="*/ 35424 h 10117948"/>
              <a:gd name="connsiteX1" fmla="*/ 3675294 w 12740736"/>
              <a:gd name="connsiteY1" fmla="*/ 222857 h 10117948"/>
              <a:gd name="connsiteX2" fmla="*/ 2877504 w 12740736"/>
              <a:gd name="connsiteY2" fmla="*/ 2142993 h 10117948"/>
              <a:gd name="connsiteX3" fmla="*/ 3517493 w 12740736"/>
              <a:gd name="connsiteY3" fmla="*/ 9764500 h 10117948"/>
              <a:gd name="connsiteX4" fmla="*/ 1394941 w 12740736"/>
              <a:gd name="connsiteY4" fmla="*/ 8968869 h 10117948"/>
              <a:gd name="connsiteX5" fmla="*/ 303633 w 12740736"/>
              <a:gd name="connsiteY5" fmla="*/ 10023076 h 10117948"/>
              <a:gd name="connsiteX6" fmla="*/ 195724 w 12740736"/>
              <a:gd name="connsiteY6" fmla="*/ 9329810 h 10117948"/>
              <a:gd name="connsiteX7" fmla="*/ 0 w 12740736"/>
              <a:gd name="connsiteY7" fmla="*/ 9663742 h 10117948"/>
              <a:gd name="connsiteX0" fmla="*/ 12740736 w 12740736"/>
              <a:gd name="connsiteY0" fmla="*/ 457788 h 10450227"/>
              <a:gd name="connsiteX1" fmla="*/ 3675294 w 12740736"/>
              <a:gd name="connsiteY1" fmla="*/ 645221 h 10450227"/>
              <a:gd name="connsiteX2" fmla="*/ 2682951 w 12740736"/>
              <a:gd name="connsiteY2" fmla="*/ 8479774 h 10450227"/>
              <a:gd name="connsiteX3" fmla="*/ 3517493 w 12740736"/>
              <a:gd name="connsiteY3" fmla="*/ 10186864 h 10450227"/>
              <a:gd name="connsiteX4" fmla="*/ 1394941 w 12740736"/>
              <a:gd name="connsiteY4" fmla="*/ 9391233 h 10450227"/>
              <a:gd name="connsiteX5" fmla="*/ 303633 w 12740736"/>
              <a:gd name="connsiteY5" fmla="*/ 10445440 h 10450227"/>
              <a:gd name="connsiteX6" fmla="*/ 195724 w 12740736"/>
              <a:gd name="connsiteY6" fmla="*/ 9752174 h 10450227"/>
              <a:gd name="connsiteX7" fmla="*/ 0 w 12740736"/>
              <a:gd name="connsiteY7" fmla="*/ 10086106 h 10450227"/>
              <a:gd name="connsiteX0" fmla="*/ 12740736 w 12740736"/>
              <a:gd name="connsiteY0" fmla="*/ 457788 h 12449497"/>
              <a:gd name="connsiteX1" fmla="*/ 3675294 w 12740736"/>
              <a:gd name="connsiteY1" fmla="*/ 645221 h 12449497"/>
              <a:gd name="connsiteX2" fmla="*/ 2682951 w 12740736"/>
              <a:gd name="connsiteY2" fmla="*/ 8479774 h 12449497"/>
              <a:gd name="connsiteX3" fmla="*/ 4354071 w 12740736"/>
              <a:gd name="connsiteY3" fmla="*/ 12443681 h 12449497"/>
              <a:gd name="connsiteX4" fmla="*/ 1394941 w 12740736"/>
              <a:gd name="connsiteY4" fmla="*/ 9391233 h 12449497"/>
              <a:gd name="connsiteX5" fmla="*/ 303633 w 12740736"/>
              <a:gd name="connsiteY5" fmla="*/ 10445440 h 12449497"/>
              <a:gd name="connsiteX6" fmla="*/ 195724 w 12740736"/>
              <a:gd name="connsiteY6" fmla="*/ 9752174 h 12449497"/>
              <a:gd name="connsiteX7" fmla="*/ 0 w 12740736"/>
              <a:gd name="connsiteY7" fmla="*/ 10086106 h 12449497"/>
              <a:gd name="connsiteX0" fmla="*/ 12740736 w 12740736"/>
              <a:gd name="connsiteY0" fmla="*/ 457788 h 13712570"/>
              <a:gd name="connsiteX1" fmla="*/ 3675294 w 12740736"/>
              <a:gd name="connsiteY1" fmla="*/ 645221 h 13712570"/>
              <a:gd name="connsiteX2" fmla="*/ 2682951 w 12740736"/>
              <a:gd name="connsiteY2" fmla="*/ 8479774 h 13712570"/>
              <a:gd name="connsiteX3" fmla="*/ 2311262 w 12740736"/>
              <a:gd name="connsiteY3" fmla="*/ 13708276 h 13712570"/>
              <a:gd name="connsiteX4" fmla="*/ 1394941 w 12740736"/>
              <a:gd name="connsiteY4" fmla="*/ 9391233 h 13712570"/>
              <a:gd name="connsiteX5" fmla="*/ 303633 w 12740736"/>
              <a:gd name="connsiteY5" fmla="*/ 10445440 h 13712570"/>
              <a:gd name="connsiteX6" fmla="*/ 195724 w 12740736"/>
              <a:gd name="connsiteY6" fmla="*/ 9752174 h 13712570"/>
              <a:gd name="connsiteX7" fmla="*/ 0 w 12740736"/>
              <a:gd name="connsiteY7" fmla="*/ 10086106 h 13712570"/>
              <a:gd name="connsiteX0" fmla="*/ 12740736 w 12740736"/>
              <a:gd name="connsiteY0" fmla="*/ 1040833 h 17636939"/>
              <a:gd name="connsiteX1" fmla="*/ 3675294 w 12740736"/>
              <a:gd name="connsiteY1" fmla="*/ 1228266 h 17636939"/>
              <a:gd name="connsiteX2" fmla="*/ 4998134 w 12740736"/>
              <a:gd name="connsiteY2" fmla="*/ 16961678 h 17636939"/>
              <a:gd name="connsiteX3" fmla="*/ 2311262 w 12740736"/>
              <a:gd name="connsiteY3" fmla="*/ 14291321 h 17636939"/>
              <a:gd name="connsiteX4" fmla="*/ 1394941 w 12740736"/>
              <a:gd name="connsiteY4" fmla="*/ 9974278 h 17636939"/>
              <a:gd name="connsiteX5" fmla="*/ 303633 w 12740736"/>
              <a:gd name="connsiteY5" fmla="*/ 11028485 h 17636939"/>
              <a:gd name="connsiteX6" fmla="*/ 195724 w 12740736"/>
              <a:gd name="connsiteY6" fmla="*/ 10335219 h 17636939"/>
              <a:gd name="connsiteX7" fmla="*/ 0 w 12740736"/>
              <a:gd name="connsiteY7" fmla="*/ 10669151 h 17636939"/>
              <a:gd name="connsiteX0" fmla="*/ 12740736 w 12740736"/>
              <a:gd name="connsiteY0" fmla="*/ 1040833 h 17641285"/>
              <a:gd name="connsiteX1" fmla="*/ 3675294 w 12740736"/>
              <a:gd name="connsiteY1" fmla="*/ 1228266 h 17641285"/>
              <a:gd name="connsiteX2" fmla="*/ 4998134 w 12740736"/>
              <a:gd name="connsiteY2" fmla="*/ 16961678 h 17641285"/>
              <a:gd name="connsiteX3" fmla="*/ 2311262 w 12740736"/>
              <a:gd name="connsiteY3" fmla="*/ 14291321 h 17641285"/>
              <a:gd name="connsiteX4" fmla="*/ 1394941 w 12740736"/>
              <a:gd name="connsiteY4" fmla="*/ 9974278 h 17641285"/>
              <a:gd name="connsiteX5" fmla="*/ 303633 w 12740736"/>
              <a:gd name="connsiteY5" fmla="*/ 11028485 h 17641285"/>
              <a:gd name="connsiteX6" fmla="*/ 195724 w 12740736"/>
              <a:gd name="connsiteY6" fmla="*/ 10335219 h 17641285"/>
              <a:gd name="connsiteX7" fmla="*/ 0 w 12740736"/>
              <a:gd name="connsiteY7" fmla="*/ 10669151 h 17641285"/>
              <a:gd name="connsiteX0" fmla="*/ 13149298 w 13149298"/>
              <a:gd name="connsiteY0" fmla="*/ 1142709 h 17587519"/>
              <a:gd name="connsiteX1" fmla="*/ 3675294 w 13149298"/>
              <a:gd name="connsiteY1" fmla="*/ 1174500 h 17587519"/>
              <a:gd name="connsiteX2" fmla="*/ 4998134 w 13149298"/>
              <a:gd name="connsiteY2" fmla="*/ 16907912 h 17587519"/>
              <a:gd name="connsiteX3" fmla="*/ 2311262 w 13149298"/>
              <a:gd name="connsiteY3" fmla="*/ 14237555 h 17587519"/>
              <a:gd name="connsiteX4" fmla="*/ 1394941 w 13149298"/>
              <a:gd name="connsiteY4" fmla="*/ 9920512 h 17587519"/>
              <a:gd name="connsiteX5" fmla="*/ 303633 w 13149298"/>
              <a:gd name="connsiteY5" fmla="*/ 10974719 h 17587519"/>
              <a:gd name="connsiteX6" fmla="*/ 195724 w 13149298"/>
              <a:gd name="connsiteY6" fmla="*/ 10281453 h 17587519"/>
              <a:gd name="connsiteX7" fmla="*/ 0 w 13149298"/>
              <a:gd name="connsiteY7" fmla="*/ 10615385 h 17587519"/>
              <a:gd name="connsiteX0" fmla="*/ 13149298 w 13149298"/>
              <a:gd name="connsiteY0" fmla="*/ 0 h 16169531"/>
              <a:gd name="connsiteX1" fmla="*/ 3305643 w 13149298"/>
              <a:gd name="connsiteY1" fmla="*/ 4195230 h 16169531"/>
              <a:gd name="connsiteX2" fmla="*/ 4998134 w 13149298"/>
              <a:gd name="connsiteY2" fmla="*/ 15765203 h 16169531"/>
              <a:gd name="connsiteX3" fmla="*/ 2311262 w 13149298"/>
              <a:gd name="connsiteY3" fmla="*/ 13094846 h 16169531"/>
              <a:gd name="connsiteX4" fmla="*/ 1394941 w 13149298"/>
              <a:gd name="connsiteY4" fmla="*/ 8777803 h 16169531"/>
              <a:gd name="connsiteX5" fmla="*/ 303633 w 13149298"/>
              <a:gd name="connsiteY5" fmla="*/ 9832010 h 16169531"/>
              <a:gd name="connsiteX6" fmla="*/ 195724 w 13149298"/>
              <a:gd name="connsiteY6" fmla="*/ 9138744 h 16169531"/>
              <a:gd name="connsiteX7" fmla="*/ 0 w 13149298"/>
              <a:gd name="connsiteY7" fmla="*/ 9472676 h 16169531"/>
              <a:gd name="connsiteX0" fmla="*/ 14374984 w 14374984"/>
              <a:gd name="connsiteY0" fmla="*/ 0 h 16441905"/>
              <a:gd name="connsiteX1" fmla="*/ 3305643 w 14374984"/>
              <a:gd name="connsiteY1" fmla="*/ 4467604 h 16441905"/>
              <a:gd name="connsiteX2" fmla="*/ 4998134 w 14374984"/>
              <a:gd name="connsiteY2" fmla="*/ 16037577 h 16441905"/>
              <a:gd name="connsiteX3" fmla="*/ 2311262 w 14374984"/>
              <a:gd name="connsiteY3" fmla="*/ 13367220 h 16441905"/>
              <a:gd name="connsiteX4" fmla="*/ 1394941 w 14374984"/>
              <a:gd name="connsiteY4" fmla="*/ 9050177 h 16441905"/>
              <a:gd name="connsiteX5" fmla="*/ 303633 w 14374984"/>
              <a:gd name="connsiteY5" fmla="*/ 10104384 h 16441905"/>
              <a:gd name="connsiteX6" fmla="*/ 195724 w 14374984"/>
              <a:gd name="connsiteY6" fmla="*/ 9411118 h 16441905"/>
              <a:gd name="connsiteX7" fmla="*/ 0 w 14374984"/>
              <a:gd name="connsiteY7" fmla="*/ 9745050 h 16441905"/>
              <a:gd name="connsiteX0" fmla="*/ 14686269 w 14686269"/>
              <a:gd name="connsiteY0" fmla="*/ 0 h 17881599"/>
              <a:gd name="connsiteX1" fmla="*/ 3305643 w 14686269"/>
              <a:gd name="connsiteY1" fmla="*/ 5907298 h 17881599"/>
              <a:gd name="connsiteX2" fmla="*/ 4998134 w 14686269"/>
              <a:gd name="connsiteY2" fmla="*/ 17477271 h 17881599"/>
              <a:gd name="connsiteX3" fmla="*/ 2311262 w 14686269"/>
              <a:gd name="connsiteY3" fmla="*/ 14806914 h 17881599"/>
              <a:gd name="connsiteX4" fmla="*/ 1394941 w 14686269"/>
              <a:gd name="connsiteY4" fmla="*/ 10489871 h 17881599"/>
              <a:gd name="connsiteX5" fmla="*/ 303633 w 14686269"/>
              <a:gd name="connsiteY5" fmla="*/ 11544078 h 17881599"/>
              <a:gd name="connsiteX6" fmla="*/ 195724 w 14686269"/>
              <a:gd name="connsiteY6" fmla="*/ 10850812 h 17881599"/>
              <a:gd name="connsiteX7" fmla="*/ 0 w 14686269"/>
              <a:gd name="connsiteY7" fmla="*/ 11184744 h 17881599"/>
              <a:gd name="connsiteX0" fmla="*/ 14686269 w 14686269"/>
              <a:gd name="connsiteY0" fmla="*/ 197211 h 18344531"/>
              <a:gd name="connsiteX1" fmla="*/ 13013847 w 14686269"/>
              <a:gd name="connsiteY1" fmla="*/ 2018892 h 18344531"/>
              <a:gd name="connsiteX2" fmla="*/ 4998134 w 14686269"/>
              <a:gd name="connsiteY2" fmla="*/ 17674482 h 18344531"/>
              <a:gd name="connsiteX3" fmla="*/ 2311262 w 14686269"/>
              <a:gd name="connsiteY3" fmla="*/ 15004125 h 18344531"/>
              <a:gd name="connsiteX4" fmla="*/ 1394941 w 14686269"/>
              <a:gd name="connsiteY4" fmla="*/ 10687082 h 18344531"/>
              <a:gd name="connsiteX5" fmla="*/ 303633 w 14686269"/>
              <a:gd name="connsiteY5" fmla="*/ 11741289 h 18344531"/>
              <a:gd name="connsiteX6" fmla="*/ 195724 w 14686269"/>
              <a:gd name="connsiteY6" fmla="*/ 11048023 h 18344531"/>
              <a:gd name="connsiteX7" fmla="*/ 0 w 14686269"/>
              <a:gd name="connsiteY7" fmla="*/ 11381955 h 18344531"/>
              <a:gd name="connsiteX0" fmla="*/ 14686269 w 14686269"/>
              <a:gd name="connsiteY0" fmla="*/ 0 h 14838691"/>
              <a:gd name="connsiteX1" fmla="*/ 13013847 w 14686269"/>
              <a:gd name="connsiteY1" fmla="*/ 1821681 h 14838691"/>
              <a:gd name="connsiteX2" fmla="*/ 3538985 w 14686269"/>
              <a:gd name="connsiteY2" fmla="*/ 7866343 h 14838691"/>
              <a:gd name="connsiteX3" fmla="*/ 2311262 w 14686269"/>
              <a:gd name="connsiteY3" fmla="*/ 14806914 h 14838691"/>
              <a:gd name="connsiteX4" fmla="*/ 1394941 w 14686269"/>
              <a:gd name="connsiteY4" fmla="*/ 10489871 h 14838691"/>
              <a:gd name="connsiteX5" fmla="*/ 303633 w 14686269"/>
              <a:gd name="connsiteY5" fmla="*/ 11544078 h 14838691"/>
              <a:gd name="connsiteX6" fmla="*/ 195724 w 14686269"/>
              <a:gd name="connsiteY6" fmla="*/ 10850812 h 14838691"/>
              <a:gd name="connsiteX7" fmla="*/ 0 w 14686269"/>
              <a:gd name="connsiteY7" fmla="*/ 11184744 h 14838691"/>
              <a:gd name="connsiteX0" fmla="*/ 14686269 w 14686269"/>
              <a:gd name="connsiteY0" fmla="*/ 0 h 14896074"/>
              <a:gd name="connsiteX1" fmla="*/ 13013847 w 14686269"/>
              <a:gd name="connsiteY1" fmla="*/ 1821681 h 14896074"/>
              <a:gd name="connsiteX2" fmla="*/ 3324976 w 14686269"/>
              <a:gd name="connsiteY2" fmla="*/ 5823534 h 14896074"/>
              <a:gd name="connsiteX3" fmla="*/ 2311262 w 14686269"/>
              <a:gd name="connsiteY3" fmla="*/ 14806914 h 14896074"/>
              <a:gd name="connsiteX4" fmla="*/ 1394941 w 14686269"/>
              <a:gd name="connsiteY4" fmla="*/ 10489871 h 14896074"/>
              <a:gd name="connsiteX5" fmla="*/ 303633 w 14686269"/>
              <a:gd name="connsiteY5" fmla="*/ 11544078 h 14896074"/>
              <a:gd name="connsiteX6" fmla="*/ 195724 w 14686269"/>
              <a:gd name="connsiteY6" fmla="*/ 10850812 h 14896074"/>
              <a:gd name="connsiteX7" fmla="*/ 0 w 14686269"/>
              <a:gd name="connsiteY7" fmla="*/ 11184744 h 14896074"/>
              <a:gd name="connsiteX0" fmla="*/ 14686269 w 14686269"/>
              <a:gd name="connsiteY0" fmla="*/ 0 h 16723592"/>
              <a:gd name="connsiteX1" fmla="*/ 13013847 w 14686269"/>
              <a:gd name="connsiteY1" fmla="*/ 1821681 h 16723592"/>
              <a:gd name="connsiteX2" fmla="*/ 3324976 w 14686269"/>
              <a:gd name="connsiteY2" fmla="*/ 5823534 h 16723592"/>
              <a:gd name="connsiteX3" fmla="*/ 4937730 w 14686269"/>
              <a:gd name="connsiteY3" fmla="*/ 16655170 h 16723592"/>
              <a:gd name="connsiteX4" fmla="*/ 1394941 w 14686269"/>
              <a:gd name="connsiteY4" fmla="*/ 10489871 h 16723592"/>
              <a:gd name="connsiteX5" fmla="*/ 303633 w 14686269"/>
              <a:gd name="connsiteY5" fmla="*/ 11544078 h 16723592"/>
              <a:gd name="connsiteX6" fmla="*/ 195724 w 14686269"/>
              <a:gd name="connsiteY6" fmla="*/ 10850812 h 16723592"/>
              <a:gd name="connsiteX7" fmla="*/ 0 w 14686269"/>
              <a:gd name="connsiteY7" fmla="*/ 11184744 h 16723592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4686269" h="16739533">
                <a:moveTo>
                  <a:pt x="14686269" y="0"/>
                </a:moveTo>
                <a:cubicBezTo>
                  <a:pt x="14663232" y="7088"/>
                  <a:pt x="14695667" y="571112"/>
                  <a:pt x="13013847" y="1821681"/>
                </a:cubicBezTo>
                <a:cubicBezTo>
                  <a:pt x="10539881" y="3661275"/>
                  <a:pt x="5399638" y="2959039"/>
                  <a:pt x="3461164" y="5667891"/>
                </a:cubicBezTo>
                <a:cubicBezTo>
                  <a:pt x="1580523" y="8295926"/>
                  <a:pt x="4854083" y="12680290"/>
                  <a:pt x="4937730" y="16655170"/>
                </a:cubicBezTo>
                <a:cubicBezTo>
                  <a:pt x="4956125" y="17529313"/>
                  <a:pt x="2167290" y="11341719"/>
                  <a:pt x="1394941" y="10489871"/>
                </a:cubicBezTo>
                <a:cubicBezTo>
                  <a:pt x="622592" y="9638023"/>
                  <a:pt x="503503" y="11483921"/>
                  <a:pt x="303633" y="11544078"/>
                </a:cubicBezTo>
                <a:cubicBezTo>
                  <a:pt x="103764" y="11604235"/>
                  <a:pt x="231694" y="11081901"/>
                  <a:pt x="195724" y="10850812"/>
                </a:cubicBezTo>
                <a:cubicBezTo>
                  <a:pt x="193756" y="10856059"/>
                  <a:pt x="0" y="11184744"/>
                  <a:pt x="0" y="11184744"/>
                </a:cubicBezTo>
              </a:path>
            </a:pathLst>
          </a:custGeom>
          <a:noFill/>
          <a:ln w="295275">
            <a:solidFill>
              <a:srgbClr val="9E4EC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16" name="Picture 38" descr="A person in blue scrubs&#10;&#10;Description automatically generated">
            <a:extLst>
              <a:ext uri="{FF2B5EF4-FFF2-40B4-BE49-F238E27FC236}">
                <a16:creationId xmlns:a16="http://schemas.microsoft.com/office/drawing/2014/main" id="{4DBE7E17-4C43-90B1-693F-3DACA2FCD1D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8429" y="-5245989"/>
            <a:ext cx="13702416" cy="20553624"/>
          </a:xfrm>
          <a:prstGeom prst="rect">
            <a:avLst/>
          </a:prstGeom>
        </p:spPr>
      </p:pic>
      <p:sp>
        <p:nvSpPr>
          <p:cNvPr id="2" name="Espaço Reservado para Texto 12">
            <a:extLst>
              <a:ext uri="{FF2B5EF4-FFF2-40B4-BE49-F238E27FC236}">
                <a16:creationId xmlns:a16="http://schemas.microsoft.com/office/drawing/2014/main" id="{4EC1FC05-905A-A0AC-CFCE-18BA082631B9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67839" y="4399675"/>
            <a:ext cx="17409186" cy="2810464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6800" b="0" cap="none" spc="0">
                <a:ln>
                  <a:noFill/>
                </a:ln>
                <a:solidFill>
                  <a:schemeClr val="bg1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dirty="0" err="1"/>
              <a:t>Example</a:t>
            </a:r>
            <a:r>
              <a:rPr lang="pt-BR" dirty="0"/>
              <a:t> </a:t>
            </a:r>
            <a:r>
              <a:rPr lang="pt-BR" dirty="0" err="1"/>
              <a:t>Title</a:t>
            </a:r>
            <a:r>
              <a:rPr lang="pt-BR" dirty="0"/>
              <a:t> </a:t>
            </a:r>
            <a:r>
              <a:rPr lang="pt-BR" dirty="0" err="1"/>
              <a:t>Text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22434080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4">
            <a:extLst>
              <a:ext uri="{FF2B5EF4-FFF2-40B4-BE49-F238E27FC236}">
                <a16:creationId xmlns:a16="http://schemas.microsoft.com/office/drawing/2014/main" id="{0C98DE5D-DC25-D662-48FD-7BAE41D40D34}"/>
              </a:ext>
            </a:extLst>
          </p:cNvPr>
          <p:cNvSpPr/>
          <p:nvPr userDrawn="1"/>
        </p:nvSpPr>
        <p:spPr>
          <a:xfrm>
            <a:off x="7405966" y="1965655"/>
            <a:ext cx="14687429" cy="16740855"/>
          </a:xfrm>
          <a:custGeom>
            <a:avLst/>
            <a:gdLst>
              <a:gd name="connsiteX0" fmla="*/ 462517 w 462517"/>
              <a:gd name="connsiteY0" fmla="*/ 0 h 520995"/>
              <a:gd name="connsiteX1" fmla="*/ 393405 w 462517"/>
              <a:gd name="connsiteY1" fmla="*/ 21265 h 520995"/>
              <a:gd name="connsiteX2" fmla="*/ 255182 w 462517"/>
              <a:gd name="connsiteY2" fmla="*/ 127591 h 520995"/>
              <a:gd name="connsiteX3" fmla="*/ 116958 w 462517"/>
              <a:gd name="connsiteY3" fmla="*/ 297711 h 520995"/>
              <a:gd name="connsiteX4" fmla="*/ 37214 w 462517"/>
              <a:gd name="connsiteY4" fmla="*/ 435935 h 520995"/>
              <a:gd name="connsiteX5" fmla="*/ 15949 w 462517"/>
              <a:gd name="connsiteY5" fmla="*/ 478465 h 520995"/>
              <a:gd name="connsiteX6" fmla="*/ 5317 w 462517"/>
              <a:gd name="connsiteY6" fmla="*/ 505046 h 520995"/>
              <a:gd name="connsiteX7" fmla="*/ 0 w 462517"/>
              <a:gd name="connsiteY7" fmla="*/ 520995 h 520995"/>
              <a:gd name="connsiteX0" fmla="*/ 4165087 w 4165087"/>
              <a:gd name="connsiteY0" fmla="*/ 0 h 1450385"/>
              <a:gd name="connsiteX1" fmla="*/ 393405 w 4165087"/>
              <a:gd name="connsiteY1" fmla="*/ 950655 h 1450385"/>
              <a:gd name="connsiteX2" fmla="*/ 255182 w 4165087"/>
              <a:gd name="connsiteY2" fmla="*/ 1056981 h 1450385"/>
              <a:gd name="connsiteX3" fmla="*/ 116958 w 4165087"/>
              <a:gd name="connsiteY3" fmla="*/ 1227101 h 1450385"/>
              <a:gd name="connsiteX4" fmla="*/ 37214 w 4165087"/>
              <a:gd name="connsiteY4" fmla="*/ 1365325 h 1450385"/>
              <a:gd name="connsiteX5" fmla="*/ 15949 w 4165087"/>
              <a:gd name="connsiteY5" fmla="*/ 1407855 h 1450385"/>
              <a:gd name="connsiteX6" fmla="*/ 5317 w 4165087"/>
              <a:gd name="connsiteY6" fmla="*/ 1434436 h 1450385"/>
              <a:gd name="connsiteX7" fmla="*/ 0 w 4165087"/>
              <a:gd name="connsiteY7" fmla="*/ 1450385 h 1450385"/>
              <a:gd name="connsiteX0" fmla="*/ 4165087 w 4165087"/>
              <a:gd name="connsiteY0" fmla="*/ 883143 h 2333528"/>
              <a:gd name="connsiteX1" fmla="*/ 1052972 w 4165087"/>
              <a:gd name="connsiteY1" fmla="*/ 19988 h 2333528"/>
              <a:gd name="connsiteX2" fmla="*/ 255182 w 4165087"/>
              <a:gd name="connsiteY2" fmla="*/ 1940124 h 2333528"/>
              <a:gd name="connsiteX3" fmla="*/ 116958 w 4165087"/>
              <a:gd name="connsiteY3" fmla="*/ 2110244 h 2333528"/>
              <a:gd name="connsiteX4" fmla="*/ 37214 w 4165087"/>
              <a:gd name="connsiteY4" fmla="*/ 2248468 h 2333528"/>
              <a:gd name="connsiteX5" fmla="*/ 15949 w 4165087"/>
              <a:gd name="connsiteY5" fmla="*/ 2290998 h 2333528"/>
              <a:gd name="connsiteX6" fmla="*/ 5317 w 4165087"/>
              <a:gd name="connsiteY6" fmla="*/ 2317579 h 2333528"/>
              <a:gd name="connsiteX7" fmla="*/ 0 w 4165087"/>
              <a:gd name="connsiteY7" fmla="*/ 2333528 h 2333528"/>
              <a:gd name="connsiteX0" fmla="*/ 7118149 w 7118149"/>
              <a:gd name="connsiteY0" fmla="*/ 883143 h 4597043"/>
              <a:gd name="connsiteX1" fmla="*/ 4006034 w 7118149"/>
              <a:gd name="connsiteY1" fmla="*/ 19988 h 4597043"/>
              <a:gd name="connsiteX2" fmla="*/ 3208244 w 7118149"/>
              <a:gd name="connsiteY2" fmla="*/ 1940124 h 4597043"/>
              <a:gd name="connsiteX3" fmla="*/ 3070020 w 7118149"/>
              <a:gd name="connsiteY3" fmla="*/ 2110244 h 4597043"/>
              <a:gd name="connsiteX4" fmla="*/ 2990276 w 7118149"/>
              <a:gd name="connsiteY4" fmla="*/ 2248468 h 4597043"/>
              <a:gd name="connsiteX5" fmla="*/ 2969011 w 7118149"/>
              <a:gd name="connsiteY5" fmla="*/ 2290998 h 4597043"/>
              <a:gd name="connsiteX6" fmla="*/ 2958379 w 7118149"/>
              <a:gd name="connsiteY6" fmla="*/ 2317579 h 4597043"/>
              <a:gd name="connsiteX7" fmla="*/ 0 w 7118149"/>
              <a:gd name="connsiteY7" fmla="*/ 4597043 h 4597043"/>
              <a:gd name="connsiteX0" fmla="*/ 13071476 w 13071476"/>
              <a:gd name="connsiteY0" fmla="*/ 35424 h 4799912"/>
              <a:gd name="connsiteX1" fmla="*/ 4006034 w 13071476"/>
              <a:gd name="connsiteY1" fmla="*/ 222857 h 4799912"/>
              <a:gd name="connsiteX2" fmla="*/ 3208244 w 13071476"/>
              <a:gd name="connsiteY2" fmla="*/ 2142993 h 4799912"/>
              <a:gd name="connsiteX3" fmla="*/ 3070020 w 13071476"/>
              <a:gd name="connsiteY3" fmla="*/ 2313113 h 4799912"/>
              <a:gd name="connsiteX4" fmla="*/ 2990276 w 13071476"/>
              <a:gd name="connsiteY4" fmla="*/ 2451337 h 4799912"/>
              <a:gd name="connsiteX5" fmla="*/ 2969011 w 13071476"/>
              <a:gd name="connsiteY5" fmla="*/ 2493867 h 4799912"/>
              <a:gd name="connsiteX6" fmla="*/ 2958379 w 13071476"/>
              <a:gd name="connsiteY6" fmla="*/ 2520448 h 4799912"/>
              <a:gd name="connsiteX7" fmla="*/ 0 w 13071476"/>
              <a:gd name="connsiteY7" fmla="*/ 4799912 h 4799912"/>
              <a:gd name="connsiteX0" fmla="*/ 13071476 w 13071476"/>
              <a:gd name="connsiteY0" fmla="*/ 35424 h 9329814"/>
              <a:gd name="connsiteX1" fmla="*/ 4006034 w 13071476"/>
              <a:gd name="connsiteY1" fmla="*/ 222857 h 9329814"/>
              <a:gd name="connsiteX2" fmla="*/ 3208244 w 13071476"/>
              <a:gd name="connsiteY2" fmla="*/ 2142993 h 9329814"/>
              <a:gd name="connsiteX3" fmla="*/ 3070020 w 13071476"/>
              <a:gd name="connsiteY3" fmla="*/ 2313113 h 9329814"/>
              <a:gd name="connsiteX4" fmla="*/ 2990276 w 13071476"/>
              <a:gd name="connsiteY4" fmla="*/ 2451337 h 9329814"/>
              <a:gd name="connsiteX5" fmla="*/ 2969011 w 13071476"/>
              <a:gd name="connsiteY5" fmla="*/ 2493867 h 9329814"/>
              <a:gd name="connsiteX6" fmla="*/ 526464 w 13071476"/>
              <a:gd name="connsiteY6" fmla="*/ 9329810 h 9329814"/>
              <a:gd name="connsiteX7" fmla="*/ 0 w 13071476"/>
              <a:gd name="connsiteY7" fmla="*/ 4799912 h 9329814"/>
              <a:gd name="connsiteX0" fmla="*/ 12740736 w 12740736"/>
              <a:gd name="connsiteY0" fmla="*/ 35424 h 9663742"/>
              <a:gd name="connsiteX1" fmla="*/ 3675294 w 12740736"/>
              <a:gd name="connsiteY1" fmla="*/ 222857 h 9663742"/>
              <a:gd name="connsiteX2" fmla="*/ 2877504 w 12740736"/>
              <a:gd name="connsiteY2" fmla="*/ 2142993 h 9663742"/>
              <a:gd name="connsiteX3" fmla="*/ 2739280 w 12740736"/>
              <a:gd name="connsiteY3" fmla="*/ 2313113 h 9663742"/>
              <a:gd name="connsiteX4" fmla="*/ 2659536 w 12740736"/>
              <a:gd name="connsiteY4" fmla="*/ 2451337 h 9663742"/>
              <a:gd name="connsiteX5" fmla="*/ 2638271 w 12740736"/>
              <a:gd name="connsiteY5" fmla="*/ 2493867 h 9663742"/>
              <a:gd name="connsiteX6" fmla="*/ 195724 w 12740736"/>
              <a:gd name="connsiteY6" fmla="*/ 9329810 h 9663742"/>
              <a:gd name="connsiteX7" fmla="*/ 0 w 12740736"/>
              <a:gd name="connsiteY7" fmla="*/ 9663742 h 9663742"/>
              <a:gd name="connsiteX0" fmla="*/ 12740736 w 12740736"/>
              <a:gd name="connsiteY0" fmla="*/ 35424 h 10023076"/>
              <a:gd name="connsiteX1" fmla="*/ 3675294 w 12740736"/>
              <a:gd name="connsiteY1" fmla="*/ 222857 h 10023076"/>
              <a:gd name="connsiteX2" fmla="*/ 2877504 w 12740736"/>
              <a:gd name="connsiteY2" fmla="*/ 2142993 h 10023076"/>
              <a:gd name="connsiteX3" fmla="*/ 2739280 w 12740736"/>
              <a:gd name="connsiteY3" fmla="*/ 2313113 h 10023076"/>
              <a:gd name="connsiteX4" fmla="*/ 2659536 w 12740736"/>
              <a:gd name="connsiteY4" fmla="*/ 2451337 h 10023076"/>
              <a:gd name="connsiteX5" fmla="*/ 303633 w 12740736"/>
              <a:gd name="connsiteY5" fmla="*/ 10023076 h 10023076"/>
              <a:gd name="connsiteX6" fmla="*/ 195724 w 12740736"/>
              <a:gd name="connsiteY6" fmla="*/ 9329810 h 10023076"/>
              <a:gd name="connsiteX7" fmla="*/ 0 w 12740736"/>
              <a:gd name="connsiteY7" fmla="*/ 9663742 h 10023076"/>
              <a:gd name="connsiteX0" fmla="*/ 12740736 w 12740736"/>
              <a:gd name="connsiteY0" fmla="*/ 35424 h 10027863"/>
              <a:gd name="connsiteX1" fmla="*/ 3675294 w 12740736"/>
              <a:gd name="connsiteY1" fmla="*/ 222857 h 10027863"/>
              <a:gd name="connsiteX2" fmla="*/ 2877504 w 12740736"/>
              <a:gd name="connsiteY2" fmla="*/ 2142993 h 10027863"/>
              <a:gd name="connsiteX3" fmla="*/ 2739280 w 12740736"/>
              <a:gd name="connsiteY3" fmla="*/ 2313113 h 10027863"/>
              <a:gd name="connsiteX4" fmla="*/ 1394941 w 12740736"/>
              <a:gd name="connsiteY4" fmla="*/ 8968869 h 10027863"/>
              <a:gd name="connsiteX5" fmla="*/ 303633 w 12740736"/>
              <a:gd name="connsiteY5" fmla="*/ 10023076 h 10027863"/>
              <a:gd name="connsiteX6" fmla="*/ 195724 w 12740736"/>
              <a:gd name="connsiteY6" fmla="*/ 9329810 h 10027863"/>
              <a:gd name="connsiteX7" fmla="*/ 0 w 12740736"/>
              <a:gd name="connsiteY7" fmla="*/ 9663742 h 10027863"/>
              <a:gd name="connsiteX0" fmla="*/ 12740736 w 12740736"/>
              <a:gd name="connsiteY0" fmla="*/ 35424 h 10117948"/>
              <a:gd name="connsiteX1" fmla="*/ 3675294 w 12740736"/>
              <a:gd name="connsiteY1" fmla="*/ 222857 h 10117948"/>
              <a:gd name="connsiteX2" fmla="*/ 2877504 w 12740736"/>
              <a:gd name="connsiteY2" fmla="*/ 2142993 h 10117948"/>
              <a:gd name="connsiteX3" fmla="*/ 3517493 w 12740736"/>
              <a:gd name="connsiteY3" fmla="*/ 9764500 h 10117948"/>
              <a:gd name="connsiteX4" fmla="*/ 1394941 w 12740736"/>
              <a:gd name="connsiteY4" fmla="*/ 8968869 h 10117948"/>
              <a:gd name="connsiteX5" fmla="*/ 303633 w 12740736"/>
              <a:gd name="connsiteY5" fmla="*/ 10023076 h 10117948"/>
              <a:gd name="connsiteX6" fmla="*/ 195724 w 12740736"/>
              <a:gd name="connsiteY6" fmla="*/ 9329810 h 10117948"/>
              <a:gd name="connsiteX7" fmla="*/ 0 w 12740736"/>
              <a:gd name="connsiteY7" fmla="*/ 9663742 h 10117948"/>
              <a:gd name="connsiteX0" fmla="*/ 12740736 w 12740736"/>
              <a:gd name="connsiteY0" fmla="*/ 457788 h 10450227"/>
              <a:gd name="connsiteX1" fmla="*/ 3675294 w 12740736"/>
              <a:gd name="connsiteY1" fmla="*/ 645221 h 10450227"/>
              <a:gd name="connsiteX2" fmla="*/ 2682951 w 12740736"/>
              <a:gd name="connsiteY2" fmla="*/ 8479774 h 10450227"/>
              <a:gd name="connsiteX3" fmla="*/ 3517493 w 12740736"/>
              <a:gd name="connsiteY3" fmla="*/ 10186864 h 10450227"/>
              <a:gd name="connsiteX4" fmla="*/ 1394941 w 12740736"/>
              <a:gd name="connsiteY4" fmla="*/ 9391233 h 10450227"/>
              <a:gd name="connsiteX5" fmla="*/ 303633 w 12740736"/>
              <a:gd name="connsiteY5" fmla="*/ 10445440 h 10450227"/>
              <a:gd name="connsiteX6" fmla="*/ 195724 w 12740736"/>
              <a:gd name="connsiteY6" fmla="*/ 9752174 h 10450227"/>
              <a:gd name="connsiteX7" fmla="*/ 0 w 12740736"/>
              <a:gd name="connsiteY7" fmla="*/ 10086106 h 10450227"/>
              <a:gd name="connsiteX0" fmla="*/ 12740736 w 12740736"/>
              <a:gd name="connsiteY0" fmla="*/ 457788 h 12449497"/>
              <a:gd name="connsiteX1" fmla="*/ 3675294 w 12740736"/>
              <a:gd name="connsiteY1" fmla="*/ 645221 h 12449497"/>
              <a:gd name="connsiteX2" fmla="*/ 2682951 w 12740736"/>
              <a:gd name="connsiteY2" fmla="*/ 8479774 h 12449497"/>
              <a:gd name="connsiteX3" fmla="*/ 4354071 w 12740736"/>
              <a:gd name="connsiteY3" fmla="*/ 12443681 h 12449497"/>
              <a:gd name="connsiteX4" fmla="*/ 1394941 w 12740736"/>
              <a:gd name="connsiteY4" fmla="*/ 9391233 h 12449497"/>
              <a:gd name="connsiteX5" fmla="*/ 303633 w 12740736"/>
              <a:gd name="connsiteY5" fmla="*/ 10445440 h 12449497"/>
              <a:gd name="connsiteX6" fmla="*/ 195724 w 12740736"/>
              <a:gd name="connsiteY6" fmla="*/ 9752174 h 12449497"/>
              <a:gd name="connsiteX7" fmla="*/ 0 w 12740736"/>
              <a:gd name="connsiteY7" fmla="*/ 10086106 h 12449497"/>
              <a:gd name="connsiteX0" fmla="*/ 12740736 w 12740736"/>
              <a:gd name="connsiteY0" fmla="*/ 457788 h 13712570"/>
              <a:gd name="connsiteX1" fmla="*/ 3675294 w 12740736"/>
              <a:gd name="connsiteY1" fmla="*/ 645221 h 13712570"/>
              <a:gd name="connsiteX2" fmla="*/ 2682951 w 12740736"/>
              <a:gd name="connsiteY2" fmla="*/ 8479774 h 13712570"/>
              <a:gd name="connsiteX3" fmla="*/ 2311262 w 12740736"/>
              <a:gd name="connsiteY3" fmla="*/ 13708276 h 13712570"/>
              <a:gd name="connsiteX4" fmla="*/ 1394941 w 12740736"/>
              <a:gd name="connsiteY4" fmla="*/ 9391233 h 13712570"/>
              <a:gd name="connsiteX5" fmla="*/ 303633 w 12740736"/>
              <a:gd name="connsiteY5" fmla="*/ 10445440 h 13712570"/>
              <a:gd name="connsiteX6" fmla="*/ 195724 w 12740736"/>
              <a:gd name="connsiteY6" fmla="*/ 9752174 h 13712570"/>
              <a:gd name="connsiteX7" fmla="*/ 0 w 12740736"/>
              <a:gd name="connsiteY7" fmla="*/ 10086106 h 13712570"/>
              <a:gd name="connsiteX0" fmla="*/ 12740736 w 12740736"/>
              <a:gd name="connsiteY0" fmla="*/ 1040833 h 17636939"/>
              <a:gd name="connsiteX1" fmla="*/ 3675294 w 12740736"/>
              <a:gd name="connsiteY1" fmla="*/ 1228266 h 17636939"/>
              <a:gd name="connsiteX2" fmla="*/ 4998134 w 12740736"/>
              <a:gd name="connsiteY2" fmla="*/ 16961678 h 17636939"/>
              <a:gd name="connsiteX3" fmla="*/ 2311262 w 12740736"/>
              <a:gd name="connsiteY3" fmla="*/ 14291321 h 17636939"/>
              <a:gd name="connsiteX4" fmla="*/ 1394941 w 12740736"/>
              <a:gd name="connsiteY4" fmla="*/ 9974278 h 17636939"/>
              <a:gd name="connsiteX5" fmla="*/ 303633 w 12740736"/>
              <a:gd name="connsiteY5" fmla="*/ 11028485 h 17636939"/>
              <a:gd name="connsiteX6" fmla="*/ 195724 w 12740736"/>
              <a:gd name="connsiteY6" fmla="*/ 10335219 h 17636939"/>
              <a:gd name="connsiteX7" fmla="*/ 0 w 12740736"/>
              <a:gd name="connsiteY7" fmla="*/ 10669151 h 17636939"/>
              <a:gd name="connsiteX0" fmla="*/ 12740736 w 12740736"/>
              <a:gd name="connsiteY0" fmla="*/ 1040833 h 17641285"/>
              <a:gd name="connsiteX1" fmla="*/ 3675294 w 12740736"/>
              <a:gd name="connsiteY1" fmla="*/ 1228266 h 17641285"/>
              <a:gd name="connsiteX2" fmla="*/ 4998134 w 12740736"/>
              <a:gd name="connsiteY2" fmla="*/ 16961678 h 17641285"/>
              <a:gd name="connsiteX3" fmla="*/ 2311262 w 12740736"/>
              <a:gd name="connsiteY3" fmla="*/ 14291321 h 17641285"/>
              <a:gd name="connsiteX4" fmla="*/ 1394941 w 12740736"/>
              <a:gd name="connsiteY4" fmla="*/ 9974278 h 17641285"/>
              <a:gd name="connsiteX5" fmla="*/ 303633 w 12740736"/>
              <a:gd name="connsiteY5" fmla="*/ 11028485 h 17641285"/>
              <a:gd name="connsiteX6" fmla="*/ 195724 w 12740736"/>
              <a:gd name="connsiteY6" fmla="*/ 10335219 h 17641285"/>
              <a:gd name="connsiteX7" fmla="*/ 0 w 12740736"/>
              <a:gd name="connsiteY7" fmla="*/ 10669151 h 17641285"/>
              <a:gd name="connsiteX0" fmla="*/ 13149298 w 13149298"/>
              <a:gd name="connsiteY0" fmla="*/ 1142709 h 17587519"/>
              <a:gd name="connsiteX1" fmla="*/ 3675294 w 13149298"/>
              <a:gd name="connsiteY1" fmla="*/ 1174500 h 17587519"/>
              <a:gd name="connsiteX2" fmla="*/ 4998134 w 13149298"/>
              <a:gd name="connsiteY2" fmla="*/ 16907912 h 17587519"/>
              <a:gd name="connsiteX3" fmla="*/ 2311262 w 13149298"/>
              <a:gd name="connsiteY3" fmla="*/ 14237555 h 17587519"/>
              <a:gd name="connsiteX4" fmla="*/ 1394941 w 13149298"/>
              <a:gd name="connsiteY4" fmla="*/ 9920512 h 17587519"/>
              <a:gd name="connsiteX5" fmla="*/ 303633 w 13149298"/>
              <a:gd name="connsiteY5" fmla="*/ 10974719 h 17587519"/>
              <a:gd name="connsiteX6" fmla="*/ 195724 w 13149298"/>
              <a:gd name="connsiteY6" fmla="*/ 10281453 h 17587519"/>
              <a:gd name="connsiteX7" fmla="*/ 0 w 13149298"/>
              <a:gd name="connsiteY7" fmla="*/ 10615385 h 17587519"/>
              <a:gd name="connsiteX0" fmla="*/ 13149298 w 13149298"/>
              <a:gd name="connsiteY0" fmla="*/ 0 h 16169531"/>
              <a:gd name="connsiteX1" fmla="*/ 3305643 w 13149298"/>
              <a:gd name="connsiteY1" fmla="*/ 4195230 h 16169531"/>
              <a:gd name="connsiteX2" fmla="*/ 4998134 w 13149298"/>
              <a:gd name="connsiteY2" fmla="*/ 15765203 h 16169531"/>
              <a:gd name="connsiteX3" fmla="*/ 2311262 w 13149298"/>
              <a:gd name="connsiteY3" fmla="*/ 13094846 h 16169531"/>
              <a:gd name="connsiteX4" fmla="*/ 1394941 w 13149298"/>
              <a:gd name="connsiteY4" fmla="*/ 8777803 h 16169531"/>
              <a:gd name="connsiteX5" fmla="*/ 303633 w 13149298"/>
              <a:gd name="connsiteY5" fmla="*/ 9832010 h 16169531"/>
              <a:gd name="connsiteX6" fmla="*/ 195724 w 13149298"/>
              <a:gd name="connsiteY6" fmla="*/ 9138744 h 16169531"/>
              <a:gd name="connsiteX7" fmla="*/ 0 w 13149298"/>
              <a:gd name="connsiteY7" fmla="*/ 9472676 h 16169531"/>
              <a:gd name="connsiteX0" fmla="*/ 14374984 w 14374984"/>
              <a:gd name="connsiteY0" fmla="*/ 0 h 16441905"/>
              <a:gd name="connsiteX1" fmla="*/ 3305643 w 14374984"/>
              <a:gd name="connsiteY1" fmla="*/ 4467604 h 16441905"/>
              <a:gd name="connsiteX2" fmla="*/ 4998134 w 14374984"/>
              <a:gd name="connsiteY2" fmla="*/ 16037577 h 16441905"/>
              <a:gd name="connsiteX3" fmla="*/ 2311262 w 14374984"/>
              <a:gd name="connsiteY3" fmla="*/ 13367220 h 16441905"/>
              <a:gd name="connsiteX4" fmla="*/ 1394941 w 14374984"/>
              <a:gd name="connsiteY4" fmla="*/ 9050177 h 16441905"/>
              <a:gd name="connsiteX5" fmla="*/ 303633 w 14374984"/>
              <a:gd name="connsiteY5" fmla="*/ 10104384 h 16441905"/>
              <a:gd name="connsiteX6" fmla="*/ 195724 w 14374984"/>
              <a:gd name="connsiteY6" fmla="*/ 9411118 h 16441905"/>
              <a:gd name="connsiteX7" fmla="*/ 0 w 14374984"/>
              <a:gd name="connsiteY7" fmla="*/ 9745050 h 16441905"/>
              <a:gd name="connsiteX0" fmla="*/ 14686269 w 14686269"/>
              <a:gd name="connsiteY0" fmla="*/ 0 h 17881599"/>
              <a:gd name="connsiteX1" fmla="*/ 3305643 w 14686269"/>
              <a:gd name="connsiteY1" fmla="*/ 5907298 h 17881599"/>
              <a:gd name="connsiteX2" fmla="*/ 4998134 w 14686269"/>
              <a:gd name="connsiteY2" fmla="*/ 17477271 h 17881599"/>
              <a:gd name="connsiteX3" fmla="*/ 2311262 w 14686269"/>
              <a:gd name="connsiteY3" fmla="*/ 14806914 h 17881599"/>
              <a:gd name="connsiteX4" fmla="*/ 1394941 w 14686269"/>
              <a:gd name="connsiteY4" fmla="*/ 10489871 h 17881599"/>
              <a:gd name="connsiteX5" fmla="*/ 303633 w 14686269"/>
              <a:gd name="connsiteY5" fmla="*/ 11544078 h 17881599"/>
              <a:gd name="connsiteX6" fmla="*/ 195724 w 14686269"/>
              <a:gd name="connsiteY6" fmla="*/ 10850812 h 17881599"/>
              <a:gd name="connsiteX7" fmla="*/ 0 w 14686269"/>
              <a:gd name="connsiteY7" fmla="*/ 11184744 h 17881599"/>
              <a:gd name="connsiteX0" fmla="*/ 14686269 w 14686269"/>
              <a:gd name="connsiteY0" fmla="*/ 197211 h 18344531"/>
              <a:gd name="connsiteX1" fmla="*/ 13013847 w 14686269"/>
              <a:gd name="connsiteY1" fmla="*/ 2018892 h 18344531"/>
              <a:gd name="connsiteX2" fmla="*/ 4998134 w 14686269"/>
              <a:gd name="connsiteY2" fmla="*/ 17674482 h 18344531"/>
              <a:gd name="connsiteX3" fmla="*/ 2311262 w 14686269"/>
              <a:gd name="connsiteY3" fmla="*/ 15004125 h 18344531"/>
              <a:gd name="connsiteX4" fmla="*/ 1394941 w 14686269"/>
              <a:gd name="connsiteY4" fmla="*/ 10687082 h 18344531"/>
              <a:gd name="connsiteX5" fmla="*/ 303633 w 14686269"/>
              <a:gd name="connsiteY5" fmla="*/ 11741289 h 18344531"/>
              <a:gd name="connsiteX6" fmla="*/ 195724 w 14686269"/>
              <a:gd name="connsiteY6" fmla="*/ 11048023 h 18344531"/>
              <a:gd name="connsiteX7" fmla="*/ 0 w 14686269"/>
              <a:gd name="connsiteY7" fmla="*/ 11381955 h 18344531"/>
              <a:gd name="connsiteX0" fmla="*/ 14686269 w 14686269"/>
              <a:gd name="connsiteY0" fmla="*/ 0 h 14838691"/>
              <a:gd name="connsiteX1" fmla="*/ 13013847 w 14686269"/>
              <a:gd name="connsiteY1" fmla="*/ 1821681 h 14838691"/>
              <a:gd name="connsiteX2" fmla="*/ 3538985 w 14686269"/>
              <a:gd name="connsiteY2" fmla="*/ 7866343 h 14838691"/>
              <a:gd name="connsiteX3" fmla="*/ 2311262 w 14686269"/>
              <a:gd name="connsiteY3" fmla="*/ 14806914 h 14838691"/>
              <a:gd name="connsiteX4" fmla="*/ 1394941 w 14686269"/>
              <a:gd name="connsiteY4" fmla="*/ 10489871 h 14838691"/>
              <a:gd name="connsiteX5" fmla="*/ 303633 w 14686269"/>
              <a:gd name="connsiteY5" fmla="*/ 11544078 h 14838691"/>
              <a:gd name="connsiteX6" fmla="*/ 195724 w 14686269"/>
              <a:gd name="connsiteY6" fmla="*/ 10850812 h 14838691"/>
              <a:gd name="connsiteX7" fmla="*/ 0 w 14686269"/>
              <a:gd name="connsiteY7" fmla="*/ 11184744 h 14838691"/>
              <a:gd name="connsiteX0" fmla="*/ 14686269 w 14686269"/>
              <a:gd name="connsiteY0" fmla="*/ 0 h 14896074"/>
              <a:gd name="connsiteX1" fmla="*/ 13013847 w 14686269"/>
              <a:gd name="connsiteY1" fmla="*/ 1821681 h 14896074"/>
              <a:gd name="connsiteX2" fmla="*/ 3324976 w 14686269"/>
              <a:gd name="connsiteY2" fmla="*/ 5823534 h 14896074"/>
              <a:gd name="connsiteX3" fmla="*/ 2311262 w 14686269"/>
              <a:gd name="connsiteY3" fmla="*/ 14806914 h 14896074"/>
              <a:gd name="connsiteX4" fmla="*/ 1394941 w 14686269"/>
              <a:gd name="connsiteY4" fmla="*/ 10489871 h 14896074"/>
              <a:gd name="connsiteX5" fmla="*/ 303633 w 14686269"/>
              <a:gd name="connsiteY5" fmla="*/ 11544078 h 14896074"/>
              <a:gd name="connsiteX6" fmla="*/ 195724 w 14686269"/>
              <a:gd name="connsiteY6" fmla="*/ 10850812 h 14896074"/>
              <a:gd name="connsiteX7" fmla="*/ 0 w 14686269"/>
              <a:gd name="connsiteY7" fmla="*/ 11184744 h 14896074"/>
              <a:gd name="connsiteX0" fmla="*/ 14686269 w 14686269"/>
              <a:gd name="connsiteY0" fmla="*/ 0 h 16723592"/>
              <a:gd name="connsiteX1" fmla="*/ 13013847 w 14686269"/>
              <a:gd name="connsiteY1" fmla="*/ 1821681 h 16723592"/>
              <a:gd name="connsiteX2" fmla="*/ 3324976 w 14686269"/>
              <a:gd name="connsiteY2" fmla="*/ 5823534 h 16723592"/>
              <a:gd name="connsiteX3" fmla="*/ 4937730 w 14686269"/>
              <a:gd name="connsiteY3" fmla="*/ 16655170 h 16723592"/>
              <a:gd name="connsiteX4" fmla="*/ 1394941 w 14686269"/>
              <a:gd name="connsiteY4" fmla="*/ 10489871 h 16723592"/>
              <a:gd name="connsiteX5" fmla="*/ 303633 w 14686269"/>
              <a:gd name="connsiteY5" fmla="*/ 11544078 h 16723592"/>
              <a:gd name="connsiteX6" fmla="*/ 195724 w 14686269"/>
              <a:gd name="connsiteY6" fmla="*/ 10850812 h 16723592"/>
              <a:gd name="connsiteX7" fmla="*/ 0 w 14686269"/>
              <a:gd name="connsiteY7" fmla="*/ 11184744 h 16723592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4686269" h="16739533">
                <a:moveTo>
                  <a:pt x="14686269" y="0"/>
                </a:moveTo>
                <a:cubicBezTo>
                  <a:pt x="14663232" y="7088"/>
                  <a:pt x="14695667" y="571112"/>
                  <a:pt x="13013847" y="1821681"/>
                </a:cubicBezTo>
                <a:cubicBezTo>
                  <a:pt x="10539881" y="3661275"/>
                  <a:pt x="5399638" y="2959039"/>
                  <a:pt x="3461164" y="5667891"/>
                </a:cubicBezTo>
                <a:cubicBezTo>
                  <a:pt x="1580523" y="8295926"/>
                  <a:pt x="4854083" y="12680290"/>
                  <a:pt x="4937730" y="16655170"/>
                </a:cubicBezTo>
                <a:cubicBezTo>
                  <a:pt x="4956125" y="17529313"/>
                  <a:pt x="2167290" y="11341719"/>
                  <a:pt x="1394941" y="10489871"/>
                </a:cubicBezTo>
                <a:cubicBezTo>
                  <a:pt x="622592" y="9638023"/>
                  <a:pt x="503503" y="11483921"/>
                  <a:pt x="303633" y="11544078"/>
                </a:cubicBezTo>
                <a:cubicBezTo>
                  <a:pt x="103764" y="11604235"/>
                  <a:pt x="231694" y="11081901"/>
                  <a:pt x="195724" y="10850812"/>
                </a:cubicBezTo>
                <a:cubicBezTo>
                  <a:pt x="193756" y="10856059"/>
                  <a:pt x="0" y="11184744"/>
                  <a:pt x="0" y="11184744"/>
                </a:cubicBezTo>
              </a:path>
            </a:pathLst>
          </a:custGeom>
          <a:noFill/>
          <a:ln w="295275">
            <a:solidFill>
              <a:srgbClr val="7EB0D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10" name="Picture 38" descr="A person in blue scrubs&#10;&#10;Description automatically generated">
            <a:extLst>
              <a:ext uri="{FF2B5EF4-FFF2-40B4-BE49-F238E27FC236}">
                <a16:creationId xmlns:a16="http://schemas.microsoft.com/office/drawing/2014/main" id="{DABB7111-9CB4-401D-25B3-03242A58CA6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8429" y="-5245989"/>
            <a:ext cx="13702416" cy="20553624"/>
          </a:xfrm>
          <a:prstGeom prst="rect">
            <a:avLst/>
          </a:prstGeom>
        </p:spPr>
      </p:pic>
      <p:sp>
        <p:nvSpPr>
          <p:cNvPr id="11" name="Espaço Reservado para Texto 12">
            <a:extLst>
              <a:ext uri="{FF2B5EF4-FFF2-40B4-BE49-F238E27FC236}">
                <a16:creationId xmlns:a16="http://schemas.microsoft.com/office/drawing/2014/main" id="{66E96822-215A-B2BF-C4C3-A7E5C7DEE31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67839" y="4399675"/>
            <a:ext cx="17409186" cy="2810464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6800" b="0" cap="none" spc="0">
                <a:ln>
                  <a:noFill/>
                </a:ln>
                <a:solidFill>
                  <a:schemeClr val="bg1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dirty="0" err="1"/>
              <a:t>Example</a:t>
            </a:r>
            <a:r>
              <a:rPr lang="pt-BR" dirty="0"/>
              <a:t> </a:t>
            </a:r>
            <a:r>
              <a:rPr lang="pt-BR" dirty="0" err="1"/>
              <a:t>Title</a:t>
            </a:r>
            <a:r>
              <a:rPr lang="pt-BR" dirty="0"/>
              <a:t> </a:t>
            </a:r>
            <a:r>
              <a:rPr lang="pt-BR" dirty="0" err="1"/>
              <a:t>Text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410193084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4">
            <a:extLst>
              <a:ext uri="{FF2B5EF4-FFF2-40B4-BE49-F238E27FC236}">
                <a16:creationId xmlns:a16="http://schemas.microsoft.com/office/drawing/2014/main" id="{D526452F-045C-ED61-45AA-43C2A3266F68}"/>
              </a:ext>
            </a:extLst>
          </p:cNvPr>
          <p:cNvSpPr/>
          <p:nvPr userDrawn="1"/>
        </p:nvSpPr>
        <p:spPr>
          <a:xfrm>
            <a:off x="7405966" y="1965655"/>
            <a:ext cx="14687429" cy="16740855"/>
          </a:xfrm>
          <a:custGeom>
            <a:avLst/>
            <a:gdLst>
              <a:gd name="connsiteX0" fmla="*/ 462517 w 462517"/>
              <a:gd name="connsiteY0" fmla="*/ 0 h 520995"/>
              <a:gd name="connsiteX1" fmla="*/ 393405 w 462517"/>
              <a:gd name="connsiteY1" fmla="*/ 21265 h 520995"/>
              <a:gd name="connsiteX2" fmla="*/ 255182 w 462517"/>
              <a:gd name="connsiteY2" fmla="*/ 127591 h 520995"/>
              <a:gd name="connsiteX3" fmla="*/ 116958 w 462517"/>
              <a:gd name="connsiteY3" fmla="*/ 297711 h 520995"/>
              <a:gd name="connsiteX4" fmla="*/ 37214 w 462517"/>
              <a:gd name="connsiteY4" fmla="*/ 435935 h 520995"/>
              <a:gd name="connsiteX5" fmla="*/ 15949 w 462517"/>
              <a:gd name="connsiteY5" fmla="*/ 478465 h 520995"/>
              <a:gd name="connsiteX6" fmla="*/ 5317 w 462517"/>
              <a:gd name="connsiteY6" fmla="*/ 505046 h 520995"/>
              <a:gd name="connsiteX7" fmla="*/ 0 w 462517"/>
              <a:gd name="connsiteY7" fmla="*/ 520995 h 520995"/>
              <a:gd name="connsiteX0" fmla="*/ 4165087 w 4165087"/>
              <a:gd name="connsiteY0" fmla="*/ 0 h 1450385"/>
              <a:gd name="connsiteX1" fmla="*/ 393405 w 4165087"/>
              <a:gd name="connsiteY1" fmla="*/ 950655 h 1450385"/>
              <a:gd name="connsiteX2" fmla="*/ 255182 w 4165087"/>
              <a:gd name="connsiteY2" fmla="*/ 1056981 h 1450385"/>
              <a:gd name="connsiteX3" fmla="*/ 116958 w 4165087"/>
              <a:gd name="connsiteY3" fmla="*/ 1227101 h 1450385"/>
              <a:gd name="connsiteX4" fmla="*/ 37214 w 4165087"/>
              <a:gd name="connsiteY4" fmla="*/ 1365325 h 1450385"/>
              <a:gd name="connsiteX5" fmla="*/ 15949 w 4165087"/>
              <a:gd name="connsiteY5" fmla="*/ 1407855 h 1450385"/>
              <a:gd name="connsiteX6" fmla="*/ 5317 w 4165087"/>
              <a:gd name="connsiteY6" fmla="*/ 1434436 h 1450385"/>
              <a:gd name="connsiteX7" fmla="*/ 0 w 4165087"/>
              <a:gd name="connsiteY7" fmla="*/ 1450385 h 1450385"/>
              <a:gd name="connsiteX0" fmla="*/ 4165087 w 4165087"/>
              <a:gd name="connsiteY0" fmla="*/ 883143 h 2333528"/>
              <a:gd name="connsiteX1" fmla="*/ 1052972 w 4165087"/>
              <a:gd name="connsiteY1" fmla="*/ 19988 h 2333528"/>
              <a:gd name="connsiteX2" fmla="*/ 255182 w 4165087"/>
              <a:gd name="connsiteY2" fmla="*/ 1940124 h 2333528"/>
              <a:gd name="connsiteX3" fmla="*/ 116958 w 4165087"/>
              <a:gd name="connsiteY3" fmla="*/ 2110244 h 2333528"/>
              <a:gd name="connsiteX4" fmla="*/ 37214 w 4165087"/>
              <a:gd name="connsiteY4" fmla="*/ 2248468 h 2333528"/>
              <a:gd name="connsiteX5" fmla="*/ 15949 w 4165087"/>
              <a:gd name="connsiteY5" fmla="*/ 2290998 h 2333528"/>
              <a:gd name="connsiteX6" fmla="*/ 5317 w 4165087"/>
              <a:gd name="connsiteY6" fmla="*/ 2317579 h 2333528"/>
              <a:gd name="connsiteX7" fmla="*/ 0 w 4165087"/>
              <a:gd name="connsiteY7" fmla="*/ 2333528 h 2333528"/>
              <a:gd name="connsiteX0" fmla="*/ 7118149 w 7118149"/>
              <a:gd name="connsiteY0" fmla="*/ 883143 h 4597043"/>
              <a:gd name="connsiteX1" fmla="*/ 4006034 w 7118149"/>
              <a:gd name="connsiteY1" fmla="*/ 19988 h 4597043"/>
              <a:gd name="connsiteX2" fmla="*/ 3208244 w 7118149"/>
              <a:gd name="connsiteY2" fmla="*/ 1940124 h 4597043"/>
              <a:gd name="connsiteX3" fmla="*/ 3070020 w 7118149"/>
              <a:gd name="connsiteY3" fmla="*/ 2110244 h 4597043"/>
              <a:gd name="connsiteX4" fmla="*/ 2990276 w 7118149"/>
              <a:gd name="connsiteY4" fmla="*/ 2248468 h 4597043"/>
              <a:gd name="connsiteX5" fmla="*/ 2969011 w 7118149"/>
              <a:gd name="connsiteY5" fmla="*/ 2290998 h 4597043"/>
              <a:gd name="connsiteX6" fmla="*/ 2958379 w 7118149"/>
              <a:gd name="connsiteY6" fmla="*/ 2317579 h 4597043"/>
              <a:gd name="connsiteX7" fmla="*/ 0 w 7118149"/>
              <a:gd name="connsiteY7" fmla="*/ 4597043 h 4597043"/>
              <a:gd name="connsiteX0" fmla="*/ 13071476 w 13071476"/>
              <a:gd name="connsiteY0" fmla="*/ 35424 h 4799912"/>
              <a:gd name="connsiteX1" fmla="*/ 4006034 w 13071476"/>
              <a:gd name="connsiteY1" fmla="*/ 222857 h 4799912"/>
              <a:gd name="connsiteX2" fmla="*/ 3208244 w 13071476"/>
              <a:gd name="connsiteY2" fmla="*/ 2142993 h 4799912"/>
              <a:gd name="connsiteX3" fmla="*/ 3070020 w 13071476"/>
              <a:gd name="connsiteY3" fmla="*/ 2313113 h 4799912"/>
              <a:gd name="connsiteX4" fmla="*/ 2990276 w 13071476"/>
              <a:gd name="connsiteY4" fmla="*/ 2451337 h 4799912"/>
              <a:gd name="connsiteX5" fmla="*/ 2969011 w 13071476"/>
              <a:gd name="connsiteY5" fmla="*/ 2493867 h 4799912"/>
              <a:gd name="connsiteX6" fmla="*/ 2958379 w 13071476"/>
              <a:gd name="connsiteY6" fmla="*/ 2520448 h 4799912"/>
              <a:gd name="connsiteX7" fmla="*/ 0 w 13071476"/>
              <a:gd name="connsiteY7" fmla="*/ 4799912 h 4799912"/>
              <a:gd name="connsiteX0" fmla="*/ 13071476 w 13071476"/>
              <a:gd name="connsiteY0" fmla="*/ 35424 h 9329814"/>
              <a:gd name="connsiteX1" fmla="*/ 4006034 w 13071476"/>
              <a:gd name="connsiteY1" fmla="*/ 222857 h 9329814"/>
              <a:gd name="connsiteX2" fmla="*/ 3208244 w 13071476"/>
              <a:gd name="connsiteY2" fmla="*/ 2142993 h 9329814"/>
              <a:gd name="connsiteX3" fmla="*/ 3070020 w 13071476"/>
              <a:gd name="connsiteY3" fmla="*/ 2313113 h 9329814"/>
              <a:gd name="connsiteX4" fmla="*/ 2990276 w 13071476"/>
              <a:gd name="connsiteY4" fmla="*/ 2451337 h 9329814"/>
              <a:gd name="connsiteX5" fmla="*/ 2969011 w 13071476"/>
              <a:gd name="connsiteY5" fmla="*/ 2493867 h 9329814"/>
              <a:gd name="connsiteX6" fmla="*/ 526464 w 13071476"/>
              <a:gd name="connsiteY6" fmla="*/ 9329810 h 9329814"/>
              <a:gd name="connsiteX7" fmla="*/ 0 w 13071476"/>
              <a:gd name="connsiteY7" fmla="*/ 4799912 h 9329814"/>
              <a:gd name="connsiteX0" fmla="*/ 12740736 w 12740736"/>
              <a:gd name="connsiteY0" fmla="*/ 35424 h 9663742"/>
              <a:gd name="connsiteX1" fmla="*/ 3675294 w 12740736"/>
              <a:gd name="connsiteY1" fmla="*/ 222857 h 9663742"/>
              <a:gd name="connsiteX2" fmla="*/ 2877504 w 12740736"/>
              <a:gd name="connsiteY2" fmla="*/ 2142993 h 9663742"/>
              <a:gd name="connsiteX3" fmla="*/ 2739280 w 12740736"/>
              <a:gd name="connsiteY3" fmla="*/ 2313113 h 9663742"/>
              <a:gd name="connsiteX4" fmla="*/ 2659536 w 12740736"/>
              <a:gd name="connsiteY4" fmla="*/ 2451337 h 9663742"/>
              <a:gd name="connsiteX5" fmla="*/ 2638271 w 12740736"/>
              <a:gd name="connsiteY5" fmla="*/ 2493867 h 9663742"/>
              <a:gd name="connsiteX6" fmla="*/ 195724 w 12740736"/>
              <a:gd name="connsiteY6" fmla="*/ 9329810 h 9663742"/>
              <a:gd name="connsiteX7" fmla="*/ 0 w 12740736"/>
              <a:gd name="connsiteY7" fmla="*/ 9663742 h 9663742"/>
              <a:gd name="connsiteX0" fmla="*/ 12740736 w 12740736"/>
              <a:gd name="connsiteY0" fmla="*/ 35424 h 10023076"/>
              <a:gd name="connsiteX1" fmla="*/ 3675294 w 12740736"/>
              <a:gd name="connsiteY1" fmla="*/ 222857 h 10023076"/>
              <a:gd name="connsiteX2" fmla="*/ 2877504 w 12740736"/>
              <a:gd name="connsiteY2" fmla="*/ 2142993 h 10023076"/>
              <a:gd name="connsiteX3" fmla="*/ 2739280 w 12740736"/>
              <a:gd name="connsiteY3" fmla="*/ 2313113 h 10023076"/>
              <a:gd name="connsiteX4" fmla="*/ 2659536 w 12740736"/>
              <a:gd name="connsiteY4" fmla="*/ 2451337 h 10023076"/>
              <a:gd name="connsiteX5" fmla="*/ 303633 w 12740736"/>
              <a:gd name="connsiteY5" fmla="*/ 10023076 h 10023076"/>
              <a:gd name="connsiteX6" fmla="*/ 195724 w 12740736"/>
              <a:gd name="connsiteY6" fmla="*/ 9329810 h 10023076"/>
              <a:gd name="connsiteX7" fmla="*/ 0 w 12740736"/>
              <a:gd name="connsiteY7" fmla="*/ 9663742 h 10023076"/>
              <a:gd name="connsiteX0" fmla="*/ 12740736 w 12740736"/>
              <a:gd name="connsiteY0" fmla="*/ 35424 h 10027863"/>
              <a:gd name="connsiteX1" fmla="*/ 3675294 w 12740736"/>
              <a:gd name="connsiteY1" fmla="*/ 222857 h 10027863"/>
              <a:gd name="connsiteX2" fmla="*/ 2877504 w 12740736"/>
              <a:gd name="connsiteY2" fmla="*/ 2142993 h 10027863"/>
              <a:gd name="connsiteX3" fmla="*/ 2739280 w 12740736"/>
              <a:gd name="connsiteY3" fmla="*/ 2313113 h 10027863"/>
              <a:gd name="connsiteX4" fmla="*/ 1394941 w 12740736"/>
              <a:gd name="connsiteY4" fmla="*/ 8968869 h 10027863"/>
              <a:gd name="connsiteX5" fmla="*/ 303633 w 12740736"/>
              <a:gd name="connsiteY5" fmla="*/ 10023076 h 10027863"/>
              <a:gd name="connsiteX6" fmla="*/ 195724 w 12740736"/>
              <a:gd name="connsiteY6" fmla="*/ 9329810 h 10027863"/>
              <a:gd name="connsiteX7" fmla="*/ 0 w 12740736"/>
              <a:gd name="connsiteY7" fmla="*/ 9663742 h 10027863"/>
              <a:gd name="connsiteX0" fmla="*/ 12740736 w 12740736"/>
              <a:gd name="connsiteY0" fmla="*/ 35424 h 10117948"/>
              <a:gd name="connsiteX1" fmla="*/ 3675294 w 12740736"/>
              <a:gd name="connsiteY1" fmla="*/ 222857 h 10117948"/>
              <a:gd name="connsiteX2" fmla="*/ 2877504 w 12740736"/>
              <a:gd name="connsiteY2" fmla="*/ 2142993 h 10117948"/>
              <a:gd name="connsiteX3" fmla="*/ 3517493 w 12740736"/>
              <a:gd name="connsiteY3" fmla="*/ 9764500 h 10117948"/>
              <a:gd name="connsiteX4" fmla="*/ 1394941 w 12740736"/>
              <a:gd name="connsiteY4" fmla="*/ 8968869 h 10117948"/>
              <a:gd name="connsiteX5" fmla="*/ 303633 w 12740736"/>
              <a:gd name="connsiteY5" fmla="*/ 10023076 h 10117948"/>
              <a:gd name="connsiteX6" fmla="*/ 195724 w 12740736"/>
              <a:gd name="connsiteY6" fmla="*/ 9329810 h 10117948"/>
              <a:gd name="connsiteX7" fmla="*/ 0 w 12740736"/>
              <a:gd name="connsiteY7" fmla="*/ 9663742 h 10117948"/>
              <a:gd name="connsiteX0" fmla="*/ 12740736 w 12740736"/>
              <a:gd name="connsiteY0" fmla="*/ 457788 h 10450227"/>
              <a:gd name="connsiteX1" fmla="*/ 3675294 w 12740736"/>
              <a:gd name="connsiteY1" fmla="*/ 645221 h 10450227"/>
              <a:gd name="connsiteX2" fmla="*/ 2682951 w 12740736"/>
              <a:gd name="connsiteY2" fmla="*/ 8479774 h 10450227"/>
              <a:gd name="connsiteX3" fmla="*/ 3517493 w 12740736"/>
              <a:gd name="connsiteY3" fmla="*/ 10186864 h 10450227"/>
              <a:gd name="connsiteX4" fmla="*/ 1394941 w 12740736"/>
              <a:gd name="connsiteY4" fmla="*/ 9391233 h 10450227"/>
              <a:gd name="connsiteX5" fmla="*/ 303633 w 12740736"/>
              <a:gd name="connsiteY5" fmla="*/ 10445440 h 10450227"/>
              <a:gd name="connsiteX6" fmla="*/ 195724 w 12740736"/>
              <a:gd name="connsiteY6" fmla="*/ 9752174 h 10450227"/>
              <a:gd name="connsiteX7" fmla="*/ 0 w 12740736"/>
              <a:gd name="connsiteY7" fmla="*/ 10086106 h 10450227"/>
              <a:gd name="connsiteX0" fmla="*/ 12740736 w 12740736"/>
              <a:gd name="connsiteY0" fmla="*/ 457788 h 12449497"/>
              <a:gd name="connsiteX1" fmla="*/ 3675294 w 12740736"/>
              <a:gd name="connsiteY1" fmla="*/ 645221 h 12449497"/>
              <a:gd name="connsiteX2" fmla="*/ 2682951 w 12740736"/>
              <a:gd name="connsiteY2" fmla="*/ 8479774 h 12449497"/>
              <a:gd name="connsiteX3" fmla="*/ 4354071 w 12740736"/>
              <a:gd name="connsiteY3" fmla="*/ 12443681 h 12449497"/>
              <a:gd name="connsiteX4" fmla="*/ 1394941 w 12740736"/>
              <a:gd name="connsiteY4" fmla="*/ 9391233 h 12449497"/>
              <a:gd name="connsiteX5" fmla="*/ 303633 w 12740736"/>
              <a:gd name="connsiteY5" fmla="*/ 10445440 h 12449497"/>
              <a:gd name="connsiteX6" fmla="*/ 195724 w 12740736"/>
              <a:gd name="connsiteY6" fmla="*/ 9752174 h 12449497"/>
              <a:gd name="connsiteX7" fmla="*/ 0 w 12740736"/>
              <a:gd name="connsiteY7" fmla="*/ 10086106 h 12449497"/>
              <a:gd name="connsiteX0" fmla="*/ 12740736 w 12740736"/>
              <a:gd name="connsiteY0" fmla="*/ 457788 h 13712570"/>
              <a:gd name="connsiteX1" fmla="*/ 3675294 w 12740736"/>
              <a:gd name="connsiteY1" fmla="*/ 645221 h 13712570"/>
              <a:gd name="connsiteX2" fmla="*/ 2682951 w 12740736"/>
              <a:gd name="connsiteY2" fmla="*/ 8479774 h 13712570"/>
              <a:gd name="connsiteX3" fmla="*/ 2311262 w 12740736"/>
              <a:gd name="connsiteY3" fmla="*/ 13708276 h 13712570"/>
              <a:gd name="connsiteX4" fmla="*/ 1394941 w 12740736"/>
              <a:gd name="connsiteY4" fmla="*/ 9391233 h 13712570"/>
              <a:gd name="connsiteX5" fmla="*/ 303633 w 12740736"/>
              <a:gd name="connsiteY5" fmla="*/ 10445440 h 13712570"/>
              <a:gd name="connsiteX6" fmla="*/ 195724 w 12740736"/>
              <a:gd name="connsiteY6" fmla="*/ 9752174 h 13712570"/>
              <a:gd name="connsiteX7" fmla="*/ 0 w 12740736"/>
              <a:gd name="connsiteY7" fmla="*/ 10086106 h 13712570"/>
              <a:gd name="connsiteX0" fmla="*/ 12740736 w 12740736"/>
              <a:gd name="connsiteY0" fmla="*/ 1040833 h 17636939"/>
              <a:gd name="connsiteX1" fmla="*/ 3675294 w 12740736"/>
              <a:gd name="connsiteY1" fmla="*/ 1228266 h 17636939"/>
              <a:gd name="connsiteX2" fmla="*/ 4998134 w 12740736"/>
              <a:gd name="connsiteY2" fmla="*/ 16961678 h 17636939"/>
              <a:gd name="connsiteX3" fmla="*/ 2311262 w 12740736"/>
              <a:gd name="connsiteY3" fmla="*/ 14291321 h 17636939"/>
              <a:gd name="connsiteX4" fmla="*/ 1394941 w 12740736"/>
              <a:gd name="connsiteY4" fmla="*/ 9974278 h 17636939"/>
              <a:gd name="connsiteX5" fmla="*/ 303633 w 12740736"/>
              <a:gd name="connsiteY5" fmla="*/ 11028485 h 17636939"/>
              <a:gd name="connsiteX6" fmla="*/ 195724 w 12740736"/>
              <a:gd name="connsiteY6" fmla="*/ 10335219 h 17636939"/>
              <a:gd name="connsiteX7" fmla="*/ 0 w 12740736"/>
              <a:gd name="connsiteY7" fmla="*/ 10669151 h 17636939"/>
              <a:gd name="connsiteX0" fmla="*/ 12740736 w 12740736"/>
              <a:gd name="connsiteY0" fmla="*/ 1040833 h 17641285"/>
              <a:gd name="connsiteX1" fmla="*/ 3675294 w 12740736"/>
              <a:gd name="connsiteY1" fmla="*/ 1228266 h 17641285"/>
              <a:gd name="connsiteX2" fmla="*/ 4998134 w 12740736"/>
              <a:gd name="connsiteY2" fmla="*/ 16961678 h 17641285"/>
              <a:gd name="connsiteX3" fmla="*/ 2311262 w 12740736"/>
              <a:gd name="connsiteY3" fmla="*/ 14291321 h 17641285"/>
              <a:gd name="connsiteX4" fmla="*/ 1394941 w 12740736"/>
              <a:gd name="connsiteY4" fmla="*/ 9974278 h 17641285"/>
              <a:gd name="connsiteX5" fmla="*/ 303633 w 12740736"/>
              <a:gd name="connsiteY5" fmla="*/ 11028485 h 17641285"/>
              <a:gd name="connsiteX6" fmla="*/ 195724 w 12740736"/>
              <a:gd name="connsiteY6" fmla="*/ 10335219 h 17641285"/>
              <a:gd name="connsiteX7" fmla="*/ 0 w 12740736"/>
              <a:gd name="connsiteY7" fmla="*/ 10669151 h 17641285"/>
              <a:gd name="connsiteX0" fmla="*/ 13149298 w 13149298"/>
              <a:gd name="connsiteY0" fmla="*/ 1142709 h 17587519"/>
              <a:gd name="connsiteX1" fmla="*/ 3675294 w 13149298"/>
              <a:gd name="connsiteY1" fmla="*/ 1174500 h 17587519"/>
              <a:gd name="connsiteX2" fmla="*/ 4998134 w 13149298"/>
              <a:gd name="connsiteY2" fmla="*/ 16907912 h 17587519"/>
              <a:gd name="connsiteX3" fmla="*/ 2311262 w 13149298"/>
              <a:gd name="connsiteY3" fmla="*/ 14237555 h 17587519"/>
              <a:gd name="connsiteX4" fmla="*/ 1394941 w 13149298"/>
              <a:gd name="connsiteY4" fmla="*/ 9920512 h 17587519"/>
              <a:gd name="connsiteX5" fmla="*/ 303633 w 13149298"/>
              <a:gd name="connsiteY5" fmla="*/ 10974719 h 17587519"/>
              <a:gd name="connsiteX6" fmla="*/ 195724 w 13149298"/>
              <a:gd name="connsiteY6" fmla="*/ 10281453 h 17587519"/>
              <a:gd name="connsiteX7" fmla="*/ 0 w 13149298"/>
              <a:gd name="connsiteY7" fmla="*/ 10615385 h 17587519"/>
              <a:gd name="connsiteX0" fmla="*/ 13149298 w 13149298"/>
              <a:gd name="connsiteY0" fmla="*/ 0 h 16169531"/>
              <a:gd name="connsiteX1" fmla="*/ 3305643 w 13149298"/>
              <a:gd name="connsiteY1" fmla="*/ 4195230 h 16169531"/>
              <a:gd name="connsiteX2" fmla="*/ 4998134 w 13149298"/>
              <a:gd name="connsiteY2" fmla="*/ 15765203 h 16169531"/>
              <a:gd name="connsiteX3" fmla="*/ 2311262 w 13149298"/>
              <a:gd name="connsiteY3" fmla="*/ 13094846 h 16169531"/>
              <a:gd name="connsiteX4" fmla="*/ 1394941 w 13149298"/>
              <a:gd name="connsiteY4" fmla="*/ 8777803 h 16169531"/>
              <a:gd name="connsiteX5" fmla="*/ 303633 w 13149298"/>
              <a:gd name="connsiteY5" fmla="*/ 9832010 h 16169531"/>
              <a:gd name="connsiteX6" fmla="*/ 195724 w 13149298"/>
              <a:gd name="connsiteY6" fmla="*/ 9138744 h 16169531"/>
              <a:gd name="connsiteX7" fmla="*/ 0 w 13149298"/>
              <a:gd name="connsiteY7" fmla="*/ 9472676 h 16169531"/>
              <a:gd name="connsiteX0" fmla="*/ 14374984 w 14374984"/>
              <a:gd name="connsiteY0" fmla="*/ 0 h 16441905"/>
              <a:gd name="connsiteX1" fmla="*/ 3305643 w 14374984"/>
              <a:gd name="connsiteY1" fmla="*/ 4467604 h 16441905"/>
              <a:gd name="connsiteX2" fmla="*/ 4998134 w 14374984"/>
              <a:gd name="connsiteY2" fmla="*/ 16037577 h 16441905"/>
              <a:gd name="connsiteX3" fmla="*/ 2311262 w 14374984"/>
              <a:gd name="connsiteY3" fmla="*/ 13367220 h 16441905"/>
              <a:gd name="connsiteX4" fmla="*/ 1394941 w 14374984"/>
              <a:gd name="connsiteY4" fmla="*/ 9050177 h 16441905"/>
              <a:gd name="connsiteX5" fmla="*/ 303633 w 14374984"/>
              <a:gd name="connsiteY5" fmla="*/ 10104384 h 16441905"/>
              <a:gd name="connsiteX6" fmla="*/ 195724 w 14374984"/>
              <a:gd name="connsiteY6" fmla="*/ 9411118 h 16441905"/>
              <a:gd name="connsiteX7" fmla="*/ 0 w 14374984"/>
              <a:gd name="connsiteY7" fmla="*/ 9745050 h 16441905"/>
              <a:gd name="connsiteX0" fmla="*/ 14686269 w 14686269"/>
              <a:gd name="connsiteY0" fmla="*/ 0 h 17881599"/>
              <a:gd name="connsiteX1" fmla="*/ 3305643 w 14686269"/>
              <a:gd name="connsiteY1" fmla="*/ 5907298 h 17881599"/>
              <a:gd name="connsiteX2" fmla="*/ 4998134 w 14686269"/>
              <a:gd name="connsiteY2" fmla="*/ 17477271 h 17881599"/>
              <a:gd name="connsiteX3" fmla="*/ 2311262 w 14686269"/>
              <a:gd name="connsiteY3" fmla="*/ 14806914 h 17881599"/>
              <a:gd name="connsiteX4" fmla="*/ 1394941 w 14686269"/>
              <a:gd name="connsiteY4" fmla="*/ 10489871 h 17881599"/>
              <a:gd name="connsiteX5" fmla="*/ 303633 w 14686269"/>
              <a:gd name="connsiteY5" fmla="*/ 11544078 h 17881599"/>
              <a:gd name="connsiteX6" fmla="*/ 195724 w 14686269"/>
              <a:gd name="connsiteY6" fmla="*/ 10850812 h 17881599"/>
              <a:gd name="connsiteX7" fmla="*/ 0 w 14686269"/>
              <a:gd name="connsiteY7" fmla="*/ 11184744 h 17881599"/>
              <a:gd name="connsiteX0" fmla="*/ 14686269 w 14686269"/>
              <a:gd name="connsiteY0" fmla="*/ 197211 h 18344531"/>
              <a:gd name="connsiteX1" fmla="*/ 13013847 w 14686269"/>
              <a:gd name="connsiteY1" fmla="*/ 2018892 h 18344531"/>
              <a:gd name="connsiteX2" fmla="*/ 4998134 w 14686269"/>
              <a:gd name="connsiteY2" fmla="*/ 17674482 h 18344531"/>
              <a:gd name="connsiteX3" fmla="*/ 2311262 w 14686269"/>
              <a:gd name="connsiteY3" fmla="*/ 15004125 h 18344531"/>
              <a:gd name="connsiteX4" fmla="*/ 1394941 w 14686269"/>
              <a:gd name="connsiteY4" fmla="*/ 10687082 h 18344531"/>
              <a:gd name="connsiteX5" fmla="*/ 303633 w 14686269"/>
              <a:gd name="connsiteY5" fmla="*/ 11741289 h 18344531"/>
              <a:gd name="connsiteX6" fmla="*/ 195724 w 14686269"/>
              <a:gd name="connsiteY6" fmla="*/ 11048023 h 18344531"/>
              <a:gd name="connsiteX7" fmla="*/ 0 w 14686269"/>
              <a:gd name="connsiteY7" fmla="*/ 11381955 h 18344531"/>
              <a:gd name="connsiteX0" fmla="*/ 14686269 w 14686269"/>
              <a:gd name="connsiteY0" fmla="*/ 0 h 14838691"/>
              <a:gd name="connsiteX1" fmla="*/ 13013847 w 14686269"/>
              <a:gd name="connsiteY1" fmla="*/ 1821681 h 14838691"/>
              <a:gd name="connsiteX2" fmla="*/ 3538985 w 14686269"/>
              <a:gd name="connsiteY2" fmla="*/ 7866343 h 14838691"/>
              <a:gd name="connsiteX3" fmla="*/ 2311262 w 14686269"/>
              <a:gd name="connsiteY3" fmla="*/ 14806914 h 14838691"/>
              <a:gd name="connsiteX4" fmla="*/ 1394941 w 14686269"/>
              <a:gd name="connsiteY4" fmla="*/ 10489871 h 14838691"/>
              <a:gd name="connsiteX5" fmla="*/ 303633 w 14686269"/>
              <a:gd name="connsiteY5" fmla="*/ 11544078 h 14838691"/>
              <a:gd name="connsiteX6" fmla="*/ 195724 w 14686269"/>
              <a:gd name="connsiteY6" fmla="*/ 10850812 h 14838691"/>
              <a:gd name="connsiteX7" fmla="*/ 0 w 14686269"/>
              <a:gd name="connsiteY7" fmla="*/ 11184744 h 14838691"/>
              <a:gd name="connsiteX0" fmla="*/ 14686269 w 14686269"/>
              <a:gd name="connsiteY0" fmla="*/ 0 h 14896074"/>
              <a:gd name="connsiteX1" fmla="*/ 13013847 w 14686269"/>
              <a:gd name="connsiteY1" fmla="*/ 1821681 h 14896074"/>
              <a:gd name="connsiteX2" fmla="*/ 3324976 w 14686269"/>
              <a:gd name="connsiteY2" fmla="*/ 5823534 h 14896074"/>
              <a:gd name="connsiteX3" fmla="*/ 2311262 w 14686269"/>
              <a:gd name="connsiteY3" fmla="*/ 14806914 h 14896074"/>
              <a:gd name="connsiteX4" fmla="*/ 1394941 w 14686269"/>
              <a:gd name="connsiteY4" fmla="*/ 10489871 h 14896074"/>
              <a:gd name="connsiteX5" fmla="*/ 303633 w 14686269"/>
              <a:gd name="connsiteY5" fmla="*/ 11544078 h 14896074"/>
              <a:gd name="connsiteX6" fmla="*/ 195724 w 14686269"/>
              <a:gd name="connsiteY6" fmla="*/ 10850812 h 14896074"/>
              <a:gd name="connsiteX7" fmla="*/ 0 w 14686269"/>
              <a:gd name="connsiteY7" fmla="*/ 11184744 h 14896074"/>
              <a:gd name="connsiteX0" fmla="*/ 14686269 w 14686269"/>
              <a:gd name="connsiteY0" fmla="*/ 0 h 16723592"/>
              <a:gd name="connsiteX1" fmla="*/ 13013847 w 14686269"/>
              <a:gd name="connsiteY1" fmla="*/ 1821681 h 16723592"/>
              <a:gd name="connsiteX2" fmla="*/ 3324976 w 14686269"/>
              <a:gd name="connsiteY2" fmla="*/ 5823534 h 16723592"/>
              <a:gd name="connsiteX3" fmla="*/ 4937730 w 14686269"/>
              <a:gd name="connsiteY3" fmla="*/ 16655170 h 16723592"/>
              <a:gd name="connsiteX4" fmla="*/ 1394941 w 14686269"/>
              <a:gd name="connsiteY4" fmla="*/ 10489871 h 16723592"/>
              <a:gd name="connsiteX5" fmla="*/ 303633 w 14686269"/>
              <a:gd name="connsiteY5" fmla="*/ 11544078 h 16723592"/>
              <a:gd name="connsiteX6" fmla="*/ 195724 w 14686269"/>
              <a:gd name="connsiteY6" fmla="*/ 10850812 h 16723592"/>
              <a:gd name="connsiteX7" fmla="*/ 0 w 14686269"/>
              <a:gd name="connsiteY7" fmla="*/ 11184744 h 16723592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4686269" h="16739533">
                <a:moveTo>
                  <a:pt x="14686269" y="0"/>
                </a:moveTo>
                <a:cubicBezTo>
                  <a:pt x="14663232" y="7088"/>
                  <a:pt x="14695667" y="571112"/>
                  <a:pt x="13013847" y="1821681"/>
                </a:cubicBezTo>
                <a:cubicBezTo>
                  <a:pt x="10539881" y="3661275"/>
                  <a:pt x="5399638" y="2959039"/>
                  <a:pt x="3461164" y="5667891"/>
                </a:cubicBezTo>
                <a:cubicBezTo>
                  <a:pt x="1580523" y="8295926"/>
                  <a:pt x="4854083" y="12680290"/>
                  <a:pt x="4937730" y="16655170"/>
                </a:cubicBezTo>
                <a:cubicBezTo>
                  <a:pt x="4956125" y="17529313"/>
                  <a:pt x="2167290" y="11341719"/>
                  <a:pt x="1394941" y="10489871"/>
                </a:cubicBezTo>
                <a:cubicBezTo>
                  <a:pt x="622592" y="9638023"/>
                  <a:pt x="503503" y="11483921"/>
                  <a:pt x="303633" y="11544078"/>
                </a:cubicBezTo>
                <a:cubicBezTo>
                  <a:pt x="103764" y="11604235"/>
                  <a:pt x="231694" y="11081901"/>
                  <a:pt x="195724" y="10850812"/>
                </a:cubicBezTo>
                <a:cubicBezTo>
                  <a:pt x="193756" y="10856059"/>
                  <a:pt x="0" y="11184744"/>
                  <a:pt x="0" y="11184744"/>
                </a:cubicBezTo>
              </a:path>
            </a:pathLst>
          </a:custGeom>
          <a:noFill/>
          <a:ln w="295275">
            <a:solidFill>
              <a:srgbClr val="CE363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3" name="Picture 38" descr="A person in blue scrubs&#10;&#10;Description automatically generated">
            <a:extLst>
              <a:ext uri="{FF2B5EF4-FFF2-40B4-BE49-F238E27FC236}">
                <a16:creationId xmlns:a16="http://schemas.microsoft.com/office/drawing/2014/main" id="{722C90F2-1DAA-14AD-1E4F-A7566192C55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8429" y="-5245989"/>
            <a:ext cx="13702416" cy="20553624"/>
          </a:xfrm>
          <a:prstGeom prst="rect">
            <a:avLst/>
          </a:prstGeom>
        </p:spPr>
      </p:pic>
      <p:sp>
        <p:nvSpPr>
          <p:cNvPr id="4" name="Espaço Reservado para Texto 12">
            <a:extLst>
              <a:ext uri="{FF2B5EF4-FFF2-40B4-BE49-F238E27FC236}">
                <a16:creationId xmlns:a16="http://schemas.microsoft.com/office/drawing/2014/main" id="{D000F453-C420-8936-C2A4-472908B448C1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67839" y="4399675"/>
            <a:ext cx="17409186" cy="2810464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6800" b="0" cap="none" spc="0">
                <a:ln>
                  <a:noFill/>
                </a:ln>
                <a:solidFill>
                  <a:schemeClr val="bg1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dirty="0" err="1"/>
              <a:t>Example</a:t>
            </a:r>
            <a:r>
              <a:rPr lang="pt-BR" dirty="0"/>
              <a:t> </a:t>
            </a:r>
            <a:r>
              <a:rPr lang="pt-BR" dirty="0" err="1"/>
              <a:t>Title</a:t>
            </a:r>
            <a:r>
              <a:rPr lang="pt-BR" dirty="0"/>
              <a:t> </a:t>
            </a:r>
            <a:r>
              <a:rPr lang="pt-BR" dirty="0" err="1"/>
              <a:t>Text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12844124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E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4">
            <a:extLst>
              <a:ext uri="{FF2B5EF4-FFF2-40B4-BE49-F238E27FC236}">
                <a16:creationId xmlns:a16="http://schemas.microsoft.com/office/drawing/2014/main" id="{5847C187-BDBE-1BCC-F994-420D7BCA3C2B}"/>
              </a:ext>
            </a:extLst>
          </p:cNvPr>
          <p:cNvSpPr/>
          <p:nvPr userDrawn="1"/>
        </p:nvSpPr>
        <p:spPr>
          <a:xfrm>
            <a:off x="7405966" y="1965655"/>
            <a:ext cx="14687429" cy="16740855"/>
          </a:xfrm>
          <a:custGeom>
            <a:avLst/>
            <a:gdLst>
              <a:gd name="connsiteX0" fmla="*/ 462517 w 462517"/>
              <a:gd name="connsiteY0" fmla="*/ 0 h 520995"/>
              <a:gd name="connsiteX1" fmla="*/ 393405 w 462517"/>
              <a:gd name="connsiteY1" fmla="*/ 21265 h 520995"/>
              <a:gd name="connsiteX2" fmla="*/ 255182 w 462517"/>
              <a:gd name="connsiteY2" fmla="*/ 127591 h 520995"/>
              <a:gd name="connsiteX3" fmla="*/ 116958 w 462517"/>
              <a:gd name="connsiteY3" fmla="*/ 297711 h 520995"/>
              <a:gd name="connsiteX4" fmla="*/ 37214 w 462517"/>
              <a:gd name="connsiteY4" fmla="*/ 435935 h 520995"/>
              <a:gd name="connsiteX5" fmla="*/ 15949 w 462517"/>
              <a:gd name="connsiteY5" fmla="*/ 478465 h 520995"/>
              <a:gd name="connsiteX6" fmla="*/ 5317 w 462517"/>
              <a:gd name="connsiteY6" fmla="*/ 505046 h 520995"/>
              <a:gd name="connsiteX7" fmla="*/ 0 w 462517"/>
              <a:gd name="connsiteY7" fmla="*/ 520995 h 520995"/>
              <a:gd name="connsiteX0" fmla="*/ 4165087 w 4165087"/>
              <a:gd name="connsiteY0" fmla="*/ 0 h 1450385"/>
              <a:gd name="connsiteX1" fmla="*/ 393405 w 4165087"/>
              <a:gd name="connsiteY1" fmla="*/ 950655 h 1450385"/>
              <a:gd name="connsiteX2" fmla="*/ 255182 w 4165087"/>
              <a:gd name="connsiteY2" fmla="*/ 1056981 h 1450385"/>
              <a:gd name="connsiteX3" fmla="*/ 116958 w 4165087"/>
              <a:gd name="connsiteY3" fmla="*/ 1227101 h 1450385"/>
              <a:gd name="connsiteX4" fmla="*/ 37214 w 4165087"/>
              <a:gd name="connsiteY4" fmla="*/ 1365325 h 1450385"/>
              <a:gd name="connsiteX5" fmla="*/ 15949 w 4165087"/>
              <a:gd name="connsiteY5" fmla="*/ 1407855 h 1450385"/>
              <a:gd name="connsiteX6" fmla="*/ 5317 w 4165087"/>
              <a:gd name="connsiteY6" fmla="*/ 1434436 h 1450385"/>
              <a:gd name="connsiteX7" fmla="*/ 0 w 4165087"/>
              <a:gd name="connsiteY7" fmla="*/ 1450385 h 1450385"/>
              <a:gd name="connsiteX0" fmla="*/ 4165087 w 4165087"/>
              <a:gd name="connsiteY0" fmla="*/ 883143 h 2333528"/>
              <a:gd name="connsiteX1" fmla="*/ 1052972 w 4165087"/>
              <a:gd name="connsiteY1" fmla="*/ 19988 h 2333528"/>
              <a:gd name="connsiteX2" fmla="*/ 255182 w 4165087"/>
              <a:gd name="connsiteY2" fmla="*/ 1940124 h 2333528"/>
              <a:gd name="connsiteX3" fmla="*/ 116958 w 4165087"/>
              <a:gd name="connsiteY3" fmla="*/ 2110244 h 2333528"/>
              <a:gd name="connsiteX4" fmla="*/ 37214 w 4165087"/>
              <a:gd name="connsiteY4" fmla="*/ 2248468 h 2333528"/>
              <a:gd name="connsiteX5" fmla="*/ 15949 w 4165087"/>
              <a:gd name="connsiteY5" fmla="*/ 2290998 h 2333528"/>
              <a:gd name="connsiteX6" fmla="*/ 5317 w 4165087"/>
              <a:gd name="connsiteY6" fmla="*/ 2317579 h 2333528"/>
              <a:gd name="connsiteX7" fmla="*/ 0 w 4165087"/>
              <a:gd name="connsiteY7" fmla="*/ 2333528 h 2333528"/>
              <a:gd name="connsiteX0" fmla="*/ 7118149 w 7118149"/>
              <a:gd name="connsiteY0" fmla="*/ 883143 h 4597043"/>
              <a:gd name="connsiteX1" fmla="*/ 4006034 w 7118149"/>
              <a:gd name="connsiteY1" fmla="*/ 19988 h 4597043"/>
              <a:gd name="connsiteX2" fmla="*/ 3208244 w 7118149"/>
              <a:gd name="connsiteY2" fmla="*/ 1940124 h 4597043"/>
              <a:gd name="connsiteX3" fmla="*/ 3070020 w 7118149"/>
              <a:gd name="connsiteY3" fmla="*/ 2110244 h 4597043"/>
              <a:gd name="connsiteX4" fmla="*/ 2990276 w 7118149"/>
              <a:gd name="connsiteY4" fmla="*/ 2248468 h 4597043"/>
              <a:gd name="connsiteX5" fmla="*/ 2969011 w 7118149"/>
              <a:gd name="connsiteY5" fmla="*/ 2290998 h 4597043"/>
              <a:gd name="connsiteX6" fmla="*/ 2958379 w 7118149"/>
              <a:gd name="connsiteY6" fmla="*/ 2317579 h 4597043"/>
              <a:gd name="connsiteX7" fmla="*/ 0 w 7118149"/>
              <a:gd name="connsiteY7" fmla="*/ 4597043 h 4597043"/>
              <a:gd name="connsiteX0" fmla="*/ 13071476 w 13071476"/>
              <a:gd name="connsiteY0" fmla="*/ 35424 h 4799912"/>
              <a:gd name="connsiteX1" fmla="*/ 4006034 w 13071476"/>
              <a:gd name="connsiteY1" fmla="*/ 222857 h 4799912"/>
              <a:gd name="connsiteX2" fmla="*/ 3208244 w 13071476"/>
              <a:gd name="connsiteY2" fmla="*/ 2142993 h 4799912"/>
              <a:gd name="connsiteX3" fmla="*/ 3070020 w 13071476"/>
              <a:gd name="connsiteY3" fmla="*/ 2313113 h 4799912"/>
              <a:gd name="connsiteX4" fmla="*/ 2990276 w 13071476"/>
              <a:gd name="connsiteY4" fmla="*/ 2451337 h 4799912"/>
              <a:gd name="connsiteX5" fmla="*/ 2969011 w 13071476"/>
              <a:gd name="connsiteY5" fmla="*/ 2493867 h 4799912"/>
              <a:gd name="connsiteX6" fmla="*/ 2958379 w 13071476"/>
              <a:gd name="connsiteY6" fmla="*/ 2520448 h 4799912"/>
              <a:gd name="connsiteX7" fmla="*/ 0 w 13071476"/>
              <a:gd name="connsiteY7" fmla="*/ 4799912 h 4799912"/>
              <a:gd name="connsiteX0" fmla="*/ 13071476 w 13071476"/>
              <a:gd name="connsiteY0" fmla="*/ 35424 h 9329814"/>
              <a:gd name="connsiteX1" fmla="*/ 4006034 w 13071476"/>
              <a:gd name="connsiteY1" fmla="*/ 222857 h 9329814"/>
              <a:gd name="connsiteX2" fmla="*/ 3208244 w 13071476"/>
              <a:gd name="connsiteY2" fmla="*/ 2142993 h 9329814"/>
              <a:gd name="connsiteX3" fmla="*/ 3070020 w 13071476"/>
              <a:gd name="connsiteY3" fmla="*/ 2313113 h 9329814"/>
              <a:gd name="connsiteX4" fmla="*/ 2990276 w 13071476"/>
              <a:gd name="connsiteY4" fmla="*/ 2451337 h 9329814"/>
              <a:gd name="connsiteX5" fmla="*/ 2969011 w 13071476"/>
              <a:gd name="connsiteY5" fmla="*/ 2493867 h 9329814"/>
              <a:gd name="connsiteX6" fmla="*/ 526464 w 13071476"/>
              <a:gd name="connsiteY6" fmla="*/ 9329810 h 9329814"/>
              <a:gd name="connsiteX7" fmla="*/ 0 w 13071476"/>
              <a:gd name="connsiteY7" fmla="*/ 4799912 h 9329814"/>
              <a:gd name="connsiteX0" fmla="*/ 12740736 w 12740736"/>
              <a:gd name="connsiteY0" fmla="*/ 35424 h 9663742"/>
              <a:gd name="connsiteX1" fmla="*/ 3675294 w 12740736"/>
              <a:gd name="connsiteY1" fmla="*/ 222857 h 9663742"/>
              <a:gd name="connsiteX2" fmla="*/ 2877504 w 12740736"/>
              <a:gd name="connsiteY2" fmla="*/ 2142993 h 9663742"/>
              <a:gd name="connsiteX3" fmla="*/ 2739280 w 12740736"/>
              <a:gd name="connsiteY3" fmla="*/ 2313113 h 9663742"/>
              <a:gd name="connsiteX4" fmla="*/ 2659536 w 12740736"/>
              <a:gd name="connsiteY4" fmla="*/ 2451337 h 9663742"/>
              <a:gd name="connsiteX5" fmla="*/ 2638271 w 12740736"/>
              <a:gd name="connsiteY5" fmla="*/ 2493867 h 9663742"/>
              <a:gd name="connsiteX6" fmla="*/ 195724 w 12740736"/>
              <a:gd name="connsiteY6" fmla="*/ 9329810 h 9663742"/>
              <a:gd name="connsiteX7" fmla="*/ 0 w 12740736"/>
              <a:gd name="connsiteY7" fmla="*/ 9663742 h 9663742"/>
              <a:gd name="connsiteX0" fmla="*/ 12740736 w 12740736"/>
              <a:gd name="connsiteY0" fmla="*/ 35424 h 10023076"/>
              <a:gd name="connsiteX1" fmla="*/ 3675294 w 12740736"/>
              <a:gd name="connsiteY1" fmla="*/ 222857 h 10023076"/>
              <a:gd name="connsiteX2" fmla="*/ 2877504 w 12740736"/>
              <a:gd name="connsiteY2" fmla="*/ 2142993 h 10023076"/>
              <a:gd name="connsiteX3" fmla="*/ 2739280 w 12740736"/>
              <a:gd name="connsiteY3" fmla="*/ 2313113 h 10023076"/>
              <a:gd name="connsiteX4" fmla="*/ 2659536 w 12740736"/>
              <a:gd name="connsiteY4" fmla="*/ 2451337 h 10023076"/>
              <a:gd name="connsiteX5" fmla="*/ 303633 w 12740736"/>
              <a:gd name="connsiteY5" fmla="*/ 10023076 h 10023076"/>
              <a:gd name="connsiteX6" fmla="*/ 195724 w 12740736"/>
              <a:gd name="connsiteY6" fmla="*/ 9329810 h 10023076"/>
              <a:gd name="connsiteX7" fmla="*/ 0 w 12740736"/>
              <a:gd name="connsiteY7" fmla="*/ 9663742 h 10023076"/>
              <a:gd name="connsiteX0" fmla="*/ 12740736 w 12740736"/>
              <a:gd name="connsiteY0" fmla="*/ 35424 h 10027863"/>
              <a:gd name="connsiteX1" fmla="*/ 3675294 w 12740736"/>
              <a:gd name="connsiteY1" fmla="*/ 222857 h 10027863"/>
              <a:gd name="connsiteX2" fmla="*/ 2877504 w 12740736"/>
              <a:gd name="connsiteY2" fmla="*/ 2142993 h 10027863"/>
              <a:gd name="connsiteX3" fmla="*/ 2739280 w 12740736"/>
              <a:gd name="connsiteY3" fmla="*/ 2313113 h 10027863"/>
              <a:gd name="connsiteX4" fmla="*/ 1394941 w 12740736"/>
              <a:gd name="connsiteY4" fmla="*/ 8968869 h 10027863"/>
              <a:gd name="connsiteX5" fmla="*/ 303633 w 12740736"/>
              <a:gd name="connsiteY5" fmla="*/ 10023076 h 10027863"/>
              <a:gd name="connsiteX6" fmla="*/ 195724 w 12740736"/>
              <a:gd name="connsiteY6" fmla="*/ 9329810 h 10027863"/>
              <a:gd name="connsiteX7" fmla="*/ 0 w 12740736"/>
              <a:gd name="connsiteY7" fmla="*/ 9663742 h 10027863"/>
              <a:gd name="connsiteX0" fmla="*/ 12740736 w 12740736"/>
              <a:gd name="connsiteY0" fmla="*/ 35424 h 10117948"/>
              <a:gd name="connsiteX1" fmla="*/ 3675294 w 12740736"/>
              <a:gd name="connsiteY1" fmla="*/ 222857 h 10117948"/>
              <a:gd name="connsiteX2" fmla="*/ 2877504 w 12740736"/>
              <a:gd name="connsiteY2" fmla="*/ 2142993 h 10117948"/>
              <a:gd name="connsiteX3" fmla="*/ 3517493 w 12740736"/>
              <a:gd name="connsiteY3" fmla="*/ 9764500 h 10117948"/>
              <a:gd name="connsiteX4" fmla="*/ 1394941 w 12740736"/>
              <a:gd name="connsiteY4" fmla="*/ 8968869 h 10117948"/>
              <a:gd name="connsiteX5" fmla="*/ 303633 w 12740736"/>
              <a:gd name="connsiteY5" fmla="*/ 10023076 h 10117948"/>
              <a:gd name="connsiteX6" fmla="*/ 195724 w 12740736"/>
              <a:gd name="connsiteY6" fmla="*/ 9329810 h 10117948"/>
              <a:gd name="connsiteX7" fmla="*/ 0 w 12740736"/>
              <a:gd name="connsiteY7" fmla="*/ 9663742 h 10117948"/>
              <a:gd name="connsiteX0" fmla="*/ 12740736 w 12740736"/>
              <a:gd name="connsiteY0" fmla="*/ 457788 h 10450227"/>
              <a:gd name="connsiteX1" fmla="*/ 3675294 w 12740736"/>
              <a:gd name="connsiteY1" fmla="*/ 645221 h 10450227"/>
              <a:gd name="connsiteX2" fmla="*/ 2682951 w 12740736"/>
              <a:gd name="connsiteY2" fmla="*/ 8479774 h 10450227"/>
              <a:gd name="connsiteX3" fmla="*/ 3517493 w 12740736"/>
              <a:gd name="connsiteY3" fmla="*/ 10186864 h 10450227"/>
              <a:gd name="connsiteX4" fmla="*/ 1394941 w 12740736"/>
              <a:gd name="connsiteY4" fmla="*/ 9391233 h 10450227"/>
              <a:gd name="connsiteX5" fmla="*/ 303633 w 12740736"/>
              <a:gd name="connsiteY5" fmla="*/ 10445440 h 10450227"/>
              <a:gd name="connsiteX6" fmla="*/ 195724 w 12740736"/>
              <a:gd name="connsiteY6" fmla="*/ 9752174 h 10450227"/>
              <a:gd name="connsiteX7" fmla="*/ 0 w 12740736"/>
              <a:gd name="connsiteY7" fmla="*/ 10086106 h 10450227"/>
              <a:gd name="connsiteX0" fmla="*/ 12740736 w 12740736"/>
              <a:gd name="connsiteY0" fmla="*/ 457788 h 12449497"/>
              <a:gd name="connsiteX1" fmla="*/ 3675294 w 12740736"/>
              <a:gd name="connsiteY1" fmla="*/ 645221 h 12449497"/>
              <a:gd name="connsiteX2" fmla="*/ 2682951 w 12740736"/>
              <a:gd name="connsiteY2" fmla="*/ 8479774 h 12449497"/>
              <a:gd name="connsiteX3" fmla="*/ 4354071 w 12740736"/>
              <a:gd name="connsiteY3" fmla="*/ 12443681 h 12449497"/>
              <a:gd name="connsiteX4" fmla="*/ 1394941 w 12740736"/>
              <a:gd name="connsiteY4" fmla="*/ 9391233 h 12449497"/>
              <a:gd name="connsiteX5" fmla="*/ 303633 w 12740736"/>
              <a:gd name="connsiteY5" fmla="*/ 10445440 h 12449497"/>
              <a:gd name="connsiteX6" fmla="*/ 195724 w 12740736"/>
              <a:gd name="connsiteY6" fmla="*/ 9752174 h 12449497"/>
              <a:gd name="connsiteX7" fmla="*/ 0 w 12740736"/>
              <a:gd name="connsiteY7" fmla="*/ 10086106 h 12449497"/>
              <a:gd name="connsiteX0" fmla="*/ 12740736 w 12740736"/>
              <a:gd name="connsiteY0" fmla="*/ 457788 h 13712570"/>
              <a:gd name="connsiteX1" fmla="*/ 3675294 w 12740736"/>
              <a:gd name="connsiteY1" fmla="*/ 645221 h 13712570"/>
              <a:gd name="connsiteX2" fmla="*/ 2682951 w 12740736"/>
              <a:gd name="connsiteY2" fmla="*/ 8479774 h 13712570"/>
              <a:gd name="connsiteX3" fmla="*/ 2311262 w 12740736"/>
              <a:gd name="connsiteY3" fmla="*/ 13708276 h 13712570"/>
              <a:gd name="connsiteX4" fmla="*/ 1394941 w 12740736"/>
              <a:gd name="connsiteY4" fmla="*/ 9391233 h 13712570"/>
              <a:gd name="connsiteX5" fmla="*/ 303633 w 12740736"/>
              <a:gd name="connsiteY5" fmla="*/ 10445440 h 13712570"/>
              <a:gd name="connsiteX6" fmla="*/ 195724 w 12740736"/>
              <a:gd name="connsiteY6" fmla="*/ 9752174 h 13712570"/>
              <a:gd name="connsiteX7" fmla="*/ 0 w 12740736"/>
              <a:gd name="connsiteY7" fmla="*/ 10086106 h 13712570"/>
              <a:gd name="connsiteX0" fmla="*/ 12740736 w 12740736"/>
              <a:gd name="connsiteY0" fmla="*/ 1040833 h 17636939"/>
              <a:gd name="connsiteX1" fmla="*/ 3675294 w 12740736"/>
              <a:gd name="connsiteY1" fmla="*/ 1228266 h 17636939"/>
              <a:gd name="connsiteX2" fmla="*/ 4998134 w 12740736"/>
              <a:gd name="connsiteY2" fmla="*/ 16961678 h 17636939"/>
              <a:gd name="connsiteX3" fmla="*/ 2311262 w 12740736"/>
              <a:gd name="connsiteY3" fmla="*/ 14291321 h 17636939"/>
              <a:gd name="connsiteX4" fmla="*/ 1394941 w 12740736"/>
              <a:gd name="connsiteY4" fmla="*/ 9974278 h 17636939"/>
              <a:gd name="connsiteX5" fmla="*/ 303633 w 12740736"/>
              <a:gd name="connsiteY5" fmla="*/ 11028485 h 17636939"/>
              <a:gd name="connsiteX6" fmla="*/ 195724 w 12740736"/>
              <a:gd name="connsiteY6" fmla="*/ 10335219 h 17636939"/>
              <a:gd name="connsiteX7" fmla="*/ 0 w 12740736"/>
              <a:gd name="connsiteY7" fmla="*/ 10669151 h 17636939"/>
              <a:gd name="connsiteX0" fmla="*/ 12740736 w 12740736"/>
              <a:gd name="connsiteY0" fmla="*/ 1040833 h 17641285"/>
              <a:gd name="connsiteX1" fmla="*/ 3675294 w 12740736"/>
              <a:gd name="connsiteY1" fmla="*/ 1228266 h 17641285"/>
              <a:gd name="connsiteX2" fmla="*/ 4998134 w 12740736"/>
              <a:gd name="connsiteY2" fmla="*/ 16961678 h 17641285"/>
              <a:gd name="connsiteX3" fmla="*/ 2311262 w 12740736"/>
              <a:gd name="connsiteY3" fmla="*/ 14291321 h 17641285"/>
              <a:gd name="connsiteX4" fmla="*/ 1394941 w 12740736"/>
              <a:gd name="connsiteY4" fmla="*/ 9974278 h 17641285"/>
              <a:gd name="connsiteX5" fmla="*/ 303633 w 12740736"/>
              <a:gd name="connsiteY5" fmla="*/ 11028485 h 17641285"/>
              <a:gd name="connsiteX6" fmla="*/ 195724 w 12740736"/>
              <a:gd name="connsiteY6" fmla="*/ 10335219 h 17641285"/>
              <a:gd name="connsiteX7" fmla="*/ 0 w 12740736"/>
              <a:gd name="connsiteY7" fmla="*/ 10669151 h 17641285"/>
              <a:gd name="connsiteX0" fmla="*/ 13149298 w 13149298"/>
              <a:gd name="connsiteY0" fmla="*/ 1142709 h 17587519"/>
              <a:gd name="connsiteX1" fmla="*/ 3675294 w 13149298"/>
              <a:gd name="connsiteY1" fmla="*/ 1174500 h 17587519"/>
              <a:gd name="connsiteX2" fmla="*/ 4998134 w 13149298"/>
              <a:gd name="connsiteY2" fmla="*/ 16907912 h 17587519"/>
              <a:gd name="connsiteX3" fmla="*/ 2311262 w 13149298"/>
              <a:gd name="connsiteY3" fmla="*/ 14237555 h 17587519"/>
              <a:gd name="connsiteX4" fmla="*/ 1394941 w 13149298"/>
              <a:gd name="connsiteY4" fmla="*/ 9920512 h 17587519"/>
              <a:gd name="connsiteX5" fmla="*/ 303633 w 13149298"/>
              <a:gd name="connsiteY5" fmla="*/ 10974719 h 17587519"/>
              <a:gd name="connsiteX6" fmla="*/ 195724 w 13149298"/>
              <a:gd name="connsiteY6" fmla="*/ 10281453 h 17587519"/>
              <a:gd name="connsiteX7" fmla="*/ 0 w 13149298"/>
              <a:gd name="connsiteY7" fmla="*/ 10615385 h 17587519"/>
              <a:gd name="connsiteX0" fmla="*/ 13149298 w 13149298"/>
              <a:gd name="connsiteY0" fmla="*/ 0 h 16169531"/>
              <a:gd name="connsiteX1" fmla="*/ 3305643 w 13149298"/>
              <a:gd name="connsiteY1" fmla="*/ 4195230 h 16169531"/>
              <a:gd name="connsiteX2" fmla="*/ 4998134 w 13149298"/>
              <a:gd name="connsiteY2" fmla="*/ 15765203 h 16169531"/>
              <a:gd name="connsiteX3" fmla="*/ 2311262 w 13149298"/>
              <a:gd name="connsiteY3" fmla="*/ 13094846 h 16169531"/>
              <a:gd name="connsiteX4" fmla="*/ 1394941 w 13149298"/>
              <a:gd name="connsiteY4" fmla="*/ 8777803 h 16169531"/>
              <a:gd name="connsiteX5" fmla="*/ 303633 w 13149298"/>
              <a:gd name="connsiteY5" fmla="*/ 9832010 h 16169531"/>
              <a:gd name="connsiteX6" fmla="*/ 195724 w 13149298"/>
              <a:gd name="connsiteY6" fmla="*/ 9138744 h 16169531"/>
              <a:gd name="connsiteX7" fmla="*/ 0 w 13149298"/>
              <a:gd name="connsiteY7" fmla="*/ 9472676 h 16169531"/>
              <a:gd name="connsiteX0" fmla="*/ 14374984 w 14374984"/>
              <a:gd name="connsiteY0" fmla="*/ 0 h 16441905"/>
              <a:gd name="connsiteX1" fmla="*/ 3305643 w 14374984"/>
              <a:gd name="connsiteY1" fmla="*/ 4467604 h 16441905"/>
              <a:gd name="connsiteX2" fmla="*/ 4998134 w 14374984"/>
              <a:gd name="connsiteY2" fmla="*/ 16037577 h 16441905"/>
              <a:gd name="connsiteX3" fmla="*/ 2311262 w 14374984"/>
              <a:gd name="connsiteY3" fmla="*/ 13367220 h 16441905"/>
              <a:gd name="connsiteX4" fmla="*/ 1394941 w 14374984"/>
              <a:gd name="connsiteY4" fmla="*/ 9050177 h 16441905"/>
              <a:gd name="connsiteX5" fmla="*/ 303633 w 14374984"/>
              <a:gd name="connsiteY5" fmla="*/ 10104384 h 16441905"/>
              <a:gd name="connsiteX6" fmla="*/ 195724 w 14374984"/>
              <a:gd name="connsiteY6" fmla="*/ 9411118 h 16441905"/>
              <a:gd name="connsiteX7" fmla="*/ 0 w 14374984"/>
              <a:gd name="connsiteY7" fmla="*/ 9745050 h 16441905"/>
              <a:gd name="connsiteX0" fmla="*/ 14686269 w 14686269"/>
              <a:gd name="connsiteY0" fmla="*/ 0 h 17881599"/>
              <a:gd name="connsiteX1" fmla="*/ 3305643 w 14686269"/>
              <a:gd name="connsiteY1" fmla="*/ 5907298 h 17881599"/>
              <a:gd name="connsiteX2" fmla="*/ 4998134 w 14686269"/>
              <a:gd name="connsiteY2" fmla="*/ 17477271 h 17881599"/>
              <a:gd name="connsiteX3" fmla="*/ 2311262 w 14686269"/>
              <a:gd name="connsiteY3" fmla="*/ 14806914 h 17881599"/>
              <a:gd name="connsiteX4" fmla="*/ 1394941 w 14686269"/>
              <a:gd name="connsiteY4" fmla="*/ 10489871 h 17881599"/>
              <a:gd name="connsiteX5" fmla="*/ 303633 w 14686269"/>
              <a:gd name="connsiteY5" fmla="*/ 11544078 h 17881599"/>
              <a:gd name="connsiteX6" fmla="*/ 195724 w 14686269"/>
              <a:gd name="connsiteY6" fmla="*/ 10850812 h 17881599"/>
              <a:gd name="connsiteX7" fmla="*/ 0 w 14686269"/>
              <a:gd name="connsiteY7" fmla="*/ 11184744 h 17881599"/>
              <a:gd name="connsiteX0" fmla="*/ 14686269 w 14686269"/>
              <a:gd name="connsiteY0" fmla="*/ 197211 h 18344531"/>
              <a:gd name="connsiteX1" fmla="*/ 13013847 w 14686269"/>
              <a:gd name="connsiteY1" fmla="*/ 2018892 h 18344531"/>
              <a:gd name="connsiteX2" fmla="*/ 4998134 w 14686269"/>
              <a:gd name="connsiteY2" fmla="*/ 17674482 h 18344531"/>
              <a:gd name="connsiteX3" fmla="*/ 2311262 w 14686269"/>
              <a:gd name="connsiteY3" fmla="*/ 15004125 h 18344531"/>
              <a:gd name="connsiteX4" fmla="*/ 1394941 w 14686269"/>
              <a:gd name="connsiteY4" fmla="*/ 10687082 h 18344531"/>
              <a:gd name="connsiteX5" fmla="*/ 303633 w 14686269"/>
              <a:gd name="connsiteY5" fmla="*/ 11741289 h 18344531"/>
              <a:gd name="connsiteX6" fmla="*/ 195724 w 14686269"/>
              <a:gd name="connsiteY6" fmla="*/ 11048023 h 18344531"/>
              <a:gd name="connsiteX7" fmla="*/ 0 w 14686269"/>
              <a:gd name="connsiteY7" fmla="*/ 11381955 h 18344531"/>
              <a:gd name="connsiteX0" fmla="*/ 14686269 w 14686269"/>
              <a:gd name="connsiteY0" fmla="*/ 0 h 14838691"/>
              <a:gd name="connsiteX1" fmla="*/ 13013847 w 14686269"/>
              <a:gd name="connsiteY1" fmla="*/ 1821681 h 14838691"/>
              <a:gd name="connsiteX2" fmla="*/ 3538985 w 14686269"/>
              <a:gd name="connsiteY2" fmla="*/ 7866343 h 14838691"/>
              <a:gd name="connsiteX3" fmla="*/ 2311262 w 14686269"/>
              <a:gd name="connsiteY3" fmla="*/ 14806914 h 14838691"/>
              <a:gd name="connsiteX4" fmla="*/ 1394941 w 14686269"/>
              <a:gd name="connsiteY4" fmla="*/ 10489871 h 14838691"/>
              <a:gd name="connsiteX5" fmla="*/ 303633 w 14686269"/>
              <a:gd name="connsiteY5" fmla="*/ 11544078 h 14838691"/>
              <a:gd name="connsiteX6" fmla="*/ 195724 w 14686269"/>
              <a:gd name="connsiteY6" fmla="*/ 10850812 h 14838691"/>
              <a:gd name="connsiteX7" fmla="*/ 0 w 14686269"/>
              <a:gd name="connsiteY7" fmla="*/ 11184744 h 14838691"/>
              <a:gd name="connsiteX0" fmla="*/ 14686269 w 14686269"/>
              <a:gd name="connsiteY0" fmla="*/ 0 h 14896074"/>
              <a:gd name="connsiteX1" fmla="*/ 13013847 w 14686269"/>
              <a:gd name="connsiteY1" fmla="*/ 1821681 h 14896074"/>
              <a:gd name="connsiteX2" fmla="*/ 3324976 w 14686269"/>
              <a:gd name="connsiteY2" fmla="*/ 5823534 h 14896074"/>
              <a:gd name="connsiteX3" fmla="*/ 2311262 w 14686269"/>
              <a:gd name="connsiteY3" fmla="*/ 14806914 h 14896074"/>
              <a:gd name="connsiteX4" fmla="*/ 1394941 w 14686269"/>
              <a:gd name="connsiteY4" fmla="*/ 10489871 h 14896074"/>
              <a:gd name="connsiteX5" fmla="*/ 303633 w 14686269"/>
              <a:gd name="connsiteY5" fmla="*/ 11544078 h 14896074"/>
              <a:gd name="connsiteX6" fmla="*/ 195724 w 14686269"/>
              <a:gd name="connsiteY6" fmla="*/ 10850812 h 14896074"/>
              <a:gd name="connsiteX7" fmla="*/ 0 w 14686269"/>
              <a:gd name="connsiteY7" fmla="*/ 11184744 h 14896074"/>
              <a:gd name="connsiteX0" fmla="*/ 14686269 w 14686269"/>
              <a:gd name="connsiteY0" fmla="*/ 0 h 16723592"/>
              <a:gd name="connsiteX1" fmla="*/ 13013847 w 14686269"/>
              <a:gd name="connsiteY1" fmla="*/ 1821681 h 16723592"/>
              <a:gd name="connsiteX2" fmla="*/ 3324976 w 14686269"/>
              <a:gd name="connsiteY2" fmla="*/ 5823534 h 16723592"/>
              <a:gd name="connsiteX3" fmla="*/ 4937730 w 14686269"/>
              <a:gd name="connsiteY3" fmla="*/ 16655170 h 16723592"/>
              <a:gd name="connsiteX4" fmla="*/ 1394941 w 14686269"/>
              <a:gd name="connsiteY4" fmla="*/ 10489871 h 16723592"/>
              <a:gd name="connsiteX5" fmla="*/ 303633 w 14686269"/>
              <a:gd name="connsiteY5" fmla="*/ 11544078 h 16723592"/>
              <a:gd name="connsiteX6" fmla="*/ 195724 w 14686269"/>
              <a:gd name="connsiteY6" fmla="*/ 10850812 h 16723592"/>
              <a:gd name="connsiteX7" fmla="*/ 0 w 14686269"/>
              <a:gd name="connsiteY7" fmla="*/ 11184744 h 16723592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4686269" h="16739533">
                <a:moveTo>
                  <a:pt x="14686269" y="0"/>
                </a:moveTo>
                <a:cubicBezTo>
                  <a:pt x="14663232" y="7088"/>
                  <a:pt x="14695667" y="571112"/>
                  <a:pt x="13013847" y="1821681"/>
                </a:cubicBezTo>
                <a:cubicBezTo>
                  <a:pt x="10539881" y="3661275"/>
                  <a:pt x="5399638" y="2959039"/>
                  <a:pt x="3461164" y="5667891"/>
                </a:cubicBezTo>
                <a:cubicBezTo>
                  <a:pt x="1580523" y="8295926"/>
                  <a:pt x="4854083" y="12680290"/>
                  <a:pt x="4937730" y="16655170"/>
                </a:cubicBezTo>
                <a:cubicBezTo>
                  <a:pt x="4956125" y="17529313"/>
                  <a:pt x="2167290" y="11341719"/>
                  <a:pt x="1394941" y="10489871"/>
                </a:cubicBezTo>
                <a:cubicBezTo>
                  <a:pt x="622592" y="9638023"/>
                  <a:pt x="503503" y="11483921"/>
                  <a:pt x="303633" y="11544078"/>
                </a:cubicBezTo>
                <a:cubicBezTo>
                  <a:pt x="103764" y="11604235"/>
                  <a:pt x="231694" y="11081901"/>
                  <a:pt x="195724" y="10850812"/>
                </a:cubicBezTo>
                <a:cubicBezTo>
                  <a:pt x="193756" y="10856059"/>
                  <a:pt x="0" y="11184744"/>
                  <a:pt x="0" y="11184744"/>
                </a:cubicBezTo>
              </a:path>
            </a:pathLst>
          </a:custGeom>
          <a:noFill/>
          <a:ln w="295275">
            <a:solidFill>
              <a:srgbClr val="00BC6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3" name="Picture 38" descr="A person in blue scrubs&#10;&#10;Description automatically generated">
            <a:extLst>
              <a:ext uri="{FF2B5EF4-FFF2-40B4-BE49-F238E27FC236}">
                <a16:creationId xmlns:a16="http://schemas.microsoft.com/office/drawing/2014/main" id="{2C51E4E8-4F85-B860-DFA5-880627B500F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8429" y="-5245989"/>
            <a:ext cx="13702416" cy="20553624"/>
          </a:xfrm>
          <a:prstGeom prst="rect">
            <a:avLst/>
          </a:prstGeom>
        </p:spPr>
      </p:pic>
      <p:sp>
        <p:nvSpPr>
          <p:cNvPr id="4" name="Espaço Reservado para Texto 12">
            <a:extLst>
              <a:ext uri="{FF2B5EF4-FFF2-40B4-BE49-F238E27FC236}">
                <a16:creationId xmlns:a16="http://schemas.microsoft.com/office/drawing/2014/main" id="{17532496-D5C2-5766-E577-459629D5AA6E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67839" y="4399675"/>
            <a:ext cx="17409186" cy="2810464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6800" b="0" cap="none" spc="0">
                <a:ln>
                  <a:noFill/>
                </a:ln>
                <a:solidFill>
                  <a:schemeClr val="bg1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dirty="0" err="1"/>
              <a:t>Example</a:t>
            </a:r>
            <a:r>
              <a:rPr lang="pt-BR" dirty="0"/>
              <a:t> </a:t>
            </a:r>
            <a:r>
              <a:rPr lang="pt-BR" dirty="0" err="1"/>
              <a:t>Title</a:t>
            </a:r>
            <a:r>
              <a:rPr lang="pt-BR" dirty="0"/>
              <a:t> </a:t>
            </a:r>
            <a:r>
              <a:rPr lang="pt-BR" dirty="0" err="1"/>
              <a:t>Text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09804652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YELLO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4">
            <a:extLst>
              <a:ext uri="{FF2B5EF4-FFF2-40B4-BE49-F238E27FC236}">
                <a16:creationId xmlns:a16="http://schemas.microsoft.com/office/drawing/2014/main" id="{C8ABE0F4-A52F-5870-DA91-8B72E53A7530}"/>
              </a:ext>
            </a:extLst>
          </p:cNvPr>
          <p:cNvSpPr/>
          <p:nvPr userDrawn="1"/>
        </p:nvSpPr>
        <p:spPr>
          <a:xfrm>
            <a:off x="7405966" y="1965655"/>
            <a:ext cx="14687429" cy="16740855"/>
          </a:xfrm>
          <a:custGeom>
            <a:avLst/>
            <a:gdLst>
              <a:gd name="connsiteX0" fmla="*/ 462517 w 462517"/>
              <a:gd name="connsiteY0" fmla="*/ 0 h 520995"/>
              <a:gd name="connsiteX1" fmla="*/ 393405 w 462517"/>
              <a:gd name="connsiteY1" fmla="*/ 21265 h 520995"/>
              <a:gd name="connsiteX2" fmla="*/ 255182 w 462517"/>
              <a:gd name="connsiteY2" fmla="*/ 127591 h 520995"/>
              <a:gd name="connsiteX3" fmla="*/ 116958 w 462517"/>
              <a:gd name="connsiteY3" fmla="*/ 297711 h 520995"/>
              <a:gd name="connsiteX4" fmla="*/ 37214 w 462517"/>
              <a:gd name="connsiteY4" fmla="*/ 435935 h 520995"/>
              <a:gd name="connsiteX5" fmla="*/ 15949 w 462517"/>
              <a:gd name="connsiteY5" fmla="*/ 478465 h 520995"/>
              <a:gd name="connsiteX6" fmla="*/ 5317 w 462517"/>
              <a:gd name="connsiteY6" fmla="*/ 505046 h 520995"/>
              <a:gd name="connsiteX7" fmla="*/ 0 w 462517"/>
              <a:gd name="connsiteY7" fmla="*/ 520995 h 520995"/>
              <a:gd name="connsiteX0" fmla="*/ 4165087 w 4165087"/>
              <a:gd name="connsiteY0" fmla="*/ 0 h 1450385"/>
              <a:gd name="connsiteX1" fmla="*/ 393405 w 4165087"/>
              <a:gd name="connsiteY1" fmla="*/ 950655 h 1450385"/>
              <a:gd name="connsiteX2" fmla="*/ 255182 w 4165087"/>
              <a:gd name="connsiteY2" fmla="*/ 1056981 h 1450385"/>
              <a:gd name="connsiteX3" fmla="*/ 116958 w 4165087"/>
              <a:gd name="connsiteY3" fmla="*/ 1227101 h 1450385"/>
              <a:gd name="connsiteX4" fmla="*/ 37214 w 4165087"/>
              <a:gd name="connsiteY4" fmla="*/ 1365325 h 1450385"/>
              <a:gd name="connsiteX5" fmla="*/ 15949 w 4165087"/>
              <a:gd name="connsiteY5" fmla="*/ 1407855 h 1450385"/>
              <a:gd name="connsiteX6" fmla="*/ 5317 w 4165087"/>
              <a:gd name="connsiteY6" fmla="*/ 1434436 h 1450385"/>
              <a:gd name="connsiteX7" fmla="*/ 0 w 4165087"/>
              <a:gd name="connsiteY7" fmla="*/ 1450385 h 1450385"/>
              <a:gd name="connsiteX0" fmla="*/ 4165087 w 4165087"/>
              <a:gd name="connsiteY0" fmla="*/ 883143 h 2333528"/>
              <a:gd name="connsiteX1" fmla="*/ 1052972 w 4165087"/>
              <a:gd name="connsiteY1" fmla="*/ 19988 h 2333528"/>
              <a:gd name="connsiteX2" fmla="*/ 255182 w 4165087"/>
              <a:gd name="connsiteY2" fmla="*/ 1940124 h 2333528"/>
              <a:gd name="connsiteX3" fmla="*/ 116958 w 4165087"/>
              <a:gd name="connsiteY3" fmla="*/ 2110244 h 2333528"/>
              <a:gd name="connsiteX4" fmla="*/ 37214 w 4165087"/>
              <a:gd name="connsiteY4" fmla="*/ 2248468 h 2333528"/>
              <a:gd name="connsiteX5" fmla="*/ 15949 w 4165087"/>
              <a:gd name="connsiteY5" fmla="*/ 2290998 h 2333528"/>
              <a:gd name="connsiteX6" fmla="*/ 5317 w 4165087"/>
              <a:gd name="connsiteY6" fmla="*/ 2317579 h 2333528"/>
              <a:gd name="connsiteX7" fmla="*/ 0 w 4165087"/>
              <a:gd name="connsiteY7" fmla="*/ 2333528 h 2333528"/>
              <a:gd name="connsiteX0" fmla="*/ 7118149 w 7118149"/>
              <a:gd name="connsiteY0" fmla="*/ 883143 h 4597043"/>
              <a:gd name="connsiteX1" fmla="*/ 4006034 w 7118149"/>
              <a:gd name="connsiteY1" fmla="*/ 19988 h 4597043"/>
              <a:gd name="connsiteX2" fmla="*/ 3208244 w 7118149"/>
              <a:gd name="connsiteY2" fmla="*/ 1940124 h 4597043"/>
              <a:gd name="connsiteX3" fmla="*/ 3070020 w 7118149"/>
              <a:gd name="connsiteY3" fmla="*/ 2110244 h 4597043"/>
              <a:gd name="connsiteX4" fmla="*/ 2990276 w 7118149"/>
              <a:gd name="connsiteY4" fmla="*/ 2248468 h 4597043"/>
              <a:gd name="connsiteX5" fmla="*/ 2969011 w 7118149"/>
              <a:gd name="connsiteY5" fmla="*/ 2290998 h 4597043"/>
              <a:gd name="connsiteX6" fmla="*/ 2958379 w 7118149"/>
              <a:gd name="connsiteY6" fmla="*/ 2317579 h 4597043"/>
              <a:gd name="connsiteX7" fmla="*/ 0 w 7118149"/>
              <a:gd name="connsiteY7" fmla="*/ 4597043 h 4597043"/>
              <a:gd name="connsiteX0" fmla="*/ 13071476 w 13071476"/>
              <a:gd name="connsiteY0" fmla="*/ 35424 h 4799912"/>
              <a:gd name="connsiteX1" fmla="*/ 4006034 w 13071476"/>
              <a:gd name="connsiteY1" fmla="*/ 222857 h 4799912"/>
              <a:gd name="connsiteX2" fmla="*/ 3208244 w 13071476"/>
              <a:gd name="connsiteY2" fmla="*/ 2142993 h 4799912"/>
              <a:gd name="connsiteX3" fmla="*/ 3070020 w 13071476"/>
              <a:gd name="connsiteY3" fmla="*/ 2313113 h 4799912"/>
              <a:gd name="connsiteX4" fmla="*/ 2990276 w 13071476"/>
              <a:gd name="connsiteY4" fmla="*/ 2451337 h 4799912"/>
              <a:gd name="connsiteX5" fmla="*/ 2969011 w 13071476"/>
              <a:gd name="connsiteY5" fmla="*/ 2493867 h 4799912"/>
              <a:gd name="connsiteX6" fmla="*/ 2958379 w 13071476"/>
              <a:gd name="connsiteY6" fmla="*/ 2520448 h 4799912"/>
              <a:gd name="connsiteX7" fmla="*/ 0 w 13071476"/>
              <a:gd name="connsiteY7" fmla="*/ 4799912 h 4799912"/>
              <a:gd name="connsiteX0" fmla="*/ 13071476 w 13071476"/>
              <a:gd name="connsiteY0" fmla="*/ 35424 h 9329814"/>
              <a:gd name="connsiteX1" fmla="*/ 4006034 w 13071476"/>
              <a:gd name="connsiteY1" fmla="*/ 222857 h 9329814"/>
              <a:gd name="connsiteX2" fmla="*/ 3208244 w 13071476"/>
              <a:gd name="connsiteY2" fmla="*/ 2142993 h 9329814"/>
              <a:gd name="connsiteX3" fmla="*/ 3070020 w 13071476"/>
              <a:gd name="connsiteY3" fmla="*/ 2313113 h 9329814"/>
              <a:gd name="connsiteX4" fmla="*/ 2990276 w 13071476"/>
              <a:gd name="connsiteY4" fmla="*/ 2451337 h 9329814"/>
              <a:gd name="connsiteX5" fmla="*/ 2969011 w 13071476"/>
              <a:gd name="connsiteY5" fmla="*/ 2493867 h 9329814"/>
              <a:gd name="connsiteX6" fmla="*/ 526464 w 13071476"/>
              <a:gd name="connsiteY6" fmla="*/ 9329810 h 9329814"/>
              <a:gd name="connsiteX7" fmla="*/ 0 w 13071476"/>
              <a:gd name="connsiteY7" fmla="*/ 4799912 h 9329814"/>
              <a:gd name="connsiteX0" fmla="*/ 12740736 w 12740736"/>
              <a:gd name="connsiteY0" fmla="*/ 35424 h 9663742"/>
              <a:gd name="connsiteX1" fmla="*/ 3675294 w 12740736"/>
              <a:gd name="connsiteY1" fmla="*/ 222857 h 9663742"/>
              <a:gd name="connsiteX2" fmla="*/ 2877504 w 12740736"/>
              <a:gd name="connsiteY2" fmla="*/ 2142993 h 9663742"/>
              <a:gd name="connsiteX3" fmla="*/ 2739280 w 12740736"/>
              <a:gd name="connsiteY3" fmla="*/ 2313113 h 9663742"/>
              <a:gd name="connsiteX4" fmla="*/ 2659536 w 12740736"/>
              <a:gd name="connsiteY4" fmla="*/ 2451337 h 9663742"/>
              <a:gd name="connsiteX5" fmla="*/ 2638271 w 12740736"/>
              <a:gd name="connsiteY5" fmla="*/ 2493867 h 9663742"/>
              <a:gd name="connsiteX6" fmla="*/ 195724 w 12740736"/>
              <a:gd name="connsiteY6" fmla="*/ 9329810 h 9663742"/>
              <a:gd name="connsiteX7" fmla="*/ 0 w 12740736"/>
              <a:gd name="connsiteY7" fmla="*/ 9663742 h 9663742"/>
              <a:gd name="connsiteX0" fmla="*/ 12740736 w 12740736"/>
              <a:gd name="connsiteY0" fmla="*/ 35424 h 10023076"/>
              <a:gd name="connsiteX1" fmla="*/ 3675294 w 12740736"/>
              <a:gd name="connsiteY1" fmla="*/ 222857 h 10023076"/>
              <a:gd name="connsiteX2" fmla="*/ 2877504 w 12740736"/>
              <a:gd name="connsiteY2" fmla="*/ 2142993 h 10023076"/>
              <a:gd name="connsiteX3" fmla="*/ 2739280 w 12740736"/>
              <a:gd name="connsiteY3" fmla="*/ 2313113 h 10023076"/>
              <a:gd name="connsiteX4" fmla="*/ 2659536 w 12740736"/>
              <a:gd name="connsiteY4" fmla="*/ 2451337 h 10023076"/>
              <a:gd name="connsiteX5" fmla="*/ 303633 w 12740736"/>
              <a:gd name="connsiteY5" fmla="*/ 10023076 h 10023076"/>
              <a:gd name="connsiteX6" fmla="*/ 195724 w 12740736"/>
              <a:gd name="connsiteY6" fmla="*/ 9329810 h 10023076"/>
              <a:gd name="connsiteX7" fmla="*/ 0 w 12740736"/>
              <a:gd name="connsiteY7" fmla="*/ 9663742 h 10023076"/>
              <a:gd name="connsiteX0" fmla="*/ 12740736 w 12740736"/>
              <a:gd name="connsiteY0" fmla="*/ 35424 h 10027863"/>
              <a:gd name="connsiteX1" fmla="*/ 3675294 w 12740736"/>
              <a:gd name="connsiteY1" fmla="*/ 222857 h 10027863"/>
              <a:gd name="connsiteX2" fmla="*/ 2877504 w 12740736"/>
              <a:gd name="connsiteY2" fmla="*/ 2142993 h 10027863"/>
              <a:gd name="connsiteX3" fmla="*/ 2739280 w 12740736"/>
              <a:gd name="connsiteY3" fmla="*/ 2313113 h 10027863"/>
              <a:gd name="connsiteX4" fmla="*/ 1394941 w 12740736"/>
              <a:gd name="connsiteY4" fmla="*/ 8968869 h 10027863"/>
              <a:gd name="connsiteX5" fmla="*/ 303633 w 12740736"/>
              <a:gd name="connsiteY5" fmla="*/ 10023076 h 10027863"/>
              <a:gd name="connsiteX6" fmla="*/ 195724 w 12740736"/>
              <a:gd name="connsiteY6" fmla="*/ 9329810 h 10027863"/>
              <a:gd name="connsiteX7" fmla="*/ 0 w 12740736"/>
              <a:gd name="connsiteY7" fmla="*/ 9663742 h 10027863"/>
              <a:gd name="connsiteX0" fmla="*/ 12740736 w 12740736"/>
              <a:gd name="connsiteY0" fmla="*/ 35424 h 10117948"/>
              <a:gd name="connsiteX1" fmla="*/ 3675294 w 12740736"/>
              <a:gd name="connsiteY1" fmla="*/ 222857 h 10117948"/>
              <a:gd name="connsiteX2" fmla="*/ 2877504 w 12740736"/>
              <a:gd name="connsiteY2" fmla="*/ 2142993 h 10117948"/>
              <a:gd name="connsiteX3" fmla="*/ 3517493 w 12740736"/>
              <a:gd name="connsiteY3" fmla="*/ 9764500 h 10117948"/>
              <a:gd name="connsiteX4" fmla="*/ 1394941 w 12740736"/>
              <a:gd name="connsiteY4" fmla="*/ 8968869 h 10117948"/>
              <a:gd name="connsiteX5" fmla="*/ 303633 w 12740736"/>
              <a:gd name="connsiteY5" fmla="*/ 10023076 h 10117948"/>
              <a:gd name="connsiteX6" fmla="*/ 195724 w 12740736"/>
              <a:gd name="connsiteY6" fmla="*/ 9329810 h 10117948"/>
              <a:gd name="connsiteX7" fmla="*/ 0 w 12740736"/>
              <a:gd name="connsiteY7" fmla="*/ 9663742 h 10117948"/>
              <a:gd name="connsiteX0" fmla="*/ 12740736 w 12740736"/>
              <a:gd name="connsiteY0" fmla="*/ 457788 h 10450227"/>
              <a:gd name="connsiteX1" fmla="*/ 3675294 w 12740736"/>
              <a:gd name="connsiteY1" fmla="*/ 645221 h 10450227"/>
              <a:gd name="connsiteX2" fmla="*/ 2682951 w 12740736"/>
              <a:gd name="connsiteY2" fmla="*/ 8479774 h 10450227"/>
              <a:gd name="connsiteX3" fmla="*/ 3517493 w 12740736"/>
              <a:gd name="connsiteY3" fmla="*/ 10186864 h 10450227"/>
              <a:gd name="connsiteX4" fmla="*/ 1394941 w 12740736"/>
              <a:gd name="connsiteY4" fmla="*/ 9391233 h 10450227"/>
              <a:gd name="connsiteX5" fmla="*/ 303633 w 12740736"/>
              <a:gd name="connsiteY5" fmla="*/ 10445440 h 10450227"/>
              <a:gd name="connsiteX6" fmla="*/ 195724 w 12740736"/>
              <a:gd name="connsiteY6" fmla="*/ 9752174 h 10450227"/>
              <a:gd name="connsiteX7" fmla="*/ 0 w 12740736"/>
              <a:gd name="connsiteY7" fmla="*/ 10086106 h 10450227"/>
              <a:gd name="connsiteX0" fmla="*/ 12740736 w 12740736"/>
              <a:gd name="connsiteY0" fmla="*/ 457788 h 12449497"/>
              <a:gd name="connsiteX1" fmla="*/ 3675294 w 12740736"/>
              <a:gd name="connsiteY1" fmla="*/ 645221 h 12449497"/>
              <a:gd name="connsiteX2" fmla="*/ 2682951 w 12740736"/>
              <a:gd name="connsiteY2" fmla="*/ 8479774 h 12449497"/>
              <a:gd name="connsiteX3" fmla="*/ 4354071 w 12740736"/>
              <a:gd name="connsiteY3" fmla="*/ 12443681 h 12449497"/>
              <a:gd name="connsiteX4" fmla="*/ 1394941 w 12740736"/>
              <a:gd name="connsiteY4" fmla="*/ 9391233 h 12449497"/>
              <a:gd name="connsiteX5" fmla="*/ 303633 w 12740736"/>
              <a:gd name="connsiteY5" fmla="*/ 10445440 h 12449497"/>
              <a:gd name="connsiteX6" fmla="*/ 195724 w 12740736"/>
              <a:gd name="connsiteY6" fmla="*/ 9752174 h 12449497"/>
              <a:gd name="connsiteX7" fmla="*/ 0 w 12740736"/>
              <a:gd name="connsiteY7" fmla="*/ 10086106 h 12449497"/>
              <a:gd name="connsiteX0" fmla="*/ 12740736 w 12740736"/>
              <a:gd name="connsiteY0" fmla="*/ 457788 h 13712570"/>
              <a:gd name="connsiteX1" fmla="*/ 3675294 w 12740736"/>
              <a:gd name="connsiteY1" fmla="*/ 645221 h 13712570"/>
              <a:gd name="connsiteX2" fmla="*/ 2682951 w 12740736"/>
              <a:gd name="connsiteY2" fmla="*/ 8479774 h 13712570"/>
              <a:gd name="connsiteX3" fmla="*/ 2311262 w 12740736"/>
              <a:gd name="connsiteY3" fmla="*/ 13708276 h 13712570"/>
              <a:gd name="connsiteX4" fmla="*/ 1394941 w 12740736"/>
              <a:gd name="connsiteY4" fmla="*/ 9391233 h 13712570"/>
              <a:gd name="connsiteX5" fmla="*/ 303633 w 12740736"/>
              <a:gd name="connsiteY5" fmla="*/ 10445440 h 13712570"/>
              <a:gd name="connsiteX6" fmla="*/ 195724 w 12740736"/>
              <a:gd name="connsiteY6" fmla="*/ 9752174 h 13712570"/>
              <a:gd name="connsiteX7" fmla="*/ 0 w 12740736"/>
              <a:gd name="connsiteY7" fmla="*/ 10086106 h 13712570"/>
              <a:gd name="connsiteX0" fmla="*/ 12740736 w 12740736"/>
              <a:gd name="connsiteY0" fmla="*/ 1040833 h 17636939"/>
              <a:gd name="connsiteX1" fmla="*/ 3675294 w 12740736"/>
              <a:gd name="connsiteY1" fmla="*/ 1228266 h 17636939"/>
              <a:gd name="connsiteX2" fmla="*/ 4998134 w 12740736"/>
              <a:gd name="connsiteY2" fmla="*/ 16961678 h 17636939"/>
              <a:gd name="connsiteX3" fmla="*/ 2311262 w 12740736"/>
              <a:gd name="connsiteY3" fmla="*/ 14291321 h 17636939"/>
              <a:gd name="connsiteX4" fmla="*/ 1394941 w 12740736"/>
              <a:gd name="connsiteY4" fmla="*/ 9974278 h 17636939"/>
              <a:gd name="connsiteX5" fmla="*/ 303633 w 12740736"/>
              <a:gd name="connsiteY5" fmla="*/ 11028485 h 17636939"/>
              <a:gd name="connsiteX6" fmla="*/ 195724 w 12740736"/>
              <a:gd name="connsiteY6" fmla="*/ 10335219 h 17636939"/>
              <a:gd name="connsiteX7" fmla="*/ 0 w 12740736"/>
              <a:gd name="connsiteY7" fmla="*/ 10669151 h 17636939"/>
              <a:gd name="connsiteX0" fmla="*/ 12740736 w 12740736"/>
              <a:gd name="connsiteY0" fmla="*/ 1040833 h 17641285"/>
              <a:gd name="connsiteX1" fmla="*/ 3675294 w 12740736"/>
              <a:gd name="connsiteY1" fmla="*/ 1228266 h 17641285"/>
              <a:gd name="connsiteX2" fmla="*/ 4998134 w 12740736"/>
              <a:gd name="connsiteY2" fmla="*/ 16961678 h 17641285"/>
              <a:gd name="connsiteX3" fmla="*/ 2311262 w 12740736"/>
              <a:gd name="connsiteY3" fmla="*/ 14291321 h 17641285"/>
              <a:gd name="connsiteX4" fmla="*/ 1394941 w 12740736"/>
              <a:gd name="connsiteY4" fmla="*/ 9974278 h 17641285"/>
              <a:gd name="connsiteX5" fmla="*/ 303633 w 12740736"/>
              <a:gd name="connsiteY5" fmla="*/ 11028485 h 17641285"/>
              <a:gd name="connsiteX6" fmla="*/ 195724 w 12740736"/>
              <a:gd name="connsiteY6" fmla="*/ 10335219 h 17641285"/>
              <a:gd name="connsiteX7" fmla="*/ 0 w 12740736"/>
              <a:gd name="connsiteY7" fmla="*/ 10669151 h 17641285"/>
              <a:gd name="connsiteX0" fmla="*/ 13149298 w 13149298"/>
              <a:gd name="connsiteY0" fmla="*/ 1142709 h 17587519"/>
              <a:gd name="connsiteX1" fmla="*/ 3675294 w 13149298"/>
              <a:gd name="connsiteY1" fmla="*/ 1174500 h 17587519"/>
              <a:gd name="connsiteX2" fmla="*/ 4998134 w 13149298"/>
              <a:gd name="connsiteY2" fmla="*/ 16907912 h 17587519"/>
              <a:gd name="connsiteX3" fmla="*/ 2311262 w 13149298"/>
              <a:gd name="connsiteY3" fmla="*/ 14237555 h 17587519"/>
              <a:gd name="connsiteX4" fmla="*/ 1394941 w 13149298"/>
              <a:gd name="connsiteY4" fmla="*/ 9920512 h 17587519"/>
              <a:gd name="connsiteX5" fmla="*/ 303633 w 13149298"/>
              <a:gd name="connsiteY5" fmla="*/ 10974719 h 17587519"/>
              <a:gd name="connsiteX6" fmla="*/ 195724 w 13149298"/>
              <a:gd name="connsiteY6" fmla="*/ 10281453 h 17587519"/>
              <a:gd name="connsiteX7" fmla="*/ 0 w 13149298"/>
              <a:gd name="connsiteY7" fmla="*/ 10615385 h 17587519"/>
              <a:gd name="connsiteX0" fmla="*/ 13149298 w 13149298"/>
              <a:gd name="connsiteY0" fmla="*/ 0 h 16169531"/>
              <a:gd name="connsiteX1" fmla="*/ 3305643 w 13149298"/>
              <a:gd name="connsiteY1" fmla="*/ 4195230 h 16169531"/>
              <a:gd name="connsiteX2" fmla="*/ 4998134 w 13149298"/>
              <a:gd name="connsiteY2" fmla="*/ 15765203 h 16169531"/>
              <a:gd name="connsiteX3" fmla="*/ 2311262 w 13149298"/>
              <a:gd name="connsiteY3" fmla="*/ 13094846 h 16169531"/>
              <a:gd name="connsiteX4" fmla="*/ 1394941 w 13149298"/>
              <a:gd name="connsiteY4" fmla="*/ 8777803 h 16169531"/>
              <a:gd name="connsiteX5" fmla="*/ 303633 w 13149298"/>
              <a:gd name="connsiteY5" fmla="*/ 9832010 h 16169531"/>
              <a:gd name="connsiteX6" fmla="*/ 195724 w 13149298"/>
              <a:gd name="connsiteY6" fmla="*/ 9138744 h 16169531"/>
              <a:gd name="connsiteX7" fmla="*/ 0 w 13149298"/>
              <a:gd name="connsiteY7" fmla="*/ 9472676 h 16169531"/>
              <a:gd name="connsiteX0" fmla="*/ 14374984 w 14374984"/>
              <a:gd name="connsiteY0" fmla="*/ 0 h 16441905"/>
              <a:gd name="connsiteX1" fmla="*/ 3305643 w 14374984"/>
              <a:gd name="connsiteY1" fmla="*/ 4467604 h 16441905"/>
              <a:gd name="connsiteX2" fmla="*/ 4998134 w 14374984"/>
              <a:gd name="connsiteY2" fmla="*/ 16037577 h 16441905"/>
              <a:gd name="connsiteX3" fmla="*/ 2311262 w 14374984"/>
              <a:gd name="connsiteY3" fmla="*/ 13367220 h 16441905"/>
              <a:gd name="connsiteX4" fmla="*/ 1394941 w 14374984"/>
              <a:gd name="connsiteY4" fmla="*/ 9050177 h 16441905"/>
              <a:gd name="connsiteX5" fmla="*/ 303633 w 14374984"/>
              <a:gd name="connsiteY5" fmla="*/ 10104384 h 16441905"/>
              <a:gd name="connsiteX6" fmla="*/ 195724 w 14374984"/>
              <a:gd name="connsiteY6" fmla="*/ 9411118 h 16441905"/>
              <a:gd name="connsiteX7" fmla="*/ 0 w 14374984"/>
              <a:gd name="connsiteY7" fmla="*/ 9745050 h 16441905"/>
              <a:gd name="connsiteX0" fmla="*/ 14686269 w 14686269"/>
              <a:gd name="connsiteY0" fmla="*/ 0 h 17881599"/>
              <a:gd name="connsiteX1" fmla="*/ 3305643 w 14686269"/>
              <a:gd name="connsiteY1" fmla="*/ 5907298 h 17881599"/>
              <a:gd name="connsiteX2" fmla="*/ 4998134 w 14686269"/>
              <a:gd name="connsiteY2" fmla="*/ 17477271 h 17881599"/>
              <a:gd name="connsiteX3" fmla="*/ 2311262 w 14686269"/>
              <a:gd name="connsiteY3" fmla="*/ 14806914 h 17881599"/>
              <a:gd name="connsiteX4" fmla="*/ 1394941 w 14686269"/>
              <a:gd name="connsiteY4" fmla="*/ 10489871 h 17881599"/>
              <a:gd name="connsiteX5" fmla="*/ 303633 w 14686269"/>
              <a:gd name="connsiteY5" fmla="*/ 11544078 h 17881599"/>
              <a:gd name="connsiteX6" fmla="*/ 195724 w 14686269"/>
              <a:gd name="connsiteY6" fmla="*/ 10850812 h 17881599"/>
              <a:gd name="connsiteX7" fmla="*/ 0 w 14686269"/>
              <a:gd name="connsiteY7" fmla="*/ 11184744 h 17881599"/>
              <a:gd name="connsiteX0" fmla="*/ 14686269 w 14686269"/>
              <a:gd name="connsiteY0" fmla="*/ 197211 h 18344531"/>
              <a:gd name="connsiteX1" fmla="*/ 13013847 w 14686269"/>
              <a:gd name="connsiteY1" fmla="*/ 2018892 h 18344531"/>
              <a:gd name="connsiteX2" fmla="*/ 4998134 w 14686269"/>
              <a:gd name="connsiteY2" fmla="*/ 17674482 h 18344531"/>
              <a:gd name="connsiteX3" fmla="*/ 2311262 w 14686269"/>
              <a:gd name="connsiteY3" fmla="*/ 15004125 h 18344531"/>
              <a:gd name="connsiteX4" fmla="*/ 1394941 w 14686269"/>
              <a:gd name="connsiteY4" fmla="*/ 10687082 h 18344531"/>
              <a:gd name="connsiteX5" fmla="*/ 303633 w 14686269"/>
              <a:gd name="connsiteY5" fmla="*/ 11741289 h 18344531"/>
              <a:gd name="connsiteX6" fmla="*/ 195724 w 14686269"/>
              <a:gd name="connsiteY6" fmla="*/ 11048023 h 18344531"/>
              <a:gd name="connsiteX7" fmla="*/ 0 w 14686269"/>
              <a:gd name="connsiteY7" fmla="*/ 11381955 h 18344531"/>
              <a:gd name="connsiteX0" fmla="*/ 14686269 w 14686269"/>
              <a:gd name="connsiteY0" fmla="*/ 0 h 14838691"/>
              <a:gd name="connsiteX1" fmla="*/ 13013847 w 14686269"/>
              <a:gd name="connsiteY1" fmla="*/ 1821681 h 14838691"/>
              <a:gd name="connsiteX2" fmla="*/ 3538985 w 14686269"/>
              <a:gd name="connsiteY2" fmla="*/ 7866343 h 14838691"/>
              <a:gd name="connsiteX3" fmla="*/ 2311262 w 14686269"/>
              <a:gd name="connsiteY3" fmla="*/ 14806914 h 14838691"/>
              <a:gd name="connsiteX4" fmla="*/ 1394941 w 14686269"/>
              <a:gd name="connsiteY4" fmla="*/ 10489871 h 14838691"/>
              <a:gd name="connsiteX5" fmla="*/ 303633 w 14686269"/>
              <a:gd name="connsiteY5" fmla="*/ 11544078 h 14838691"/>
              <a:gd name="connsiteX6" fmla="*/ 195724 w 14686269"/>
              <a:gd name="connsiteY6" fmla="*/ 10850812 h 14838691"/>
              <a:gd name="connsiteX7" fmla="*/ 0 w 14686269"/>
              <a:gd name="connsiteY7" fmla="*/ 11184744 h 14838691"/>
              <a:gd name="connsiteX0" fmla="*/ 14686269 w 14686269"/>
              <a:gd name="connsiteY0" fmla="*/ 0 h 14896074"/>
              <a:gd name="connsiteX1" fmla="*/ 13013847 w 14686269"/>
              <a:gd name="connsiteY1" fmla="*/ 1821681 h 14896074"/>
              <a:gd name="connsiteX2" fmla="*/ 3324976 w 14686269"/>
              <a:gd name="connsiteY2" fmla="*/ 5823534 h 14896074"/>
              <a:gd name="connsiteX3" fmla="*/ 2311262 w 14686269"/>
              <a:gd name="connsiteY3" fmla="*/ 14806914 h 14896074"/>
              <a:gd name="connsiteX4" fmla="*/ 1394941 w 14686269"/>
              <a:gd name="connsiteY4" fmla="*/ 10489871 h 14896074"/>
              <a:gd name="connsiteX5" fmla="*/ 303633 w 14686269"/>
              <a:gd name="connsiteY5" fmla="*/ 11544078 h 14896074"/>
              <a:gd name="connsiteX6" fmla="*/ 195724 w 14686269"/>
              <a:gd name="connsiteY6" fmla="*/ 10850812 h 14896074"/>
              <a:gd name="connsiteX7" fmla="*/ 0 w 14686269"/>
              <a:gd name="connsiteY7" fmla="*/ 11184744 h 14896074"/>
              <a:gd name="connsiteX0" fmla="*/ 14686269 w 14686269"/>
              <a:gd name="connsiteY0" fmla="*/ 0 h 16723592"/>
              <a:gd name="connsiteX1" fmla="*/ 13013847 w 14686269"/>
              <a:gd name="connsiteY1" fmla="*/ 1821681 h 16723592"/>
              <a:gd name="connsiteX2" fmla="*/ 3324976 w 14686269"/>
              <a:gd name="connsiteY2" fmla="*/ 5823534 h 16723592"/>
              <a:gd name="connsiteX3" fmla="*/ 4937730 w 14686269"/>
              <a:gd name="connsiteY3" fmla="*/ 16655170 h 16723592"/>
              <a:gd name="connsiteX4" fmla="*/ 1394941 w 14686269"/>
              <a:gd name="connsiteY4" fmla="*/ 10489871 h 16723592"/>
              <a:gd name="connsiteX5" fmla="*/ 303633 w 14686269"/>
              <a:gd name="connsiteY5" fmla="*/ 11544078 h 16723592"/>
              <a:gd name="connsiteX6" fmla="*/ 195724 w 14686269"/>
              <a:gd name="connsiteY6" fmla="*/ 10850812 h 16723592"/>
              <a:gd name="connsiteX7" fmla="*/ 0 w 14686269"/>
              <a:gd name="connsiteY7" fmla="*/ 11184744 h 16723592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4686269" h="16739533">
                <a:moveTo>
                  <a:pt x="14686269" y="0"/>
                </a:moveTo>
                <a:cubicBezTo>
                  <a:pt x="14663232" y="7088"/>
                  <a:pt x="14695667" y="571112"/>
                  <a:pt x="13013847" y="1821681"/>
                </a:cubicBezTo>
                <a:cubicBezTo>
                  <a:pt x="10539881" y="3661275"/>
                  <a:pt x="5399638" y="2959039"/>
                  <a:pt x="3461164" y="5667891"/>
                </a:cubicBezTo>
                <a:cubicBezTo>
                  <a:pt x="1580523" y="8295926"/>
                  <a:pt x="4854083" y="12680290"/>
                  <a:pt x="4937730" y="16655170"/>
                </a:cubicBezTo>
                <a:cubicBezTo>
                  <a:pt x="4956125" y="17529313"/>
                  <a:pt x="2167290" y="11341719"/>
                  <a:pt x="1394941" y="10489871"/>
                </a:cubicBezTo>
                <a:cubicBezTo>
                  <a:pt x="622592" y="9638023"/>
                  <a:pt x="503503" y="11483921"/>
                  <a:pt x="303633" y="11544078"/>
                </a:cubicBezTo>
                <a:cubicBezTo>
                  <a:pt x="103764" y="11604235"/>
                  <a:pt x="231694" y="11081901"/>
                  <a:pt x="195724" y="10850812"/>
                </a:cubicBezTo>
                <a:cubicBezTo>
                  <a:pt x="193756" y="10856059"/>
                  <a:pt x="0" y="11184744"/>
                  <a:pt x="0" y="11184744"/>
                </a:cubicBezTo>
              </a:path>
            </a:pathLst>
          </a:custGeom>
          <a:noFill/>
          <a:ln w="295275">
            <a:solidFill>
              <a:srgbClr val="FFD5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3" name="Picture 38" descr="A person in blue scrubs&#10;&#10;Description automatically generated">
            <a:extLst>
              <a:ext uri="{FF2B5EF4-FFF2-40B4-BE49-F238E27FC236}">
                <a16:creationId xmlns:a16="http://schemas.microsoft.com/office/drawing/2014/main" id="{CE0B9299-44D8-E23C-D93B-DC6C2CF99DE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8429" y="-5245989"/>
            <a:ext cx="13702416" cy="20553624"/>
          </a:xfrm>
          <a:prstGeom prst="rect">
            <a:avLst/>
          </a:prstGeom>
        </p:spPr>
      </p:pic>
      <p:sp>
        <p:nvSpPr>
          <p:cNvPr id="4" name="Espaço Reservado para Texto 12">
            <a:extLst>
              <a:ext uri="{FF2B5EF4-FFF2-40B4-BE49-F238E27FC236}">
                <a16:creationId xmlns:a16="http://schemas.microsoft.com/office/drawing/2014/main" id="{B985E978-43A4-04F9-E476-8C8640E00BF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67839" y="4399675"/>
            <a:ext cx="17409186" cy="2810464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6800" b="0" cap="none" spc="0">
                <a:ln>
                  <a:noFill/>
                </a:ln>
                <a:solidFill>
                  <a:schemeClr val="bg1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dirty="0" err="1"/>
              <a:t>Example</a:t>
            </a:r>
            <a:r>
              <a:rPr lang="pt-BR" dirty="0"/>
              <a:t> </a:t>
            </a:r>
            <a:r>
              <a:rPr lang="pt-BR" dirty="0" err="1"/>
              <a:t>Title</a:t>
            </a:r>
            <a:r>
              <a:rPr lang="pt-BR" dirty="0"/>
              <a:t> </a:t>
            </a:r>
            <a:r>
              <a:rPr lang="pt-BR" dirty="0" err="1"/>
              <a:t>Text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65735628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LL COLOU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A rainbow colored lines on a black background&#10;&#10;Description automatically generated">
            <a:extLst>
              <a:ext uri="{FF2B5EF4-FFF2-40B4-BE49-F238E27FC236}">
                <a16:creationId xmlns:a16="http://schemas.microsoft.com/office/drawing/2014/main" id="{99D578DB-F853-5B63-B23C-4BC39EF2F80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10624914">
            <a:off x="7658138" y="4379285"/>
            <a:ext cx="13535425" cy="11050406"/>
          </a:xfrm>
          <a:prstGeom prst="rect">
            <a:avLst/>
          </a:prstGeom>
        </p:spPr>
      </p:pic>
      <p:pic>
        <p:nvPicPr>
          <p:cNvPr id="16" name="Picture 38" descr="A person in blue scrubs&#10;&#10;Description automatically generated">
            <a:extLst>
              <a:ext uri="{FF2B5EF4-FFF2-40B4-BE49-F238E27FC236}">
                <a16:creationId xmlns:a16="http://schemas.microsoft.com/office/drawing/2014/main" id="{4DBE7E17-4C43-90B1-693F-3DACA2FCD1D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8429" y="-5245989"/>
            <a:ext cx="13702416" cy="20553624"/>
          </a:xfrm>
          <a:prstGeom prst="rect">
            <a:avLst/>
          </a:prstGeom>
        </p:spPr>
      </p:pic>
      <p:sp>
        <p:nvSpPr>
          <p:cNvPr id="4" name="Espaço Reservado para Texto 12">
            <a:extLst>
              <a:ext uri="{FF2B5EF4-FFF2-40B4-BE49-F238E27FC236}">
                <a16:creationId xmlns:a16="http://schemas.microsoft.com/office/drawing/2014/main" id="{C32F7A55-771D-1B9E-1A6C-E5D1F6FCE2E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67839" y="4399675"/>
            <a:ext cx="17409186" cy="2810464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6800" b="0" cap="none" spc="0">
                <a:ln>
                  <a:noFill/>
                </a:ln>
                <a:solidFill>
                  <a:srgbClr val="1F355E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dirty="0" err="1"/>
              <a:t>Example</a:t>
            </a:r>
            <a:r>
              <a:rPr lang="pt-BR" dirty="0"/>
              <a:t> </a:t>
            </a:r>
            <a:r>
              <a:rPr lang="pt-BR" dirty="0" err="1"/>
              <a:t>Title</a:t>
            </a:r>
            <a:r>
              <a:rPr lang="pt-BR" dirty="0"/>
              <a:t> </a:t>
            </a:r>
            <a:r>
              <a:rPr lang="pt-BR" dirty="0" err="1"/>
              <a:t>Text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1289566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URP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9">
            <a:extLst>
              <a:ext uri="{FF2B5EF4-FFF2-40B4-BE49-F238E27FC236}">
                <a16:creationId xmlns:a16="http://schemas.microsoft.com/office/drawing/2014/main" id="{07552C41-DCD9-EDC6-5C46-BB088DE2D5CF}"/>
              </a:ext>
            </a:extLst>
          </p:cNvPr>
          <p:cNvSpPr/>
          <p:nvPr userDrawn="1"/>
        </p:nvSpPr>
        <p:spPr>
          <a:xfrm>
            <a:off x="8071164" y="1965655"/>
            <a:ext cx="14687429" cy="16740855"/>
          </a:xfrm>
          <a:custGeom>
            <a:avLst/>
            <a:gdLst>
              <a:gd name="connsiteX0" fmla="*/ 462517 w 462517"/>
              <a:gd name="connsiteY0" fmla="*/ 0 h 520995"/>
              <a:gd name="connsiteX1" fmla="*/ 393405 w 462517"/>
              <a:gd name="connsiteY1" fmla="*/ 21265 h 520995"/>
              <a:gd name="connsiteX2" fmla="*/ 255182 w 462517"/>
              <a:gd name="connsiteY2" fmla="*/ 127591 h 520995"/>
              <a:gd name="connsiteX3" fmla="*/ 116958 w 462517"/>
              <a:gd name="connsiteY3" fmla="*/ 297711 h 520995"/>
              <a:gd name="connsiteX4" fmla="*/ 37214 w 462517"/>
              <a:gd name="connsiteY4" fmla="*/ 435935 h 520995"/>
              <a:gd name="connsiteX5" fmla="*/ 15949 w 462517"/>
              <a:gd name="connsiteY5" fmla="*/ 478465 h 520995"/>
              <a:gd name="connsiteX6" fmla="*/ 5317 w 462517"/>
              <a:gd name="connsiteY6" fmla="*/ 505046 h 520995"/>
              <a:gd name="connsiteX7" fmla="*/ 0 w 462517"/>
              <a:gd name="connsiteY7" fmla="*/ 520995 h 520995"/>
              <a:gd name="connsiteX0" fmla="*/ 4165087 w 4165087"/>
              <a:gd name="connsiteY0" fmla="*/ 0 h 1450385"/>
              <a:gd name="connsiteX1" fmla="*/ 393405 w 4165087"/>
              <a:gd name="connsiteY1" fmla="*/ 950655 h 1450385"/>
              <a:gd name="connsiteX2" fmla="*/ 255182 w 4165087"/>
              <a:gd name="connsiteY2" fmla="*/ 1056981 h 1450385"/>
              <a:gd name="connsiteX3" fmla="*/ 116958 w 4165087"/>
              <a:gd name="connsiteY3" fmla="*/ 1227101 h 1450385"/>
              <a:gd name="connsiteX4" fmla="*/ 37214 w 4165087"/>
              <a:gd name="connsiteY4" fmla="*/ 1365325 h 1450385"/>
              <a:gd name="connsiteX5" fmla="*/ 15949 w 4165087"/>
              <a:gd name="connsiteY5" fmla="*/ 1407855 h 1450385"/>
              <a:gd name="connsiteX6" fmla="*/ 5317 w 4165087"/>
              <a:gd name="connsiteY6" fmla="*/ 1434436 h 1450385"/>
              <a:gd name="connsiteX7" fmla="*/ 0 w 4165087"/>
              <a:gd name="connsiteY7" fmla="*/ 1450385 h 1450385"/>
              <a:gd name="connsiteX0" fmla="*/ 4165087 w 4165087"/>
              <a:gd name="connsiteY0" fmla="*/ 883143 h 2333528"/>
              <a:gd name="connsiteX1" fmla="*/ 1052972 w 4165087"/>
              <a:gd name="connsiteY1" fmla="*/ 19988 h 2333528"/>
              <a:gd name="connsiteX2" fmla="*/ 255182 w 4165087"/>
              <a:gd name="connsiteY2" fmla="*/ 1940124 h 2333528"/>
              <a:gd name="connsiteX3" fmla="*/ 116958 w 4165087"/>
              <a:gd name="connsiteY3" fmla="*/ 2110244 h 2333528"/>
              <a:gd name="connsiteX4" fmla="*/ 37214 w 4165087"/>
              <a:gd name="connsiteY4" fmla="*/ 2248468 h 2333528"/>
              <a:gd name="connsiteX5" fmla="*/ 15949 w 4165087"/>
              <a:gd name="connsiteY5" fmla="*/ 2290998 h 2333528"/>
              <a:gd name="connsiteX6" fmla="*/ 5317 w 4165087"/>
              <a:gd name="connsiteY6" fmla="*/ 2317579 h 2333528"/>
              <a:gd name="connsiteX7" fmla="*/ 0 w 4165087"/>
              <a:gd name="connsiteY7" fmla="*/ 2333528 h 2333528"/>
              <a:gd name="connsiteX0" fmla="*/ 7118149 w 7118149"/>
              <a:gd name="connsiteY0" fmla="*/ 883143 h 4597043"/>
              <a:gd name="connsiteX1" fmla="*/ 4006034 w 7118149"/>
              <a:gd name="connsiteY1" fmla="*/ 19988 h 4597043"/>
              <a:gd name="connsiteX2" fmla="*/ 3208244 w 7118149"/>
              <a:gd name="connsiteY2" fmla="*/ 1940124 h 4597043"/>
              <a:gd name="connsiteX3" fmla="*/ 3070020 w 7118149"/>
              <a:gd name="connsiteY3" fmla="*/ 2110244 h 4597043"/>
              <a:gd name="connsiteX4" fmla="*/ 2990276 w 7118149"/>
              <a:gd name="connsiteY4" fmla="*/ 2248468 h 4597043"/>
              <a:gd name="connsiteX5" fmla="*/ 2969011 w 7118149"/>
              <a:gd name="connsiteY5" fmla="*/ 2290998 h 4597043"/>
              <a:gd name="connsiteX6" fmla="*/ 2958379 w 7118149"/>
              <a:gd name="connsiteY6" fmla="*/ 2317579 h 4597043"/>
              <a:gd name="connsiteX7" fmla="*/ 0 w 7118149"/>
              <a:gd name="connsiteY7" fmla="*/ 4597043 h 4597043"/>
              <a:gd name="connsiteX0" fmla="*/ 13071476 w 13071476"/>
              <a:gd name="connsiteY0" fmla="*/ 35424 h 4799912"/>
              <a:gd name="connsiteX1" fmla="*/ 4006034 w 13071476"/>
              <a:gd name="connsiteY1" fmla="*/ 222857 h 4799912"/>
              <a:gd name="connsiteX2" fmla="*/ 3208244 w 13071476"/>
              <a:gd name="connsiteY2" fmla="*/ 2142993 h 4799912"/>
              <a:gd name="connsiteX3" fmla="*/ 3070020 w 13071476"/>
              <a:gd name="connsiteY3" fmla="*/ 2313113 h 4799912"/>
              <a:gd name="connsiteX4" fmla="*/ 2990276 w 13071476"/>
              <a:gd name="connsiteY4" fmla="*/ 2451337 h 4799912"/>
              <a:gd name="connsiteX5" fmla="*/ 2969011 w 13071476"/>
              <a:gd name="connsiteY5" fmla="*/ 2493867 h 4799912"/>
              <a:gd name="connsiteX6" fmla="*/ 2958379 w 13071476"/>
              <a:gd name="connsiteY6" fmla="*/ 2520448 h 4799912"/>
              <a:gd name="connsiteX7" fmla="*/ 0 w 13071476"/>
              <a:gd name="connsiteY7" fmla="*/ 4799912 h 4799912"/>
              <a:gd name="connsiteX0" fmla="*/ 13071476 w 13071476"/>
              <a:gd name="connsiteY0" fmla="*/ 35424 h 9329814"/>
              <a:gd name="connsiteX1" fmla="*/ 4006034 w 13071476"/>
              <a:gd name="connsiteY1" fmla="*/ 222857 h 9329814"/>
              <a:gd name="connsiteX2" fmla="*/ 3208244 w 13071476"/>
              <a:gd name="connsiteY2" fmla="*/ 2142993 h 9329814"/>
              <a:gd name="connsiteX3" fmla="*/ 3070020 w 13071476"/>
              <a:gd name="connsiteY3" fmla="*/ 2313113 h 9329814"/>
              <a:gd name="connsiteX4" fmla="*/ 2990276 w 13071476"/>
              <a:gd name="connsiteY4" fmla="*/ 2451337 h 9329814"/>
              <a:gd name="connsiteX5" fmla="*/ 2969011 w 13071476"/>
              <a:gd name="connsiteY5" fmla="*/ 2493867 h 9329814"/>
              <a:gd name="connsiteX6" fmla="*/ 526464 w 13071476"/>
              <a:gd name="connsiteY6" fmla="*/ 9329810 h 9329814"/>
              <a:gd name="connsiteX7" fmla="*/ 0 w 13071476"/>
              <a:gd name="connsiteY7" fmla="*/ 4799912 h 9329814"/>
              <a:gd name="connsiteX0" fmla="*/ 12740736 w 12740736"/>
              <a:gd name="connsiteY0" fmla="*/ 35424 h 9663742"/>
              <a:gd name="connsiteX1" fmla="*/ 3675294 w 12740736"/>
              <a:gd name="connsiteY1" fmla="*/ 222857 h 9663742"/>
              <a:gd name="connsiteX2" fmla="*/ 2877504 w 12740736"/>
              <a:gd name="connsiteY2" fmla="*/ 2142993 h 9663742"/>
              <a:gd name="connsiteX3" fmla="*/ 2739280 w 12740736"/>
              <a:gd name="connsiteY3" fmla="*/ 2313113 h 9663742"/>
              <a:gd name="connsiteX4" fmla="*/ 2659536 w 12740736"/>
              <a:gd name="connsiteY4" fmla="*/ 2451337 h 9663742"/>
              <a:gd name="connsiteX5" fmla="*/ 2638271 w 12740736"/>
              <a:gd name="connsiteY5" fmla="*/ 2493867 h 9663742"/>
              <a:gd name="connsiteX6" fmla="*/ 195724 w 12740736"/>
              <a:gd name="connsiteY6" fmla="*/ 9329810 h 9663742"/>
              <a:gd name="connsiteX7" fmla="*/ 0 w 12740736"/>
              <a:gd name="connsiteY7" fmla="*/ 9663742 h 9663742"/>
              <a:gd name="connsiteX0" fmla="*/ 12740736 w 12740736"/>
              <a:gd name="connsiteY0" fmla="*/ 35424 h 10023076"/>
              <a:gd name="connsiteX1" fmla="*/ 3675294 w 12740736"/>
              <a:gd name="connsiteY1" fmla="*/ 222857 h 10023076"/>
              <a:gd name="connsiteX2" fmla="*/ 2877504 w 12740736"/>
              <a:gd name="connsiteY2" fmla="*/ 2142993 h 10023076"/>
              <a:gd name="connsiteX3" fmla="*/ 2739280 w 12740736"/>
              <a:gd name="connsiteY3" fmla="*/ 2313113 h 10023076"/>
              <a:gd name="connsiteX4" fmla="*/ 2659536 w 12740736"/>
              <a:gd name="connsiteY4" fmla="*/ 2451337 h 10023076"/>
              <a:gd name="connsiteX5" fmla="*/ 303633 w 12740736"/>
              <a:gd name="connsiteY5" fmla="*/ 10023076 h 10023076"/>
              <a:gd name="connsiteX6" fmla="*/ 195724 w 12740736"/>
              <a:gd name="connsiteY6" fmla="*/ 9329810 h 10023076"/>
              <a:gd name="connsiteX7" fmla="*/ 0 w 12740736"/>
              <a:gd name="connsiteY7" fmla="*/ 9663742 h 10023076"/>
              <a:gd name="connsiteX0" fmla="*/ 12740736 w 12740736"/>
              <a:gd name="connsiteY0" fmla="*/ 35424 h 10027863"/>
              <a:gd name="connsiteX1" fmla="*/ 3675294 w 12740736"/>
              <a:gd name="connsiteY1" fmla="*/ 222857 h 10027863"/>
              <a:gd name="connsiteX2" fmla="*/ 2877504 w 12740736"/>
              <a:gd name="connsiteY2" fmla="*/ 2142993 h 10027863"/>
              <a:gd name="connsiteX3" fmla="*/ 2739280 w 12740736"/>
              <a:gd name="connsiteY3" fmla="*/ 2313113 h 10027863"/>
              <a:gd name="connsiteX4" fmla="*/ 1394941 w 12740736"/>
              <a:gd name="connsiteY4" fmla="*/ 8968869 h 10027863"/>
              <a:gd name="connsiteX5" fmla="*/ 303633 w 12740736"/>
              <a:gd name="connsiteY5" fmla="*/ 10023076 h 10027863"/>
              <a:gd name="connsiteX6" fmla="*/ 195724 w 12740736"/>
              <a:gd name="connsiteY6" fmla="*/ 9329810 h 10027863"/>
              <a:gd name="connsiteX7" fmla="*/ 0 w 12740736"/>
              <a:gd name="connsiteY7" fmla="*/ 9663742 h 10027863"/>
              <a:gd name="connsiteX0" fmla="*/ 12740736 w 12740736"/>
              <a:gd name="connsiteY0" fmla="*/ 35424 h 10117948"/>
              <a:gd name="connsiteX1" fmla="*/ 3675294 w 12740736"/>
              <a:gd name="connsiteY1" fmla="*/ 222857 h 10117948"/>
              <a:gd name="connsiteX2" fmla="*/ 2877504 w 12740736"/>
              <a:gd name="connsiteY2" fmla="*/ 2142993 h 10117948"/>
              <a:gd name="connsiteX3" fmla="*/ 3517493 w 12740736"/>
              <a:gd name="connsiteY3" fmla="*/ 9764500 h 10117948"/>
              <a:gd name="connsiteX4" fmla="*/ 1394941 w 12740736"/>
              <a:gd name="connsiteY4" fmla="*/ 8968869 h 10117948"/>
              <a:gd name="connsiteX5" fmla="*/ 303633 w 12740736"/>
              <a:gd name="connsiteY5" fmla="*/ 10023076 h 10117948"/>
              <a:gd name="connsiteX6" fmla="*/ 195724 w 12740736"/>
              <a:gd name="connsiteY6" fmla="*/ 9329810 h 10117948"/>
              <a:gd name="connsiteX7" fmla="*/ 0 w 12740736"/>
              <a:gd name="connsiteY7" fmla="*/ 9663742 h 10117948"/>
              <a:gd name="connsiteX0" fmla="*/ 12740736 w 12740736"/>
              <a:gd name="connsiteY0" fmla="*/ 457788 h 10450227"/>
              <a:gd name="connsiteX1" fmla="*/ 3675294 w 12740736"/>
              <a:gd name="connsiteY1" fmla="*/ 645221 h 10450227"/>
              <a:gd name="connsiteX2" fmla="*/ 2682951 w 12740736"/>
              <a:gd name="connsiteY2" fmla="*/ 8479774 h 10450227"/>
              <a:gd name="connsiteX3" fmla="*/ 3517493 w 12740736"/>
              <a:gd name="connsiteY3" fmla="*/ 10186864 h 10450227"/>
              <a:gd name="connsiteX4" fmla="*/ 1394941 w 12740736"/>
              <a:gd name="connsiteY4" fmla="*/ 9391233 h 10450227"/>
              <a:gd name="connsiteX5" fmla="*/ 303633 w 12740736"/>
              <a:gd name="connsiteY5" fmla="*/ 10445440 h 10450227"/>
              <a:gd name="connsiteX6" fmla="*/ 195724 w 12740736"/>
              <a:gd name="connsiteY6" fmla="*/ 9752174 h 10450227"/>
              <a:gd name="connsiteX7" fmla="*/ 0 w 12740736"/>
              <a:gd name="connsiteY7" fmla="*/ 10086106 h 10450227"/>
              <a:gd name="connsiteX0" fmla="*/ 12740736 w 12740736"/>
              <a:gd name="connsiteY0" fmla="*/ 457788 h 12449497"/>
              <a:gd name="connsiteX1" fmla="*/ 3675294 w 12740736"/>
              <a:gd name="connsiteY1" fmla="*/ 645221 h 12449497"/>
              <a:gd name="connsiteX2" fmla="*/ 2682951 w 12740736"/>
              <a:gd name="connsiteY2" fmla="*/ 8479774 h 12449497"/>
              <a:gd name="connsiteX3" fmla="*/ 4354071 w 12740736"/>
              <a:gd name="connsiteY3" fmla="*/ 12443681 h 12449497"/>
              <a:gd name="connsiteX4" fmla="*/ 1394941 w 12740736"/>
              <a:gd name="connsiteY4" fmla="*/ 9391233 h 12449497"/>
              <a:gd name="connsiteX5" fmla="*/ 303633 w 12740736"/>
              <a:gd name="connsiteY5" fmla="*/ 10445440 h 12449497"/>
              <a:gd name="connsiteX6" fmla="*/ 195724 w 12740736"/>
              <a:gd name="connsiteY6" fmla="*/ 9752174 h 12449497"/>
              <a:gd name="connsiteX7" fmla="*/ 0 w 12740736"/>
              <a:gd name="connsiteY7" fmla="*/ 10086106 h 12449497"/>
              <a:gd name="connsiteX0" fmla="*/ 12740736 w 12740736"/>
              <a:gd name="connsiteY0" fmla="*/ 457788 h 13712570"/>
              <a:gd name="connsiteX1" fmla="*/ 3675294 w 12740736"/>
              <a:gd name="connsiteY1" fmla="*/ 645221 h 13712570"/>
              <a:gd name="connsiteX2" fmla="*/ 2682951 w 12740736"/>
              <a:gd name="connsiteY2" fmla="*/ 8479774 h 13712570"/>
              <a:gd name="connsiteX3" fmla="*/ 2311262 w 12740736"/>
              <a:gd name="connsiteY3" fmla="*/ 13708276 h 13712570"/>
              <a:gd name="connsiteX4" fmla="*/ 1394941 w 12740736"/>
              <a:gd name="connsiteY4" fmla="*/ 9391233 h 13712570"/>
              <a:gd name="connsiteX5" fmla="*/ 303633 w 12740736"/>
              <a:gd name="connsiteY5" fmla="*/ 10445440 h 13712570"/>
              <a:gd name="connsiteX6" fmla="*/ 195724 w 12740736"/>
              <a:gd name="connsiteY6" fmla="*/ 9752174 h 13712570"/>
              <a:gd name="connsiteX7" fmla="*/ 0 w 12740736"/>
              <a:gd name="connsiteY7" fmla="*/ 10086106 h 13712570"/>
              <a:gd name="connsiteX0" fmla="*/ 12740736 w 12740736"/>
              <a:gd name="connsiteY0" fmla="*/ 1040833 h 17636939"/>
              <a:gd name="connsiteX1" fmla="*/ 3675294 w 12740736"/>
              <a:gd name="connsiteY1" fmla="*/ 1228266 h 17636939"/>
              <a:gd name="connsiteX2" fmla="*/ 4998134 w 12740736"/>
              <a:gd name="connsiteY2" fmla="*/ 16961678 h 17636939"/>
              <a:gd name="connsiteX3" fmla="*/ 2311262 w 12740736"/>
              <a:gd name="connsiteY3" fmla="*/ 14291321 h 17636939"/>
              <a:gd name="connsiteX4" fmla="*/ 1394941 w 12740736"/>
              <a:gd name="connsiteY4" fmla="*/ 9974278 h 17636939"/>
              <a:gd name="connsiteX5" fmla="*/ 303633 w 12740736"/>
              <a:gd name="connsiteY5" fmla="*/ 11028485 h 17636939"/>
              <a:gd name="connsiteX6" fmla="*/ 195724 w 12740736"/>
              <a:gd name="connsiteY6" fmla="*/ 10335219 h 17636939"/>
              <a:gd name="connsiteX7" fmla="*/ 0 w 12740736"/>
              <a:gd name="connsiteY7" fmla="*/ 10669151 h 17636939"/>
              <a:gd name="connsiteX0" fmla="*/ 12740736 w 12740736"/>
              <a:gd name="connsiteY0" fmla="*/ 1040833 h 17641285"/>
              <a:gd name="connsiteX1" fmla="*/ 3675294 w 12740736"/>
              <a:gd name="connsiteY1" fmla="*/ 1228266 h 17641285"/>
              <a:gd name="connsiteX2" fmla="*/ 4998134 w 12740736"/>
              <a:gd name="connsiteY2" fmla="*/ 16961678 h 17641285"/>
              <a:gd name="connsiteX3" fmla="*/ 2311262 w 12740736"/>
              <a:gd name="connsiteY3" fmla="*/ 14291321 h 17641285"/>
              <a:gd name="connsiteX4" fmla="*/ 1394941 w 12740736"/>
              <a:gd name="connsiteY4" fmla="*/ 9974278 h 17641285"/>
              <a:gd name="connsiteX5" fmla="*/ 303633 w 12740736"/>
              <a:gd name="connsiteY5" fmla="*/ 11028485 h 17641285"/>
              <a:gd name="connsiteX6" fmla="*/ 195724 w 12740736"/>
              <a:gd name="connsiteY6" fmla="*/ 10335219 h 17641285"/>
              <a:gd name="connsiteX7" fmla="*/ 0 w 12740736"/>
              <a:gd name="connsiteY7" fmla="*/ 10669151 h 17641285"/>
              <a:gd name="connsiteX0" fmla="*/ 13149298 w 13149298"/>
              <a:gd name="connsiteY0" fmla="*/ 1142709 h 17587519"/>
              <a:gd name="connsiteX1" fmla="*/ 3675294 w 13149298"/>
              <a:gd name="connsiteY1" fmla="*/ 1174500 h 17587519"/>
              <a:gd name="connsiteX2" fmla="*/ 4998134 w 13149298"/>
              <a:gd name="connsiteY2" fmla="*/ 16907912 h 17587519"/>
              <a:gd name="connsiteX3" fmla="*/ 2311262 w 13149298"/>
              <a:gd name="connsiteY3" fmla="*/ 14237555 h 17587519"/>
              <a:gd name="connsiteX4" fmla="*/ 1394941 w 13149298"/>
              <a:gd name="connsiteY4" fmla="*/ 9920512 h 17587519"/>
              <a:gd name="connsiteX5" fmla="*/ 303633 w 13149298"/>
              <a:gd name="connsiteY5" fmla="*/ 10974719 h 17587519"/>
              <a:gd name="connsiteX6" fmla="*/ 195724 w 13149298"/>
              <a:gd name="connsiteY6" fmla="*/ 10281453 h 17587519"/>
              <a:gd name="connsiteX7" fmla="*/ 0 w 13149298"/>
              <a:gd name="connsiteY7" fmla="*/ 10615385 h 17587519"/>
              <a:gd name="connsiteX0" fmla="*/ 13149298 w 13149298"/>
              <a:gd name="connsiteY0" fmla="*/ 0 h 16169531"/>
              <a:gd name="connsiteX1" fmla="*/ 3305643 w 13149298"/>
              <a:gd name="connsiteY1" fmla="*/ 4195230 h 16169531"/>
              <a:gd name="connsiteX2" fmla="*/ 4998134 w 13149298"/>
              <a:gd name="connsiteY2" fmla="*/ 15765203 h 16169531"/>
              <a:gd name="connsiteX3" fmla="*/ 2311262 w 13149298"/>
              <a:gd name="connsiteY3" fmla="*/ 13094846 h 16169531"/>
              <a:gd name="connsiteX4" fmla="*/ 1394941 w 13149298"/>
              <a:gd name="connsiteY4" fmla="*/ 8777803 h 16169531"/>
              <a:gd name="connsiteX5" fmla="*/ 303633 w 13149298"/>
              <a:gd name="connsiteY5" fmla="*/ 9832010 h 16169531"/>
              <a:gd name="connsiteX6" fmla="*/ 195724 w 13149298"/>
              <a:gd name="connsiteY6" fmla="*/ 9138744 h 16169531"/>
              <a:gd name="connsiteX7" fmla="*/ 0 w 13149298"/>
              <a:gd name="connsiteY7" fmla="*/ 9472676 h 16169531"/>
              <a:gd name="connsiteX0" fmla="*/ 14374984 w 14374984"/>
              <a:gd name="connsiteY0" fmla="*/ 0 h 16441905"/>
              <a:gd name="connsiteX1" fmla="*/ 3305643 w 14374984"/>
              <a:gd name="connsiteY1" fmla="*/ 4467604 h 16441905"/>
              <a:gd name="connsiteX2" fmla="*/ 4998134 w 14374984"/>
              <a:gd name="connsiteY2" fmla="*/ 16037577 h 16441905"/>
              <a:gd name="connsiteX3" fmla="*/ 2311262 w 14374984"/>
              <a:gd name="connsiteY3" fmla="*/ 13367220 h 16441905"/>
              <a:gd name="connsiteX4" fmla="*/ 1394941 w 14374984"/>
              <a:gd name="connsiteY4" fmla="*/ 9050177 h 16441905"/>
              <a:gd name="connsiteX5" fmla="*/ 303633 w 14374984"/>
              <a:gd name="connsiteY5" fmla="*/ 10104384 h 16441905"/>
              <a:gd name="connsiteX6" fmla="*/ 195724 w 14374984"/>
              <a:gd name="connsiteY6" fmla="*/ 9411118 h 16441905"/>
              <a:gd name="connsiteX7" fmla="*/ 0 w 14374984"/>
              <a:gd name="connsiteY7" fmla="*/ 9745050 h 16441905"/>
              <a:gd name="connsiteX0" fmla="*/ 14686269 w 14686269"/>
              <a:gd name="connsiteY0" fmla="*/ 0 h 17881599"/>
              <a:gd name="connsiteX1" fmla="*/ 3305643 w 14686269"/>
              <a:gd name="connsiteY1" fmla="*/ 5907298 h 17881599"/>
              <a:gd name="connsiteX2" fmla="*/ 4998134 w 14686269"/>
              <a:gd name="connsiteY2" fmla="*/ 17477271 h 17881599"/>
              <a:gd name="connsiteX3" fmla="*/ 2311262 w 14686269"/>
              <a:gd name="connsiteY3" fmla="*/ 14806914 h 17881599"/>
              <a:gd name="connsiteX4" fmla="*/ 1394941 w 14686269"/>
              <a:gd name="connsiteY4" fmla="*/ 10489871 h 17881599"/>
              <a:gd name="connsiteX5" fmla="*/ 303633 w 14686269"/>
              <a:gd name="connsiteY5" fmla="*/ 11544078 h 17881599"/>
              <a:gd name="connsiteX6" fmla="*/ 195724 w 14686269"/>
              <a:gd name="connsiteY6" fmla="*/ 10850812 h 17881599"/>
              <a:gd name="connsiteX7" fmla="*/ 0 w 14686269"/>
              <a:gd name="connsiteY7" fmla="*/ 11184744 h 17881599"/>
              <a:gd name="connsiteX0" fmla="*/ 14686269 w 14686269"/>
              <a:gd name="connsiteY0" fmla="*/ 197211 h 18344531"/>
              <a:gd name="connsiteX1" fmla="*/ 13013847 w 14686269"/>
              <a:gd name="connsiteY1" fmla="*/ 2018892 h 18344531"/>
              <a:gd name="connsiteX2" fmla="*/ 4998134 w 14686269"/>
              <a:gd name="connsiteY2" fmla="*/ 17674482 h 18344531"/>
              <a:gd name="connsiteX3" fmla="*/ 2311262 w 14686269"/>
              <a:gd name="connsiteY3" fmla="*/ 15004125 h 18344531"/>
              <a:gd name="connsiteX4" fmla="*/ 1394941 w 14686269"/>
              <a:gd name="connsiteY4" fmla="*/ 10687082 h 18344531"/>
              <a:gd name="connsiteX5" fmla="*/ 303633 w 14686269"/>
              <a:gd name="connsiteY5" fmla="*/ 11741289 h 18344531"/>
              <a:gd name="connsiteX6" fmla="*/ 195724 w 14686269"/>
              <a:gd name="connsiteY6" fmla="*/ 11048023 h 18344531"/>
              <a:gd name="connsiteX7" fmla="*/ 0 w 14686269"/>
              <a:gd name="connsiteY7" fmla="*/ 11381955 h 18344531"/>
              <a:gd name="connsiteX0" fmla="*/ 14686269 w 14686269"/>
              <a:gd name="connsiteY0" fmla="*/ 0 h 14838691"/>
              <a:gd name="connsiteX1" fmla="*/ 13013847 w 14686269"/>
              <a:gd name="connsiteY1" fmla="*/ 1821681 h 14838691"/>
              <a:gd name="connsiteX2" fmla="*/ 3538985 w 14686269"/>
              <a:gd name="connsiteY2" fmla="*/ 7866343 h 14838691"/>
              <a:gd name="connsiteX3" fmla="*/ 2311262 w 14686269"/>
              <a:gd name="connsiteY3" fmla="*/ 14806914 h 14838691"/>
              <a:gd name="connsiteX4" fmla="*/ 1394941 w 14686269"/>
              <a:gd name="connsiteY4" fmla="*/ 10489871 h 14838691"/>
              <a:gd name="connsiteX5" fmla="*/ 303633 w 14686269"/>
              <a:gd name="connsiteY5" fmla="*/ 11544078 h 14838691"/>
              <a:gd name="connsiteX6" fmla="*/ 195724 w 14686269"/>
              <a:gd name="connsiteY6" fmla="*/ 10850812 h 14838691"/>
              <a:gd name="connsiteX7" fmla="*/ 0 w 14686269"/>
              <a:gd name="connsiteY7" fmla="*/ 11184744 h 14838691"/>
              <a:gd name="connsiteX0" fmla="*/ 14686269 w 14686269"/>
              <a:gd name="connsiteY0" fmla="*/ 0 h 14896074"/>
              <a:gd name="connsiteX1" fmla="*/ 13013847 w 14686269"/>
              <a:gd name="connsiteY1" fmla="*/ 1821681 h 14896074"/>
              <a:gd name="connsiteX2" fmla="*/ 3324976 w 14686269"/>
              <a:gd name="connsiteY2" fmla="*/ 5823534 h 14896074"/>
              <a:gd name="connsiteX3" fmla="*/ 2311262 w 14686269"/>
              <a:gd name="connsiteY3" fmla="*/ 14806914 h 14896074"/>
              <a:gd name="connsiteX4" fmla="*/ 1394941 w 14686269"/>
              <a:gd name="connsiteY4" fmla="*/ 10489871 h 14896074"/>
              <a:gd name="connsiteX5" fmla="*/ 303633 w 14686269"/>
              <a:gd name="connsiteY5" fmla="*/ 11544078 h 14896074"/>
              <a:gd name="connsiteX6" fmla="*/ 195724 w 14686269"/>
              <a:gd name="connsiteY6" fmla="*/ 10850812 h 14896074"/>
              <a:gd name="connsiteX7" fmla="*/ 0 w 14686269"/>
              <a:gd name="connsiteY7" fmla="*/ 11184744 h 14896074"/>
              <a:gd name="connsiteX0" fmla="*/ 14686269 w 14686269"/>
              <a:gd name="connsiteY0" fmla="*/ 0 h 16723592"/>
              <a:gd name="connsiteX1" fmla="*/ 13013847 w 14686269"/>
              <a:gd name="connsiteY1" fmla="*/ 1821681 h 16723592"/>
              <a:gd name="connsiteX2" fmla="*/ 3324976 w 14686269"/>
              <a:gd name="connsiteY2" fmla="*/ 5823534 h 16723592"/>
              <a:gd name="connsiteX3" fmla="*/ 4937730 w 14686269"/>
              <a:gd name="connsiteY3" fmla="*/ 16655170 h 16723592"/>
              <a:gd name="connsiteX4" fmla="*/ 1394941 w 14686269"/>
              <a:gd name="connsiteY4" fmla="*/ 10489871 h 16723592"/>
              <a:gd name="connsiteX5" fmla="*/ 303633 w 14686269"/>
              <a:gd name="connsiteY5" fmla="*/ 11544078 h 16723592"/>
              <a:gd name="connsiteX6" fmla="*/ 195724 w 14686269"/>
              <a:gd name="connsiteY6" fmla="*/ 10850812 h 16723592"/>
              <a:gd name="connsiteX7" fmla="*/ 0 w 14686269"/>
              <a:gd name="connsiteY7" fmla="*/ 11184744 h 16723592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4686269" h="16739533">
                <a:moveTo>
                  <a:pt x="14686269" y="0"/>
                </a:moveTo>
                <a:cubicBezTo>
                  <a:pt x="14663232" y="7088"/>
                  <a:pt x="14695667" y="571112"/>
                  <a:pt x="13013847" y="1821681"/>
                </a:cubicBezTo>
                <a:cubicBezTo>
                  <a:pt x="10539881" y="3661275"/>
                  <a:pt x="5399638" y="2959039"/>
                  <a:pt x="3461164" y="5667891"/>
                </a:cubicBezTo>
                <a:cubicBezTo>
                  <a:pt x="1580523" y="8295926"/>
                  <a:pt x="4854083" y="12680290"/>
                  <a:pt x="4937730" y="16655170"/>
                </a:cubicBezTo>
                <a:cubicBezTo>
                  <a:pt x="4956125" y="17529313"/>
                  <a:pt x="2167290" y="11341719"/>
                  <a:pt x="1394941" y="10489871"/>
                </a:cubicBezTo>
                <a:cubicBezTo>
                  <a:pt x="622592" y="9638023"/>
                  <a:pt x="503503" y="11483921"/>
                  <a:pt x="303633" y="11544078"/>
                </a:cubicBezTo>
                <a:cubicBezTo>
                  <a:pt x="103764" y="11604235"/>
                  <a:pt x="231694" y="11081901"/>
                  <a:pt x="195724" y="10850812"/>
                </a:cubicBezTo>
                <a:cubicBezTo>
                  <a:pt x="193756" y="10856059"/>
                  <a:pt x="0" y="11184744"/>
                  <a:pt x="0" y="11184744"/>
                </a:cubicBezTo>
              </a:path>
            </a:pathLst>
          </a:custGeom>
          <a:noFill/>
          <a:ln w="295275">
            <a:solidFill>
              <a:srgbClr val="9E4EC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0" name="Espaço Reservado para Texto 12">
            <a:extLst>
              <a:ext uri="{FF2B5EF4-FFF2-40B4-BE49-F238E27FC236}">
                <a16:creationId xmlns:a16="http://schemas.microsoft.com/office/drawing/2014/main" id="{2AF7B799-799A-0AC9-13B5-401248C9C17E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44658" y="4310299"/>
            <a:ext cx="17409186" cy="2810464"/>
          </a:xfrm>
          <a:prstGeom prst="rect">
            <a:avLst/>
          </a:prstGeom>
        </p:spPr>
        <p:txBody>
          <a:bodyPr/>
          <a:lstStyle>
            <a:lvl1pPr>
              <a:defRPr sz="6800" b="0" cap="none" spc="0">
                <a:ln>
                  <a:noFill/>
                </a:ln>
                <a:solidFill>
                  <a:schemeClr val="bg1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dirty="0" err="1"/>
              <a:t>Example</a:t>
            </a:r>
            <a:r>
              <a:rPr lang="pt-BR" dirty="0"/>
              <a:t> </a:t>
            </a:r>
            <a:r>
              <a:rPr lang="pt-BR" dirty="0" err="1"/>
              <a:t>Title</a:t>
            </a:r>
            <a:r>
              <a:rPr lang="pt-BR" dirty="0"/>
              <a:t> </a:t>
            </a:r>
            <a:r>
              <a:rPr lang="pt-BR" dirty="0" err="1"/>
              <a:t>Text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48488433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URP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4">
            <a:extLst>
              <a:ext uri="{FF2B5EF4-FFF2-40B4-BE49-F238E27FC236}">
                <a16:creationId xmlns:a16="http://schemas.microsoft.com/office/drawing/2014/main" id="{B4CDD625-1FF5-F87B-3916-F9A38426B8C0}"/>
              </a:ext>
            </a:extLst>
          </p:cNvPr>
          <p:cNvSpPr/>
          <p:nvPr userDrawn="1"/>
        </p:nvSpPr>
        <p:spPr>
          <a:xfrm>
            <a:off x="7405966" y="1965655"/>
            <a:ext cx="14687429" cy="16740855"/>
          </a:xfrm>
          <a:custGeom>
            <a:avLst/>
            <a:gdLst>
              <a:gd name="connsiteX0" fmla="*/ 462517 w 462517"/>
              <a:gd name="connsiteY0" fmla="*/ 0 h 520995"/>
              <a:gd name="connsiteX1" fmla="*/ 393405 w 462517"/>
              <a:gd name="connsiteY1" fmla="*/ 21265 h 520995"/>
              <a:gd name="connsiteX2" fmla="*/ 255182 w 462517"/>
              <a:gd name="connsiteY2" fmla="*/ 127591 h 520995"/>
              <a:gd name="connsiteX3" fmla="*/ 116958 w 462517"/>
              <a:gd name="connsiteY3" fmla="*/ 297711 h 520995"/>
              <a:gd name="connsiteX4" fmla="*/ 37214 w 462517"/>
              <a:gd name="connsiteY4" fmla="*/ 435935 h 520995"/>
              <a:gd name="connsiteX5" fmla="*/ 15949 w 462517"/>
              <a:gd name="connsiteY5" fmla="*/ 478465 h 520995"/>
              <a:gd name="connsiteX6" fmla="*/ 5317 w 462517"/>
              <a:gd name="connsiteY6" fmla="*/ 505046 h 520995"/>
              <a:gd name="connsiteX7" fmla="*/ 0 w 462517"/>
              <a:gd name="connsiteY7" fmla="*/ 520995 h 520995"/>
              <a:gd name="connsiteX0" fmla="*/ 4165087 w 4165087"/>
              <a:gd name="connsiteY0" fmla="*/ 0 h 1450385"/>
              <a:gd name="connsiteX1" fmla="*/ 393405 w 4165087"/>
              <a:gd name="connsiteY1" fmla="*/ 950655 h 1450385"/>
              <a:gd name="connsiteX2" fmla="*/ 255182 w 4165087"/>
              <a:gd name="connsiteY2" fmla="*/ 1056981 h 1450385"/>
              <a:gd name="connsiteX3" fmla="*/ 116958 w 4165087"/>
              <a:gd name="connsiteY3" fmla="*/ 1227101 h 1450385"/>
              <a:gd name="connsiteX4" fmla="*/ 37214 w 4165087"/>
              <a:gd name="connsiteY4" fmla="*/ 1365325 h 1450385"/>
              <a:gd name="connsiteX5" fmla="*/ 15949 w 4165087"/>
              <a:gd name="connsiteY5" fmla="*/ 1407855 h 1450385"/>
              <a:gd name="connsiteX6" fmla="*/ 5317 w 4165087"/>
              <a:gd name="connsiteY6" fmla="*/ 1434436 h 1450385"/>
              <a:gd name="connsiteX7" fmla="*/ 0 w 4165087"/>
              <a:gd name="connsiteY7" fmla="*/ 1450385 h 1450385"/>
              <a:gd name="connsiteX0" fmla="*/ 4165087 w 4165087"/>
              <a:gd name="connsiteY0" fmla="*/ 883143 h 2333528"/>
              <a:gd name="connsiteX1" fmla="*/ 1052972 w 4165087"/>
              <a:gd name="connsiteY1" fmla="*/ 19988 h 2333528"/>
              <a:gd name="connsiteX2" fmla="*/ 255182 w 4165087"/>
              <a:gd name="connsiteY2" fmla="*/ 1940124 h 2333528"/>
              <a:gd name="connsiteX3" fmla="*/ 116958 w 4165087"/>
              <a:gd name="connsiteY3" fmla="*/ 2110244 h 2333528"/>
              <a:gd name="connsiteX4" fmla="*/ 37214 w 4165087"/>
              <a:gd name="connsiteY4" fmla="*/ 2248468 h 2333528"/>
              <a:gd name="connsiteX5" fmla="*/ 15949 w 4165087"/>
              <a:gd name="connsiteY5" fmla="*/ 2290998 h 2333528"/>
              <a:gd name="connsiteX6" fmla="*/ 5317 w 4165087"/>
              <a:gd name="connsiteY6" fmla="*/ 2317579 h 2333528"/>
              <a:gd name="connsiteX7" fmla="*/ 0 w 4165087"/>
              <a:gd name="connsiteY7" fmla="*/ 2333528 h 2333528"/>
              <a:gd name="connsiteX0" fmla="*/ 7118149 w 7118149"/>
              <a:gd name="connsiteY0" fmla="*/ 883143 h 4597043"/>
              <a:gd name="connsiteX1" fmla="*/ 4006034 w 7118149"/>
              <a:gd name="connsiteY1" fmla="*/ 19988 h 4597043"/>
              <a:gd name="connsiteX2" fmla="*/ 3208244 w 7118149"/>
              <a:gd name="connsiteY2" fmla="*/ 1940124 h 4597043"/>
              <a:gd name="connsiteX3" fmla="*/ 3070020 w 7118149"/>
              <a:gd name="connsiteY3" fmla="*/ 2110244 h 4597043"/>
              <a:gd name="connsiteX4" fmla="*/ 2990276 w 7118149"/>
              <a:gd name="connsiteY4" fmla="*/ 2248468 h 4597043"/>
              <a:gd name="connsiteX5" fmla="*/ 2969011 w 7118149"/>
              <a:gd name="connsiteY5" fmla="*/ 2290998 h 4597043"/>
              <a:gd name="connsiteX6" fmla="*/ 2958379 w 7118149"/>
              <a:gd name="connsiteY6" fmla="*/ 2317579 h 4597043"/>
              <a:gd name="connsiteX7" fmla="*/ 0 w 7118149"/>
              <a:gd name="connsiteY7" fmla="*/ 4597043 h 4597043"/>
              <a:gd name="connsiteX0" fmla="*/ 13071476 w 13071476"/>
              <a:gd name="connsiteY0" fmla="*/ 35424 h 4799912"/>
              <a:gd name="connsiteX1" fmla="*/ 4006034 w 13071476"/>
              <a:gd name="connsiteY1" fmla="*/ 222857 h 4799912"/>
              <a:gd name="connsiteX2" fmla="*/ 3208244 w 13071476"/>
              <a:gd name="connsiteY2" fmla="*/ 2142993 h 4799912"/>
              <a:gd name="connsiteX3" fmla="*/ 3070020 w 13071476"/>
              <a:gd name="connsiteY3" fmla="*/ 2313113 h 4799912"/>
              <a:gd name="connsiteX4" fmla="*/ 2990276 w 13071476"/>
              <a:gd name="connsiteY4" fmla="*/ 2451337 h 4799912"/>
              <a:gd name="connsiteX5" fmla="*/ 2969011 w 13071476"/>
              <a:gd name="connsiteY5" fmla="*/ 2493867 h 4799912"/>
              <a:gd name="connsiteX6" fmla="*/ 2958379 w 13071476"/>
              <a:gd name="connsiteY6" fmla="*/ 2520448 h 4799912"/>
              <a:gd name="connsiteX7" fmla="*/ 0 w 13071476"/>
              <a:gd name="connsiteY7" fmla="*/ 4799912 h 4799912"/>
              <a:gd name="connsiteX0" fmla="*/ 13071476 w 13071476"/>
              <a:gd name="connsiteY0" fmla="*/ 35424 h 9329814"/>
              <a:gd name="connsiteX1" fmla="*/ 4006034 w 13071476"/>
              <a:gd name="connsiteY1" fmla="*/ 222857 h 9329814"/>
              <a:gd name="connsiteX2" fmla="*/ 3208244 w 13071476"/>
              <a:gd name="connsiteY2" fmla="*/ 2142993 h 9329814"/>
              <a:gd name="connsiteX3" fmla="*/ 3070020 w 13071476"/>
              <a:gd name="connsiteY3" fmla="*/ 2313113 h 9329814"/>
              <a:gd name="connsiteX4" fmla="*/ 2990276 w 13071476"/>
              <a:gd name="connsiteY4" fmla="*/ 2451337 h 9329814"/>
              <a:gd name="connsiteX5" fmla="*/ 2969011 w 13071476"/>
              <a:gd name="connsiteY5" fmla="*/ 2493867 h 9329814"/>
              <a:gd name="connsiteX6" fmla="*/ 526464 w 13071476"/>
              <a:gd name="connsiteY6" fmla="*/ 9329810 h 9329814"/>
              <a:gd name="connsiteX7" fmla="*/ 0 w 13071476"/>
              <a:gd name="connsiteY7" fmla="*/ 4799912 h 9329814"/>
              <a:gd name="connsiteX0" fmla="*/ 12740736 w 12740736"/>
              <a:gd name="connsiteY0" fmla="*/ 35424 h 9663742"/>
              <a:gd name="connsiteX1" fmla="*/ 3675294 w 12740736"/>
              <a:gd name="connsiteY1" fmla="*/ 222857 h 9663742"/>
              <a:gd name="connsiteX2" fmla="*/ 2877504 w 12740736"/>
              <a:gd name="connsiteY2" fmla="*/ 2142993 h 9663742"/>
              <a:gd name="connsiteX3" fmla="*/ 2739280 w 12740736"/>
              <a:gd name="connsiteY3" fmla="*/ 2313113 h 9663742"/>
              <a:gd name="connsiteX4" fmla="*/ 2659536 w 12740736"/>
              <a:gd name="connsiteY4" fmla="*/ 2451337 h 9663742"/>
              <a:gd name="connsiteX5" fmla="*/ 2638271 w 12740736"/>
              <a:gd name="connsiteY5" fmla="*/ 2493867 h 9663742"/>
              <a:gd name="connsiteX6" fmla="*/ 195724 w 12740736"/>
              <a:gd name="connsiteY6" fmla="*/ 9329810 h 9663742"/>
              <a:gd name="connsiteX7" fmla="*/ 0 w 12740736"/>
              <a:gd name="connsiteY7" fmla="*/ 9663742 h 9663742"/>
              <a:gd name="connsiteX0" fmla="*/ 12740736 w 12740736"/>
              <a:gd name="connsiteY0" fmla="*/ 35424 h 10023076"/>
              <a:gd name="connsiteX1" fmla="*/ 3675294 w 12740736"/>
              <a:gd name="connsiteY1" fmla="*/ 222857 h 10023076"/>
              <a:gd name="connsiteX2" fmla="*/ 2877504 w 12740736"/>
              <a:gd name="connsiteY2" fmla="*/ 2142993 h 10023076"/>
              <a:gd name="connsiteX3" fmla="*/ 2739280 w 12740736"/>
              <a:gd name="connsiteY3" fmla="*/ 2313113 h 10023076"/>
              <a:gd name="connsiteX4" fmla="*/ 2659536 w 12740736"/>
              <a:gd name="connsiteY4" fmla="*/ 2451337 h 10023076"/>
              <a:gd name="connsiteX5" fmla="*/ 303633 w 12740736"/>
              <a:gd name="connsiteY5" fmla="*/ 10023076 h 10023076"/>
              <a:gd name="connsiteX6" fmla="*/ 195724 w 12740736"/>
              <a:gd name="connsiteY6" fmla="*/ 9329810 h 10023076"/>
              <a:gd name="connsiteX7" fmla="*/ 0 w 12740736"/>
              <a:gd name="connsiteY7" fmla="*/ 9663742 h 10023076"/>
              <a:gd name="connsiteX0" fmla="*/ 12740736 w 12740736"/>
              <a:gd name="connsiteY0" fmla="*/ 35424 h 10027863"/>
              <a:gd name="connsiteX1" fmla="*/ 3675294 w 12740736"/>
              <a:gd name="connsiteY1" fmla="*/ 222857 h 10027863"/>
              <a:gd name="connsiteX2" fmla="*/ 2877504 w 12740736"/>
              <a:gd name="connsiteY2" fmla="*/ 2142993 h 10027863"/>
              <a:gd name="connsiteX3" fmla="*/ 2739280 w 12740736"/>
              <a:gd name="connsiteY3" fmla="*/ 2313113 h 10027863"/>
              <a:gd name="connsiteX4" fmla="*/ 1394941 w 12740736"/>
              <a:gd name="connsiteY4" fmla="*/ 8968869 h 10027863"/>
              <a:gd name="connsiteX5" fmla="*/ 303633 w 12740736"/>
              <a:gd name="connsiteY5" fmla="*/ 10023076 h 10027863"/>
              <a:gd name="connsiteX6" fmla="*/ 195724 w 12740736"/>
              <a:gd name="connsiteY6" fmla="*/ 9329810 h 10027863"/>
              <a:gd name="connsiteX7" fmla="*/ 0 w 12740736"/>
              <a:gd name="connsiteY7" fmla="*/ 9663742 h 10027863"/>
              <a:gd name="connsiteX0" fmla="*/ 12740736 w 12740736"/>
              <a:gd name="connsiteY0" fmla="*/ 35424 h 10117948"/>
              <a:gd name="connsiteX1" fmla="*/ 3675294 w 12740736"/>
              <a:gd name="connsiteY1" fmla="*/ 222857 h 10117948"/>
              <a:gd name="connsiteX2" fmla="*/ 2877504 w 12740736"/>
              <a:gd name="connsiteY2" fmla="*/ 2142993 h 10117948"/>
              <a:gd name="connsiteX3" fmla="*/ 3517493 w 12740736"/>
              <a:gd name="connsiteY3" fmla="*/ 9764500 h 10117948"/>
              <a:gd name="connsiteX4" fmla="*/ 1394941 w 12740736"/>
              <a:gd name="connsiteY4" fmla="*/ 8968869 h 10117948"/>
              <a:gd name="connsiteX5" fmla="*/ 303633 w 12740736"/>
              <a:gd name="connsiteY5" fmla="*/ 10023076 h 10117948"/>
              <a:gd name="connsiteX6" fmla="*/ 195724 w 12740736"/>
              <a:gd name="connsiteY6" fmla="*/ 9329810 h 10117948"/>
              <a:gd name="connsiteX7" fmla="*/ 0 w 12740736"/>
              <a:gd name="connsiteY7" fmla="*/ 9663742 h 10117948"/>
              <a:gd name="connsiteX0" fmla="*/ 12740736 w 12740736"/>
              <a:gd name="connsiteY0" fmla="*/ 457788 h 10450227"/>
              <a:gd name="connsiteX1" fmla="*/ 3675294 w 12740736"/>
              <a:gd name="connsiteY1" fmla="*/ 645221 h 10450227"/>
              <a:gd name="connsiteX2" fmla="*/ 2682951 w 12740736"/>
              <a:gd name="connsiteY2" fmla="*/ 8479774 h 10450227"/>
              <a:gd name="connsiteX3" fmla="*/ 3517493 w 12740736"/>
              <a:gd name="connsiteY3" fmla="*/ 10186864 h 10450227"/>
              <a:gd name="connsiteX4" fmla="*/ 1394941 w 12740736"/>
              <a:gd name="connsiteY4" fmla="*/ 9391233 h 10450227"/>
              <a:gd name="connsiteX5" fmla="*/ 303633 w 12740736"/>
              <a:gd name="connsiteY5" fmla="*/ 10445440 h 10450227"/>
              <a:gd name="connsiteX6" fmla="*/ 195724 w 12740736"/>
              <a:gd name="connsiteY6" fmla="*/ 9752174 h 10450227"/>
              <a:gd name="connsiteX7" fmla="*/ 0 w 12740736"/>
              <a:gd name="connsiteY7" fmla="*/ 10086106 h 10450227"/>
              <a:gd name="connsiteX0" fmla="*/ 12740736 w 12740736"/>
              <a:gd name="connsiteY0" fmla="*/ 457788 h 12449497"/>
              <a:gd name="connsiteX1" fmla="*/ 3675294 w 12740736"/>
              <a:gd name="connsiteY1" fmla="*/ 645221 h 12449497"/>
              <a:gd name="connsiteX2" fmla="*/ 2682951 w 12740736"/>
              <a:gd name="connsiteY2" fmla="*/ 8479774 h 12449497"/>
              <a:gd name="connsiteX3" fmla="*/ 4354071 w 12740736"/>
              <a:gd name="connsiteY3" fmla="*/ 12443681 h 12449497"/>
              <a:gd name="connsiteX4" fmla="*/ 1394941 w 12740736"/>
              <a:gd name="connsiteY4" fmla="*/ 9391233 h 12449497"/>
              <a:gd name="connsiteX5" fmla="*/ 303633 w 12740736"/>
              <a:gd name="connsiteY5" fmla="*/ 10445440 h 12449497"/>
              <a:gd name="connsiteX6" fmla="*/ 195724 w 12740736"/>
              <a:gd name="connsiteY6" fmla="*/ 9752174 h 12449497"/>
              <a:gd name="connsiteX7" fmla="*/ 0 w 12740736"/>
              <a:gd name="connsiteY7" fmla="*/ 10086106 h 12449497"/>
              <a:gd name="connsiteX0" fmla="*/ 12740736 w 12740736"/>
              <a:gd name="connsiteY0" fmla="*/ 457788 h 13712570"/>
              <a:gd name="connsiteX1" fmla="*/ 3675294 w 12740736"/>
              <a:gd name="connsiteY1" fmla="*/ 645221 h 13712570"/>
              <a:gd name="connsiteX2" fmla="*/ 2682951 w 12740736"/>
              <a:gd name="connsiteY2" fmla="*/ 8479774 h 13712570"/>
              <a:gd name="connsiteX3" fmla="*/ 2311262 w 12740736"/>
              <a:gd name="connsiteY3" fmla="*/ 13708276 h 13712570"/>
              <a:gd name="connsiteX4" fmla="*/ 1394941 w 12740736"/>
              <a:gd name="connsiteY4" fmla="*/ 9391233 h 13712570"/>
              <a:gd name="connsiteX5" fmla="*/ 303633 w 12740736"/>
              <a:gd name="connsiteY5" fmla="*/ 10445440 h 13712570"/>
              <a:gd name="connsiteX6" fmla="*/ 195724 w 12740736"/>
              <a:gd name="connsiteY6" fmla="*/ 9752174 h 13712570"/>
              <a:gd name="connsiteX7" fmla="*/ 0 w 12740736"/>
              <a:gd name="connsiteY7" fmla="*/ 10086106 h 13712570"/>
              <a:gd name="connsiteX0" fmla="*/ 12740736 w 12740736"/>
              <a:gd name="connsiteY0" fmla="*/ 1040833 h 17636939"/>
              <a:gd name="connsiteX1" fmla="*/ 3675294 w 12740736"/>
              <a:gd name="connsiteY1" fmla="*/ 1228266 h 17636939"/>
              <a:gd name="connsiteX2" fmla="*/ 4998134 w 12740736"/>
              <a:gd name="connsiteY2" fmla="*/ 16961678 h 17636939"/>
              <a:gd name="connsiteX3" fmla="*/ 2311262 w 12740736"/>
              <a:gd name="connsiteY3" fmla="*/ 14291321 h 17636939"/>
              <a:gd name="connsiteX4" fmla="*/ 1394941 w 12740736"/>
              <a:gd name="connsiteY4" fmla="*/ 9974278 h 17636939"/>
              <a:gd name="connsiteX5" fmla="*/ 303633 w 12740736"/>
              <a:gd name="connsiteY5" fmla="*/ 11028485 h 17636939"/>
              <a:gd name="connsiteX6" fmla="*/ 195724 w 12740736"/>
              <a:gd name="connsiteY6" fmla="*/ 10335219 h 17636939"/>
              <a:gd name="connsiteX7" fmla="*/ 0 w 12740736"/>
              <a:gd name="connsiteY7" fmla="*/ 10669151 h 17636939"/>
              <a:gd name="connsiteX0" fmla="*/ 12740736 w 12740736"/>
              <a:gd name="connsiteY0" fmla="*/ 1040833 h 17641285"/>
              <a:gd name="connsiteX1" fmla="*/ 3675294 w 12740736"/>
              <a:gd name="connsiteY1" fmla="*/ 1228266 h 17641285"/>
              <a:gd name="connsiteX2" fmla="*/ 4998134 w 12740736"/>
              <a:gd name="connsiteY2" fmla="*/ 16961678 h 17641285"/>
              <a:gd name="connsiteX3" fmla="*/ 2311262 w 12740736"/>
              <a:gd name="connsiteY3" fmla="*/ 14291321 h 17641285"/>
              <a:gd name="connsiteX4" fmla="*/ 1394941 w 12740736"/>
              <a:gd name="connsiteY4" fmla="*/ 9974278 h 17641285"/>
              <a:gd name="connsiteX5" fmla="*/ 303633 w 12740736"/>
              <a:gd name="connsiteY5" fmla="*/ 11028485 h 17641285"/>
              <a:gd name="connsiteX6" fmla="*/ 195724 w 12740736"/>
              <a:gd name="connsiteY6" fmla="*/ 10335219 h 17641285"/>
              <a:gd name="connsiteX7" fmla="*/ 0 w 12740736"/>
              <a:gd name="connsiteY7" fmla="*/ 10669151 h 17641285"/>
              <a:gd name="connsiteX0" fmla="*/ 13149298 w 13149298"/>
              <a:gd name="connsiteY0" fmla="*/ 1142709 h 17587519"/>
              <a:gd name="connsiteX1" fmla="*/ 3675294 w 13149298"/>
              <a:gd name="connsiteY1" fmla="*/ 1174500 h 17587519"/>
              <a:gd name="connsiteX2" fmla="*/ 4998134 w 13149298"/>
              <a:gd name="connsiteY2" fmla="*/ 16907912 h 17587519"/>
              <a:gd name="connsiteX3" fmla="*/ 2311262 w 13149298"/>
              <a:gd name="connsiteY3" fmla="*/ 14237555 h 17587519"/>
              <a:gd name="connsiteX4" fmla="*/ 1394941 w 13149298"/>
              <a:gd name="connsiteY4" fmla="*/ 9920512 h 17587519"/>
              <a:gd name="connsiteX5" fmla="*/ 303633 w 13149298"/>
              <a:gd name="connsiteY5" fmla="*/ 10974719 h 17587519"/>
              <a:gd name="connsiteX6" fmla="*/ 195724 w 13149298"/>
              <a:gd name="connsiteY6" fmla="*/ 10281453 h 17587519"/>
              <a:gd name="connsiteX7" fmla="*/ 0 w 13149298"/>
              <a:gd name="connsiteY7" fmla="*/ 10615385 h 17587519"/>
              <a:gd name="connsiteX0" fmla="*/ 13149298 w 13149298"/>
              <a:gd name="connsiteY0" fmla="*/ 0 h 16169531"/>
              <a:gd name="connsiteX1" fmla="*/ 3305643 w 13149298"/>
              <a:gd name="connsiteY1" fmla="*/ 4195230 h 16169531"/>
              <a:gd name="connsiteX2" fmla="*/ 4998134 w 13149298"/>
              <a:gd name="connsiteY2" fmla="*/ 15765203 h 16169531"/>
              <a:gd name="connsiteX3" fmla="*/ 2311262 w 13149298"/>
              <a:gd name="connsiteY3" fmla="*/ 13094846 h 16169531"/>
              <a:gd name="connsiteX4" fmla="*/ 1394941 w 13149298"/>
              <a:gd name="connsiteY4" fmla="*/ 8777803 h 16169531"/>
              <a:gd name="connsiteX5" fmla="*/ 303633 w 13149298"/>
              <a:gd name="connsiteY5" fmla="*/ 9832010 h 16169531"/>
              <a:gd name="connsiteX6" fmla="*/ 195724 w 13149298"/>
              <a:gd name="connsiteY6" fmla="*/ 9138744 h 16169531"/>
              <a:gd name="connsiteX7" fmla="*/ 0 w 13149298"/>
              <a:gd name="connsiteY7" fmla="*/ 9472676 h 16169531"/>
              <a:gd name="connsiteX0" fmla="*/ 14374984 w 14374984"/>
              <a:gd name="connsiteY0" fmla="*/ 0 h 16441905"/>
              <a:gd name="connsiteX1" fmla="*/ 3305643 w 14374984"/>
              <a:gd name="connsiteY1" fmla="*/ 4467604 h 16441905"/>
              <a:gd name="connsiteX2" fmla="*/ 4998134 w 14374984"/>
              <a:gd name="connsiteY2" fmla="*/ 16037577 h 16441905"/>
              <a:gd name="connsiteX3" fmla="*/ 2311262 w 14374984"/>
              <a:gd name="connsiteY3" fmla="*/ 13367220 h 16441905"/>
              <a:gd name="connsiteX4" fmla="*/ 1394941 w 14374984"/>
              <a:gd name="connsiteY4" fmla="*/ 9050177 h 16441905"/>
              <a:gd name="connsiteX5" fmla="*/ 303633 w 14374984"/>
              <a:gd name="connsiteY5" fmla="*/ 10104384 h 16441905"/>
              <a:gd name="connsiteX6" fmla="*/ 195724 w 14374984"/>
              <a:gd name="connsiteY6" fmla="*/ 9411118 h 16441905"/>
              <a:gd name="connsiteX7" fmla="*/ 0 w 14374984"/>
              <a:gd name="connsiteY7" fmla="*/ 9745050 h 16441905"/>
              <a:gd name="connsiteX0" fmla="*/ 14686269 w 14686269"/>
              <a:gd name="connsiteY0" fmla="*/ 0 h 17881599"/>
              <a:gd name="connsiteX1" fmla="*/ 3305643 w 14686269"/>
              <a:gd name="connsiteY1" fmla="*/ 5907298 h 17881599"/>
              <a:gd name="connsiteX2" fmla="*/ 4998134 w 14686269"/>
              <a:gd name="connsiteY2" fmla="*/ 17477271 h 17881599"/>
              <a:gd name="connsiteX3" fmla="*/ 2311262 w 14686269"/>
              <a:gd name="connsiteY3" fmla="*/ 14806914 h 17881599"/>
              <a:gd name="connsiteX4" fmla="*/ 1394941 w 14686269"/>
              <a:gd name="connsiteY4" fmla="*/ 10489871 h 17881599"/>
              <a:gd name="connsiteX5" fmla="*/ 303633 w 14686269"/>
              <a:gd name="connsiteY5" fmla="*/ 11544078 h 17881599"/>
              <a:gd name="connsiteX6" fmla="*/ 195724 w 14686269"/>
              <a:gd name="connsiteY6" fmla="*/ 10850812 h 17881599"/>
              <a:gd name="connsiteX7" fmla="*/ 0 w 14686269"/>
              <a:gd name="connsiteY7" fmla="*/ 11184744 h 17881599"/>
              <a:gd name="connsiteX0" fmla="*/ 14686269 w 14686269"/>
              <a:gd name="connsiteY0" fmla="*/ 197211 h 18344531"/>
              <a:gd name="connsiteX1" fmla="*/ 13013847 w 14686269"/>
              <a:gd name="connsiteY1" fmla="*/ 2018892 h 18344531"/>
              <a:gd name="connsiteX2" fmla="*/ 4998134 w 14686269"/>
              <a:gd name="connsiteY2" fmla="*/ 17674482 h 18344531"/>
              <a:gd name="connsiteX3" fmla="*/ 2311262 w 14686269"/>
              <a:gd name="connsiteY3" fmla="*/ 15004125 h 18344531"/>
              <a:gd name="connsiteX4" fmla="*/ 1394941 w 14686269"/>
              <a:gd name="connsiteY4" fmla="*/ 10687082 h 18344531"/>
              <a:gd name="connsiteX5" fmla="*/ 303633 w 14686269"/>
              <a:gd name="connsiteY5" fmla="*/ 11741289 h 18344531"/>
              <a:gd name="connsiteX6" fmla="*/ 195724 w 14686269"/>
              <a:gd name="connsiteY6" fmla="*/ 11048023 h 18344531"/>
              <a:gd name="connsiteX7" fmla="*/ 0 w 14686269"/>
              <a:gd name="connsiteY7" fmla="*/ 11381955 h 18344531"/>
              <a:gd name="connsiteX0" fmla="*/ 14686269 w 14686269"/>
              <a:gd name="connsiteY0" fmla="*/ 0 h 14838691"/>
              <a:gd name="connsiteX1" fmla="*/ 13013847 w 14686269"/>
              <a:gd name="connsiteY1" fmla="*/ 1821681 h 14838691"/>
              <a:gd name="connsiteX2" fmla="*/ 3538985 w 14686269"/>
              <a:gd name="connsiteY2" fmla="*/ 7866343 h 14838691"/>
              <a:gd name="connsiteX3" fmla="*/ 2311262 w 14686269"/>
              <a:gd name="connsiteY3" fmla="*/ 14806914 h 14838691"/>
              <a:gd name="connsiteX4" fmla="*/ 1394941 w 14686269"/>
              <a:gd name="connsiteY4" fmla="*/ 10489871 h 14838691"/>
              <a:gd name="connsiteX5" fmla="*/ 303633 w 14686269"/>
              <a:gd name="connsiteY5" fmla="*/ 11544078 h 14838691"/>
              <a:gd name="connsiteX6" fmla="*/ 195724 w 14686269"/>
              <a:gd name="connsiteY6" fmla="*/ 10850812 h 14838691"/>
              <a:gd name="connsiteX7" fmla="*/ 0 w 14686269"/>
              <a:gd name="connsiteY7" fmla="*/ 11184744 h 14838691"/>
              <a:gd name="connsiteX0" fmla="*/ 14686269 w 14686269"/>
              <a:gd name="connsiteY0" fmla="*/ 0 h 14896074"/>
              <a:gd name="connsiteX1" fmla="*/ 13013847 w 14686269"/>
              <a:gd name="connsiteY1" fmla="*/ 1821681 h 14896074"/>
              <a:gd name="connsiteX2" fmla="*/ 3324976 w 14686269"/>
              <a:gd name="connsiteY2" fmla="*/ 5823534 h 14896074"/>
              <a:gd name="connsiteX3" fmla="*/ 2311262 w 14686269"/>
              <a:gd name="connsiteY3" fmla="*/ 14806914 h 14896074"/>
              <a:gd name="connsiteX4" fmla="*/ 1394941 w 14686269"/>
              <a:gd name="connsiteY4" fmla="*/ 10489871 h 14896074"/>
              <a:gd name="connsiteX5" fmla="*/ 303633 w 14686269"/>
              <a:gd name="connsiteY5" fmla="*/ 11544078 h 14896074"/>
              <a:gd name="connsiteX6" fmla="*/ 195724 w 14686269"/>
              <a:gd name="connsiteY6" fmla="*/ 10850812 h 14896074"/>
              <a:gd name="connsiteX7" fmla="*/ 0 w 14686269"/>
              <a:gd name="connsiteY7" fmla="*/ 11184744 h 14896074"/>
              <a:gd name="connsiteX0" fmla="*/ 14686269 w 14686269"/>
              <a:gd name="connsiteY0" fmla="*/ 0 h 16723592"/>
              <a:gd name="connsiteX1" fmla="*/ 13013847 w 14686269"/>
              <a:gd name="connsiteY1" fmla="*/ 1821681 h 16723592"/>
              <a:gd name="connsiteX2" fmla="*/ 3324976 w 14686269"/>
              <a:gd name="connsiteY2" fmla="*/ 5823534 h 16723592"/>
              <a:gd name="connsiteX3" fmla="*/ 4937730 w 14686269"/>
              <a:gd name="connsiteY3" fmla="*/ 16655170 h 16723592"/>
              <a:gd name="connsiteX4" fmla="*/ 1394941 w 14686269"/>
              <a:gd name="connsiteY4" fmla="*/ 10489871 h 16723592"/>
              <a:gd name="connsiteX5" fmla="*/ 303633 w 14686269"/>
              <a:gd name="connsiteY5" fmla="*/ 11544078 h 16723592"/>
              <a:gd name="connsiteX6" fmla="*/ 195724 w 14686269"/>
              <a:gd name="connsiteY6" fmla="*/ 10850812 h 16723592"/>
              <a:gd name="connsiteX7" fmla="*/ 0 w 14686269"/>
              <a:gd name="connsiteY7" fmla="*/ 11184744 h 16723592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4686269" h="16739533">
                <a:moveTo>
                  <a:pt x="14686269" y="0"/>
                </a:moveTo>
                <a:cubicBezTo>
                  <a:pt x="14663232" y="7088"/>
                  <a:pt x="14695667" y="571112"/>
                  <a:pt x="13013847" y="1821681"/>
                </a:cubicBezTo>
                <a:cubicBezTo>
                  <a:pt x="10539881" y="3661275"/>
                  <a:pt x="5399638" y="2959039"/>
                  <a:pt x="3461164" y="5667891"/>
                </a:cubicBezTo>
                <a:cubicBezTo>
                  <a:pt x="1580523" y="8295926"/>
                  <a:pt x="4854083" y="12680290"/>
                  <a:pt x="4937730" y="16655170"/>
                </a:cubicBezTo>
                <a:cubicBezTo>
                  <a:pt x="4956125" y="17529313"/>
                  <a:pt x="2167290" y="11341719"/>
                  <a:pt x="1394941" y="10489871"/>
                </a:cubicBezTo>
                <a:cubicBezTo>
                  <a:pt x="622592" y="9638023"/>
                  <a:pt x="503503" y="11483921"/>
                  <a:pt x="303633" y="11544078"/>
                </a:cubicBezTo>
                <a:cubicBezTo>
                  <a:pt x="103764" y="11604235"/>
                  <a:pt x="231694" y="11081901"/>
                  <a:pt x="195724" y="10850812"/>
                </a:cubicBezTo>
                <a:cubicBezTo>
                  <a:pt x="193756" y="10856059"/>
                  <a:pt x="0" y="11184744"/>
                  <a:pt x="0" y="11184744"/>
                </a:cubicBezTo>
              </a:path>
            </a:pathLst>
          </a:custGeom>
          <a:noFill/>
          <a:ln w="295275">
            <a:solidFill>
              <a:srgbClr val="9E4EC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16" name="Picture 38" descr="A person in blue scrubs&#10;&#10;Description automatically generated">
            <a:extLst>
              <a:ext uri="{FF2B5EF4-FFF2-40B4-BE49-F238E27FC236}">
                <a16:creationId xmlns:a16="http://schemas.microsoft.com/office/drawing/2014/main" id="{4DBE7E17-4C43-90B1-693F-3DACA2FCD1D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8429" y="-5245989"/>
            <a:ext cx="13702416" cy="20553624"/>
          </a:xfrm>
          <a:prstGeom prst="rect">
            <a:avLst/>
          </a:prstGeom>
        </p:spPr>
      </p:pic>
      <p:sp>
        <p:nvSpPr>
          <p:cNvPr id="2" name="Espaço Reservado para Texto 12">
            <a:extLst>
              <a:ext uri="{FF2B5EF4-FFF2-40B4-BE49-F238E27FC236}">
                <a16:creationId xmlns:a16="http://schemas.microsoft.com/office/drawing/2014/main" id="{C457A853-9695-A7ED-A422-962DFCCBD32C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67839" y="4399675"/>
            <a:ext cx="17409186" cy="2810464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6800" b="0" cap="none" spc="0">
                <a:ln>
                  <a:noFill/>
                </a:ln>
                <a:solidFill>
                  <a:srgbClr val="1F355E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dirty="0" err="1"/>
              <a:t>Example</a:t>
            </a:r>
            <a:r>
              <a:rPr lang="pt-BR" dirty="0"/>
              <a:t> </a:t>
            </a:r>
            <a:r>
              <a:rPr lang="pt-BR" dirty="0" err="1"/>
              <a:t>Title</a:t>
            </a:r>
            <a:r>
              <a:rPr lang="pt-BR" dirty="0"/>
              <a:t> </a:t>
            </a:r>
            <a:r>
              <a:rPr lang="pt-BR" dirty="0" err="1"/>
              <a:t>Text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86818532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4">
            <a:extLst>
              <a:ext uri="{FF2B5EF4-FFF2-40B4-BE49-F238E27FC236}">
                <a16:creationId xmlns:a16="http://schemas.microsoft.com/office/drawing/2014/main" id="{0C98DE5D-DC25-D662-48FD-7BAE41D40D34}"/>
              </a:ext>
            </a:extLst>
          </p:cNvPr>
          <p:cNvSpPr/>
          <p:nvPr userDrawn="1"/>
        </p:nvSpPr>
        <p:spPr>
          <a:xfrm>
            <a:off x="7405966" y="1965655"/>
            <a:ext cx="14687429" cy="16740855"/>
          </a:xfrm>
          <a:custGeom>
            <a:avLst/>
            <a:gdLst>
              <a:gd name="connsiteX0" fmla="*/ 462517 w 462517"/>
              <a:gd name="connsiteY0" fmla="*/ 0 h 520995"/>
              <a:gd name="connsiteX1" fmla="*/ 393405 w 462517"/>
              <a:gd name="connsiteY1" fmla="*/ 21265 h 520995"/>
              <a:gd name="connsiteX2" fmla="*/ 255182 w 462517"/>
              <a:gd name="connsiteY2" fmla="*/ 127591 h 520995"/>
              <a:gd name="connsiteX3" fmla="*/ 116958 w 462517"/>
              <a:gd name="connsiteY3" fmla="*/ 297711 h 520995"/>
              <a:gd name="connsiteX4" fmla="*/ 37214 w 462517"/>
              <a:gd name="connsiteY4" fmla="*/ 435935 h 520995"/>
              <a:gd name="connsiteX5" fmla="*/ 15949 w 462517"/>
              <a:gd name="connsiteY5" fmla="*/ 478465 h 520995"/>
              <a:gd name="connsiteX6" fmla="*/ 5317 w 462517"/>
              <a:gd name="connsiteY6" fmla="*/ 505046 h 520995"/>
              <a:gd name="connsiteX7" fmla="*/ 0 w 462517"/>
              <a:gd name="connsiteY7" fmla="*/ 520995 h 520995"/>
              <a:gd name="connsiteX0" fmla="*/ 4165087 w 4165087"/>
              <a:gd name="connsiteY0" fmla="*/ 0 h 1450385"/>
              <a:gd name="connsiteX1" fmla="*/ 393405 w 4165087"/>
              <a:gd name="connsiteY1" fmla="*/ 950655 h 1450385"/>
              <a:gd name="connsiteX2" fmla="*/ 255182 w 4165087"/>
              <a:gd name="connsiteY2" fmla="*/ 1056981 h 1450385"/>
              <a:gd name="connsiteX3" fmla="*/ 116958 w 4165087"/>
              <a:gd name="connsiteY3" fmla="*/ 1227101 h 1450385"/>
              <a:gd name="connsiteX4" fmla="*/ 37214 w 4165087"/>
              <a:gd name="connsiteY4" fmla="*/ 1365325 h 1450385"/>
              <a:gd name="connsiteX5" fmla="*/ 15949 w 4165087"/>
              <a:gd name="connsiteY5" fmla="*/ 1407855 h 1450385"/>
              <a:gd name="connsiteX6" fmla="*/ 5317 w 4165087"/>
              <a:gd name="connsiteY6" fmla="*/ 1434436 h 1450385"/>
              <a:gd name="connsiteX7" fmla="*/ 0 w 4165087"/>
              <a:gd name="connsiteY7" fmla="*/ 1450385 h 1450385"/>
              <a:gd name="connsiteX0" fmla="*/ 4165087 w 4165087"/>
              <a:gd name="connsiteY0" fmla="*/ 883143 h 2333528"/>
              <a:gd name="connsiteX1" fmla="*/ 1052972 w 4165087"/>
              <a:gd name="connsiteY1" fmla="*/ 19988 h 2333528"/>
              <a:gd name="connsiteX2" fmla="*/ 255182 w 4165087"/>
              <a:gd name="connsiteY2" fmla="*/ 1940124 h 2333528"/>
              <a:gd name="connsiteX3" fmla="*/ 116958 w 4165087"/>
              <a:gd name="connsiteY3" fmla="*/ 2110244 h 2333528"/>
              <a:gd name="connsiteX4" fmla="*/ 37214 w 4165087"/>
              <a:gd name="connsiteY4" fmla="*/ 2248468 h 2333528"/>
              <a:gd name="connsiteX5" fmla="*/ 15949 w 4165087"/>
              <a:gd name="connsiteY5" fmla="*/ 2290998 h 2333528"/>
              <a:gd name="connsiteX6" fmla="*/ 5317 w 4165087"/>
              <a:gd name="connsiteY6" fmla="*/ 2317579 h 2333528"/>
              <a:gd name="connsiteX7" fmla="*/ 0 w 4165087"/>
              <a:gd name="connsiteY7" fmla="*/ 2333528 h 2333528"/>
              <a:gd name="connsiteX0" fmla="*/ 7118149 w 7118149"/>
              <a:gd name="connsiteY0" fmla="*/ 883143 h 4597043"/>
              <a:gd name="connsiteX1" fmla="*/ 4006034 w 7118149"/>
              <a:gd name="connsiteY1" fmla="*/ 19988 h 4597043"/>
              <a:gd name="connsiteX2" fmla="*/ 3208244 w 7118149"/>
              <a:gd name="connsiteY2" fmla="*/ 1940124 h 4597043"/>
              <a:gd name="connsiteX3" fmla="*/ 3070020 w 7118149"/>
              <a:gd name="connsiteY3" fmla="*/ 2110244 h 4597043"/>
              <a:gd name="connsiteX4" fmla="*/ 2990276 w 7118149"/>
              <a:gd name="connsiteY4" fmla="*/ 2248468 h 4597043"/>
              <a:gd name="connsiteX5" fmla="*/ 2969011 w 7118149"/>
              <a:gd name="connsiteY5" fmla="*/ 2290998 h 4597043"/>
              <a:gd name="connsiteX6" fmla="*/ 2958379 w 7118149"/>
              <a:gd name="connsiteY6" fmla="*/ 2317579 h 4597043"/>
              <a:gd name="connsiteX7" fmla="*/ 0 w 7118149"/>
              <a:gd name="connsiteY7" fmla="*/ 4597043 h 4597043"/>
              <a:gd name="connsiteX0" fmla="*/ 13071476 w 13071476"/>
              <a:gd name="connsiteY0" fmla="*/ 35424 h 4799912"/>
              <a:gd name="connsiteX1" fmla="*/ 4006034 w 13071476"/>
              <a:gd name="connsiteY1" fmla="*/ 222857 h 4799912"/>
              <a:gd name="connsiteX2" fmla="*/ 3208244 w 13071476"/>
              <a:gd name="connsiteY2" fmla="*/ 2142993 h 4799912"/>
              <a:gd name="connsiteX3" fmla="*/ 3070020 w 13071476"/>
              <a:gd name="connsiteY3" fmla="*/ 2313113 h 4799912"/>
              <a:gd name="connsiteX4" fmla="*/ 2990276 w 13071476"/>
              <a:gd name="connsiteY4" fmla="*/ 2451337 h 4799912"/>
              <a:gd name="connsiteX5" fmla="*/ 2969011 w 13071476"/>
              <a:gd name="connsiteY5" fmla="*/ 2493867 h 4799912"/>
              <a:gd name="connsiteX6" fmla="*/ 2958379 w 13071476"/>
              <a:gd name="connsiteY6" fmla="*/ 2520448 h 4799912"/>
              <a:gd name="connsiteX7" fmla="*/ 0 w 13071476"/>
              <a:gd name="connsiteY7" fmla="*/ 4799912 h 4799912"/>
              <a:gd name="connsiteX0" fmla="*/ 13071476 w 13071476"/>
              <a:gd name="connsiteY0" fmla="*/ 35424 h 9329814"/>
              <a:gd name="connsiteX1" fmla="*/ 4006034 w 13071476"/>
              <a:gd name="connsiteY1" fmla="*/ 222857 h 9329814"/>
              <a:gd name="connsiteX2" fmla="*/ 3208244 w 13071476"/>
              <a:gd name="connsiteY2" fmla="*/ 2142993 h 9329814"/>
              <a:gd name="connsiteX3" fmla="*/ 3070020 w 13071476"/>
              <a:gd name="connsiteY3" fmla="*/ 2313113 h 9329814"/>
              <a:gd name="connsiteX4" fmla="*/ 2990276 w 13071476"/>
              <a:gd name="connsiteY4" fmla="*/ 2451337 h 9329814"/>
              <a:gd name="connsiteX5" fmla="*/ 2969011 w 13071476"/>
              <a:gd name="connsiteY5" fmla="*/ 2493867 h 9329814"/>
              <a:gd name="connsiteX6" fmla="*/ 526464 w 13071476"/>
              <a:gd name="connsiteY6" fmla="*/ 9329810 h 9329814"/>
              <a:gd name="connsiteX7" fmla="*/ 0 w 13071476"/>
              <a:gd name="connsiteY7" fmla="*/ 4799912 h 9329814"/>
              <a:gd name="connsiteX0" fmla="*/ 12740736 w 12740736"/>
              <a:gd name="connsiteY0" fmla="*/ 35424 h 9663742"/>
              <a:gd name="connsiteX1" fmla="*/ 3675294 w 12740736"/>
              <a:gd name="connsiteY1" fmla="*/ 222857 h 9663742"/>
              <a:gd name="connsiteX2" fmla="*/ 2877504 w 12740736"/>
              <a:gd name="connsiteY2" fmla="*/ 2142993 h 9663742"/>
              <a:gd name="connsiteX3" fmla="*/ 2739280 w 12740736"/>
              <a:gd name="connsiteY3" fmla="*/ 2313113 h 9663742"/>
              <a:gd name="connsiteX4" fmla="*/ 2659536 w 12740736"/>
              <a:gd name="connsiteY4" fmla="*/ 2451337 h 9663742"/>
              <a:gd name="connsiteX5" fmla="*/ 2638271 w 12740736"/>
              <a:gd name="connsiteY5" fmla="*/ 2493867 h 9663742"/>
              <a:gd name="connsiteX6" fmla="*/ 195724 w 12740736"/>
              <a:gd name="connsiteY6" fmla="*/ 9329810 h 9663742"/>
              <a:gd name="connsiteX7" fmla="*/ 0 w 12740736"/>
              <a:gd name="connsiteY7" fmla="*/ 9663742 h 9663742"/>
              <a:gd name="connsiteX0" fmla="*/ 12740736 w 12740736"/>
              <a:gd name="connsiteY0" fmla="*/ 35424 h 10023076"/>
              <a:gd name="connsiteX1" fmla="*/ 3675294 w 12740736"/>
              <a:gd name="connsiteY1" fmla="*/ 222857 h 10023076"/>
              <a:gd name="connsiteX2" fmla="*/ 2877504 w 12740736"/>
              <a:gd name="connsiteY2" fmla="*/ 2142993 h 10023076"/>
              <a:gd name="connsiteX3" fmla="*/ 2739280 w 12740736"/>
              <a:gd name="connsiteY3" fmla="*/ 2313113 h 10023076"/>
              <a:gd name="connsiteX4" fmla="*/ 2659536 w 12740736"/>
              <a:gd name="connsiteY4" fmla="*/ 2451337 h 10023076"/>
              <a:gd name="connsiteX5" fmla="*/ 303633 w 12740736"/>
              <a:gd name="connsiteY5" fmla="*/ 10023076 h 10023076"/>
              <a:gd name="connsiteX6" fmla="*/ 195724 w 12740736"/>
              <a:gd name="connsiteY6" fmla="*/ 9329810 h 10023076"/>
              <a:gd name="connsiteX7" fmla="*/ 0 w 12740736"/>
              <a:gd name="connsiteY7" fmla="*/ 9663742 h 10023076"/>
              <a:gd name="connsiteX0" fmla="*/ 12740736 w 12740736"/>
              <a:gd name="connsiteY0" fmla="*/ 35424 h 10027863"/>
              <a:gd name="connsiteX1" fmla="*/ 3675294 w 12740736"/>
              <a:gd name="connsiteY1" fmla="*/ 222857 h 10027863"/>
              <a:gd name="connsiteX2" fmla="*/ 2877504 w 12740736"/>
              <a:gd name="connsiteY2" fmla="*/ 2142993 h 10027863"/>
              <a:gd name="connsiteX3" fmla="*/ 2739280 w 12740736"/>
              <a:gd name="connsiteY3" fmla="*/ 2313113 h 10027863"/>
              <a:gd name="connsiteX4" fmla="*/ 1394941 w 12740736"/>
              <a:gd name="connsiteY4" fmla="*/ 8968869 h 10027863"/>
              <a:gd name="connsiteX5" fmla="*/ 303633 w 12740736"/>
              <a:gd name="connsiteY5" fmla="*/ 10023076 h 10027863"/>
              <a:gd name="connsiteX6" fmla="*/ 195724 w 12740736"/>
              <a:gd name="connsiteY6" fmla="*/ 9329810 h 10027863"/>
              <a:gd name="connsiteX7" fmla="*/ 0 w 12740736"/>
              <a:gd name="connsiteY7" fmla="*/ 9663742 h 10027863"/>
              <a:gd name="connsiteX0" fmla="*/ 12740736 w 12740736"/>
              <a:gd name="connsiteY0" fmla="*/ 35424 h 10117948"/>
              <a:gd name="connsiteX1" fmla="*/ 3675294 w 12740736"/>
              <a:gd name="connsiteY1" fmla="*/ 222857 h 10117948"/>
              <a:gd name="connsiteX2" fmla="*/ 2877504 w 12740736"/>
              <a:gd name="connsiteY2" fmla="*/ 2142993 h 10117948"/>
              <a:gd name="connsiteX3" fmla="*/ 3517493 w 12740736"/>
              <a:gd name="connsiteY3" fmla="*/ 9764500 h 10117948"/>
              <a:gd name="connsiteX4" fmla="*/ 1394941 w 12740736"/>
              <a:gd name="connsiteY4" fmla="*/ 8968869 h 10117948"/>
              <a:gd name="connsiteX5" fmla="*/ 303633 w 12740736"/>
              <a:gd name="connsiteY5" fmla="*/ 10023076 h 10117948"/>
              <a:gd name="connsiteX6" fmla="*/ 195724 w 12740736"/>
              <a:gd name="connsiteY6" fmla="*/ 9329810 h 10117948"/>
              <a:gd name="connsiteX7" fmla="*/ 0 w 12740736"/>
              <a:gd name="connsiteY7" fmla="*/ 9663742 h 10117948"/>
              <a:gd name="connsiteX0" fmla="*/ 12740736 w 12740736"/>
              <a:gd name="connsiteY0" fmla="*/ 457788 h 10450227"/>
              <a:gd name="connsiteX1" fmla="*/ 3675294 w 12740736"/>
              <a:gd name="connsiteY1" fmla="*/ 645221 h 10450227"/>
              <a:gd name="connsiteX2" fmla="*/ 2682951 w 12740736"/>
              <a:gd name="connsiteY2" fmla="*/ 8479774 h 10450227"/>
              <a:gd name="connsiteX3" fmla="*/ 3517493 w 12740736"/>
              <a:gd name="connsiteY3" fmla="*/ 10186864 h 10450227"/>
              <a:gd name="connsiteX4" fmla="*/ 1394941 w 12740736"/>
              <a:gd name="connsiteY4" fmla="*/ 9391233 h 10450227"/>
              <a:gd name="connsiteX5" fmla="*/ 303633 w 12740736"/>
              <a:gd name="connsiteY5" fmla="*/ 10445440 h 10450227"/>
              <a:gd name="connsiteX6" fmla="*/ 195724 w 12740736"/>
              <a:gd name="connsiteY6" fmla="*/ 9752174 h 10450227"/>
              <a:gd name="connsiteX7" fmla="*/ 0 w 12740736"/>
              <a:gd name="connsiteY7" fmla="*/ 10086106 h 10450227"/>
              <a:gd name="connsiteX0" fmla="*/ 12740736 w 12740736"/>
              <a:gd name="connsiteY0" fmla="*/ 457788 h 12449497"/>
              <a:gd name="connsiteX1" fmla="*/ 3675294 w 12740736"/>
              <a:gd name="connsiteY1" fmla="*/ 645221 h 12449497"/>
              <a:gd name="connsiteX2" fmla="*/ 2682951 w 12740736"/>
              <a:gd name="connsiteY2" fmla="*/ 8479774 h 12449497"/>
              <a:gd name="connsiteX3" fmla="*/ 4354071 w 12740736"/>
              <a:gd name="connsiteY3" fmla="*/ 12443681 h 12449497"/>
              <a:gd name="connsiteX4" fmla="*/ 1394941 w 12740736"/>
              <a:gd name="connsiteY4" fmla="*/ 9391233 h 12449497"/>
              <a:gd name="connsiteX5" fmla="*/ 303633 w 12740736"/>
              <a:gd name="connsiteY5" fmla="*/ 10445440 h 12449497"/>
              <a:gd name="connsiteX6" fmla="*/ 195724 w 12740736"/>
              <a:gd name="connsiteY6" fmla="*/ 9752174 h 12449497"/>
              <a:gd name="connsiteX7" fmla="*/ 0 w 12740736"/>
              <a:gd name="connsiteY7" fmla="*/ 10086106 h 12449497"/>
              <a:gd name="connsiteX0" fmla="*/ 12740736 w 12740736"/>
              <a:gd name="connsiteY0" fmla="*/ 457788 h 13712570"/>
              <a:gd name="connsiteX1" fmla="*/ 3675294 w 12740736"/>
              <a:gd name="connsiteY1" fmla="*/ 645221 h 13712570"/>
              <a:gd name="connsiteX2" fmla="*/ 2682951 w 12740736"/>
              <a:gd name="connsiteY2" fmla="*/ 8479774 h 13712570"/>
              <a:gd name="connsiteX3" fmla="*/ 2311262 w 12740736"/>
              <a:gd name="connsiteY3" fmla="*/ 13708276 h 13712570"/>
              <a:gd name="connsiteX4" fmla="*/ 1394941 w 12740736"/>
              <a:gd name="connsiteY4" fmla="*/ 9391233 h 13712570"/>
              <a:gd name="connsiteX5" fmla="*/ 303633 w 12740736"/>
              <a:gd name="connsiteY5" fmla="*/ 10445440 h 13712570"/>
              <a:gd name="connsiteX6" fmla="*/ 195724 w 12740736"/>
              <a:gd name="connsiteY6" fmla="*/ 9752174 h 13712570"/>
              <a:gd name="connsiteX7" fmla="*/ 0 w 12740736"/>
              <a:gd name="connsiteY7" fmla="*/ 10086106 h 13712570"/>
              <a:gd name="connsiteX0" fmla="*/ 12740736 w 12740736"/>
              <a:gd name="connsiteY0" fmla="*/ 1040833 h 17636939"/>
              <a:gd name="connsiteX1" fmla="*/ 3675294 w 12740736"/>
              <a:gd name="connsiteY1" fmla="*/ 1228266 h 17636939"/>
              <a:gd name="connsiteX2" fmla="*/ 4998134 w 12740736"/>
              <a:gd name="connsiteY2" fmla="*/ 16961678 h 17636939"/>
              <a:gd name="connsiteX3" fmla="*/ 2311262 w 12740736"/>
              <a:gd name="connsiteY3" fmla="*/ 14291321 h 17636939"/>
              <a:gd name="connsiteX4" fmla="*/ 1394941 w 12740736"/>
              <a:gd name="connsiteY4" fmla="*/ 9974278 h 17636939"/>
              <a:gd name="connsiteX5" fmla="*/ 303633 w 12740736"/>
              <a:gd name="connsiteY5" fmla="*/ 11028485 h 17636939"/>
              <a:gd name="connsiteX6" fmla="*/ 195724 w 12740736"/>
              <a:gd name="connsiteY6" fmla="*/ 10335219 h 17636939"/>
              <a:gd name="connsiteX7" fmla="*/ 0 w 12740736"/>
              <a:gd name="connsiteY7" fmla="*/ 10669151 h 17636939"/>
              <a:gd name="connsiteX0" fmla="*/ 12740736 w 12740736"/>
              <a:gd name="connsiteY0" fmla="*/ 1040833 h 17641285"/>
              <a:gd name="connsiteX1" fmla="*/ 3675294 w 12740736"/>
              <a:gd name="connsiteY1" fmla="*/ 1228266 h 17641285"/>
              <a:gd name="connsiteX2" fmla="*/ 4998134 w 12740736"/>
              <a:gd name="connsiteY2" fmla="*/ 16961678 h 17641285"/>
              <a:gd name="connsiteX3" fmla="*/ 2311262 w 12740736"/>
              <a:gd name="connsiteY3" fmla="*/ 14291321 h 17641285"/>
              <a:gd name="connsiteX4" fmla="*/ 1394941 w 12740736"/>
              <a:gd name="connsiteY4" fmla="*/ 9974278 h 17641285"/>
              <a:gd name="connsiteX5" fmla="*/ 303633 w 12740736"/>
              <a:gd name="connsiteY5" fmla="*/ 11028485 h 17641285"/>
              <a:gd name="connsiteX6" fmla="*/ 195724 w 12740736"/>
              <a:gd name="connsiteY6" fmla="*/ 10335219 h 17641285"/>
              <a:gd name="connsiteX7" fmla="*/ 0 w 12740736"/>
              <a:gd name="connsiteY7" fmla="*/ 10669151 h 17641285"/>
              <a:gd name="connsiteX0" fmla="*/ 13149298 w 13149298"/>
              <a:gd name="connsiteY0" fmla="*/ 1142709 h 17587519"/>
              <a:gd name="connsiteX1" fmla="*/ 3675294 w 13149298"/>
              <a:gd name="connsiteY1" fmla="*/ 1174500 h 17587519"/>
              <a:gd name="connsiteX2" fmla="*/ 4998134 w 13149298"/>
              <a:gd name="connsiteY2" fmla="*/ 16907912 h 17587519"/>
              <a:gd name="connsiteX3" fmla="*/ 2311262 w 13149298"/>
              <a:gd name="connsiteY3" fmla="*/ 14237555 h 17587519"/>
              <a:gd name="connsiteX4" fmla="*/ 1394941 w 13149298"/>
              <a:gd name="connsiteY4" fmla="*/ 9920512 h 17587519"/>
              <a:gd name="connsiteX5" fmla="*/ 303633 w 13149298"/>
              <a:gd name="connsiteY5" fmla="*/ 10974719 h 17587519"/>
              <a:gd name="connsiteX6" fmla="*/ 195724 w 13149298"/>
              <a:gd name="connsiteY6" fmla="*/ 10281453 h 17587519"/>
              <a:gd name="connsiteX7" fmla="*/ 0 w 13149298"/>
              <a:gd name="connsiteY7" fmla="*/ 10615385 h 17587519"/>
              <a:gd name="connsiteX0" fmla="*/ 13149298 w 13149298"/>
              <a:gd name="connsiteY0" fmla="*/ 0 h 16169531"/>
              <a:gd name="connsiteX1" fmla="*/ 3305643 w 13149298"/>
              <a:gd name="connsiteY1" fmla="*/ 4195230 h 16169531"/>
              <a:gd name="connsiteX2" fmla="*/ 4998134 w 13149298"/>
              <a:gd name="connsiteY2" fmla="*/ 15765203 h 16169531"/>
              <a:gd name="connsiteX3" fmla="*/ 2311262 w 13149298"/>
              <a:gd name="connsiteY3" fmla="*/ 13094846 h 16169531"/>
              <a:gd name="connsiteX4" fmla="*/ 1394941 w 13149298"/>
              <a:gd name="connsiteY4" fmla="*/ 8777803 h 16169531"/>
              <a:gd name="connsiteX5" fmla="*/ 303633 w 13149298"/>
              <a:gd name="connsiteY5" fmla="*/ 9832010 h 16169531"/>
              <a:gd name="connsiteX6" fmla="*/ 195724 w 13149298"/>
              <a:gd name="connsiteY6" fmla="*/ 9138744 h 16169531"/>
              <a:gd name="connsiteX7" fmla="*/ 0 w 13149298"/>
              <a:gd name="connsiteY7" fmla="*/ 9472676 h 16169531"/>
              <a:gd name="connsiteX0" fmla="*/ 14374984 w 14374984"/>
              <a:gd name="connsiteY0" fmla="*/ 0 h 16441905"/>
              <a:gd name="connsiteX1" fmla="*/ 3305643 w 14374984"/>
              <a:gd name="connsiteY1" fmla="*/ 4467604 h 16441905"/>
              <a:gd name="connsiteX2" fmla="*/ 4998134 w 14374984"/>
              <a:gd name="connsiteY2" fmla="*/ 16037577 h 16441905"/>
              <a:gd name="connsiteX3" fmla="*/ 2311262 w 14374984"/>
              <a:gd name="connsiteY3" fmla="*/ 13367220 h 16441905"/>
              <a:gd name="connsiteX4" fmla="*/ 1394941 w 14374984"/>
              <a:gd name="connsiteY4" fmla="*/ 9050177 h 16441905"/>
              <a:gd name="connsiteX5" fmla="*/ 303633 w 14374984"/>
              <a:gd name="connsiteY5" fmla="*/ 10104384 h 16441905"/>
              <a:gd name="connsiteX6" fmla="*/ 195724 w 14374984"/>
              <a:gd name="connsiteY6" fmla="*/ 9411118 h 16441905"/>
              <a:gd name="connsiteX7" fmla="*/ 0 w 14374984"/>
              <a:gd name="connsiteY7" fmla="*/ 9745050 h 16441905"/>
              <a:gd name="connsiteX0" fmla="*/ 14686269 w 14686269"/>
              <a:gd name="connsiteY0" fmla="*/ 0 h 17881599"/>
              <a:gd name="connsiteX1" fmla="*/ 3305643 w 14686269"/>
              <a:gd name="connsiteY1" fmla="*/ 5907298 h 17881599"/>
              <a:gd name="connsiteX2" fmla="*/ 4998134 w 14686269"/>
              <a:gd name="connsiteY2" fmla="*/ 17477271 h 17881599"/>
              <a:gd name="connsiteX3" fmla="*/ 2311262 w 14686269"/>
              <a:gd name="connsiteY3" fmla="*/ 14806914 h 17881599"/>
              <a:gd name="connsiteX4" fmla="*/ 1394941 w 14686269"/>
              <a:gd name="connsiteY4" fmla="*/ 10489871 h 17881599"/>
              <a:gd name="connsiteX5" fmla="*/ 303633 w 14686269"/>
              <a:gd name="connsiteY5" fmla="*/ 11544078 h 17881599"/>
              <a:gd name="connsiteX6" fmla="*/ 195724 w 14686269"/>
              <a:gd name="connsiteY6" fmla="*/ 10850812 h 17881599"/>
              <a:gd name="connsiteX7" fmla="*/ 0 w 14686269"/>
              <a:gd name="connsiteY7" fmla="*/ 11184744 h 17881599"/>
              <a:gd name="connsiteX0" fmla="*/ 14686269 w 14686269"/>
              <a:gd name="connsiteY0" fmla="*/ 197211 h 18344531"/>
              <a:gd name="connsiteX1" fmla="*/ 13013847 w 14686269"/>
              <a:gd name="connsiteY1" fmla="*/ 2018892 h 18344531"/>
              <a:gd name="connsiteX2" fmla="*/ 4998134 w 14686269"/>
              <a:gd name="connsiteY2" fmla="*/ 17674482 h 18344531"/>
              <a:gd name="connsiteX3" fmla="*/ 2311262 w 14686269"/>
              <a:gd name="connsiteY3" fmla="*/ 15004125 h 18344531"/>
              <a:gd name="connsiteX4" fmla="*/ 1394941 w 14686269"/>
              <a:gd name="connsiteY4" fmla="*/ 10687082 h 18344531"/>
              <a:gd name="connsiteX5" fmla="*/ 303633 w 14686269"/>
              <a:gd name="connsiteY5" fmla="*/ 11741289 h 18344531"/>
              <a:gd name="connsiteX6" fmla="*/ 195724 w 14686269"/>
              <a:gd name="connsiteY6" fmla="*/ 11048023 h 18344531"/>
              <a:gd name="connsiteX7" fmla="*/ 0 w 14686269"/>
              <a:gd name="connsiteY7" fmla="*/ 11381955 h 18344531"/>
              <a:gd name="connsiteX0" fmla="*/ 14686269 w 14686269"/>
              <a:gd name="connsiteY0" fmla="*/ 0 h 14838691"/>
              <a:gd name="connsiteX1" fmla="*/ 13013847 w 14686269"/>
              <a:gd name="connsiteY1" fmla="*/ 1821681 h 14838691"/>
              <a:gd name="connsiteX2" fmla="*/ 3538985 w 14686269"/>
              <a:gd name="connsiteY2" fmla="*/ 7866343 h 14838691"/>
              <a:gd name="connsiteX3" fmla="*/ 2311262 w 14686269"/>
              <a:gd name="connsiteY3" fmla="*/ 14806914 h 14838691"/>
              <a:gd name="connsiteX4" fmla="*/ 1394941 w 14686269"/>
              <a:gd name="connsiteY4" fmla="*/ 10489871 h 14838691"/>
              <a:gd name="connsiteX5" fmla="*/ 303633 w 14686269"/>
              <a:gd name="connsiteY5" fmla="*/ 11544078 h 14838691"/>
              <a:gd name="connsiteX6" fmla="*/ 195724 w 14686269"/>
              <a:gd name="connsiteY6" fmla="*/ 10850812 h 14838691"/>
              <a:gd name="connsiteX7" fmla="*/ 0 w 14686269"/>
              <a:gd name="connsiteY7" fmla="*/ 11184744 h 14838691"/>
              <a:gd name="connsiteX0" fmla="*/ 14686269 w 14686269"/>
              <a:gd name="connsiteY0" fmla="*/ 0 h 14896074"/>
              <a:gd name="connsiteX1" fmla="*/ 13013847 w 14686269"/>
              <a:gd name="connsiteY1" fmla="*/ 1821681 h 14896074"/>
              <a:gd name="connsiteX2" fmla="*/ 3324976 w 14686269"/>
              <a:gd name="connsiteY2" fmla="*/ 5823534 h 14896074"/>
              <a:gd name="connsiteX3" fmla="*/ 2311262 w 14686269"/>
              <a:gd name="connsiteY3" fmla="*/ 14806914 h 14896074"/>
              <a:gd name="connsiteX4" fmla="*/ 1394941 w 14686269"/>
              <a:gd name="connsiteY4" fmla="*/ 10489871 h 14896074"/>
              <a:gd name="connsiteX5" fmla="*/ 303633 w 14686269"/>
              <a:gd name="connsiteY5" fmla="*/ 11544078 h 14896074"/>
              <a:gd name="connsiteX6" fmla="*/ 195724 w 14686269"/>
              <a:gd name="connsiteY6" fmla="*/ 10850812 h 14896074"/>
              <a:gd name="connsiteX7" fmla="*/ 0 w 14686269"/>
              <a:gd name="connsiteY7" fmla="*/ 11184744 h 14896074"/>
              <a:gd name="connsiteX0" fmla="*/ 14686269 w 14686269"/>
              <a:gd name="connsiteY0" fmla="*/ 0 h 16723592"/>
              <a:gd name="connsiteX1" fmla="*/ 13013847 w 14686269"/>
              <a:gd name="connsiteY1" fmla="*/ 1821681 h 16723592"/>
              <a:gd name="connsiteX2" fmla="*/ 3324976 w 14686269"/>
              <a:gd name="connsiteY2" fmla="*/ 5823534 h 16723592"/>
              <a:gd name="connsiteX3" fmla="*/ 4937730 w 14686269"/>
              <a:gd name="connsiteY3" fmla="*/ 16655170 h 16723592"/>
              <a:gd name="connsiteX4" fmla="*/ 1394941 w 14686269"/>
              <a:gd name="connsiteY4" fmla="*/ 10489871 h 16723592"/>
              <a:gd name="connsiteX5" fmla="*/ 303633 w 14686269"/>
              <a:gd name="connsiteY5" fmla="*/ 11544078 h 16723592"/>
              <a:gd name="connsiteX6" fmla="*/ 195724 w 14686269"/>
              <a:gd name="connsiteY6" fmla="*/ 10850812 h 16723592"/>
              <a:gd name="connsiteX7" fmla="*/ 0 w 14686269"/>
              <a:gd name="connsiteY7" fmla="*/ 11184744 h 16723592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4686269" h="16739533">
                <a:moveTo>
                  <a:pt x="14686269" y="0"/>
                </a:moveTo>
                <a:cubicBezTo>
                  <a:pt x="14663232" y="7088"/>
                  <a:pt x="14695667" y="571112"/>
                  <a:pt x="13013847" y="1821681"/>
                </a:cubicBezTo>
                <a:cubicBezTo>
                  <a:pt x="10539881" y="3661275"/>
                  <a:pt x="5399638" y="2959039"/>
                  <a:pt x="3461164" y="5667891"/>
                </a:cubicBezTo>
                <a:cubicBezTo>
                  <a:pt x="1580523" y="8295926"/>
                  <a:pt x="4854083" y="12680290"/>
                  <a:pt x="4937730" y="16655170"/>
                </a:cubicBezTo>
                <a:cubicBezTo>
                  <a:pt x="4956125" y="17529313"/>
                  <a:pt x="2167290" y="11341719"/>
                  <a:pt x="1394941" y="10489871"/>
                </a:cubicBezTo>
                <a:cubicBezTo>
                  <a:pt x="622592" y="9638023"/>
                  <a:pt x="503503" y="11483921"/>
                  <a:pt x="303633" y="11544078"/>
                </a:cubicBezTo>
                <a:cubicBezTo>
                  <a:pt x="103764" y="11604235"/>
                  <a:pt x="231694" y="11081901"/>
                  <a:pt x="195724" y="10850812"/>
                </a:cubicBezTo>
                <a:cubicBezTo>
                  <a:pt x="193756" y="10856059"/>
                  <a:pt x="0" y="11184744"/>
                  <a:pt x="0" y="11184744"/>
                </a:cubicBezTo>
              </a:path>
            </a:pathLst>
          </a:custGeom>
          <a:noFill/>
          <a:ln w="295275">
            <a:solidFill>
              <a:srgbClr val="7EB0D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10" name="Picture 38" descr="A person in blue scrubs&#10;&#10;Description automatically generated">
            <a:extLst>
              <a:ext uri="{FF2B5EF4-FFF2-40B4-BE49-F238E27FC236}">
                <a16:creationId xmlns:a16="http://schemas.microsoft.com/office/drawing/2014/main" id="{DABB7111-9CB4-401D-25B3-03242A58CA6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8429" y="-5245989"/>
            <a:ext cx="13702416" cy="20553624"/>
          </a:xfrm>
          <a:prstGeom prst="rect">
            <a:avLst/>
          </a:prstGeom>
        </p:spPr>
      </p:pic>
      <p:sp>
        <p:nvSpPr>
          <p:cNvPr id="3" name="Espaço Reservado para Texto 12">
            <a:extLst>
              <a:ext uri="{FF2B5EF4-FFF2-40B4-BE49-F238E27FC236}">
                <a16:creationId xmlns:a16="http://schemas.microsoft.com/office/drawing/2014/main" id="{6137D377-6665-C263-BB55-097D5AA80E8F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67839" y="4399675"/>
            <a:ext cx="17409186" cy="2810464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6800" b="0" cap="none" spc="0">
                <a:ln>
                  <a:noFill/>
                </a:ln>
                <a:solidFill>
                  <a:srgbClr val="1F355E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dirty="0" err="1"/>
              <a:t>Example</a:t>
            </a:r>
            <a:r>
              <a:rPr lang="pt-BR" dirty="0"/>
              <a:t> </a:t>
            </a:r>
            <a:r>
              <a:rPr lang="pt-BR" dirty="0" err="1"/>
              <a:t>Title</a:t>
            </a:r>
            <a:r>
              <a:rPr lang="pt-BR" dirty="0"/>
              <a:t> </a:t>
            </a:r>
            <a:r>
              <a:rPr lang="pt-BR" dirty="0" err="1"/>
              <a:t>Text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49805202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4">
            <a:extLst>
              <a:ext uri="{FF2B5EF4-FFF2-40B4-BE49-F238E27FC236}">
                <a16:creationId xmlns:a16="http://schemas.microsoft.com/office/drawing/2014/main" id="{D526452F-045C-ED61-45AA-43C2A3266F68}"/>
              </a:ext>
            </a:extLst>
          </p:cNvPr>
          <p:cNvSpPr/>
          <p:nvPr userDrawn="1"/>
        </p:nvSpPr>
        <p:spPr>
          <a:xfrm>
            <a:off x="7405966" y="1965655"/>
            <a:ext cx="14687429" cy="16740855"/>
          </a:xfrm>
          <a:custGeom>
            <a:avLst/>
            <a:gdLst>
              <a:gd name="connsiteX0" fmla="*/ 462517 w 462517"/>
              <a:gd name="connsiteY0" fmla="*/ 0 h 520995"/>
              <a:gd name="connsiteX1" fmla="*/ 393405 w 462517"/>
              <a:gd name="connsiteY1" fmla="*/ 21265 h 520995"/>
              <a:gd name="connsiteX2" fmla="*/ 255182 w 462517"/>
              <a:gd name="connsiteY2" fmla="*/ 127591 h 520995"/>
              <a:gd name="connsiteX3" fmla="*/ 116958 w 462517"/>
              <a:gd name="connsiteY3" fmla="*/ 297711 h 520995"/>
              <a:gd name="connsiteX4" fmla="*/ 37214 w 462517"/>
              <a:gd name="connsiteY4" fmla="*/ 435935 h 520995"/>
              <a:gd name="connsiteX5" fmla="*/ 15949 w 462517"/>
              <a:gd name="connsiteY5" fmla="*/ 478465 h 520995"/>
              <a:gd name="connsiteX6" fmla="*/ 5317 w 462517"/>
              <a:gd name="connsiteY6" fmla="*/ 505046 h 520995"/>
              <a:gd name="connsiteX7" fmla="*/ 0 w 462517"/>
              <a:gd name="connsiteY7" fmla="*/ 520995 h 520995"/>
              <a:gd name="connsiteX0" fmla="*/ 4165087 w 4165087"/>
              <a:gd name="connsiteY0" fmla="*/ 0 h 1450385"/>
              <a:gd name="connsiteX1" fmla="*/ 393405 w 4165087"/>
              <a:gd name="connsiteY1" fmla="*/ 950655 h 1450385"/>
              <a:gd name="connsiteX2" fmla="*/ 255182 w 4165087"/>
              <a:gd name="connsiteY2" fmla="*/ 1056981 h 1450385"/>
              <a:gd name="connsiteX3" fmla="*/ 116958 w 4165087"/>
              <a:gd name="connsiteY3" fmla="*/ 1227101 h 1450385"/>
              <a:gd name="connsiteX4" fmla="*/ 37214 w 4165087"/>
              <a:gd name="connsiteY4" fmla="*/ 1365325 h 1450385"/>
              <a:gd name="connsiteX5" fmla="*/ 15949 w 4165087"/>
              <a:gd name="connsiteY5" fmla="*/ 1407855 h 1450385"/>
              <a:gd name="connsiteX6" fmla="*/ 5317 w 4165087"/>
              <a:gd name="connsiteY6" fmla="*/ 1434436 h 1450385"/>
              <a:gd name="connsiteX7" fmla="*/ 0 w 4165087"/>
              <a:gd name="connsiteY7" fmla="*/ 1450385 h 1450385"/>
              <a:gd name="connsiteX0" fmla="*/ 4165087 w 4165087"/>
              <a:gd name="connsiteY0" fmla="*/ 883143 h 2333528"/>
              <a:gd name="connsiteX1" fmla="*/ 1052972 w 4165087"/>
              <a:gd name="connsiteY1" fmla="*/ 19988 h 2333528"/>
              <a:gd name="connsiteX2" fmla="*/ 255182 w 4165087"/>
              <a:gd name="connsiteY2" fmla="*/ 1940124 h 2333528"/>
              <a:gd name="connsiteX3" fmla="*/ 116958 w 4165087"/>
              <a:gd name="connsiteY3" fmla="*/ 2110244 h 2333528"/>
              <a:gd name="connsiteX4" fmla="*/ 37214 w 4165087"/>
              <a:gd name="connsiteY4" fmla="*/ 2248468 h 2333528"/>
              <a:gd name="connsiteX5" fmla="*/ 15949 w 4165087"/>
              <a:gd name="connsiteY5" fmla="*/ 2290998 h 2333528"/>
              <a:gd name="connsiteX6" fmla="*/ 5317 w 4165087"/>
              <a:gd name="connsiteY6" fmla="*/ 2317579 h 2333528"/>
              <a:gd name="connsiteX7" fmla="*/ 0 w 4165087"/>
              <a:gd name="connsiteY7" fmla="*/ 2333528 h 2333528"/>
              <a:gd name="connsiteX0" fmla="*/ 7118149 w 7118149"/>
              <a:gd name="connsiteY0" fmla="*/ 883143 h 4597043"/>
              <a:gd name="connsiteX1" fmla="*/ 4006034 w 7118149"/>
              <a:gd name="connsiteY1" fmla="*/ 19988 h 4597043"/>
              <a:gd name="connsiteX2" fmla="*/ 3208244 w 7118149"/>
              <a:gd name="connsiteY2" fmla="*/ 1940124 h 4597043"/>
              <a:gd name="connsiteX3" fmla="*/ 3070020 w 7118149"/>
              <a:gd name="connsiteY3" fmla="*/ 2110244 h 4597043"/>
              <a:gd name="connsiteX4" fmla="*/ 2990276 w 7118149"/>
              <a:gd name="connsiteY4" fmla="*/ 2248468 h 4597043"/>
              <a:gd name="connsiteX5" fmla="*/ 2969011 w 7118149"/>
              <a:gd name="connsiteY5" fmla="*/ 2290998 h 4597043"/>
              <a:gd name="connsiteX6" fmla="*/ 2958379 w 7118149"/>
              <a:gd name="connsiteY6" fmla="*/ 2317579 h 4597043"/>
              <a:gd name="connsiteX7" fmla="*/ 0 w 7118149"/>
              <a:gd name="connsiteY7" fmla="*/ 4597043 h 4597043"/>
              <a:gd name="connsiteX0" fmla="*/ 13071476 w 13071476"/>
              <a:gd name="connsiteY0" fmla="*/ 35424 h 4799912"/>
              <a:gd name="connsiteX1" fmla="*/ 4006034 w 13071476"/>
              <a:gd name="connsiteY1" fmla="*/ 222857 h 4799912"/>
              <a:gd name="connsiteX2" fmla="*/ 3208244 w 13071476"/>
              <a:gd name="connsiteY2" fmla="*/ 2142993 h 4799912"/>
              <a:gd name="connsiteX3" fmla="*/ 3070020 w 13071476"/>
              <a:gd name="connsiteY3" fmla="*/ 2313113 h 4799912"/>
              <a:gd name="connsiteX4" fmla="*/ 2990276 w 13071476"/>
              <a:gd name="connsiteY4" fmla="*/ 2451337 h 4799912"/>
              <a:gd name="connsiteX5" fmla="*/ 2969011 w 13071476"/>
              <a:gd name="connsiteY5" fmla="*/ 2493867 h 4799912"/>
              <a:gd name="connsiteX6" fmla="*/ 2958379 w 13071476"/>
              <a:gd name="connsiteY6" fmla="*/ 2520448 h 4799912"/>
              <a:gd name="connsiteX7" fmla="*/ 0 w 13071476"/>
              <a:gd name="connsiteY7" fmla="*/ 4799912 h 4799912"/>
              <a:gd name="connsiteX0" fmla="*/ 13071476 w 13071476"/>
              <a:gd name="connsiteY0" fmla="*/ 35424 h 9329814"/>
              <a:gd name="connsiteX1" fmla="*/ 4006034 w 13071476"/>
              <a:gd name="connsiteY1" fmla="*/ 222857 h 9329814"/>
              <a:gd name="connsiteX2" fmla="*/ 3208244 w 13071476"/>
              <a:gd name="connsiteY2" fmla="*/ 2142993 h 9329814"/>
              <a:gd name="connsiteX3" fmla="*/ 3070020 w 13071476"/>
              <a:gd name="connsiteY3" fmla="*/ 2313113 h 9329814"/>
              <a:gd name="connsiteX4" fmla="*/ 2990276 w 13071476"/>
              <a:gd name="connsiteY4" fmla="*/ 2451337 h 9329814"/>
              <a:gd name="connsiteX5" fmla="*/ 2969011 w 13071476"/>
              <a:gd name="connsiteY5" fmla="*/ 2493867 h 9329814"/>
              <a:gd name="connsiteX6" fmla="*/ 526464 w 13071476"/>
              <a:gd name="connsiteY6" fmla="*/ 9329810 h 9329814"/>
              <a:gd name="connsiteX7" fmla="*/ 0 w 13071476"/>
              <a:gd name="connsiteY7" fmla="*/ 4799912 h 9329814"/>
              <a:gd name="connsiteX0" fmla="*/ 12740736 w 12740736"/>
              <a:gd name="connsiteY0" fmla="*/ 35424 h 9663742"/>
              <a:gd name="connsiteX1" fmla="*/ 3675294 w 12740736"/>
              <a:gd name="connsiteY1" fmla="*/ 222857 h 9663742"/>
              <a:gd name="connsiteX2" fmla="*/ 2877504 w 12740736"/>
              <a:gd name="connsiteY2" fmla="*/ 2142993 h 9663742"/>
              <a:gd name="connsiteX3" fmla="*/ 2739280 w 12740736"/>
              <a:gd name="connsiteY3" fmla="*/ 2313113 h 9663742"/>
              <a:gd name="connsiteX4" fmla="*/ 2659536 w 12740736"/>
              <a:gd name="connsiteY4" fmla="*/ 2451337 h 9663742"/>
              <a:gd name="connsiteX5" fmla="*/ 2638271 w 12740736"/>
              <a:gd name="connsiteY5" fmla="*/ 2493867 h 9663742"/>
              <a:gd name="connsiteX6" fmla="*/ 195724 w 12740736"/>
              <a:gd name="connsiteY6" fmla="*/ 9329810 h 9663742"/>
              <a:gd name="connsiteX7" fmla="*/ 0 w 12740736"/>
              <a:gd name="connsiteY7" fmla="*/ 9663742 h 9663742"/>
              <a:gd name="connsiteX0" fmla="*/ 12740736 w 12740736"/>
              <a:gd name="connsiteY0" fmla="*/ 35424 h 10023076"/>
              <a:gd name="connsiteX1" fmla="*/ 3675294 w 12740736"/>
              <a:gd name="connsiteY1" fmla="*/ 222857 h 10023076"/>
              <a:gd name="connsiteX2" fmla="*/ 2877504 w 12740736"/>
              <a:gd name="connsiteY2" fmla="*/ 2142993 h 10023076"/>
              <a:gd name="connsiteX3" fmla="*/ 2739280 w 12740736"/>
              <a:gd name="connsiteY3" fmla="*/ 2313113 h 10023076"/>
              <a:gd name="connsiteX4" fmla="*/ 2659536 w 12740736"/>
              <a:gd name="connsiteY4" fmla="*/ 2451337 h 10023076"/>
              <a:gd name="connsiteX5" fmla="*/ 303633 w 12740736"/>
              <a:gd name="connsiteY5" fmla="*/ 10023076 h 10023076"/>
              <a:gd name="connsiteX6" fmla="*/ 195724 w 12740736"/>
              <a:gd name="connsiteY6" fmla="*/ 9329810 h 10023076"/>
              <a:gd name="connsiteX7" fmla="*/ 0 w 12740736"/>
              <a:gd name="connsiteY7" fmla="*/ 9663742 h 10023076"/>
              <a:gd name="connsiteX0" fmla="*/ 12740736 w 12740736"/>
              <a:gd name="connsiteY0" fmla="*/ 35424 h 10027863"/>
              <a:gd name="connsiteX1" fmla="*/ 3675294 w 12740736"/>
              <a:gd name="connsiteY1" fmla="*/ 222857 h 10027863"/>
              <a:gd name="connsiteX2" fmla="*/ 2877504 w 12740736"/>
              <a:gd name="connsiteY2" fmla="*/ 2142993 h 10027863"/>
              <a:gd name="connsiteX3" fmla="*/ 2739280 w 12740736"/>
              <a:gd name="connsiteY3" fmla="*/ 2313113 h 10027863"/>
              <a:gd name="connsiteX4" fmla="*/ 1394941 w 12740736"/>
              <a:gd name="connsiteY4" fmla="*/ 8968869 h 10027863"/>
              <a:gd name="connsiteX5" fmla="*/ 303633 w 12740736"/>
              <a:gd name="connsiteY5" fmla="*/ 10023076 h 10027863"/>
              <a:gd name="connsiteX6" fmla="*/ 195724 w 12740736"/>
              <a:gd name="connsiteY6" fmla="*/ 9329810 h 10027863"/>
              <a:gd name="connsiteX7" fmla="*/ 0 w 12740736"/>
              <a:gd name="connsiteY7" fmla="*/ 9663742 h 10027863"/>
              <a:gd name="connsiteX0" fmla="*/ 12740736 w 12740736"/>
              <a:gd name="connsiteY0" fmla="*/ 35424 h 10117948"/>
              <a:gd name="connsiteX1" fmla="*/ 3675294 w 12740736"/>
              <a:gd name="connsiteY1" fmla="*/ 222857 h 10117948"/>
              <a:gd name="connsiteX2" fmla="*/ 2877504 w 12740736"/>
              <a:gd name="connsiteY2" fmla="*/ 2142993 h 10117948"/>
              <a:gd name="connsiteX3" fmla="*/ 3517493 w 12740736"/>
              <a:gd name="connsiteY3" fmla="*/ 9764500 h 10117948"/>
              <a:gd name="connsiteX4" fmla="*/ 1394941 w 12740736"/>
              <a:gd name="connsiteY4" fmla="*/ 8968869 h 10117948"/>
              <a:gd name="connsiteX5" fmla="*/ 303633 w 12740736"/>
              <a:gd name="connsiteY5" fmla="*/ 10023076 h 10117948"/>
              <a:gd name="connsiteX6" fmla="*/ 195724 w 12740736"/>
              <a:gd name="connsiteY6" fmla="*/ 9329810 h 10117948"/>
              <a:gd name="connsiteX7" fmla="*/ 0 w 12740736"/>
              <a:gd name="connsiteY7" fmla="*/ 9663742 h 10117948"/>
              <a:gd name="connsiteX0" fmla="*/ 12740736 w 12740736"/>
              <a:gd name="connsiteY0" fmla="*/ 457788 h 10450227"/>
              <a:gd name="connsiteX1" fmla="*/ 3675294 w 12740736"/>
              <a:gd name="connsiteY1" fmla="*/ 645221 h 10450227"/>
              <a:gd name="connsiteX2" fmla="*/ 2682951 w 12740736"/>
              <a:gd name="connsiteY2" fmla="*/ 8479774 h 10450227"/>
              <a:gd name="connsiteX3" fmla="*/ 3517493 w 12740736"/>
              <a:gd name="connsiteY3" fmla="*/ 10186864 h 10450227"/>
              <a:gd name="connsiteX4" fmla="*/ 1394941 w 12740736"/>
              <a:gd name="connsiteY4" fmla="*/ 9391233 h 10450227"/>
              <a:gd name="connsiteX5" fmla="*/ 303633 w 12740736"/>
              <a:gd name="connsiteY5" fmla="*/ 10445440 h 10450227"/>
              <a:gd name="connsiteX6" fmla="*/ 195724 w 12740736"/>
              <a:gd name="connsiteY6" fmla="*/ 9752174 h 10450227"/>
              <a:gd name="connsiteX7" fmla="*/ 0 w 12740736"/>
              <a:gd name="connsiteY7" fmla="*/ 10086106 h 10450227"/>
              <a:gd name="connsiteX0" fmla="*/ 12740736 w 12740736"/>
              <a:gd name="connsiteY0" fmla="*/ 457788 h 12449497"/>
              <a:gd name="connsiteX1" fmla="*/ 3675294 w 12740736"/>
              <a:gd name="connsiteY1" fmla="*/ 645221 h 12449497"/>
              <a:gd name="connsiteX2" fmla="*/ 2682951 w 12740736"/>
              <a:gd name="connsiteY2" fmla="*/ 8479774 h 12449497"/>
              <a:gd name="connsiteX3" fmla="*/ 4354071 w 12740736"/>
              <a:gd name="connsiteY3" fmla="*/ 12443681 h 12449497"/>
              <a:gd name="connsiteX4" fmla="*/ 1394941 w 12740736"/>
              <a:gd name="connsiteY4" fmla="*/ 9391233 h 12449497"/>
              <a:gd name="connsiteX5" fmla="*/ 303633 w 12740736"/>
              <a:gd name="connsiteY5" fmla="*/ 10445440 h 12449497"/>
              <a:gd name="connsiteX6" fmla="*/ 195724 w 12740736"/>
              <a:gd name="connsiteY6" fmla="*/ 9752174 h 12449497"/>
              <a:gd name="connsiteX7" fmla="*/ 0 w 12740736"/>
              <a:gd name="connsiteY7" fmla="*/ 10086106 h 12449497"/>
              <a:gd name="connsiteX0" fmla="*/ 12740736 w 12740736"/>
              <a:gd name="connsiteY0" fmla="*/ 457788 h 13712570"/>
              <a:gd name="connsiteX1" fmla="*/ 3675294 w 12740736"/>
              <a:gd name="connsiteY1" fmla="*/ 645221 h 13712570"/>
              <a:gd name="connsiteX2" fmla="*/ 2682951 w 12740736"/>
              <a:gd name="connsiteY2" fmla="*/ 8479774 h 13712570"/>
              <a:gd name="connsiteX3" fmla="*/ 2311262 w 12740736"/>
              <a:gd name="connsiteY3" fmla="*/ 13708276 h 13712570"/>
              <a:gd name="connsiteX4" fmla="*/ 1394941 w 12740736"/>
              <a:gd name="connsiteY4" fmla="*/ 9391233 h 13712570"/>
              <a:gd name="connsiteX5" fmla="*/ 303633 w 12740736"/>
              <a:gd name="connsiteY5" fmla="*/ 10445440 h 13712570"/>
              <a:gd name="connsiteX6" fmla="*/ 195724 w 12740736"/>
              <a:gd name="connsiteY6" fmla="*/ 9752174 h 13712570"/>
              <a:gd name="connsiteX7" fmla="*/ 0 w 12740736"/>
              <a:gd name="connsiteY7" fmla="*/ 10086106 h 13712570"/>
              <a:gd name="connsiteX0" fmla="*/ 12740736 w 12740736"/>
              <a:gd name="connsiteY0" fmla="*/ 1040833 h 17636939"/>
              <a:gd name="connsiteX1" fmla="*/ 3675294 w 12740736"/>
              <a:gd name="connsiteY1" fmla="*/ 1228266 h 17636939"/>
              <a:gd name="connsiteX2" fmla="*/ 4998134 w 12740736"/>
              <a:gd name="connsiteY2" fmla="*/ 16961678 h 17636939"/>
              <a:gd name="connsiteX3" fmla="*/ 2311262 w 12740736"/>
              <a:gd name="connsiteY3" fmla="*/ 14291321 h 17636939"/>
              <a:gd name="connsiteX4" fmla="*/ 1394941 w 12740736"/>
              <a:gd name="connsiteY4" fmla="*/ 9974278 h 17636939"/>
              <a:gd name="connsiteX5" fmla="*/ 303633 w 12740736"/>
              <a:gd name="connsiteY5" fmla="*/ 11028485 h 17636939"/>
              <a:gd name="connsiteX6" fmla="*/ 195724 w 12740736"/>
              <a:gd name="connsiteY6" fmla="*/ 10335219 h 17636939"/>
              <a:gd name="connsiteX7" fmla="*/ 0 w 12740736"/>
              <a:gd name="connsiteY7" fmla="*/ 10669151 h 17636939"/>
              <a:gd name="connsiteX0" fmla="*/ 12740736 w 12740736"/>
              <a:gd name="connsiteY0" fmla="*/ 1040833 h 17641285"/>
              <a:gd name="connsiteX1" fmla="*/ 3675294 w 12740736"/>
              <a:gd name="connsiteY1" fmla="*/ 1228266 h 17641285"/>
              <a:gd name="connsiteX2" fmla="*/ 4998134 w 12740736"/>
              <a:gd name="connsiteY2" fmla="*/ 16961678 h 17641285"/>
              <a:gd name="connsiteX3" fmla="*/ 2311262 w 12740736"/>
              <a:gd name="connsiteY3" fmla="*/ 14291321 h 17641285"/>
              <a:gd name="connsiteX4" fmla="*/ 1394941 w 12740736"/>
              <a:gd name="connsiteY4" fmla="*/ 9974278 h 17641285"/>
              <a:gd name="connsiteX5" fmla="*/ 303633 w 12740736"/>
              <a:gd name="connsiteY5" fmla="*/ 11028485 h 17641285"/>
              <a:gd name="connsiteX6" fmla="*/ 195724 w 12740736"/>
              <a:gd name="connsiteY6" fmla="*/ 10335219 h 17641285"/>
              <a:gd name="connsiteX7" fmla="*/ 0 w 12740736"/>
              <a:gd name="connsiteY7" fmla="*/ 10669151 h 17641285"/>
              <a:gd name="connsiteX0" fmla="*/ 13149298 w 13149298"/>
              <a:gd name="connsiteY0" fmla="*/ 1142709 h 17587519"/>
              <a:gd name="connsiteX1" fmla="*/ 3675294 w 13149298"/>
              <a:gd name="connsiteY1" fmla="*/ 1174500 h 17587519"/>
              <a:gd name="connsiteX2" fmla="*/ 4998134 w 13149298"/>
              <a:gd name="connsiteY2" fmla="*/ 16907912 h 17587519"/>
              <a:gd name="connsiteX3" fmla="*/ 2311262 w 13149298"/>
              <a:gd name="connsiteY3" fmla="*/ 14237555 h 17587519"/>
              <a:gd name="connsiteX4" fmla="*/ 1394941 w 13149298"/>
              <a:gd name="connsiteY4" fmla="*/ 9920512 h 17587519"/>
              <a:gd name="connsiteX5" fmla="*/ 303633 w 13149298"/>
              <a:gd name="connsiteY5" fmla="*/ 10974719 h 17587519"/>
              <a:gd name="connsiteX6" fmla="*/ 195724 w 13149298"/>
              <a:gd name="connsiteY6" fmla="*/ 10281453 h 17587519"/>
              <a:gd name="connsiteX7" fmla="*/ 0 w 13149298"/>
              <a:gd name="connsiteY7" fmla="*/ 10615385 h 17587519"/>
              <a:gd name="connsiteX0" fmla="*/ 13149298 w 13149298"/>
              <a:gd name="connsiteY0" fmla="*/ 0 h 16169531"/>
              <a:gd name="connsiteX1" fmla="*/ 3305643 w 13149298"/>
              <a:gd name="connsiteY1" fmla="*/ 4195230 h 16169531"/>
              <a:gd name="connsiteX2" fmla="*/ 4998134 w 13149298"/>
              <a:gd name="connsiteY2" fmla="*/ 15765203 h 16169531"/>
              <a:gd name="connsiteX3" fmla="*/ 2311262 w 13149298"/>
              <a:gd name="connsiteY3" fmla="*/ 13094846 h 16169531"/>
              <a:gd name="connsiteX4" fmla="*/ 1394941 w 13149298"/>
              <a:gd name="connsiteY4" fmla="*/ 8777803 h 16169531"/>
              <a:gd name="connsiteX5" fmla="*/ 303633 w 13149298"/>
              <a:gd name="connsiteY5" fmla="*/ 9832010 h 16169531"/>
              <a:gd name="connsiteX6" fmla="*/ 195724 w 13149298"/>
              <a:gd name="connsiteY6" fmla="*/ 9138744 h 16169531"/>
              <a:gd name="connsiteX7" fmla="*/ 0 w 13149298"/>
              <a:gd name="connsiteY7" fmla="*/ 9472676 h 16169531"/>
              <a:gd name="connsiteX0" fmla="*/ 14374984 w 14374984"/>
              <a:gd name="connsiteY0" fmla="*/ 0 h 16441905"/>
              <a:gd name="connsiteX1" fmla="*/ 3305643 w 14374984"/>
              <a:gd name="connsiteY1" fmla="*/ 4467604 h 16441905"/>
              <a:gd name="connsiteX2" fmla="*/ 4998134 w 14374984"/>
              <a:gd name="connsiteY2" fmla="*/ 16037577 h 16441905"/>
              <a:gd name="connsiteX3" fmla="*/ 2311262 w 14374984"/>
              <a:gd name="connsiteY3" fmla="*/ 13367220 h 16441905"/>
              <a:gd name="connsiteX4" fmla="*/ 1394941 w 14374984"/>
              <a:gd name="connsiteY4" fmla="*/ 9050177 h 16441905"/>
              <a:gd name="connsiteX5" fmla="*/ 303633 w 14374984"/>
              <a:gd name="connsiteY5" fmla="*/ 10104384 h 16441905"/>
              <a:gd name="connsiteX6" fmla="*/ 195724 w 14374984"/>
              <a:gd name="connsiteY6" fmla="*/ 9411118 h 16441905"/>
              <a:gd name="connsiteX7" fmla="*/ 0 w 14374984"/>
              <a:gd name="connsiteY7" fmla="*/ 9745050 h 16441905"/>
              <a:gd name="connsiteX0" fmla="*/ 14686269 w 14686269"/>
              <a:gd name="connsiteY0" fmla="*/ 0 h 17881599"/>
              <a:gd name="connsiteX1" fmla="*/ 3305643 w 14686269"/>
              <a:gd name="connsiteY1" fmla="*/ 5907298 h 17881599"/>
              <a:gd name="connsiteX2" fmla="*/ 4998134 w 14686269"/>
              <a:gd name="connsiteY2" fmla="*/ 17477271 h 17881599"/>
              <a:gd name="connsiteX3" fmla="*/ 2311262 w 14686269"/>
              <a:gd name="connsiteY3" fmla="*/ 14806914 h 17881599"/>
              <a:gd name="connsiteX4" fmla="*/ 1394941 w 14686269"/>
              <a:gd name="connsiteY4" fmla="*/ 10489871 h 17881599"/>
              <a:gd name="connsiteX5" fmla="*/ 303633 w 14686269"/>
              <a:gd name="connsiteY5" fmla="*/ 11544078 h 17881599"/>
              <a:gd name="connsiteX6" fmla="*/ 195724 w 14686269"/>
              <a:gd name="connsiteY6" fmla="*/ 10850812 h 17881599"/>
              <a:gd name="connsiteX7" fmla="*/ 0 w 14686269"/>
              <a:gd name="connsiteY7" fmla="*/ 11184744 h 17881599"/>
              <a:gd name="connsiteX0" fmla="*/ 14686269 w 14686269"/>
              <a:gd name="connsiteY0" fmla="*/ 197211 h 18344531"/>
              <a:gd name="connsiteX1" fmla="*/ 13013847 w 14686269"/>
              <a:gd name="connsiteY1" fmla="*/ 2018892 h 18344531"/>
              <a:gd name="connsiteX2" fmla="*/ 4998134 w 14686269"/>
              <a:gd name="connsiteY2" fmla="*/ 17674482 h 18344531"/>
              <a:gd name="connsiteX3" fmla="*/ 2311262 w 14686269"/>
              <a:gd name="connsiteY3" fmla="*/ 15004125 h 18344531"/>
              <a:gd name="connsiteX4" fmla="*/ 1394941 w 14686269"/>
              <a:gd name="connsiteY4" fmla="*/ 10687082 h 18344531"/>
              <a:gd name="connsiteX5" fmla="*/ 303633 w 14686269"/>
              <a:gd name="connsiteY5" fmla="*/ 11741289 h 18344531"/>
              <a:gd name="connsiteX6" fmla="*/ 195724 w 14686269"/>
              <a:gd name="connsiteY6" fmla="*/ 11048023 h 18344531"/>
              <a:gd name="connsiteX7" fmla="*/ 0 w 14686269"/>
              <a:gd name="connsiteY7" fmla="*/ 11381955 h 18344531"/>
              <a:gd name="connsiteX0" fmla="*/ 14686269 w 14686269"/>
              <a:gd name="connsiteY0" fmla="*/ 0 h 14838691"/>
              <a:gd name="connsiteX1" fmla="*/ 13013847 w 14686269"/>
              <a:gd name="connsiteY1" fmla="*/ 1821681 h 14838691"/>
              <a:gd name="connsiteX2" fmla="*/ 3538985 w 14686269"/>
              <a:gd name="connsiteY2" fmla="*/ 7866343 h 14838691"/>
              <a:gd name="connsiteX3" fmla="*/ 2311262 w 14686269"/>
              <a:gd name="connsiteY3" fmla="*/ 14806914 h 14838691"/>
              <a:gd name="connsiteX4" fmla="*/ 1394941 w 14686269"/>
              <a:gd name="connsiteY4" fmla="*/ 10489871 h 14838691"/>
              <a:gd name="connsiteX5" fmla="*/ 303633 w 14686269"/>
              <a:gd name="connsiteY5" fmla="*/ 11544078 h 14838691"/>
              <a:gd name="connsiteX6" fmla="*/ 195724 w 14686269"/>
              <a:gd name="connsiteY6" fmla="*/ 10850812 h 14838691"/>
              <a:gd name="connsiteX7" fmla="*/ 0 w 14686269"/>
              <a:gd name="connsiteY7" fmla="*/ 11184744 h 14838691"/>
              <a:gd name="connsiteX0" fmla="*/ 14686269 w 14686269"/>
              <a:gd name="connsiteY0" fmla="*/ 0 h 14896074"/>
              <a:gd name="connsiteX1" fmla="*/ 13013847 w 14686269"/>
              <a:gd name="connsiteY1" fmla="*/ 1821681 h 14896074"/>
              <a:gd name="connsiteX2" fmla="*/ 3324976 w 14686269"/>
              <a:gd name="connsiteY2" fmla="*/ 5823534 h 14896074"/>
              <a:gd name="connsiteX3" fmla="*/ 2311262 w 14686269"/>
              <a:gd name="connsiteY3" fmla="*/ 14806914 h 14896074"/>
              <a:gd name="connsiteX4" fmla="*/ 1394941 w 14686269"/>
              <a:gd name="connsiteY4" fmla="*/ 10489871 h 14896074"/>
              <a:gd name="connsiteX5" fmla="*/ 303633 w 14686269"/>
              <a:gd name="connsiteY5" fmla="*/ 11544078 h 14896074"/>
              <a:gd name="connsiteX6" fmla="*/ 195724 w 14686269"/>
              <a:gd name="connsiteY6" fmla="*/ 10850812 h 14896074"/>
              <a:gd name="connsiteX7" fmla="*/ 0 w 14686269"/>
              <a:gd name="connsiteY7" fmla="*/ 11184744 h 14896074"/>
              <a:gd name="connsiteX0" fmla="*/ 14686269 w 14686269"/>
              <a:gd name="connsiteY0" fmla="*/ 0 h 16723592"/>
              <a:gd name="connsiteX1" fmla="*/ 13013847 w 14686269"/>
              <a:gd name="connsiteY1" fmla="*/ 1821681 h 16723592"/>
              <a:gd name="connsiteX2" fmla="*/ 3324976 w 14686269"/>
              <a:gd name="connsiteY2" fmla="*/ 5823534 h 16723592"/>
              <a:gd name="connsiteX3" fmla="*/ 4937730 w 14686269"/>
              <a:gd name="connsiteY3" fmla="*/ 16655170 h 16723592"/>
              <a:gd name="connsiteX4" fmla="*/ 1394941 w 14686269"/>
              <a:gd name="connsiteY4" fmla="*/ 10489871 h 16723592"/>
              <a:gd name="connsiteX5" fmla="*/ 303633 w 14686269"/>
              <a:gd name="connsiteY5" fmla="*/ 11544078 h 16723592"/>
              <a:gd name="connsiteX6" fmla="*/ 195724 w 14686269"/>
              <a:gd name="connsiteY6" fmla="*/ 10850812 h 16723592"/>
              <a:gd name="connsiteX7" fmla="*/ 0 w 14686269"/>
              <a:gd name="connsiteY7" fmla="*/ 11184744 h 16723592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4686269" h="16739533">
                <a:moveTo>
                  <a:pt x="14686269" y="0"/>
                </a:moveTo>
                <a:cubicBezTo>
                  <a:pt x="14663232" y="7088"/>
                  <a:pt x="14695667" y="571112"/>
                  <a:pt x="13013847" y="1821681"/>
                </a:cubicBezTo>
                <a:cubicBezTo>
                  <a:pt x="10539881" y="3661275"/>
                  <a:pt x="5399638" y="2959039"/>
                  <a:pt x="3461164" y="5667891"/>
                </a:cubicBezTo>
                <a:cubicBezTo>
                  <a:pt x="1580523" y="8295926"/>
                  <a:pt x="4854083" y="12680290"/>
                  <a:pt x="4937730" y="16655170"/>
                </a:cubicBezTo>
                <a:cubicBezTo>
                  <a:pt x="4956125" y="17529313"/>
                  <a:pt x="2167290" y="11341719"/>
                  <a:pt x="1394941" y="10489871"/>
                </a:cubicBezTo>
                <a:cubicBezTo>
                  <a:pt x="622592" y="9638023"/>
                  <a:pt x="503503" y="11483921"/>
                  <a:pt x="303633" y="11544078"/>
                </a:cubicBezTo>
                <a:cubicBezTo>
                  <a:pt x="103764" y="11604235"/>
                  <a:pt x="231694" y="11081901"/>
                  <a:pt x="195724" y="10850812"/>
                </a:cubicBezTo>
                <a:cubicBezTo>
                  <a:pt x="193756" y="10856059"/>
                  <a:pt x="0" y="11184744"/>
                  <a:pt x="0" y="11184744"/>
                </a:cubicBezTo>
              </a:path>
            </a:pathLst>
          </a:custGeom>
          <a:noFill/>
          <a:ln w="295275">
            <a:solidFill>
              <a:srgbClr val="CE363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3" name="Picture 38" descr="A person in blue scrubs&#10;&#10;Description automatically generated">
            <a:extLst>
              <a:ext uri="{FF2B5EF4-FFF2-40B4-BE49-F238E27FC236}">
                <a16:creationId xmlns:a16="http://schemas.microsoft.com/office/drawing/2014/main" id="{722C90F2-1DAA-14AD-1E4F-A7566192C55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8429" y="-5245989"/>
            <a:ext cx="13702416" cy="20553624"/>
          </a:xfrm>
          <a:prstGeom prst="rect">
            <a:avLst/>
          </a:prstGeom>
        </p:spPr>
      </p:pic>
      <p:sp>
        <p:nvSpPr>
          <p:cNvPr id="5" name="Espaço Reservado para Texto 12">
            <a:extLst>
              <a:ext uri="{FF2B5EF4-FFF2-40B4-BE49-F238E27FC236}">
                <a16:creationId xmlns:a16="http://schemas.microsoft.com/office/drawing/2014/main" id="{70AFEA53-06E1-60BE-6408-DE0AF00C303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67839" y="4399675"/>
            <a:ext cx="17409186" cy="2810464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6800" b="0" cap="none" spc="0">
                <a:ln>
                  <a:noFill/>
                </a:ln>
                <a:solidFill>
                  <a:srgbClr val="1F355E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dirty="0" err="1"/>
              <a:t>Example</a:t>
            </a:r>
            <a:r>
              <a:rPr lang="pt-BR" dirty="0"/>
              <a:t> </a:t>
            </a:r>
            <a:r>
              <a:rPr lang="pt-BR" dirty="0" err="1"/>
              <a:t>Title</a:t>
            </a:r>
            <a:r>
              <a:rPr lang="pt-BR" dirty="0"/>
              <a:t> </a:t>
            </a:r>
            <a:r>
              <a:rPr lang="pt-BR" dirty="0" err="1"/>
              <a:t>Text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65643479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E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4">
            <a:extLst>
              <a:ext uri="{FF2B5EF4-FFF2-40B4-BE49-F238E27FC236}">
                <a16:creationId xmlns:a16="http://schemas.microsoft.com/office/drawing/2014/main" id="{5847C187-BDBE-1BCC-F994-420D7BCA3C2B}"/>
              </a:ext>
            </a:extLst>
          </p:cNvPr>
          <p:cNvSpPr/>
          <p:nvPr userDrawn="1"/>
        </p:nvSpPr>
        <p:spPr>
          <a:xfrm>
            <a:off x="7405966" y="1965655"/>
            <a:ext cx="14687429" cy="16740855"/>
          </a:xfrm>
          <a:custGeom>
            <a:avLst/>
            <a:gdLst>
              <a:gd name="connsiteX0" fmla="*/ 462517 w 462517"/>
              <a:gd name="connsiteY0" fmla="*/ 0 h 520995"/>
              <a:gd name="connsiteX1" fmla="*/ 393405 w 462517"/>
              <a:gd name="connsiteY1" fmla="*/ 21265 h 520995"/>
              <a:gd name="connsiteX2" fmla="*/ 255182 w 462517"/>
              <a:gd name="connsiteY2" fmla="*/ 127591 h 520995"/>
              <a:gd name="connsiteX3" fmla="*/ 116958 w 462517"/>
              <a:gd name="connsiteY3" fmla="*/ 297711 h 520995"/>
              <a:gd name="connsiteX4" fmla="*/ 37214 w 462517"/>
              <a:gd name="connsiteY4" fmla="*/ 435935 h 520995"/>
              <a:gd name="connsiteX5" fmla="*/ 15949 w 462517"/>
              <a:gd name="connsiteY5" fmla="*/ 478465 h 520995"/>
              <a:gd name="connsiteX6" fmla="*/ 5317 w 462517"/>
              <a:gd name="connsiteY6" fmla="*/ 505046 h 520995"/>
              <a:gd name="connsiteX7" fmla="*/ 0 w 462517"/>
              <a:gd name="connsiteY7" fmla="*/ 520995 h 520995"/>
              <a:gd name="connsiteX0" fmla="*/ 4165087 w 4165087"/>
              <a:gd name="connsiteY0" fmla="*/ 0 h 1450385"/>
              <a:gd name="connsiteX1" fmla="*/ 393405 w 4165087"/>
              <a:gd name="connsiteY1" fmla="*/ 950655 h 1450385"/>
              <a:gd name="connsiteX2" fmla="*/ 255182 w 4165087"/>
              <a:gd name="connsiteY2" fmla="*/ 1056981 h 1450385"/>
              <a:gd name="connsiteX3" fmla="*/ 116958 w 4165087"/>
              <a:gd name="connsiteY3" fmla="*/ 1227101 h 1450385"/>
              <a:gd name="connsiteX4" fmla="*/ 37214 w 4165087"/>
              <a:gd name="connsiteY4" fmla="*/ 1365325 h 1450385"/>
              <a:gd name="connsiteX5" fmla="*/ 15949 w 4165087"/>
              <a:gd name="connsiteY5" fmla="*/ 1407855 h 1450385"/>
              <a:gd name="connsiteX6" fmla="*/ 5317 w 4165087"/>
              <a:gd name="connsiteY6" fmla="*/ 1434436 h 1450385"/>
              <a:gd name="connsiteX7" fmla="*/ 0 w 4165087"/>
              <a:gd name="connsiteY7" fmla="*/ 1450385 h 1450385"/>
              <a:gd name="connsiteX0" fmla="*/ 4165087 w 4165087"/>
              <a:gd name="connsiteY0" fmla="*/ 883143 h 2333528"/>
              <a:gd name="connsiteX1" fmla="*/ 1052972 w 4165087"/>
              <a:gd name="connsiteY1" fmla="*/ 19988 h 2333528"/>
              <a:gd name="connsiteX2" fmla="*/ 255182 w 4165087"/>
              <a:gd name="connsiteY2" fmla="*/ 1940124 h 2333528"/>
              <a:gd name="connsiteX3" fmla="*/ 116958 w 4165087"/>
              <a:gd name="connsiteY3" fmla="*/ 2110244 h 2333528"/>
              <a:gd name="connsiteX4" fmla="*/ 37214 w 4165087"/>
              <a:gd name="connsiteY4" fmla="*/ 2248468 h 2333528"/>
              <a:gd name="connsiteX5" fmla="*/ 15949 w 4165087"/>
              <a:gd name="connsiteY5" fmla="*/ 2290998 h 2333528"/>
              <a:gd name="connsiteX6" fmla="*/ 5317 w 4165087"/>
              <a:gd name="connsiteY6" fmla="*/ 2317579 h 2333528"/>
              <a:gd name="connsiteX7" fmla="*/ 0 w 4165087"/>
              <a:gd name="connsiteY7" fmla="*/ 2333528 h 2333528"/>
              <a:gd name="connsiteX0" fmla="*/ 7118149 w 7118149"/>
              <a:gd name="connsiteY0" fmla="*/ 883143 h 4597043"/>
              <a:gd name="connsiteX1" fmla="*/ 4006034 w 7118149"/>
              <a:gd name="connsiteY1" fmla="*/ 19988 h 4597043"/>
              <a:gd name="connsiteX2" fmla="*/ 3208244 w 7118149"/>
              <a:gd name="connsiteY2" fmla="*/ 1940124 h 4597043"/>
              <a:gd name="connsiteX3" fmla="*/ 3070020 w 7118149"/>
              <a:gd name="connsiteY3" fmla="*/ 2110244 h 4597043"/>
              <a:gd name="connsiteX4" fmla="*/ 2990276 w 7118149"/>
              <a:gd name="connsiteY4" fmla="*/ 2248468 h 4597043"/>
              <a:gd name="connsiteX5" fmla="*/ 2969011 w 7118149"/>
              <a:gd name="connsiteY5" fmla="*/ 2290998 h 4597043"/>
              <a:gd name="connsiteX6" fmla="*/ 2958379 w 7118149"/>
              <a:gd name="connsiteY6" fmla="*/ 2317579 h 4597043"/>
              <a:gd name="connsiteX7" fmla="*/ 0 w 7118149"/>
              <a:gd name="connsiteY7" fmla="*/ 4597043 h 4597043"/>
              <a:gd name="connsiteX0" fmla="*/ 13071476 w 13071476"/>
              <a:gd name="connsiteY0" fmla="*/ 35424 h 4799912"/>
              <a:gd name="connsiteX1" fmla="*/ 4006034 w 13071476"/>
              <a:gd name="connsiteY1" fmla="*/ 222857 h 4799912"/>
              <a:gd name="connsiteX2" fmla="*/ 3208244 w 13071476"/>
              <a:gd name="connsiteY2" fmla="*/ 2142993 h 4799912"/>
              <a:gd name="connsiteX3" fmla="*/ 3070020 w 13071476"/>
              <a:gd name="connsiteY3" fmla="*/ 2313113 h 4799912"/>
              <a:gd name="connsiteX4" fmla="*/ 2990276 w 13071476"/>
              <a:gd name="connsiteY4" fmla="*/ 2451337 h 4799912"/>
              <a:gd name="connsiteX5" fmla="*/ 2969011 w 13071476"/>
              <a:gd name="connsiteY5" fmla="*/ 2493867 h 4799912"/>
              <a:gd name="connsiteX6" fmla="*/ 2958379 w 13071476"/>
              <a:gd name="connsiteY6" fmla="*/ 2520448 h 4799912"/>
              <a:gd name="connsiteX7" fmla="*/ 0 w 13071476"/>
              <a:gd name="connsiteY7" fmla="*/ 4799912 h 4799912"/>
              <a:gd name="connsiteX0" fmla="*/ 13071476 w 13071476"/>
              <a:gd name="connsiteY0" fmla="*/ 35424 h 9329814"/>
              <a:gd name="connsiteX1" fmla="*/ 4006034 w 13071476"/>
              <a:gd name="connsiteY1" fmla="*/ 222857 h 9329814"/>
              <a:gd name="connsiteX2" fmla="*/ 3208244 w 13071476"/>
              <a:gd name="connsiteY2" fmla="*/ 2142993 h 9329814"/>
              <a:gd name="connsiteX3" fmla="*/ 3070020 w 13071476"/>
              <a:gd name="connsiteY3" fmla="*/ 2313113 h 9329814"/>
              <a:gd name="connsiteX4" fmla="*/ 2990276 w 13071476"/>
              <a:gd name="connsiteY4" fmla="*/ 2451337 h 9329814"/>
              <a:gd name="connsiteX5" fmla="*/ 2969011 w 13071476"/>
              <a:gd name="connsiteY5" fmla="*/ 2493867 h 9329814"/>
              <a:gd name="connsiteX6" fmla="*/ 526464 w 13071476"/>
              <a:gd name="connsiteY6" fmla="*/ 9329810 h 9329814"/>
              <a:gd name="connsiteX7" fmla="*/ 0 w 13071476"/>
              <a:gd name="connsiteY7" fmla="*/ 4799912 h 9329814"/>
              <a:gd name="connsiteX0" fmla="*/ 12740736 w 12740736"/>
              <a:gd name="connsiteY0" fmla="*/ 35424 h 9663742"/>
              <a:gd name="connsiteX1" fmla="*/ 3675294 w 12740736"/>
              <a:gd name="connsiteY1" fmla="*/ 222857 h 9663742"/>
              <a:gd name="connsiteX2" fmla="*/ 2877504 w 12740736"/>
              <a:gd name="connsiteY2" fmla="*/ 2142993 h 9663742"/>
              <a:gd name="connsiteX3" fmla="*/ 2739280 w 12740736"/>
              <a:gd name="connsiteY3" fmla="*/ 2313113 h 9663742"/>
              <a:gd name="connsiteX4" fmla="*/ 2659536 w 12740736"/>
              <a:gd name="connsiteY4" fmla="*/ 2451337 h 9663742"/>
              <a:gd name="connsiteX5" fmla="*/ 2638271 w 12740736"/>
              <a:gd name="connsiteY5" fmla="*/ 2493867 h 9663742"/>
              <a:gd name="connsiteX6" fmla="*/ 195724 w 12740736"/>
              <a:gd name="connsiteY6" fmla="*/ 9329810 h 9663742"/>
              <a:gd name="connsiteX7" fmla="*/ 0 w 12740736"/>
              <a:gd name="connsiteY7" fmla="*/ 9663742 h 9663742"/>
              <a:gd name="connsiteX0" fmla="*/ 12740736 w 12740736"/>
              <a:gd name="connsiteY0" fmla="*/ 35424 h 10023076"/>
              <a:gd name="connsiteX1" fmla="*/ 3675294 w 12740736"/>
              <a:gd name="connsiteY1" fmla="*/ 222857 h 10023076"/>
              <a:gd name="connsiteX2" fmla="*/ 2877504 w 12740736"/>
              <a:gd name="connsiteY2" fmla="*/ 2142993 h 10023076"/>
              <a:gd name="connsiteX3" fmla="*/ 2739280 w 12740736"/>
              <a:gd name="connsiteY3" fmla="*/ 2313113 h 10023076"/>
              <a:gd name="connsiteX4" fmla="*/ 2659536 w 12740736"/>
              <a:gd name="connsiteY4" fmla="*/ 2451337 h 10023076"/>
              <a:gd name="connsiteX5" fmla="*/ 303633 w 12740736"/>
              <a:gd name="connsiteY5" fmla="*/ 10023076 h 10023076"/>
              <a:gd name="connsiteX6" fmla="*/ 195724 w 12740736"/>
              <a:gd name="connsiteY6" fmla="*/ 9329810 h 10023076"/>
              <a:gd name="connsiteX7" fmla="*/ 0 w 12740736"/>
              <a:gd name="connsiteY7" fmla="*/ 9663742 h 10023076"/>
              <a:gd name="connsiteX0" fmla="*/ 12740736 w 12740736"/>
              <a:gd name="connsiteY0" fmla="*/ 35424 h 10027863"/>
              <a:gd name="connsiteX1" fmla="*/ 3675294 w 12740736"/>
              <a:gd name="connsiteY1" fmla="*/ 222857 h 10027863"/>
              <a:gd name="connsiteX2" fmla="*/ 2877504 w 12740736"/>
              <a:gd name="connsiteY2" fmla="*/ 2142993 h 10027863"/>
              <a:gd name="connsiteX3" fmla="*/ 2739280 w 12740736"/>
              <a:gd name="connsiteY3" fmla="*/ 2313113 h 10027863"/>
              <a:gd name="connsiteX4" fmla="*/ 1394941 w 12740736"/>
              <a:gd name="connsiteY4" fmla="*/ 8968869 h 10027863"/>
              <a:gd name="connsiteX5" fmla="*/ 303633 w 12740736"/>
              <a:gd name="connsiteY5" fmla="*/ 10023076 h 10027863"/>
              <a:gd name="connsiteX6" fmla="*/ 195724 w 12740736"/>
              <a:gd name="connsiteY6" fmla="*/ 9329810 h 10027863"/>
              <a:gd name="connsiteX7" fmla="*/ 0 w 12740736"/>
              <a:gd name="connsiteY7" fmla="*/ 9663742 h 10027863"/>
              <a:gd name="connsiteX0" fmla="*/ 12740736 w 12740736"/>
              <a:gd name="connsiteY0" fmla="*/ 35424 h 10117948"/>
              <a:gd name="connsiteX1" fmla="*/ 3675294 w 12740736"/>
              <a:gd name="connsiteY1" fmla="*/ 222857 h 10117948"/>
              <a:gd name="connsiteX2" fmla="*/ 2877504 w 12740736"/>
              <a:gd name="connsiteY2" fmla="*/ 2142993 h 10117948"/>
              <a:gd name="connsiteX3" fmla="*/ 3517493 w 12740736"/>
              <a:gd name="connsiteY3" fmla="*/ 9764500 h 10117948"/>
              <a:gd name="connsiteX4" fmla="*/ 1394941 w 12740736"/>
              <a:gd name="connsiteY4" fmla="*/ 8968869 h 10117948"/>
              <a:gd name="connsiteX5" fmla="*/ 303633 w 12740736"/>
              <a:gd name="connsiteY5" fmla="*/ 10023076 h 10117948"/>
              <a:gd name="connsiteX6" fmla="*/ 195724 w 12740736"/>
              <a:gd name="connsiteY6" fmla="*/ 9329810 h 10117948"/>
              <a:gd name="connsiteX7" fmla="*/ 0 w 12740736"/>
              <a:gd name="connsiteY7" fmla="*/ 9663742 h 10117948"/>
              <a:gd name="connsiteX0" fmla="*/ 12740736 w 12740736"/>
              <a:gd name="connsiteY0" fmla="*/ 457788 h 10450227"/>
              <a:gd name="connsiteX1" fmla="*/ 3675294 w 12740736"/>
              <a:gd name="connsiteY1" fmla="*/ 645221 h 10450227"/>
              <a:gd name="connsiteX2" fmla="*/ 2682951 w 12740736"/>
              <a:gd name="connsiteY2" fmla="*/ 8479774 h 10450227"/>
              <a:gd name="connsiteX3" fmla="*/ 3517493 w 12740736"/>
              <a:gd name="connsiteY3" fmla="*/ 10186864 h 10450227"/>
              <a:gd name="connsiteX4" fmla="*/ 1394941 w 12740736"/>
              <a:gd name="connsiteY4" fmla="*/ 9391233 h 10450227"/>
              <a:gd name="connsiteX5" fmla="*/ 303633 w 12740736"/>
              <a:gd name="connsiteY5" fmla="*/ 10445440 h 10450227"/>
              <a:gd name="connsiteX6" fmla="*/ 195724 w 12740736"/>
              <a:gd name="connsiteY6" fmla="*/ 9752174 h 10450227"/>
              <a:gd name="connsiteX7" fmla="*/ 0 w 12740736"/>
              <a:gd name="connsiteY7" fmla="*/ 10086106 h 10450227"/>
              <a:gd name="connsiteX0" fmla="*/ 12740736 w 12740736"/>
              <a:gd name="connsiteY0" fmla="*/ 457788 h 12449497"/>
              <a:gd name="connsiteX1" fmla="*/ 3675294 w 12740736"/>
              <a:gd name="connsiteY1" fmla="*/ 645221 h 12449497"/>
              <a:gd name="connsiteX2" fmla="*/ 2682951 w 12740736"/>
              <a:gd name="connsiteY2" fmla="*/ 8479774 h 12449497"/>
              <a:gd name="connsiteX3" fmla="*/ 4354071 w 12740736"/>
              <a:gd name="connsiteY3" fmla="*/ 12443681 h 12449497"/>
              <a:gd name="connsiteX4" fmla="*/ 1394941 w 12740736"/>
              <a:gd name="connsiteY4" fmla="*/ 9391233 h 12449497"/>
              <a:gd name="connsiteX5" fmla="*/ 303633 w 12740736"/>
              <a:gd name="connsiteY5" fmla="*/ 10445440 h 12449497"/>
              <a:gd name="connsiteX6" fmla="*/ 195724 w 12740736"/>
              <a:gd name="connsiteY6" fmla="*/ 9752174 h 12449497"/>
              <a:gd name="connsiteX7" fmla="*/ 0 w 12740736"/>
              <a:gd name="connsiteY7" fmla="*/ 10086106 h 12449497"/>
              <a:gd name="connsiteX0" fmla="*/ 12740736 w 12740736"/>
              <a:gd name="connsiteY0" fmla="*/ 457788 h 13712570"/>
              <a:gd name="connsiteX1" fmla="*/ 3675294 w 12740736"/>
              <a:gd name="connsiteY1" fmla="*/ 645221 h 13712570"/>
              <a:gd name="connsiteX2" fmla="*/ 2682951 w 12740736"/>
              <a:gd name="connsiteY2" fmla="*/ 8479774 h 13712570"/>
              <a:gd name="connsiteX3" fmla="*/ 2311262 w 12740736"/>
              <a:gd name="connsiteY3" fmla="*/ 13708276 h 13712570"/>
              <a:gd name="connsiteX4" fmla="*/ 1394941 w 12740736"/>
              <a:gd name="connsiteY4" fmla="*/ 9391233 h 13712570"/>
              <a:gd name="connsiteX5" fmla="*/ 303633 w 12740736"/>
              <a:gd name="connsiteY5" fmla="*/ 10445440 h 13712570"/>
              <a:gd name="connsiteX6" fmla="*/ 195724 w 12740736"/>
              <a:gd name="connsiteY6" fmla="*/ 9752174 h 13712570"/>
              <a:gd name="connsiteX7" fmla="*/ 0 w 12740736"/>
              <a:gd name="connsiteY7" fmla="*/ 10086106 h 13712570"/>
              <a:gd name="connsiteX0" fmla="*/ 12740736 w 12740736"/>
              <a:gd name="connsiteY0" fmla="*/ 1040833 h 17636939"/>
              <a:gd name="connsiteX1" fmla="*/ 3675294 w 12740736"/>
              <a:gd name="connsiteY1" fmla="*/ 1228266 h 17636939"/>
              <a:gd name="connsiteX2" fmla="*/ 4998134 w 12740736"/>
              <a:gd name="connsiteY2" fmla="*/ 16961678 h 17636939"/>
              <a:gd name="connsiteX3" fmla="*/ 2311262 w 12740736"/>
              <a:gd name="connsiteY3" fmla="*/ 14291321 h 17636939"/>
              <a:gd name="connsiteX4" fmla="*/ 1394941 w 12740736"/>
              <a:gd name="connsiteY4" fmla="*/ 9974278 h 17636939"/>
              <a:gd name="connsiteX5" fmla="*/ 303633 w 12740736"/>
              <a:gd name="connsiteY5" fmla="*/ 11028485 h 17636939"/>
              <a:gd name="connsiteX6" fmla="*/ 195724 w 12740736"/>
              <a:gd name="connsiteY6" fmla="*/ 10335219 h 17636939"/>
              <a:gd name="connsiteX7" fmla="*/ 0 w 12740736"/>
              <a:gd name="connsiteY7" fmla="*/ 10669151 h 17636939"/>
              <a:gd name="connsiteX0" fmla="*/ 12740736 w 12740736"/>
              <a:gd name="connsiteY0" fmla="*/ 1040833 h 17641285"/>
              <a:gd name="connsiteX1" fmla="*/ 3675294 w 12740736"/>
              <a:gd name="connsiteY1" fmla="*/ 1228266 h 17641285"/>
              <a:gd name="connsiteX2" fmla="*/ 4998134 w 12740736"/>
              <a:gd name="connsiteY2" fmla="*/ 16961678 h 17641285"/>
              <a:gd name="connsiteX3" fmla="*/ 2311262 w 12740736"/>
              <a:gd name="connsiteY3" fmla="*/ 14291321 h 17641285"/>
              <a:gd name="connsiteX4" fmla="*/ 1394941 w 12740736"/>
              <a:gd name="connsiteY4" fmla="*/ 9974278 h 17641285"/>
              <a:gd name="connsiteX5" fmla="*/ 303633 w 12740736"/>
              <a:gd name="connsiteY5" fmla="*/ 11028485 h 17641285"/>
              <a:gd name="connsiteX6" fmla="*/ 195724 w 12740736"/>
              <a:gd name="connsiteY6" fmla="*/ 10335219 h 17641285"/>
              <a:gd name="connsiteX7" fmla="*/ 0 w 12740736"/>
              <a:gd name="connsiteY7" fmla="*/ 10669151 h 17641285"/>
              <a:gd name="connsiteX0" fmla="*/ 13149298 w 13149298"/>
              <a:gd name="connsiteY0" fmla="*/ 1142709 h 17587519"/>
              <a:gd name="connsiteX1" fmla="*/ 3675294 w 13149298"/>
              <a:gd name="connsiteY1" fmla="*/ 1174500 h 17587519"/>
              <a:gd name="connsiteX2" fmla="*/ 4998134 w 13149298"/>
              <a:gd name="connsiteY2" fmla="*/ 16907912 h 17587519"/>
              <a:gd name="connsiteX3" fmla="*/ 2311262 w 13149298"/>
              <a:gd name="connsiteY3" fmla="*/ 14237555 h 17587519"/>
              <a:gd name="connsiteX4" fmla="*/ 1394941 w 13149298"/>
              <a:gd name="connsiteY4" fmla="*/ 9920512 h 17587519"/>
              <a:gd name="connsiteX5" fmla="*/ 303633 w 13149298"/>
              <a:gd name="connsiteY5" fmla="*/ 10974719 h 17587519"/>
              <a:gd name="connsiteX6" fmla="*/ 195724 w 13149298"/>
              <a:gd name="connsiteY6" fmla="*/ 10281453 h 17587519"/>
              <a:gd name="connsiteX7" fmla="*/ 0 w 13149298"/>
              <a:gd name="connsiteY7" fmla="*/ 10615385 h 17587519"/>
              <a:gd name="connsiteX0" fmla="*/ 13149298 w 13149298"/>
              <a:gd name="connsiteY0" fmla="*/ 0 h 16169531"/>
              <a:gd name="connsiteX1" fmla="*/ 3305643 w 13149298"/>
              <a:gd name="connsiteY1" fmla="*/ 4195230 h 16169531"/>
              <a:gd name="connsiteX2" fmla="*/ 4998134 w 13149298"/>
              <a:gd name="connsiteY2" fmla="*/ 15765203 h 16169531"/>
              <a:gd name="connsiteX3" fmla="*/ 2311262 w 13149298"/>
              <a:gd name="connsiteY3" fmla="*/ 13094846 h 16169531"/>
              <a:gd name="connsiteX4" fmla="*/ 1394941 w 13149298"/>
              <a:gd name="connsiteY4" fmla="*/ 8777803 h 16169531"/>
              <a:gd name="connsiteX5" fmla="*/ 303633 w 13149298"/>
              <a:gd name="connsiteY5" fmla="*/ 9832010 h 16169531"/>
              <a:gd name="connsiteX6" fmla="*/ 195724 w 13149298"/>
              <a:gd name="connsiteY6" fmla="*/ 9138744 h 16169531"/>
              <a:gd name="connsiteX7" fmla="*/ 0 w 13149298"/>
              <a:gd name="connsiteY7" fmla="*/ 9472676 h 16169531"/>
              <a:gd name="connsiteX0" fmla="*/ 14374984 w 14374984"/>
              <a:gd name="connsiteY0" fmla="*/ 0 h 16441905"/>
              <a:gd name="connsiteX1" fmla="*/ 3305643 w 14374984"/>
              <a:gd name="connsiteY1" fmla="*/ 4467604 h 16441905"/>
              <a:gd name="connsiteX2" fmla="*/ 4998134 w 14374984"/>
              <a:gd name="connsiteY2" fmla="*/ 16037577 h 16441905"/>
              <a:gd name="connsiteX3" fmla="*/ 2311262 w 14374984"/>
              <a:gd name="connsiteY3" fmla="*/ 13367220 h 16441905"/>
              <a:gd name="connsiteX4" fmla="*/ 1394941 w 14374984"/>
              <a:gd name="connsiteY4" fmla="*/ 9050177 h 16441905"/>
              <a:gd name="connsiteX5" fmla="*/ 303633 w 14374984"/>
              <a:gd name="connsiteY5" fmla="*/ 10104384 h 16441905"/>
              <a:gd name="connsiteX6" fmla="*/ 195724 w 14374984"/>
              <a:gd name="connsiteY6" fmla="*/ 9411118 h 16441905"/>
              <a:gd name="connsiteX7" fmla="*/ 0 w 14374984"/>
              <a:gd name="connsiteY7" fmla="*/ 9745050 h 16441905"/>
              <a:gd name="connsiteX0" fmla="*/ 14686269 w 14686269"/>
              <a:gd name="connsiteY0" fmla="*/ 0 h 17881599"/>
              <a:gd name="connsiteX1" fmla="*/ 3305643 w 14686269"/>
              <a:gd name="connsiteY1" fmla="*/ 5907298 h 17881599"/>
              <a:gd name="connsiteX2" fmla="*/ 4998134 w 14686269"/>
              <a:gd name="connsiteY2" fmla="*/ 17477271 h 17881599"/>
              <a:gd name="connsiteX3" fmla="*/ 2311262 w 14686269"/>
              <a:gd name="connsiteY3" fmla="*/ 14806914 h 17881599"/>
              <a:gd name="connsiteX4" fmla="*/ 1394941 w 14686269"/>
              <a:gd name="connsiteY4" fmla="*/ 10489871 h 17881599"/>
              <a:gd name="connsiteX5" fmla="*/ 303633 w 14686269"/>
              <a:gd name="connsiteY5" fmla="*/ 11544078 h 17881599"/>
              <a:gd name="connsiteX6" fmla="*/ 195724 w 14686269"/>
              <a:gd name="connsiteY6" fmla="*/ 10850812 h 17881599"/>
              <a:gd name="connsiteX7" fmla="*/ 0 w 14686269"/>
              <a:gd name="connsiteY7" fmla="*/ 11184744 h 17881599"/>
              <a:gd name="connsiteX0" fmla="*/ 14686269 w 14686269"/>
              <a:gd name="connsiteY0" fmla="*/ 197211 h 18344531"/>
              <a:gd name="connsiteX1" fmla="*/ 13013847 w 14686269"/>
              <a:gd name="connsiteY1" fmla="*/ 2018892 h 18344531"/>
              <a:gd name="connsiteX2" fmla="*/ 4998134 w 14686269"/>
              <a:gd name="connsiteY2" fmla="*/ 17674482 h 18344531"/>
              <a:gd name="connsiteX3" fmla="*/ 2311262 w 14686269"/>
              <a:gd name="connsiteY3" fmla="*/ 15004125 h 18344531"/>
              <a:gd name="connsiteX4" fmla="*/ 1394941 w 14686269"/>
              <a:gd name="connsiteY4" fmla="*/ 10687082 h 18344531"/>
              <a:gd name="connsiteX5" fmla="*/ 303633 w 14686269"/>
              <a:gd name="connsiteY5" fmla="*/ 11741289 h 18344531"/>
              <a:gd name="connsiteX6" fmla="*/ 195724 w 14686269"/>
              <a:gd name="connsiteY6" fmla="*/ 11048023 h 18344531"/>
              <a:gd name="connsiteX7" fmla="*/ 0 w 14686269"/>
              <a:gd name="connsiteY7" fmla="*/ 11381955 h 18344531"/>
              <a:gd name="connsiteX0" fmla="*/ 14686269 w 14686269"/>
              <a:gd name="connsiteY0" fmla="*/ 0 h 14838691"/>
              <a:gd name="connsiteX1" fmla="*/ 13013847 w 14686269"/>
              <a:gd name="connsiteY1" fmla="*/ 1821681 h 14838691"/>
              <a:gd name="connsiteX2" fmla="*/ 3538985 w 14686269"/>
              <a:gd name="connsiteY2" fmla="*/ 7866343 h 14838691"/>
              <a:gd name="connsiteX3" fmla="*/ 2311262 w 14686269"/>
              <a:gd name="connsiteY3" fmla="*/ 14806914 h 14838691"/>
              <a:gd name="connsiteX4" fmla="*/ 1394941 w 14686269"/>
              <a:gd name="connsiteY4" fmla="*/ 10489871 h 14838691"/>
              <a:gd name="connsiteX5" fmla="*/ 303633 w 14686269"/>
              <a:gd name="connsiteY5" fmla="*/ 11544078 h 14838691"/>
              <a:gd name="connsiteX6" fmla="*/ 195724 w 14686269"/>
              <a:gd name="connsiteY6" fmla="*/ 10850812 h 14838691"/>
              <a:gd name="connsiteX7" fmla="*/ 0 w 14686269"/>
              <a:gd name="connsiteY7" fmla="*/ 11184744 h 14838691"/>
              <a:gd name="connsiteX0" fmla="*/ 14686269 w 14686269"/>
              <a:gd name="connsiteY0" fmla="*/ 0 h 14896074"/>
              <a:gd name="connsiteX1" fmla="*/ 13013847 w 14686269"/>
              <a:gd name="connsiteY1" fmla="*/ 1821681 h 14896074"/>
              <a:gd name="connsiteX2" fmla="*/ 3324976 w 14686269"/>
              <a:gd name="connsiteY2" fmla="*/ 5823534 h 14896074"/>
              <a:gd name="connsiteX3" fmla="*/ 2311262 w 14686269"/>
              <a:gd name="connsiteY3" fmla="*/ 14806914 h 14896074"/>
              <a:gd name="connsiteX4" fmla="*/ 1394941 w 14686269"/>
              <a:gd name="connsiteY4" fmla="*/ 10489871 h 14896074"/>
              <a:gd name="connsiteX5" fmla="*/ 303633 w 14686269"/>
              <a:gd name="connsiteY5" fmla="*/ 11544078 h 14896074"/>
              <a:gd name="connsiteX6" fmla="*/ 195724 w 14686269"/>
              <a:gd name="connsiteY6" fmla="*/ 10850812 h 14896074"/>
              <a:gd name="connsiteX7" fmla="*/ 0 w 14686269"/>
              <a:gd name="connsiteY7" fmla="*/ 11184744 h 14896074"/>
              <a:gd name="connsiteX0" fmla="*/ 14686269 w 14686269"/>
              <a:gd name="connsiteY0" fmla="*/ 0 h 16723592"/>
              <a:gd name="connsiteX1" fmla="*/ 13013847 w 14686269"/>
              <a:gd name="connsiteY1" fmla="*/ 1821681 h 16723592"/>
              <a:gd name="connsiteX2" fmla="*/ 3324976 w 14686269"/>
              <a:gd name="connsiteY2" fmla="*/ 5823534 h 16723592"/>
              <a:gd name="connsiteX3" fmla="*/ 4937730 w 14686269"/>
              <a:gd name="connsiteY3" fmla="*/ 16655170 h 16723592"/>
              <a:gd name="connsiteX4" fmla="*/ 1394941 w 14686269"/>
              <a:gd name="connsiteY4" fmla="*/ 10489871 h 16723592"/>
              <a:gd name="connsiteX5" fmla="*/ 303633 w 14686269"/>
              <a:gd name="connsiteY5" fmla="*/ 11544078 h 16723592"/>
              <a:gd name="connsiteX6" fmla="*/ 195724 w 14686269"/>
              <a:gd name="connsiteY6" fmla="*/ 10850812 h 16723592"/>
              <a:gd name="connsiteX7" fmla="*/ 0 w 14686269"/>
              <a:gd name="connsiteY7" fmla="*/ 11184744 h 16723592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4686269" h="16739533">
                <a:moveTo>
                  <a:pt x="14686269" y="0"/>
                </a:moveTo>
                <a:cubicBezTo>
                  <a:pt x="14663232" y="7088"/>
                  <a:pt x="14695667" y="571112"/>
                  <a:pt x="13013847" y="1821681"/>
                </a:cubicBezTo>
                <a:cubicBezTo>
                  <a:pt x="10539881" y="3661275"/>
                  <a:pt x="5399638" y="2959039"/>
                  <a:pt x="3461164" y="5667891"/>
                </a:cubicBezTo>
                <a:cubicBezTo>
                  <a:pt x="1580523" y="8295926"/>
                  <a:pt x="4854083" y="12680290"/>
                  <a:pt x="4937730" y="16655170"/>
                </a:cubicBezTo>
                <a:cubicBezTo>
                  <a:pt x="4956125" y="17529313"/>
                  <a:pt x="2167290" y="11341719"/>
                  <a:pt x="1394941" y="10489871"/>
                </a:cubicBezTo>
                <a:cubicBezTo>
                  <a:pt x="622592" y="9638023"/>
                  <a:pt x="503503" y="11483921"/>
                  <a:pt x="303633" y="11544078"/>
                </a:cubicBezTo>
                <a:cubicBezTo>
                  <a:pt x="103764" y="11604235"/>
                  <a:pt x="231694" y="11081901"/>
                  <a:pt x="195724" y="10850812"/>
                </a:cubicBezTo>
                <a:cubicBezTo>
                  <a:pt x="193756" y="10856059"/>
                  <a:pt x="0" y="11184744"/>
                  <a:pt x="0" y="11184744"/>
                </a:cubicBezTo>
              </a:path>
            </a:pathLst>
          </a:custGeom>
          <a:noFill/>
          <a:ln w="295275">
            <a:solidFill>
              <a:srgbClr val="00BC6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3" name="Picture 38" descr="A person in blue scrubs&#10;&#10;Description automatically generated">
            <a:extLst>
              <a:ext uri="{FF2B5EF4-FFF2-40B4-BE49-F238E27FC236}">
                <a16:creationId xmlns:a16="http://schemas.microsoft.com/office/drawing/2014/main" id="{2C51E4E8-4F85-B860-DFA5-880627B500F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8429" y="-5245989"/>
            <a:ext cx="13702416" cy="20553624"/>
          </a:xfrm>
          <a:prstGeom prst="rect">
            <a:avLst/>
          </a:prstGeom>
        </p:spPr>
      </p:pic>
      <p:sp>
        <p:nvSpPr>
          <p:cNvPr id="5" name="Espaço Reservado para Texto 12">
            <a:extLst>
              <a:ext uri="{FF2B5EF4-FFF2-40B4-BE49-F238E27FC236}">
                <a16:creationId xmlns:a16="http://schemas.microsoft.com/office/drawing/2014/main" id="{705B7979-CB75-D66B-A798-9A6116AEEA1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67839" y="4399675"/>
            <a:ext cx="17409186" cy="2810464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6800" b="0" cap="none" spc="0">
                <a:ln>
                  <a:noFill/>
                </a:ln>
                <a:solidFill>
                  <a:srgbClr val="1F355E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dirty="0" err="1"/>
              <a:t>Example</a:t>
            </a:r>
            <a:r>
              <a:rPr lang="pt-BR" dirty="0"/>
              <a:t> </a:t>
            </a:r>
            <a:r>
              <a:rPr lang="pt-BR" dirty="0" err="1"/>
              <a:t>Title</a:t>
            </a:r>
            <a:r>
              <a:rPr lang="pt-BR" dirty="0"/>
              <a:t> </a:t>
            </a:r>
            <a:r>
              <a:rPr lang="pt-BR" dirty="0" err="1"/>
              <a:t>Text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50467087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YELLO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4">
            <a:extLst>
              <a:ext uri="{FF2B5EF4-FFF2-40B4-BE49-F238E27FC236}">
                <a16:creationId xmlns:a16="http://schemas.microsoft.com/office/drawing/2014/main" id="{C8ABE0F4-A52F-5870-DA91-8B72E53A7530}"/>
              </a:ext>
            </a:extLst>
          </p:cNvPr>
          <p:cNvSpPr/>
          <p:nvPr userDrawn="1"/>
        </p:nvSpPr>
        <p:spPr>
          <a:xfrm>
            <a:off x="7405966" y="1965655"/>
            <a:ext cx="14687429" cy="16740855"/>
          </a:xfrm>
          <a:custGeom>
            <a:avLst/>
            <a:gdLst>
              <a:gd name="connsiteX0" fmla="*/ 462517 w 462517"/>
              <a:gd name="connsiteY0" fmla="*/ 0 h 520995"/>
              <a:gd name="connsiteX1" fmla="*/ 393405 w 462517"/>
              <a:gd name="connsiteY1" fmla="*/ 21265 h 520995"/>
              <a:gd name="connsiteX2" fmla="*/ 255182 w 462517"/>
              <a:gd name="connsiteY2" fmla="*/ 127591 h 520995"/>
              <a:gd name="connsiteX3" fmla="*/ 116958 w 462517"/>
              <a:gd name="connsiteY3" fmla="*/ 297711 h 520995"/>
              <a:gd name="connsiteX4" fmla="*/ 37214 w 462517"/>
              <a:gd name="connsiteY4" fmla="*/ 435935 h 520995"/>
              <a:gd name="connsiteX5" fmla="*/ 15949 w 462517"/>
              <a:gd name="connsiteY5" fmla="*/ 478465 h 520995"/>
              <a:gd name="connsiteX6" fmla="*/ 5317 w 462517"/>
              <a:gd name="connsiteY6" fmla="*/ 505046 h 520995"/>
              <a:gd name="connsiteX7" fmla="*/ 0 w 462517"/>
              <a:gd name="connsiteY7" fmla="*/ 520995 h 520995"/>
              <a:gd name="connsiteX0" fmla="*/ 4165087 w 4165087"/>
              <a:gd name="connsiteY0" fmla="*/ 0 h 1450385"/>
              <a:gd name="connsiteX1" fmla="*/ 393405 w 4165087"/>
              <a:gd name="connsiteY1" fmla="*/ 950655 h 1450385"/>
              <a:gd name="connsiteX2" fmla="*/ 255182 w 4165087"/>
              <a:gd name="connsiteY2" fmla="*/ 1056981 h 1450385"/>
              <a:gd name="connsiteX3" fmla="*/ 116958 w 4165087"/>
              <a:gd name="connsiteY3" fmla="*/ 1227101 h 1450385"/>
              <a:gd name="connsiteX4" fmla="*/ 37214 w 4165087"/>
              <a:gd name="connsiteY4" fmla="*/ 1365325 h 1450385"/>
              <a:gd name="connsiteX5" fmla="*/ 15949 w 4165087"/>
              <a:gd name="connsiteY5" fmla="*/ 1407855 h 1450385"/>
              <a:gd name="connsiteX6" fmla="*/ 5317 w 4165087"/>
              <a:gd name="connsiteY6" fmla="*/ 1434436 h 1450385"/>
              <a:gd name="connsiteX7" fmla="*/ 0 w 4165087"/>
              <a:gd name="connsiteY7" fmla="*/ 1450385 h 1450385"/>
              <a:gd name="connsiteX0" fmla="*/ 4165087 w 4165087"/>
              <a:gd name="connsiteY0" fmla="*/ 883143 h 2333528"/>
              <a:gd name="connsiteX1" fmla="*/ 1052972 w 4165087"/>
              <a:gd name="connsiteY1" fmla="*/ 19988 h 2333528"/>
              <a:gd name="connsiteX2" fmla="*/ 255182 w 4165087"/>
              <a:gd name="connsiteY2" fmla="*/ 1940124 h 2333528"/>
              <a:gd name="connsiteX3" fmla="*/ 116958 w 4165087"/>
              <a:gd name="connsiteY3" fmla="*/ 2110244 h 2333528"/>
              <a:gd name="connsiteX4" fmla="*/ 37214 w 4165087"/>
              <a:gd name="connsiteY4" fmla="*/ 2248468 h 2333528"/>
              <a:gd name="connsiteX5" fmla="*/ 15949 w 4165087"/>
              <a:gd name="connsiteY5" fmla="*/ 2290998 h 2333528"/>
              <a:gd name="connsiteX6" fmla="*/ 5317 w 4165087"/>
              <a:gd name="connsiteY6" fmla="*/ 2317579 h 2333528"/>
              <a:gd name="connsiteX7" fmla="*/ 0 w 4165087"/>
              <a:gd name="connsiteY7" fmla="*/ 2333528 h 2333528"/>
              <a:gd name="connsiteX0" fmla="*/ 7118149 w 7118149"/>
              <a:gd name="connsiteY0" fmla="*/ 883143 h 4597043"/>
              <a:gd name="connsiteX1" fmla="*/ 4006034 w 7118149"/>
              <a:gd name="connsiteY1" fmla="*/ 19988 h 4597043"/>
              <a:gd name="connsiteX2" fmla="*/ 3208244 w 7118149"/>
              <a:gd name="connsiteY2" fmla="*/ 1940124 h 4597043"/>
              <a:gd name="connsiteX3" fmla="*/ 3070020 w 7118149"/>
              <a:gd name="connsiteY3" fmla="*/ 2110244 h 4597043"/>
              <a:gd name="connsiteX4" fmla="*/ 2990276 w 7118149"/>
              <a:gd name="connsiteY4" fmla="*/ 2248468 h 4597043"/>
              <a:gd name="connsiteX5" fmla="*/ 2969011 w 7118149"/>
              <a:gd name="connsiteY5" fmla="*/ 2290998 h 4597043"/>
              <a:gd name="connsiteX6" fmla="*/ 2958379 w 7118149"/>
              <a:gd name="connsiteY6" fmla="*/ 2317579 h 4597043"/>
              <a:gd name="connsiteX7" fmla="*/ 0 w 7118149"/>
              <a:gd name="connsiteY7" fmla="*/ 4597043 h 4597043"/>
              <a:gd name="connsiteX0" fmla="*/ 13071476 w 13071476"/>
              <a:gd name="connsiteY0" fmla="*/ 35424 h 4799912"/>
              <a:gd name="connsiteX1" fmla="*/ 4006034 w 13071476"/>
              <a:gd name="connsiteY1" fmla="*/ 222857 h 4799912"/>
              <a:gd name="connsiteX2" fmla="*/ 3208244 w 13071476"/>
              <a:gd name="connsiteY2" fmla="*/ 2142993 h 4799912"/>
              <a:gd name="connsiteX3" fmla="*/ 3070020 w 13071476"/>
              <a:gd name="connsiteY3" fmla="*/ 2313113 h 4799912"/>
              <a:gd name="connsiteX4" fmla="*/ 2990276 w 13071476"/>
              <a:gd name="connsiteY4" fmla="*/ 2451337 h 4799912"/>
              <a:gd name="connsiteX5" fmla="*/ 2969011 w 13071476"/>
              <a:gd name="connsiteY5" fmla="*/ 2493867 h 4799912"/>
              <a:gd name="connsiteX6" fmla="*/ 2958379 w 13071476"/>
              <a:gd name="connsiteY6" fmla="*/ 2520448 h 4799912"/>
              <a:gd name="connsiteX7" fmla="*/ 0 w 13071476"/>
              <a:gd name="connsiteY7" fmla="*/ 4799912 h 4799912"/>
              <a:gd name="connsiteX0" fmla="*/ 13071476 w 13071476"/>
              <a:gd name="connsiteY0" fmla="*/ 35424 h 9329814"/>
              <a:gd name="connsiteX1" fmla="*/ 4006034 w 13071476"/>
              <a:gd name="connsiteY1" fmla="*/ 222857 h 9329814"/>
              <a:gd name="connsiteX2" fmla="*/ 3208244 w 13071476"/>
              <a:gd name="connsiteY2" fmla="*/ 2142993 h 9329814"/>
              <a:gd name="connsiteX3" fmla="*/ 3070020 w 13071476"/>
              <a:gd name="connsiteY3" fmla="*/ 2313113 h 9329814"/>
              <a:gd name="connsiteX4" fmla="*/ 2990276 w 13071476"/>
              <a:gd name="connsiteY4" fmla="*/ 2451337 h 9329814"/>
              <a:gd name="connsiteX5" fmla="*/ 2969011 w 13071476"/>
              <a:gd name="connsiteY5" fmla="*/ 2493867 h 9329814"/>
              <a:gd name="connsiteX6" fmla="*/ 526464 w 13071476"/>
              <a:gd name="connsiteY6" fmla="*/ 9329810 h 9329814"/>
              <a:gd name="connsiteX7" fmla="*/ 0 w 13071476"/>
              <a:gd name="connsiteY7" fmla="*/ 4799912 h 9329814"/>
              <a:gd name="connsiteX0" fmla="*/ 12740736 w 12740736"/>
              <a:gd name="connsiteY0" fmla="*/ 35424 h 9663742"/>
              <a:gd name="connsiteX1" fmla="*/ 3675294 w 12740736"/>
              <a:gd name="connsiteY1" fmla="*/ 222857 h 9663742"/>
              <a:gd name="connsiteX2" fmla="*/ 2877504 w 12740736"/>
              <a:gd name="connsiteY2" fmla="*/ 2142993 h 9663742"/>
              <a:gd name="connsiteX3" fmla="*/ 2739280 w 12740736"/>
              <a:gd name="connsiteY3" fmla="*/ 2313113 h 9663742"/>
              <a:gd name="connsiteX4" fmla="*/ 2659536 w 12740736"/>
              <a:gd name="connsiteY4" fmla="*/ 2451337 h 9663742"/>
              <a:gd name="connsiteX5" fmla="*/ 2638271 w 12740736"/>
              <a:gd name="connsiteY5" fmla="*/ 2493867 h 9663742"/>
              <a:gd name="connsiteX6" fmla="*/ 195724 w 12740736"/>
              <a:gd name="connsiteY6" fmla="*/ 9329810 h 9663742"/>
              <a:gd name="connsiteX7" fmla="*/ 0 w 12740736"/>
              <a:gd name="connsiteY7" fmla="*/ 9663742 h 9663742"/>
              <a:gd name="connsiteX0" fmla="*/ 12740736 w 12740736"/>
              <a:gd name="connsiteY0" fmla="*/ 35424 h 10023076"/>
              <a:gd name="connsiteX1" fmla="*/ 3675294 w 12740736"/>
              <a:gd name="connsiteY1" fmla="*/ 222857 h 10023076"/>
              <a:gd name="connsiteX2" fmla="*/ 2877504 w 12740736"/>
              <a:gd name="connsiteY2" fmla="*/ 2142993 h 10023076"/>
              <a:gd name="connsiteX3" fmla="*/ 2739280 w 12740736"/>
              <a:gd name="connsiteY3" fmla="*/ 2313113 h 10023076"/>
              <a:gd name="connsiteX4" fmla="*/ 2659536 w 12740736"/>
              <a:gd name="connsiteY4" fmla="*/ 2451337 h 10023076"/>
              <a:gd name="connsiteX5" fmla="*/ 303633 w 12740736"/>
              <a:gd name="connsiteY5" fmla="*/ 10023076 h 10023076"/>
              <a:gd name="connsiteX6" fmla="*/ 195724 w 12740736"/>
              <a:gd name="connsiteY6" fmla="*/ 9329810 h 10023076"/>
              <a:gd name="connsiteX7" fmla="*/ 0 w 12740736"/>
              <a:gd name="connsiteY7" fmla="*/ 9663742 h 10023076"/>
              <a:gd name="connsiteX0" fmla="*/ 12740736 w 12740736"/>
              <a:gd name="connsiteY0" fmla="*/ 35424 h 10027863"/>
              <a:gd name="connsiteX1" fmla="*/ 3675294 w 12740736"/>
              <a:gd name="connsiteY1" fmla="*/ 222857 h 10027863"/>
              <a:gd name="connsiteX2" fmla="*/ 2877504 w 12740736"/>
              <a:gd name="connsiteY2" fmla="*/ 2142993 h 10027863"/>
              <a:gd name="connsiteX3" fmla="*/ 2739280 w 12740736"/>
              <a:gd name="connsiteY3" fmla="*/ 2313113 h 10027863"/>
              <a:gd name="connsiteX4" fmla="*/ 1394941 w 12740736"/>
              <a:gd name="connsiteY4" fmla="*/ 8968869 h 10027863"/>
              <a:gd name="connsiteX5" fmla="*/ 303633 w 12740736"/>
              <a:gd name="connsiteY5" fmla="*/ 10023076 h 10027863"/>
              <a:gd name="connsiteX6" fmla="*/ 195724 w 12740736"/>
              <a:gd name="connsiteY6" fmla="*/ 9329810 h 10027863"/>
              <a:gd name="connsiteX7" fmla="*/ 0 w 12740736"/>
              <a:gd name="connsiteY7" fmla="*/ 9663742 h 10027863"/>
              <a:gd name="connsiteX0" fmla="*/ 12740736 w 12740736"/>
              <a:gd name="connsiteY0" fmla="*/ 35424 h 10117948"/>
              <a:gd name="connsiteX1" fmla="*/ 3675294 w 12740736"/>
              <a:gd name="connsiteY1" fmla="*/ 222857 h 10117948"/>
              <a:gd name="connsiteX2" fmla="*/ 2877504 w 12740736"/>
              <a:gd name="connsiteY2" fmla="*/ 2142993 h 10117948"/>
              <a:gd name="connsiteX3" fmla="*/ 3517493 w 12740736"/>
              <a:gd name="connsiteY3" fmla="*/ 9764500 h 10117948"/>
              <a:gd name="connsiteX4" fmla="*/ 1394941 w 12740736"/>
              <a:gd name="connsiteY4" fmla="*/ 8968869 h 10117948"/>
              <a:gd name="connsiteX5" fmla="*/ 303633 w 12740736"/>
              <a:gd name="connsiteY5" fmla="*/ 10023076 h 10117948"/>
              <a:gd name="connsiteX6" fmla="*/ 195724 w 12740736"/>
              <a:gd name="connsiteY6" fmla="*/ 9329810 h 10117948"/>
              <a:gd name="connsiteX7" fmla="*/ 0 w 12740736"/>
              <a:gd name="connsiteY7" fmla="*/ 9663742 h 10117948"/>
              <a:gd name="connsiteX0" fmla="*/ 12740736 w 12740736"/>
              <a:gd name="connsiteY0" fmla="*/ 457788 h 10450227"/>
              <a:gd name="connsiteX1" fmla="*/ 3675294 w 12740736"/>
              <a:gd name="connsiteY1" fmla="*/ 645221 h 10450227"/>
              <a:gd name="connsiteX2" fmla="*/ 2682951 w 12740736"/>
              <a:gd name="connsiteY2" fmla="*/ 8479774 h 10450227"/>
              <a:gd name="connsiteX3" fmla="*/ 3517493 w 12740736"/>
              <a:gd name="connsiteY3" fmla="*/ 10186864 h 10450227"/>
              <a:gd name="connsiteX4" fmla="*/ 1394941 w 12740736"/>
              <a:gd name="connsiteY4" fmla="*/ 9391233 h 10450227"/>
              <a:gd name="connsiteX5" fmla="*/ 303633 w 12740736"/>
              <a:gd name="connsiteY5" fmla="*/ 10445440 h 10450227"/>
              <a:gd name="connsiteX6" fmla="*/ 195724 w 12740736"/>
              <a:gd name="connsiteY6" fmla="*/ 9752174 h 10450227"/>
              <a:gd name="connsiteX7" fmla="*/ 0 w 12740736"/>
              <a:gd name="connsiteY7" fmla="*/ 10086106 h 10450227"/>
              <a:gd name="connsiteX0" fmla="*/ 12740736 w 12740736"/>
              <a:gd name="connsiteY0" fmla="*/ 457788 h 12449497"/>
              <a:gd name="connsiteX1" fmla="*/ 3675294 w 12740736"/>
              <a:gd name="connsiteY1" fmla="*/ 645221 h 12449497"/>
              <a:gd name="connsiteX2" fmla="*/ 2682951 w 12740736"/>
              <a:gd name="connsiteY2" fmla="*/ 8479774 h 12449497"/>
              <a:gd name="connsiteX3" fmla="*/ 4354071 w 12740736"/>
              <a:gd name="connsiteY3" fmla="*/ 12443681 h 12449497"/>
              <a:gd name="connsiteX4" fmla="*/ 1394941 w 12740736"/>
              <a:gd name="connsiteY4" fmla="*/ 9391233 h 12449497"/>
              <a:gd name="connsiteX5" fmla="*/ 303633 w 12740736"/>
              <a:gd name="connsiteY5" fmla="*/ 10445440 h 12449497"/>
              <a:gd name="connsiteX6" fmla="*/ 195724 w 12740736"/>
              <a:gd name="connsiteY6" fmla="*/ 9752174 h 12449497"/>
              <a:gd name="connsiteX7" fmla="*/ 0 w 12740736"/>
              <a:gd name="connsiteY7" fmla="*/ 10086106 h 12449497"/>
              <a:gd name="connsiteX0" fmla="*/ 12740736 w 12740736"/>
              <a:gd name="connsiteY0" fmla="*/ 457788 h 13712570"/>
              <a:gd name="connsiteX1" fmla="*/ 3675294 w 12740736"/>
              <a:gd name="connsiteY1" fmla="*/ 645221 h 13712570"/>
              <a:gd name="connsiteX2" fmla="*/ 2682951 w 12740736"/>
              <a:gd name="connsiteY2" fmla="*/ 8479774 h 13712570"/>
              <a:gd name="connsiteX3" fmla="*/ 2311262 w 12740736"/>
              <a:gd name="connsiteY3" fmla="*/ 13708276 h 13712570"/>
              <a:gd name="connsiteX4" fmla="*/ 1394941 w 12740736"/>
              <a:gd name="connsiteY4" fmla="*/ 9391233 h 13712570"/>
              <a:gd name="connsiteX5" fmla="*/ 303633 w 12740736"/>
              <a:gd name="connsiteY5" fmla="*/ 10445440 h 13712570"/>
              <a:gd name="connsiteX6" fmla="*/ 195724 w 12740736"/>
              <a:gd name="connsiteY6" fmla="*/ 9752174 h 13712570"/>
              <a:gd name="connsiteX7" fmla="*/ 0 w 12740736"/>
              <a:gd name="connsiteY7" fmla="*/ 10086106 h 13712570"/>
              <a:gd name="connsiteX0" fmla="*/ 12740736 w 12740736"/>
              <a:gd name="connsiteY0" fmla="*/ 1040833 h 17636939"/>
              <a:gd name="connsiteX1" fmla="*/ 3675294 w 12740736"/>
              <a:gd name="connsiteY1" fmla="*/ 1228266 h 17636939"/>
              <a:gd name="connsiteX2" fmla="*/ 4998134 w 12740736"/>
              <a:gd name="connsiteY2" fmla="*/ 16961678 h 17636939"/>
              <a:gd name="connsiteX3" fmla="*/ 2311262 w 12740736"/>
              <a:gd name="connsiteY3" fmla="*/ 14291321 h 17636939"/>
              <a:gd name="connsiteX4" fmla="*/ 1394941 w 12740736"/>
              <a:gd name="connsiteY4" fmla="*/ 9974278 h 17636939"/>
              <a:gd name="connsiteX5" fmla="*/ 303633 w 12740736"/>
              <a:gd name="connsiteY5" fmla="*/ 11028485 h 17636939"/>
              <a:gd name="connsiteX6" fmla="*/ 195724 w 12740736"/>
              <a:gd name="connsiteY6" fmla="*/ 10335219 h 17636939"/>
              <a:gd name="connsiteX7" fmla="*/ 0 w 12740736"/>
              <a:gd name="connsiteY7" fmla="*/ 10669151 h 17636939"/>
              <a:gd name="connsiteX0" fmla="*/ 12740736 w 12740736"/>
              <a:gd name="connsiteY0" fmla="*/ 1040833 h 17641285"/>
              <a:gd name="connsiteX1" fmla="*/ 3675294 w 12740736"/>
              <a:gd name="connsiteY1" fmla="*/ 1228266 h 17641285"/>
              <a:gd name="connsiteX2" fmla="*/ 4998134 w 12740736"/>
              <a:gd name="connsiteY2" fmla="*/ 16961678 h 17641285"/>
              <a:gd name="connsiteX3" fmla="*/ 2311262 w 12740736"/>
              <a:gd name="connsiteY3" fmla="*/ 14291321 h 17641285"/>
              <a:gd name="connsiteX4" fmla="*/ 1394941 w 12740736"/>
              <a:gd name="connsiteY4" fmla="*/ 9974278 h 17641285"/>
              <a:gd name="connsiteX5" fmla="*/ 303633 w 12740736"/>
              <a:gd name="connsiteY5" fmla="*/ 11028485 h 17641285"/>
              <a:gd name="connsiteX6" fmla="*/ 195724 w 12740736"/>
              <a:gd name="connsiteY6" fmla="*/ 10335219 h 17641285"/>
              <a:gd name="connsiteX7" fmla="*/ 0 w 12740736"/>
              <a:gd name="connsiteY7" fmla="*/ 10669151 h 17641285"/>
              <a:gd name="connsiteX0" fmla="*/ 13149298 w 13149298"/>
              <a:gd name="connsiteY0" fmla="*/ 1142709 h 17587519"/>
              <a:gd name="connsiteX1" fmla="*/ 3675294 w 13149298"/>
              <a:gd name="connsiteY1" fmla="*/ 1174500 h 17587519"/>
              <a:gd name="connsiteX2" fmla="*/ 4998134 w 13149298"/>
              <a:gd name="connsiteY2" fmla="*/ 16907912 h 17587519"/>
              <a:gd name="connsiteX3" fmla="*/ 2311262 w 13149298"/>
              <a:gd name="connsiteY3" fmla="*/ 14237555 h 17587519"/>
              <a:gd name="connsiteX4" fmla="*/ 1394941 w 13149298"/>
              <a:gd name="connsiteY4" fmla="*/ 9920512 h 17587519"/>
              <a:gd name="connsiteX5" fmla="*/ 303633 w 13149298"/>
              <a:gd name="connsiteY5" fmla="*/ 10974719 h 17587519"/>
              <a:gd name="connsiteX6" fmla="*/ 195724 w 13149298"/>
              <a:gd name="connsiteY6" fmla="*/ 10281453 h 17587519"/>
              <a:gd name="connsiteX7" fmla="*/ 0 w 13149298"/>
              <a:gd name="connsiteY7" fmla="*/ 10615385 h 17587519"/>
              <a:gd name="connsiteX0" fmla="*/ 13149298 w 13149298"/>
              <a:gd name="connsiteY0" fmla="*/ 0 h 16169531"/>
              <a:gd name="connsiteX1" fmla="*/ 3305643 w 13149298"/>
              <a:gd name="connsiteY1" fmla="*/ 4195230 h 16169531"/>
              <a:gd name="connsiteX2" fmla="*/ 4998134 w 13149298"/>
              <a:gd name="connsiteY2" fmla="*/ 15765203 h 16169531"/>
              <a:gd name="connsiteX3" fmla="*/ 2311262 w 13149298"/>
              <a:gd name="connsiteY3" fmla="*/ 13094846 h 16169531"/>
              <a:gd name="connsiteX4" fmla="*/ 1394941 w 13149298"/>
              <a:gd name="connsiteY4" fmla="*/ 8777803 h 16169531"/>
              <a:gd name="connsiteX5" fmla="*/ 303633 w 13149298"/>
              <a:gd name="connsiteY5" fmla="*/ 9832010 h 16169531"/>
              <a:gd name="connsiteX6" fmla="*/ 195724 w 13149298"/>
              <a:gd name="connsiteY6" fmla="*/ 9138744 h 16169531"/>
              <a:gd name="connsiteX7" fmla="*/ 0 w 13149298"/>
              <a:gd name="connsiteY7" fmla="*/ 9472676 h 16169531"/>
              <a:gd name="connsiteX0" fmla="*/ 14374984 w 14374984"/>
              <a:gd name="connsiteY0" fmla="*/ 0 h 16441905"/>
              <a:gd name="connsiteX1" fmla="*/ 3305643 w 14374984"/>
              <a:gd name="connsiteY1" fmla="*/ 4467604 h 16441905"/>
              <a:gd name="connsiteX2" fmla="*/ 4998134 w 14374984"/>
              <a:gd name="connsiteY2" fmla="*/ 16037577 h 16441905"/>
              <a:gd name="connsiteX3" fmla="*/ 2311262 w 14374984"/>
              <a:gd name="connsiteY3" fmla="*/ 13367220 h 16441905"/>
              <a:gd name="connsiteX4" fmla="*/ 1394941 w 14374984"/>
              <a:gd name="connsiteY4" fmla="*/ 9050177 h 16441905"/>
              <a:gd name="connsiteX5" fmla="*/ 303633 w 14374984"/>
              <a:gd name="connsiteY5" fmla="*/ 10104384 h 16441905"/>
              <a:gd name="connsiteX6" fmla="*/ 195724 w 14374984"/>
              <a:gd name="connsiteY6" fmla="*/ 9411118 h 16441905"/>
              <a:gd name="connsiteX7" fmla="*/ 0 w 14374984"/>
              <a:gd name="connsiteY7" fmla="*/ 9745050 h 16441905"/>
              <a:gd name="connsiteX0" fmla="*/ 14686269 w 14686269"/>
              <a:gd name="connsiteY0" fmla="*/ 0 h 17881599"/>
              <a:gd name="connsiteX1" fmla="*/ 3305643 w 14686269"/>
              <a:gd name="connsiteY1" fmla="*/ 5907298 h 17881599"/>
              <a:gd name="connsiteX2" fmla="*/ 4998134 w 14686269"/>
              <a:gd name="connsiteY2" fmla="*/ 17477271 h 17881599"/>
              <a:gd name="connsiteX3" fmla="*/ 2311262 w 14686269"/>
              <a:gd name="connsiteY3" fmla="*/ 14806914 h 17881599"/>
              <a:gd name="connsiteX4" fmla="*/ 1394941 w 14686269"/>
              <a:gd name="connsiteY4" fmla="*/ 10489871 h 17881599"/>
              <a:gd name="connsiteX5" fmla="*/ 303633 w 14686269"/>
              <a:gd name="connsiteY5" fmla="*/ 11544078 h 17881599"/>
              <a:gd name="connsiteX6" fmla="*/ 195724 w 14686269"/>
              <a:gd name="connsiteY6" fmla="*/ 10850812 h 17881599"/>
              <a:gd name="connsiteX7" fmla="*/ 0 w 14686269"/>
              <a:gd name="connsiteY7" fmla="*/ 11184744 h 17881599"/>
              <a:gd name="connsiteX0" fmla="*/ 14686269 w 14686269"/>
              <a:gd name="connsiteY0" fmla="*/ 197211 h 18344531"/>
              <a:gd name="connsiteX1" fmla="*/ 13013847 w 14686269"/>
              <a:gd name="connsiteY1" fmla="*/ 2018892 h 18344531"/>
              <a:gd name="connsiteX2" fmla="*/ 4998134 w 14686269"/>
              <a:gd name="connsiteY2" fmla="*/ 17674482 h 18344531"/>
              <a:gd name="connsiteX3" fmla="*/ 2311262 w 14686269"/>
              <a:gd name="connsiteY3" fmla="*/ 15004125 h 18344531"/>
              <a:gd name="connsiteX4" fmla="*/ 1394941 w 14686269"/>
              <a:gd name="connsiteY4" fmla="*/ 10687082 h 18344531"/>
              <a:gd name="connsiteX5" fmla="*/ 303633 w 14686269"/>
              <a:gd name="connsiteY5" fmla="*/ 11741289 h 18344531"/>
              <a:gd name="connsiteX6" fmla="*/ 195724 w 14686269"/>
              <a:gd name="connsiteY6" fmla="*/ 11048023 h 18344531"/>
              <a:gd name="connsiteX7" fmla="*/ 0 w 14686269"/>
              <a:gd name="connsiteY7" fmla="*/ 11381955 h 18344531"/>
              <a:gd name="connsiteX0" fmla="*/ 14686269 w 14686269"/>
              <a:gd name="connsiteY0" fmla="*/ 0 h 14838691"/>
              <a:gd name="connsiteX1" fmla="*/ 13013847 w 14686269"/>
              <a:gd name="connsiteY1" fmla="*/ 1821681 h 14838691"/>
              <a:gd name="connsiteX2" fmla="*/ 3538985 w 14686269"/>
              <a:gd name="connsiteY2" fmla="*/ 7866343 h 14838691"/>
              <a:gd name="connsiteX3" fmla="*/ 2311262 w 14686269"/>
              <a:gd name="connsiteY3" fmla="*/ 14806914 h 14838691"/>
              <a:gd name="connsiteX4" fmla="*/ 1394941 w 14686269"/>
              <a:gd name="connsiteY4" fmla="*/ 10489871 h 14838691"/>
              <a:gd name="connsiteX5" fmla="*/ 303633 w 14686269"/>
              <a:gd name="connsiteY5" fmla="*/ 11544078 h 14838691"/>
              <a:gd name="connsiteX6" fmla="*/ 195724 w 14686269"/>
              <a:gd name="connsiteY6" fmla="*/ 10850812 h 14838691"/>
              <a:gd name="connsiteX7" fmla="*/ 0 w 14686269"/>
              <a:gd name="connsiteY7" fmla="*/ 11184744 h 14838691"/>
              <a:gd name="connsiteX0" fmla="*/ 14686269 w 14686269"/>
              <a:gd name="connsiteY0" fmla="*/ 0 h 14896074"/>
              <a:gd name="connsiteX1" fmla="*/ 13013847 w 14686269"/>
              <a:gd name="connsiteY1" fmla="*/ 1821681 h 14896074"/>
              <a:gd name="connsiteX2" fmla="*/ 3324976 w 14686269"/>
              <a:gd name="connsiteY2" fmla="*/ 5823534 h 14896074"/>
              <a:gd name="connsiteX3" fmla="*/ 2311262 w 14686269"/>
              <a:gd name="connsiteY3" fmla="*/ 14806914 h 14896074"/>
              <a:gd name="connsiteX4" fmla="*/ 1394941 w 14686269"/>
              <a:gd name="connsiteY4" fmla="*/ 10489871 h 14896074"/>
              <a:gd name="connsiteX5" fmla="*/ 303633 w 14686269"/>
              <a:gd name="connsiteY5" fmla="*/ 11544078 h 14896074"/>
              <a:gd name="connsiteX6" fmla="*/ 195724 w 14686269"/>
              <a:gd name="connsiteY6" fmla="*/ 10850812 h 14896074"/>
              <a:gd name="connsiteX7" fmla="*/ 0 w 14686269"/>
              <a:gd name="connsiteY7" fmla="*/ 11184744 h 14896074"/>
              <a:gd name="connsiteX0" fmla="*/ 14686269 w 14686269"/>
              <a:gd name="connsiteY0" fmla="*/ 0 h 16723592"/>
              <a:gd name="connsiteX1" fmla="*/ 13013847 w 14686269"/>
              <a:gd name="connsiteY1" fmla="*/ 1821681 h 16723592"/>
              <a:gd name="connsiteX2" fmla="*/ 3324976 w 14686269"/>
              <a:gd name="connsiteY2" fmla="*/ 5823534 h 16723592"/>
              <a:gd name="connsiteX3" fmla="*/ 4937730 w 14686269"/>
              <a:gd name="connsiteY3" fmla="*/ 16655170 h 16723592"/>
              <a:gd name="connsiteX4" fmla="*/ 1394941 w 14686269"/>
              <a:gd name="connsiteY4" fmla="*/ 10489871 h 16723592"/>
              <a:gd name="connsiteX5" fmla="*/ 303633 w 14686269"/>
              <a:gd name="connsiteY5" fmla="*/ 11544078 h 16723592"/>
              <a:gd name="connsiteX6" fmla="*/ 195724 w 14686269"/>
              <a:gd name="connsiteY6" fmla="*/ 10850812 h 16723592"/>
              <a:gd name="connsiteX7" fmla="*/ 0 w 14686269"/>
              <a:gd name="connsiteY7" fmla="*/ 11184744 h 16723592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4686269" h="16739533">
                <a:moveTo>
                  <a:pt x="14686269" y="0"/>
                </a:moveTo>
                <a:cubicBezTo>
                  <a:pt x="14663232" y="7088"/>
                  <a:pt x="14695667" y="571112"/>
                  <a:pt x="13013847" y="1821681"/>
                </a:cubicBezTo>
                <a:cubicBezTo>
                  <a:pt x="10539881" y="3661275"/>
                  <a:pt x="5399638" y="2959039"/>
                  <a:pt x="3461164" y="5667891"/>
                </a:cubicBezTo>
                <a:cubicBezTo>
                  <a:pt x="1580523" y="8295926"/>
                  <a:pt x="4854083" y="12680290"/>
                  <a:pt x="4937730" y="16655170"/>
                </a:cubicBezTo>
                <a:cubicBezTo>
                  <a:pt x="4956125" y="17529313"/>
                  <a:pt x="2167290" y="11341719"/>
                  <a:pt x="1394941" y="10489871"/>
                </a:cubicBezTo>
                <a:cubicBezTo>
                  <a:pt x="622592" y="9638023"/>
                  <a:pt x="503503" y="11483921"/>
                  <a:pt x="303633" y="11544078"/>
                </a:cubicBezTo>
                <a:cubicBezTo>
                  <a:pt x="103764" y="11604235"/>
                  <a:pt x="231694" y="11081901"/>
                  <a:pt x="195724" y="10850812"/>
                </a:cubicBezTo>
                <a:cubicBezTo>
                  <a:pt x="193756" y="10856059"/>
                  <a:pt x="0" y="11184744"/>
                  <a:pt x="0" y="11184744"/>
                </a:cubicBezTo>
              </a:path>
            </a:pathLst>
          </a:custGeom>
          <a:noFill/>
          <a:ln w="295275">
            <a:solidFill>
              <a:srgbClr val="FFD5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3" name="Picture 38" descr="A person in blue scrubs&#10;&#10;Description automatically generated">
            <a:extLst>
              <a:ext uri="{FF2B5EF4-FFF2-40B4-BE49-F238E27FC236}">
                <a16:creationId xmlns:a16="http://schemas.microsoft.com/office/drawing/2014/main" id="{CE0B9299-44D8-E23C-D93B-DC6C2CF99DE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8429" y="-5245989"/>
            <a:ext cx="13702416" cy="20553624"/>
          </a:xfrm>
          <a:prstGeom prst="rect">
            <a:avLst/>
          </a:prstGeom>
        </p:spPr>
      </p:pic>
      <p:sp>
        <p:nvSpPr>
          <p:cNvPr id="5" name="Espaço Reservado para Texto 12">
            <a:extLst>
              <a:ext uri="{FF2B5EF4-FFF2-40B4-BE49-F238E27FC236}">
                <a16:creationId xmlns:a16="http://schemas.microsoft.com/office/drawing/2014/main" id="{1CDF2689-BE96-8C7A-E3E3-2EE9B9F4A6CE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67839" y="4399675"/>
            <a:ext cx="17409186" cy="2810464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6800" b="0" cap="none" spc="0">
                <a:ln>
                  <a:noFill/>
                </a:ln>
                <a:solidFill>
                  <a:srgbClr val="1F355E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dirty="0" err="1"/>
              <a:t>Example</a:t>
            </a:r>
            <a:r>
              <a:rPr lang="pt-BR" dirty="0"/>
              <a:t> </a:t>
            </a:r>
            <a:r>
              <a:rPr lang="pt-BR" dirty="0" err="1"/>
              <a:t>Title</a:t>
            </a:r>
            <a:r>
              <a:rPr lang="pt-BR" dirty="0"/>
              <a:t> </a:t>
            </a:r>
            <a:r>
              <a:rPr lang="pt-BR" dirty="0" err="1"/>
              <a:t>Text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85298033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YLE 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Texto 12">
            <a:extLst>
              <a:ext uri="{FF2B5EF4-FFF2-40B4-BE49-F238E27FC236}">
                <a16:creationId xmlns:a16="http://schemas.microsoft.com/office/drawing/2014/main" id="{C32F7A55-771D-1B9E-1A6C-E5D1F6FCE2E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54844" y="828675"/>
            <a:ext cx="12293600" cy="558800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4000" b="0" cap="none" spc="0">
                <a:ln>
                  <a:noFill/>
                </a:ln>
                <a:solidFill>
                  <a:srgbClr val="1F355E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dirty="0"/>
              <a:t>Slide </a:t>
            </a:r>
            <a:r>
              <a:rPr lang="pt-BR" dirty="0" err="1"/>
              <a:t>title</a:t>
            </a:r>
            <a:r>
              <a:rPr lang="pt-BR" dirty="0"/>
              <a:t> </a:t>
            </a:r>
            <a:r>
              <a:rPr lang="pt-BR" dirty="0" err="1"/>
              <a:t>goes</a:t>
            </a:r>
            <a:r>
              <a:rPr lang="pt-BR" dirty="0"/>
              <a:t> </a:t>
            </a:r>
            <a:r>
              <a:rPr lang="pt-BR" dirty="0" err="1"/>
              <a:t>here</a:t>
            </a:r>
            <a:r>
              <a:rPr lang="pt-BR" dirty="0"/>
              <a:t> (delete </a:t>
            </a:r>
            <a:r>
              <a:rPr lang="pt-BR" dirty="0" err="1"/>
              <a:t>if</a:t>
            </a:r>
            <a:r>
              <a:rPr lang="pt-BR" dirty="0"/>
              <a:t> </a:t>
            </a:r>
            <a:r>
              <a:rPr lang="pt-BR" dirty="0" err="1"/>
              <a:t>not</a:t>
            </a:r>
            <a:r>
              <a:rPr lang="pt-BR" dirty="0"/>
              <a:t> </a:t>
            </a:r>
            <a:r>
              <a:rPr lang="pt-BR" dirty="0" err="1"/>
              <a:t>required</a:t>
            </a:r>
            <a:r>
              <a:rPr lang="pt-BR" dirty="0"/>
              <a:t>)</a:t>
            </a:r>
          </a:p>
        </p:txBody>
      </p:sp>
      <p:sp>
        <p:nvSpPr>
          <p:cNvPr id="3" name="Espaço Reservado para Texto 12">
            <a:extLst>
              <a:ext uri="{FF2B5EF4-FFF2-40B4-BE49-F238E27FC236}">
                <a16:creationId xmlns:a16="http://schemas.microsoft.com/office/drawing/2014/main" id="{944758CB-C348-DFDD-7677-CDE350610010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56444" y="2581275"/>
            <a:ext cx="17409186" cy="6273800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800" b="0" cap="none" spc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pt-BR" dirty="0"/>
              <a:t>Body Copy </a:t>
            </a:r>
            <a:r>
              <a:rPr lang="pt-BR" dirty="0" err="1"/>
              <a:t>goes</a:t>
            </a:r>
            <a:r>
              <a:rPr lang="pt-BR" dirty="0"/>
              <a:t> </a:t>
            </a:r>
            <a:r>
              <a:rPr lang="pt-BR" dirty="0" err="1"/>
              <a:t>here</a:t>
            </a:r>
            <a:endParaRPr lang="pt-BR" dirty="0"/>
          </a:p>
        </p:txBody>
      </p:sp>
      <p:pic>
        <p:nvPicPr>
          <p:cNvPr id="5" name="Picture 3" descr="A black background with blue text&#10;&#10;Description automatically generated">
            <a:extLst>
              <a:ext uri="{FF2B5EF4-FFF2-40B4-BE49-F238E27FC236}">
                <a16:creationId xmlns:a16="http://schemas.microsoft.com/office/drawing/2014/main" id="{A360D965-993E-0A85-F69A-4D2F4B256E4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55711" y="9333565"/>
            <a:ext cx="3690964" cy="11418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609047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YLE 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Texto 12">
            <a:extLst>
              <a:ext uri="{FF2B5EF4-FFF2-40B4-BE49-F238E27FC236}">
                <a16:creationId xmlns:a16="http://schemas.microsoft.com/office/drawing/2014/main" id="{C32F7A55-771D-1B9E-1A6C-E5D1F6FCE2E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54844" y="828675"/>
            <a:ext cx="12293600" cy="558800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4000" b="0" cap="none" spc="0">
                <a:ln>
                  <a:noFill/>
                </a:ln>
                <a:solidFill>
                  <a:srgbClr val="1F355E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dirty="0"/>
              <a:t>Slide </a:t>
            </a:r>
            <a:r>
              <a:rPr lang="pt-BR" dirty="0" err="1"/>
              <a:t>title</a:t>
            </a:r>
            <a:r>
              <a:rPr lang="pt-BR" dirty="0"/>
              <a:t> </a:t>
            </a:r>
            <a:r>
              <a:rPr lang="pt-BR" dirty="0" err="1"/>
              <a:t>goes</a:t>
            </a:r>
            <a:r>
              <a:rPr lang="pt-BR" dirty="0"/>
              <a:t> </a:t>
            </a:r>
            <a:r>
              <a:rPr lang="pt-BR" dirty="0" err="1"/>
              <a:t>here</a:t>
            </a:r>
            <a:r>
              <a:rPr lang="pt-BR" dirty="0"/>
              <a:t> (delete </a:t>
            </a:r>
            <a:r>
              <a:rPr lang="pt-BR" dirty="0" err="1"/>
              <a:t>if</a:t>
            </a:r>
            <a:r>
              <a:rPr lang="pt-BR" dirty="0"/>
              <a:t> </a:t>
            </a:r>
            <a:r>
              <a:rPr lang="pt-BR" dirty="0" err="1"/>
              <a:t>not</a:t>
            </a:r>
            <a:r>
              <a:rPr lang="pt-BR" dirty="0"/>
              <a:t> </a:t>
            </a:r>
            <a:r>
              <a:rPr lang="pt-BR" dirty="0" err="1"/>
              <a:t>required</a:t>
            </a:r>
            <a:r>
              <a:rPr lang="pt-BR" dirty="0"/>
              <a:t>)</a:t>
            </a:r>
          </a:p>
        </p:txBody>
      </p:sp>
      <p:sp>
        <p:nvSpPr>
          <p:cNvPr id="3" name="Espaço Reservado para Texto 12">
            <a:extLst>
              <a:ext uri="{FF2B5EF4-FFF2-40B4-BE49-F238E27FC236}">
                <a16:creationId xmlns:a16="http://schemas.microsoft.com/office/drawing/2014/main" id="{944758CB-C348-DFDD-7677-CDE350610010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56444" y="2581275"/>
            <a:ext cx="17409186" cy="6273800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800" b="0" cap="none" spc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pt-BR" dirty="0"/>
              <a:t>Body Copy </a:t>
            </a:r>
            <a:r>
              <a:rPr lang="pt-BR" dirty="0" err="1"/>
              <a:t>goes</a:t>
            </a:r>
            <a:r>
              <a:rPr lang="pt-BR" dirty="0"/>
              <a:t> </a:t>
            </a:r>
            <a:r>
              <a:rPr lang="pt-BR" dirty="0" err="1"/>
              <a:t>here</a:t>
            </a:r>
            <a:endParaRPr lang="pt-BR" dirty="0"/>
          </a:p>
        </p:txBody>
      </p:sp>
      <p:pic>
        <p:nvPicPr>
          <p:cNvPr id="2" name="Picture 2">
            <a:extLst>
              <a:ext uri="{FF2B5EF4-FFF2-40B4-BE49-F238E27FC236}">
                <a16:creationId xmlns:a16="http://schemas.microsoft.com/office/drawing/2014/main" id="{54994229-318A-5CBA-FCBC-8B5B54254F3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9359" y="9694840"/>
            <a:ext cx="18414786" cy="11418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52232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LL COLOU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exto 12">
            <a:extLst>
              <a:ext uri="{FF2B5EF4-FFF2-40B4-BE49-F238E27FC236}">
                <a16:creationId xmlns:a16="http://schemas.microsoft.com/office/drawing/2014/main" id="{05156341-0DC6-0F59-319D-7530768F394D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57358" y="4297599"/>
            <a:ext cx="8023886" cy="2810464"/>
          </a:xfrm>
          <a:prstGeom prst="rect">
            <a:avLst/>
          </a:prstGeom>
        </p:spPr>
        <p:txBody>
          <a:bodyPr/>
          <a:lstStyle>
            <a:lvl1pPr>
              <a:defRPr sz="6800" b="0" cap="none" spc="0">
                <a:ln>
                  <a:noFill/>
                </a:ln>
                <a:solidFill>
                  <a:schemeClr val="bg1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dirty="0" err="1"/>
              <a:t>Thank</a:t>
            </a:r>
            <a:r>
              <a:rPr lang="pt-BR" dirty="0"/>
              <a:t> </a:t>
            </a:r>
            <a:r>
              <a:rPr lang="pt-BR" dirty="0" err="1"/>
              <a:t>You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8540158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9">
            <a:extLst>
              <a:ext uri="{FF2B5EF4-FFF2-40B4-BE49-F238E27FC236}">
                <a16:creationId xmlns:a16="http://schemas.microsoft.com/office/drawing/2014/main" id="{C6CF2374-8EA3-DD55-C8E3-B17E19D8E8B3}"/>
              </a:ext>
            </a:extLst>
          </p:cNvPr>
          <p:cNvSpPr/>
          <p:nvPr userDrawn="1"/>
        </p:nvSpPr>
        <p:spPr>
          <a:xfrm>
            <a:off x="8071164" y="1965655"/>
            <a:ext cx="14687429" cy="16740855"/>
          </a:xfrm>
          <a:custGeom>
            <a:avLst/>
            <a:gdLst>
              <a:gd name="connsiteX0" fmla="*/ 462517 w 462517"/>
              <a:gd name="connsiteY0" fmla="*/ 0 h 520995"/>
              <a:gd name="connsiteX1" fmla="*/ 393405 w 462517"/>
              <a:gd name="connsiteY1" fmla="*/ 21265 h 520995"/>
              <a:gd name="connsiteX2" fmla="*/ 255182 w 462517"/>
              <a:gd name="connsiteY2" fmla="*/ 127591 h 520995"/>
              <a:gd name="connsiteX3" fmla="*/ 116958 w 462517"/>
              <a:gd name="connsiteY3" fmla="*/ 297711 h 520995"/>
              <a:gd name="connsiteX4" fmla="*/ 37214 w 462517"/>
              <a:gd name="connsiteY4" fmla="*/ 435935 h 520995"/>
              <a:gd name="connsiteX5" fmla="*/ 15949 w 462517"/>
              <a:gd name="connsiteY5" fmla="*/ 478465 h 520995"/>
              <a:gd name="connsiteX6" fmla="*/ 5317 w 462517"/>
              <a:gd name="connsiteY6" fmla="*/ 505046 h 520995"/>
              <a:gd name="connsiteX7" fmla="*/ 0 w 462517"/>
              <a:gd name="connsiteY7" fmla="*/ 520995 h 520995"/>
              <a:gd name="connsiteX0" fmla="*/ 4165087 w 4165087"/>
              <a:gd name="connsiteY0" fmla="*/ 0 h 1450385"/>
              <a:gd name="connsiteX1" fmla="*/ 393405 w 4165087"/>
              <a:gd name="connsiteY1" fmla="*/ 950655 h 1450385"/>
              <a:gd name="connsiteX2" fmla="*/ 255182 w 4165087"/>
              <a:gd name="connsiteY2" fmla="*/ 1056981 h 1450385"/>
              <a:gd name="connsiteX3" fmla="*/ 116958 w 4165087"/>
              <a:gd name="connsiteY3" fmla="*/ 1227101 h 1450385"/>
              <a:gd name="connsiteX4" fmla="*/ 37214 w 4165087"/>
              <a:gd name="connsiteY4" fmla="*/ 1365325 h 1450385"/>
              <a:gd name="connsiteX5" fmla="*/ 15949 w 4165087"/>
              <a:gd name="connsiteY5" fmla="*/ 1407855 h 1450385"/>
              <a:gd name="connsiteX6" fmla="*/ 5317 w 4165087"/>
              <a:gd name="connsiteY6" fmla="*/ 1434436 h 1450385"/>
              <a:gd name="connsiteX7" fmla="*/ 0 w 4165087"/>
              <a:gd name="connsiteY7" fmla="*/ 1450385 h 1450385"/>
              <a:gd name="connsiteX0" fmla="*/ 4165087 w 4165087"/>
              <a:gd name="connsiteY0" fmla="*/ 883143 h 2333528"/>
              <a:gd name="connsiteX1" fmla="*/ 1052972 w 4165087"/>
              <a:gd name="connsiteY1" fmla="*/ 19988 h 2333528"/>
              <a:gd name="connsiteX2" fmla="*/ 255182 w 4165087"/>
              <a:gd name="connsiteY2" fmla="*/ 1940124 h 2333528"/>
              <a:gd name="connsiteX3" fmla="*/ 116958 w 4165087"/>
              <a:gd name="connsiteY3" fmla="*/ 2110244 h 2333528"/>
              <a:gd name="connsiteX4" fmla="*/ 37214 w 4165087"/>
              <a:gd name="connsiteY4" fmla="*/ 2248468 h 2333528"/>
              <a:gd name="connsiteX5" fmla="*/ 15949 w 4165087"/>
              <a:gd name="connsiteY5" fmla="*/ 2290998 h 2333528"/>
              <a:gd name="connsiteX6" fmla="*/ 5317 w 4165087"/>
              <a:gd name="connsiteY6" fmla="*/ 2317579 h 2333528"/>
              <a:gd name="connsiteX7" fmla="*/ 0 w 4165087"/>
              <a:gd name="connsiteY7" fmla="*/ 2333528 h 2333528"/>
              <a:gd name="connsiteX0" fmla="*/ 7118149 w 7118149"/>
              <a:gd name="connsiteY0" fmla="*/ 883143 h 4597043"/>
              <a:gd name="connsiteX1" fmla="*/ 4006034 w 7118149"/>
              <a:gd name="connsiteY1" fmla="*/ 19988 h 4597043"/>
              <a:gd name="connsiteX2" fmla="*/ 3208244 w 7118149"/>
              <a:gd name="connsiteY2" fmla="*/ 1940124 h 4597043"/>
              <a:gd name="connsiteX3" fmla="*/ 3070020 w 7118149"/>
              <a:gd name="connsiteY3" fmla="*/ 2110244 h 4597043"/>
              <a:gd name="connsiteX4" fmla="*/ 2990276 w 7118149"/>
              <a:gd name="connsiteY4" fmla="*/ 2248468 h 4597043"/>
              <a:gd name="connsiteX5" fmla="*/ 2969011 w 7118149"/>
              <a:gd name="connsiteY5" fmla="*/ 2290998 h 4597043"/>
              <a:gd name="connsiteX6" fmla="*/ 2958379 w 7118149"/>
              <a:gd name="connsiteY6" fmla="*/ 2317579 h 4597043"/>
              <a:gd name="connsiteX7" fmla="*/ 0 w 7118149"/>
              <a:gd name="connsiteY7" fmla="*/ 4597043 h 4597043"/>
              <a:gd name="connsiteX0" fmla="*/ 13071476 w 13071476"/>
              <a:gd name="connsiteY0" fmla="*/ 35424 h 4799912"/>
              <a:gd name="connsiteX1" fmla="*/ 4006034 w 13071476"/>
              <a:gd name="connsiteY1" fmla="*/ 222857 h 4799912"/>
              <a:gd name="connsiteX2" fmla="*/ 3208244 w 13071476"/>
              <a:gd name="connsiteY2" fmla="*/ 2142993 h 4799912"/>
              <a:gd name="connsiteX3" fmla="*/ 3070020 w 13071476"/>
              <a:gd name="connsiteY3" fmla="*/ 2313113 h 4799912"/>
              <a:gd name="connsiteX4" fmla="*/ 2990276 w 13071476"/>
              <a:gd name="connsiteY4" fmla="*/ 2451337 h 4799912"/>
              <a:gd name="connsiteX5" fmla="*/ 2969011 w 13071476"/>
              <a:gd name="connsiteY5" fmla="*/ 2493867 h 4799912"/>
              <a:gd name="connsiteX6" fmla="*/ 2958379 w 13071476"/>
              <a:gd name="connsiteY6" fmla="*/ 2520448 h 4799912"/>
              <a:gd name="connsiteX7" fmla="*/ 0 w 13071476"/>
              <a:gd name="connsiteY7" fmla="*/ 4799912 h 4799912"/>
              <a:gd name="connsiteX0" fmla="*/ 13071476 w 13071476"/>
              <a:gd name="connsiteY0" fmla="*/ 35424 h 9329814"/>
              <a:gd name="connsiteX1" fmla="*/ 4006034 w 13071476"/>
              <a:gd name="connsiteY1" fmla="*/ 222857 h 9329814"/>
              <a:gd name="connsiteX2" fmla="*/ 3208244 w 13071476"/>
              <a:gd name="connsiteY2" fmla="*/ 2142993 h 9329814"/>
              <a:gd name="connsiteX3" fmla="*/ 3070020 w 13071476"/>
              <a:gd name="connsiteY3" fmla="*/ 2313113 h 9329814"/>
              <a:gd name="connsiteX4" fmla="*/ 2990276 w 13071476"/>
              <a:gd name="connsiteY4" fmla="*/ 2451337 h 9329814"/>
              <a:gd name="connsiteX5" fmla="*/ 2969011 w 13071476"/>
              <a:gd name="connsiteY5" fmla="*/ 2493867 h 9329814"/>
              <a:gd name="connsiteX6" fmla="*/ 526464 w 13071476"/>
              <a:gd name="connsiteY6" fmla="*/ 9329810 h 9329814"/>
              <a:gd name="connsiteX7" fmla="*/ 0 w 13071476"/>
              <a:gd name="connsiteY7" fmla="*/ 4799912 h 9329814"/>
              <a:gd name="connsiteX0" fmla="*/ 12740736 w 12740736"/>
              <a:gd name="connsiteY0" fmla="*/ 35424 h 9663742"/>
              <a:gd name="connsiteX1" fmla="*/ 3675294 w 12740736"/>
              <a:gd name="connsiteY1" fmla="*/ 222857 h 9663742"/>
              <a:gd name="connsiteX2" fmla="*/ 2877504 w 12740736"/>
              <a:gd name="connsiteY2" fmla="*/ 2142993 h 9663742"/>
              <a:gd name="connsiteX3" fmla="*/ 2739280 w 12740736"/>
              <a:gd name="connsiteY3" fmla="*/ 2313113 h 9663742"/>
              <a:gd name="connsiteX4" fmla="*/ 2659536 w 12740736"/>
              <a:gd name="connsiteY4" fmla="*/ 2451337 h 9663742"/>
              <a:gd name="connsiteX5" fmla="*/ 2638271 w 12740736"/>
              <a:gd name="connsiteY5" fmla="*/ 2493867 h 9663742"/>
              <a:gd name="connsiteX6" fmla="*/ 195724 w 12740736"/>
              <a:gd name="connsiteY6" fmla="*/ 9329810 h 9663742"/>
              <a:gd name="connsiteX7" fmla="*/ 0 w 12740736"/>
              <a:gd name="connsiteY7" fmla="*/ 9663742 h 9663742"/>
              <a:gd name="connsiteX0" fmla="*/ 12740736 w 12740736"/>
              <a:gd name="connsiteY0" fmla="*/ 35424 h 10023076"/>
              <a:gd name="connsiteX1" fmla="*/ 3675294 w 12740736"/>
              <a:gd name="connsiteY1" fmla="*/ 222857 h 10023076"/>
              <a:gd name="connsiteX2" fmla="*/ 2877504 w 12740736"/>
              <a:gd name="connsiteY2" fmla="*/ 2142993 h 10023076"/>
              <a:gd name="connsiteX3" fmla="*/ 2739280 w 12740736"/>
              <a:gd name="connsiteY3" fmla="*/ 2313113 h 10023076"/>
              <a:gd name="connsiteX4" fmla="*/ 2659536 w 12740736"/>
              <a:gd name="connsiteY4" fmla="*/ 2451337 h 10023076"/>
              <a:gd name="connsiteX5" fmla="*/ 303633 w 12740736"/>
              <a:gd name="connsiteY5" fmla="*/ 10023076 h 10023076"/>
              <a:gd name="connsiteX6" fmla="*/ 195724 w 12740736"/>
              <a:gd name="connsiteY6" fmla="*/ 9329810 h 10023076"/>
              <a:gd name="connsiteX7" fmla="*/ 0 w 12740736"/>
              <a:gd name="connsiteY7" fmla="*/ 9663742 h 10023076"/>
              <a:gd name="connsiteX0" fmla="*/ 12740736 w 12740736"/>
              <a:gd name="connsiteY0" fmla="*/ 35424 h 10027863"/>
              <a:gd name="connsiteX1" fmla="*/ 3675294 w 12740736"/>
              <a:gd name="connsiteY1" fmla="*/ 222857 h 10027863"/>
              <a:gd name="connsiteX2" fmla="*/ 2877504 w 12740736"/>
              <a:gd name="connsiteY2" fmla="*/ 2142993 h 10027863"/>
              <a:gd name="connsiteX3" fmla="*/ 2739280 w 12740736"/>
              <a:gd name="connsiteY3" fmla="*/ 2313113 h 10027863"/>
              <a:gd name="connsiteX4" fmla="*/ 1394941 w 12740736"/>
              <a:gd name="connsiteY4" fmla="*/ 8968869 h 10027863"/>
              <a:gd name="connsiteX5" fmla="*/ 303633 w 12740736"/>
              <a:gd name="connsiteY5" fmla="*/ 10023076 h 10027863"/>
              <a:gd name="connsiteX6" fmla="*/ 195724 w 12740736"/>
              <a:gd name="connsiteY6" fmla="*/ 9329810 h 10027863"/>
              <a:gd name="connsiteX7" fmla="*/ 0 w 12740736"/>
              <a:gd name="connsiteY7" fmla="*/ 9663742 h 10027863"/>
              <a:gd name="connsiteX0" fmla="*/ 12740736 w 12740736"/>
              <a:gd name="connsiteY0" fmla="*/ 35424 h 10117948"/>
              <a:gd name="connsiteX1" fmla="*/ 3675294 w 12740736"/>
              <a:gd name="connsiteY1" fmla="*/ 222857 h 10117948"/>
              <a:gd name="connsiteX2" fmla="*/ 2877504 w 12740736"/>
              <a:gd name="connsiteY2" fmla="*/ 2142993 h 10117948"/>
              <a:gd name="connsiteX3" fmla="*/ 3517493 w 12740736"/>
              <a:gd name="connsiteY3" fmla="*/ 9764500 h 10117948"/>
              <a:gd name="connsiteX4" fmla="*/ 1394941 w 12740736"/>
              <a:gd name="connsiteY4" fmla="*/ 8968869 h 10117948"/>
              <a:gd name="connsiteX5" fmla="*/ 303633 w 12740736"/>
              <a:gd name="connsiteY5" fmla="*/ 10023076 h 10117948"/>
              <a:gd name="connsiteX6" fmla="*/ 195724 w 12740736"/>
              <a:gd name="connsiteY6" fmla="*/ 9329810 h 10117948"/>
              <a:gd name="connsiteX7" fmla="*/ 0 w 12740736"/>
              <a:gd name="connsiteY7" fmla="*/ 9663742 h 10117948"/>
              <a:gd name="connsiteX0" fmla="*/ 12740736 w 12740736"/>
              <a:gd name="connsiteY0" fmla="*/ 457788 h 10450227"/>
              <a:gd name="connsiteX1" fmla="*/ 3675294 w 12740736"/>
              <a:gd name="connsiteY1" fmla="*/ 645221 h 10450227"/>
              <a:gd name="connsiteX2" fmla="*/ 2682951 w 12740736"/>
              <a:gd name="connsiteY2" fmla="*/ 8479774 h 10450227"/>
              <a:gd name="connsiteX3" fmla="*/ 3517493 w 12740736"/>
              <a:gd name="connsiteY3" fmla="*/ 10186864 h 10450227"/>
              <a:gd name="connsiteX4" fmla="*/ 1394941 w 12740736"/>
              <a:gd name="connsiteY4" fmla="*/ 9391233 h 10450227"/>
              <a:gd name="connsiteX5" fmla="*/ 303633 w 12740736"/>
              <a:gd name="connsiteY5" fmla="*/ 10445440 h 10450227"/>
              <a:gd name="connsiteX6" fmla="*/ 195724 w 12740736"/>
              <a:gd name="connsiteY6" fmla="*/ 9752174 h 10450227"/>
              <a:gd name="connsiteX7" fmla="*/ 0 w 12740736"/>
              <a:gd name="connsiteY7" fmla="*/ 10086106 h 10450227"/>
              <a:gd name="connsiteX0" fmla="*/ 12740736 w 12740736"/>
              <a:gd name="connsiteY0" fmla="*/ 457788 h 12449497"/>
              <a:gd name="connsiteX1" fmla="*/ 3675294 w 12740736"/>
              <a:gd name="connsiteY1" fmla="*/ 645221 h 12449497"/>
              <a:gd name="connsiteX2" fmla="*/ 2682951 w 12740736"/>
              <a:gd name="connsiteY2" fmla="*/ 8479774 h 12449497"/>
              <a:gd name="connsiteX3" fmla="*/ 4354071 w 12740736"/>
              <a:gd name="connsiteY3" fmla="*/ 12443681 h 12449497"/>
              <a:gd name="connsiteX4" fmla="*/ 1394941 w 12740736"/>
              <a:gd name="connsiteY4" fmla="*/ 9391233 h 12449497"/>
              <a:gd name="connsiteX5" fmla="*/ 303633 w 12740736"/>
              <a:gd name="connsiteY5" fmla="*/ 10445440 h 12449497"/>
              <a:gd name="connsiteX6" fmla="*/ 195724 w 12740736"/>
              <a:gd name="connsiteY6" fmla="*/ 9752174 h 12449497"/>
              <a:gd name="connsiteX7" fmla="*/ 0 w 12740736"/>
              <a:gd name="connsiteY7" fmla="*/ 10086106 h 12449497"/>
              <a:gd name="connsiteX0" fmla="*/ 12740736 w 12740736"/>
              <a:gd name="connsiteY0" fmla="*/ 457788 h 13712570"/>
              <a:gd name="connsiteX1" fmla="*/ 3675294 w 12740736"/>
              <a:gd name="connsiteY1" fmla="*/ 645221 h 13712570"/>
              <a:gd name="connsiteX2" fmla="*/ 2682951 w 12740736"/>
              <a:gd name="connsiteY2" fmla="*/ 8479774 h 13712570"/>
              <a:gd name="connsiteX3" fmla="*/ 2311262 w 12740736"/>
              <a:gd name="connsiteY3" fmla="*/ 13708276 h 13712570"/>
              <a:gd name="connsiteX4" fmla="*/ 1394941 w 12740736"/>
              <a:gd name="connsiteY4" fmla="*/ 9391233 h 13712570"/>
              <a:gd name="connsiteX5" fmla="*/ 303633 w 12740736"/>
              <a:gd name="connsiteY5" fmla="*/ 10445440 h 13712570"/>
              <a:gd name="connsiteX6" fmla="*/ 195724 w 12740736"/>
              <a:gd name="connsiteY6" fmla="*/ 9752174 h 13712570"/>
              <a:gd name="connsiteX7" fmla="*/ 0 w 12740736"/>
              <a:gd name="connsiteY7" fmla="*/ 10086106 h 13712570"/>
              <a:gd name="connsiteX0" fmla="*/ 12740736 w 12740736"/>
              <a:gd name="connsiteY0" fmla="*/ 1040833 h 17636939"/>
              <a:gd name="connsiteX1" fmla="*/ 3675294 w 12740736"/>
              <a:gd name="connsiteY1" fmla="*/ 1228266 h 17636939"/>
              <a:gd name="connsiteX2" fmla="*/ 4998134 w 12740736"/>
              <a:gd name="connsiteY2" fmla="*/ 16961678 h 17636939"/>
              <a:gd name="connsiteX3" fmla="*/ 2311262 w 12740736"/>
              <a:gd name="connsiteY3" fmla="*/ 14291321 h 17636939"/>
              <a:gd name="connsiteX4" fmla="*/ 1394941 w 12740736"/>
              <a:gd name="connsiteY4" fmla="*/ 9974278 h 17636939"/>
              <a:gd name="connsiteX5" fmla="*/ 303633 w 12740736"/>
              <a:gd name="connsiteY5" fmla="*/ 11028485 h 17636939"/>
              <a:gd name="connsiteX6" fmla="*/ 195724 w 12740736"/>
              <a:gd name="connsiteY6" fmla="*/ 10335219 h 17636939"/>
              <a:gd name="connsiteX7" fmla="*/ 0 w 12740736"/>
              <a:gd name="connsiteY7" fmla="*/ 10669151 h 17636939"/>
              <a:gd name="connsiteX0" fmla="*/ 12740736 w 12740736"/>
              <a:gd name="connsiteY0" fmla="*/ 1040833 h 17641285"/>
              <a:gd name="connsiteX1" fmla="*/ 3675294 w 12740736"/>
              <a:gd name="connsiteY1" fmla="*/ 1228266 h 17641285"/>
              <a:gd name="connsiteX2" fmla="*/ 4998134 w 12740736"/>
              <a:gd name="connsiteY2" fmla="*/ 16961678 h 17641285"/>
              <a:gd name="connsiteX3" fmla="*/ 2311262 w 12740736"/>
              <a:gd name="connsiteY3" fmla="*/ 14291321 h 17641285"/>
              <a:gd name="connsiteX4" fmla="*/ 1394941 w 12740736"/>
              <a:gd name="connsiteY4" fmla="*/ 9974278 h 17641285"/>
              <a:gd name="connsiteX5" fmla="*/ 303633 w 12740736"/>
              <a:gd name="connsiteY5" fmla="*/ 11028485 h 17641285"/>
              <a:gd name="connsiteX6" fmla="*/ 195724 w 12740736"/>
              <a:gd name="connsiteY6" fmla="*/ 10335219 h 17641285"/>
              <a:gd name="connsiteX7" fmla="*/ 0 w 12740736"/>
              <a:gd name="connsiteY7" fmla="*/ 10669151 h 17641285"/>
              <a:gd name="connsiteX0" fmla="*/ 13149298 w 13149298"/>
              <a:gd name="connsiteY0" fmla="*/ 1142709 h 17587519"/>
              <a:gd name="connsiteX1" fmla="*/ 3675294 w 13149298"/>
              <a:gd name="connsiteY1" fmla="*/ 1174500 h 17587519"/>
              <a:gd name="connsiteX2" fmla="*/ 4998134 w 13149298"/>
              <a:gd name="connsiteY2" fmla="*/ 16907912 h 17587519"/>
              <a:gd name="connsiteX3" fmla="*/ 2311262 w 13149298"/>
              <a:gd name="connsiteY3" fmla="*/ 14237555 h 17587519"/>
              <a:gd name="connsiteX4" fmla="*/ 1394941 w 13149298"/>
              <a:gd name="connsiteY4" fmla="*/ 9920512 h 17587519"/>
              <a:gd name="connsiteX5" fmla="*/ 303633 w 13149298"/>
              <a:gd name="connsiteY5" fmla="*/ 10974719 h 17587519"/>
              <a:gd name="connsiteX6" fmla="*/ 195724 w 13149298"/>
              <a:gd name="connsiteY6" fmla="*/ 10281453 h 17587519"/>
              <a:gd name="connsiteX7" fmla="*/ 0 w 13149298"/>
              <a:gd name="connsiteY7" fmla="*/ 10615385 h 17587519"/>
              <a:gd name="connsiteX0" fmla="*/ 13149298 w 13149298"/>
              <a:gd name="connsiteY0" fmla="*/ 0 h 16169531"/>
              <a:gd name="connsiteX1" fmla="*/ 3305643 w 13149298"/>
              <a:gd name="connsiteY1" fmla="*/ 4195230 h 16169531"/>
              <a:gd name="connsiteX2" fmla="*/ 4998134 w 13149298"/>
              <a:gd name="connsiteY2" fmla="*/ 15765203 h 16169531"/>
              <a:gd name="connsiteX3" fmla="*/ 2311262 w 13149298"/>
              <a:gd name="connsiteY3" fmla="*/ 13094846 h 16169531"/>
              <a:gd name="connsiteX4" fmla="*/ 1394941 w 13149298"/>
              <a:gd name="connsiteY4" fmla="*/ 8777803 h 16169531"/>
              <a:gd name="connsiteX5" fmla="*/ 303633 w 13149298"/>
              <a:gd name="connsiteY5" fmla="*/ 9832010 h 16169531"/>
              <a:gd name="connsiteX6" fmla="*/ 195724 w 13149298"/>
              <a:gd name="connsiteY6" fmla="*/ 9138744 h 16169531"/>
              <a:gd name="connsiteX7" fmla="*/ 0 w 13149298"/>
              <a:gd name="connsiteY7" fmla="*/ 9472676 h 16169531"/>
              <a:gd name="connsiteX0" fmla="*/ 14374984 w 14374984"/>
              <a:gd name="connsiteY0" fmla="*/ 0 h 16441905"/>
              <a:gd name="connsiteX1" fmla="*/ 3305643 w 14374984"/>
              <a:gd name="connsiteY1" fmla="*/ 4467604 h 16441905"/>
              <a:gd name="connsiteX2" fmla="*/ 4998134 w 14374984"/>
              <a:gd name="connsiteY2" fmla="*/ 16037577 h 16441905"/>
              <a:gd name="connsiteX3" fmla="*/ 2311262 w 14374984"/>
              <a:gd name="connsiteY3" fmla="*/ 13367220 h 16441905"/>
              <a:gd name="connsiteX4" fmla="*/ 1394941 w 14374984"/>
              <a:gd name="connsiteY4" fmla="*/ 9050177 h 16441905"/>
              <a:gd name="connsiteX5" fmla="*/ 303633 w 14374984"/>
              <a:gd name="connsiteY5" fmla="*/ 10104384 h 16441905"/>
              <a:gd name="connsiteX6" fmla="*/ 195724 w 14374984"/>
              <a:gd name="connsiteY6" fmla="*/ 9411118 h 16441905"/>
              <a:gd name="connsiteX7" fmla="*/ 0 w 14374984"/>
              <a:gd name="connsiteY7" fmla="*/ 9745050 h 16441905"/>
              <a:gd name="connsiteX0" fmla="*/ 14686269 w 14686269"/>
              <a:gd name="connsiteY0" fmla="*/ 0 h 17881599"/>
              <a:gd name="connsiteX1" fmla="*/ 3305643 w 14686269"/>
              <a:gd name="connsiteY1" fmla="*/ 5907298 h 17881599"/>
              <a:gd name="connsiteX2" fmla="*/ 4998134 w 14686269"/>
              <a:gd name="connsiteY2" fmla="*/ 17477271 h 17881599"/>
              <a:gd name="connsiteX3" fmla="*/ 2311262 w 14686269"/>
              <a:gd name="connsiteY3" fmla="*/ 14806914 h 17881599"/>
              <a:gd name="connsiteX4" fmla="*/ 1394941 w 14686269"/>
              <a:gd name="connsiteY4" fmla="*/ 10489871 h 17881599"/>
              <a:gd name="connsiteX5" fmla="*/ 303633 w 14686269"/>
              <a:gd name="connsiteY5" fmla="*/ 11544078 h 17881599"/>
              <a:gd name="connsiteX6" fmla="*/ 195724 w 14686269"/>
              <a:gd name="connsiteY6" fmla="*/ 10850812 h 17881599"/>
              <a:gd name="connsiteX7" fmla="*/ 0 w 14686269"/>
              <a:gd name="connsiteY7" fmla="*/ 11184744 h 17881599"/>
              <a:gd name="connsiteX0" fmla="*/ 14686269 w 14686269"/>
              <a:gd name="connsiteY0" fmla="*/ 197211 h 18344531"/>
              <a:gd name="connsiteX1" fmla="*/ 13013847 w 14686269"/>
              <a:gd name="connsiteY1" fmla="*/ 2018892 h 18344531"/>
              <a:gd name="connsiteX2" fmla="*/ 4998134 w 14686269"/>
              <a:gd name="connsiteY2" fmla="*/ 17674482 h 18344531"/>
              <a:gd name="connsiteX3" fmla="*/ 2311262 w 14686269"/>
              <a:gd name="connsiteY3" fmla="*/ 15004125 h 18344531"/>
              <a:gd name="connsiteX4" fmla="*/ 1394941 w 14686269"/>
              <a:gd name="connsiteY4" fmla="*/ 10687082 h 18344531"/>
              <a:gd name="connsiteX5" fmla="*/ 303633 w 14686269"/>
              <a:gd name="connsiteY5" fmla="*/ 11741289 h 18344531"/>
              <a:gd name="connsiteX6" fmla="*/ 195724 w 14686269"/>
              <a:gd name="connsiteY6" fmla="*/ 11048023 h 18344531"/>
              <a:gd name="connsiteX7" fmla="*/ 0 w 14686269"/>
              <a:gd name="connsiteY7" fmla="*/ 11381955 h 18344531"/>
              <a:gd name="connsiteX0" fmla="*/ 14686269 w 14686269"/>
              <a:gd name="connsiteY0" fmla="*/ 0 h 14838691"/>
              <a:gd name="connsiteX1" fmla="*/ 13013847 w 14686269"/>
              <a:gd name="connsiteY1" fmla="*/ 1821681 h 14838691"/>
              <a:gd name="connsiteX2" fmla="*/ 3538985 w 14686269"/>
              <a:gd name="connsiteY2" fmla="*/ 7866343 h 14838691"/>
              <a:gd name="connsiteX3" fmla="*/ 2311262 w 14686269"/>
              <a:gd name="connsiteY3" fmla="*/ 14806914 h 14838691"/>
              <a:gd name="connsiteX4" fmla="*/ 1394941 w 14686269"/>
              <a:gd name="connsiteY4" fmla="*/ 10489871 h 14838691"/>
              <a:gd name="connsiteX5" fmla="*/ 303633 w 14686269"/>
              <a:gd name="connsiteY5" fmla="*/ 11544078 h 14838691"/>
              <a:gd name="connsiteX6" fmla="*/ 195724 w 14686269"/>
              <a:gd name="connsiteY6" fmla="*/ 10850812 h 14838691"/>
              <a:gd name="connsiteX7" fmla="*/ 0 w 14686269"/>
              <a:gd name="connsiteY7" fmla="*/ 11184744 h 14838691"/>
              <a:gd name="connsiteX0" fmla="*/ 14686269 w 14686269"/>
              <a:gd name="connsiteY0" fmla="*/ 0 h 14896074"/>
              <a:gd name="connsiteX1" fmla="*/ 13013847 w 14686269"/>
              <a:gd name="connsiteY1" fmla="*/ 1821681 h 14896074"/>
              <a:gd name="connsiteX2" fmla="*/ 3324976 w 14686269"/>
              <a:gd name="connsiteY2" fmla="*/ 5823534 h 14896074"/>
              <a:gd name="connsiteX3" fmla="*/ 2311262 w 14686269"/>
              <a:gd name="connsiteY3" fmla="*/ 14806914 h 14896074"/>
              <a:gd name="connsiteX4" fmla="*/ 1394941 w 14686269"/>
              <a:gd name="connsiteY4" fmla="*/ 10489871 h 14896074"/>
              <a:gd name="connsiteX5" fmla="*/ 303633 w 14686269"/>
              <a:gd name="connsiteY5" fmla="*/ 11544078 h 14896074"/>
              <a:gd name="connsiteX6" fmla="*/ 195724 w 14686269"/>
              <a:gd name="connsiteY6" fmla="*/ 10850812 h 14896074"/>
              <a:gd name="connsiteX7" fmla="*/ 0 w 14686269"/>
              <a:gd name="connsiteY7" fmla="*/ 11184744 h 14896074"/>
              <a:gd name="connsiteX0" fmla="*/ 14686269 w 14686269"/>
              <a:gd name="connsiteY0" fmla="*/ 0 h 16723592"/>
              <a:gd name="connsiteX1" fmla="*/ 13013847 w 14686269"/>
              <a:gd name="connsiteY1" fmla="*/ 1821681 h 16723592"/>
              <a:gd name="connsiteX2" fmla="*/ 3324976 w 14686269"/>
              <a:gd name="connsiteY2" fmla="*/ 5823534 h 16723592"/>
              <a:gd name="connsiteX3" fmla="*/ 4937730 w 14686269"/>
              <a:gd name="connsiteY3" fmla="*/ 16655170 h 16723592"/>
              <a:gd name="connsiteX4" fmla="*/ 1394941 w 14686269"/>
              <a:gd name="connsiteY4" fmla="*/ 10489871 h 16723592"/>
              <a:gd name="connsiteX5" fmla="*/ 303633 w 14686269"/>
              <a:gd name="connsiteY5" fmla="*/ 11544078 h 16723592"/>
              <a:gd name="connsiteX6" fmla="*/ 195724 w 14686269"/>
              <a:gd name="connsiteY6" fmla="*/ 10850812 h 16723592"/>
              <a:gd name="connsiteX7" fmla="*/ 0 w 14686269"/>
              <a:gd name="connsiteY7" fmla="*/ 11184744 h 16723592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4686269" h="16739533">
                <a:moveTo>
                  <a:pt x="14686269" y="0"/>
                </a:moveTo>
                <a:cubicBezTo>
                  <a:pt x="14663232" y="7088"/>
                  <a:pt x="14695667" y="571112"/>
                  <a:pt x="13013847" y="1821681"/>
                </a:cubicBezTo>
                <a:cubicBezTo>
                  <a:pt x="10539881" y="3661275"/>
                  <a:pt x="5399638" y="2959039"/>
                  <a:pt x="3461164" y="5667891"/>
                </a:cubicBezTo>
                <a:cubicBezTo>
                  <a:pt x="1580523" y="8295926"/>
                  <a:pt x="4854083" y="12680290"/>
                  <a:pt x="4937730" y="16655170"/>
                </a:cubicBezTo>
                <a:cubicBezTo>
                  <a:pt x="4956125" y="17529313"/>
                  <a:pt x="2167290" y="11341719"/>
                  <a:pt x="1394941" y="10489871"/>
                </a:cubicBezTo>
                <a:cubicBezTo>
                  <a:pt x="622592" y="9638023"/>
                  <a:pt x="503503" y="11483921"/>
                  <a:pt x="303633" y="11544078"/>
                </a:cubicBezTo>
                <a:cubicBezTo>
                  <a:pt x="103764" y="11604235"/>
                  <a:pt x="231694" y="11081901"/>
                  <a:pt x="195724" y="10850812"/>
                </a:cubicBezTo>
                <a:cubicBezTo>
                  <a:pt x="193756" y="10856059"/>
                  <a:pt x="0" y="11184744"/>
                  <a:pt x="0" y="11184744"/>
                </a:cubicBezTo>
              </a:path>
            </a:pathLst>
          </a:custGeom>
          <a:noFill/>
          <a:ln w="295275">
            <a:solidFill>
              <a:srgbClr val="7EB0D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5" name="Espaço Reservado para Texto 12">
            <a:extLst>
              <a:ext uri="{FF2B5EF4-FFF2-40B4-BE49-F238E27FC236}">
                <a16:creationId xmlns:a16="http://schemas.microsoft.com/office/drawing/2014/main" id="{2C127329-0BB0-0BBC-7EA2-32CEC0C2547D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44658" y="4310299"/>
            <a:ext cx="17409186" cy="2810464"/>
          </a:xfrm>
          <a:prstGeom prst="rect">
            <a:avLst/>
          </a:prstGeom>
        </p:spPr>
        <p:txBody>
          <a:bodyPr/>
          <a:lstStyle>
            <a:lvl1pPr>
              <a:defRPr sz="6800" b="0" cap="none" spc="0">
                <a:ln>
                  <a:noFill/>
                </a:ln>
                <a:solidFill>
                  <a:schemeClr val="bg1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dirty="0" err="1"/>
              <a:t>Example</a:t>
            </a:r>
            <a:r>
              <a:rPr lang="pt-BR" dirty="0"/>
              <a:t> </a:t>
            </a:r>
            <a:r>
              <a:rPr lang="pt-BR" dirty="0" err="1"/>
              <a:t>Title</a:t>
            </a:r>
            <a:r>
              <a:rPr lang="pt-BR" dirty="0"/>
              <a:t> </a:t>
            </a:r>
            <a:r>
              <a:rPr lang="pt-BR" dirty="0" err="1"/>
              <a:t>Text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9518731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9">
            <a:extLst>
              <a:ext uri="{FF2B5EF4-FFF2-40B4-BE49-F238E27FC236}">
                <a16:creationId xmlns:a16="http://schemas.microsoft.com/office/drawing/2014/main" id="{514AA583-8FC2-FDF6-D7DA-6710A1760471}"/>
              </a:ext>
            </a:extLst>
          </p:cNvPr>
          <p:cNvSpPr/>
          <p:nvPr userDrawn="1"/>
        </p:nvSpPr>
        <p:spPr>
          <a:xfrm>
            <a:off x="8071164" y="1965655"/>
            <a:ext cx="14687429" cy="16740855"/>
          </a:xfrm>
          <a:custGeom>
            <a:avLst/>
            <a:gdLst>
              <a:gd name="connsiteX0" fmla="*/ 462517 w 462517"/>
              <a:gd name="connsiteY0" fmla="*/ 0 h 520995"/>
              <a:gd name="connsiteX1" fmla="*/ 393405 w 462517"/>
              <a:gd name="connsiteY1" fmla="*/ 21265 h 520995"/>
              <a:gd name="connsiteX2" fmla="*/ 255182 w 462517"/>
              <a:gd name="connsiteY2" fmla="*/ 127591 h 520995"/>
              <a:gd name="connsiteX3" fmla="*/ 116958 w 462517"/>
              <a:gd name="connsiteY3" fmla="*/ 297711 h 520995"/>
              <a:gd name="connsiteX4" fmla="*/ 37214 w 462517"/>
              <a:gd name="connsiteY4" fmla="*/ 435935 h 520995"/>
              <a:gd name="connsiteX5" fmla="*/ 15949 w 462517"/>
              <a:gd name="connsiteY5" fmla="*/ 478465 h 520995"/>
              <a:gd name="connsiteX6" fmla="*/ 5317 w 462517"/>
              <a:gd name="connsiteY6" fmla="*/ 505046 h 520995"/>
              <a:gd name="connsiteX7" fmla="*/ 0 w 462517"/>
              <a:gd name="connsiteY7" fmla="*/ 520995 h 520995"/>
              <a:gd name="connsiteX0" fmla="*/ 4165087 w 4165087"/>
              <a:gd name="connsiteY0" fmla="*/ 0 h 1450385"/>
              <a:gd name="connsiteX1" fmla="*/ 393405 w 4165087"/>
              <a:gd name="connsiteY1" fmla="*/ 950655 h 1450385"/>
              <a:gd name="connsiteX2" fmla="*/ 255182 w 4165087"/>
              <a:gd name="connsiteY2" fmla="*/ 1056981 h 1450385"/>
              <a:gd name="connsiteX3" fmla="*/ 116958 w 4165087"/>
              <a:gd name="connsiteY3" fmla="*/ 1227101 h 1450385"/>
              <a:gd name="connsiteX4" fmla="*/ 37214 w 4165087"/>
              <a:gd name="connsiteY4" fmla="*/ 1365325 h 1450385"/>
              <a:gd name="connsiteX5" fmla="*/ 15949 w 4165087"/>
              <a:gd name="connsiteY5" fmla="*/ 1407855 h 1450385"/>
              <a:gd name="connsiteX6" fmla="*/ 5317 w 4165087"/>
              <a:gd name="connsiteY6" fmla="*/ 1434436 h 1450385"/>
              <a:gd name="connsiteX7" fmla="*/ 0 w 4165087"/>
              <a:gd name="connsiteY7" fmla="*/ 1450385 h 1450385"/>
              <a:gd name="connsiteX0" fmla="*/ 4165087 w 4165087"/>
              <a:gd name="connsiteY0" fmla="*/ 883143 h 2333528"/>
              <a:gd name="connsiteX1" fmla="*/ 1052972 w 4165087"/>
              <a:gd name="connsiteY1" fmla="*/ 19988 h 2333528"/>
              <a:gd name="connsiteX2" fmla="*/ 255182 w 4165087"/>
              <a:gd name="connsiteY2" fmla="*/ 1940124 h 2333528"/>
              <a:gd name="connsiteX3" fmla="*/ 116958 w 4165087"/>
              <a:gd name="connsiteY3" fmla="*/ 2110244 h 2333528"/>
              <a:gd name="connsiteX4" fmla="*/ 37214 w 4165087"/>
              <a:gd name="connsiteY4" fmla="*/ 2248468 h 2333528"/>
              <a:gd name="connsiteX5" fmla="*/ 15949 w 4165087"/>
              <a:gd name="connsiteY5" fmla="*/ 2290998 h 2333528"/>
              <a:gd name="connsiteX6" fmla="*/ 5317 w 4165087"/>
              <a:gd name="connsiteY6" fmla="*/ 2317579 h 2333528"/>
              <a:gd name="connsiteX7" fmla="*/ 0 w 4165087"/>
              <a:gd name="connsiteY7" fmla="*/ 2333528 h 2333528"/>
              <a:gd name="connsiteX0" fmla="*/ 7118149 w 7118149"/>
              <a:gd name="connsiteY0" fmla="*/ 883143 h 4597043"/>
              <a:gd name="connsiteX1" fmla="*/ 4006034 w 7118149"/>
              <a:gd name="connsiteY1" fmla="*/ 19988 h 4597043"/>
              <a:gd name="connsiteX2" fmla="*/ 3208244 w 7118149"/>
              <a:gd name="connsiteY2" fmla="*/ 1940124 h 4597043"/>
              <a:gd name="connsiteX3" fmla="*/ 3070020 w 7118149"/>
              <a:gd name="connsiteY3" fmla="*/ 2110244 h 4597043"/>
              <a:gd name="connsiteX4" fmla="*/ 2990276 w 7118149"/>
              <a:gd name="connsiteY4" fmla="*/ 2248468 h 4597043"/>
              <a:gd name="connsiteX5" fmla="*/ 2969011 w 7118149"/>
              <a:gd name="connsiteY5" fmla="*/ 2290998 h 4597043"/>
              <a:gd name="connsiteX6" fmla="*/ 2958379 w 7118149"/>
              <a:gd name="connsiteY6" fmla="*/ 2317579 h 4597043"/>
              <a:gd name="connsiteX7" fmla="*/ 0 w 7118149"/>
              <a:gd name="connsiteY7" fmla="*/ 4597043 h 4597043"/>
              <a:gd name="connsiteX0" fmla="*/ 13071476 w 13071476"/>
              <a:gd name="connsiteY0" fmla="*/ 35424 h 4799912"/>
              <a:gd name="connsiteX1" fmla="*/ 4006034 w 13071476"/>
              <a:gd name="connsiteY1" fmla="*/ 222857 h 4799912"/>
              <a:gd name="connsiteX2" fmla="*/ 3208244 w 13071476"/>
              <a:gd name="connsiteY2" fmla="*/ 2142993 h 4799912"/>
              <a:gd name="connsiteX3" fmla="*/ 3070020 w 13071476"/>
              <a:gd name="connsiteY3" fmla="*/ 2313113 h 4799912"/>
              <a:gd name="connsiteX4" fmla="*/ 2990276 w 13071476"/>
              <a:gd name="connsiteY4" fmla="*/ 2451337 h 4799912"/>
              <a:gd name="connsiteX5" fmla="*/ 2969011 w 13071476"/>
              <a:gd name="connsiteY5" fmla="*/ 2493867 h 4799912"/>
              <a:gd name="connsiteX6" fmla="*/ 2958379 w 13071476"/>
              <a:gd name="connsiteY6" fmla="*/ 2520448 h 4799912"/>
              <a:gd name="connsiteX7" fmla="*/ 0 w 13071476"/>
              <a:gd name="connsiteY7" fmla="*/ 4799912 h 4799912"/>
              <a:gd name="connsiteX0" fmla="*/ 13071476 w 13071476"/>
              <a:gd name="connsiteY0" fmla="*/ 35424 h 9329814"/>
              <a:gd name="connsiteX1" fmla="*/ 4006034 w 13071476"/>
              <a:gd name="connsiteY1" fmla="*/ 222857 h 9329814"/>
              <a:gd name="connsiteX2" fmla="*/ 3208244 w 13071476"/>
              <a:gd name="connsiteY2" fmla="*/ 2142993 h 9329814"/>
              <a:gd name="connsiteX3" fmla="*/ 3070020 w 13071476"/>
              <a:gd name="connsiteY3" fmla="*/ 2313113 h 9329814"/>
              <a:gd name="connsiteX4" fmla="*/ 2990276 w 13071476"/>
              <a:gd name="connsiteY4" fmla="*/ 2451337 h 9329814"/>
              <a:gd name="connsiteX5" fmla="*/ 2969011 w 13071476"/>
              <a:gd name="connsiteY5" fmla="*/ 2493867 h 9329814"/>
              <a:gd name="connsiteX6" fmla="*/ 526464 w 13071476"/>
              <a:gd name="connsiteY6" fmla="*/ 9329810 h 9329814"/>
              <a:gd name="connsiteX7" fmla="*/ 0 w 13071476"/>
              <a:gd name="connsiteY7" fmla="*/ 4799912 h 9329814"/>
              <a:gd name="connsiteX0" fmla="*/ 12740736 w 12740736"/>
              <a:gd name="connsiteY0" fmla="*/ 35424 h 9663742"/>
              <a:gd name="connsiteX1" fmla="*/ 3675294 w 12740736"/>
              <a:gd name="connsiteY1" fmla="*/ 222857 h 9663742"/>
              <a:gd name="connsiteX2" fmla="*/ 2877504 w 12740736"/>
              <a:gd name="connsiteY2" fmla="*/ 2142993 h 9663742"/>
              <a:gd name="connsiteX3" fmla="*/ 2739280 w 12740736"/>
              <a:gd name="connsiteY3" fmla="*/ 2313113 h 9663742"/>
              <a:gd name="connsiteX4" fmla="*/ 2659536 w 12740736"/>
              <a:gd name="connsiteY4" fmla="*/ 2451337 h 9663742"/>
              <a:gd name="connsiteX5" fmla="*/ 2638271 w 12740736"/>
              <a:gd name="connsiteY5" fmla="*/ 2493867 h 9663742"/>
              <a:gd name="connsiteX6" fmla="*/ 195724 w 12740736"/>
              <a:gd name="connsiteY6" fmla="*/ 9329810 h 9663742"/>
              <a:gd name="connsiteX7" fmla="*/ 0 w 12740736"/>
              <a:gd name="connsiteY7" fmla="*/ 9663742 h 9663742"/>
              <a:gd name="connsiteX0" fmla="*/ 12740736 w 12740736"/>
              <a:gd name="connsiteY0" fmla="*/ 35424 h 10023076"/>
              <a:gd name="connsiteX1" fmla="*/ 3675294 w 12740736"/>
              <a:gd name="connsiteY1" fmla="*/ 222857 h 10023076"/>
              <a:gd name="connsiteX2" fmla="*/ 2877504 w 12740736"/>
              <a:gd name="connsiteY2" fmla="*/ 2142993 h 10023076"/>
              <a:gd name="connsiteX3" fmla="*/ 2739280 w 12740736"/>
              <a:gd name="connsiteY3" fmla="*/ 2313113 h 10023076"/>
              <a:gd name="connsiteX4" fmla="*/ 2659536 w 12740736"/>
              <a:gd name="connsiteY4" fmla="*/ 2451337 h 10023076"/>
              <a:gd name="connsiteX5" fmla="*/ 303633 w 12740736"/>
              <a:gd name="connsiteY5" fmla="*/ 10023076 h 10023076"/>
              <a:gd name="connsiteX6" fmla="*/ 195724 w 12740736"/>
              <a:gd name="connsiteY6" fmla="*/ 9329810 h 10023076"/>
              <a:gd name="connsiteX7" fmla="*/ 0 w 12740736"/>
              <a:gd name="connsiteY7" fmla="*/ 9663742 h 10023076"/>
              <a:gd name="connsiteX0" fmla="*/ 12740736 w 12740736"/>
              <a:gd name="connsiteY0" fmla="*/ 35424 h 10027863"/>
              <a:gd name="connsiteX1" fmla="*/ 3675294 w 12740736"/>
              <a:gd name="connsiteY1" fmla="*/ 222857 h 10027863"/>
              <a:gd name="connsiteX2" fmla="*/ 2877504 w 12740736"/>
              <a:gd name="connsiteY2" fmla="*/ 2142993 h 10027863"/>
              <a:gd name="connsiteX3" fmla="*/ 2739280 w 12740736"/>
              <a:gd name="connsiteY3" fmla="*/ 2313113 h 10027863"/>
              <a:gd name="connsiteX4" fmla="*/ 1394941 w 12740736"/>
              <a:gd name="connsiteY4" fmla="*/ 8968869 h 10027863"/>
              <a:gd name="connsiteX5" fmla="*/ 303633 w 12740736"/>
              <a:gd name="connsiteY5" fmla="*/ 10023076 h 10027863"/>
              <a:gd name="connsiteX6" fmla="*/ 195724 w 12740736"/>
              <a:gd name="connsiteY6" fmla="*/ 9329810 h 10027863"/>
              <a:gd name="connsiteX7" fmla="*/ 0 w 12740736"/>
              <a:gd name="connsiteY7" fmla="*/ 9663742 h 10027863"/>
              <a:gd name="connsiteX0" fmla="*/ 12740736 w 12740736"/>
              <a:gd name="connsiteY0" fmla="*/ 35424 h 10117948"/>
              <a:gd name="connsiteX1" fmla="*/ 3675294 w 12740736"/>
              <a:gd name="connsiteY1" fmla="*/ 222857 h 10117948"/>
              <a:gd name="connsiteX2" fmla="*/ 2877504 w 12740736"/>
              <a:gd name="connsiteY2" fmla="*/ 2142993 h 10117948"/>
              <a:gd name="connsiteX3" fmla="*/ 3517493 w 12740736"/>
              <a:gd name="connsiteY3" fmla="*/ 9764500 h 10117948"/>
              <a:gd name="connsiteX4" fmla="*/ 1394941 w 12740736"/>
              <a:gd name="connsiteY4" fmla="*/ 8968869 h 10117948"/>
              <a:gd name="connsiteX5" fmla="*/ 303633 w 12740736"/>
              <a:gd name="connsiteY5" fmla="*/ 10023076 h 10117948"/>
              <a:gd name="connsiteX6" fmla="*/ 195724 w 12740736"/>
              <a:gd name="connsiteY6" fmla="*/ 9329810 h 10117948"/>
              <a:gd name="connsiteX7" fmla="*/ 0 w 12740736"/>
              <a:gd name="connsiteY7" fmla="*/ 9663742 h 10117948"/>
              <a:gd name="connsiteX0" fmla="*/ 12740736 w 12740736"/>
              <a:gd name="connsiteY0" fmla="*/ 457788 h 10450227"/>
              <a:gd name="connsiteX1" fmla="*/ 3675294 w 12740736"/>
              <a:gd name="connsiteY1" fmla="*/ 645221 h 10450227"/>
              <a:gd name="connsiteX2" fmla="*/ 2682951 w 12740736"/>
              <a:gd name="connsiteY2" fmla="*/ 8479774 h 10450227"/>
              <a:gd name="connsiteX3" fmla="*/ 3517493 w 12740736"/>
              <a:gd name="connsiteY3" fmla="*/ 10186864 h 10450227"/>
              <a:gd name="connsiteX4" fmla="*/ 1394941 w 12740736"/>
              <a:gd name="connsiteY4" fmla="*/ 9391233 h 10450227"/>
              <a:gd name="connsiteX5" fmla="*/ 303633 w 12740736"/>
              <a:gd name="connsiteY5" fmla="*/ 10445440 h 10450227"/>
              <a:gd name="connsiteX6" fmla="*/ 195724 w 12740736"/>
              <a:gd name="connsiteY6" fmla="*/ 9752174 h 10450227"/>
              <a:gd name="connsiteX7" fmla="*/ 0 w 12740736"/>
              <a:gd name="connsiteY7" fmla="*/ 10086106 h 10450227"/>
              <a:gd name="connsiteX0" fmla="*/ 12740736 w 12740736"/>
              <a:gd name="connsiteY0" fmla="*/ 457788 h 12449497"/>
              <a:gd name="connsiteX1" fmla="*/ 3675294 w 12740736"/>
              <a:gd name="connsiteY1" fmla="*/ 645221 h 12449497"/>
              <a:gd name="connsiteX2" fmla="*/ 2682951 w 12740736"/>
              <a:gd name="connsiteY2" fmla="*/ 8479774 h 12449497"/>
              <a:gd name="connsiteX3" fmla="*/ 4354071 w 12740736"/>
              <a:gd name="connsiteY3" fmla="*/ 12443681 h 12449497"/>
              <a:gd name="connsiteX4" fmla="*/ 1394941 w 12740736"/>
              <a:gd name="connsiteY4" fmla="*/ 9391233 h 12449497"/>
              <a:gd name="connsiteX5" fmla="*/ 303633 w 12740736"/>
              <a:gd name="connsiteY5" fmla="*/ 10445440 h 12449497"/>
              <a:gd name="connsiteX6" fmla="*/ 195724 w 12740736"/>
              <a:gd name="connsiteY6" fmla="*/ 9752174 h 12449497"/>
              <a:gd name="connsiteX7" fmla="*/ 0 w 12740736"/>
              <a:gd name="connsiteY7" fmla="*/ 10086106 h 12449497"/>
              <a:gd name="connsiteX0" fmla="*/ 12740736 w 12740736"/>
              <a:gd name="connsiteY0" fmla="*/ 457788 h 13712570"/>
              <a:gd name="connsiteX1" fmla="*/ 3675294 w 12740736"/>
              <a:gd name="connsiteY1" fmla="*/ 645221 h 13712570"/>
              <a:gd name="connsiteX2" fmla="*/ 2682951 w 12740736"/>
              <a:gd name="connsiteY2" fmla="*/ 8479774 h 13712570"/>
              <a:gd name="connsiteX3" fmla="*/ 2311262 w 12740736"/>
              <a:gd name="connsiteY3" fmla="*/ 13708276 h 13712570"/>
              <a:gd name="connsiteX4" fmla="*/ 1394941 w 12740736"/>
              <a:gd name="connsiteY4" fmla="*/ 9391233 h 13712570"/>
              <a:gd name="connsiteX5" fmla="*/ 303633 w 12740736"/>
              <a:gd name="connsiteY5" fmla="*/ 10445440 h 13712570"/>
              <a:gd name="connsiteX6" fmla="*/ 195724 w 12740736"/>
              <a:gd name="connsiteY6" fmla="*/ 9752174 h 13712570"/>
              <a:gd name="connsiteX7" fmla="*/ 0 w 12740736"/>
              <a:gd name="connsiteY7" fmla="*/ 10086106 h 13712570"/>
              <a:gd name="connsiteX0" fmla="*/ 12740736 w 12740736"/>
              <a:gd name="connsiteY0" fmla="*/ 1040833 h 17636939"/>
              <a:gd name="connsiteX1" fmla="*/ 3675294 w 12740736"/>
              <a:gd name="connsiteY1" fmla="*/ 1228266 h 17636939"/>
              <a:gd name="connsiteX2" fmla="*/ 4998134 w 12740736"/>
              <a:gd name="connsiteY2" fmla="*/ 16961678 h 17636939"/>
              <a:gd name="connsiteX3" fmla="*/ 2311262 w 12740736"/>
              <a:gd name="connsiteY3" fmla="*/ 14291321 h 17636939"/>
              <a:gd name="connsiteX4" fmla="*/ 1394941 w 12740736"/>
              <a:gd name="connsiteY4" fmla="*/ 9974278 h 17636939"/>
              <a:gd name="connsiteX5" fmla="*/ 303633 w 12740736"/>
              <a:gd name="connsiteY5" fmla="*/ 11028485 h 17636939"/>
              <a:gd name="connsiteX6" fmla="*/ 195724 w 12740736"/>
              <a:gd name="connsiteY6" fmla="*/ 10335219 h 17636939"/>
              <a:gd name="connsiteX7" fmla="*/ 0 w 12740736"/>
              <a:gd name="connsiteY7" fmla="*/ 10669151 h 17636939"/>
              <a:gd name="connsiteX0" fmla="*/ 12740736 w 12740736"/>
              <a:gd name="connsiteY0" fmla="*/ 1040833 h 17641285"/>
              <a:gd name="connsiteX1" fmla="*/ 3675294 w 12740736"/>
              <a:gd name="connsiteY1" fmla="*/ 1228266 h 17641285"/>
              <a:gd name="connsiteX2" fmla="*/ 4998134 w 12740736"/>
              <a:gd name="connsiteY2" fmla="*/ 16961678 h 17641285"/>
              <a:gd name="connsiteX3" fmla="*/ 2311262 w 12740736"/>
              <a:gd name="connsiteY3" fmla="*/ 14291321 h 17641285"/>
              <a:gd name="connsiteX4" fmla="*/ 1394941 w 12740736"/>
              <a:gd name="connsiteY4" fmla="*/ 9974278 h 17641285"/>
              <a:gd name="connsiteX5" fmla="*/ 303633 w 12740736"/>
              <a:gd name="connsiteY5" fmla="*/ 11028485 h 17641285"/>
              <a:gd name="connsiteX6" fmla="*/ 195724 w 12740736"/>
              <a:gd name="connsiteY6" fmla="*/ 10335219 h 17641285"/>
              <a:gd name="connsiteX7" fmla="*/ 0 w 12740736"/>
              <a:gd name="connsiteY7" fmla="*/ 10669151 h 17641285"/>
              <a:gd name="connsiteX0" fmla="*/ 13149298 w 13149298"/>
              <a:gd name="connsiteY0" fmla="*/ 1142709 h 17587519"/>
              <a:gd name="connsiteX1" fmla="*/ 3675294 w 13149298"/>
              <a:gd name="connsiteY1" fmla="*/ 1174500 h 17587519"/>
              <a:gd name="connsiteX2" fmla="*/ 4998134 w 13149298"/>
              <a:gd name="connsiteY2" fmla="*/ 16907912 h 17587519"/>
              <a:gd name="connsiteX3" fmla="*/ 2311262 w 13149298"/>
              <a:gd name="connsiteY3" fmla="*/ 14237555 h 17587519"/>
              <a:gd name="connsiteX4" fmla="*/ 1394941 w 13149298"/>
              <a:gd name="connsiteY4" fmla="*/ 9920512 h 17587519"/>
              <a:gd name="connsiteX5" fmla="*/ 303633 w 13149298"/>
              <a:gd name="connsiteY5" fmla="*/ 10974719 h 17587519"/>
              <a:gd name="connsiteX6" fmla="*/ 195724 w 13149298"/>
              <a:gd name="connsiteY6" fmla="*/ 10281453 h 17587519"/>
              <a:gd name="connsiteX7" fmla="*/ 0 w 13149298"/>
              <a:gd name="connsiteY7" fmla="*/ 10615385 h 17587519"/>
              <a:gd name="connsiteX0" fmla="*/ 13149298 w 13149298"/>
              <a:gd name="connsiteY0" fmla="*/ 0 h 16169531"/>
              <a:gd name="connsiteX1" fmla="*/ 3305643 w 13149298"/>
              <a:gd name="connsiteY1" fmla="*/ 4195230 h 16169531"/>
              <a:gd name="connsiteX2" fmla="*/ 4998134 w 13149298"/>
              <a:gd name="connsiteY2" fmla="*/ 15765203 h 16169531"/>
              <a:gd name="connsiteX3" fmla="*/ 2311262 w 13149298"/>
              <a:gd name="connsiteY3" fmla="*/ 13094846 h 16169531"/>
              <a:gd name="connsiteX4" fmla="*/ 1394941 w 13149298"/>
              <a:gd name="connsiteY4" fmla="*/ 8777803 h 16169531"/>
              <a:gd name="connsiteX5" fmla="*/ 303633 w 13149298"/>
              <a:gd name="connsiteY5" fmla="*/ 9832010 h 16169531"/>
              <a:gd name="connsiteX6" fmla="*/ 195724 w 13149298"/>
              <a:gd name="connsiteY6" fmla="*/ 9138744 h 16169531"/>
              <a:gd name="connsiteX7" fmla="*/ 0 w 13149298"/>
              <a:gd name="connsiteY7" fmla="*/ 9472676 h 16169531"/>
              <a:gd name="connsiteX0" fmla="*/ 14374984 w 14374984"/>
              <a:gd name="connsiteY0" fmla="*/ 0 h 16441905"/>
              <a:gd name="connsiteX1" fmla="*/ 3305643 w 14374984"/>
              <a:gd name="connsiteY1" fmla="*/ 4467604 h 16441905"/>
              <a:gd name="connsiteX2" fmla="*/ 4998134 w 14374984"/>
              <a:gd name="connsiteY2" fmla="*/ 16037577 h 16441905"/>
              <a:gd name="connsiteX3" fmla="*/ 2311262 w 14374984"/>
              <a:gd name="connsiteY3" fmla="*/ 13367220 h 16441905"/>
              <a:gd name="connsiteX4" fmla="*/ 1394941 w 14374984"/>
              <a:gd name="connsiteY4" fmla="*/ 9050177 h 16441905"/>
              <a:gd name="connsiteX5" fmla="*/ 303633 w 14374984"/>
              <a:gd name="connsiteY5" fmla="*/ 10104384 h 16441905"/>
              <a:gd name="connsiteX6" fmla="*/ 195724 w 14374984"/>
              <a:gd name="connsiteY6" fmla="*/ 9411118 h 16441905"/>
              <a:gd name="connsiteX7" fmla="*/ 0 w 14374984"/>
              <a:gd name="connsiteY7" fmla="*/ 9745050 h 16441905"/>
              <a:gd name="connsiteX0" fmla="*/ 14686269 w 14686269"/>
              <a:gd name="connsiteY0" fmla="*/ 0 h 17881599"/>
              <a:gd name="connsiteX1" fmla="*/ 3305643 w 14686269"/>
              <a:gd name="connsiteY1" fmla="*/ 5907298 h 17881599"/>
              <a:gd name="connsiteX2" fmla="*/ 4998134 w 14686269"/>
              <a:gd name="connsiteY2" fmla="*/ 17477271 h 17881599"/>
              <a:gd name="connsiteX3" fmla="*/ 2311262 w 14686269"/>
              <a:gd name="connsiteY3" fmla="*/ 14806914 h 17881599"/>
              <a:gd name="connsiteX4" fmla="*/ 1394941 w 14686269"/>
              <a:gd name="connsiteY4" fmla="*/ 10489871 h 17881599"/>
              <a:gd name="connsiteX5" fmla="*/ 303633 w 14686269"/>
              <a:gd name="connsiteY5" fmla="*/ 11544078 h 17881599"/>
              <a:gd name="connsiteX6" fmla="*/ 195724 w 14686269"/>
              <a:gd name="connsiteY6" fmla="*/ 10850812 h 17881599"/>
              <a:gd name="connsiteX7" fmla="*/ 0 w 14686269"/>
              <a:gd name="connsiteY7" fmla="*/ 11184744 h 17881599"/>
              <a:gd name="connsiteX0" fmla="*/ 14686269 w 14686269"/>
              <a:gd name="connsiteY0" fmla="*/ 197211 h 18344531"/>
              <a:gd name="connsiteX1" fmla="*/ 13013847 w 14686269"/>
              <a:gd name="connsiteY1" fmla="*/ 2018892 h 18344531"/>
              <a:gd name="connsiteX2" fmla="*/ 4998134 w 14686269"/>
              <a:gd name="connsiteY2" fmla="*/ 17674482 h 18344531"/>
              <a:gd name="connsiteX3" fmla="*/ 2311262 w 14686269"/>
              <a:gd name="connsiteY3" fmla="*/ 15004125 h 18344531"/>
              <a:gd name="connsiteX4" fmla="*/ 1394941 w 14686269"/>
              <a:gd name="connsiteY4" fmla="*/ 10687082 h 18344531"/>
              <a:gd name="connsiteX5" fmla="*/ 303633 w 14686269"/>
              <a:gd name="connsiteY5" fmla="*/ 11741289 h 18344531"/>
              <a:gd name="connsiteX6" fmla="*/ 195724 w 14686269"/>
              <a:gd name="connsiteY6" fmla="*/ 11048023 h 18344531"/>
              <a:gd name="connsiteX7" fmla="*/ 0 w 14686269"/>
              <a:gd name="connsiteY7" fmla="*/ 11381955 h 18344531"/>
              <a:gd name="connsiteX0" fmla="*/ 14686269 w 14686269"/>
              <a:gd name="connsiteY0" fmla="*/ 0 h 14838691"/>
              <a:gd name="connsiteX1" fmla="*/ 13013847 w 14686269"/>
              <a:gd name="connsiteY1" fmla="*/ 1821681 h 14838691"/>
              <a:gd name="connsiteX2" fmla="*/ 3538985 w 14686269"/>
              <a:gd name="connsiteY2" fmla="*/ 7866343 h 14838691"/>
              <a:gd name="connsiteX3" fmla="*/ 2311262 w 14686269"/>
              <a:gd name="connsiteY3" fmla="*/ 14806914 h 14838691"/>
              <a:gd name="connsiteX4" fmla="*/ 1394941 w 14686269"/>
              <a:gd name="connsiteY4" fmla="*/ 10489871 h 14838691"/>
              <a:gd name="connsiteX5" fmla="*/ 303633 w 14686269"/>
              <a:gd name="connsiteY5" fmla="*/ 11544078 h 14838691"/>
              <a:gd name="connsiteX6" fmla="*/ 195724 w 14686269"/>
              <a:gd name="connsiteY6" fmla="*/ 10850812 h 14838691"/>
              <a:gd name="connsiteX7" fmla="*/ 0 w 14686269"/>
              <a:gd name="connsiteY7" fmla="*/ 11184744 h 14838691"/>
              <a:gd name="connsiteX0" fmla="*/ 14686269 w 14686269"/>
              <a:gd name="connsiteY0" fmla="*/ 0 h 14896074"/>
              <a:gd name="connsiteX1" fmla="*/ 13013847 w 14686269"/>
              <a:gd name="connsiteY1" fmla="*/ 1821681 h 14896074"/>
              <a:gd name="connsiteX2" fmla="*/ 3324976 w 14686269"/>
              <a:gd name="connsiteY2" fmla="*/ 5823534 h 14896074"/>
              <a:gd name="connsiteX3" fmla="*/ 2311262 w 14686269"/>
              <a:gd name="connsiteY3" fmla="*/ 14806914 h 14896074"/>
              <a:gd name="connsiteX4" fmla="*/ 1394941 w 14686269"/>
              <a:gd name="connsiteY4" fmla="*/ 10489871 h 14896074"/>
              <a:gd name="connsiteX5" fmla="*/ 303633 w 14686269"/>
              <a:gd name="connsiteY5" fmla="*/ 11544078 h 14896074"/>
              <a:gd name="connsiteX6" fmla="*/ 195724 w 14686269"/>
              <a:gd name="connsiteY6" fmla="*/ 10850812 h 14896074"/>
              <a:gd name="connsiteX7" fmla="*/ 0 w 14686269"/>
              <a:gd name="connsiteY7" fmla="*/ 11184744 h 14896074"/>
              <a:gd name="connsiteX0" fmla="*/ 14686269 w 14686269"/>
              <a:gd name="connsiteY0" fmla="*/ 0 h 16723592"/>
              <a:gd name="connsiteX1" fmla="*/ 13013847 w 14686269"/>
              <a:gd name="connsiteY1" fmla="*/ 1821681 h 16723592"/>
              <a:gd name="connsiteX2" fmla="*/ 3324976 w 14686269"/>
              <a:gd name="connsiteY2" fmla="*/ 5823534 h 16723592"/>
              <a:gd name="connsiteX3" fmla="*/ 4937730 w 14686269"/>
              <a:gd name="connsiteY3" fmla="*/ 16655170 h 16723592"/>
              <a:gd name="connsiteX4" fmla="*/ 1394941 w 14686269"/>
              <a:gd name="connsiteY4" fmla="*/ 10489871 h 16723592"/>
              <a:gd name="connsiteX5" fmla="*/ 303633 w 14686269"/>
              <a:gd name="connsiteY5" fmla="*/ 11544078 h 16723592"/>
              <a:gd name="connsiteX6" fmla="*/ 195724 w 14686269"/>
              <a:gd name="connsiteY6" fmla="*/ 10850812 h 16723592"/>
              <a:gd name="connsiteX7" fmla="*/ 0 w 14686269"/>
              <a:gd name="connsiteY7" fmla="*/ 11184744 h 16723592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4686269" h="16739533">
                <a:moveTo>
                  <a:pt x="14686269" y="0"/>
                </a:moveTo>
                <a:cubicBezTo>
                  <a:pt x="14663232" y="7088"/>
                  <a:pt x="14695667" y="571112"/>
                  <a:pt x="13013847" y="1821681"/>
                </a:cubicBezTo>
                <a:cubicBezTo>
                  <a:pt x="10539881" y="3661275"/>
                  <a:pt x="5399638" y="2959039"/>
                  <a:pt x="3461164" y="5667891"/>
                </a:cubicBezTo>
                <a:cubicBezTo>
                  <a:pt x="1580523" y="8295926"/>
                  <a:pt x="4854083" y="12680290"/>
                  <a:pt x="4937730" y="16655170"/>
                </a:cubicBezTo>
                <a:cubicBezTo>
                  <a:pt x="4956125" y="17529313"/>
                  <a:pt x="2167290" y="11341719"/>
                  <a:pt x="1394941" y="10489871"/>
                </a:cubicBezTo>
                <a:cubicBezTo>
                  <a:pt x="622592" y="9638023"/>
                  <a:pt x="503503" y="11483921"/>
                  <a:pt x="303633" y="11544078"/>
                </a:cubicBezTo>
                <a:cubicBezTo>
                  <a:pt x="103764" y="11604235"/>
                  <a:pt x="231694" y="11081901"/>
                  <a:pt x="195724" y="10850812"/>
                </a:cubicBezTo>
                <a:cubicBezTo>
                  <a:pt x="193756" y="10856059"/>
                  <a:pt x="0" y="11184744"/>
                  <a:pt x="0" y="11184744"/>
                </a:cubicBezTo>
              </a:path>
            </a:pathLst>
          </a:custGeom>
          <a:noFill/>
          <a:ln w="295275">
            <a:solidFill>
              <a:srgbClr val="CE363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" name="Espaço Reservado para Texto 12">
            <a:extLst>
              <a:ext uri="{FF2B5EF4-FFF2-40B4-BE49-F238E27FC236}">
                <a16:creationId xmlns:a16="http://schemas.microsoft.com/office/drawing/2014/main" id="{945F5C7B-3C93-0340-B0F5-12B9842A592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44658" y="4310299"/>
            <a:ext cx="17409186" cy="2810464"/>
          </a:xfrm>
          <a:prstGeom prst="rect">
            <a:avLst/>
          </a:prstGeom>
        </p:spPr>
        <p:txBody>
          <a:bodyPr/>
          <a:lstStyle>
            <a:lvl1pPr>
              <a:defRPr sz="6800" b="0" cap="none" spc="0">
                <a:ln>
                  <a:noFill/>
                </a:ln>
                <a:solidFill>
                  <a:schemeClr val="bg1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dirty="0" err="1"/>
              <a:t>Example</a:t>
            </a:r>
            <a:r>
              <a:rPr lang="pt-BR" dirty="0"/>
              <a:t> </a:t>
            </a:r>
            <a:r>
              <a:rPr lang="pt-BR" dirty="0" err="1"/>
              <a:t>Title</a:t>
            </a:r>
            <a:r>
              <a:rPr lang="pt-BR" dirty="0"/>
              <a:t> </a:t>
            </a:r>
            <a:r>
              <a:rPr lang="pt-BR" dirty="0" err="1"/>
              <a:t>Text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4653467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E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9">
            <a:extLst>
              <a:ext uri="{FF2B5EF4-FFF2-40B4-BE49-F238E27FC236}">
                <a16:creationId xmlns:a16="http://schemas.microsoft.com/office/drawing/2014/main" id="{F97B1474-3F52-1181-1FDE-F0285CAFB4D4}"/>
              </a:ext>
            </a:extLst>
          </p:cNvPr>
          <p:cNvSpPr/>
          <p:nvPr userDrawn="1"/>
        </p:nvSpPr>
        <p:spPr>
          <a:xfrm>
            <a:off x="8071164" y="1965655"/>
            <a:ext cx="14687429" cy="16740855"/>
          </a:xfrm>
          <a:custGeom>
            <a:avLst/>
            <a:gdLst>
              <a:gd name="connsiteX0" fmla="*/ 462517 w 462517"/>
              <a:gd name="connsiteY0" fmla="*/ 0 h 520995"/>
              <a:gd name="connsiteX1" fmla="*/ 393405 w 462517"/>
              <a:gd name="connsiteY1" fmla="*/ 21265 h 520995"/>
              <a:gd name="connsiteX2" fmla="*/ 255182 w 462517"/>
              <a:gd name="connsiteY2" fmla="*/ 127591 h 520995"/>
              <a:gd name="connsiteX3" fmla="*/ 116958 w 462517"/>
              <a:gd name="connsiteY3" fmla="*/ 297711 h 520995"/>
              <a:gd name="connsiteX4" fmla="*/ 37214 w 462517"/>
              <a:gd name="connsiteY4" fmla="*/ 435935 h 520995"/>
              <a:gd name="connsiteX5" fmla="*/ 15949 w 462517"/>
              <a:gd name="connsiteY5" fmla="*/ 478465 h 520995"/>
              <a:gd name="connsiteX6" fmla="*/ 5317 w 462517"/>
              <a:gd name="connsiteY6" fmla="*/ 505046 h 520995"/>
              <a:gd name="connsiteX7" fmla="*/ 0 w 462517"/>
              <a:gd name="connsiteY7" fmla="*/ 520995 h 520995"/>
              <a:gd name="connsiteX0" fmla="*/ 4165087 w 4165087"/>
              <a:gd name="connsiteY0" fmla="*/ 0 h 1450385"/>
              <a:gd name="connsiteX1" fmla="*/ 393405 w 4165087"/>
              <a:gd name="connsiteY1" fmla="*/ 950655 h 1450385"/>
              <a:gd name="connsiteX2" fmla="*/ 255182 w 4165087"/>
              <a:gd name="connsiteY2" fmla="*/ 1056981 h 1450385"/>
              <a:gd name="connsiteX3" fmla="*/ 116958 w 4165087"/>
              <a:gd name="connsiteY3" fmla="*/ 1227101 h 1450385"/>
              <a:gd name="connsiteX4" fmla="*/ 37214 w 4165087"/>
              <a:gd name="connsiteY4" fmla="*/ 1365325 h 1450385"/>
              <a:gd name="connsiteX5" fmla="*/ 15949 w 4165087"/>
              <a:gd name="connsiteY5" fmla="*/ 1407855 h 1450385"/>
              <a:gd name="connsiteX6" fmla="*/ 5317 w 4165087"/>
              <a:gd name="connsiteY6" fmla="*/ 1434436 h 1450385"/>
              <a:gd name="connsiteX7" fmla="*/ 0 w 4165087"/>
              <a:gd name="connsiteY7" fmla="*/ 1450385 h 1450385"/>
              <a:gd name="connsiteX0" fmla="*/ 4165087 w 4165087"/>
              <a:gd name="connsiteY0" fmla="*/ 883143 h 2333528"/>
              <a:gd name="connsiteX1" fmla="*/ 1052972 w 4165087"/>
              <a:gd name="connsiteY1" fmla="*/ 19988 h 2333528"/>
              <a:gd name="connsiteX2" fmla="*/ 255182 w 4165087"/>
              <a:gd name="connsiteY2" fmla="*/ 1940124 h 2333528"/>
              <a:gd name="connsiteX3" fmla="*/ 116958 w 4165087"/>
              <a:gd name="connsiteY3" fmla="*/ 2110244 h 2333528"/>
              <a:gd name="connsiteX4" fmla="*/ 37214 w 4165087"/>
              <a:gd name="connsiteY4" fmla="*/ 2248468 h 2333528"/>
              <a:gd name="connsiteX5" fmla="*/ 15949 w 4165087"/>
              <a:gd name="connsiteY5" fmla="*/ 2290998 h 2333528"/>
              <a:gd name="connsiteX6" fmla="*/ 5317 w 4165087"/>
              <a:gd name="connsiteY6" fmla="*/ 2317579 h 2333528"/>
              <a:gd name="connsiteX7" fmla="*/ 0 w 4165087"/>
              <a:gd name="connsiteY7" fmla="*/ 2333528 h 2333528"/>
              <a:gd name="connsiteX0" fmla="*/ 7118149 w 7118149"/>
              <a:gd name="connsiteY0" fmla="*/ 883143 h 4597043"/>
              <a:gd name="connsiteX1" fmla="*/ 4006034 w 7118149"/>
              <a:gd name="connsiteY1" fmla="*/ 19988 h 4597043"/>
              <a:gd name="connsiteX2" fmla="*/ 3208244 w 7118149"/>
              <a:gd name="connsiteY2" fmla="*/ 1940124 h 4597043"/>
              <a:gd name="connsiteX3" fmla="*/ 3070020 w 7118149"/>
              <a:gd name="connsiteY3" fmla="*/ 2110244 h 4597043"/>
              <a:gd name="connsiteX4" fmla="*/ 2990276 w 7118149"/>
              <a:gd name="connsiteY4" fmla="*/ 2248468 h 4597043"/>
              <a:gd name="connsiteX5" fmla="*/ 2969011 w 7118149"/>
              <a:gd name="connsiteY5" fmla="*/ 2290998 h 4597043"/>
              <a:gd name="connsiteX6" fmla="*/ 2958379 w 7118149"/>
              <a:gd name="connsiteY6" fmla="*/ 2317579 h 4597043"/>
              <a:gd name="connsiteX7" fmla="*/ 0 w 7118149"/>
              <a:gd name="connsiteY7" fmla="*/ 4597043 h 4597043"/>
              <a:gd name="connsiteX0" fmla="*/ 13071476 w 13071476"/>
              <a:gd name="connsiteY0" fmla="*/ 35424 h 4799912"/>
              <a:gd name="connsiteX1" fmla="*/ 4006034 w 13071476"/>
              <a:gd name="connsiteY1" fmla="*/ 222857 h 4799912"/>
              <a:gd name="connsiteX2" fmla="*/ 3208244 w 13071476"/>
              <a:gd name="connsiteY2" fmla="*/ 2142993 h 4799912"/>
              <a:gd name="connsiteX3" fmla="*/ 3070020 w 13071476"/>
              <a:gd name="connsiteY3" fmla="*/ 2313113 h 4799912"/>
              <a:gd name="connsiteX4" fmla="*/ 2990276 w 13071476"/>
              <a:gd name="connsiteY4" fmla="*/ 2451337 h 4799912"/>
              <a:gd name="connsiteX5" fmla="*/ 2969011 w 13071476"/>
              <a:gd name="connsiteY5" fmla="*/ 2493867 h 4799912"/>
              <a:gd name="connsiteX6" fmla="*/ 2958379 w 13071476"/>
              <a:gd name="connsiteY6" fmla="*/ 2520448 h 4799912"/>
              <a:gd name="connsiteX7" fmla="*/ 0 w 13071476"/>
              <a:gd name="connsiteY7" fmla="*/ 4799912 h 4799912"/>
              <a:gd name="connsiteX0" fmla="*/ 13071476 w 13071476"/>
              <a:gd name="connsiteY0" fmla="*/ 35424 h 9329814"/>
              <a:gd name="connsiteX1" fmla="*/ 4006034 w 13071476"/>
              <a:gd name="connsiteY1" fmla="*/ 222857 h 9329814"/>
              <a:gd name="connsiteX2" fmla="*/ 3208244 w 13071476"/>
              <a:gd name="connsiteY2" fmla="*/ 2142993 h 9329814"/>
              <a:gd name="connsiteX3" fmla="*/ 3070020 w 13071476"/>
              <a:gd name="connsiteY3" fmla="*/ 2313113 h 9329814"/>
              <a:gd name="connsiteX4" fmla="*/ 2990276 w 13071476"/>
              <a:gd name="connsiteY4" fmla="*/ 2451337 h 9329814"/>
              <a:gd name="connsiteX5" fmla="*/ 2969011 w 13071476"/>
              <a:gd name="connsiteY5" fmla="*/ 2493867 h 9329814"/>
              <a:gd name="connsiteX6" fmla="*/ 526464 w 13071476"/>
              <a:gd name="connsiteY6" fmla="*/ 9329810 h 9329814"/>
              <a:gd name="connsiteX7" fmla="*/ 0 w 13071476"/>
              <a:gd name="connsiteY7" fmla="*/ 4799912 h 9329814"/>
              <a:gd name="connsiteX0" fmla="*/ 12740736 w 12740736"/>
              <a:gd name="connsiteY0" fmla="*/ 35424 h 9663742"/>
              <a:gd name="connsiteX1" fmla="*/ 3675294 w 12740736"/>
              <a:gd name="connsiteY1" fmla="*/ 222857 h 9663742"/>
              <a:gd name="connsiteX2" fmla="*/ 2877504 w 12740736"/>
              <a:gd name="connsiteY2" fmla="*/ 2142993 h 9663742"/>
              <a:gd name="connsiteX3" fmla="*/ 2739280 w 12740736"/>
              <a:gd name="connsiteY3" fmla="*/ 2313113 h 9663742"/>
              <a:gd name="connsiteX4" fmla="*/ 2659536 w 12740736"/>
              <a:gd name="connsiteY4" fmla="*/ 2451337 h 9663742"/>
              <a:gd name="connsiteX5" fmla="*/ 2638271 w 12740736"/>
              <a:gd name="connsiteY5" fmla="*/ 2493867 h 9663742"/>
              <a:gd name="connsiteX6" fmla="*/ 195724 w 12740736"/>
              <a:gd name="connsiteY6" fmla="*/ 9329810 h 9663742"/>
              <a:gd name="connsiteX7" fmla="*/ 0 w 12740736"/>
              <a:gd name="connsiteY7" fmla="*/ 9663742 h 9663742"/>
              <a:gd name="connsiteX0" fmla="*/ 12740736 w 12740736"/>
              <a:gd name="connsiteY0" fmla="*/ 35424 h 10023076"/>
              <a:gd name="connsiteX1" fmla="*/ 3675294 w 12740736"/>
              <a:gd name="connsiteY1" fmla="*/ 222857 h 10023076"/>
              <a:gd name="connsiteX2" fmla="*/ 2877504 w 12740736"/>
              <a:gd name="connsiteY2" fmla="*/ 2142993 h 10023076"/>
              <a:gd name="connsiteX3" fmla="*/ 2739280 w 12740736"/>
              <a:gd name="connsiteY3" fmla="*/ 2313113 h 10023076"/>
              <a:gd name="connsiteX4" fmla="*/ 2659536 w 12740736"/>
              <a:gd name="connsiteY4" fmla="*/ 2451337 h 10023076"/>
              <a:gd name="connsiteX5" fmla="*/ 303633 w 12740736"/>
              <a:gd name="connsiteY5" fmla="*/ 10023076 h 10023076"/>
              <a:gd name="connsiteX6" fmla="*/ 195724 w 12740736"/>
              <a:gd name="connsiteY6" fmla="*/ 9329810 h 10023076"/>
              <a:gd name="connsiteX7" fmla="*/ 0 w 12740736"/>
              <a:gd name="connsiteY7" fmla="*/ 9663742 h 10023076"/>
              <a:gd name="connsiteX0" fmla="*/ 12740736 w 12740736"/>
              <a:gd name="connsiteY0" fmla="*/ 35424 h 10027863"/>
              <a:gd name="connsiteX1" fmla="*/ 3675294 w 12740736"/>
              <a:gd name="connsiteY1" fmla="*/ 222857 h 10027863"/>
              <a:gd name="connsiteX2" fmla="*/ 2877504 w 12740736"/>
              <a:gd name="connsiteY2" fmla="*/ 2142993 h 10027863"/>
              <a:gd name="connsiteX3" fmla="*/ 2739280 w 12740736"/>
              <a:gd name="connsiteY3" fmla="*/ 2313113 h 10027863"/>
              <a:gd name="connsiteX4" fmla="*/ 1394941 w 12740736"/>
              <a:gd name="connsiteY4" fmla="*/ 8968869 h 10027863"/>
              <a:gd name="connsiteX5" fmla="*/ 303633 w 12740736"/>
              <a:gd name="connsiteY5" fmla="*/ 10023076 h 10027863"/>
              <a:gd name="connsiteX6" fmla="*/ 195724 w 12740736"/>
              <a:gd name="connsiteY6" fmla="*/ 9329810 h 10027863"/>
              <a:gd name="connsiteX7" fmla="*/ 0 w 12740736"/>
              <a:gd name="connsiteY7" fmla="*/ 9663742 h 10027863"/>
              <a:gd name="connsiteX0" fmla="*/ 12740736 w 12740736"/>
              <a:gd name="connsiteY0" fmla="*/ 35424 h 10117948"/>
              <a:gd name="connsiteX1" fmla="*/ 3675294 w 12740736"/>
              <a:gd name="connsiteY1" fmla="*/ 222857 h 10117948"/>
              <a:gd name="connsiteX2" fmla="*/ 2877504 w 12740736"/>
              <a:gd name="connsiteY2" fmla="*/ 2142993 h 10117948"/>
              <a:gd name="connsiteX3" fmla="*/ 3517493 w 12740736"/>
              <a:gd name="connsiteY3" fmla="*/ 9764500 h 10117948"/>
              <a:gd name="connsiteX4" fmla="*/ 1394941 w 12740736"/>
              <a:gd name="connsiteY4" fmla="*/ 8968869 h 10117948"/>
              <a:gd name="connsiteX5" fmla="*/ 303633 w 12740736"/>
              <a:gd name="connsiteY5" fmla="*/ 10023076 h 10117948"/>
              <a:gd name="connsiteX6" fmla="*/ 195724 w 12740736"/>
              <a:gd name="connsiteY6" fmla="*/ 9329810 h 10117948"/>
              <a:gd name="connsiteX7" fmla="*/ 0 w 12740736"/>
              <a:gd name="connsiteY7" fmla="*/ 9663742 h 10117948"/>
              <a:gd name="connsiteX0" fmla="*/ 12740736 w 12740736"/>
              <a:gd name="connsiteY0" fmla="*/ 457788 h 10450227"/>
              <a:gd name="connsiteX1" fmla="*/ 3675294 w 12740736"/>
              <a:gd name="connsiteY1" fmla="*/ 645221 h 10450227"/>
              <a:gd name="connsiteX2" fmla="*/ 2682951 w 12740736"/>
              <a:gd name="connsiteY2" fmla="*/ 8479774 h 10450227"/>
              <a:gd name="connsiteX3" fmla="*/ 3517493 w 12740736"/>
              <a:gd name="connsiteY3" fmla="*/ 10186864 h 10450227"/>
              <a:gd name="connsiteX4" fmla="*/ 1394941 w 12740736"/>
              <a:gd name="connsiteY4" fmla="*/ 9391233 h 10450227"/>
              <a:gd name="connsiteX5" fmla="*/ 303633 w 12740736"/>
              <a:gd name="connsiteY5" fmla="*/ 10445440 h 10450227"/>
              <a:gd name="connsiteX6" fmla="*/ 195724 w 12740736"/>
              <a:gd name="connsiteY6" fmla="*/ 9752174 h 10450227"/>
              <a:gd name="connsiteX7" fmla="*/ 0 w 12740736"/>
              <a:gd name="connsiteY7" fmla="*/ 10086106 h 10450227"/>
              <a:gd name="connsiteX0" fmla="*/ 12740736 w 12740736"/>
              <a:gd name="connsiteY0" fmla="*/ 457788 h 12449497"/>
              <a:gd name="connsiteX1" fmla="*/ 3675294 w 12740736"/>
              <a:gd name="connsiteY1" fmla="*/ 645221 h 12449497"/>
              <a:gd name="connsiteX2" fmla="*/ 2682951 w 12740736"/>
              <a:gd name="connsiteY2" fmla="*/ 8479774 h 12449497"/>
              <a:gd name="connsiteX3" fmla="*/ 4354071 w 12740736"/>
              <a:gd name="connsiteY3" fmla="*/ 12443681 h 12449497"/>
              <a:gd name="connsiteX4" fmla="*/ 1394941 w 12740736"/>
              <a:gd name="connsiteY4" fmla="*/ 9391233 h 12449497"/>
              <a:gd name="connsiteX5" fmla="*/ 303633 w 12740736"/>
              <a:gd name="connsiteY5" fmla="*/ 10445440 h 12449497"/>
              <a:gd name="connsiteX6" fmla="*/ 195724 w 12740736"/>
              <a:gd name="connsiteY6" fmla="*/ 9752174 h 12449497"/>
              <a:gd name="connsiteX7" fmla="*/ 0 w 12740736"/>
              <a:gd name="connsiteY7" fmla="*/ 10086106 h 12449497"/>
              <a:gd name="connsiteX0" fmla="*/ 12740736 w 12740736"/>
              <a:gd name="connsiteY0" fmla="*/ 457788 h 13712570"/>
              <a:gd name="connsiteX1" fmla="*/ 3675294 w 12740736"/>
              <a:gd name="connsiteY1" fmla="*/ 645221 h 13712570"/>
              <a:gd name="connsiteX2" fmla="*/ 2682951 w 12740736"/>
              <a:gd name="connsiteY2" fmla="*/ 8479774 h 13712570"/>
              <a:gd name="connsiteX3" fmla="*/ 2311262 w 12740736"/>
              <a:gd name="connsiteY3" fmla="*/ 13708276 h 13712570"/>
              <a:gd name="connsiteX4" fmla="*/ 1394941 w 12740736"/>
              <a:gd name="connsiteY4" fmla="*/ 9391233 h 13712570"/>
              <a:gd name="connsiteX5" fmla="*/ 303633 w 12740736"/>
              <a:gd name="connsiteY5" fmla="*/ 10445440 h 13712570"/>
              <a:gd name="connsiteX6" fmla="*/ 195724 w 12740736"/>
              <a:gd name="connsiteY6" fmla="*/ 9752174 h 13712570"/>
              <a:gd name="connsiteX7" fmla="*/ 0 w 12740736"/>
              <a:gd name="connsiteY7" fmla="*/ 10086106 h 13712570"/>
              <a:gd name="connsiteX0" fmla="*/ 12740736 w 12740736"/>
              <a:gd name="connsiteY0" fmla="*/ 1040833 h 17636939"/>
              <a:gd name="connsiteX1" fmla="*/ 3675294 w 12740736"/>
              <a:gd name="connsiteY1" fmla="*/ 1228266 h 17636939"/>
              <a:gd name="connsiteX2" fmla="*/ 4998134 w 12740736"/>
              <a:gd name="connsiteY2" fmla="*/ 16961678 h 17636939"/>
              <a:gd name="connsiteX3" fmla="*/ 2311262 w 12740736"/>
              <a:gd name="connsiteY3" fmla="*/ 14291321 h 17636939"/>
              <a:gd name="connsiteX4" fmla="*/ 1394941 w 12740736"/>
              <a:gd name="connsiteY4" fmla="*/ 9974278 h 17636939"/>
              <a:gd name="connsiteX5" fmla="*/ 303633 w 12740736"/>
              <a:gd name="connsiteY5" fmla="*/ 11028485 h 17636939"/>
              <a:gd name="connsiteX6" fmla="*/ 195724 w 12740736"/>
              <a:gd name="connsiteY6" fmla="*/ 10335219 h 17636939"/>
              <a:gd name="connsiteX7" fmla="*/ 0 w 12740736"/>
              <a:gd name="connsiteY7" fmla="*/ 10669151 h 17636939"/>
              <a:gd name="connsiteX0" fmla="*/ 12740736 w 12740736"/>
              <a:gd name="connsiteY0" fmla="*/ 1040833 h 17641285"/>
              <a:gd name="connsiteX1" fmla="*/ 3675294 w 12740736"/>
              <a:gd name="connsiteY1" fmla="*/ 1228266 h 17641285"/>
              <a:gd name="connsiteX2" fmla="*/ 4998134 w 12740736"/>
              <a:gd name="connsiteY2" fmla="*/ 16961678 h 17641285"/>
              <a:gd name="connsiteX3" fmla="*/ 2311262 w 12740736"/>
              <a:gd name="connsiteY3" fmla="*/ 14291321 h 17641285"/>
              <a:gd name="connsiteX4" fmla="*/ 1394941 w 12740736"/>
              <a:gd name="connsiteY4" fmla="*/ 9974278 h 17641285"/>
              <a:gd name="connsiteX5" fmla="*/ 303633 w 12740736"/>
              <a:gd name="connsiteY5" fmla="*/ 11028485 h 17641285"/>
              <a:gd name="connsiteX6" fmla="*/ 195724 w 12740736"/>
              <a:gd name="connsiteY6" fmla="*/ 10335219 h 17641285"/>
              <a:gd name="connsiteX7" fmla="*/ 0 w 12740736"/>
              <a:gd name="connsiteY7" fmla="*/ 10669151 h 17641285"/>
              <a:gd name="connsiteX0" fmla="*/ 13149298 w 13149298"/>
              <a:gd name="connsiteY0" fmla="*/ 1142709 h 17587519"/>
              <a:gd name="connsiteX1" fmla="*/ 3675294 w 13149298"/>
              <a:gd name="connsiteY1" fmla="*/ 1174500 h 17587519"/>
              <a:gd name="connsiteX2" fmla="*/ 4998134 w 13149298"/>
              <a:gd name="connsiteY2" fmla="*/ 16907912 h 17587519"/>
              <a:gd name="connsiteX3" fmla="*/ 2311262 w 13149298"/>
              <a:gd name="connsiteY3" fmla="*/ 14237555 h 17587519"/>
              <a:gd name="connsiteX4" fmla="*/ 1394941 w 13149298"/>
              <a:gd name="connsiteY4" fmla="*/ 9920512 h 17587519"/>
              <a:gd name="connsiteX5" fmla="*/ 303633 w 13149298"/>
              <a:gd name="connsiteY5" fmla="*/ 10974719 h 17587519"/>
              <a:gd name="connsiteX6" fmla="*/ 195724 w 13149298"/>
              <a:gd name="connsiteY6" fmla="*/ 10281453 h 17587519"/>
              <a:gd name="connsiteX7" fmla="*/ 0 w 13149298"/>
              <a:gd name="connsiteY7" fmla="*/ 10615385 h 17587519"/>
              <a:gd name="connsiteX0" fmla="*/ 13149298 w 13149298"/>
              <a:gd name="connsiteY0" fmla="*/ 0 h 16169531"/>
              <a:gd name="connsiteX1" fmla="*/ 3305643 w 13149298"/>
              <a:gd name="connsiteY1" fmla="*/ 4195230 h 16169531"/>
              <a:gd name="connsiteX2" fmla="*/ 4998134 w 13149298"/>
              <a:gd name="connsiteY2" fmla="*/ 15765203 h 16169531"/>
              <a:gd name="connsiteX3" fmla="*/ 2311262 w 13149298"/>
              <a:gd name="connsiteY3" fmla="*/ 13094846 h 16169531"/>
              <a:gd name="connsiteX4" fmla="*/ 1394941 w 13149298"/>
              <a:gd name="connsiteY4" fmla="*/ 8777803 h 16169531"/>
              <a:gd name="connsiteX5" fmla="*/ 303633 w 13149298"/>
              <a:gd name="connsiteY5" fmla="*/ 9832010 h 16169531"/>
              <a:gd name="connsiteX6" fmla="*/ 195724 w 13149298"/>
              <a:gd name="connsiteY6" fmla="*/ 9138744 h 16169531"/>
              <a:gd name="connsiteX7" fmla="*/ 0 w 13149298"/>
              <a:gd name="connsiteY7" fmla="*/ 9472676 h 16169531"/>
              <a:gd name="connsiteX0" fmla="*/ 14374984 w 14374984"/>
              <a:gd name="connsiteY0" fmla="*/ 0 h 16441905"/>
              <a:gd name="connsiteX1" fmla="*/ 3305643 w 14374984"/>
              <a:gd name="connsiteY1" fmla="*/ 4467604 h 16441905"/>
              <a:gd name="connsiteX2" fmla="*/ 4998134 w 14374984"/>
              <a:gd name="connsiteY2" fmla="*/ 16037577 h 16441905"/>
              <a:gd name="connsiteX3" fmla="*/ 2311262 w 14374984"/>
              <a:gd name="connsiteY3" fmla="*/ 13367220 h 16441905"/>
              <a:gd name="connsiteX4" fmla="*/ 1394941 w 14374984"/>
              <a:gd name="connsiteY4" fmla="*/ 9050177 h 16441905"/>
              <a:gd name="connsiteX5" fmla="*/ 303633 w 14374984"/>
              <a:gd name="connsiteY5" fmla="*/ 10104384 h 16441905"/>
              <a:gd name="connsiteX6" fmla="*/ 195724 w 14374984"/>
              <a:gd name="connsiteY6" fmla="*/ 9411118 h 16441905"/>
              <a:gd name="connsiteX7" fmla="*/ 0 w 14374984"/>
              <a:gd name="connsiteY7" fmla="*/ 9745050 h 16441905"/>
              <a:gd name="connsiteX0" fmla="*/ 14686269 w 14686269"/>
              <a:gd name="connsiteY0" fmla="*/ 0 h 17881599"/>
              <a:gd name="connsiteX1" fmla="*/ 3305643 w 14686269"/>
              <a:gd name="connsiteY1" fmla="*/ 5907298 h 17881599"/>
              <a:gd name="connsiteX2" fmla="*/ 4998134 w 14686269"/>
              <a:gd name="connsiteY2" fmla="*/ 17477271 h 17881599"/>
              <a:gd name="connsiteX3" fmla="*/ 2311262 w 14686269"/>
              <a:gd name="connsiteY3" fmla="*/ 14806914 h 17881599"/>
              <a:gd name="connsiteX4" fmla="*/ 1394941 w 14686269"/>
              <a:gd name="connsiteY4" fmla="*/ 10489871 h 17881599"/>
              <a:gd name="connsiteX5" fmla="*/ 303633 w 14686269"/>
              <a:gd name="connsiteY5" fmla="*/ 11544078 h 17881599"/>
              <a:gd name="connsiteX6" fmla="*/ 195724 w 14686269"/>
              <a:gd name="connsiteY6" fmla="*/ 10850812 h 17881599"/>
              <a:gd name="connsiteX7" fmla="*/ 0 w 14686269"/>
              <a:gd name="connsiteY7" fmla="*/ 11184744 h 17881599"/>
              <a:gd name="connsiteX0" fmla="*/ 14686269 w 14686269"/>
              <a:gd name="connsiteY0" fmla="*/ 197211 h 18344531"/>
              <a:gd name="connsiteX1" fmla="*/ 13013847 w 14686269"/>
              <a:gd name="connsiteY1" fmla="*/ 2018892 h 18344531"/>
              <a:gd name="connsiteX2" fmla="*/ 4998134 w 14686269"/>
              <a:gd name="connsiteY2" fmla="*/ 17674482 h 18344531"/>
              <a:gd name="connsiteX3" fmla="*/ 2311262 w 14686269"/>
              <a:gd name="connsiteY3" fmla="*/ 15004125 h 18344531"/>
              <a:gd name="connsiteX4" fmla="*/ 1394941 w 14686269"/>
              <a:gd name="connsiteY4" fmla="*/ 10687082 h 18344531"/>
              <a:gd name="connsiteX5" fmla="*/ 303633 w 14686269"/>
              <a:gd name="connsiteY5" fmla="*/ 11741289 h 18344531"/>
              <a:gd name="connsiteX6" fmla="*/ 195724 w 14686269"/>
              <a:gd name="connsiteY6" fmla="*/ 11048023 h 18344531"/>
              <a:gd name="connsiteX7" fmla="*/ 0 w 14686269"/>
              <a:gd name="connsiteY7" fmla="*/ 11381955 h 18344531"/>
              <a:gd name="connsiteX0" fmla="*/ 14686269 w 14686269"/>
              <a:gd name="connsiteY0" fmla="*/ 0 h 14838691"/>
              <a:gd name="connsiteX1" fmla="*/ 13013847 w 14686269"/>
              <a:gd name="connsiteY1" fmla="*/ 1821681 h 14838691"/>
              <a:gd name="connsiteX2" fmla="*/ 3538985 w 14686269"/>
              <a:gd name="connsiteY2" fmla="*/ 7866343 h 14838691"/>
              <a:gd name="connsiteX3" fmla="*/ 2311262 w 14686269"/>
              <a:gd name="connsiteY3" fmla="*/ 14806914 h 14838691"/>
              <a:gd name="connsiteX4" fmla="*/ 1394941 w 14686269"/>
              <a:gd name="connsiteY4" fmla="*/ 10489871 h 14838691"/>
              <a:gd name="connsiteX5" fmla="*/ 303633 w 14686269"/>
              <a:gd name="connsiteY5" fmla="*/ 11544078 h 14838691"/>
              <a:gd name="connsiteX6" fmla="*/ 195724 w 14686269"/>
              <a:gd name="connsiteY6" fmla="*/ 10850812 h 14838691"/>
              <a:gd name="connsiteX7" fmla="*/ 0 w 14686269"/>
              <a:gd name="connsiteY7" fmla="*/ 11184744 h 14838691"/>
              <a:gd name="connsiteX0" fmla="*/ 14686269 w 14686269"/>
              <a:gd name="connsiteY0" fmla="*/ 0 h 14896074"/>
              <a:gd name="connsiteX1" fmla="*/ 13013847 w 14686269"/>
              <a:gd name="connsiteY1" fmla="*/ 1821681 h 14896074"/>
              <a:gd name="connsiteX2" fmla="*/ 3324976 w 14686269"/>
              <a:gd name="connsiteY2" fmla="*/ 5823534 h 14896074"/>
              <a:gd name="connsiteX3" fmla="*/ 2311262 w 14686269"/>
              <a:gd name="connsiteY3" fmla="*/ 14806914 h 14896074"/>
              <a:gd name="connsiteX4" fmla="*/ 1394941 w 14686269"/>
              <a:gd name="connsiteY4" fmla="*/ 10489871 h 14896074"/>
              <a:gd name="connsiteX5" fmla="*/ 303633 w 14686269"/>
              <a:gd name="connsiteY5" fmla="*/ 11544078 h 14896074"/>
              <a:gd name="connsiteX6" fmla="*/ 195724 w 14686269"/>
              <a:gd name="connsiteY6" fmla="*/ 10850812 h 14896074"/>
              <a:gd name="connsiteX7" fmla="*/ 0 w 14686269"/>
              <a:gd name="connsiteY7" fmla="*/ 11184744 h 14896074"/>
              <a:gd name="connsiteX0" fmla="*/ 14686269 w 14686269"/>
              <a:gd name="connsiteY0" fmla="*/ 0 h 16723592"/>
              <a:gd name="connsiteX1" fmla="*/ 13013847 w 14686269"/>
              <a:gd name="connsiteY1" fmla="*/ 1821681 h 16723592"/>
              <a:gd name="connsiteX2" fmla="*/ 3324976 w 14686269"/>
              <a:gd name="connsiteY2" fmla="*/ 5823534 h 16723592"/>
              <a:gd name="connsiteX3" fmla="*/ 4937730 w 14686269"/>
              <a:gd name="connsiteY3" fmla="*/ 16655170 h 16723592"/>
              <a:gd name="connsiteX4" fmla="*/ 1394941 w 14686269"/>
              <a:gd name="connsiteY4" fmla="*/ 10489871 h 16723592"/>
              <a:gd name="connsiteX5" fmla="*/ 303633 w 14686269"/>
              <a:gd name="connsiteY5" fmla="*/ 11544078 h 16723592"/>
              <a:gd name="connsiteX6" fmla="*/ 195724 w 14686269"/>
              <a:gd name="connsiteY6" fmla="*/ 10850812 h 16723592"/>
              <a:gd name="connsiteX7" fmla="*/ 0 w 14686269"/>
              <a:gd name="connsiteY7" fmla="*/ 11184744 h 16723592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4686269" h="16739533">
                <a:moveTo>
                  <a:pt x="14686269" y="0"/>
                </a:moveTo>
                <a:cubicBezTo>
                  <a:pt x="14663232" y="7088"/>
                  <a:pt x="14695667" y="571112"/>
                  <a:pt x="13013847" y="1821681"/>
                </a:cubicBezTo>
                <a:cubicBezTo>
                  <a:pt x="10539881" y="3661275"/>
                  <a:pt x="5399638" y="2959039"/>
                  <a:pt x="3461164" y="5667891"/>
                </a:cubicBezTo>
                <a:cubicBezTo>
                  <a:pt x="1580523" y="8295926"/>
                  <a:pt x="4854083" y="12680290"/>
                  <a:pt x="4937730" y="16655170"/>
                </a:cubicBezTo>
                <a:cubicBezTo>
                  <a:pt x="4956125" y="17529313"/>
                  <a:pt x="2167290" y="11341719"/>
                  <a:pt x="1394941" y="10489871"/>
                </a:cubicBezTo>
                <a:cubicBezTo>
                  <a:pt x="622592" y="9638023"/>
                  <a:pt x="503503" y="11483921"/>
                  <a:pt x="303633" y="11544078"/>
                </a:cubicBezTo>
                <a:cubicBezTo>
                  <a:pt x="103764" y="11604235"/>
                  <a:pt x="231694" y="11081901"/>
                  <a:pt x="195724" y="10850812"/>
                </a:cubicBezTo>
                <a:cubicBezTo>
                  <a:pt x="193756" y="10856059"/>
                  <a:pt x="0" y="11184744"/>
                  <a:pt x="0" y="11184744"/>
                </a:cubicBezTo>
              </a:path>
            </a:pathLst>
          </a:custGeom>
          <a:noFill/>
          <a:ln w="295275">
            <a:solidFill>
              <a:srgbClr val="00BC6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Espaço Reservado para Texto 12">
            <a:extLst>
              <a:ext uri="{FF2B5EF4-FFF2-40B4-BE49-F238E27FC236}">
                <a16:creationId xmlns:a16="http://schemas.microsoft.com/office/drawing/2014/main" id="{B5503FBD-D530-3E01-E47E-BECC4B33D75F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44658" y="4310299"/>
            <a:ext cx="17409186" cy="2810464"/>
          </a:xfrm>
          <a:prstGeom prst="rect">
            <a:avLst/>
          </a:prstGeom>
        </p:spPr>
        <p:txBody>
          <a:bodyPr/>
          <a:lstStyle>
            <a:lvl1pPr>
              <a:defRPr sz="6800" b="0" cap="none" spc="0">
                <a:ln>
                  <a:noFill/>
                </a:ln>
                <a:solidFill>
                  <a:schemeClr val="bg1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dirty="0" err="1"/>
              <a:t>Example</a:t>
            </a:r>
            <a:r>
              <a:rPr lang="pt-BR" dirty="0"/>
              <a:t> </a:t>
            </a:r>
            <a:r>
              <a:rPr lang="pt-BR" dirty="0" err="1"/>
              <a:t>Title</a:t>
            </a:r>
            <a:r>
              <a:rPr lang="pt-BR" dirty="0"/>
              <a:t> </a:t>
            </a:r>
            <a:r>
              <a:rPr lang="pt-BR" dirty="0" err="1"/>
              <a:t>Text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066728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YELLO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9">
            <a:extLst>
              <a:ext uri="{FF2B5EF4-FFF2-40B4-BE49-F238E27FC236}">
                <a16:creationId xmlns:a16="http://schemas.microsoft.com/office/drawing/2014/main" id="{C3340CB0-1C23-F57F-5ADC-F9605B44B579}"/>
              </a:ext>
            </a:extLst>
          </p:cNvPr>
          <p:cNvSpPr/>
          <p:nvPr userDrawn="1"/>
        </p:nvSpPr>
        <p:spPr>
          <a:xfrm>
            <a:off x="8071164" y="1965655"/>
            <a:ext cx="14687429" cy="16740855"/>
          </a:xfrm>
          <a:custGeom>
            <a:avLst/>
            <a:gdLst>
              <a:gd name="connsiteX0" fmla="*/ 462517 w 462517"/>
              <a:gd name="connsiteY0" fmla="*/ 0 h 520995"/>
              <a:gd name="connsiteX1" fmla="*/ 393405 w 462517"/>
              <a:gd name="connsiteY1" fmla="*/ 21265 h 520995"/>
              <a:gd name="connsiteX2" fmla="*/ 255182 w 462517"/>
              <a:gd name="connsiteY2" fmla="*/ 127591 h 520995"/>
              <a:gd name="connsiteX3" fmla="*/ 116958 w 462517"/>
              <a:gd name="connsiteY3" fmla="*/ 297711 h 520995"/>
              <a:gd name="connsiteX4" fmla="*/ 37214 w 462517"/>
              <a:gd name="connsiteY4" fmla="*/ 435935 h 520995"/>
              <a:gd name="connsiteX5" fmla="*/ 15949 w 462517"/>
              <a:gd name="connsiteY5" fmla="*/ 478465 h 520995"/>
              <a:gd name="connsiteX6" fmla="*/ 5317 w 462517"/>
              <a:gd name="connsiteY6" fmla="*/ 505046 h 520995"/>
              <a:gd name="connsiteX7" fmla="*/ 0 w 462517"/>
              <a:gd name="connsiteY7" fmla="*/ 520995 h 520995"/>
              <a:gd name="connsiteX0" fmla="*/ 4165087 w 4165087"/>
              <a:gd name="connsiteY0" fmla="*/ 0 h 1450385"/>
              <a:gd name="connsiteX1" fmla="*/ 393405 w 4165087"/>
              <a:gd name="connsiteY1" fmla="*/ 950655 h 1450385"/>
              <a:gd name="connsiteX2" fmla="*/ 255182 w 4165087"/>
              <a:gd name="connsiteY2" fmla="*/ 1056981 h 1450385"/>
              <a:gd name="connsiteX3" fmla="*/ 116958 w 4165087"/>
              <a:gd name="connsiteY3" fmla="*/ 1227101 h 1450385"/>
              <a:gd name="connsiteX4" fmla="*/ 37214 w 4165087"/>
              <a:gd name="connsiteY4" fmla="*/ 1365325 h 1450385"/>
              <a:gd name="connsiteX5" fmla="*/ 15949 w 4165087"/>
              <a:gd name="connsiteY5" fmla="*/ 1407855 h 1450385"/>
              <a:gd name="connsiteX6" fmla="*/ 5317 w 4165087"/>
              <a:gd name="connsiteY6" fmla="*/ 1434436 h 1450385"/>
              <a:gd name="connsiteX7" fmla="*/ 0 w 4165087"/>
              <a:gd name="connsiteY7" fmla="*/ 1450385 h 1450385"/>
              <a:gd name="connsiteX0" fmla="*/ 4165087 w 4165087"/>
              <a:gd name="connsiteY0" fmla="*/ 883143 h 2333528"/>
              <a:gd name="connsiteX1" fmla="*/ 1052972 w 4165087"/>
              <a:gd name="connsiteY1" fmla="*/ 19988 h 2333528"/>
              <a:gd name="connsiteX2" fmla="*/ 255182 w 4165087"/>
              <a:gd name="connsiteY2" fmla="*/ 1940124 h 2333528"/>
              <a:gd name="connsiteX3" fmla="*/ 116958 w 4165087"/>
              <a:gd name="connsiteY3" fmla="*/ 2110244 h 2333528"/>
              <a:gd name="connsiteX4" fmla="*/ 37214 w 4165087"/>
              <a:gd name="connsiteY4" fmla="*/ 2248468 h 2333528"/>
              <a:gd name="connsiteX5" fmla="*/ 15949 w 4165087"/>
              <a:gd name="connsiteY5" fmla="*/ 2290998 h 2333528"/>
              <a:gd name="connsiteX6" fmla="*/ 5317 w 4165087"/>
              <a:gd name="connsiteY6" fmla="*/ 2317579 h 2333528"/>
              <a:gd name="connsiteX7" fmla="*/ 0 w 4165087"/>
              <a:gd name="connsiteY7" fmla="*/ 2333528 h 2333528"/>
              <a:gd name="connsiteX0" fmla="*/ 7118149 w 7118149"/>
              <a:gd name="connsiteY0" fmla="*/ 883143 h 4597043"/>
              <a:gd name="connsiteX1" fmla="*/ 4006034 w 7118149"/>
              <a:gd name="connsiteY1" fmla="*/ 19988 h 4597043"/>
              <a:gd name="connsiteX2" fmla="*/ 3208244 w 7118149"/>
              <a:gd name="connsiteY2" fmla="*/ 1940124 h 4597043"/>
              <a:gd name="connsiteX3" fmla="*/ 3070020 w 7118149"/>
              <a:gd name="connsiteY3" fmla="*/ 2110244 h 4597043"/>
              <a:gd name="connsiteX4" fmla="*/ 2990276 w 7118149"/>
              <a:gd name="connsiteY4" fmla="*/ 2248468 h 4597043"/>
              <a:gd name="connsiteX5" fmla="*/ 2969011 w 7118149"/>
              <a:gd name="connsiteY5" fmla="*/ 2290998 h 4597043"/>
              <a:gd name="connsiteX6" fmla="*/ 2958379 w 7118149"/>
              <a:gd name="connsiteY6" fmla="*/ 2317579 h 4597043"/>
              <a:gd name="connsiteX7" fmla="*/ 0 w 7118149"/>
              <a:gd name="connsiteY7" fmla="*/ 4597043 h 4597043"/>
              <a:gd name="connsiteX0" fmla="*/ 13071476 w 13071476"/>
              <a:gd name="connsiteY0" fmla="*/ 35424 h 4799912"/>
              <a:gd name="connsiteX1" fmla="*/ 4006034 w 13071476"/>
              <a:gd name="connsiteY1" fmla="*/ 222857 h 4799912"/>
              <a:gd name="connsiteX2" fmla="*/ 3208244 w 13071476"/>
              <a:gd name="connsiteY2" fmla="*/ 2142993 h 4799912"/>
              <a:gd name="connsiteX3" fmla="*/ 3070020 w 13071476"/>
              <a:gd name="connsiteY3" fmla="*/ 2313113 h 4799912"/>
              <a:gd name="connsiteX4" fmla="*/ 2990276 w 13071476"/>
              <a:gd name="connsiteY4" fmla="*/ 2451337 h 4799912"/>
              <a:gd name="connsiteX5" fmla="*/ 2969011 w 13071476"/>
              <a:gd name="connsiteY5" fmla="*/ 2493867 h 4799912"/>
              <a:gd name="connsiteX6" fmla="*/ 2958379 w 13071476"/>
              <a:gd name="connsiteY6" fmla="*/ 2520448 h 4799912"/>
              <a:gd name="connsiteX7" fmla="*/ 0 w 13071476"/>
              <a:gd name="connsiteY7" fmla="*/ 4799912 h 4799912"/>
              <a:gd name="connsiteX0" fmla="*/ 13071476 w 13071476"/>
              <a:gd name="connsiteY0" fmla="*/ 35424 h 9329814"/>
              <a:gd name="connsiteX1" fmla="*/ 4006034 w 13071476"/>
              <a:gd name="connsiteY1" fmla="*/ 222857 h 9329814"/>
              <a:gd name="connsiteX2" fmla="*/ 3208244 w 13071476"/>
              <a:gd name="connsiteY2" fmla="*/ 2142993 h 9329814"/>
              <a:gd name="connsiteX3" fmla="*/ 3070020 w 13071476"/>
              <a:gd name="connsiteY3" fmla="*/ 2313113 h 9329814"/>
              <a:gd name="connsiteX4" fmla="*/ 2990276 w 13071476"/>
              <a:gd name="connsiteY4" fmla="*/ 2451337 h 9329814"/>
              <a:gd name="connsiteX5" fmla="*/ 2969011 w 13071476"/>
              <a:gd name="connsiteY5" fmla="*/ 2493867 h 9329814"/>
              <a:gd name="connsiteX6" fmla="*/ 526464 w 13071476"/>
              <a:gd name="connsiteY6" fmla="*/ 9329810 h 9329814"/>
              <a:gd name="connsiteX7" fmla="*/ 0 w 13071476"/>
              <a:gd name="connsiteY7" fmla="*/ 4799912 h 9329814"/>
              <a:gd name="connsiteX0" fmla="*/ 12740736 w 12740736"/>
              <a:gd name="connsiteY0" fmla="*/ 35424 h 9663742"/>
              <a:gd name="connsiteX1" fmla="*/ 3675294 w 12740736"/>
              <a:gd name="connsiteY1" fmla="*/ 222857 h 9663742"/>
              <a:gd name="connsiteX2" fmla="*/ 2877504 w 12740736"/>
              <a:gd name="connsiteY2" fmla="*/ 2142993 h 9663742"/>
              <a:gd name="connsiteX3" fmla="*/ 2739280 w 12740736"/>
              <a:gd name="connsiteY3" fmla="*/ 2313113 h 9663742"/>
              <a:gd name="connsiteX4" fmla="*/ 2659536 w 12740736"/>
              <a:gd name="connsiteY4" fmla="*/ 2451337 h 9663742"/>
              <a:gd name="connsiteX5" fmla="*/ 2638271 w 12740736"/>
              <a:gd name="connsiteY5" fmla="*/ 2493867 h 9663742"/>
              <a:gd name="connsiteX6" fmla="*/ 195724 w 12740736"/>
              <a:gd name="connsiteY6" fmla="*/ 9329810 h 9663742"/>
              <a:gd name="connsiteX7" fmla="*/ 0 w 12740736"/>
              <a:gd name="connsiteY7" fmla="*/ 9663742 h 9663742"/>
              <a:gd name="connsiteX0" fmla="*/ 12740736 w 12740736"/>
              <a:gd name="connsiteY0" fmla="*/ 35424 h 10023076"/>
              <a:gd name="connsiteX1" fmla="*/ 3675294 w 12740736"/>
              <a:gd name="connsiteY1" fmla="*/ 222857 h 10023076"/>
              <a:gd name="connsiteX2" fmla="*/ 2877504 w 12740736"/>
              <a:gd name="connsiteY2" fmla="*/ 2142993 h 10023076"/>
              <a:gd name="connsiteX3" fmla="*/ 2739280 w 12740736"/>
              <a:gd name="connsiteY3" fmla="*/ 2313113 h 10023076"/>
              <a:gd name="connsiteX4" fmla="*/ 2659536 w 12740736"/>
              <a:gd name="connsiteY4" fmla="*/ 2451337 h 10023076"/>
              <a:gd name="connsiteX5" fmla="*/ 303633 w 12740736"/>
              <a:gd name="connsiteY5" fmla="*/ 10023076 h 10023076"/>
              <a:gd name="connsiteX6" fmla="*/ 195724 w 12740736"/>
              <a:gd name="connsiteY6" fmla="*/ 9329810 h 10023076"/>
              <a:gd name="connsiteX7" fmla="*/ 0 w 12740736"/>
              <a:gd name="connsiteY7" fmla="*/ 9663742 h 10023076"/>
              <a:gd name="connsiteX0" fmla="*/ 12740736 w 12740736"/>
              <a:gd name="connsiteY0" fmla="*/ 35424 h 10027863"/>
              <a:gd name="connsiteX1" fmla="*/ 3675294 w 12740736"/>
              <a:gd name="connsiteY1" fmla="*/ 222857 h 10027863"/>
              <a:gd name="connsiteX2" fmla="*/ 2877504 w 12740736"/>
              <a:gd name="connsiteY2" fmla="*/ 2142993 h 10027863"/>
              <a:gd name="connsiteX3" fmla="*/ 2739280 w 12740736"/>
              <a:gd name="connsiteY3" fmla="*/ 2313113 h 10027863"/>
              <a:gd name="connsiteX4" fmla="*/ 1394941 w 12740736"/>
              <a:gd name="connsiteY4" fmla="*/ 8968869 h 10027863"/>
              <a:gd name="connsiteX5" fmla="*/ 303633 w 12740736"/>
              <a:gd name="connsiteY5" fmla="*/ 10023076 h 10027863"/>
              <a:gd name="connsiteX6" fmla="*/ 195724 w 12740736"/>
              <a:gd name="connsiteY6" fmla="*/ 9329810 h 10027863"/>
              <a:gd name="connsiteX7" fmla="*/ 0 w 12740736"/>
              <a:gd name="connsiteY7" fmla="*/ 9663742 h 10027863"/>
              <a:gd name="connsiteX0" fmla="*/ 12740736 w 12740736"/>
              <a:gd name="connsiteY0" fmla="*/ 35424 h 10117948"/>
              <a:gd name="connsiteX1" fmla="*/ 3675294 w 12740736"/>
              <a:gd name="connsiteY1" fmla="*/ 222857 h 10117948"/>
              <a:gd name="connsiteX2" fmla="*/ 2877504 w 12740736"/>
              <a:gd name="connsiteY2" fmla="*/ 2142993 h 10117948"/>
              <a:gd name="connsiteX3" fmla="*/ 3517493 w 12740736"/>
              <a:gd name="connsiteY3" fmla="*/ 9764500 h 10117948"/>
              <a:gd name="connsiteX4" fmla="*/ 1394941 w 12740736"/>
              <a:gd name="connsiteY4" fmla="*/ 8968869 h 10117948"/>
              <a:gd name="connsiteX5" fmla="*/ 303633 w 12740736"/>
              <a:gd name="connsiteY5" fmla="*/ 10023076 h 10117948"/>
              <a:gd name="connsiteX6" fmla="*/ 195724 w 12740736"/>
              <a:gd name="connsiteY6" fmla="*/ 9329810 h 10117948"/>
              <a:gd name="connsiteX7" fmla="*/ 0 w 12740736"/>
              <a:gd name="connsiteY7" fmla="*/ 9663742 h 10117948"/>
              <a:gd name="connsiteX0" fmla="*/ 12740736 w 12740736"/>
              <a:gd name="connsiteY0" fmla="*/ 457788 h 10450227"/>
              <a:gd name="connsiteX1" fmla="*/ 3675294 w 12740736"/>
              <a:gd name="connsiteY1" fmla="*/ 645221 h 10450227"/>
              <a:gd name="connsiteX2" fmla="*/ 2682951 w 12740736"/>
              <a:gd name="connsiteY2" fmla="*/ 8479774 h 10450227"/>
              <a:gd name="connsiteX3" fmla="*/ 3517493 w 12740736"/>
              <a:gd name="connsiteY3" fmla="*/ 10186864 h 10450227"/>
              <a:gd name="connsiteX4" fmla="*/ 1394941 w 12740736"/>
              <a:gd name="connsiteY4" fmla="*/ 9391233 h 10450227"/>
              <a:gd name="connsiteX5" fmla="*/ 303633 w 12740736"/>
              <a:gd name="connsiteY5" fmla="*/ 10445440 h 10450227"/>
              <a:gd name="connsiteX6" fmla="*/ 195724 w 12740736"/>
              <a:gd name="connsiteY6" fmla="*/ 9752174 h 10450227"/>
              <a:gd name="connsiteX7" fmla="*/ 0 w 12740736"/>
              <a:gd name="connsiteY7" fmla="*/ 10086106 h 10450227"/>
              <a:gd name="connsiteX0" fmla="*/ 12740736 w 12740736"/>
              <a:gd name="connsiteY0" fmla="*/ 457788 h 12449497"/>
              <a:gd name="connsiteX1" fmla="*/ 3675294 w 12740736"/>
              <a:gd name="connsiteY1" fmla="*/ 645221 h 12449497"/>
              <a:gd name="connsiteX2" fmla="*/ 2682951 w 12740736"/>
              <a:gd name="connsiteY2" fmla="*/ 8479774 h 12449497"/>
              <a:gd name="connsiteX3" fmla="*/ 4354071 w 12740736"/>
              <a:gd name="connsiteY3" fmla="*/ 12443681 h 12449497"/>
              <a:gd name="connsiteX4" fmla="*/ 1394941 w 12740736"/>
              <a:gd name="connsiteY4" fmla="*/ 9391233 h 12449497"/>
              <a:gd name="connsiteX5" fmla="*/ 303633 w 12740736"/>
              <a:gd name="connsiteY5" fmla="*/ 10445440 h 12449497"/>
              <a:gd name="connsiteX6" fmla="*/ 195724 w 12740736"/>
              <a:gd name="connsiteY6" fmla="*/ 9752174 h 12449497"/>
              <a:gd name="connsiteX7" fmla="*/ 0 w 12740736"/>
              <a:gd name="connsiteY7" fmla="*/ 10086106 h 12449497"/>
              <a:gd name="connsiteX0" fmla="*/ 12740736 w 12740736"/>
              <a:gd name="connsiteY0" fmla="*/ 457788 h 13712570"/>
              <a:gd name="connsiteX1" fmla="*/ 3675294 w 12740736"/>
              <a:gd name="connsiteY1" fmla="*/ 645221 h 13712570"/>
              <a:gd name="connsiteX2" fmla="*/ 2682951 w 12740736"/>
              <a:gd name="connsiteY2" fmla="*/ 8479774 h 13712570"/>
              <a:gd name="connsiteX3" fmla="*/ 2311262 w 12740736"/>
              <a:gd name="connsiteY3" fmla="*/ 13708276 h 13712570"/>
              <a:gd name="connsiteX4" fmla="*/ 1394941 w 12740736"/>
              <a:gd name="connsiteY4" fmla="*/ 9391233 h 13712570"/>
              <a:gd name="connsiteX5" fmla="*/ 303633 w 12740736"/>
              <a:gd name="connsiteY5" fmla="*/ 10445440 h 13712570"/>
              <a:gd name="connsiteX6" fmla="*/ 195724 w 12740736"/>
              <a:gd name="connsiteY6" fmla="*/ 9752174 h 13712570"/>
              <a:gd name="connsiteX7" fmla="*/ 0 w 12740736"/>
              <a:gd name="connsiteY7" fmla="*/ 10086106 h 13712570"/>
              <a:gd name="connsiteX0" fmla="*/ 12740736 w 12740736"/>
              <a:gd name="connsiteY0" fmla="*/ 1040833 h 17636939"/>
              <a:gd name="connsiteX1" fmla="*/ 3675294 w 12740736"/>
              <a:gd name="connsiteY1" fmla="*/ 1228266 h 17636939"/>
              <a:gd name="connsiteX2" fmla="*/ 4998134 w 12740736"/>
              <a:gd name="connsiteY2" fmla="*/ 16961678 h 17636939"/>
              <a:gd name="connsiteX3" fmla="*/ 2311262 w 12740736"/>
              <a:gd name="connsiteY3" fmla="*/ 14291321 h 17636939"/>
              <a:gd name="connsiteX4" fmla="*/ 1394941 w 12740736"/>
              <a:gd name="connsiteY4" fmla="*/ 9974278 h 17636939"/>
              <a:gd name="connsiteX5" fmla="*/ 303633 w 12740736"/>
              <a:gd name="connsiteY5" fmla="*/ 11028485 h 17636939"/>
              <a:gd name="connsiteX6" fmla="*/ 195724 w 12740736"/>
              <a:gd name="connsiteY6" fmla="*/ 10335219 h 17636939"/>
              <a:gd name="connsiteX7" fmla="*/ 0 w 12740736"/>
              <a:gd name="connsiteY7" fmla="*/ 10669151 h 17636939"/>
              <a:gd name="connsiteX0" fmla="*/ 12740736 w 12740736"/>
              <a:gd name="connsiteY0" fmla="*/ 1040833 h 17641285"/>
              <a:gd name="connsiteX1" fmla="*/ 3675294 w 12740736"/>
              <a:gd name="connsiteY1" fmla="*/ 1228266 h 17641285"/>
              <a:gd name="connsiteX2" fmla="*/ 4998134 w 12740736"/>
              <a:gd name="connsiteY2" fmla="*/ 16961678 h 17641285"/>
              <a:gd name="connsiteX3" fmla="*/ 2311262 w 12740736"/>
              <a:gd name="connsiteY3" fmla="*/ 14291321 h 17641285"/>
              <a:gd name="connsiteX4" fmla="*/ 1394941 w 12740736"/>
              <a:gd name="connsiteY4" fmla="*/ 9974278 h 17641285"/>
              <a:gd name="connsiteX5" fmla="*/ 303633 w 12740736"/>
              <a:gd name="connsiteY5" fmla="*/ 11028485 h 17641285"/>
              <a:gd name="connsiteX6" fmla="*/ 195724 w 12740736"/>
              <a:gd name="connsiteY6" fmla="*/ 10335219 h 17641285"/>
              <a:gd name="connsiteX7" fmla="*/ 0 w 12740736"/>
              <a:gd name="connsiteY7" fmla="*/ 10669151 h 17641285"/>
              <a:gd name="connsiteX0" fmla="*/ 13149298 w 13149298"/>
              <a:gd name="connsiteY0" fmla="*/ 1142709 h 17587519"/>
              <a:gd name="connsiteX1" fmla="*/ 3675294 w 13149298"/>
              <a:gd name="connsiteY1" fmla="*/ 1174500 h 17587519"/>
              <a:gd name="connsiteX2" fmla="*/ 4998134 w 13149298"/>
              <a:gd name="connsiteY2" fmla="*/ 16907912 h 17587519"/>
              <a:gd name="connsiteX3" fmla="*/ 2311262 w 13149298"/>
              <a:gd name="connsiteY3" fmla="*/ 14237555 h 17587519"/>
              <a:gd name="connsiteX4" fmla="*/ 1394941 w 13149298"/>
              <a:gd name="connsiteY4" fmla="*/ 9920512 h 17587519"/>
              <a:gd name="connsiteX5" fmla="*/ 303633 w 13149298"/>
              <a:gd name="connsiteY5" fmla="*/ 10974719 h 17587519"/>
              <a:gd name="connsiteX6" fmla="*/ 195724 w 13149298"/>
              <a:gd name="connsiteY6" fmla="*/ 10281453 h 17587519"/>
              <a:gd name="connsiteX7" fmla="*/ 0 w 13149298"/>
              <a:gd name="connsiteY7" fmla="*/ 10615385 h 17587519"/>
              <a:gd name="connsiteX0" fmla="*/ 13149298 w 13149298"/>
              <a:gd name="connsiteY0" fmla="*/ 0 h 16169531"/>
              <a:gd name="connsiteX1" fmla="*/ 3305643 w 13149298"/>
              <a:gd name="connsiteY1" fmla="*/ 4195230 h 16169531"/>
              <a:gd name="connsiteX2" fmla="*/ 4998134 w 13149298"/>
              <a:gd name="connsiteY2" fmla="*/ 15765203 h 16169531"/>
              <a:gd name="connsiteX3" fmla="*/ 2311262 w 13149298"/>
              <a:gd name="connsiteY3" fmla="*/ 13094846 h 16169531"/>
              <a:gd name="connsiteX4" fmla="*/ 1394941 w 13149298"/>
              <a:gd name="connsiteY4" fmla="*/ 8777803 h 16169531"/>
              <a:gd name="connsiteX5" fmla="*/ 303633 w 13149298"/>
              <a:gd name="connsiteY5" fmla="*/ 9832010 h 16169531"/>
              <a:gd name="connsiteX6" fmla="*/ 195724 w 13149298"/>
              <a:gd name="connsiteY6" fmla="*/ 9138744 h 16169531"/>
              <a:gd name="connsiteX7" fmla="*/ 0 w 13149298"/>
              <a:gd name="connsiteY7" fmla="*/ 9472676 h 16169531"/>
              <a:gd name="connsiteX0" fmla="*/ 14374984 w 14374984"/>
              <a:gd name="connsiteY0" fmla="*/ 0 h 16441905"/>
              <a:gd name="connsiteX1" fmla="*/ 3305643 w 14374984"/>
              <a:gd name="connsiteY1" fmla="*/ 4467604 h 16441905"/>
              <a:gd name="connsiteX2" fmla="*/ 4998134 w 14374984"/>
              <a:gd name="connsiteY2" fmla="*/ 16037577 h 16441905"/>
              <a:gd name="connsiteX3" fmla="*/ 2311262 w 14374984"/>
              <a:gd name="connsiteY3" fmla="*/ 13367220 h 16441905"/>
              <a:gd name="connsiteX4" fmla="*/ 1394941 w 14374984"/>
              <a:gd name="connsiteY4" fmla="*/ 9050177 h 16441905"/>
              <a:gd name="connsiteX5" fmla="*/ 303633 w 14374984"/>
              <a:gd name="connsiteY5" fmla="*/ 10104384 h 16441905"/>
              <a:gd name="connsiteX6" fmla="*/ 195724 w 14374984"/>
              <a:gd name="connsiteY6" fmla="*/ 9411118 h 16441905"/>
              <a:gd name="connsiteX7" fmla="*/ 0 w 14374984"/>
              <a:gd name="connsiteY7" fmla="*/ 9745050 h 16441905"/>
              <a:gd name="connsiteX0" fmla="*/ 14686269 w 14686269"/>
              <a:gd name="connsiteY0" fmla="*/ 0 h 17881599"/>
              <a:gd name="connsiteX1" fmla="*/ 3305643 w 14686269"/>
              <a:gd name="connsiteY1" fmla="*/ 5907298 h 17881599"/>
              <a:gd name="connsiteX2" fmla="*/ 4998134 w 14686269"/>
              <a:gd name="connsiteY2" fmla="*/ 17477271 h 17881599"/>
              <a:gd name="connsiteX3" fmla="*/ 2311262 w 14686269"/>
              <a:gd name="connsiteY3" fmla="*/ 14806914 h 17881599"/>
              <a:gd name="connsiteX4" fmla="*/ 1394941 w 14686269"/>
              <a:gd name="connsiteY4" fmla="*/ 10489871 h 17881599"/>
              <a:gd name="connsiteX5" fmla="*/ 303633 w 14686269"/>
              <a:gd name="connsiteY5" fmla="*/ 11544078 h 17881599"/>
              <a:gd name="connsiteX6" fmla="*/ 195724 w 14686269"/>
              <a:gd name="connsiteY6" fmla="*/ 10850812 h 17881599"/>
              <a:gd name="connsiteX7" fmla="*/ 0 w 14686269"/>
              <a:gd name="connsiteY7" fmla="*/ 11184744 h 17881599"/>
              <a:gd name="connsiteX0" fmla="*/ 14686269 w 14686269"/>
              <a:gd name="connsiteY0" fmla="*/ 197211 h 18344531"/>
              <a:gd name="connsiteX1" fmla="*/ 13013847 w 14686269"/>
              <a:gd name="connsiteY1" fmla="*/ 2018892 h 18344531"/>
              <a:gd name="connsiteX2" fmla="*/ 4998134 w 14686269"/>
              <a:gd name="connsiteY2" fmla="*/ 17674482 h 18344531"/>
              <a:gd name="connsiteX3" fmla="*/ 2311262 w 14686269"/>
              <a:gd name="connsiteY3" fmla="*/ 15004125 h 18344531"/>
              <a:gd name="connsiteX4" fmla="*/ 1394941 w 14686269"/>
              <a:gd name="connsiteY4" fmla="*/ 10687082 h 18344531"/>
              <a:gd name="connsiteX5" fmla="*/ 303633 w 14686269"/>
              <a:gd name="connsiteY5" fmla="*/ 11741289 h 18344531"/>
              <a:gd name="connsiteX6" fmla="*/ 195724 w 14686269"/>
              <a:gd name="connsiteY6" fmla="*/ 11048023 h 18344531"/>
              <a:gd name="connsiteX7" fmla="*/ 0 w 14686269"/>
              <a:gd name="connsiteY7" fmla="*/ 11381955 h 18344531"/>
              <a:gd name="connsiteX0" fmla="*/ 14686269 w 14686269"/>
              <a:gd name="connsiteY0" fmla="*/ 0 h 14838691"/>
              <a:gd name="connsiteX1" fmla="*/ 13013847 w 14686269"/>
              <a:gd name="connsiteY1" fmla="*/ 1821681 h 14838691"/>
              <a:gd name="connsiteX2" fmla="*/ 3538985 w 14686269"/>
              <a:gd name="connsiteY2" fmla="*/ 7866343 h 14838691"/>
              <a:gd name="connsiteX3" fmla="*/ 2311262 w 14686269"/>
              <a:gd name="connsiteY3" fmla="*/ 14806914 h 14838691"/>
              <a:gd name="connsiteX4" fmla="*/ 1394941 w 14686269"/>
              <a:gd name="connsiteY4" fmla="*/ 10489871 h 14838691"/>
              <a:gd name="connsiteX5" fmla="*/ 303633 w 14686269"/>
              <a:gd name="connsiteY5" fmla="*/ 11544078 h 14838691"/>
              <a:gd name="connsiteX6" fmla="*/ 195724 w 14686269"/>
              <a:gd name="connsiteY6" fmla="*/ 10850812 h 14838691"/>
              <a:gd name="connsiteX7" fmla="*/ 0 w 14686269"/>
              <a:gd name="connsiteY7" fmla="*/ 11184744 h 14838691"/>
              <a:gd name="connsiteX0" fmla="*/ 14686269 w 14686269"/>
              <a:gd name="connsiteY0" fmla="*/ 0 h 14896074"/>
              <a:gd name="connsiteX1" fmla="*/ 13013847 w 14686269"/>
              <a:gd name="connsiteY1" fmla="*/ 1821681 h 14896074"/>
              <a:gd name="connsiteX2" fmla="*/ 3324976 w 14686269"/>
              <a:gd name="connsiteY2" fmla="*/ 5823534 h 14896074"/>
              <a:gd name="connsiteX3" fmla="*/ 2311262 w 14686269"/>
              <a:gd name="connsiteY3" fmla="*/ 14806914 h 14896074"/>
              <a:gd name="connsiteX4" fmla="*/ 1394941 w 14686269"/>
              <a:gd name="connsiteY4" fmla="*/ 10489871 h 14896074"/>
              <a:gd name="connsiteX5" fmla="*/ 303633 w 14686269"/>
              <a:gd name="connsiteY5" fmla="*/ 11544078 h 14896074"/>
              <a:gd name="connsiteX6" fmla="*/ 195724 w 14686269"/>
              <a:gd name="connsiteY6" fmla="*/ 10850812 h 14896074"/>
              <a:gd name="connsiteX7" fmla="*/ 0 w 14686269"/>
              <a:gd name="connsiteY7" fmla="*/ 11184744 h 14896074"/>
              <a:gd name="connsiteX0" fmla="*/ 14686269 w 14686269"/>
              <a:gd name="connsiteY0" fmla="*/ 0 h 16723592"/>
              <a:gd name="connsiteX1" fmla="*/ 13013847 w 14686269"/>
              <a:gd name="connsiteY1" fmla="*/ 1821681 h 16723592"/>
              <a:gd name="connsiteX2" fmla="*/ 3324976 w 14686269"/>
              <a:gd name="connsiteY2" fmla="*/ 5823534 h 16723592"/>
              <a:gd name="connsiteX3" fmla="*/ 4937730 w 14686269"/>
              <a:gd name="connsiteY3" fmla="*/ 16655170 h 16723592"/>
              <a:gd name="connsiteX4" fmla="*/ 1394941 w 14686269"/>
              <a:gd name="connsiteY4" fmla="*/ 10489871 h 16723592"/>
              <a:gd name="connsiteX5" fmla="*/ 303633 w 14686269"/>
              <a:gd name="connsiteY5" fmla="*/ 11544078 h 16723592"/>
              <a:gd name="connsiteX6" fmla="*/ 195724 w 14686269"/>
              <a:gd name="connsiteY6" fmla="*/ 10850812 h 16723592"/>
              <a:gd name="connsiteX7" fmla="*/ 0 w 14686269"/>
              <a:gd name="connsiteY7" fmla="*/ 11184744 h 16723592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4686269" h="16739533">
                <a:moveTo>
                  <a:pt x="14686269" y="0"/>
                </a:moveTo>
                <a:cubicBezTo>
                  <a:pt x="14663232" y="7088"/>
                  <a:pt x="14695667" y="571112"/>
                  <a:pt x="13013847" y="1821681"/>
                </a:cubicBezTo>
                <a:cubicBezTo>
                  <a:pt x="10539881" y="3661275"/>
                  <a:pt x="5399638" y="2959039"/>
                  <a:pt x="3461164" y="5667891"/>
                </a:cubicBezTo>
                <a:cubicBezTo>
                  <a:pt x="1580523" y="8295926"/>
                  <a:pt x="4854083" y="12680290"/>
                  <a:pt x="4937730" y="16655170"/>
                </a:cubicBezTo>
                <a:cubicBezTo>
                  <a:pt x="4956125" y="17529313"/>
                  <a:pt x="2167290" y="11341719"/>
                  <a:pt x="1394941" y="10489871"/>
                </a:cubicBezTo>
                <a:cubicBezTo>
                  <a:pt x="622592" y="9638023"/>
                  <a:pt x="503503" y="11483921"/>
                  <a:pt x="303633" y="11544078"/>
                </a:cubicBezTo>
                <a:cubicBezTo>
                  <a:pt x="103764" y="11604235"/>
                  <a:pt x="231694" y="11081901"/>
                  <a:pt x="195724" y="10850812"/>
                </a:cubicBezTo>
                <a:cubicBezTo>
                  <a:pt x="193756" y="10856059"/>
                  <a:pt x="0" y="11184744"/>
                  <a:pt x="0" y="11184744"/>
                </a:cubicBezTo>
              </a:path>
            </a:pathLst>
          </a:custGeom>
          <a:noFill/>
          <a:ln w="295275">
            <a:solidFill>
              <a:srgbClr val="FFD5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" name="Espaço Reservado para Texto 12">
            <a:extLst>
              <a:ext uri="{FF2B5EF4-FFF2-40B4-BE49-F238E27FC236}">
                <a16:creationId xmlns:a16="http://schemas.microsoft.com/office/drawing/2014/main" id="{F7F0347A-6BD2-D4CD-5782-E955C4C56B3F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44658" y="4310299"/>
            <a:ext cx="17409186" cy="2810464"/>
          </a:xfrm>
          <a:prstGeom prst="rect">
            <a:avLst/>
          </a:prstGeom>
        </p:spPr>
        <p:txBody>
          <a:bodyPr/>
          <a:lstStyle>
            <a:lvl1pPr>
              <a:defRPr sz="6800" b="0" cap="none" spc="0">
                <a:ln>
                  <a:noFill/>
                </a:ln>
                <a:solidFill>
                  <a:schemeClr val="bg1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dirty="0" err="1"/>
              <a:t>Example</a:t>
            </a:r>
            <a:r>
              <a:rPr lang="pt-BR" dirty="0"/>
              <a:t> </a:t>
            </a:r>
            <a:r>
              <a:rPr lang="pt-BR" dirty="0" err="1"/>
              <a:t>Title</a:t>
            </a:r>
            <a:r>
              <a:rPr lang="pt-BR" dirty="0"/>
              <a:t> </a:t>
            </a:r>
            <a:r>
              <a:rPr lang="pt-BR" dirty="0" err="1"/>
              <a:t>Text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42534811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LL COLOU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6" descr="A rainbow colored lines on a black background&#10;&#10;Description automatically generated">
            <a:extLst>
              <a:ext uri="{FF2B5EF4-FFF2-40B4-BE49-F238E27FC236}">
                <a16:creationId xmlns:a16="http://schemas.microsoft.com/office/drawing/2014/main" id="{F07AC103-5CE6-0042-F2D7-D6CEF210F6B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8886303">
            <a:off x="8704738" y="4748898"/>
            <a:ext cx="17064523" cy="13931584"/>
          </a:xfrm>
          <a:prstGeom prst="rect">
            <a:avLst/>
          </a:prstGeom>
        </p:spPr>
      </p:pic>
      <p:sp>
        <p:nvSpPr>
          <p:cNvPr id="15" name="Espaço Reservado para Texto 12">
            <a:extLst>
              <a:ext uri="{FF2B5EF4-FFF2-40B4-BE49-F238E27FC236}">
                <a16:creationId xmlns:a16="http://schemas.microsoft.com/office/drawing/2014/main" id="{55CBB6D1-27F8-4ACE-C5F5-35CB54A925B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44658" y="4310299"/>
            <a:ext cx="17409186" cy="2810464"/>
          </a:xfrm>
          <a:prstGeom prst="rect">
            <a:avLst/>
          </a:prstGeom>
        </p:spPr>
        <p:txBody>
          <a:bodyPr/>
          <a:lstStyle>
            <a:lvl1pPr>
              <a:defRPr sz="6800" b="0" cap="none" spc="0">
                <a:ln>
                  <a:noFill/>
                </a:ln>
                <a:solidFill>
                  <a:srgbClr val="1F355E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dirty="0" err="1"/>
              <a:t>Example</a:t>
            </a:r>
            <a:r>
              <a:rPr lang="pt-BR" dirty="0"/>
              <a:t> </a:t>
            </a:r>
            <a:r>
              <a:rPr lang="pt-BR" dirty="0" err="1"/>
              <a:t>Title</a:t>
            </a:r>
            <a:r>
              <a:rPr lang="pt-BR" dirty="0"/>
              <a:t> </a:t>
            </a:r>
            <a:r>
              <a:rPr lang="pt-BR" dirty="0" err="1"/>
              <a:t>Text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6653402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URP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9">
            <a:extLst>
              <a:ext uri="{FF2B5EF4-FFF2-40B4-BE49-F238E27FC236}">
                <a16:creationId xmlns:a16="http://schemas.microsoft.com/office/drawing/2014/main" id="{07552C41-DCD9-EDC6-5C46-BB088DE2D5CF}"/>
              </a:ext>
            </a:extLst>
          </p:cNvPr>
          <p:cNvSpPr/>
          <p:nvPr userDrawn="1"/>
        </p:nvSpPr>
        <p:spPr>
          <a:xfrm>
            <a:off x="8071164" y="1965655"/>
            <a:ext cx="14687429" cy="16740855"/>
          </a:xfrm>
          <a:custGeom>
            <a:avLst/>
            <a:gdLst>
              <a:gd name="connsiteX0" fmla="*/ 462517 w 462517"/>
              <a:gd name="connsiteY0" fmla="*/ 0 h 520995"/>
              <a:gd name="connsiteX1" fmla="*/ 393405 w 462517"/>
              <a:gd name="connsiteY1" fmla="*/ 21265 h 520995"/>
              <a:gd name="connsiteX2" fmla="*/ 255182 w 462517"/>
              <a:gd name="connsiteY2" fmla="*/ 127591 h 520995"/>
              <a:gd name="connsiteX3" fmla="*/ 116958 w 462517"/>
              <a:gd name="connsiteY3" fmla="*/ 297711 h 520995"/>
              <a:gd name="connsiteX4" fmla="*/ 37214 w 462517"/>
              <a:gd name="connsiteY4" fmla="*/ 435935 h 520995"/>
              <a:gd name="connsiteX5" fmla="*/ 15949 w 462517"/>
              <a:gd name="connsiteY5" fmla="*/ 478465 h 520995"/>
              <a:gd name="connsiteX6" fmla="*/ 5317 w 462517"/>
              <a:gd name="connsiteY6" fmla="*/ 505046 h 520995"/>
              <a:gd name="connsiteX7" fmla="*/ 0 w 462517"/>
              <a:gd name="connsiteY7" fmla="*/ 520995 h 520995"/>
              <a:gd name="connsiteX0" fmla="*/ 4165087 w 4165087"/>
              <a:gd name="connsiteY0" fmla="*/ 0 h 1450385"/>
              <a:gd name="connsiteX1" fmla="*/ 393405 w 4165087"/>
              <a:gd name="connsiteY1" fmla="*/ 950655 h 1450385"/>
              <a:gd name="connsiteX2" fmla="*/ 255182 w 4165087"/>
              <a:gd name="connsiteY2" fmla="*/ 1056981 h 1450385"/>
              <a:gd name="connsiteX3" fmla="*/ 116958 w 4165087"/>
              <a:gd name="connsiteY3" fmla="*/ 1227101 h 1450385"/>
              <a:gd name="connsiteX4" fmla="*/ 37214 w 4165087"/>
              <a:gd name="connsiteY4" fmla="*/ 1365325 h 1450385"/>
              <a:gd name="connsiteX5" fmla="*/ 15949 w 4165087"/>
              <a:gd name="connsiteY5" fmla="*/ 1407855 h 1450385"/>
              <a:gd name="connsiteX6" fmla="*/ 5317 w 4165087"/>
              <a:gd name="connsiteY6" fmla="*/ 1434436 h 1450385"/>
              <a:gd name="connsiteX7" fmla="*/ 0 w 4165087"/>
              <a:gd name="connsiteY7" fmla="*/ 1450385 h 1450385"/>
              <a:gd name="connsiteX0" fmla="*/ 4165087 w 4165087"/>
              <a:gd name="connsiteY0" fmla="*/ 883143 h 2333528"/>
              <a:gd name="connsiteX1" fmla="*/ 1052972 w 4165087"/>
              <a:gd name="connsiteY1" fmla="*/ 19988 h 2333528"/>
              <a:gd name="connsiteX2" fmla="*/ 255182 w 4165087"/>
              <a:gd name="connsiteY2" fmla="*/ 1940124 h 2333528"/>
              <a:gd name="connsiteX3" fmla="*/ 116958 w 4165087"/>
              <a:gd name="connsiteY3" fmla="*/ 2110244 h 2333528"/>
              <a:gd name="connsiteX4" fmla="*/ 37214 w 4165087"/>
              <a:gd name="connsiteY4" fmla="*/ 2248468 h 2333528"/>
              <a:gd name="connsiteX5" fmla="*/ 15949 w 4165087"/>
              <a:gd name="connsiteY5" fmla="*/ 2290998 h 2333528"/>
              <a:gd name="connsiteX6" fmla="*/ 5317 w 4165087"/>
              <a:gd name="connsiteY6" fmla="*/ 2317579 h 2333528"/>
              <a:gd name="connsiteX7" fmla="*/ 0 w 4165087"/>
              <a:gd name="connsiteY7" fmla="*/ 2333528 h 2333528"/>
              <a:gd name="connsiteX0" fmla="*/ 7118149 w 7118149"/>
              <a:gd name="connsiteY0" fmla="*/ 883143 h 4597043"/>
              <a:gd name="connsiteX1" fmla="*/ 4006034 w 7118149"/>
              <a:gd name="connsiteY1" fmla="*/ 19988 h 4597043"/>
              <a:gd name="connsiteX2" fmla="*/ 3208244 w 7118149"/>
              <a:gd name="connsiteY2" fmla="*/ 1940124 h 4597043"/>
              <a:gd name="connsiteX3" fmla="*/ 3070020 w 7118149"/>
              <a:gd name="connsiteY3" fmla="*/ 2110244 h 4597043"/>
              <a:gd name="connsiteX4" fmla="*/ 2990276 w 7118149"/>
              <a:gd name="connsiteY4" fmla="*/ 2248468 h 4597043"/>
              <a:gd name="connsiteX5" fmla="*/ 2969011 w 7118149"/>
              <a:gd name="connsiteY5" fmla="*/ 2290998 h 4597043"/>
              <a:gd name="connsiteX6" fmla="*/ 2958379 w 7118149"/>
              <a:gd name="connsiteY6" fmla="*/ 2317579 h 4597043"/>
              <a:gd name="connsiteX7" fmla="*/ 0 w 7118149"/>
              <a:gd name="connsiteY7" fmla="*/ 4597043 h 4597043"/>
              <a:gd name="connsiteX0" fmla="*/ 13071476 w 13071476"/>
              <a:gd name="connsiteY0" fmla="*/ 35424 h 4799912"/>
              <a:gd name="connsiteX1" fmla="*/ 4006034 w 13071476"/>
              <a:gd name="connsiteY1" fmla="*/ 222857 h 4799912"/>
              <a:gd name="connsiteX2" fmla="*/ 3208244 w 13071476"/>
              <a:gd name="connsiteY2" fmla="*/ 2142993 h 4799912"/>
              <a:gd name="connsiteX3" fmla="*/ 3070020 w 13071476"/>
              <a:gd name="connsiteY3" fmla="*/ 2313113 h 4799912"/>
              <a:gd name="connsiteX4" fmla="*/ 2990276 w 13071476"/>
              <a:gd name="connsiteY4" fmla="*/ 2451337 h 4799912"/>
              <a:gd name="connsiteX5" fmla="*/ 2969011 w 13071476"/>
              <a:gd name="connsiteY5" fmla="*/ 2493867 h 4799912"/>
              <a:gd name="connsiteX6" fmla="*/ 2958379 w 13071476"/>
              <a:gd name="connsiteY6" fmla="*/ 2520448 h 4799912"/>
              <a:gd name="connsiteX7" fmla="*/ 0 w 13071476"/>
              <a:gd name="connsiteY7" fmla="*/ 4799912 h 4799912"/>
              <a:gd name="connsiteX0" fmla="*/ 13071476 w 13071476"/>
              <a:gd name="connsiteY0" fmla="*/ 35424 h 9329814"/>
              <a:gd name="connsiteX1" fmla="*/ 4006034 w 13071476"/>
              <a:gd name="connsiteY1" fmla="*/ 222857 h 9329814"/>
              <a:gd name="connsiteX2" fmla="*/ 3208244 w 13071476"/>
              <a:gd name="connsiteY2" fmla="*/ 2142993 h 9329814"/>
              <a:gd name="connsiteX3" fmla="*/ 3070020 w 13071476"/>
              <a:gd name="connsiteY3" fmla="*/ 2313113 h 9329814"/>
              <a:gd name="connsiteX4" fmla="*/ 2990276 w 13071476"/>
              <a:gd name="connsiteY4" fmla="*/ 2451337 h 9329814"/>
              <a:gd name="connsiteX5" fmla="*/ 2969011 w 13071476"/>
              <a:gd name="connsiteY5" fmla="*/ 2493867 h 9329814"/>
              <a:gd name="connsiteX6" fmla="*/ 526464 w 13071476"/>
              <a:gd name="connsiteY6" fmla="*/ 9329810 h 9329814"/>
              <a:gd name="connsiteX7" fmla="*/ 0 w 13071476"/>
              <a:gd name="connsiteY7" fmla="*/ 4799912 h 9329814"/>
              <a:gd name="connsiteX0" fmla="*/ 12740736 w 12740736"/>
              <a:gd name="connsiteY0" fmla="*/ 35424 h 9663742"/>
              <a:gd name="connsiteX1" fmla="*/ 3675294 w 12740736"/>
              <a:gd name="connsiteY1" fmla="*/ 222857 h 9663742"/>
              <a:gd name="connsiteX2" fmla="*/ 2877504 w 12740736"/>
              <a:gd name="connsiteY2" fmla="*/ 2142993 h 9663742"/>
              <a:gd name="connsiteX3" fmla="*/ 2739280 w 12740736"/>
              <a:gd name="connsiteY3" fmla="*/ 2313113 h 9663742"/>
              <a:gd name="connsiteX4" fmla="*/ 2659536 w 12740736"/>
              <a:gd name="connsiteY4" fmla="*/ 2451337 h 9663742"/>
              <a:gd name="connsiteX5" fmla="*/ 2638271 w 12740736"/>
              <a:gd name="connsiteY5" fmla="*/ 2493867 h 9663742"/>
              <a:gd name="connsiteX6" fmla="*/ 195724 w 12740736"/>
              <a:gd name="connsiteY6" fmla="*/ 9329810 h 9663742"/>
              <a:gd name="connsiteX7" fmla="*/ 0 w 12740736"/>
              <a:gd name="connsiteY7" fmla="*/ 9663742 h 9663742"/>
              <a:gd name="connsiteX0" fmla="*/ 12740736 w 12740736"/>
              <a:gd name="connsiteY0" fmla="*/ 35424 h 10023076"/>
              <a:gd name="connsiteX1" fmla="*/ 3675294 w 12740736"/>
              <a:gd name="connsiteY1" fmla="*/ 222857 h 10023076"/>
              <a:gd name="connsiteX2" fmla="*/ 2877504 w 12740736"/>
              <a:gd name="connsiteY2" fmla="*/ 2142993 h 10023076"/>
              <a:gd name="connsiteX3" fmla="*/ 2739280 w 12740736"/>
              <a:gd name="connsiteY3" fmla="*/ 2313113 h 10023076"/>
              <a:gd name="connsiteX4" fmla="*/ 2659536 w 12740736"/>
              <a:gd name="connsiteY4" fmla="*/ 2451337 h 10023076"/>
              <a:gd name="connsiteX5" fmla="*/ 303633 w 12740736"/>
              <a:gd name="connsiteY5" fmla="*/ 10023076 h 10023076"/>
              <a:gd name="connsiteX6" fmla="*/ 195724 w 12740736"/>
              <a:gd name="connsiteY6" fmla="*/ 9329810 h 10023076"/>
              <a:gd name="connsiteX7" fmla="*/ 0 w 12740736"/>
              <a:gd name="connsiteY7" fmla="*/ 9663742 h 10023076"/>
              <a:gd name="connsiteX0" fmla="*/ 12740736 w 12740736"/>
              <a:gd name="connsiteY0" fmla="*/ 35424 h 10027863"/>
              <a:gd name="connsiteX1" fmla="*/ 3675294 w 12740736"/>
              <a:gd name="connsiteY1" fmla="*/ 222857 h 10027863"/>
              <a:gd name="connsiteX2" fmla="*/ 2877504 w 12740736"/>
              <a:gd name="connsiteY2" fmla="*/ 2142993 h 10027863"/>
              <a:gd name="connsiteX3" fmla="*/ 2739280 w 12740736"/>
              <a:gd name="connsiteY3" fmla="*/ 2313113 h 10027863"/>
              <a:gd name="connsiteX4" fmla="*/ 1394941 w 12740736"/>
              <a:gd name="connsiteY4" fmla="*/ 8968869 h 10027863"/>
              <a:gd name="connsiteX5" fmla="*/ 303633 w 12740736"/>
              <a:gd name="connsiteY5" fmla="*/ 10023076 h 10027863"/>
              <a:gd name="connsiteX6" fmla="*/ 195724 w 12740736"/>
              <a:gd name="connsiteY6" fmla="*/ 9329810 h 10027863"/>
              <a:gd name="connsiteX7" fmla="*/ 0 w 12740736"/>
              <a:gd name="connsiteY7" fmla="*/ 9663742 h 10027863"/>
              <a:gd name="connsiteX0" fmla="*/ 12740736 w 12740736"/>
              <a:gd name="connsiteY0" fmla="*/ 35424 h 10117948"/>
              <a:gd name="connsiteX1" fmla="*/ 3675294 w 12740736"/>
              <a:gd name="connsiteY1" fmla="*/ 222857 h 10117948"/>
              <a:gd name="connsiteX2" fmla="*/ 2877504 w 12740736"/>
              <a:gd name="connsiteY2" fmla="*/ 2142993 h 10117948"/>
              <a:gd name="connsiteX3" fmla="*/ 3517493 w 12740736"/>
              <a:gd name="connsiteY3" fmla="*/ 9764500 h 10117948"/>
              <a:gd name="connsiteX4" fmla="*/ 1394941 w 12740736"/>
              <a:gd name="connsiteY4" fmla="*/ 8968869 h 10117948"/>
              <a:gd name="connsiteX5" fmla="*/ 303633 w 12740736"/>
              <a:gd name="connsiteY5" fmla="*/ 10023076 h 10117948"/>
              <a:gd name="connsiteX6" fmla="*/ 195724 w 12740736"/>
              <a:gd name="connsiteY6" fmla="*/ 9329810 h 10117948"/>
              <a:gd name="connsiteX7" fmla="*/ 0 w 12740736"/>
              <a:gd name="connsiteY7" fmla="*/ 9663742 h 10117948"/>
              <a:gd name="connsiteX0" fmla="*/ 12740736 w 12740736"/>
              <a:gd name="connsiteY0" fmla="*/ 457788 h 10450227"/>
              <a:gd name="connsiteX1" fmla="*/ 3675294 w 12740736"/>
              <a:gd name="connsiteY1" fmla="*/ 645221 h 10450227"/>
              <a:gd name="connsiteX2" fmla="*/ 2682951 w 12740736"/>
              <a:gd name="connsiteY2" fmla="*/ 8479774 h 10450227"/>
              <a:gd name="connsiteX3" fmla="*/ 3517493 w 12740736"/>
              <a:gd name="connsiteY3" fmla="*/ 10186864 h 10450227"/>
              <a:gd name="connsiteX4" fmla="*/ 1394941 w 12740736"/>
              <a:gd name="connsiteY4" fmla="*/ 9391233 h 10450227"/>
              <a:gd name="connsiteX5" fmla="*/ 303633 w 12740736"/>
              <a:gd name="connsiteY5" fmla="*/ 10445440 h 10450227"/>
              <a:gd name="connsiteX6" fmla="*/ 195724 w 12740736"/>
              <a:gd name="connsiteY6" fmla="*/ 9752174 h 10450227"/>
              <a:gd name="connsiteX7" fmla="*/ 0 w 12740736"/>
              <a:gd name="connsiteY7" fmla="*/ 10086106 h 10450227"/>
              <a:gd name="connsiteX0" fmla="*/ 12740736 w 12740736"/>
              <a:gd name="connsiteY0" fmla="*/ 457788 h 12449497"/>
              <a:gd name="connsiteX1" fmla="*/ 3675294 w 12740736"/>
              <a:gd name="connsiteY1" fmla="*/ 645221 h 12449497"/>
              <a:gd name="connsiteX2" fmla="*/ 2682951 w 12740736"/>
              <a:gd name="connsiteY2" fmla="*/ 8479774 h 12449497"/>
              <a:gd name="connsiteX3" fmla="*/ 4354071 w 12740736"/>
              <a:gd name="connsiteY3" fmla="*/ 12443681 h 12449497"/>
              <a:gd name="connsiteX4" fmla="*/ 1394941 w 12740736"/>
              <a:gd name="connsiteY4" fmla="*/ 9391233 h 12449497"/>
              <a:gd name="connsiteX5" fmla="*/ 303633 w 12740736"/>
              <a:gd name="connsiteY5" fmla="*/ 10445440 h 12449497"/>
              <a:gd name="connsiteX6" fmla="*/ 195724 w 12740736"/>
              <a:gd name="connsiteY6" fmla="*/ 9752174 h 12449497"/>
              <a:gd name="connsiteX7" fmla="*/ 0 w 12740736"/>
              <a:gd name="connsiteY7" fmla="*/ 10086106 h 12449497"/>
              <a:gd name="connsiteX0" fmla="*/ 12740736 w 12740736"/>
              <a:gd name="connsiteY0" fmla="*/ 457788 h 13712570"/>
              <a:gd name="connsiteX1" fmla="*/ 3675294 w 12740736"/>
              <a:gd name="connsiteY1" fmla="*/ 645221 h 13712570"/>
              <a:gd name="connsiteX2" fmla="*/ 2682951 w 12740736"/>
              <a:gd name="connsiteY2" fmla="*/ 8479774 h 13712570"/>
              <a:gd name="connsiteX3" fmla="*/ 2311262 w 12740736"/>
              <a:gd name="connsiteY3" fmla="*/ 13708276 h 13712570"/>
              <a:gd name="connsiteX4" fmla="*/ 1394941 w 12740736"/>
              <a:gd name="connsiteY4" fmla="*/ 9391233 h 13712570"/>
              <a:gd name="connsiteX5" fmla="*/ 303633 w 12740736"/>
              <a:gd name="connsiteY5" fmla="*/ 10445440 h 13712570"/>
              <a:gd name="connsiteX6" fmla="*/ 195724 w 12740736"/>
              <a:gd name="connsiteY6" fmla="*/ 9752174 h 13712570"/>
              <a:gd name="connsiteX7" fmla="*/ 0 w 12740736"/>
              <a:gd name="connsiteY7" fmla="*/ 10086106 h 13712570"/>
              <a:gd name="connsiteX0" fmla="*/ 12740736 w 12740736"/>
              <a:gd name="connsiteY0" fmla="*/ 1040833 h 17636939"/>
              <a:gd name="connsiteX1" fmla="*/ 3675294 w 12740736"/>
              <a:gd name="connsiteY1" fmla="*/ 1228266 h 17636939"/>
              <a:gd name="connsiteX2" fmla="*/ 4998134 w 12740736"/>
              <a:gd name="connsiteY2" fmla="*/ 16961678 h 17636939"/>
              <a:gd name="connsiteX3" fmla="*/ 2311262 w 12740736"/>
              <a:gd name="connsiteY3" fmla="*/ 14291321 h 17636939"/>
              <a:gd name="connsiteX4" fmla="*/ 1394941 w 12740736"/>
              <a:gd name="connsiteY4" fmla="*/ 9974278 h 17636939"/>
              <a:gd name="connsiteX5" fmla="*/ 303633 w 12740736"/>
              <a:gd name="connsiteY5" fmla="*/ 11028485 h 17636939"/>
              <a:gd name="connsiteX6" fmla="*/ 195724 w 12740736"/>
              <a:gd name="connsiteY6" fmla="*/ 10335219 h 17636939"/>
              <a:gd name="connsiteX7" fmla="*/ 0 w 12740736"/>
              <a:gd name="connsiteY7" fmla="*/ 10669151 h 17636939"/>
              <a:gd name="connsiteX0" fmla="*/ 12740736 w 12740736"/>
              <a:gd name="connsiteY0" fmla="*/ 1040833 h 17641285"/>
              <a:gd name="connsiteX1" fmla="*/ 3675294 w 12740736"/>
              <a:gd name="connsiteY1" fmla="*/ 1228266 h 17641285"/>
              <a:gd name="connsiteX2" fmla="*/ 4998134 w 12740736"/>
              <a:gd name="connsiteY2" fmla="*/ 16961678 h 17641285"/>
              <a:gd name="connsiteX3" fmla="*/ 2311262 w 12740736"/>
              <a:gd name="connsiteY3" fmla="*/ 14291321 h 17641285"/>
              <a:gd name="connsiteX4" fmla="*/ 1394941 w 12740736"/>
              <a:gd name="connsiteY4" fmla="*/ 9974278 h 17641285"/>
              <a:gd name="connsiteX5" fmla="*/ 303633 w 12740736"/>
              <a:gd name="connsiteY5" fmla="*/ 11028485 h 17641285"/>
              <a:gd name="connsiteX6" fmla="*/ 195724 w 12740736"/>
              <a:gd name="connsiteY6" fmla="*/ 10335219 h 17641285"/>
              <a:gd name="connsiteX7" fmla="*/ 0 w 12740736"/>
              <a:gd name="connsiteY7" fmla="*/ 10669151 h 17641285"/>
              <a:gd name="connsiteX0" fmla="*/ 13149298 w 13149298"/>
              <a:gd name="connsiteY0" fmla="*/ 1142709 h 17587519"/>
              <a:gd name="connsiteX1" fmla="*/ 3675294 w 13149298"/>
              <a:gd name="connsiteY1" fmla="*/ 1174500 h 17587519"/>
              <a:gd name="connsiteX2" fmla="*/ 4998134 w 13149298"/>
              <a:gd name="connsiteY2" fmla="*/ 16907912 h 17587519"/>
              <a:gd name="connsiteX3" fmla="*/ 2311262 w 13149298"/>
              <a:gd name="connsiteY3" fmla="*/ 14237555 h 17587519"/>
              <a:gd name="connsiteX4" fmla="*/ 1394941 w 13149298"/>
              <a:gd name="connsiteY4" fmla="*/ 9920512 h 17587519"/>
              <a:gd name="connsiteX5" fmla="*/ 303633 w 13149298"/>
              <a:gd name="connsiteY5" fmla="*/ 10974719 h 17587519"/>
              <a:gd name="connsiteX6" fmla="*/ 195724 w 13149298"/>
              <a:gd name="connsiteY6" fmla="*/ 10281453 h 17587519"/>
              <a:gd name="connsiteX7" fmla="*/ 0 w 13149298"/>
              <a:gd name="connsiteY7" fmla="*/ 10615385 h 17587519"/>
              <a:gd name="connsiteX0" fmla="*/ 13149298 w 13149298"/>
              <a:gd name="connsiteY0" fmla="*/ 0 h 16169531"/>
              <a:gd name="connsiteX1" fmla="*/ 3305643 w 13149298"/>
              <a:gd name="connsiteY1" fmla="*/ 4195230 h 16169531"/>
              <a:gd name="connsiteX2" fmla="*/ 4998134 w 13149298"/>
              <a:gd name="connsiteY2" fmla="*/ 15765203 h 16169531"/>
              <a:gd name="connsiteX3" fmla="*/ 2311262 w 13149298"/>
              <a:gd name="connsiteY3" fmla="*/ 13094846 h 16169531"/>
              <a:gd name="connsiteX4" fmla="*/ 1394941 w 13149298"/>
              <a:gd name="connsiteY4" fmla="*/ 8777803 h 16169531"/>
              <a:gd name="connsiteX5" fmla="*/ 303633 w 13149298"/>
              <a:gd name="connsiteY5" fmla="*/ 9832010 h 16169531"/>
              <a:gd name="connsiteX6" fmla="*/ 195724 w 13149298"/>
              <a:gd name="connsiteY6" fmla="*/ 9138744 h 16169531"/>
              <a:gd name="connsiteX7" fmla="*/ 0 w 13149298"/>
              <a:gd name="connsiteY7" fmla="*/ 9472676 h 16169531"/>
              <a:gd name="connsiteX0" fmla="*/ 14374984 w 14374984"/>
              <a:gd name="connsiteY0" fmla="*/ 0 h 16441905"/>
              <a:gd name="connsiteX1" fmla="*/ 3305643 w 14374984"/>
              <a:gd name="connsiteY1" fmla="*/ 4467604 h 16441905"/>
              <a:gd name="connsiteX2" fmla="*/ 4998134 w 14374984"/>
              <a:gd name="connsiteY2" fmla="*/ 16037577 h 16441905"/>
              <a:gd name="connsiteX3" fmla="*/ 2311262 w 14374984"/>
              <a:gd name="connsiteY3" fmla="*/ 13367220 h 16441905"/>
              <a:gd name="connsiteX4" fmla="*/ 1394941 w 14374984"/>
              <a:gd name="connsiteY4" fmla="*/ 9050177 h 16441905"/>
              <a:gd name="connsiteX5" fmla="*/ 303633 w 14374984"/>
              <a:gd name="connsiteY5" fmla="*/ 10104384 h 16441905"/>
              <a:gd name="connsiteX6" fmla="*/ 195724 w 14374984"/>
              <a:gd name="connsiteY6" fmla="*/ 9411118 h 16441905"/>
              <a:gd name="connsiteX7" fmla="*/ 0 w 14374984"/>
              <a:gd name="connsiteY7" fmla="*/ 9745050 h 16441905"/>
              <a:gd name="connsiteX0" fmla="*/ 14686269 w 14686269"/>
              <a:gd name="connsiteY0" fmla="*/ 0 h 17881599"/>
              <a:gd name="connsiteX1" fmla="*/ 3305643 w 14686269"/>
              <a:gd name="connsiteY1" fmla="*/ 5907298 h 17881599"/>
              <a:gd name="connsiteX2" fmla="*/ 4998134 w 14686269"/>
              <a:gd name="connsiteY2" fmla="*/ 17477271 h 17881599"/>
              <a:gd name="connsiteX3" fmla="*/ 2311262 w 14686269"/>
              <a:gd name="connsiteY3" fmla="*/ 14806914 h 17881599"/>
              <a:gd name="connsiteX4" fmla="*/ 1394941 w 14686269"/>
              <a:gd name="connsiteY4" fmla="*/ 10489871 h 17881599"/>
              <a:gd name="connsiteX5" fmla="*/ 303633 w 14686269"/>
              <a:gd name="connsiteY5" fmla="*/ 11544078 h 17881599"/>
              <a:gd name="connsiteX6" fmla="*/ 195724 w 14686269"/>
              <a:gd name="connsiteY6" fmla="*/ 10850812 h 17881599"/>
              <a:gd name="connsiteX7" fmla="*/ 0 w 14686269"/>
              <a:gd name="connsiteY7" fmla="*/ 11184744 h 17881599"/>
              <a:gd name="connsiteX0" fmla="*/ 14686269 w 14686269"/>
              <a:gd name="connsiteY0" fmla="*/ 197211 h 18344531"/>
              <a:gd name="connsiteX1" fmla="*/ 13013847 w 14686269"/>
              <a:gd name="connsiteY1" fmla="*/ 2018892 h 18344531"/>
              <a:gd name="connsiteX2" fmla="*/ 4998134 w 14686269"/>
              <a:gd name="connsiteY2" fmla="*/ 17674482 h 18344531"/>
              <a:gd name="connsiteX3" fmla="*/ 2311262 w 14686269"/>
              <a:gd name="connsiteY3" fmla="*/ 15004125 h 18344531"/>
              <a:gd name="connsiteX4" fmla="*/ 1394941 w 14686269"/>
              <a:gd name="connsiteY4" fmla="*/ 10687082 h 18344531"/>
              <a:gd name="connsiteX5" fmla="*/ 303633 w 14686269"/>
              <a:gd name="connsiteY5" fmla="*/ 11741289 h 18344531"/>
              <a:gd name="connsiteX6" fmla="*/ 195724 w 14686269"/>
              <a:gd name="connsiteY6" fmla="*/ 11048023 h 18344531"/>
              <a:gd name="connsiteX7" fmla="*/ 0 w 14686269"/>
              <a:gd name="connsiteY7" fmla="*/ 11381955 h 18344531"/>
              <a:gd name="connsiteX0" fmla="*/ 14686269 w 14686269"/>
              <a:gd name="connsiteY0" fmla="*/ 0 h 14838691"/>
              <a:gd name="connsiteX1" fmla="*/ 13013847 w 14686269"/>
              <a:gd name="connsiteY1" fmla="*/ 1821681 h 14838691"/>
              <a:gd name="connsiteX2" fmla="*/ 3538985 w 14686269"/>
              <a:gd name="connsiteY2" fmla="*/ 7866343 h 14838691"/>
              <a:gd name="connsiteX3" fmla="*/ 2311262 w 14686269"/>
              <a:gd name="connsiteY3" fmla="*/ 14806914 h 14838691"/>
              <a:gd name="connsiteX4" fmla="*/ 1394941 w 14686269"/>
              <a:gd name="connsiteY4" fmla="*/ 10489871 h 14838691"/>
              <a:gd name="connsiteX5" fmla="*/ 303633 w 14686269"/>
              <a:gd name="connsiteY5" fmla="*/ 11544078 h 14838691"/>
              <a:gd name="connsiteX6" fmla="*/ 195724 w 14686269"/>
              <a:gd name="connsiteY6" fmla="*/ 10850812 h 14838691"/>
              <a:gd name="connsiteX7" fmla="*/ 0 w 14686269"/>
              <a:gd name="connsiteY7" fmla="*/ 11184744 h 14838691"/>
              <a:gd name="connsiteX0" fmla="*/ 14686269 w 14686269"/>
              <a:gd name="connsiteY0" fmla="*/ 0 h 14896074"/>
              <a:gd name="connsiteX1" fmla="*/ 13013847 w 14686269"/>
              <a:gd name="connsiteY1" fmla="*/ 1821681 h 14896074"/>
              <a:gd name="connsiteX2" fmla="*/ 3324976 w 14686269"/>
              <a:gd name="connsiteY2" fmla="*/ 5823534 h 14896074"/>
              <a:gd name="connsiteX3" fmla="*/ 2311262 w 14686269"/>
              <a:gd name="connsiteY3" fmla="*/ 14806914 h 14896074"/>
              <a:gd name="connsiteX4" fmla="*/ 1394941 w 14686269"/>
              <a:gd name="connsiteY4" fmla="*/ 10489871 h 14896074"/>
              <a:gd name="connsiteX5" fmla="*/ 303633 w 14686269"/>
              <a:gd name="connsiteY5" fmla="*/ 11544078 h 14896074"/>
              <a:gd name="connsiteX6" fmla="*/ 195724 w 14686269"/>
              <a:gd name="connsiteY6" fmla="*/ 10850812 h 14896074"/>
              <a:gd name="connsiteX7" fmla="*/ 0 w 14686269"/>
              <a:gd name="connsiteY7" fmla="*/ 11184744 h 14896074"/>
              <a:gd name="connsiteX0" fmla="*/ 14686269 w 14686269"/>
              <a:gd name="connsiteY0" fmla="*/ 0 h 16723592"/>
              <a:gd name="connsiteX1" fmla="*/ 13013847 w 14686269"/>
              <a:gd name="connsiteY1" fmla="*/ 1821681 h 16723592"/>
              <a:gd name="connsiteX2" fmla="*/ 3324976 w 14686269"/>
              <a:gd name="connsiteY2" fmla="*/ 5823534 h 16723592"/>
              <a:gd name="connsiteX3" fmla="*/ 4937730 w 14686269"/>
              <a:gd name="connsiteY3" fmla="*/ 16655170 h 16723592"/>
              <a:gd name="connsiteX4" fmla="*/ 1394941 w 14686269"/>
              <a:gd name="connsiteY4" fmla="*/ 10489871 h 16723592"/>
              <a:gd name="connsiteX5" fmla="*/ 303633 w 14686269"/>
              <a:gd name="connsiteY5" fmla="*/ 11544078 h 16723592"/>
              <a:gd name="connsiteX6" fmla="*/ 195724 w 14686269"/>
              <a:gd name="connsiteY6" fmla="*/ 10850812 h 16723592"/>
              <a:gd name="connsiteX7" fmla="*/ 0 w 14686269"/>
              <a:gd name="connsiteY7" fmla="*/ 11184744 h 16723592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4686269" h="16739533">
                <a:moveTo>
                  <a:pt x="14686269" y="0"/>
                </a:moveTo>
                <a:cubicBezTo>
                  <a:pt x="14663232" y="7088"/>
                  <a:pt x="14695667" y="571112"/>
                  <a:pt x="13013847" y="1821681"/>
                </a:cubicBezTo>
                <a:cubicBezTo>
                  <a:pt x="10539881" y="3661275"/>
                  <a:pt x="5399638" y="2959039"/>
                  <a:pt x="3461164" y="5667891"/>
                </a:cubicBezTo>
                <a:cubicBezTo>
                  <a:pt x="1580523" y="8295926"/>
                  <a:pt x="4854083" y="12680290"/>
                  <a:pt x="4937730" y="16655170"/>
                </a:cubicBezTo>
                <a:cubicBezTo>
                  <a:pt x="4956125" y="17529313"/>
                  <a:pt x="2167290" y="11341719"/>
                  <a:pt x="1394941" y="10489871"/>
                </a:cubicBezTo>
                <a:cubicBezTo>
                  <a:pt x="622592" y="9638023"/>
                  <a:pt x="503503" y="11483921"/>
                  <a:pt x="303633" y="11544078"/>
                </a:cubicBezTo>
                <a:cubicBezTo>
                  <a:pt x="103764" y="11604235"/>
                  <a:pt x="231694" y="11081901"/>
                  <a:pt x="195724" y="10850812"/>
                </a:cubicBezTo>
                <a:cubicBezTo>
                  <a:pt x="193756" y="10856059"/>
                  <a:pt x="0" y="11184744"/>
                  <a:pt x="0" y="11184744"/>
                </a:cubicBezTo>
              </a:path>
            </a:pathLst>
          </a:custGeom>
          <a:noFill/>
          <a:ln w="295275">
            <a:solidFill>
              <a:srgbClr val="9E4EC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Espaço Reservado para Texto 12">
            <a:extLst>
              <a:ext uri="{FF2B5EF4-FFF2-40B4-BE49-F238E27FC236}">
                <a16:creationId xmlns:a16="http://schemas.microsoft.com/office/drawing/2014/main" id="{8485E0DC-1F07-1AA3-F642-BDFEE117BC0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44658" y="4310299"/>
            <a:ext cx="17409186" cy="2810464"/>
          </a:xfrm>
          <a:prstGeom prst="rect">
            <a:avLst/>
          </a:prstGeom>
        </p:spPr>
        <p:txBody>
          <a:bodyPr/>
          <a:lstStyle>
            <a:lvl1pPr>
              <a:defRPr sz="6800" b="0" cap="none" spc="0">
                <a:ln>
                  <a:noFill/>
                </a:ln>
                <a:solidFill>
                  <a:srgbClr val="1F355E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dirty="0" err="1"/>
              <a:t>Example</a:t>
            </a:r>
            <a:r>
              <a:rPr lang="pt-BR" dirty="0"/>
              <a:t> </a:t>
            </a:r>
            <a:r>
              <a:rPr lang="pt-BR" dirty="0" err="1"/>
              <a:t>Title</a:t>
            </a:r>
            <a:r>
              <a:rPr lang="pt-BR" dirty="0"/>
              <a:t> </a:t>
            </a:r>
            <a:r>
              <a:rPr lang="pt-BR" dirty="0" err="1"/>
              <a:t>Text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9620881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9">
            <a:extLst>
              <a:ext uri="{FF2B5EF4-FFF2-40B4-BE49-F238E27FC236}">
                <a16:creationId xmlns:a16="http://schemas.microsoft.com/office/drawing/2014/main" id="{C6CF2374-8EA3-DD55-C8E3-B17E19D8E8B3}"/>
              </a:ext>
            </a:extLst>
          </p:cNvPr>
          <p:cNvSpPr/>
          <p:nvPr userDrawn="1"/>
        </p:nvSpPr>
        <p:spPr>
          <a:xfrm>
            <a:off x="8071164" y="1965655"/>
            <a:ext cx="14687429" cy="16740855"/>
          </a:xfrm>
          <a:custGeom>
            <a:avLst/>
            <a:gdLst>
              <a:gd name="connsiteX0" fmla="*/ 462517 w 462517"/>
              <a:gd name="connsiteY0" fmla="*/ 0 h 520995"/>
              <a:gd name="connsiteX1" fmla="*/ 393405 w 462517"/>
              <a:gd name="connsiteY1" fmla="*/ 21265 h 520995"/>
              <a:gd name="connsiteX2" fmla="*/ 255182 w 462517"/>
              <a:gd name="connsiteY2" fmla="*/ 127591 h 520995"/>
              <a:gd name="connsiteX3" fmla="*/ 116958 w 462517"/>
              <a:gd name="connsiteY3" fmla="*/ 297711 h 520995"/>
              <a:gd name="connsiteX4" fmla="*/ 37214 w 462517"/>
              <a:gd name="connsiteY4" fmla="*/ 435935 h 520995"/>
              <a:gd name="connsiteX5" fmla="*/ 15949 w 462517"/>
              <a:gd name="connsiteY5" fmla="*/ 478465 h 520995"/>
              <a:gd name="connsiteX6" fmla="*/ 5317 w 462517"/>
              <a:gd name="connsiteY6" fmla="*/ 505046 h 520995"/>
              <a:gd name="connsiteX7" fmla="*/ 0 w 462517"/>
              <a:gd name="connsiteY7" fmla="*/ 520995 h 520995"/>
              <a:gd name="connsiteX0" fmla="*/ 4165087 w 4165087"/>
              <a:gd name="connsiteY0" fmla="*/ 0 h 1450385"/>
              <a:gd name="connsiteX1" fmla="*/ 393405 w 4165087"/>
              <a:gd name="connsiteY1" fmla="*/ 950655 h 1450385"/>
              <a:gd name="connsiteX2" fmla="*/ 255182 w 4165087"/>
              <a:gd name="connsiteY2" fmla="*/ 1056981 h 1450385"/>
              <a:gd name="connsiteX3" fmla="*/ 116958 w 4165087"/>
              <a:gd name="connsiteY3" fmla="*/ 1227101 h 1450385"/>
              <a:gd name="connsiteX4" fmla="*/ 37214 w 4165087"/>
              <a:gd name="connsiteY4" fmla="*/ 1365325 h 1450385"/>
              <a:gd name="connsiteX5" fmla="*/ 15949 w 4165087"/>
              <a:gd name="connsiteY5" fmla="*/ 1407855 h 1450385"/>
              <a:gd name="connsiteX6" fmla="*/ 5317 w 4165087"/>
              <a:gd name="connsiteY6" fmla="*/ 1434436 h 1450385"/>
              <a:gd name="connsiteX7" fmla="*/ 0 w 4165087"/>
              <a:gd name="connsiteY7" fmla="*/ 1450385 h 1450385"/>
              <a:gd name="connsiteX0" fmla="*/ 4165087 w 4165087"/>
              <a:gd name="connsiteY0" fmla="*/ 883143 h 2333528"/>
              <a:gd name="connsiteX1" fmla="*/ 1052972 w 4165087"/>
              <a:gd name="connsiteY1" fmla="*/ 19988 h 2333528"/>
              <a:gd name="connsiteX2" fmla="*/ 255182 w 4165087"/>
              <a:gd name="connsiteY2" fmla="*/ 1940124 h 2333528"/>
              <a:gd name="connsiteX3" fmla="*/ 116958 w 4165087"/>
              <a:gd name="connsiteY3" fmla="*/ 2110244 h 2333528"/>
              <a:gd name="connsiteX4" fmla="*/ 37214 w 4165087"/>
              <a:gd name="connsiteY4" fmla="*/ 2248468 h 2333528"/>
              <a:gd name="connsiteX5" fmla="*/ 15949 w 4165087"/>
              <a:gd name="connsiteY5" fmla="*/ 2290998 h 2333528"/>
              <a:gd name="connsiteX6" fmla="*/ 5317 w 4165087"/>
              <a:gd name="connsiteY6" fmla="*/ 2317579 h 2333528"/>
              <a:gd name="connsiteX7" fmla="*/ 0 w 4165087"/>
              <a:gd name="connsiteY7" fmla="*/ 2333528 h 2333528"/>
              <a:gd name="connsiteX0" fmla="*/ 7118149 w 7118149"/>
              <a:gd name="connsiteY0" fmla="*/ 883143 h 4597043"/>
              <a:gd name="connsiteX1" fmla="*/ 4006034 w 7118149"/>
              <a:gd name="connsiteY1" fmla="*/ 19988 h 4597043"/>
              <a:gd name="connsiteX2" fmla="*/ 3208244 w 7118149"/>
              <a:gd name="connsiteY2" fmla="*/ 1940124 h 4597043"/>
              <a:gd name="connsiteX3" fmla="*/ 3070020 w 7118149"/>
              <a:gd name="connsiteY3" fmla="*/ 2110244 h 4597043"/>
              <a:gd name="connsiteX4" fmla="*/ 2990276 w 7118149"/>
              <a:gd name="connsiteY4" fmla="*/ 2248468 h 4597043"/>
              <a:gd name="connsiteX5" fmla="*/ 2969011 w 7118149"/>
              <a:gd name="connsiteY5" fmla="*/ 2290998 h 4597043"/>
              <a:gd name="connsiteX6" fmla="*/ 2958379 w 7118149"/>
              <a:gd name="connsiteY6" fmla="*/ 2317579 h 4597043"/>
              <a:gd name="connsiteX7" fmla="*/ 0 w 7118149"/>
              <a:gd name="connsiteY7" fmla="*/ 4597043 h 4597043"/>
              <a:gd name="connsiteX0" fmla="*/ 13071476 w 13071476"/>
              <a:gd name="connsiteY0" fmla="*/ 35424 h 4799912"/>
              <a:gd name="connsiteX1" fmla="*/ 4006034 w 13071476"/>
              <a:gd name="connsiteY1" fmla="*/ 222857 h 4799912"/>
              <a:gd name="connsiteX2" fmla="*/ 3208244 w 13071476"/>
              <a:gd name="connsiteY2" fmla="*/ 2142993 h 4799912"/>
              <a:gd name="connsiteX3" fmla="*/ 3070020 w 13071476"/>
              <a:gd name="connsiteY3" fmla="*/ 2313113 h 4799912"/>
              <a:gd name="connsiteX4" fmla="*/ 2990276 w 13071476"/>
              <a:gd name="connsiteY4" fmla="*/ 2451337 h 4799912"/>
              <a:gd name="connsiteX5" fmla="*/ 2969011 w 13071476"/>
              <a:gd name="connsiteY5" fmla="*/ 2493867 h 4799912"/>
              <a:gd name="connsiteX6" fmla="*/ 2958379 w 13071476"/>
              <a:gd name="connsiteY6" fmla="*/ 2520448 h 4799912"/>
              <a:gd name="connsiteX7" fmla="*/ 0 w 13071476"/>
              <a:gd name="connsiteY7" fmla="*/ 4799912 h 4799912"/>
              <a:gd name="connsiteX0" fmla="*/ 13071476 w 13071476"/>
              <a:gd name="connsiteY0" fmla="*/ 35424 h 9329814"/>
              <a:gd name="connsiteX1" fmla="*/ 4006034 w 13071476"/>
              <a:gd name="connsiteY1" fmla="*/ 222857 h 9329814"/>
              <a:gd name="connsiteX2" fmla="*/ 3208244 w 13071476"/>
              <a:gd name="connsiteY2" fmla="*/ 2142993 h 9329814"/>
              <a:gd name="connsiteX3" fmla="*/ 3070020 w 13071476"/>
              <a:gd name="connsiteY3" fmla="*/ 2313113 h 9329814"/>
              <a:gd name="connsiteX4" fmla="*/ 2990276 w 13071476"/>
              <a:gd name="connsiteY4" fmla="*/ 2451337 h 9329814"/>
              <a:gd name="connsiteX5" fmla="*/ 2969011 w 13071476"/>
              <a:gd name="connsiteY5" fmla="*/ 2493867 h 9329814"/>
              <a:gd name="connsiteX6" fmla="*/ 526464 w 13071476"/>
              <a:gd name="connsiteY6" fmla="*/ 9329810 h 9329814"/>
              <a:gd name="connsiteX7" fmla="*/ 0 w 13071476"/>
              <a:gd name="connsiteY7" fmla="*/ 4799912 h 9329814"/>
              <a:gd name="connsiteX0" fmla="*/ 12740736 w 12740736"/>
              <a:gd name="connsiteY0" fmla="*/ 35424 h 9663742"/>
              <a:gd name="connsiteX1" fmla="*/ 3675294 w 12740736"/>
              <a:gd name="connsiteY1" fmla="*/ 222857 h 9663742"/>
              <a:gd name="connsiteX2" fmla="*/ 2877504 w 12740736"/>
              <a:gd name="connsiteY2" fmla="*/ 2142993 h 9663742"/>
              <a:gd name="connsiteX3" fmla="*/ 2739280 w 12740736"/>
              <a:gd name="connsiteY3" fmla="*/ 2313113 h 9663742"/>
              <a:gd name="connsiteX4" fmla="*/ 2659536 w 12740736"/>
              <a:gd name="connsiteY4" fmla="*/ 2451337 h 9663742"/>
              <a:gd name="connsiteX5" fmla="*/ 2638271 w 12740736"/>
              <a:gd name="connsiteY5" fmla="*/ 2493867 h 9663742"/>
              <a:gd name="connsiteX6" fmla="*/ 195724 w 12740736"/>
              <a:gd name="connsiteY6" fmla="*/ 9329810 h 9663742"/>
              <a:gd name="connsiteX7" fmla="*/ 0 w 12740736"/>
              <a:gd name="connsiteY7" fmla="*/ 9663742 h 9663742"/>
              <a:gd name="connsiteX0" fmla="*/ 12740736 w 12740736"/>
              <a:gd name="connsiteY0" fmla="*/ 35424 h 10023076"/>
              <a:gd name="connsiteX1" fmla="*/ 3675294 w 12740736"/>
              <a:gd name="connsiteY1" fmla="*/ 222857 h 10023076"/>
              <a:gd name="connsiteX2" fmla="*/ 2877504 w 12740736"/>
              <a:gd name="connsiteY2" fmla="*/ 2142993 h 10023076"/>
              <a:gd name="connsiteX3" fmla="*/ 2739280 w 12740736"/>
              <a:gd name="connsiteY3" fmla="*/ 2313113 h 10023076"/>
              <a:gd name="connsiteX4" fmla="*/ 2659536 w 12740736"/>
              <a:gd name="connsiteY4" fmla="*/ 2451337 h 10023076"/>
              <a:gd name="connsiteX5" fmla="*/ 303633 w 12740736"/>
              <a:gd name="connsiteY5" fmla="*/ 10023076 h 10023076"/>
              <a:gd name="connsiteX6" fmla="*/ 195724 w 12740736"/>
              <a:gd name="connsiteY6" fmla="*/ 9329810 h 10023076"/>
              <a:gd name="connsiteX7" fmla="*/ 0 w 12740736"/>
              <a:gd name="connsiteY7" fmla="*/ 9663742 h 10023076"/>
              <a:gd name="connsiteX0" fmla="*/ 12740736 w 12740736"/>
              <a:gd name="connsiteY0" fmla="*/ 35424 h 10027863"/>
              <a:gd name="connsiteX1" fmla="*/ 3675294 w 12740736"/>
              <a:gd name="connsiteY1" fmla="*/ 222857 h 10027863"/>
              <a:gd name="connsiteX2" fmla="*/ 2877504 w 12740736"/>
              <a:gd name="connsiteY2" fmla="*/ 2142993 h 10027863"/>
              <a:gd name="connsiteX3" fmla="*/ 2739280 w 12740736"/>
              <a:gd name="connsiteY3" fmla="*/ 2313113 h 10027863"/>
              <a:gd name="connsiteX4" fmla="*/ 1394941 w 12740736"/>
              <a:gd name="connsiteY4" fmla="*/ 8968869 h 10027863"/>
              <a:gd name="connsiteX5" fmla="*/ 303633 w 12740736"/>
              <a:gd name="connsiteY5" fmla="*/ 10023076 h 10027863"/>
              <a:gd name="connsiteX6" fmla="*/ 195724 w 12740736"/>
              <a:gd name="connsiteY6" fmla="*/ 9329810 h 10027863"/>
              <a:gd name="connsiteX7" fmla="*/ 0 w 12740736"/>
              <a:gd name="connsiteY7" fmla="*/ 9663742 h 10027863"/>
              <a:gd name="connsiteX0" fmla="*/ 12740736 w 12740736"/>
              <a:gd name="connsiteY0" fmla="*/ 35424 h 10117948"/>
              <a:gd name="connsiteX1" fmla="*/ 3675294 w 12740736"/>
              <a:gd name="connsiteY1" fmla="*/ 222857 h 10117948"/>
              <a:gd name="connsiteX2" fmla="*/ 2877504 w 12740736"/>
              <a:gd name="connsiteY2" fmla="*/ 2142993 h 10117948"/>
              <a:gd name="connsiteX3" fmla="*/ 3517493 w 12740736"/>
              <a:gd name="connsiteY3" fmla="*/ 9764500 h 10117948"/>
              <a:gd name="connsiteX4" fmla="*/ 1394941 w 12740736"/>
              <a:gd name="connsiteY4" fmla="*/ 8968869 h 10117948"/>
              <a:gd name="connsiteX5" fmla="*/ 303633 w 12740736"/>
              <a:gd name="connsiteY5" fmla="*/ 10023076 h 10117948"/>
              <a:gd name="connsiteX6" fmla="*/ 195724 w 12740736"/>
              <a:gd name="connsiteY6" fmla="*/ 9329810 h 10117948"/>
              <a:gd name="connsiteX7" fmla="*/ 0 w 12740736"/>
              <a:gd name="connsiteY7" fmla="*/ 9663742 h 10117948"/>
              <a:gd name="connsiteX0" fmla="*/ 12740736 w 12740736"/>
              <a:gd name="connsiteY0" fmla="*/ 457788 h 10450227"/>
              <a:gd name="connsiteX1" fmla="*/ 3675294 w 12740736"/>
              <a:gd name="connsiteY1" fmla="*/ 645221 h 10450227"/>
              <a:gd name="connsiteX2" fmla="*/ 2682951 w 12740736"/>
              <a:gd name="connsiteY2" fmla="*/ 8479774 h 10450227"/>
              <a:gd name="connsiteX3" fmla="*/ 3517493 w 12740736"/>
              <a:gd name="connsiteY3" fmla="*/ 10186864 h 10450227"/>
              <a:gd name="connsiteX4" fmla="*/ 1394941 w 12740736"/>
              <a:gd name="connsiteY4" fmla="*/ 9391233 h 10450227"/>
              <a:gd name="connsiteX5" fmla="*/ 303633 w 12740736"/>
              <a:gd name="connsiteY5" fmla="*/ 10445440 h 10450227"/>
              <a:gd name="connsiteX6" fmla="*/ 195724 w 12740736"/>
              <a:gd name="connsiteY6" fmla="*/ 9752174 h 10450227"/>
              <a:gd name="connsiteX7" fmla="*/ 0 w 12740736"/>
              <a:gd name="connsiteY7" fmla="*/ 10086106 h 10450227"/>
              <a:gd name="connsiteX0" fmla="*/ 12740736 w 12740736"/>
              <a:gd name="connsiteY0" fmla="*/ 457788 h 12449497"/>
              <a:gd name="connsiteX1" fmla="*/ 3675294 w 12740736"/>
              <a:gd name="connsiteY1" fmla="*/ 645221 h 12449497"/>
              <a:gd name="connsiteX2" fmla="*/ 2682951 w 12740736"/>
              <a:gd name="connsiteY2" fmla="*/ 8479774 h 12449497"/>
              <a:gd name="connsiteX3" fmla="*/ 4354071 w 12740736"/>
              <a:gd name="connsiteY3" fmla="*/ 12443681 h 12449497"/>
              <a:gd name="connsiteX4" fmla="*/ 1394941 w 12740736"/>
              <a:gd name="connsiteY4" fmla="*/ 9391233 h 12449497"/>
              <a:gd name="connsiteX5" fmla="*/ 303633 w 12740736"/>
              <a:gd name="connsiteY5" fmla="*/ 10445440 h 12449497"/>
              <a:gd name="connsiteX6" fmla="*/ 195724 w 12740736"/>
              <a:gd name="connsiteY6" fmla="*/ 9752174 h 12449497"/>
              <a:gd name="connsiteX7" fmla="*/ 0 w 12740736"/>
              <a:gd name="connsiteY7" fmla="*/ 10086106 h 12449497"/>
              <a:gd name="connsiteX0" fmla="*/ 12740736 w 12740736"/>
              <a:gd name="connsiteY0" fmla="*/ 457788 h 13712570"/>
              <a:gd name="connsiteX1" fmla="*/ 3675294 w 12740736"/>
              <a:gd name="connsiteY1" fmla="*/ 645221 h 13712570"/>
              <a:gd name="connsiteX2" fmla="*/ 2682951 w 12740736"/>
              <a:gd name="connsiteY2" fmla="*/ 8479774 h 13712570"/>
              <a:gd name="connsiteX3" fmla="*/ 2311262 w 12740736"/>
              <a:gd name="connsiteY3" fmla="*/ 13708276 h 13712570"/>
              <a:gd name="connsiteX4" fmla="*/ 1394941 w 12740736"/>
              <a:gd name="connsiteY4" fmla="*/ 9391233 h 13712570"/>
              <a:gd name="connsiteX5" fmla="*/ 303633 w 12740736"/>
              <a:gd name="connsiteY5" fmla="*/ 10445440 h 13712570"/>
              <a:gd name="connsiteX6" fmla="*/ 195724 w 12740736"/>
              <a:gd name="connsiteY6" fmla="*/ 9752174 h 13712570"/>
              <a:gd name="connsiteX7" fmla="*/ 0 w 12740736"/>
              <a:gd name="connsiteY7" fmla="*/ 10086106 h 13712570"/>
              <a:gd name="connsiteX0" fmla="*/ 12740736 w 12740736"/>
              <a:gd name="connsiteY0" fmla="*/ 1040833 h 17636939"/>
              <a:gd name="connsiteX1" fmla="*/ 3675294 w 12740736"/>
              <a:gd name="connsiteY1" fmla="*/ 1228266 h 17636939"/>
              <a:gd name="connsiteX2" fmla="*/ 4998134 w 12740736"/>
              <a:gd name="connsiteY2" fmla="*/ 16961678 h 17636939"/>
              <a:gd name="connsiteX3" fmla="*/ 2311262 w 12740736"/>
              <a:gd name="connsiteY3" fmla="*/ 14291321 h 17636939"/>
              <a:gd name="connsiteX4" fmla="*/ 1394941 w 12740736"/>
              <a:gd name="connsiteY4" fmla="*/ 9974278 h 17636939"/>
              <a:gd name="connsiteX5" fmla="*/ 303633 w 12740736"/>
              <a:gd name="connsiteY5" fmla="*/ 11028485 h 17636939"/>
              <a:gd name="connsiteX6" fmla="*/ 195724 w 12740736"/>
              <a:gd name="connsiteY6" fmla="*/ 10335219 h 17636939"/>
              <a:gd name="connsiteX7" fmla="*/ 0 w 12740736"/>
              <a:gd name="connsiteY7" fmla="*/ 10669151 h 17636939"/>
              <a:gd name="connsiteX0" fmla="*/ 12740736 w 12740736"/>
              <a:gd name="connsiteY0" fmla="*/ 1040833 h 17641285"/>
              <a:gd name="connsiteX1" fmla="*/ 3675294 w 12740736"/>
              <a:gd name="connsiteY1" fmla="*/ 1228266 h 17641285"/>
              <a:gd name="connsiteX2" fmla="*/ 4998134 w 12740736"/>
              <a:gd name="connsiteY2" fmla="*/ 16961678 h 17641285"/>
              <a:gd name="connsiteX3" fmla="*/ 2311262 w 12740736"/>
              <a:gd name="connsiteY3" fmla="*/ 14291321 h 17641285"/>
              <a:gd name="connsiteX4" fmla="*/ 1394941 w 12740736"/>
              <a:gd name="connsiteY4" fmla="*/ 9974278 h 17641285"/>
              <a:gd name="connsiteX5" fmla="*/ 303633 w 12740736"/>
              <a:gd name="connsiteY5" fmla="*/ 11028485 h 17641285"/>
              <a:gd name="connsiteX6" fmla="*/ 195724 w 12740736"/>
              <a:gd name="connsiteY6" fmla="*/ 10335219 h 17641285"/>
              <a:gd name="connsiteX7" fmla="*/ 0 w 12740736"/>
              <a:gd name="connsiteY7" fmla="*/ 10669151 h 17641285"/>
              <a:gd name="connsiteX0" fmla="*/ 13149298 w 13149298"/>
              <a:gd name="connsiteY0" fmla="*/ 1142709 h 17587519"/>
              <a:gd name="connsiteX1" fmla="*/ 3675294 w 13149298"/>
              <a:gd name="connsiteY1" fmla="*/ 1174500 h 17587519"/>
              <a:gd name="connsiteX2" fmla="*/ 4998134 w 13149298"/>
              <a:gd name="connsiteY2" fmla="*/ 16907912 h 17587519"/>
              <a:gd name="connsiteX3" fmla="*/ 2311262 w 13149298"/>
              <a:gd name="connsiteY3" fmla="*/ 14237555 h 17587519"/>
              <a:gd name="connsiteX4" fmla="*/ 1394941 w 13149298"/>
              <a:gd name="connsiteY4" fmla="*/ 9920512 h 17587519"/>
              <a:gd name="connsiteX5" fmla="*/ 303633 w 13149298"/>
              <a:gd name="connsiteY5" fmla="*/ 10974719 h 17587519"/>
              <a:gd name="connsiteX6" fmla="*/ 195724 w 13149298"/>
              <a:gd name="connsiteY6" fmla="*/ 10281453 h 17587519"/>
              <a:gd name="connsiteX7" fmla="*/ 0 w 13149298"/>
              <a:gd name="connsiteY7" fmla="*/ 10615385 h 17587519"/>
              <a:gd name="connsiteX0" fmla="*/ 13149298 w 13149298"/>
              <a:gd name="connsiteY0" fmla="*/ 0 h 16169531"/>
              <a:gd name="connsiteX1" fmla="*/ 3305643 w 13149298"/>
              <a:gd name="connsiteY1" fmla="*/ 4195230 h 16169531"/>
              <a:gd name="connsiteX2" fmla="*/ 4998134 w 13149298"/>
              <a:gd name="connsiteY2" fmla="*/ 15765203 h 16169531"/>
              <a:gd name="connsiteX3" fmla="*/ 2311262 w 13149298"/>
              <a:gd name="connsiteY3" fmla="*/ 13094846 h 16169531"/>
              <a:gd name="connsiteX4" fmla="*/ 1394941 w 13149298"/>
              <a:gd name="connsiteY4" fmla="*/ 8777803 h 16169531"/>
              <a:gd name="connsiteX5" fmla="*/ 303633 w 13149298"/>
              <a:gd name="connsiteY5" fmla="*/ 9832010 h 16169531"/>
              <a:gd name="connsiteX6" fmla="*/ 195724 w 13149298"/>
              <a:gd name="connsiteY6" fmla="*/ 9138744 h 16169531"/>
              <a:gd name="connsiteX7" fmla="*/ 0 w 13149298"/>
              <a:gd name="connsiteY7" fmla="*/ 9472676 h 16169531"/>
              <a:gd name="connsiteX0" fmla="*/ 14374984 w 14374984"/>
              <a:gd name="connsiteY0" fmla="*/ 0 h 16441905"/>
              <a:gd name="connsiteX1" fmla="*/ 3305643 w 14374984"/>
              <a:gd name="connsiteY1" fmla="*/ 4467604 h 16441905"/>
              <a:gd name="connsiteX2" fmla="*/ 4998134 w 14374984"/>
              <a:gd name="connsiteY2" fmla="*/ 16037577 h 16441905"/>
              <a:gd name="connsiteX3" fmla="*/ 2311262 w 14374984"/>
              <a:gd name="connsiteY3" fmla="*/ 13367220 h 16441905"/>
              <a:gd name="connsiteX4" fmla="*/ 1394941 w 14374984"/>
              <a:gd name="connsiteY4" fmla="*/ 9050177 h 16441905"/>
              <a:gd name="connsiteX5" fmla="*/ 303633 w 14374984"/>
              <a:gd name="connsiteY5" fmla="*/ 10104384 h 16441905"/>
              <a:gd name="connsiteX6" fmla="*/ 195724 w 14374984"/>
              <a:gd name="connsiteY6" fmla="*/ 9411118 h 16441905"/>
              <a:gd name="connsiteX7" fmla="*/ 0 w 14374984"/>
              <a:gd name="connsiteY7" fmla="*/ 9745050 h 16441905"/>
              <a:gd name="connsiteX0" fmla="*/ 14686269 w 14686269"/>
              <a:gd name="connsiteY0" fmla="*/ 0 h 17881599"/>
              <a:gd name="connsiteX1" fmla="*/ 3305643 w 14686269"/>
              <a:gd name="connsiteY1" fmla="*/ 5907298 h 17881599"/>
              <a:gd name="connsiteX2" fmla="*/ 4998134 w 14686269"/>
              <a:gd name="connsiteY2" fmla="*/ 17477271 h 17881599"/>
              <a:gd name="connsiteX3" fmla="*/ 2311262 w 14686269"/>
              <a:gd name="connsiteY3" fmla="*/ 14806914 h 17881599"/>
              <a:gd name="connsiteX4" fmla="*/ 1394941 w 14686269"/>
              <a:gd name="connsiteY4" fmla="*/ 10489871 h 17881599"/>
              <a:gd name="connsiteX5" fmla="*/ 303633 w 14686269"/>
              <a:gd name="connsiteY5" fmla="*/ 11544078 h 17881599"/>
              <a:gd name="connsiteX6" fmla="*/ 195724 w 14686269"/>
              <a:gd name="connsiteY6" fmla="*/ 10850812 h 17881599"/>
              <a:gd name="connsiteX7" fmla="*/ 0 w 14686269"/>
              <a:gd name="connsiteY7" fmla="*/ 11184744 h 17881599"/>
              <a:gd name="connsiteX0" fmla="*/ 14686269 w 14686269"/>
              <a:gd name="connsiteY0" fmla="*/ 197211 h 18344531"/>
              <a:gd name="connsiteX1" fmla="*/ 13013847 w 14686269"/>
              <a:gd name="connsiteY1" fmla="*/ 2018892 h 18344531"/>
              <a:gd name="connsiteX2" fmla="*/ 4998134 w 14686269"/>
              <a:gd name="connsiteY2" fmla="*/ 17674482 h 18344531"/>
              <a:gd name="connsiteX3" fmla="*/ 2311262 w 14686269"/>
              <a:gd name="connsiteY3" fmla="*/ 15004125 h 18344531"/>
              <a:gd name="connsiteX4" fmla="*/ 1394941 w 14686269"/>
              <a:gd name="connsiteY4" fmla="*/ 10687082 h 18344531"/>
              <a:gd name="connsiteX5" fmla="*/ 303633 w 14686269"/>
              <a:gd name="connsiteY5" fmla="*/ 11741289 h 18344531"/>
              <a:gd name="connsiteX6" fmla="*/ 195724 w 14686269"/>
              <a:gd name="connsiteY6" fmla="*/ 11048023 h 18344531"/>
              <a:gd name="connsiteX7" fmla="*/ 0 w 14686269"/>
              <a:gd name="connsiteY7" fmla="*/ 11381955 h 18344531"/>
              <a:gd name="connsiteX0" fmla="*/ 14686269 w 14686269"/>
              <a:gd name="connsiteY0" fmla="*/ 0 h 14838691"/>
              <a:gd name="connsiteX1" fmla="*/ 13013847 w 14686269"/>
              <a:gd name="connsiteY1" fmla="*/ 1821681 h 14838691"/>
              <a:gd name="connsiteX2" fmla="*/ 3538985 w 14686269"/>
              <a:gd name="connsiteY2" fmla="*/ 7866343 h 14838691"/>
              <a:gd name="connsiteX3" fmla="*/ 2311262 w 14686269"/>
              <a:gd name="connsiteY3" fmla="*/ 14806914 h 14838691"/>
              <a:gd name="connsiteX4" fmla="*/ 1394941 w 14686269"/>
              <a:gd name="connsiteY4" fmla="*/ 10489871 h 14838691"/>
              <a:gd name="connsiteX5" fmla="*/ 303633 w 14686269"/>
              <a:gd name="connsiteY5" fmla="*/ 11544078 h 14838691"/>
              <a:gd name="connsiteX6" fmla="*/ 195724 w 14686269"/>
              <a:gd name="connsiteY6" fmla="*/ 10850812 h 14838691"/>
              <a:gd name="connsiteX7" fmla="*/ 0 w 14686269"/>
              <a:gd name="connsiteY7" fmla="*/ 11184744 h 14838691"/>
              <a:gd name="connsiteX0" fmla="*/ 14686269 w 14686269"/>
              <a:gd name="connsiteY0" fmla="*/ 0 h 14896074"/>
              <a:gd name="connsiteX1" fmla="*/ 13013847 w 14686269"/>
              <a:gd name="connsiteY1" fmla="*/ 1821681 h 14896074"/>
              <a:gd name="connsiteX2" fmla="*/ 3324976 w 14686269"/>
              <a:gd name="connsiteY2" fmla="*/ 5823534 h 14896074"/>
              <a:gd name="connsiteX3" fmla="*/ 2311262 w 14686269"/>
              <a:gd name="connsiteY3" fmla="*/ 14806914 h 14896074"/>
              <a:gd name="connsiteX4" fmla="*/ 1394941 w 14686269"/>
              <a:gd name="connsiteY4" fmla="*/ 10489871 h 14896074"/>
              <a:gd name="connsiteX5" fmla="*/ 303633 w 14686269"/>
              <a:gd name="connsiteY5" fmla="*/ 11544078 h 14896074"/>
              <a:gd name="connsiteX6" fmla="*/ 195724 w 14686269"/>
              <a:gd name="connsiteY6" fmla="*/ 10850812 h 14896074"/>
              <a:gd name="connsiteX7" fmla="*/ 0 w 14686269"/>
              <a:gd name="connsiteY7" fmla="*/ 11184744 h 14896074"/>
              <a:gd name="connsiteX0" fmla="*/ 14686269 w 14686269"/>
              <a:gd name="connsiteY0" fmla="*/ 0 h 16723592"/>
              <a:gd name="connsiteX1" fmla="*/ 13013847 w 14686269"/>
              <a:gd name="connsiteY1" fmla="*/ 1821681 h 16723592"/>
              <a:gd name="connsiteX2" fmla="*/ 3324976 w 14686269"/>
              <a:gd name="connsiteY2" fmla="*/ 5823534 h 16723592"/>
              <a:gd name="connsiteX3" fmla="*/ 4937730 w 14686269"/>
              <a:gd name="connsiteY3" fmla="*/ 16655170 h 16723592"/>
              <a:gd name="connsiteX4" fmla="*/ 1394941 w 14686269"/>
              <a:gd name="connsiteY4" fmla="*/ 10489871 h 16723592"/>
              <a:gd name="connsiteX5" fmla="*/ 303633 w 14686269"/>
              <a:gd name="connsiteY5" fmla="*/ 11544078 h 16723592"/>
              <a:gd name="connsiteX6" fmla="*/ 195724 w 14686269"/>
              <a:gd name="connsiteY6" fmla="*/ 10850812 h 16723592"/>
              <a:gd name="connsiteX7" fmla="*/ 0 w 14686269"/>
              <a:gd name="connsiteY7" fmla="*/ 11184744 h 16723592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4686269" h="16739533">
                <a:moveTo>
                  <a:pt x="14686269" y="0"/>
                </a:moveTo>
                <a:cubicBezTo>
                  <a:pt x="14663232" y="7088"/>
                  <a:pt x="14695667" y="571112"/>
                  <a:pt x="13013847" y="1821681"/>
                </a:cubicBezTo>
                <a:cubicBezTo>
                  <a:pt x="10539881" y="3661275"/>
                  <a:pt x="5399638" y="2959039"/>
                  <a:pt x="3461164" y="5667891"/>
                </a:cubicBezTo>
                <a:cubicBezTo>
                  <a:pt x="1580523" y="8295926"/>
                  <a:pt x="4854083" y="12680290"/>
                  <a:pt x="4937730" y="16655170"/>
                </a:cubicBezTo>
                <a:cubicBezTo>
                  <a:pt x="4956125" y="17529313"/>
                  <a:pt x="2167290" y="11341719"/>
                  <a:pt x="1394941" y="10489871"/>
                </a:cubicBezTo>
                <a:cubicBezTo>
                  <a:pt x="622592" y="9638023"/>
                  <a:pt x="503503" y="11483921"/>
                  <a:pt x="303633" y="11544078"/>
                </a:cubicBezTo>
                <a:cubicBezTo>
                  <a:pt x="103764" y="11604235"/>
                  <a:pt x="231694" y="11081901"/>
                  <a:pt x="195724" y="10850812"/>
                </a:cubicBezTo>
                <a:cubicBezTo>
                  <a:pt x="193756" y="10856059"/>
                  <a:pt x="0" y="11184744"/>
                  <a:pt x="0" y="11184744"/>
                </a:cubicBezTo>
              </a:path>
            </a:pathLst>
          </a:custGeom>
          <a:noFill/>
          <a:ln w="295275">
            <a:solidFill>
              <a:srgbClr val="7EB0D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" name="Espaço Reservado para Texto 12">
            <a:extLst>
              <a:ext uri="{FF2B5EF4-FFF2-40B4-BE49-F238E27FC236}">
                <a16:creationId xmlns:a16="http://schemas.microsoft.com/office/drawing/2014/main" id="{A46E6397-E760-BEA9-394A-AC77245EA49A}"/>
              </a:ext>
            </a:extLst>
          </p:cNvPr>
          <p:cNvSpPr txBox="1">
            <a:spLocks/>
          </p:cNvSpPr>
          <p:nvPr userDrawn="1"/>
        </p:nvSpPr>
        <p:spPr>
          <a:xfrm>
            <a:off x="644658" y="4310299"/>
            <a:ext cx="9601200" cy="2810464"/>
          </a:xfrm>
          <a:prstGeom prst="rect">
            <a:avLst/>
          </a:prstGeom>
        </p:spPr>
        <p:txBody>
          <a:bodyPr/>
          <a:lstStyle>
            <a:lvl1pPr marL="0">
              <a:defRPr sz="6800" b="0" cap="none" spc="0">
                <a:ln>
                  <a:noFill/>
                </a:ln>
                <a:solidFill>
                  <a:schemeClr val="bg1"/>
                </a:solidFill>
                <a:effectLst/>
                <a:latin typeface="Arial Black" panose="020B0A04020102020204" pitchFamily="34" charset="0"/>
                <a:ea typeface="+mn-ea"/>
                <a:cs typeface="+mn-cs"/>
              </a:defRPr>
            </a:lvl1pPr>
            <a:lvl2pPr marL="457246">
              <a:defRPr>
                <a:latin typeface="+mn-lt"/>
                <a:ea typeface="+mn-ea"/>
                <a:cs typeface="+mn-cs"/>
              </a:defRPr>
            </a:lvl2pPr>
            <a:lvl3pPr marL="914491">
              <a:defRPr>
                <a:latin typeface="+mn-lt"/>
                <a:ea typeface="+mn-ea"/>
                <a:cs typeface="+mn-cs"/>
              </a:defRPr>
            </a:lvl3pPr>
            <a:lvl4pPr marL="1371737">
              <a:defRPr>
                <a:latin typeface="+mn-lt"/>
                <a:ea typeface="+mn-ea"/>
                <a:cs typeface="+mn-cs"/>
              </a:defRPr>
            </a:lvl4pPr>
            <a:lvl5pPr marL="1828983">
              <a:defRPr>
                <a:latin typeface="+mn-lt"/>
                <a:ea typeface="+mn-ea"/>
                <a:cs typeface="+mn-cs"/>
              </a:defRPr>
            </a:lvl5pPr>
            <a:lvl6pPr marL="2286229">
              <a:defRPr>
                <a:latin typeface="+mn-lt"/>
                <a:ea typeface="+mn-ea"/>
                <a:cs typeface="+mn-cs"/>
              </a:defRPr>
            </a:lvl6pPr>
            <a:lvl7pPr marL="2743474">
              <a:defRPr>
                <a:latin typeface="+mn-lt"/>
                <a:ea typeface="+mn-ea"/>
                <a:cs typeface="+mn-cs"/>
              </a:defRPr>
            </a:lvl7pPr>
            <a:lvl8pPr marL="3200720">
              <a:defRPr>
                <a:latin typeface="+mn-lt"/>
                <a:ea typeface="+mn-ea"/>
                <a:cs typeface="+mn-cs"/>
              </a:defRPr>
            </a:lvl8pPr>
            <a:lvl9pPr marL="3657966">
              <a:defRPr>
                <a:latin typeface="+mn-lt"/>
                <a:ea typeface="+mn-ea"/>
                <a:cs typeface="+mn-cs"/>
              </a:defRPr>
            </a:lvl9pPr>
          </a:lstStyle>
          <a:p>
            <a:r>
              <a:rPr lang="pt-BR" kern="0" dirty="0" err="1"/>
              <a:t>Example</a:t>
            </a:r>
            <a:r>
              <a:rPr lang="pt-BR" kern="0" dirty="0"/>
              <a:t> </a:t>
            </a:r>
            <a:r>
              <a:rPr lang="pt-BR" kern="0" dirty="0" err="1"/>
              <a:t>Title</a:t>
            </a:r>
            <a:r>
              <a:rPr lang="pt-BR" kern="0" dirty="0"/>
              <a:t> </a:t>
            </a:r>
            <a:r>
              <a:rPr lang="pt-BR" kern="0" dirty="0" err="1"/>
              <a:t>Text</a:t>
            </a:r>
            <a:endParaRPr lang="pt-BR" kern="0" dirty="0"/>
          </a:p>
        </p:txBody>
      </p:sp>
      <p:sp>
        <p:nvSpPr>
          <p:cNvPr id="4" name="Espaço Reservado para Texto 12">
            <a:extLst>
              <a:ext uri="{FF2B5EF4-FFF2-40B4-BE49-F238E27FC236}">
                <a16:creationId xmlns:a16="http://schemas.microsoft.com/office/drawing/2014/main" id="{4B52BEC9-9ED7-80D1-C825-B0A33A6D9955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44658" y="4310299"/>
            <a:ext cx="17409186" cy="2810464"/>
          </a:xfrm>
          <a:prstGeom prst="rect">
            <a:avLst/>
          </a:prstGeom>
        </p:spPr>
        <p:txBody>
          <a:bodyPr/>
          <a:lstStyle>
            <a:lvl1pPr>
              <a:defRPr sz="6800" b="0" cap="none" spc="0">
                <a:ln>
                  <a:noFill/>
                </a:ln>
                <a:solidFill>
                  <a:srgbClr val="1F355E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dirty="0" err="1"/>
              <a:t>Example</a:t>
            </a:r>
            <a:r>
              <a:rPr lang="pt-BR" dirty="0"/>
              <a:t> </a:t>
            </a:r>
            <a:r>
              <a:rPr lang="pt-BR" dirty="0" err="1"/>
              <a:t>Title</a:t>
            </a:r>
            <a:r>
              <a:rPr lang="pt-BR" dirty="0"/>
              <a:t> </a:t>
            </a:r>
            <a:r>
              <a:rPr lang="pt-BR" dirty="0" err="1"/>
              <a:t>Text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6641890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slideLayout" Target="../slideLayouts/slideLayout9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slideLayout" Target="../slideLayouts/slideLayout12.xml"/><Relationship Id="rId5" Type="http://schemas.openxmlformats.org/officeDocument/2006/relationships/slideLayout" Target="../slideLayouts/slideLayout11.xml"/><Relationship Id="rId4" Type="http://schemas.openxmlformats.org/officeDocument/2006/relationships/slideLayout" Target="../slideLayouts/slideLayout10.xml"/><Relationship Id="rId9" Type="http://schemas.openxmlformats.org/officeDocument/2006/relationships/image" Target="../media/image5.emf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emf"/><Relationship Id="rId3" Type="http://schemas.openxmlformats.org/officeDocument/2006/relationships/slideLayout" Target="../slideLayouts/slideLayout15.xml"/><Relationship Id="rId7" Type="http://schemas.openxmlformats.org/officeDocument/2006/relationships/theme" Target="../theme/theme3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5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6.xml"/><Relationship Id="rId9" Type="http://schemas.openxmlformats.org/officeDocument/2006/relationships/image" Target="../media/image2.pn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slideLayout" Target="../slideLayouts/slideLayout21.xml"/><Relationship Id="rId7" Type="http://schemas.openxmlformats.org/officeDocument/2006/relationships/theme" Target="../theme/theme4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4.xml"/><Relationship Id="rId5" Type="http://schemas.openxmlformats.org/officeDocument/2006/relationships/slideLayout" Target="../slideLayouts/slideLayout23.xml"/><Relationship Id="rId4" Type="http://schemas.openxmlformats.org/officeDocument/2006/relationships/slideLayout" Target="../slideLayouts/slideLayout22.xml"/><Relationship Id="rId9" Type="http://schemas.openxmlformats.org/officeDocument/2006/relationships/image" Target="../media/image5.emf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theme" Target="../theme/theme5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theme" Target="../theme/theme6.xml"/><Relationship Id="rId1" Type="http://schemas.openxmlformats.org/officeDocument/2006/relationships/slideLayout" Target="../slideLayouts/slideLayout27.xml"/><Relationship Id="rId5" Type="http://schemas.openxmlformats.org/officeDocument/2006/relationships/image" Target="../media/image2.png"/><Relationship Id="rId4" Type="http://schemas.openxmlformats.org/officeDocument/2006/relationships/image" Target="../media/image8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ject 2">
            <a:extLst>
              <a:ext uri="{FF2B5EF4-FFF2-40B4-BE49-F238E27FC236}">
                <a16:creationId xmlns:a16="http://schemas.microsoft.com/office/drawing/2014/main" id="{059301A9-4D10-7A75-F32A-7FEF84D9D8C2}"/>
              </a:ext>
            </a:extLst>
          </p:cNvPr>
          <p:cNvSpPr/>
          <p:nvPr userDrawn="1"/>
        </p:nvSpPr>
        <p:spPr>
          <a:xfrm>
            <a:off x="0" y="-446"/>
            <a:ext cx="20105688" cy="11309608"/>
          </a:xfrm>
          <a:custGeom>
            <a:avLst/>
            <a:gdLst/>
            <a:ahLst/>
            <a:cxnLst/>
            <a:rect l="l" t="t" r="r" b="b"/>
            <a:pathLst>
              <a:path w="20104100" h="11308715">
                <a:moveTo>
                  <a:pt x="0" y="11308556"/>
                </a:moveTo>
                <a:lnTo>
                  <a:pt x="20104099" y="11308556"/>
                </a:lnTo>
                <a:lnTo>
                  <a:pt x="20104099" y="0"/>
                </a:lnTo>
                <a:lnTo>
                  <a:pt x="0" y="0"/>
                </a:lnTo>
                <a:lnTo>
                  <a:pt x="0" y="11308556"/>
                </a:lnTo>
                <a:close/>
              </a:path>
            </a:pathLst>
          </a:custGeom>
          <a:solidFill>
            <a:srgbClr val="1F355E"/>
          </a:solidFill>
        </p:spPr>
        <p:txBody>
          <a:bodyPr wrap="square" lIns="0" tIns="0" rIns="0" bIns="0" rtlCol="0"/>
          <a:lstStyle/>
          <a:p>
            <a:endParaRPr dirty="0">
              <a:solidFill>
                <a:srgbClr val="1F355E"/>
              </a:solidFill>
            </a:endParaRPr>
          </a:p>
        </p:txBody>
      </p:sp>
      <p:pic>
        <p:nvPicPr>
          <p:cNvPr id="8" name="Picture 35">
            <a:extLst>
              <a:ext uri="{FF2B5EF4-FFF2-40B4-BE49-F238E27FC236}">
                <a16:creationId xmlns:a16="http://schemas.microsoft.com/office/drawing/2014/main" id="{8D6D5260-941F-FAC8-7D9A-8598A4871B99}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15124022" y="751246"/>
            <a:ext cx="4225956" cy="1077204"/>
          </a:xfrm>
          <a:prstGeom prst="rect">
            <a:avLst/>
          </a:prstGeom>
        </p:spPr>
      </p:pic>
      <p:pic>
        <p:nvPicPr>
          <p:cNvPr id="9" name="Content Placeholder 9" descr="A black background with white text&#10;&#10;Description automatically generated">
            <a:extLst>
              <a:ext uri="{FF2B5EF4-FFF2-40B4-BE49-F238E27FC236}">
                <a16:creationId xmlns:a16="http://schemas.microsoft.com/office/drawing/2014/main" id="{8B39281C-7523-249B-91C3-4AD9884CE212}"/>
              </a:ext>
            </a:extLst>
          </p:cNvPr>
          <p:cNvPicPr>
            <a:picLocks noChangeAspect="1"/>
          </p:cNvPicPr>
          <p:nvPr userDrawn="1"/>
        </p:nvPicPr>
        <p:blipFill>
          <a:blip r:embed="rId9"/>
          <a:stretch>
            <a:fillRect/>
          </a:stretch>
        </p:blipFill>
        <p:spPr>
          <a:xfrm>
            <a:off x="726978" y="9333565"/>
            <a:ext cx="3690966" cy="114184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88" r:id="rId2"/>
    <p:sldLayoutId id="2147483689" r:id="rId3"/>
    <p:sldLayoutId id="2147483690" r:id="rId4"/>
    <p:sldLayoutId id="2147483691" r:id="rId5"/>
    <p:sldLayoutId id="2147483692" r:id="rId6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46">
        <a:defRPr>
          <a:latin typeface="+mn-lt"/>
          <a:ea typeface="+mn-ea"/>
          <a:cs typeface="+mn-cs"/>
        </a:defRPr>
      </a:lvl2pPr>
      <a:lvl3pPr marL="914491">
        <a:defRPr>
          <a:latin typeface="+mn-lt"/>
          <a:ea typeface="+mn-ea"/>
          <a:cs typeface="+mn-cs"/>
        </a:defRPr>
      </a:lvl3pPr>
      <a:lvl4pPr marL="1371737">
        <a:defRPr>
          <a:latin typeface="+mn-lt"/>
          <a:ea typeface="+mn-ea"/>
          <a:cs typeface="+mn-cs"/>
        </a:defRPr>
      </a:lvl4pPr>
      <a:lvl5pPr marL="1828983">
        <a:defRPr>
          <a:latin typeface="+mn-lt"/>
          <a:ea typeface="+mn-ea"/>
          <a:cs typeface="+mn-cs"/>
        </a:defRPr>
      </a:lvl5pPr>
      <a:lvl6pPr marL="2286229">
        <a:defRPr>
          <a:latin typeface="+mn-lt"/>
          <a:ea typeface="+mn-ea"/>
          <a:cs typeface="+mn-cs"/>
        </a:defRPr>
      </a:lvl6pPr>
      <a:lvl7pPr marL="2743474">
        <a:defRPr>
          <a:latin typeface="+mn-lt"/>
          <a:ea typeface="+mn-ea"/>
          <a:cs typeface="+mn-cs"/>
        </a:defRPr>
      </a:lvl7pPr>
      <a:lvl8pPr marL="3200720">
        <a:defRPr>
          <a:latin typeface="+mn-lt"/>
          <a:ea typeface="+mn-ea"/>
          <a:cs typeface="+mn-cs"/>
        </a:defRPr>
      </a:lvl8pPr>
      <a:lvl9pPr marL="3657966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46">
        <a:defRPr>
          <a:latin typeface="+mn-lt"/>
          <a:ea typeface="+mn-ea"/>
          <a:cs typeface="+mn-cs"/>
        </a:defRPr>
      </a:lvl2pPr>
      <a:lvl3pPr marL="914491">
        <a:defRPr>
          <a:latin typeface="+mn-lt"/>
          <a:ea typeface="+mn-ea"/>
          <a:cs typeface="+mn-cs"/>
        </a:defRPr>
      </a:lvl3pPr>
      <a:lvl4pPr marL="1371737">
        <a:defRPr>
          <a:latin typeface="+mn-lt"/>
          <a:ea typeface="+mn-ea"/>
          <a:cs typeface="+mn-cs"/>
        </a:defRPr>
      </a:lvl4pPr>
      <a:lvl5pPr marL="1828983">
        <a:defRPr>
          <a:latin typeface="+mn-lt"/>
          <a:ea typeface="+mn-ea"/>
          <a:cs typeface="+mn-cs"/>
        </a:defRPr>
      </a:lvl5pPr>
      <a:lvl6pPr marL="2286229">
        <a:defRPr>
          <a:latin typeface="+mn-lt"/>
          <a:ea typeface="+mn-ea"/>
          <a:cs typeface="+mn-cs"/>
        </a:defRPr>
      </a:lvl6pPr>
      <a:lvl7pPr marL="2743474">
        <a:defRPr>
          <a:latin typeface="+mn-lt"/>
          <a:ea typeface="+mn-ea"/>
          <a:cs typeface="+mn-cs"/>
        </a:defRPr>
      </a:lvl7pPr>
      <a:lvl8pPr marL="3200720">
        <a:defRPr>
          <a:latin typeface="+mn-lt"/>
          <a:ea typeface="+mn-ea"/>
          <a:cs typeface="+mn-cs"/>
        </a:defRPr>
      </a:lvl8pPr>
      <a:lvl9pPr marL="3657966">
        <a:defRPr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black background with blue text&#10;&#10;Description automatically generated">
            <a:extLst>
              <a:ext uri="{FF2B5EF4-FFF2-40B4-BE49-F238E27FC236}">
                <a16:creationId xmlns:a16="http://schemas.microsoft.com/office/drawing/2014/main" id="{9F06D21E-B024-0A01-4D72-B02978013CBE}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755711" y="9333565"/>
            <a:ext cx="3690964" cy="1141845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98121CE6-578C-C793-DCFE-7ABDEF135CCB}"/>
              </a:ext>
            </a:extLst>
          </p:cNvPr>
          <p:cNvPicPr>
            <a:picLocks noChangeAspect="1"/>
          </p:cNvPicPr>
          <p:nvPr userDrawn="1"/>
        </p:nvPicPr>
        <p:blipFill>
          <a:blip r:embed="rId9"/>
          <a:stretch>
            <a:fillRect/>
          </a:stretch>
        </p:blipFill>
        <p:spPr>
          <a:xfrm>
            <a:off x="15028430" y="739755"/>
            <a:ext cx="4321548" cy="11015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53583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695" r:id="rId2"/>
    <p:sldLayoutId id="2147483696" r:id="rId3"/>
    <p:sldLayoutId id="2147483697" r:id="rId4"/>
    <p:sldLayoutId id="2147483698" r:id="rId5"/>
    <p:sldLayoutId id="2147483699" r:id="rId6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46">
        <a:defRPr>
          <a:latin typeface="+mn-lt"/>
          <a:ea typeface="+mn-ea"/>
          <a:cs typeface="+mn-cs"/>
        </a:defRPr>
      </a:lvl2pPr>
      <a:lvl3pPr marL="914491">
        <a:defRPr>
          <a:latin typeface="+mn-lt"/>
          <a:ea typeface="+mn-ea"/>
          <a:cs typeface="+mn-cs"/>
        </a:defRPr>
      </a:lvl3pPr>
      <a:lvl4pPr marL="1371737">
        <a:defRPr>
          <a:latin typeface="+mn-lt"/>
          <a:ea typeface="+mn-ea"/>
          <a:cs typeface="+mn-cs"/>
        </a:defRPr>
      </a:lvl4pPr>
      <a:lvl5pPr marL="1828983">
        <a:defRPr>
          <a:latin typeface="+mn-lt"/>
          <a:ea typeface="+mn-ea"/>
          <a:cs typeface="+mn-cs"/>
        </a:defRPr>
      </a:lvl5pPr>
      <a:lvl6pPr marL="2286229">
        <a:defRPr>
          <a:latin typeface="+mn-lt"/>
          <a:ea typeface="+mn-ea"/>
          <a:cs typeface="+mn-cs"/>
        </a:defRPr>
      </a:lvl6pPr>
      <a:lvl7pPr marL="2743474">
        <a:defRPr>
          <a:latin typeface="+mn-lt"/>
          <a:ea typeface="+mn-ea"/>
          <a:cs typeface="+mn-cs"/>
        </a:defRPr>
      </a:lvl7pPr>
      <a:lvl8pPr marL="3200720">
        <a:defRPr>
          <a:latin typeface="+mn-lt"/>
          <a:ea typeface="+mn-ea"/>
          <a:cs typeface="+mn-cs"/>
        </a:defRPr>
      </a:lvl8pPr>
      <a:lvl9pPr marL="3657966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46">
        <a:defRPr>
          <a:latin typeface="+mn-lt"/>
          <a:ea typeface="+mn-ea"/>
          <a:cs typeface="+mn-cs"/>
        </a:defRPr>
      </a:lvl2pPr>
      <a:lvl3pPr marL="914491">
        <a:defRPr>
          <a:latin typeface="+mn-lt"/>
          <a:ea typeface="+mn-ea"/>
          <a:cs typeface="+mn-cs"/>
        </a:defRPr>
      </a:lvl3pPr>
      <a:lvl4pPr marL="1371737">
        <a:defRPr>
          <a:latin typeface="+mn-lt"/>
          <a:ea typeface="+mn-ea"/>
          <a:cs typeface="+mn-cs"/>
        </a:defRPr>
      </a:lvl4pPr>
      <a:lvl5pPr marL="1828983">
        <a:defRPr>
          <a:latin typeface="+mn-lt"/>
          <a:ea typeface="+mn-ea"/>
          <a:cs typeface="+mn-cs"/>
        </a:defRPr>
      </a:lvl5pPr>
      <a:lvl6pPr marL="2286229">
        <a:defRPr>
          <a:latin typeface="+mn-lt"/>
          <a:ea typeface="+mn-ea"/>
          <a:cs typeface="+mn-cs"/>
        </a:defRPr>
      </a:lvl6pPr>
      <a:lvl7pPr marL="2743474">
        <a:defRPr>
          <a:latin typeface="+mn-lt"/>
          <a:ea typeface="+mn-ea"/>
          <a:cs typeface="+mn-cs"/>
        </a:defRPr>
      </a:lvl7pPr>
      <a:lvl8pPr marL="3200720">
        <a:defRPr>
          <a:latin typeface="+mn-lt"/>
          <a:ea typeface="+mn-ea"/>
          <a:cs typeface="+mn-cs"/>
        </a:defRPr>
      </a:lvl8pPr>
      <a:lvl9pPr marL="3657966">
        <a:defRPr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ject 2">
            <a:extLst>
              <a:ext uri="{FF2B5EF4-FFF2-40B4-BE49-F238E27FC236}">
                <a16:creationId xmlns:a16="http://schemas.microsoft.com/office/drawing/2014/main" id="{D9AF0F01-5FF9-F09C-DDB3-0C0AB315ADC3}"/>
              </a:ext>
            </a:extLst>
          </p:cNvPr>
          <p:cNvSpPr/>
          <p:nvPr userDrawn="1"/>
        </p:nvSpPr>
        <p:spPr>
          <a:xfrm>
            <a:off x="0" y="-446"/>
            <a:ext cx="20105688" cy="11309608"/>
          </a:xfrm>
          <a:custGeom>
            <a:avLst/>
            <a:gdLst/>
            <a:ahLst/>
            <a:cxnLst/>
            <a:rect l="l" t="t" r="r" b="b"/>
            <a:pathLst>
              <a:path w="20104100" h="11308715">
                <a:moveTo>
                  <a:pt x="0" y="11308556"/>
                </a:moveTo>
                <a:lnTo>
                  <a:pt x="20104099" y="11308556"/>
                </a:lnTo>
                <a:lnTo>
                  <a:pt x="20104099" y="0"/>
                </a:lnTo>
                <a:lnTo>
                  <a:pt x="0" y="0"/>
                </a:lnTo>
                <a:lnTo>
                  <a:pt x="0" y="11308556"/>
                </a:lnTo>
                <a:close/>
              </a:path>
            </a:pathLst>
          </a:custGeom>
          <a:solidFill>
            <a:srgbClr val="1F355E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pic>
        <p:nvPicPr>
          <p:cNvPr id="9" name="Picture 39">
            <a:extLst>
              <a:ext uri="{FF2B5EF4-FFF2-40B4-BE49-F238E27FC236}">
                <a16:creationId xmlns:a16="http://schemas.microsoft.com/office/drawing/2014/main" id="{759ACAD1-D133-C1E0-8B20-C493A7651410}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733699" y="751246"/>
            <a:ext cx="4225956" cy="1077204"/>
          </a:xfrm>
          <a:prstGeom prst="rect">
            <a:avLst/>
          </a:prstGeom>
        </p:spPr>
      </p:pic>
      <p:pic>
        <p:nvPicPr>
          <p:cNvPr id="10" name="Content Placeholder 9" descr="A black background with white text&#10;&#10;Description automatically generated">
            <a:extLst>
              <a:ext uri="{FF2B5EF4-FFF2-40B4-BE49-F238E27FC236}">
                <a16:creationId xmlns:a16="http://schemas.microsoft.com/office/drawing/2014/main" id="{77A7B19E-E40A-E314-E4D6-9DDE45399BB0}"/>
              </a:ext>
            </a:extLst>
          </p:cNvPr>
          <p:cNvPicPr>
            <a:picLocks noChangeAspect="1"/>
          </p:cNvPicPr>
          <p:nvPr userDrawn="1"/>
        </p:nvPicPr>
        <p:blipFill>
          <a:blip r:embed="rId9"/>
          <a:stretch>
            <a:fillRect/>
          </a:stretch>
        </p:blipFill>
        <p:spPr>
          <a:xfrm>
            <a:off x="726978" y="9333565"/>
            <a:ext cx="3690966" cy="11418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17783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2" r:id="rId1"/>
    <p:sldLayoutId id="2147483722" r:id="rId2"/>
    <p:sldLayoutId id="2147483711" r:id="rId3"/>
    <p:sldLayoutId id="2147483713" r:id="rId4"/>
    <p:sldLayoutId id="2147483714" r:id="rId5"/>
    <p:sldLayoutId id="2147483715" r:id="rId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A black background with blue text&#10;&#10;Description automatically generated">
            <a:extLst>
              <a:ext uri="{FF2B5EF4-FFF2-40B4-BE49-F238E27FC236}">
                <a16:creationId xmlns:a16="http://schemas.microsoft.com/office/drawing/2014/main" id="{25C07BA3-9066-96C0-1A4F-39B4D3E15B4A}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755711" y="9333565"/>
            <a:ext cx="3690964" cy="1141845"/>
          </a:xfrm>
          <a:prstGeom prst="rect">
            <a:avLst/>
          </a:prstGeom>
        </p:spPr>
      </p:pic>
      <p:pic>
        <p:nvPicPr>
          <p:cNvPr id="3" name="Picture 6">
            <a:extLst>
              <a:ext uri="{FF2B5EF4-FFF2-40B4-BE49-F238E27FC236}">
                <a16:creationId xmlns:a16="http://schemas.microsoft.com/office/drawing/2014/main" id="{65A37F4B-86DB-56EB-30D3-272527875853}"/>
              </a:ext>
            </a:extLst>
          </p:cNvPr>
          <p:cNvPicPr>
            <a:picLocks noChangeAspect="1"/>
          </p:cNvPicPr>
          <p:nvPr userDrawn="1"/>
        </p:nvPicPr>
        <p:blipFill>
          <a:blip r:embed="rId9"/>
          <a:stretch>
            <a:fillRect/>
          </a:stretch>
        </p:blipFill>
        <p:spPr>
          <a:xfrm>
            <a:off x="701699" y="739755"/>
            <a:ext cx="4321548" cy="11015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53057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7" r:id="rId1"/>
    <p:sldLayoutId id="2147483723" r:id="rId2"/>
    <p:sldLayoutId id="2147483718" r:id="rId3"/>
    <p:sldLayoutId id="2147483719" r:id="rId4"/>
    <p:sldLayoutId id="2147483720" r:id="rId5"/>
    <p:sldLayoutId id="2147483721" r:id="rId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002633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5" r:id="rId1"/>
    <p:sldLayoutId id="2147483728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>
            <a:extLst>
              <a:ext uri="{FF2B5EF4-FFF2-40B4-BE49-F238E27FC236}">
                <a16:creationId xmlns:a16="http://schemas.microsoft.com/office/drawing/2014/main" id="{CC6DF583-6229-4B21-6A6F-414DD652D88E}"/>
              </a:ext>
            </a:extLst>
          </p:cNvPr>
          <p:cNvSpPr/>
          <p:nvPr userDrawn="1"/>
        </p:nvSpPr>
        <p:spPr>
          <a:xfrm>
            <a:off x="0" y="-446"/>
            <a:ext cx="20105688" cy="11309608"/>
          </a:xfrm>
          <a:custGeom>
            <a:avLst/>
            <a:gdLst/>
            <a:ahLst/>
            <a:cxnLst/>
            <a:rect l="l" t="t" r="r" b="b"/>
            <a:pathLst>
              <a:path w="20104100" h="11308715">
                <a:moveTo>
                  <a:pt x="0" y="11308556"/>
                </a:moveTo>
                <a:lnTo>
                  <a:pt x="20104099" y="11308556"/>
                </a:lnTo>
                <a:lnTo>
                  <a:pt x="20104099" y="0"/>
                </a:lnTo>
                <a:lnTo>
                  <a:pt x="0" y="0"/>
                </a:lnTo>
                <a:lnTo>
                  <a:pt x="0" y="11308556"/>
                </a:lnTo>
                <a:close/>
              </a:path>
            </a:pathLst>
          </a:custGeom>
          <a:solidFill>
            <a:srgbClr val="1F355E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pic>
        <p:nvPicPr>
          <p:cNvPr id="4" name="Picture 45">
            <a:extLst>
              <a:ext uri="{FF2B5EF4-FFF2-40B4-BE49-F238E27FC236}">
                <a16:creationId xmlns:a16="http://schemas.microsoft.com/office/drawing/2014/main" id="{352CB714-0D0D-0137-2145-4628998E350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5124022" y="751246"/>
            <a:ext cx="4225956" cy="1077204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6615C335-F55A-4D1C-A863-0249996E00C5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 rot="10605549">
            <a:off x="10778872" y="4057117"/>
            <a:ext cx="11139024" cy="9093968"/>
          </a:xfrm>
          <a:prstGeom prst="rect">
            <a:avLst/>
          </a:prstGeom>
        </p:spPr>
      </p:pic>
      <p:pic>
        <p:nvPicPr>
          <p:cNvPr id="6" name="Content Placeholder 9" descr="A black background with white text&#10;&#10;Description automatically generated">
            <a:extLst>
              <a:ext uri="{FF2B5EF4-FFF2-40B4-BE49-F238E27FC236}">
                <a16:creationId xmlns:a16="http://schemas.microsoft.com/office/drawing/2014/main" id="{77F5684F-D2B3-6F5A-1982-4E939AFFA590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726978" y="9333565"/>
            <a:ext cx="3690966" cy="11418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40772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0" r:id="rId1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46">
        <a:defRPr>
          <a:latin typeface="+mn-lt"/>
          <a:ea typeface="+mn-ea"/>
          <a:cs typeface="+mn-cs"/>
        </a:defRPr>
      </a:lvl2pPr>
      <a:lvl3pPr marL="914491">
        <a:defRPr>
          <a:latin typeface="+mn-lt"/>
          <a:ea typeface="+mn-ea"/>
          <a:cs typeface="+mn-cs"/>
        </a:defRPr>
      </a:lvl3pPr>
      <a:lvl4pPr marL="1371737">
        <a:defRPr>
          <a:latin typeface="+mn-lt"/>
          <a:ea typeface="+mn-ea"/>
          <a:cs typeface="+mn-cs"/>
        </a:defRPr>
      </a:lvl4pPr>
      <a:lvl5pPr marL="1828983">
        <a:defRPr>
          <a:latin typeface="+mn-lt"/>
          <a:ea typeface="+mn-ea"/>
          <a:cs typeface="+mn-cs"/>
        </a:defRPr>
      </a:lvl5pPr>
      <a:lvl6pPr marL="2286229">
        <a:defRPr>
          <a:latin typeface="+mn-lt"/>
          <a:ea typeface="+mn-ea"/>
          <a:cs typeface="+mn-cs"/>
        </a:defRPr>
      </a:lvl6pPr>
      <a:lvl7pPr marL="2743474">
        <a:defRPr>
          <a:latin typeface="+mn-lt"/>
          <a:ea typeface="+mn-ea"/>
          <a:cs typeface="+mn-cs"/>
        </a:defRPr>
      </a:lvl7pPr>
      <a:lvl8pPr marL="3200720">
        <a:defRPr>
          <a:latin typeface="+mn-lt"/>
          <a:ea typeface="+mn-ea"/>
          <a:cs typeface="+mn-cs"/>
        </a:defRPr>
      </a:lvl8pPr>
      <a:lvl9pPr marL="3657966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46">
        <a:defRPr>
          <a:latin typeface="+mn-lt"/>
          <a:ea typeface="+mn-ea"/>
          <a:cs typeface="+mn-cs"/>
        </a:defRPr>
      </a:lvl2pPr>
      <a:lvl3pPr marL="914491">
        <a:defRPr>
          <a:latin typeface="+mn-lt"/>
          <a:ea typeface="+mn-ea"/>
          <a:cs typeface="+mn-cs"/>
        </a:defRPr>
      </a:lvl3pPr>
      <a:lvl4pPr marL="1371737">
        <a:defRPr>
          <a:latin typeface="+mn-lt"/>
          <a:ea typeface="+mn-ea"/>
          <a:cs typeface="+mn-cs"/>
        </a:defRPr>
      </a:lvl4pPr>
      <a:lvl5pPr marL="1828983">
        <a:defRPr>
          <a:latin typeface="+mn-lt"/>
          <a:ea typeface="+mn-ea"/>
          <a:cs typeface="+mn-cs"/>
        </a:defRPr>
      </a:lvl5pPr>
      <a:lvl6pPr marL="2286229">
        <a:defRPr>
          <a:latin typeface="+mn-lt"/>
          <a:ea typeface="+mn-ea"/>
          <a:cs typeface="+mn-cs"/>
        </a:defRPr>
      </a:lvl6pPr>
      <a:lvl7pPr marL="2743474">
        <a:defRPr>
          <a:latin typeface="+mn-lt"/>
          <a:ea typeface="+mn-ea"/>
          <a:cs typeface="+mn-cs"/>
        </a:defRPr>
      </a:lvl7pPr>
      <a:lvl8pPr marL="3200720">
        <a:defRPr>
          <a:latin typeface="+mn-lt"/>
          <a:ea typeface="+mn-ea"/>
          <a:cs typeface="+mn-cs"/>
        </a:defRPr>
      </a:lvl8pPr>
      <a:lvl9pPr marL="3657966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6.xml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exto 1">
            <a:extLst>
              <a:ext uri="{FF2B5EF4-FFF2-40B4-BE49-F238E27FC236}">
                <a16:creationId xmlns:a16="http://schemas.microsoft.com/office/drawing/2014/main" id="{2871B8EF-2DB6-F02D-D500-11C79074C0A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0" y="2225675"/>
            <a:ext cx="17409186" cy="2810464"/>
          </a:xfrm>
        </p:spPr>
        <p:txBody>
          <a:bodyPr/>
          <a:lstStyle/>
          <a:p>
            <a:r>
              <a:rPr lang="pt-BR" dirty="0"/>
              <a:t>Swansea Bay</a:t>
            </a:r>
          </a:p>
          <a:p>
            <a:r>
              <a:rPr lang="pt-BR" dirty="0"/>
              <a:t>Research and Development Annual Review</a:t>
            </a:r>
          </a:p>
        </p:txBody>
      </p:sp>
    </p:spTree>
    <p:extLst>
      <p:ext uri="{BB962C8B-B14F-4D97-AF65-F5344CB8AC3E}">
        <p14:creationId xmlns:p14="http://schemas.microsoft.com/office/powerpoint/2010/main" val="32415190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47C11C2D-4FD4-BB7A-F7FA-1352804AB64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575844" y="625475"/>
            <a:ext cx="13258800" cy="558800"/>
          </a:xfrm>
        </p:spPr>
        <p:txBody>
          <a:bodyPr/>
          <a:lstStyle/>
          <a:p>
            <a:pPr algn="ctr"/>
            <a:r>
              <a:rPr lang="en-GB" sz="4400" dirty="0"/>
              <a:t>Actions from October 2023 Annual Review</a:t>
            </a: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383D104E-BE6F-C196-1AE1-B63DC715B74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86513254"/>
              </p:ext>
            </p:extLst>
          </p:nvPr>
        </p:nvGraphicFramePr>
        <p:xfrm>
          <a:off x="680244" y="1844675"/>
          <a:ext cx="18364200" cy="783831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6950036">
                  <a:extLst>
                    <a:ext uri="{9D8B030D-6E8A-4147-A177-3AD203B41FA5}">
                      <a16:colId xmlns:a16="http://schemas.microsoft.com/office/drawing/2014/main" val="4176152085"/>
                    </a:ext>
                  </a:extLst>
                </a:gridCol>
                <a:gridCol w="11414164">
                  <a:extLst>
                    <a:ext uri="{9D8B030D-6E8A-4147-A177-3AD203B41FA5}">
                      <a16:colId xmlns:a16="http://schemas.microsoft.com/office/drawing/2014/main" val="622792002"/>
                    </a:ext>
                  </a:extLst>
                </a:gridCol>
              </a:tblGrid>
              <a:tr h="51781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2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Action</a:t>
                      </a:r>
                      <a:endParaRPr lang="en-GB" sz="2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2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Progress</a:t>
                      </a:r>
                      <a:endParaRPr lang="en-GB" sz="2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231413103"/>
                  </a:ext>
                </a:extLst>
              </a:tr>
              <a:tr h="105954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2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Development of research and development strategy </a:t>
                      </a:r>
                      <a:endParaRPr lang="en-GB" sz="2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2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Underway. Previous strategy has been updated to meet current priorities as a 12-month bridging strategy. </a:t>
                      </a:r>
                      <a:endParaRPr lang="en-GB" sz="2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636010698"/>
                  </a:ext>
                </a:extLst>
              </a:tr>
              <a:tr h="105954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2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Reporting to board</a:t>
                      </a:r>
                      <a:endParaRPr lang="en-GB" sz="2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2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 be undertaken via the Digital Data, Research and Innovation Committee.</a:t>
                      </a:r>
                      <a:endParaRPr lang="en-GB" sz="2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087677206"/>
                  </a:ext>
                </a:extLst>
              </a:tr>
              <a:tr h="105954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2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Joint Committee or Forum with Swansea University </a:t>
                      </a:r>
                      <a:endParaRPr lang="en-GB" sz="2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2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Currently managed through JSRC (Joint Study </a:t>
                      </a:r>
                      <a:r>
                        <a:rPr lang="en-GB" sz="28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Review Committee) and </a:t>
                      </a:r>
                      <a:r>
                        <a:rPr lang="en-GB" sz="2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ARCH (A Regional Collaboration for Health)</a:t>
                      </a:r>
                      <a:endParaRPr lang="en-GB" sz="2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520618549"/>
                  </a:ext>
                </a:extLst>
              </a:tr>
              <a:tr h="51781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2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Oversight of JCRF (Joint Clinical </a:t>
                      </a:r>
                      <a:r>
                        <a:rPr lang="en-GB" sz="28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Research Facility)</a:t>
                      </a:r>
                      <a:endParaRPr lang="en-GB" sz="2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2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JCRF Board is place to provide an overview of performance and finance. This attended by health board, university and JCRF staff. </a:t>
                      </a:r>
                      <a:endParaRPr lang="en-GB" sz="2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682502921"/>
                  </a:ext>
                </a:extLst>
              </a:tr>
              <a:tr h="146876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2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Workforce research capacity </a:t>
                      </a:r>
                      <a:endParaRPr lang="en-GB" sz="2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2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Tariff included in the job planning guidance and potential for future clinical academics under consideration in the context of the financial challenges faced by both the health board and university. </a:t>
                      </a:r>
                      <a:endParaRPr lang="en-GB" sz="2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119836718"/>
                  </a:ext>
                </a:extLst>
              </a:tr>
              <a:tr h="105954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2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Alignment of public involvement and UK national standards</a:t>
                      </a:r>
                      <a:endParaRPr lang="en-GB" sz="2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2800" b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An R&amp;D team member attends the HCRW (Health and Care Research Wales) Public Involvement Alliance group and is available as a point of advice for local teams at the research design stage in ensuring public involvement appropriately considered.</a:t>
                      </a:r>
                      <a:endParaRPr lang="en-GB" sz="2400" b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45370892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104403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exto 1">
            <a:extLst>
              <a:ext uri="{FF2B5EF4-FFF2-40B4-BE49-F238E27FC236}">
                <a16:creationId xmlns:a16="http://schemas.microsoft.com/office/drawing/2014/main" id="{022AEB3F-D506-1E77-1703-7E58BE7AB25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543844" y="625475"/>
            <a:ext cx="17018000" cy="838200"/>
          </a:xfrm>
        </p:spPr>
        <p:txBody>
          <a:bodyPr/>
          <a:lstStyle/>
          <a:p>
            <a:pPr algn="ctr"/>
            <a:r>
              <a:rPr lang="pt-BR" sz="4400" dirty="0"/>
              <a:t>General Reflections: Embedding NHS R&amp;D Framework 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7E14AA7D-4A86-98B4-7A3D-30D352911ED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81767" y="1844675"/>
            <a:ext cx="17409186" cy="6273800"/>
          </a:xfrm>
        </p:spPr>
        <p:txBody>
          <a:bodyPr/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pt-BR" sz="4000" dirty="0"/>
              <a:t>Self-assesment undertaken in October 2023;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pt-BR" sz="4000" dirty="0"/>
              <a:t>Framework and self-assessment shared with Digital, Data, Research and Innovation Committee in January 2025;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pt-BR" sz="4000" dirty="0"/>
              <a:t>Key areas of focus to begin with are strategy and governance; 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pt-BR" sz="4000" dirty="0"/>
              <a:t>Afterwhich there will be an opportunity to refresh the self-assessment to take into account the priorities and plans within the strategy;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pt-BR" sz="4000" dirty="0"/>
              <a:t>Any not covered will be delivered through specific implementation plans;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pt-BR" sz="4000" dirty="0"/>
              <a:t>Progress will be reported to the Digital, Data, Research and Innovation Committee. </a:t>
            </a:r>
          </a:p>
        </p:txBody>
      </p:sp>
    </p:spTree>
    <p:extLst>
      <p:ext uri="{BB962C8B-B14F-4D97-AF65-F5344CB8AC3E}">
        <p14:creationId xmlns:p14="http://schemas.microsoft.com/office/powerpoint/2010/main" val="33166072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BA3C1A01-5BB8-3C77-32EF-BB6F53B7F43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261644" y="733581"/>
            <a:ext cx="12293600" cy="558800"/>
          </a:xfrm>
        </p:spPr>
        <p:txBody>
          <a:bodyPr/>
          <a:lstStyle/>
          <a:p>
            <a:pPr algn="ctr"/>
            <a:r>
              <a:rPr lang="en-GB" sz="4400" dirty="0"/>
              <a:t>Progress and Achievements 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F6A04C9-DD33-227B-BF15-DDDDA09412D4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51644" y="1292381"/>
            <a:ext cx="12759858" cy="7924800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3200" dirty="0"/>
              <a:t>Maintained time to recruit performance - including first patient to be screened in the UK in a commercial epilepsy study.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3200" dirty="0"/>
              <a:t>New and ongoing grants include individual Fellowship and Research Time awards (for a Consultant, AHP (allied health professional) and Healthcare Scientist) alongside two new Health and Care Research Wales study specific grants awarded within Ophthalmology and Physiotherapy. </a:t>
            </a:r>
          </a:p>
          <a:p>
            <a:pPr marL="285750" indent="-28575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sz="3200" dirty="0"/>
              <a:t>Swansea Bay UHB also was proud to receive two national awards – </a:t>
            </a:r>
            <a:r>
              <a:rPr lang="en-GB" sz="3200" dirty="0" err="1"/>
              <a:t>MediWales</a:t>
            </a:r>
            <a:r>
              <a:rPr lang="en-GB" sz="3200" dirty="0"/>
              <a:t> Innovation Award for Technology and Digital Impact (Orthopaedic Prehabilitation and Pre-assessment Team) and an NHS Wales Award for Learning and Research – Lymphoedema team for their ‘On the ground’ community learning scheme.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3200" dirty="0"/>
              <a:t>Successful R&amp;D Day in September 2024;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3200" dirty="0"/>
              <a:t>Cohorts of nursing and medical students undertaking shadowing;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3200" dirty="0"/>
              <a:t>Oncology and haematology clinical space at Singleton;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3200" dirty="0"/>
              <a:t>Appointment of part-time clinical trials pharmacist at Singleton and radiographer now under portfolio of R&amp;D;</a:t>
            </a:r>
          </a:p>
        </p:txBody>
      </p:sp>
      <p:sp>
        <p:nvSpPr>
          <p:cNvPr id="9" name="AutoShape 2">
            <a:extLst>
              <a:ext uri="{FF2B5EF4-FFF2-40B4-BE49-F238E27FC236}">
                <a16:creationId xmlns:a16="http://schemas.microsoft.com/office/drawing/2014/main" id="{CAAB2881-E6AE-266E-8566-67AF5FC6428C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9899650" y="550227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07452EE5-F8D4-4BD3-E3F2-D9075D0F378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211502" y="1634585"/>
            <a:ext cx="6687483" cy="38676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44643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948AF29-0CC9-D710-5D8B-CDEBC30BEDA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18AC4B19-A3DA-D234-1001-9F9D18C0E2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906044" y="473075"/>
            <a:ext cx="12293600" cy="558800"/>
          </a:xfrm>
        </p:spPr>
        <p:txBody>
          <a:bodyPr/>
          <a:lstStyle/>
          <a:p>
            <a:pPr algn="ctr"/>
            <a:r>
              <a:rPr lang="en-GB" sz="4400" dirty="0"/>
              <a:t>2024-25 in Numbers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61567D7-2609-DAB8-87A4-50AD67BB9638}"/>
              </a:ext>
            </a:extLst>
          </p:cNvPr>
          <p:cNvSpPr txBox="1"/>
          <p:nvPr/>
        </p:nvSpPr>
        <p:spPr>
          <a:xfrm>
            <a:off x="376850" y="1499423"/>
            <a:ext cx="297039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3200" b="1" dirty="0">
                <a:latin typeface="Arial" panose="020B0604020202020204" pitchFamily="34" charset="0"/>
                <a:cs typeface="Arial" panose="020B0604020202020204" pitchFamily="34" charset="0"/>
              </a:rPr>
              <a:t>Time and Target to Recruitment: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27B212C-A48A-33BB-F6D9-F7DC5EDD53EC}"/>
              </a:ext>
            </a:extLst>
          </p:cNvPr>
          <p:cNvSpPr txBox="1"/>
          <p:nvPr/>
        </p:nvSpPr>
        <p:spPr>
          <a:xfrm>
            <a:off x="13862844" y="8016875"/>
            <a:ext cx="52578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 dirty="0">
                <a:latin typeface="Arial" panose="020B0604020202020204" pitchFamily="34" charset="0"/>
                <a:cs typeface="Arial" panose="020B0604020202020204" pitchFamily="34" charset="0"/>
              </a:rPr>
              <a:t>Number of non-portfolio studies: 92 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2893B4A-5F04-7E11-221D-6571274287A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89684" y="2530475"/>
            <a:ext cx="6563641" cy="4991797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4CF1B269-C4D9-03D5-6CCF-F83594ECC47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126217" y="2975262"/>
            <a:ext cx="6620799" cy="319132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27237A61-B8C4-ECA8-3148-79F41F1AE3C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8672" y="3408577"/>
            <a:ext cx="4701642" cy="35414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25100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F8CE99A1-AFEC-4277-DBA0-48219054063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575844" y="473075"/>
            <a:ext cx="12293600" cy="558800"/>
          </a:xfrm>
        </p:spPr>
        <p:txBody>
          <a:bodyPr/>
          <a:lstStyle/>
          <a:p>
            <a:pPr algn="ctr"/>
            <a:r>
              <a:rPr lang="en-GB" sz="4400" dirty="0"/>
              <a:t>Challenges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B81BBE1-6EC2-0C3B-6BD7-E0099133811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32644" y="1387475"/>
            <a:ext cx="17409186" cy="6273800"/>
          </a:xfrm>
        </p:spPr>
        <p:txBody>
          <a:bodyPr/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en-GB" sz="3600" b="1" dirty="0">
                <a:solidFill>
                  <a:srgbClr val="002060"/>
                </a:solidFill>
              </a:rPr>
              <a:t>Pharmacy</a:t>
            </a:r>
          </a:p>
          <a:p>
            <a:pPr marL="1257300" lvl="1" indent="-571500"/>
            <a:r>
              <a:rPr lang="en-GB" sz="3600" dirty="0">
                <a:latin typeface="Arial" panose="020B0604020202020204" pitchFamily="34" charset="0"/>
                <a:cs typeface="Arial" panose="020B0604020202020204" pitchFamily="34" charset="0"/>
              </a:rPr>
              <a:t>More capacity needed in Singleton;</a:t>
            </a:r>
          </a:p>
          <a:p>
            <a:pPr marL="1257300" lvl="1" indent="-571500"/>
            <a:r>
              <a:rPr lang="en-GB" sz="3600" dirty="0">
                <a:latin typeface="Arial" panose="020B0604020202020204" pitchFamily="34" charset="0"/>
                <a:cs typeface="Arial" panose="020B0604020202020204" pitchFamily="34" charset="0"/>
              </a:rPr>
              <a:t>Transparency around pharmacy income and funding streams;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GB" sz="3600" b="1" dirty="0">
                <a:solidFill>
                  <a:srgbClr val="002060"/>
                </a:solidFill>
              </a:rPr>
              <a:t>Financial Environment </a:t>
            </a:r>
          </a:p>
          <a:p>
            <a:pPr marL="1257300" lvl="1" indent="-571500"/>
            <a:r>
              <a:rPr lang="en-GB" sz="3600" dirty="0">
                <a:latin typeface="Arial" panose="020B0604020202020204" pitchFamily="34" charset="0"/>
                <a:cs typeface="Arial" panose="020B0604020202020204" pitchFamily="34" charset="0"/>
              </a:rPr>
              <a:t>Challenges for health and university sectors;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GB" sz="3600" b="1" dirty="0">
                <a:solidFill>
                  <a:srgbClr val="002060"/>
                </a:solidFill>
              </a:rPr>
              <a:t>Research facilities    </a:t>
            </a:r>
          </a:p>
          <a:p>
            <a:pPr marL="1257300" lvl="1" indent="-571500"/>
            <a:r>
              <a:rPr lang="en-GB" sz="3600" dirty="0">
                <a:latin typeface="Arial" panose="020B0604020202020204" pitchFamily="34" charset="0"/>
                <a:cs typeface="Arial" panose="020B0604020202020204" pitchFamily="34" charset="0"/>
              </a:rPr>
              <a:t>Space limited for delivery team to see patients;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GB" sz="3600" b="1" dirty="0">
                <a:solidFill>
                  <a:srgbClr val="002060"/>
                </a:solidFill>
              </a:rPr>
              <a:t>Advanced therapies</a:t>
            </a:r>
          </a:p>
          <a:p>
            <a:pPr marL="1257300" lvl="1" indent="-571500"/>
            <a:r>
              <a:rPr lang="en-GB" sz="3600" dirty="0">
                <a:latin typeface="Arial" panose="020B0604020202020204" pitchFamily="34" charset="0"/>
                <a:cs typeface="Arial" panose="020B0604020202020204" pitchFamily="34" charset="0"/>
              </a:rPr>
              <a:t>Policy in process of </a:t>
            </a:r>
            <a:r>
              <a:rPr lang="en-GB" sz="3600">
                <a:latin typeface="Arial" panose="020B0604020202020204" pitchFamily="34" charset="0"/>
                <a:cs typeface="Arial" panose="020B0604020202020204" pitchFamily="34" charset="0"/>
              </a:rPr>
              <a:t>being developed.</a:t>
            </a:r>
            <a:endParaRPr lang="en-GB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015975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49F9E01A-5BA4-FD8A-5596-F77060B5403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194844" y="168275"/>
            <a:ext cx="12293600" cy="558800"/>
          </a:xfrm>
        </p:spPr>
        <p:txBody>
          <a:bodyPr/>
          <a:lstStyle/>
          <a:p>
            <a:pPr algn="ctr"/>
            <a:r>
              <a:rPr lang="en-GB" sz="4400" dirty="0"/>
              <a:t>Priorities and Next Steps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69B774A-2FD6-8964-ABDF-7D77BC68205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518444" y="727075"/>
            <a:ext cx="17409186" cy="6273800"/>
          </a:xfrm>
        </p:spPr>
        <p:txBody>
          <a:bodyPr/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en-GB" sz="3600" b="1" dirty="0">
                <a:solidFill>
                  <a:srgbClr val="002060"/>
                </a:solidFill>
              </a:rPr>
              <a:t>Strategy </a:t>
            </a:r>
          </a:p>
          <a:p>
            <a:pPr marL="1257300" lvl="1" indent="-571500"/>
            <a:r>
              <a:rPr lang="en-GB" sz="3600" dirty="0">
                <a:latin typeface="Arial" panose="020B0604020202020204" pitchFamily="34" charset="0"/>
                <a:cs typeface="Arial" panose="020B0604020202020204" pitchFamily="34" charset="0"/>
              </a:rPr>
              <a:t>Bridging strategy to be taken through governance structures in March 2025;</a:t>
            </a:r>
          </a:p>
          <a:p>
            <a:pPr marL="1257300" lvl="1" indent="-571500"/>
            <a:r>
              <a:rPr lang="en-GB" sz="3600" dirty="0">
                <a:latin typeface="Arial" panose="020B0604020202020204" pitchFamily="34" charset="0"/>
                <a:cs typeface="Arial" panose="020B0604020202020204" pitchFamily="34" charset="0"/>
              </a:rPr>
              <a:t>Regional arrangements with Hywel Dda University Health Board;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GB" sz="3600" b="1" dirty="0">
                <a:solidFill>
                  <a:srgbClr val="002060"/>
                </a:solidFill>
              </a:rPr>
              <a:t>Governance arrangements </a:t>
            </a:r>
          </a:p>
          <a:p>
            <a:pPr marL="1257300" lvl="1" indent="-571500"/>
            <a:r>
              <a:rPr lang="en-GB" sz="3600" dirty="0">
                <a:latin typeface="Arial" panose="020B0604020202020204" pitchFamily="34" charset="0"/>
                <a:cs typeface="Arial" panose="020B0604020202020204" pitchFamily="34" charset="0"/>
              </a:rPr>
              <a:t>Part of the board-level Digital, Data, Research and Innovation Committee;</a:t>
            </a:r>
          </a:p>
          <a:p>
            <a:pPr marL="1257300" lvl="1" indent="-571500"/>
            <a:r>
              <a:rPr lang="en-GB" sz="3600" dirty="0">
                <a:latin typeface="Arial" panose="020B0604020202020204" pitchFamily="34" charset="0"/>
                <a:cs typeface="Arial" panose="020B0604020202020204" pitchFamily="34" charset="0"/>
              </a:rPr>
              <a:t>Operational arrangements to be established;</a:t>
            </a:r>
          </a:p>
          <a:p>
            <a:pPr marL="1257300" lvl="1" indent="-571500"/>
            <a:r>
              <a:rPr lang="en-GB" sz="3600" dirty="0">
                <a:latin typeface="Arial" panose="020B0604020202020204" pitchFamily="34" charset="0"/>
                <a:cs typeface="Arial" panose="020B0604020202020204" pitchFamily="34" charset="0"/>
              </a:rPr>
              <a:t>MoU (memorandum </a:t>
            </a:r>
            <a:r>
              <a:rPr lang="en-GB" sz="3600">
                <a:latin typeface="Arial" panose="020B0604020202020204" pitchFamily="34" charset="0"/>
                <a:cs typeface="Arial" panose="020B0604020202020204" pitchFamily="34" charset="0"/>
              </a:rPr>
              <a:t>of understanding) with </a:t>
            </a:r>
            <a:r>
              <a:rPr lang="en-GB" sz="3600" dirty="0">
                <a:latin typeface="Arial" panose="020B0604020202020204" pitchFamily="34" charset="0"/>
                <a:cs typeface="Arial" panose="020B0604020202020204" pitchFamily="34" charset="0"/>
              </a:rPr>
              <a:t>Swansea University to be revisited; </a:t>
            </a:r>
          </a:p>
          <a:p>
            <a:pPr marL="1257300" lvl="1" indent="-571500"/>
            <a:r>
              <a:rPr lang="en-GB" sz="3600" dirty="0">
                <a:latin typeface="Arial" panose="020B0604020202020204" pitchFamily="34" charset="0"/>
                <a:cs typeface="Arial" panose="020B0604020202020204" pitchFamily="34" charset="0"/>
              </a:rPr>
              <a:t>Co-sponsorship agreement with Swansea University;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GB" sz="3600" b="1" dirty="0">
                <a:solidFill>
                  <a:srgbClr val="002060"/>
                </a:solidFill>
              </a:rPr>
              <a:t>VPAG </a:t>
            </a:r>
            <a:r>
              <a:rPr lang="en-GB" sz="3600" b="1" dirty="0">
                <a:solidFill>
                  <a:srgbClr val="1F355E"/>
                </a:solidFill>
              </a:rPr>
              <a:t>(</a:t>
            </a:r>
            <a:r>
              <a:rPr lang="en-GB" sz="3600" b="1" dirty="0">
                <a:solidFill>
                  <a:srgbClr val="1F355E"/>
                </a:solidFill>
                <a:effectLst/>
                <a:ea typeface="Calibri" panose="020F0502020204030204" pitchFamily="34" charset="0"/>
              </a:rPr>
              <a:t>Voluntary Scheme for Branded Medicines, Pricing, Access and Growth)</a:t>
            </a:r>
            <a:endParaRPr lang="en-GB" sz="3600" b="1" dirty="0">
              <a:solidFill>
                <a:srgbClr val="1F355E"/>
              </a:solidFill>
            </a:endParaRPr>
          </a:p>
          <a:p>
            <a:pPr marL="1257300" lvl="1" indent="-571500"/>
            <a:r>
              <a:rPr lang="en-GB" sz="3600" dirty="0">
                <a:latin typeface="Arial" panose="020B0604020202020204" pitchFamily="34" charset="0"/>
                <a:cs typeface="Arial" panose="020B0604020202020204" pitchFamily="34" charset="0"/>
              </a:rPr>
              <a:t>Potential for cancer link with Hywel Dda University Health Board, starting with pharmacy arrangements;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GB" sz="3600" b="1" dirty="0">
                <a:solidFill>
                  <a:srgbClr val="002060"/>
                </a:solidFill>
              </a:rPr>
              <a:t>New clinical academic appointment in SAIL (Secure Anonymised Information Linkage Database)</a:t>
            </a:r>
          </a:p>
          <a:p>
            <a:pPr marL="1257300" lvl="1" indent="-571500"/>
            <a:r>
              <a:rPr lang="en-GB" sz="3600" dirty="0">
                <a:latin typeface="Arial" panose="020B0604020202020204" pitchFamily="34" charset="0"/>
                <a:cs typeface="Arial" panose="020B0604020202020204" pitchFamily="34" charset="0"/>
              </a:rPr>
              <a:t>Joint appointment Swansea Bay/Swansea University and Wales Cancer Research Centre;</a:t>
            </a:r>
          </a:p>
          <a:p>
            <a:pPr marL="1257300" lvl="1" indent="-571500"/>
            <a:r>
              <a:rPr lang="en-GB" sz="3600" dirty="0">
                <a:latin typeface="Arial" panose="020B0604020202020204" pitchFamily="34" charset="0"/>
                <a:cs typeface="Arial" panose="020B0604020202020204" pitchFamily="34" charset="0"/>
              </a:rPr>
              <a:t>Potentially the first in UK.</a:t>
            </a:r>
          </a:p>
          <a:p>
            <a:pPr marL="571500" indent="-571500"/>
            <a:endParaRPr lang="en-GB" sz="3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0031580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exto 1">
            <a:extLst>
              <a:ext uri="{FF2B5EF4-FFF2-40B4-BE49-F238E27FC236}">
                <a16:creationId xmlns:a16="http://schemas.microsoft.com/office/drawing/2014/main" id="{F4E8A8F4-23FF-A8EC-EB56-1F6CC21AE64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pt-BR" dirty="0"/>
              <a:t>Thank you.</a:t>
            </a:r>
          </a:p>
        </p:txBody>
      </p:sp>
    </p:spTree>
    <p:extLst>
      <p:ext uri="{BB962C8B-B14F-4D97-AF65-F5344CB8AC3E}">
        <p14:creationId xmlns:p14="http://schemas.microsoft.com/office/powerpoint/2010/main" val="4235329515"/>
      </p:ext>
    </p:extLst>
  </p:cSld>
  <p:clrMapOvr>
    <a:masterClrMapping/>
  </p:clrMapOvr>
</p:sld>
</file>

<file path=ppt/theme/theme1.xml><?xml version="1.0" encoding="utf-8"?>
<a:theme xmlns:a="http://schemas.openxmlformats.org/drawingml/2006/main" name="DARK TITLE BG">
  <a:themeElements>
    <a:clrScheme name="Escala de Cinza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Arial Black-Arial">
      <a:majorFont>
        <a:latin typeface="Arial Black" panose="020B0A04020102020204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WHITE TITLE BG">
  <a:themeElements>
    <a:clrScheme name="Escala de Cinza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Arial Black-Arial">
      <a:majorFont>
        <a:latin typeface="Arial Black" panose="020B0A04020102020204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DARK BG (PHOTO) TITL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WHITE BG (PHOTO) TITL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WHITE BG SLID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ENDING SLIDE">
  <a:themeElements>
    <a:clrScheme name="Escala de Cinza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Arial Black-Arial">
      <a:majorFont>
        <a:latin typeface="Arial Black" panose="020B0A04020102020204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8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04480DD28E28D48BA0DCAAE9381AA60" ma:contentTypeVersion="18" ma:contentTypeDescription="Create a new document." ma:contentTypeScope="" ma:versionID="42b97d4dbd6d5e773a13c33c7e6df979">
  <xsd:schema xmlns:xsd="http://www.w3.org/2001/XMLSchema" xmlns:xs="http://www.w3.org/2001/XMLSchema" xmlns:p="http://schemas.microsoft.com/office/2006/metadata/properties" xmlns:ns3="137ca15d-9ca5-4969-9050-6a8af13b1758" xmlns:ns4="14f886ef-4092-4ed8-a31e-891c76461312" targetNamespace="http://schemas.microsoft.com/office/2006/metadata/properties" ma:root="true" ma:fieldsID="23529359cb5246cd3504e7bcdaeed4bd" ns3:_="" ns4:_="">
    <xsd:import namespace="137ca15d-9ca5-4969-9050-6a8af13b1758"/>
    <xsd:import namespace="14f886ef-4092-4ed8-a31e-891c76461312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DateTaken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  <xsd:element ref="ns3:MediaLengthInSeconds" minOccurs="0"/>
                <xsd:element ref="ns3:MediaServiceLocation" minOccurs="0"/>
                <xsd:element ref="ns3:_activity" minOccurs="0"/>
                <xsd:element ref="ns3:MediaServiceObjectDetectorVersions" minOccurs="0"/>
                <xsd:element ref="ns3:MediaServiceSystemTags" minOccurs="0"/>
                <xsd:element ref="ns3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37ca15d-9ca5-4969-9050-6a8af13b175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MediaServiceLocation" ma:index="21" nillable="true" ma:displayName="Location" ma:internalName="MediaServiceLocation" ma:readOnly="true">
      <xsd:simpleType>
        <xsd:restriction base="dms:Text"/>
      </xsd:simpleType>
    </xsd:element>
    <xsd:element name="_activity" ma:index="22" nillable="true" ma:displayName="_activity" ma:hidden="true" ma:internalName="_activity">
      <xsd:simpleType>
        <xsd:restriction base="dms:Note"/>
      </xsd:simpleType>
    </xsd:element>
    <xsd:element name="MediaServiceObjectDetectorVersions" ma:index="23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ystemTags" ma:index="24" nillable="true" ma:displayName="MediaServiceSystemTags" ma:hidden="true" ma:internalName="MediaServiceSystemTags" ma:readOnly="true">
      <xsd:simpleType>
        <xsd:restriction base="dms:Note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4f886ef-4092-4ed8-a31e-891c76461312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2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137ca15d-9ca5-4969-9050-6a8af13b1758" xsi:nil="true"/>
  </documentManagement>
</p:properties>
</file>

<file path=customXml/itemProps1.xml><?xml version="1.0" encoding="utf-8"?>
<ds:datastoreItem xmlns:ds="http://schemas.openxmlformats.org/officeDocument/2006/customXml" ds:itemID="{7EE7A53A-4F8E-4FD8-8FB5-32197C056E57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DCE71728-EDCC-48C3-B16B-3592C86AD87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37ca15d-9ca5-4969-9050-6a8af13b1758"/>
    <ds:schemaRef ds:uri="14f886ef-4092-4ed8-a31e-891c76461312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5353AC40-0A0E-4F46-A609-E30D51CC4C15}">
  <ds:schemaRefs>
    <ds:schemaRef ds:uri="http://schemas.microsoft.com/office/2006/metadata/properties"/>
    <ds:schemaRef ds:uri="http://www.w3.org/XML/1998/namespace"/>
    <ds:schemaRef ds:uri="14f886ef-4092-4ed8-a31e-891c76461312"/>
    <ds:schemaRef ds:uri="http://schemas.microsoft.com/office/2006/documentManagement/types"/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137ca15d-9ca5-4969-9050-6a8af13b1758"/>
    <ds:schemaRef ds:uri="http://purl.org/dc/terms/"/>
    <ds:schemaRef ds:uri="http://purl.org/dc/elements/1.1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1410</TotalTime>
  <Words>694</Words>
  <Application>Microsoft Office PowerPoint</Application>
  <PresentationFormat>Custom</PresentationFormat>
  <Paragraphs>64</Paragraphs>
  <Slides>8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6</vt:i4>
      </vt:variant>
      <vt:variant>
        <vt:lpstr>Slide Titles</vt:lpstr>
      </vt:variant>
      <vt:variant>
        <vt:i4>8</vt:i4>
      </vt:variant>
    </vt:vector>
  </HeadingPairs>
  <TitlesOfParts>
    <vt:vector size="17" baseType="lpstr">
      <vt:lpstr>Arial</vt:lpstr>
      <vt:lpstr>Arial Black</vt:lpstr>
      <vt:lpstr>Calibri</vt:lpstr>
      <vt:lpstr>DARK TITLE BG</vt:lpstr>
      <vt:lpstr>WHITE TITLE BG</vt:lpstr>
      <vt:lpstr>DARK BG (PHOTO) TITLE</vt:lpstr>
      <vt:lpstr>WHITE BG (PHOTO) TITLE</vt:lpstr>
      <vt:lpstr>WHITE BG SLIDE</vt:lpstr>
      <vt:lpstr>ENDING SLIDE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Abby Bolter (Swansea Bay UHB - Communications)</dc:creator>
  <cp:lastModifiedBy>Liz Wonnacott (Swansea Bay UHB - Medical Director Department)</cp:lastModifiedBy>
  <cp:revision>36</cp:revision>
  <dcterms:created xsi:type="dcterms:W3CDTF">2023-11-15T10:54:55Z</dcterms:created>
  <dcterms:modified xsi:type="dcterms:W3CDTF">2025-04-30T10:08:39Z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2023-11-15T00:00:00Z</vt:filetime>
  </property>
  <property fmtid="{D5CDD505-2E9C-101B-9397-08002B2CF9AE}" pid="3" name="Creator">
    <vt:lpwstr>Adobe InDesign 19.0 (Macintosh)</vt:lpwstr>
  </property>
  <property fmtid="{D5CDD505-2E9C-101B-9397-08002B2CF9AE}" pid="4" name="LastSaved">
    <vt:filetime>2023-11-15T00:00:00Z</vt:filetime>
  </property>
  <property fmtid="{D5CDD505-2E9C-101B-9397-08002B2CF9AE}" pid="5" name="ContentTypeId">
    <vt:lpwstr>0x010100804480DD28E28D48BA0DCAAE9381AA60</vt:lpwstr>
  </property>
</Properties>
</file>