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theme/theme5.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1" r:id="rId4"/>
    <p:sldMasterId id="2147483723" r:id="rId5"/>
    <p:sldMasterId id="2147483730" r:id="rId6"/>
    <p:sldMasterId id="2147483737" r:id="rId7"/>
    <p:sldMasterId id="2147483740" r:id="rId8"/>
    <p:sldMasterId id="2147483742" r:id="rId9"/>
  </p:sldMasterIdLst>
  <p:notesMasterIdLst>
    <p:notesMasterId r:id="rId22"/>
  </p:notesMasterIdLst>
  <p:handoutMasterIdLst>
    <p:handoutMasterId r:id="rId23"/>
  </p:handoutMasterIdLst>
  <p:sldIdLst>
    <p:sldId id="256" r:id="rId10"/>
    <p:sldId id="3449" r:id="rId11"/>
    <p:sldId id="3570" r:id="rId12"/>
    <p:sldId id="3604" r:id="rId13"/>
    <p:sldId id="3614" r:id="rId14"/>
    <p:sldId id="3615" r:id="rId15"/>
    <p:sldId id="3616" r:id="rId16"/>
    <p:sldId id="3617" r:id="rId17"/>
    <p:sldId id="3618" r:id="rId18"/>
    <p:sldId id="3619" r:id="rId19"/>
    <p:sldId id="3620" r:id="rId20"/>
    <p:sldId id="3621" r:id="rId21"/>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F07"/>
    <a:srgbClr val="E13717"/>
    <a:srgbClr val="F4F4F4"/>
    <a:srgbClr val="F7F8FA"/>
    <a:srgbClr val="A6A6A6"/>
    <a:srgbClr val="FF3399"/>
    <a:srgbClr val="F024E1"/>
    <a:srgbClr val="7F7F7F"/>
    <a:srgbClr val="040E1A"/>
    <a:srgbClr val="C8DE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3" d="100"/>
          <a:sy n="123" d="100"/>
        </p:scale>
        <p:origin x="1176" y="330"/>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Westlake (Swansea Bay UHB - Digital Services)" userId="10c8bfaa-2453-4b04-994f-08819021afed" providerId="ADAL" clId="{621774ED-7255-4E78-AFA2-00C6EEFF3DBF}"/>
    <pc:docChg chg="undo custSel modSld">
      <pc:chgData name="Gareth Westlake (Swansea Bay UHB - Digital Services)" userId="10c8bfaa-2453-4b04-994f-08819021afed" providerId="ADAL" clId="{621774ED-7255-4E78-AFA2-00C6EEFF3DBF}" dt="2025-05-02T15:21:19.401" v="1046" actId="313"/>
      <pc:docMkLst>
        <pc:docMk/>
      </pc:docMkLst>
      <pc:sldChg chg="modSp mod">
        <pc:chgData name="Gareth Westlake (Swansea Bay UHB - Digital Services)" userId="10c8bfaa-2453-4b04-994f-08819021afed" providerId="ADAL" clId="{621774ED-7255-4E78-AFA2-00C6EEFF3DBF}" dt="2025-04-16T10:19:03.220" v="4" actId="207"/>
        <pc:sldMkLst>
          <pc:docMk/>
          <pc:sldMk cId="979201351" sldId="3604"/>
        </pc:sldMkLst>
      </pc:sldChg>
      <pc:sldChg chg="modSp mod">
        <pc:chgData name="Gareth Westlake (Swansea Bay UHB - Digital Services)" userId="10c8bfaa-2453-4b04-994f-08819021afed" providerId="ADAL" clId="{621774ED-7255-4E78-AFA2-00C6EEFF3DBF}" dt="2025-04-16T10:24:35.971" v="187" actId="20577"/>
        <pc:sldMkLst>
          <pc:docMk/>
          <pc:sldMk cId="2096782898" sldId="3605"/>
        </pc:sldMkLst>
      </pc:sldChg>
      <pc:sldChg chg="modSp mod">
        <pc:chgData name="Gareth Westlake (Swansea Bay UHB - Digital Services)" userId="10c8bfaa-2453-4b04-994f-08819021afed" providerId="ADAL" clId="{621774ED-7255-4E78-AFA2-00C6EEFF3DBF}" dt="2025-04-16T10:27:14.725" v="278" actId="20577"/>
        <pc:sldMkLst>
          <pc:docMk/>
          <pc:sldMk cId="1281269031" sldId="3606"/>
        </pc:sldMkLst>
      </pc:sldChg>
      <pc:sldChg chg="modSp mod">
        <pc:chgData name="Gareth Westlake (Swansea Bay UHB - Digital Services)" userId="10c8bfaa-2453-4b04-994f-08819021afed" providerId="ADAL" clId="{621774ED-7255-4E78-AFA2-00C6EEFF3DBF}" dt="2025-04-16T10:31:57.513" v="355" actId="20577"/>
        <pc:sldMkLst>
          <pc:docMk/>
          <pc:sldMk cId="3134637082" sldId="3607"/>
        </pc:sldMkLst>
      </pc:sldChg>
      <pc:sldChg chg="addSp delSp modSp mod">
        <pc:chgData name="Gareth Westlake (Swansea Bay UHB - Digital Services)" userId="10c8bfaa-2453-4b04-994f-08819021afed" providerId="ADAL" clId="{621774ED-7255-4E78-AFA2-00C6EEFF3DBF}" dt="2025-04-16T11:08:39.543" v="857" actId="14100"/>
        <pc:sldMkLst>
          <pc:docMk/>
          <pc:sldMk cId="3795242707" sldId="3608"/>
        </pc:sldMkLst>
      </pc:sldChg>
      <pc:sldChg chg="modSp mod">
        <pc:chgData name="Gareth Westlake (Swansea Bay UHB - Digital Services)" userId="10c8bfaa-2453-4b04-994f-08819021afed" providerId="ADAL" clId="{621774ED-7255-4E78-AFA2-00C6EEFF3DBF}" dt="2025-04-16T11:03:45.036" v="825" actId="20577"/>
        <pc:sldMkLst>
          <pc:docMk/>
          <pc:sldMk cId="3413825196" sldId="3611"/>
        </pc:sldMkLst>
      </pc:sldChg>
      <pc:sldChg chg="modSp mod">
        <pc:chgData name="Gareth Westlake (Swansea Bay UHB - Digital Services)" userId="10c8bfaa-2453-4b04-994f-08819021afed" providerId="ADAL" clId="{621774ED-7255-4E78-AFA2-00C6EEFF3DBF}" dt="2025-04-16T11:09:25.875" v="872" actId="20577"/>
        <pc:sldMkLst>
          <pc:docMk/>
          <pc:sldMk cId="2291552189" sldId="3612"/>
        </pc:sldMkLst>
      </pc:sldChg>
      <pc:sldChg chg="modSp mod">
        <pc:chgData name="Gareth Westlake (Swansea Bay UHB - Digital Services)" userId="10c8bfaa-2453-4b04-994f-08819021afed" providerId="ADAL" clId="{621774ED-7255-4E78-AFA2-00C6EEFF3DBF}" dt="2025-04-16T11:01:46.799" v="818" actId="6549"/>
        <pc:sldMkLst>
          <pc:docMk/>
          <pc:sldMk cId="191941102" sldId="3613"/>
        </pc:sldMkLst>
      </pc:sldChg>
      <pc:sldChg chg="modSp mod">
        <pc:chgData name="Gareth Westlake (Swansea Bay UHB - Digital Services)" userId="10c8bfaa-2453-4b04-994f-08819021afed" providerId="ADAL" clId="{621774ED-7255-4E78-AFA2-00C6EEFF3DBF}" dt="2025-05-02T15:17:38.884" v="874" actId="2164"/>
        <pc:sldMkLst>
          <pc:docMk/>
          <pc:sldMk cId="2894267458" sldId="3618"/>
        </pc:sldMkLst>
        <pc:graphicFrameChg chg="modGraphic">
          <ac:chgData name="Gareth Westlake (Swansea Bay UHB - Digital Services)" userId="10c8bfaa-2453-4b04-994f-08819021afed" providerId="ADAL" clId="{621774ED-7255-4E78-AFA2-00C6EEFF3DBF}" dt="2025-05-02T15:17:38.884" v="874" actId="2164"/>
          <ac:graphicFrameMkLst>
            <pc:docMk/>
            <pc:sldMk cId="2894267458" sldId="3618"/>
            <ac:graphicFrameMk id="10" creationId="{7A66C0F8-AB93-5A7D-0808-CA379BE42E81}"/>
          </ac:graphicFrameMkLst>
        </pc:graphicFrameChg>
      </pc:sldChg>
      <pc:sldChg chg="modSp mod">
        <pc:chgData name="Gareth Westlake (Swansea Bay UHB - Digital Services)" userId="10c8bfaa-2453-4b04-994f-08819021afed" providerId="ADAL" clId="{621774ED-7255-4E78-AFA2-00C6EEFF3DBF}" dt="2025-05-02T15:18:12.685" v="876" actId="2164"/>
        <pc:sldMkLst>
          <pc:docMk/>
          <pc:sldMk cId="3037152870" sldId="3619"/>
        </pc:sldMkLst>
        <pc:graphicFrameChg chg="modGraphic">
          <ac:chgData name="Gareth Westlake (Swansea Bay UHB - Digital Services)" userId="10c8bfaa-2453-4b04-994f-08819021afed" providerId="ADAL" clId="{621774ED-7255-4E78-AFA2-00C6EEFF3DBF}" dt="2025-05-02T15:18:12.685" v="876" actId="2164"/>
          <ac:graphicFrameMkLst>
            <pc:docMk/>
            <pc:sldMk cId="3037152870" sldId="3619"/>
            <ac:graphicFrameMk id="4" creationId="{B70E9131-021A-7DDA-B2FB-6E05651609C6}"/>
          </ac:graphicFrameMkLst>
        </pc:graphicFrameChg>
      </pc:sldChg>
      <pc:sldChg chg="modSp mod">
        <pc:chgData name="Gareth Westlake (Swansea Bay UHB - Digital Services)" userId="10c8bfaa-2453-4b04-994f-08819021afed" providerId="ADAL" clId="{621774ED-7255-4E78-AFA2-00C6EEFF3DBF}" dt="2025-05-02T15:18:01.350" v="875" actId="2164"/>
        <pc:sldMkLst>
          <pc:docMk/>
          <pc:sldMk cId="960494599" sldId="3620"/>
        </pc:sldMkLst>
        <pc:graphicFrameChg chg="modGraphic">
          <ac:chgData name="Gareth Westlake (Swansea Bay UHB - Digital Services)" userId="10c8bfaa-2453-4b04-994f-08819021afed" providerId="ADAL" clId="{621774ED-7255-4E78-AFA2-00C6EEFF3DBF}" dt="2025-05-02T15:18:01.350" v="875" actId="2164"/>
          <ac:graphicFrameMkLst>
            <pc:docMk/>
            <pc:sldMk cId="960494599" sldId="3620"/>
            <ac:graphicFrameMk id="16" creationId="{E39A78DA-DC3A-5801-DE01-E5106C31B6B7}"/>
          </ac:graphicFrameMkLst>
        </pc:graphicFrameChg>
      </pc:sldChg>
      <pc:sldChg chg="delSp modSp mod">
        <pc:chgData name="Gareth Westlake (Swansea Bay UHB - Digital Services)" userId="10c8bfaa-2453-4b04-994f-08819021afed" providerId="ADAL" clId="{621774ED-7255-4E78-AFA2-00C6EEFF3DBF}" dt="2025-05-02T15:21:19.401" v="1046" actId="313"/>
        <pc:sldMkLst>
          <pc:docMk/>
          <pc:sldMk cId="2071241974" sldId="3621"/>
        </pc:sldMkLst>
        <pc:spChg chg="del">
          <ac:chgData name="Gareth Westlake (Swansea Bay UHB - Digital Services)" userId="10c8bfaa-2453-4b04-994f-08819021afed" providerId="ADAL" clId="{621774ED-7255-4E78-AFA2-00C6EEFF3DBF}" dt="2025-05-02T15:18:39.416" v="887" actId="478"/>
          <ac:spMkLst>
            <pc:docMk/>
            <pc:sldMk cId="2071241974" sldId="3621"/>
            <ac:spMk id="11" creationId="{30707643-5CE0-441F-4E6F-405BE3E5662E}"/>
          </ac:spMkLst>
        </pc:spChg>
        <pc:spChg chg="del">
          <ac:chgData name="Gareth Westlake (Swansea Bay UHB - Digital Services)" userId="10c8bfaa-2453-4b04-994f-08819021afed" providerId="ADAL" clId="{621774ED-7255-4E78-AFA2-00C6EEFF3DBF}" dt="2025-05-02T15:18:38.553" v="886" actId="478"/>
          <ac:spMkLst>
            <pc:docMk/>
            <pc:sldMk cId="2071241974" sldId="3621"/>
            <ac:spMk id="12" creationId="{A0ED7601-12F4-BFE5-0B18-D35D8BD50B9D}"/>
          </ac:spMkLst>
        </pc:spChg>
        <pc:spChg chg="del">
          <ac:chgData name="Gareth Westlake (Swansea Bay UHB - Digital Services)" userId="10c8bfaa-2453-4b04-994f-08819021afed" providerId="ADAL" clId="{621774ED-7255-4E78-AFA2-00C6EEFF3DBF}" dt="2025-05-02T15:18:37.711" v="885" actId="478"/>
          <ac:spMkLst>
            <pc:docMk/>
            <pc:sldMk cId="2071241974" sldId="3621"/>
            <ac:spMk id="13" creationId="{47FCB272-4660-8C79-8446-5E1EDE955862}"/>
          </ac:spMkLst>
        </pc:spChg>
        <pc:spChg chg="del mod">
          <ac:chgData name="Gareth Westlake (Swansea Bay UHB - Digital Services)" userId="10c8bfaa-2453-4b04-994f-08819021afed" providerId="ADAL" clId="{621774ED-7255-4E78-AFA2-00C6EEFF3DBF}" dt="2025-05-02T15:18:47.212" v="893"/>
          <ac:spMkLst>
            <pc:docMk/>
            <pc:sldMk cId="2071241974" sldId="3621"/>
            <ac:spMk id="14" creationId="{4559C500-0CD6-B79E-1AF3-A906E07E08E1}"/>
          </ac:spMkLst>
        </pc:spChg>
        <pc:spChg chg="del">
          <ac:chgData name="Gareth Westlake (Swansea Bay UHB - Digital Services)" userId="10c8bfaa-2453-4b04-994f-08819021afed" providerId="ADAL" clId="{621774ED-7255-4E78-AFA2-00C6EEFF3DBF}" dt="2025-05-02T15:18:47.207" v="891" actId="478"/>
          <ac:spMkLst>
            <pc:docMk/>
            <pc:sldMk cId="2071241974" sldId="3621"/>
            <ac:spMk id="15" creationId="{CF293BDB-6B7F-AE09-398C-28B3937907A4}"/>
          </ac:spMkLst>
        </pc:spChg>
        <pc:spChg chg="del">
          <ac:chgData name="Gareth Westlake (Swansea Bay UHB - Digital Services)" userId="10c8bfaa-2453-4b04-994f-08819021afed" providerId="ADAL" clId="{621774ED-7255-4E78-AFA2-00C6EEFF3DBF}" dt="2025-05-02T15:18:50.063" v="894" actId="478"/>
          <ac:spMkLst>
            <pc:docMk/>
            <pc:sldMk cId="2071241974" sldId="3621"/>
            <ac:spMk id="16" creationId="{B5F77CF6-4045-1936-6C44-052E64E208D6}"/>
          </ac:spMkLst>
        </pc:spChg>
        <pc:spChg chg="del">
          <ac:chgData name="Gareth Westlake (Swansea Bay UHB - Digital Services)" userId="10c8bfaa-2453-4b04-994f-08819021afed" providerId="ADAL" clId="{621774ED-7255-4E78-AFA2-00C6EEFF3DBF}" dt="2025-05-02T15:18:29.720" v="878" actId="478"/>
          <ac:spMkLst>
            <pc:docMk/>
            <pc:sldMk cId="2071241974" sldId="3621"/>
            <ac:spMk id="31" creationId="{60925E06-4C13-B39F-8264-B84BF5518384}"/>
          </ac:spMkLst>
        </pc:spChg>
        <pc:spChg chg="del">
          <ac:chgData name="Gareth Westlake (Swansea Bay UHB - Digital Services)" userId="10c8bfaa-2453-4b04-994f-08819021afed" providerId="ADAL" clId="{621774ED-7255-4E78-AFA2-00C6EEFF3DBF}" dt="2025-05-02T15:18:31.727" v="880" actId="478"/>
          <ac:spMkLst>
            <pc:docMk/>
            <pc:sldMk cId="2071241974" sldId="3621"/>
            <ac:spMk id="32" creationId="{E6340B86-78C3-60E1-30CF-1E58ED8F8FF0}"/>
          </ac:spMkLst>
        </pc:spChg>
        <pc:spChg chg="del">
          <ac:chgData name="Gareth Westlake (Swansea Bay UHB - Digital Services)" userId="10c8bfaa-2453-4b04-994f-08819021afed" providerId="ADAL" clId="{621774ED-7255-4E78-AFA2-00C6EEFF3DBF}" dt="2025-05-02T15:18:34.734" v="883" actId="478"/>
          <ac:spMkLst>
            <pc:docMk/>
            <pc:sldMk cId="2071241974" sldId="3621"/>
            <ac:spMk id="33" creationId="{F316D6D7-CB88-94CA-161B-46997F5C00C1}"/>
          </ac:spMkLst>
        </pc:spChg>
        <pc:spChg chg="del">
          <ac:chgData name="Gareth Westlake (Swansea Bay UHB - Digital Services)" userId="10c8bfaa-2453-4b04-994f-08819021afed" providerId="ADAL" clId="{621774ED-7255-4E78-AFA2-00C6EEFF3DBF}" dt="2025-05-02T15:18:32.874" v="881" actId="478"/>
          <ac:spMkLst>
            <pc:docMk/>
            <pc:sldMk cId="2071241974" sldId="3621"/>
            <ac:spMk id="34" creationId="{86A4DE63-F51D-ADBC-7C08-09F3B80CE614}"/>
          </ac:spMkLst>
        </pc:spChg>
        <pc:spChg chg="del">
          <ac:chgData name="Gareth Westlake (Swansea Bay UHB - Digital Services)" userId="10c8bfaa-2453-4b04-994f-08819021afed" providerId="ADAL" clId="{621774ED-7255-4E78-AFA2-00C6EEFF3DBF}" dt="2025-05-02T15:18:35.587" v="884" actId="478"/>
          <ac:spMkLst>
            <pc:docMk/>
            <pc:sldMk cId="2071241974" sldId="3621"/>
            <ac:spMk id="35" creationId="{3E552B1D-12A8-20E4-2FD0-E8F83C517CD2}"/>
          </ac:spMkLst>
        </pc:spChg>
        <pc:spChg chg="del">
          <ac:chgData name="Gareth Westlake (Swansea Bay UHB - Digital Services)" userId="10c8bfaa-2453-4b04-994f-08819021afed" providerId="ADAL" clId="{621774ED-7255-4E78-AFA2-00C6EEFF3DBF}" dt="2025-05-02T15:18:33.670" v="882" actId="478"/>
          <ac:spMkLst>
            <pc:docMk/>
            <pc:sldMk cId="2071241974" sldId="3621"/>
            <ac:spMk id="36" creationId="{23E58577-EA4E-4258-515C-EC96139C22EA}"/>
          </ac:spMkLst>
        </pc:spChg>
        <pc:spChg chg="del">
          <ac:chgData name="Gareth Westlake (Swansea Bay UHB - Digital Services)" userId="10c8bfaa-2453-4b04-994f-08819021afed" providerId="ADAL" clId="{621774ED-7255-4E78-AFA2-00C6EEFF3DBF}" dt="2025-05-02T15:18:30.709" v="879" actId="478"/>
          <ac:spMkLst>
            <pc:docMk/>
            <pc:sldMk cId="2071241974" sldId="3621"/>
            <ac:spMk id="37" creationId="{F8C7D1FD-F977-AC81-9F1B-48DA3BE29352}"/>
          </ac:spMkLst>
        </pc:spChg>
        <pc:graphicFrameChg chg="modGraphic">
          <ac:chgData name="Gareth Westlake (Swansea Bay UHB - Digital Services)" userId="10c8bfaa-2453-4b04-994f-08819021afed" providerId="ADAL" clId="{621774ED-7255-4E78-AFA2-00C6EEFF3DBF}" dt="2025-05-02T15:21:19.401" v="1046" actId="313"/>
          <ac:graphicFrameMkLst>
            <pc:docMk/>
            <pc:sldMk cId="2071241974" sldId="3621"/>
            <ac:graphicFrameMk id="23" creationId="{2B0B78DE-19DF-D368-C05A-424C7E8B2DC2}"/>
          </ac:graphicFrameMkLst>
        </pc:graphicFrameChg>
      </pc:sldChg>
    </pc:docChg>
  </pc:docChgLst>
  <pc:docChgLst>
    <pc:chgData name="Tracey Bell (Swansea Bay UHB - Digital Services)" userId="fba55820-aef3-4bcb-93c2-6d442cefedae" providerId="ADAL" clId="{99B88407-F56C-482B-BE2F-5DFBD4AC41BC}"/>
    <pc:docChg chg="undo redo custSel modSld">
      <pc:chgData name="Tracey Bell (Swansea Bay UHB - Digital Services)" userId="fba55820-aef3-4bcb-93c2-6d442cefedae" providerId="ADAL" clId="{99B88407-F56C-482B-BE2F-5DFBD4AC41BC}" dt="2025-04-30T15:50:08.495" v="438" actId="14100"/>
      <pc:docMkLst>
        <pc:docMk/>
      </pc:docMkLst>
      <pc:sldChg chg="modSp mod">
        <pc:chgData name="Tracey Bell (Swansea Bay UHB - Digital Services)" userId="fba55820-aef3-4bcb-93c2-6d442cefedae" providerId="ADAL" clId="{99B88407-F56C-482B-BE2F-5DFBD4AC41BC}" dt="2025-04-30T15:40:01.331" v="385" actId="313"/>
        <pc:sldMkLst>
          <pc:docMk/>
          <pc:sldMk cId="2681142126" sldId="256"/>
        </pc:sldMkLst>
        <pc:spChg chg="mod">
          <ac:chgData name="Tracey Bell (Swansea Bay UHB - Digital Services)" userId="fba55820-aef3-4bcb-93c2-6d442cefedae" providerId="ADAL" clId="{99B88407-F56C-482B-BE2F-5DFBD4AC41BC}" dt="2025-04-30T15:40:01.331" v="385" actId="313"/>
          <ac:spMkLst>
            <pc:docMk/>
            <pc:sldMk cId="2681142126" sldId="256"/>
            <ac:spMk id="2" creationId="{7C944217-F850-4244-A5A8-B06EAE72AA56}"/>
          </ac:spMkLst>
        </pc:spChg>
      </pc:sldChg>
      <pc:sldChg chg="modSp mod">
        <pc:chgData name="Tracey Bell (Swansea Bay UHB - Digital Services)" userId="fba55820-aef3-4bcb-93c2-6d442cefedae" providerId="ADAL" clId="{99B88407-F56C-482B-BE2F-5DFBD4AC41BC}" dt="2025-04-30T15:40:08.530" v="386" actId="313"/>
        <pc:sldMkLst>
          <pc:docMk/>
          <pc:sldMk cId="4130647605" sldId="3449"/>
        </pc:sldMkLst>
        <pc:spChg chg="mod">
          <ac:chgData name="Tracey Bell (Swansea Bay UHB - Digital Services)" userId="fba55820-aef3-4bcb-93c2-6d442cefedae" providerId="ADAL" clId="{99B88407-F56C-482B-BE2F-5DFBD4AC41BC}" dt="2025-04-30T15:40:08.530" v="386" actId="313"/>
          <ac:spMkLst>
            <pc:docMk/>
            <pc:sldMk cId="4130647605" sldId="3449"/>
            <ac:spMk id="3" creationId="{317C6DA0-6DE7-C139-72C8-8D5EF1508916}"/>
          </ac:spMkLst>
        </pc:spChg>
      </pc:sldChg>
      <pc:sldChg chg="modSp mod">
        <pc:chgData name="Tracey Bell (Swansea Bay UHB - Digital Services)" userId="fba55820-aef3-4bcb-93c2-6d442cefedae" providerId="ADAL" clId="{99B88407-F56C-482B-BE2F-5DFBD4AC41BC}" dt="2025-04-30T15:48:52.694" v="427" actId="108"/>
        <pc:sldMkLst>
          <pc:docMk/>
          <pc:sldMk cId="2604148392" sldId="3570"/>
        </pc:sldMkLst>
        <pc:spChg chg="mod">
          <ac:chgData name="Tracey Bell (Swansea Bay UHB - Digital Services)" userId="fba55820-aef3-4bcb-93c2-6d442cefedae" providerId="ADAL" clId="{99B88407-F56C-482B-BE2F-5DFBD4AC41BC}" dt="2025-04-30T15:48:52.694" v="427" actId="108"/>
          <ac:spMkLst>
            <pc:docMk/>
            <pc:sldMk cId="2604148392" sldId="3570"/>
            <ac:spMk id="4" creationId="{B5F83E17-BEC7-0320-CEF7-85AC3A68B345}"/>
          </ac:spMkLst>
        </pc:spChg>
        <pc:spChg chg="mod">
          <ac:chgData name="Tracey Bell (Swansea Bay UHB - Digital Services)" userId="fba55820-aef3-4bcb-93c2-6d442cefedae" providerId="ADAL" clId="{99B88407-F56C-482B-BE2F-5DFBD4AC41BC}" dt="2025-04-30T15:40:14.427" v="389" actId="313"/>
          <ac:spMkLst>
            <pc:docMk/>
            <pc:sldMk cId="2604148392" sldId="3570"/>
            <ac:spMk id="8" creationId="{80859F3E-758D-F1F4-87A6-252782DC7159}"/>
          </ac:spMkLst>
        </pc:spChg>
        <pc:spChg chg="mod">
          <ac:chgData name="Tracey Bell (Swansea Bay UHB - Digital Services)" userId="fba55820-aef3-4bcb-93c2-6d442cefedae" providerId="ADAL" clId="{99B88407-F56C-482B-BE2F-5DFBD4AC41BC}" dt="2025-04-30T15:40:18.355" v="393" actId="313"/>
          <ac:spMkLst>
            <pc:docMk/>
            <pc:sldMk cId="2604148392" sldId="3570"/>
            <ac:spMk id="9" creationId="{9DF644A7-137E-ED56-CE36-0E23F39D605C}"/>
          </ac:spMkLst>
        </pc:spChg>
        <pc:spChg chg="mod">
          <ac:chgData name="Tracey Bell (Swansea Bay UHB - Digital Services)" userId="fba55820-aef3-4bcb-93c2-6d442cefedae" providerId="ADAL" clId="{99B88407-F56C-482B-BE2F-5DFBD4AC41BC}" dt="2025-04-28T07:17:48.844" v="347" actId="1076"/>
          <ac:spMkLst>
            <pc:docMk/>
            <pc:sldMk cId="2604148392" sldId="3570"/>
            <ac:spMk id="11" creationId="{1893D77C-110D-4DAE-F7E3-024D96B946A9}"/>
          </ac:spMkLst>
        </pc:spChg>
      </pc:sldChg>
      <pc:sldChg chg="modSp mod">
        <pc:chgData name="Tracey Bell (Swansea Bay UHB - Digital Services)" userId="fba55820-aef3-4bcb-93c2-6d442cefedae" providerId="ADAL" clId="{99B88407-F56C-482B-BE2F-5DFBD4AC41BC}" dt="2025-04-30T15:48:39.094" v="425" actId="1076"/>
        <pc:sldMkLst>
          <pc:docMk/>
          <pc:sldMk cId="979201351" sldId="3604"/>
        </pc:sldMkLst>
        <pc:spChg chg="mod">
          <ac:chgData name="Tracey Bell (Swansea Bay UHB - Digital Services)" userId="fba55820-aef3-4bcb-93c2-6d442cefedae" providerId="ADAL" clId="{99B88407-F56C-482B-BE2F-5DFBD4AC41BC}" dt="2025-04-30T15:40:23.127" v="396" actId="313"/>
          <ac:spMkLst>
            <pc:docMk/>
            <pc:sldMk cId="979201351" sldId="3604"/>
            <ac:spMk id="2" creationId="{3340FEE8-3CE5-537B-F268-714865FABB72}"/>
          </ac:spMkLst>
        </pc:spChg>
        <pc:spChg chg="mod">
          <ac:chgData name="Tracey Bell (Swansea Bay UHB - Digital Services)" userId="fba55820-aef3-4bcb-93c2-6d442cefedae" providerId="ADAL" clId="{99B88407-F56C-482B-BE2F-5DFBD4AC41BC}" dt="2025-04-30T15:48:39.094" v="425" actId="1076"/>
          <ac:spMkLst>
            <pc:docMk/>
            <pc:sldMk cId="979201351" sldId="3604"/>
            <ac:spMk id="4" creationId="{687BD1B3-ECB9-2E3E-7075-7D4D1ED2ABF0}"/>
          </ac:spMkLst>
        </pc:spChg>
      </pc:sldChg>
      <pc:sldChg chg="modSp mod">
        <pc:chgData name="Tracey Bell (Swansea Bay UHB - Digital Services)" userId="fba55820-aef3-4bcb-93c2-6d442cefedae" providerId="ADAL" clId="{99B88407-F56C-482B-BE2F-5DFBD4AC41BC}" dt="2025-04-17T10:27:24.182" v="317" actId="20577"/>
        <pc:sldMkLst>
          <pc:docMk/>
          <pc:sldMk cId="3413825196" sldId="3611"/>
        </pc:sldMkLst>
      </pc:sldChg>
      <pc:sldChg chg="modSp mod">
        <pc:chgData name="Tracey Bell (Swansea Bay UHB - Digital Services)" userId="fba55820-aef3-4bcb-93c2-6d442cefedae" providerId="ADAL" clId="{99B88407-F56C-482B-BE2F-5DFBD4AC41BC}" dt="2025-04-17T09:49:26.225" v="311" actId="20577"/>
        <pc:sldMkLst>
          <pc:docMk/>
          <pc:sldMk cId="2291552189" sldId="3612"/>
        </pc:sldMkLst>
      </pc:sldChg>
      <pc:sldChg chg="modSp mod">
        <pc:chgData name="Tracey Bell (Swansea Bay UHB - Digital Services)" userId="fba55820-aef3-4bcb-93c2-6d442cefedae" providerId="ADAL" clId="{99B88407-F56C-482B-BE2F-5DFBD4AC41BC}" dt="2025-04-17T10:06:04.937" v="314" actId="20577"/>
        <pc:sldMkLst>
          <pc:docMk/>
          <pc:sldMk cId="191941102" sldId="3613"/>
        </pc:sldMkLst>
      </pc:sldChg>
      <pc:sldChg chg="modSp mod">
        <pc:chgData name="Tracey Bell (Swansea Bay UHB - Digital Services)" userId="fba55820-aef3-4bcb-93c2-6d442cefedae" providerId="ADAL" clId="{99B88407-F56C-482B-BE2F-5DFBD4AC41BC}" dt="2025-04-30T15:40:30.078" v="399" actId="313"/>
        <pc:sldMkLst>
          <pc:docMk/>
          <pc:sldMk cId="1882437693" sldId="3614"/>
        </pc:sldMkLst>
        <pc:spChg chg="mod">
          <ac:chgData name="Tracey Bell (Swansea Bay UHB - Digital Services)" userId="fba55820-aef3-4bcb-93c2-6d442cefedae" providerId="ADAL" clId="{99B88407-F56C-482B-BE2F-5DFBD4AC41BC}" dt="2025-04-30T15:40:28.707" v="398" actId="313"/>
          <ac:spMkLst>
            <pc:docMk/>
            <pc:sldMk cId="1882437693" sldId="3614"/>
            <ac:spMk id="4" creationId="{B2615CD3-56C7-CDEA-7706-90F320577A07}"/>
          </ac:spMkLst>
        </pc:spChg>
        <pc:spChg chg="mod">
          <ac:chgData name="Tracey Bell (Swansea Bay UHB - Digital Services)" userId="fba55820-aef3-4bcb-93c2-6d442cefedae" providerId="ADAL" clId="{99B88407-F56C-482B-BE2F-5DFBD4AC41BC}" dt="2025-04-30T15:40:27.293" v="397" actId="313"/>
          <ac:spMkLst>
            <pc:docMk/>
            <pc:sldMk cId="1882437693" sldId="3614"/>
            <ac:spMk id="5" creationId="{477A587B-7B3E-B50D-2D62-50A3F3E3F34D}"/>
          </ac:spMkLst>
        </pc:spChg>
        <pc:spChg chg="mod">
          <ac:chgData name="Tracey Bell (Swansea Bay UHB - Digital Services)" userId="fba55820-aef3-4bcb-93c2-6d442cefedae" providerId="ADAL" clId="{99B88407-F56C-482B-BE2F-5DFBD4AC41BC}" dt="2025-04-28T12:14:18.735" v="360" actId="2711"/>
          <ac:spMkLst>
            <pc:docMk/>
            <pc:sldMk cId="1882437693" sldId="3614"/>
            <ac:spMk id="16" creationId="{970C3F26-EEF0-53EB-6DB0-A82D006CE7D8}"/>
          </ac:spMkLst>
        </pc:spChg>
        <pc:spChg chg="mod">
          <ac:chgData name="Tracey Bell (Swansea Bay UHB - Digital Services)" userId="fba55820-aef3-4bcb-93c2-6d442cefedae" providerId="ADAL" clId="{99B88407-F56C-482B-BE2F-5DFBD4AC41BC}" dt="2025-04-30T15:40:30.078" v="399" actId="313"/>
          <ac:spMkLst>
            <pc:docMk/>
            <pc:sldMk cId="1882437693" sldId="3614"/>
            <ac:spMk id="17" creationId="{781CDAB9-F23C-F609-8949-70EDCFF269EC}"/>
          </ac:spMkLst>
        </pc:spChg>
        <pc:spChg chg="mod">
          <ac:chgData name="Tracey Bell (Swansea Bay UHB - Digital Services)" userId="fba55820-aef3-4bcb-93c2-6d442cefedae" providerId="ADAL" clId="{99B88407-F56C-482B-BE2F-5DFBD4AC41BC}" dt="2025-04-28T12:14:25.752" v="362" actId="2711"/>
          <ac:spMkLst>
            <pc:docMk/>
            <pc:sldMk cId="1882437693" sldId="3614"/>
            <ac:spMk id="18" creationId="{0403F7E8-F35C-5B87-D437-B1C3BE1BA656}"/>
          </ac:spMkLst>
        </pc:spChg>
      </pc:sldChg>
      <pc:sldChg chg="modSp mod">
        <pc:chgData name="Tracey Bell (Swansea Bay UHB - Digital Services)" userId="fba55820-aef3-4bcb-93c2-6d442cefedae" providerId="ADAL" clId="{99B88407-F56C-482B-BE2F-5DFBD4AC41BC}" dt="2025-04-30T15:40:34.331" v="403" actId="313"/>
        <pc:sldMkLst>
          <pc:docMk/>
          <pc:sldMk cId="337851821" sldId="3615"/>
        </pc:sldMkLst>
        <pc:spChg chg="mod">
          <ac:chgData name="Tracey Bell (Swansea Bay UHB - Digital Services)" userId="fba55820-aef3-4bcb-93c2-6d442cefedae" providerId="ADAL" clId="{99B88407-F56C-482B-BE2F-5DFBD4AC41BC}" dt="2025-04-30T15:40:31.259" v="400" actId="313"/>
          <ac:spMkLst>
            <pc:docMk/>
            <pc:sldMk cId="337851821" sldId="3615"/>
            <ac:spMk id="2" creationId="{AD5677EE-D337-A42F-8741-DD7BAE7FA196}"/>
          </ac:spMkLst>
        </pc:spChg>
        <pc:spChg chg="mod">
          <ac:chgData name="Tracey Bell (Swansea Bay UHB - Digital Services)" userId="fba55820-aef3-4bcb-93c2-6d442cefedae" providerId="ADAL" clId="{99B88407-F56C-482B-BE2F-5DFBD4AC41BC}" dt="2025-04-30T15:40:32.267" v="401" actId="313"/>
          <ac:spMkLst>
            <pc:docMk/>
            <pc:sldMk cId="337851821" sldId="3615"/>
            <ac:spMk id="5" creationId="{63CB807C-BD29-925B-2A57-A9C265E469B7}"/>
          </ac:spMkLst>
        </pc:spChg>
        <pc:spChg chg="mod">
          <ac:chgData name="Tracey Bell (Swansea Bay UHB - Digital Services)" userId="fba55820-aef3-4bcb-93c2-6d442cefedae" providerId="ADAL" clId="{99B88407-F56C-482B-BE2F-5DFBD4AC41BC}" dt="2025-04-30T15:40:33.380" v="402" actId="313"/>
          <ac:spMkLst>
            <pc:docMk/>
            <pc:sldMk cId="337851821" sldId="3615"/>
            <ac:spMk id="22" creationId="{0F297421-6374-7E9E-3D23-160547DEB12C}"/>
          </ac:spMkLst>
        </pc:spChg>
        <pc:spChg chg="mod">
          <ac:chgData name="Tracey Bell (Swansea Bay UHB - Digital Services)" userId="fba55820-aef3-4bcb-93c2-6d442cefedae" providerId="ADAL" clId="{99B88407-F56C-482B-BE2F-5DFBD4AC41BC}" dt="2025-04-30T15:40:34.331" v="403" actId="313"/>
          <ac:spMkLst>
            <pc:docMk/>
            <pc:sldMk cId="337851821" sldId="3615"/>
            <ac:spMk id="29" creationId="{E10DAF6E-7774-1731-A9C0-22C391F825E6}"/>
          </ac:spMkLst>
        </pc:spChg>
      </pc:sldChg>
      <pc:sldChg chg="modSp mod">
        <pc:chgData name="Tracey Bell (Swansea Bay UHB - Digital Services)" userId="fba55820-aef3-4bcb-93c2-6d442cefedae" providerId="ADAL" clId="{99B88407-F56C-482B-BE2F-5DFBD4AC41BC}" dt="2025-04-30T15:40:45.203" v="407" actId="313"/>
        <pc:sldMkLst>
          <pc:docMk/>
          <pc:sldMk cId="3138196794" sldId="3616"/>
        </pc:sldMkLst>
        <pc:spChg chg="mod">
          <ac:chgData name="Tracey Bell (Swansea Bay UHB - Digital Services)" userId="fba55820-aef3-4bcb-93c2-6d442cefedae" providerId="ADAL" clId="{99B88407-F56C-482B-BE2F-5DFBD4AC41BC}" dt="2025-04-30T15:40:37.647" v="404" actId="313"/>
          <ac:spMkLst>
            <pc:docMk/>
            <pc:sldMk cId="3138196794" sldId="3616"/>
            <ac:spMk id="4" creationId="{A1EC3745-1239-0C9F-272C-EB4BAF98D93A}"/>
          </ac:spMkLst>
        </pc:spChg>
        <pc:spChg chg="mod">
          <ac:chgData name="Tracey Bell (Swansea Bay UHB - Digital Services)" userId="fba55820-aef3-4bcb-93c2-6d442cefedae" providerId="ADAL" clId="{99B88407-F56C-482B-BE2F-5DFBD4AC41BC}" dt="2025-04-30T15:40:38.864" v="405" actId="313"/>
          <ac:spMkLst>
            <pc:docMk/>
            <pc:sldMk cId="3138196794" sldId="3616"/>
            <ac:spMk id="11" creationId="{4567CE59-B801-AA98-BFB7-761F4AEDB485}"/>
          </ac:spMkLst>
        </pc:spChg>
        <pc:spChg chg="mod">
          <ac:chgData name="Tracey Bell (Swansea Bay UHB - Digital Services)" userId="fba55820-aef3-4bcb-93c2-6d442cefedae" providerId="ADAL" clId="{99B88407-F56C-482B-BE2F-5DFBD4AC41BC}" dt="2025-04-30T15:40:41.865" v="406" actId="313"/>
          <ac:spMkLst>
            <pc:docMk/>
            <pc:sldMk cId="3138196794" sldId="3616"/>
            <ac:spMk id="20" creationId="{B82334A3-9BEC-E66F-5855-E28FDCB5E0A0}"/>
          </ac:spMkLst>
        </pc:spChg>
        <pc:spChg chg="mod">
          <ac:chgData name="Tracey Bell (Swansea Bay UHB - Digital Services)" userId="fba55820-aef3-4bcb-93c2-6d442cefedae" providerId="ADAL" clId="{99B88407-F56C-482B-BE2F-5DFBD4AC41BC}" dt="2025-04-30T15:40:45.203" v="407" actId="313"/>
          <ac:spMkLst>
            <pc:docMk/>
            <pc:sldMk cId="3138196794" sldId="3616"/>
            <ac:spMk id="29" creationId="{0F34F7F2-4F51-620B-24E9-CC430807DF11}"/>
          </ac:spMkLst>
        </pc:spChg>
      </pc:sldChg>
      <pc:sldChg chg="modSp mod">
        <pc:chgData name="Tracey Bell (Swansea Bay UHB - Digital Services)" userId="fba55820-aef3-4bcb-93c2-6d442cefedae" providerId="ADAL" clId="{99B88407-F56C-482B-BE2F-5DFBD4AC41BC}" dt="2025-04-30T15:40:55.684" v="410" actId="313"/>
        <pc:sldMkLst>
          <pc:docMk/>
          <pc:sldMk cId="876012503" sldId="3617"/>
        </pc:sldMkLst>
        <pc:spChg chg="mod">
          <ac:chgData name="Tracey Bell (Swansea Bay UHB - Digital Services)" userId="fba55820-aef3-4bcb-93c2-6d442cefedae" providerId="ADAL" clId="{99B88407-F56C-482B-BE2F-5DFBD4AC41BC}" dt="2025-04-30T15:40:48.204" v="408" actId="313"/>
          <ac:spMkLst>
            <pc:docMk/>
            <pc:sldMk cId="876012503" sldId="3617"/>
            <ac:spMk id="4" creationId="{A46B78F3-F62F-6C8B-DD95-E822A6325A7F}"/>
          </ac:spMkLst>
        </pc:spChg>
        <pc:spChg chg="mod">
          <ac:chgData name="Tracey Bell (Swansea Bay UHB - Digital Services)" userId="fba55820-aef3-4bcb-93c2-6d442cefedae" providerId="ADAL" clId="{99B88407-F56C-482B-BE2F-5DFBD4AC41BC}" dt="2025-04-30T15:40:49.846" v="409" actId="313"/>
          <ac:spMkLst>
            <pc:docMk/>
            <pc:sldMk cId="876012503" sldId="3617"/>
            <ac:spMk id="15" creationId="{1A435D3F-CF16-0C25-395E-50F430F57A5E}"/>
          </ac:spMkLst>
        </pc:spChg>
        <pc:spChg chg="mod">
          <ac:chgData name="Tracey Bell (Swansea Bay UHB - Digital Services)" userId="fba55820-aef3-4bcb-93c2-6d442cefedae" providerId="ADAL" clId="{99B88407-F56C-482B-BE2F-5DFBD4AC41BC}" dt="2025-04-30T15:40:55.684" v="410" actId="313"/>
          <ac:spMkLst>
            <pc:docMk/>
            <pc:sldMk cId="876012503" sldId="3617"/>
            <ac:spMk id="53" creationId="{FAD8BCD1-418F-E67D-201D-7783494CA5D4}"/>
          </ac:spMkLst>
        </pc:spChg>
      </pc:sldChg>
      <pc:sldChg chg="modSp mod">
        <pc:chgData name="Tracey Bell (Swansea Bay UHB - Digital Services)" userId="fba55820-aef3-4bcb-93c2-6d442cefedae" providerId="ADAL" clId="{99B88407-F56C-482B-BE2F-5DFBD4AC41BC}" dt="2025-04-30T15:49:58.569" v="436" actId="14100"/>
        <pc:sldMkLst>
          <pc:docMk/>
          <pc:sldMk cId="2894267458" sldId="3618"/>
        </pc:sldMkLst>
        <pc:spChg chg="mod">
          <ac:chgData name="Tracey Bell (Swansea Bay UHB - Digital Services)" userId="fba55820-aef3-4bcb-93c2-6d442cefedae" providerId="ADAL" clId="{99B88407-F56C-482B-BE2F-5DFBD4AC41BC}" dt="2025-04-30T15:40:57.432" v="411" actId="313"/>
          <ac:spMkLst>
            <pc:docMk/>
            <pc:sldMk cId="2894267458" sldId="3618"/>
            <ac:spMk id="2" creationId="{0BAE3924-8EAD-A35E-FC0E-B7EB40842D4C}"/>
          </ac:spMkLst>
        </pc:spChg>
        <pc:spChg chg="mod">
          <ac:chgData name="Tracey Bell (Swansea Bay UHB - Digital Services)" userId="fba55820-aef3-4bcb-93c2-6d442cefedae" providerId="ADAL" clId="{99B88407-F56C-482B-BE2F-5DFBD4AC41BC}" dt="2025-04-30T15:49:58.569" v="436" actId="14100"/>
          <ac:spMkLst>
            <pc:docMk/>
            <pc:sldMk cId="2894267458" sldId="3618"/>
            <ac:spMk id="9" creationId="{A6DABC65-922C-2A64-6647-6227C1C47D24}"/>
          </ac:spMkLst>
        </pc:spChg>
        <pc:graphicFrameChg chg="mod modGraphic">
          <ac:chgData name="Tracey Bell (Swansea Bay UHB - Digital Services)" userId="fba55820-aef3-4bcb-93c2-6d442cefedae" providerId="ADAL" clId="{99B88407-F56C-482B-BE2F-5DFBD4AC41BC}" dt="2025-04-30T15:49:35.034" v="433" actId="1076"/>
          <ac:graphicFrameMkLst>
            <pc:docMk/>
            <pc:sldMk cId="2894267458" sldId="3618"/>
            <ac:graphicFrameMk id="10" creationId="{7A66C0F8-AB93-5A7D-0808-CA379BE42E81}"/>
          </ac:graphicFrameMkLst>
        </pc:graphicFrameChg>
      </pc:sldChg>
      <pc:sldChg chg="modSp mod">
        <pc:chgData name="Tracey Bell (Swansea Bay UHB - Digital Services)" userId="fba55820-aef3-4bcb-93c2-6d442cefedae" providerId="ADAL" clId="{99B88407-F56C-482B-BE2F-5DFBD4AC41BC}" dt="2025-04-30T15:49:51.866" v="435" actId="14100"/>
        <pc:sldMkLst>
          <pc:docMk/>
          <pc:sldMk cId="3037152870" sldId="3619"/>
        </pc:sldMkLst>
        <pc:spChg chg="mod">
          <ac:chgData name="Tracey Bell (Swansea Bay UHB - Digital Services)" userId="fba55820-aef3-4bcb-93c2-6d442cefedae" providerId="ADAL" clId="{99B88407-F56C-482B-BE2F-5DFBD4AC41BC}" dt="2025-04-30T15:41:07.371" v="419" actId="313"/>
          <ac:spMkLst>
            <pc:docMk/>
            <pc:sldMk cId="3037152870" sldId="3619"/>
            <ac:spMk id="6" creationId="{2171312A-3104-3E58-142C-0CE3963E4511}"/>
          </ac:spMkLst>
        </pc:spChg>
        <pc:spChg chg="mod">
          <ac:chgData name="Tracey Bell (Swansea Bay UHB - Digital Services)" userId="fba55820-aef3-4bcb-93c2-6d442cefedae" providerId="ADAL" clId="{99B88407-F56C-482B-BE2F-5DFBD4AC41BC}" dt="2025-04-30T15:49:51.866" v="435" actId="14100"/>
          <ac:spMkLst>
            <pc:docMk/>
            <pc:sldMk cId="3037152870" sldId="3619"/>
            <ac:spMk id="13" creationId="{2DDACBA6-FD60-284A-09AA-7ADB35F1581D}"/>
          </ac:spMkLst>
        </pc:spChg>
        <pc:graphicFrameChg chg="modGraphic">
          <ac:chgData name="Tracey Bell (Swansea Bay UHB - Digital Services)" userId="fba55820-aef3-4bcb-93c2-6d442cefedae" providerId="ADAL" clId="{99B88407-F56C-482B-BE2F-5DFBD4AC41BC}" dt="2025-04-30T15:41:04.528" v="418" actId="313"/>
          <ac:graphicFrameMkLst>
            <pc:docMk/>
            <pc:sldMk cId="3037152870" sldId="3619"/>
            <ac:graphicFrameMk id="4" creationId="{B70E9131-021A-7DDA-B2FB-6E05651609C6}"/>
          </ac:graphicFrameMkLst>
        </pc:graphicFrameChg>
      </pc:sldChg>
      <pc:sldChg chg="modSp mod">
        <pc:chgData name="Tracey Bell (Swansea Bay UHB - Digital Services)" userId="fba55820-aef3-4bcb-93c2-6d442cefedae" providerId="ADAL" clId="{99B88407-F56C-482B-BE2F-5DFBD4AC41BC}" dt="2025-04-30T15:50:08.495" v="438" actId="14100"/>
        <pc:sldMkLst>
          <pc:docMk/>
          <pc:sldMk cId="960494599" sldId="3620"/>
        </pc:sldMkLst>
        <pc:spChg chg="mod">
          <ac:chgData name="Tracey Bell (Swansea Bay UHB - Digital Services)" userId="fba55820-aef3-4bcb-93c2-6d442cefedae" providerId="ADAL" clId="{99B88407-F56C-482B-BE2F-5DFBD4AC41BC}" dt="2025-04-30T15:41:08.403" v="420" actId="313"/>
          <ac:spMkLst>
            <pc:docMk/>
            <pc:sldMk cId="960494599" sldId="3620"/>
            <ac:spMk id="5" creationId="{F7D59D97-976D-B7BF-155C-220CFA0B813C}"/>
          </ac:spMkLst>
        </pc:spChg>
        <pc:spChg chg="mod">
          <ac:chgData name="Tracey Bell (Swansea Bay UHB - Digital Services)" userId="fba55820-aef3-4bcb-93c2-6d442cefedae" providerId="ADAL" clId="{99B88407-F56C-482B-BE2F-5DFBD4AC41BC}" dt="2025-04-30T15:50:08.495" v="438" actId="14100"/>
          <ac:spMkLst>
            <pc:docMk/>
            <pc:sldMk cId="960494599" sldId="3620"/>
            <ac:spMk id="12" creationId="{C2D459DD-62FC-46C1-01CE-9564E3FB1AB5}"/>
          </ac:spMkLst>
        </pc:spChg>
        <pc:graphicFrameChg chg="modGraphic">
          <ac:chgData name="Tracey Bell (Swansea Bay UHB - Digital Services)" userId="fba55820-aef3-4bcb-93c2-6d442cefedae" providerId="ADAL" clId="{99B88407-F56C-482B-BE2F-5DFBD4AC41BC}" dt="2025-04-30T15:41:12.548" v="423" actId="313"/>
          <ac:graphicFrameMkLst>
            <pc:docMk/>
            <pc:sldMk cId="960494599" sldId="3620"/>
            <ac:graphicFrameMk id="16" creationId="{E39A78DA-DC3A-5801-DE01-E5106C31B6B7}"/>
          </ac:graphicFrameMkLst>
        </pc:graphicFrameChg>
      </pc:sldChg>
      <pc:sldChg chg="modSp mod">
        <pc:chgData name="Tracey Bell (Swansea Bay UHB - Digital Services)" userId="fba55820-aef3-4bcb-93c2-6d442cefedae" providerId="ADAL" clId="{99B88407-F56C-482B-BE2F-5DFBD4AC41BC}" dt="2025-04-30T15:39:42.832" v="384" actId="313"/>
        <pc:sldMkLst>
          <pc:docMk/>
          <pc:sldMk cId="2071241974" sldId="3621"/>
        </pc:sldMkLst>
        <pc:spChg chg="mod">
          <ac:chgData name="Tracey Bell (Swansea Bay UHB - Digital Services)" userId="fba55820-aef3-4bcb-93c2-6d442cefedae" providerId="ADAL" clId="{99B88407-F56C-482B-BE2F-5DFBD4AC41BC}" dt="2025-04-30T15:39:18.992" v="382" actId="20577"/>
          <ac:spMkLst>
            <pc:docMk/>
            <pc:sldMk cId="2071241974" sldId="3621"/>
            <ac:spMk id="4" creationId="{87DEC600-E000-8364-E168-DB8BCDF0B41C}"/>
          </ac:spMkLst>
        </pc:spChg>
        <pc:graphicFrameChg chg="modGraphic">
          <ac:chgData name="Tracey Bell (Swansea Bay UHB - Digital Services)" userId="fba55820-aef3-4bcb-93c2-6d442cefedae" providerId="ADAL" clId="{99B88407-F56C-482B-BE2F-5DFBD4AC41BC}" dt="2025-04-30T15:39:42.832" v="384" actId="313"/>
          <ac:graphicFrameMkLst>
            <pc:docMk/>
            <pc:sldMk cId="2071241974" sldId="3621"/>
            <ac:graphicFrameMk id="23" creationId="{2B0B78DE-19DF-D368-C05A-424C7E8B2DC2}"/>
          </ac:graphicFrameMkLst>
        </pc:graphicFrameChg>
      </pc:sldChg>
    </pc:docChg>
  </pc:docChgLst>
  <pc:docChgLst>
    <pc:chgData name="Kirsty Joseph (Swansea Bay UHB - Digital)" userId="fa9e01d8-fa76-4d83-a76c-b4957a198d87" providerId="ADAL" clId="{E8078C6D-2289-4339-AE86-1EE9C19A1805}"/>
    <pc:docChg chg="undo redo custSel addSld delSld modSld addMainMaster delMainMaster modMainMaster">
      <pc:chgData name="Kirsty Joseph (Swansea Bay UHB - Digital)" userId="fa9e01d8-fa76-4d83-a76c-b4957a198d87" providerId="ADAL" clId="{E8078C6D-2289-4339-AE86-1EE9C19A1805}" dt="2025-04-24T11:42:33.431" v="579" actId="2696"/>
      <pc:docMkLst>
        <pc:docMk/>
      </pc:docMkLst>
      <pc:sldChg chg="modSp mod modClrScheme chgLayout">
        <pc:chgData name="Kirsty Joseph (Swansea Bay UHB - Digital)" userId="fa9e01d8-fa76-4d83-a76c-b4957a198d87" providerId="ADAL" clId="{E8078C6D-2289-4339-AE86-1EE9C19A1805}" dt="2025-04-24T09:51:15.334" v="24" actId="1076"/>
        <pc:sldMkLst>
          <pc:docMk/>
          <pc:sldMk cId="2681142126" sldId="256"/>
        </pc:sldMkLst>
        <pc:spChg chg="mod ord">
          <ac:chgData name="Kirsty Joseph (Swansea Bay UHB - Digital)" userId="fa9e01d8-fa76-4d83-a76c-b4957a198d87" providerId="ADAL" clId="{E8078C6D-2289-4339-AE86-1EE9C19A1805}" dt="2025-04-24T09:51:01.493" v="23" actId="1076"/>
          <ac:spMkLst>
            <pc:docMk/>
            <pc:sldMk cId="2681142126" sldId="256"/>
            <ac:spMk id="2" creationId="{7C944217-F850-4244-A5A8-B06EAE72AA56}"/>
          </ac:spMkLst>
        </pc:spChg>
        <pc:spChg chg="mod ord">
          <ac:chgData name="Kirsty Joseph (Swansea Bay UHB - Digital)" userId="fa9e01d8-fa76-4d83-a76c-b4957a198d87" providerId="ADAL" clId="{E8078C6D-2289-4339-AE86-1EE9C19A1805}" dt="2025-04-24T09:51:15.334" v="24" actId="1076"/>
          <ac:spMkLst>
            <pc:docMk/>
            <pc:sldMk cId="2681142126" sldId="256"/>
            <ac:spMk id="3" creationId="{CF736D96-22D9-4155-A03E-62EAAB633FE3}"/>
          </ac:spMkLst>
        </pc:spChg>
      </pc:sldChg>
      <pc:sldChg chg="addSp delSp modSp mod modClrScheme chgLayout">
        <pc:chgData name="Kirsty Joseph (Swansea Bay UHB - Digital)" userId="fa9e01d8-fa76-4d83-a76c-b4957a198d87" providerId="ADAL" clId="{E8078C6D-2289-4339-AE86-1EE9C19A1805}" dt="2025-04-24T10:14:26.999" v="123" actId="14100"/>
        <pc:sldMkLst>
          <pc:docMk/>
          <pc:sldMk cId="4130647605" sldId="3449"/>
        </pc:sldMkLst>
        <pc:spChg chg="mod ord">
          <ac:chgData name="Kirsty Joseph (Swansea Bay UHB - Digital)" userId="fa9e01d8-fa76-4d83-a76c-b4957a198d87" providerId="ADAL" clId="{E8078C6D-2289-4339-AE86-1EE9C19A1805}" dt="2025-04-24T09:54:45.389" v="56" actId="207"/>
          <ac:spMkLst>
            <pc:docMk/>
            <pc:sldMk cId="4130647605" sldId="3449"/>
            <ac:spMk id="3" creationId="{317C6DA0-6DE7-C139-72C8-8D5EF1508916}"/>
          </ac:spMkLst>
        </pc:spChg>
        <pc:spChg chg="add mod ord">
          <ac:chgData name="Kirsty Joseph (Swansea Bay UHB - Digital)" userId="fa9e01d8-fa76-4d83-a76c-b4957a198d87" providerId="ADAL" clId="{E8078C6D-2289-4339-AE86-1EE9C19A1805}" dt="2025-04-24T10:14:26.999" v="123" actId="14100"/>
          <ac:spMkLst>
            <pc:docMk/>
            <pc:sldMk cId="4130647605" sldId="3449"/>
            <ac:spMk id="8" creationId="{EAA30B3C-CF7C-4BC2-50AA-7BD85A986717}"/>
          </ac:spMkLst>
        </pc:spChg>
        <pc:graphicFrameChg chg="mod modGraphic">
          <ac:chgData name="Kirsty Joseph (Swansea Bay UHB - Digital)" userId="fa9e01d8-fa76-4d83-a76c-b4957a198d87" providerId="ADAL" clId="{E8078C6D-2289-4339-AE86-1EE9C19A1805}" dt="2025-04-24T09:55:08.707" v="58" actId="14100"/>
          <ac:graphicFrameMkLst>
            <pc:docMk/>
            <pc:sldMk cId="4130647605" sldId="3449"/>
            <ac:graphicFrameMk id="7" creationId="{E4A1D944-3A29-9519-9FE1-7124161D8E30}"/>
          </ac:graphicFrameMkLst>
        </pc:graphicFrameChg>
        <pc:picChg chg="mod">
          <ac:chgData name="Kirsty Joseph (Swansea Bay UHB - Digital)" userId="fa9e01d8-fa76-4d83-a76c-b4957a198d87" providerId="ADAL" clId="{E8078C6D-2289-4339-AE86-1EE9C19A1805}" dt="2025-04-24T09:55:12.108" v="59" actId="14100"/>
          <ac:picMkLst>
            <pc:docMk/>
            <pc:sldMk cId="4130647605" sldId="3449"/>
            <ac:picMk id="1026" creationId="{18A30B24-D63A-4479-30AC-3D2BB3B80D62}"/>
          </ac:picMkLst>
        </pc:picChg>
      </pc:sldChg>
      <pc:sldChg chg="addSp delSp modSp mod modClrScheme chgLayout">
        <pc:chgData name="Kirsty Joseph (Swansea Bay UHB - Digital)" userId="fa9e01d8-fa76-4d83-a76c-b4957a198d87" providerId="ADAL" clId="{E8078C6D-2289-4339-AE86-1EE9C19A1805}" dt="2025-04-24T09:56:54.473" v="113" actId="14100"/>
        <pc:sldMkLst>
          <pc:docMk/>
          <pc:sldMk cId="2604148392" sldId="3570"/>
        </pc:sldMkLst>
        <pc:spChg chg="add mod ord">
          <ac:chgData name="Kirsty Joseph (Swansea Bay UHB - Digital)" userId="fa9e01d8-fa76-4d83-a76c-b4957a198d87" providerId="ADAL" clId="{E8078C6D-2289-4339-AE86-1EE9C19A1805}" dt="2025-04-24T09:56:18.368" v="108" actId="14100"/>
          <ac:spMkLst>
            <pc:docMk/>
            <pc:sldMk cId="2604148392" sldId="3570"/>
            <ac:spMk id="2" creationId="{651EA4E0-C832-DA08-C2BD-781FCA9B1327}"/>
          </ac:spMkLst>
        </pc:spChg>
        <pc:spChg chg="mod ord">
          <ac:chgData name="Kirsty Joseph (Swansea Bay UHB - Digital)" userId="fa9e01d8-fa76-4d83-a76c-b4957a198d87" providerId="ADAL" clId="{E8078C6D-2289-4339-AE86-1EE9C19A1805}" dt="2025-04-24T09:55:37.579" v="60" actId="700"/>
          <ac:spMkLst>
            <pc:docMk/>
            <pc:sldMk cId="2604148392" sldId="3570"/>
            <ac:spMk id="4" creationId="{B5F83E17-BEC7-0320-CEF7-85AC3A68B345}"/>
          </ac:spMkLst>
        </pc:spChg>
        <pc:spChg chg="mod">
          <ac:chgData name="Kirsty Joseph (Swansea Bay UHB - Digital)" userId="fa9e01d8-fa76-4d83-a76c-b4957a198d87" providerId="ADAL" clId="{E8078C6D-2289-4339-AE86-1EE9C19A1805}" dt="2025-04-24T09:56:54.473" v="113" actId="14100"/>
          <ac:spMkLst>
            <pc:docMk/>
            <pc:sldMk cId="2604148392" sldId="3570"/>
            <ac:spMk id="8" creationId="{80859F3E-758D-F1F4-87A6-252782DC7159}"/>
          </ac:spMkLst>
        </pc:spChg>
        <pc:spChg chg="mod">
          <ac:chgData name="Kirsty Joseph (Swansea Bay UHB - Digital)" userId="fa9e01d8-fa76-4d83-a76c-b4957a198d87" providerId="ADAL" clId="{E8078C6D-2289-4339-AE86-1EE9C19A1805}" dt="2025-04-24T09:56:31.730" v="110" actId="1076"/>
          <ac:spMkLst>
            <pc:docMk/>
            <pc:sldMk cId="2604148392" sldId="3570"/>
            <ac:spMk id="11" creationId="{1893D77C-110D-4DAE-F7E3-024D96B946A9}"/>
          </ac:spMkLst>
        </pc:spChg>
      </pc:sldChg>
      <pc:sldChg chg="addSp delSp modSp mod modClrScheme chgLayout">
        <pc:chgData name="Kirsty Joseph (Swansea Bay UHB - Digital)" userId="fa9e01d8-fa76-4d83-a76c-b4957a198d87" providerId="ADAL" clId="{E8078C6D-2289-4339-AE86-1EE9C19A1805}" dt="2025-04-24T10:37:40.289" v="186" actId="207"/>
        <pc:sldMkLst>
          <pc:docMk/>
          <pc:sldMk cId="979201351" sldId="3604"/>
        </pc:sldMkLst>
        <pc:spChg chg="mod ord">
          <ac:chgData name="Kirsty Joseph (Swansea Bay UHB - Digital)" userId="fa9e01d8-fa76-4d83-a76c-b4957a198d87" providerId="ADAL" clId="{E8078C6D-2289-4339-AE86-1EE9C19A1805}" dt="2025-04-24T10:15:05.998" v="129" actId="1076"/>
          <ac:spMkLst>
            <pc:docMk/>
            <pc:sldMk cId="979201351" sldId="3604"/>
            <ac:spMk id="4" creationId="{687BD1B3-ECB9-2E3E-7075-7D4D1ED2ABF0}"/>
          </ac:spMkLst>
        </pc:spChg>
        <pc:spChg chg="add mod ord">
          <ac:chgData name="Kirsty Joseph (Swansea Bay UHB - Digital)" userId="fa9e01d8-fa76-4d83-a76c-b4957a198d87" providerId="ADAL" clId="{E8078C6D-2289-4339-AE86-1EE9C19A1805}" dt="2025-04-24T10:15:42.425" v="138" actId="14100"/>
          <ac:spMkLst>
            <pc:docMk/>
            <pc:sldMk cId="979201351" sldId="3604"/>
            <ac:spMk id="11" creationId="{E4255D56-6187-41D2-5C47-F4E55C3D8008}"/>
          </ac:spMkLst>
        </pc:spChg>
        <pc:spChg chg="mod">
          <ac:chgData name="Kirsty Joseph (Swansea Bay UHB - Digital)" userId="fa9e01d8-fa76-4d83-a76c-b4957a198d87" providerId="ADAL" clId="{E8078C6D-2289-4339-AE86-1EE9C19A1805}" dt="2025-04-24T10:20:36.185" v="171" actId="14100"/>
          <ac:spMkLst>
            <pc:docMk/>
            <pc:sldMk cId="979201351" sldId="3604"/>
            <ac:spMk id="39" creationId="{95F01039-811A-D5BE-3C09-FCBE626145C0}"/>
          </ac:spMkLst>
        </pc:spChg>
        <pc:spChg chg="mod">
          <ac:chgData name="Kirsty Joseph (Swansea Bay UHB - Digital)" userId="fa9e01d8-fa76-4d83-a76c-b4957a198d87" providerId="ADAL" clId="{E8078C6D-2289-4339-AE86-1EE9C19A1805}" dt="2025-04-24T10:19:55.498" v="158" actId="255"/>
          <ac:spMkLst>
            <pc:docMk/>
            <pc:sldMk cId="979201351" sldId="3604"/>
            <ac:spMk id="41" creationId="{12A49F7A-E1FB-ABFB-171D-F187BA2E2D4E}"/>
          </ac:spMkLst>
        </pc:spChg>
        <pc:spChg chg="mod">
          <ac:chgData name="Kirsty Joseph (Swansea Bay UHB - Digital)" userId="fa9e01d8-fa76-4d83-a76c-b4957a198d87" providerId="ADAL" clId="{E8078C6D-2289-4339-AE86-1EE9C19A1805}" dt="2025-04-24T10:19:58.998" v="159" actId="255"/>
          <ac:spMkLst>
            <pc:docMk/>
            <pc:sldMk cId="979201351" sldId="3604"/>
            <ac:spMk id="42" creationId="{314EF941-2929-16AA-AA39-2A93D1E6B3EE}"/>
          </ac:spMkLst>
        </pc:spChg>
        <pc:spChg chg="mod">
          <ac:chgData name="Kirsty Joseph (Swansea Bay UHB - Digital)" userId="fa9e01d8-fa76-4d83-a76c-b4957a198d87" providerId="ADAL" clId="{E8078C6D-2289-4339-AE86-1EE9C19A1805}" dt="2025-04-24T10:20:02.931" v="160" actId="255"/>
          <ac:spMkLst>
            <pc:docMk/>
            <pc:sldMk cId="979201351" sldId="3604"/>
            <ac:spMk id="43" creationId="{0B775064-DCE6-BC9E-D8D9-E3DAD8450373}"/>
          </ac:spMkLst>
        </pc:spChg>
        <pc:spChg chg="mod">
          <ac:chgData name="Kirsty Joseph (Swansea Bay UHB - Digital)" userId="fa9e01d8-fa76-4d83-a76c-b4957a198d87" providerId="ADAL" clId="{E8078C6D-2289-4339-AE86-1EE9C19A1805}" dt="2025-04-24T10:20:10.926" v="166" actId="255"/>
          <ac:spMkLst>
            <pc:docMk/>
            <pc:sldMk cId="979201351" sldId="3604"/>
            <ac:spMk id="44" creationId="{F11EA8E9-BBB4-DD67-6BF0-2225DF25FF46}"/>
          </ac:spMkLst>
        </pc:spChg>
        <pc:spChg chg="mod">
          <ac:chgData name="Kirsty Joseph (Swansea Bay UHB - Digital)" userId="fa9e01d8-fa76-4d83-a76c-b4957a198d87" providerId="ADAL" clId="{E8078C6D-2289-4339-AE86-1EE9C19A1805}" dt="2025-04-24T10:20:14.027" v="167" actId="255"/>
          <ac:spMkLst>
            <pc:docMk/>
            <pc:sldMk cId="979201351" sldId="3604"/>
            <ac:spMk id="45" creationId="{144097B6-9A5B-410B-E8F6-29EB6A93A970}"/>
          </ac:spMkLst>
        </pc:spChg>
        <pc:spChg chg="mod">
          <ac:chgData name="Kirsty Joseph (Swansea Bay UHB - Digital)" userId="fa9e01d8-fa76-4d83-a76c-b4957a198d87" providerId="ADAL" clId="{E8078C6D-2289-4339-AE86-1EE9C19A1805}" dt="2025-04-24T10:20:18.374" v="168" actId="255"/>
          <ac:spMkLst>
            <pc:docMk/>
            <pc:sldMk cId="979201351" sldId="3604"/>
            <ac:spMk id="46" creationId="{390F3900-3816-DF98-061F-49DC61D6BDCD}"/>
          </ac:spMkLst>
        </pc:spChg>
        <pc:spChg chg="mod">
          <ac:chgData name="Kirsty Joseph (Swansea Bay UHB - Digital)" userId="fa9e01d8-fa76-4d83-a76c-b4957a198d87" providerId="ADAL" clId="{E8078C6D-2289-4339-AE86-1EE9C19A1805}" dt="2025-04-24T10:36:51.654" v="180" actId="207"/>
          <ac:spMkLst>
            <pc:docMk/>
            <pc:sldMk cId="979201351" sldId="3604"/>
            <ac:spMk id="47" creationId="{4E71EEFD-F2D1-DDC4-2BB4-7FCC1DCC7111}"/>
          </ac:spMkLst>
        </pc:spChg>
        <pc:spChg chg="mod">
          <ac:chgData name="Kirsty Joseph (Swansea Bay UHB - Digital)" userId="fa9e01d8-fa76-4d83-a76c-b4957a198d87" providerId="ADAL" clId="{E8078C6D-2289-4339-AE86-1EE9C19A1805}" dt="2025-04-24T10:36:53.921" v="181" actId="207"/>
          <ac:spMkLst>
            <pc:docMk/>
            <pc:sldMk cId="979201351" sldId="3604"/>
            <ac:spMk id="48" creationId="{15FB7A8C-A5E1-872B-5A6C-A0E7172235F5}"/>
          </ac:spMkLst>
        </pc:spChg>
        <pc:spChg chg="mod">
          <ac:chgData name="Kirsty Joseph (Swansea Bay UHB - Digital)" userId="fa9e01d8-fa76-4d83-a76c-b4957a198d87" providerId="ADAL" clId="{E8078C6D-2289-4339-AE86-1EE9C19A1805}" dt="2025-04-24T10:20:20.906" v="169" actId="255"/>
          <ac:spMkLst>
            <pc:docMk/>
            <pc:sldMk cId="979201351" sldId="3604"/>
            <ac:spMk id="49" creationId="{C4BF8DCD-05B5-A0E9-55E4-8465CC40B1DA}"/>
          </ac:spMkLst>
        </pc:spChg>
        <pc:spChg chg="mod">
          <ac:chgData name="Kirsty Joseph (Swansea Bay UHB - Digital)" userId="fa9e01d8-fa76-4d83-a76c-b4957a198d87" providerId="ADAL" clId="{E8078C6D-2289-4339-AE86-1EE9C19A1805}" dt="2025-04-24T10:20:24.222" v="170" actId="255"/>
          <ac:spMkLst>
            <pc:docMk/>
            <pc:sldMk cId="979201351" sldId="3604"/>
            <ac:spMk id="50" creationId="{E8D1F522-F7F5-0131-63D4-E380966835FC}"/>
          </ac:spMkLst>
        </pc:spChg>
        <pc:spChg chg="mod">
          <ac:chgData name="Kirsty Joseph (Swansea Bay UHB - Digital)" userId="fa9e01d8-fa76-4d83-a76c-b4957a198d87" providerId="ADAL" clId="{E8078C6D-2289-4339-AE86-1EE9C19A1805}" dt="2025-04-24T10:35:21.719" v="177" actId="207"/>
          <ac:spMkLst>
            <pc:docMk/>
            <pc:sldMk cId="979201351" sldId="3604"/>
            <ac:spMk id="51" creationId="{4F9CCD0F-28DC-0F99-84B5-226847EF9A8A}"/>
          </ac:spMkLst>
        </pc:spChg>
        <pc:spChg chg="mod">
          <ac:chgData name="Kirsty Joseph (Swansea Bay UHB - Digital)" userId="fa9e01d8-fa76-4d83-a76c-b4957a198d87" providerId="ADAL" clId="{E8078C6D-2289-4339-AE86-1EE9C19A1805}" dt="2025-04-24T10:19:28.121" v="155"/>
          <ac:spMkLst>
            <pc:docMk/>
            <pc:sldMk cId="979201351" sldId="3604"/>
            <ac:spMk id="52" creationId="{D4A8C96F-EF3F-FBBE-37D5-4690CB8A34BB}"/>
          </ac:spMkLst>
        </pc:spChg>
        <pc:spChg chg="mod">
          <ac:chgData name="Kirsty Joseph (Swansea Bay UHB - Digital)" userId="fa9e01d8-fa76-4d83-a76c-b4957a198d87" providerId="ADAL" clId="{E8078C6D-2289-4339-AE86-1EE9C19A1805}" dt="2025-04-24T10:34:42.898" v="176" actId="207"/>
          <ac:spMkLst>
            <pc:docMk/>
            <pc:sldMk cId="979201351" sldId="3604"/>
            <ac:spMk id="53" creationId="{AEAE3513-B23C-70EE-BBD6-015B8A310BB4}"/>
          </ac:spMkLst>
        </pc:spChg>
        <pc:spChg chg="mod">
          <ac:chgData name="Kirsty Joseph (Swansea Bay UHB - Digital)" userId="fa9e01d8-fa76-4d83-a76c-b4957a198d87" providerId="ADAL" clId="{E8078C6D-2289-4339-AE86-1EE9C19A1805}" dt="2025-04-24T10:35:33.755" v="178" actId="207"/>
          <ac:spMkLst>
            <pc:docMk/>
            <pc:sldMk cId="979201351" sldId="3604"/>
            <ac:spMk id="54" creationId="{A56435AA-8893-348D-5D5D-1F2443396C69}"/>
          </ac:spMkLst>
        </pc:spChg>
        <pc:spChg chg="mod">
          <ac:chgData name="Kirsty Joseph (Swansea Bay UHB - Digital)" userId="fa9e01d8-fa76-4d83-a76c-b4957a198d87" providerId="ADAL" clId="{E8078C6D-2289-4339-AE86-1EE9C19A1805}" dt="2025-04-24T10:36:47.613" v="179" actId="207"/>
          <ac:spMkLst>
            <pc:docMk/>
            <pc:sldMk cId="979201351" sldId="3604"/>
            <ac:spMk id="55" creationId="{D1690303-ECAD-8377-0503-8A0C9DDF4C00}"/>
          </ac:spMkLst>
        </pc:spChg>
        <pc:spChg chg="mod">
          <ac:chgData name="Kirsty Joseph (Swansea Bay UHB - Digital)" userId="fa9e01d8-fa76-4d83-a76c-b4957a198d87" providerId="ADAL" clId="{E8078C6D-2289-4339-AE86-1EE9C19A1805}" dt="2025-04-24T10:37:40.289" v="186" actId="207"/>
          <ac:spMkLst>
            <pc:docMk/>
            <pc:sldMk cId="979201351" sldId="3604"/>
            <ac:spMk id="56" creationId="{D67B9616-5ABC-E078-AEC3-A592104B6A31}"/>
          </ac:spMkLst>
        </pc:spChg>
        <pc:grpChg chg="add mod">
          <ac:chgData name="Kirsty Joseph (Swansea Bay UHB - Digital)" userId="fa9e01d8-fa76-4d83-a76c-b4957a198d87" providerId="ADAL" clId="{E8078C6D-2289-4339-AE86-1EE9C19A1805}" dt="2025-04-24T10:37:37.806" v="184" actId="14100"/>
          <ac:grpSpMkLst>
            <pc:docMk/>
            <pc:sldMk cId="979201351" sldId="3604"/>
            <ac:grpSpMk id="38" creationId="{C3F9E21E-2C72-A6E3-2B4F-B0FE835EE298}"/>
          </ac:grpSpMkLst>
        </pc:grpChg>
        <pc:grpChg chg="mod">
          <ac:chgData name="Kirsty Joseph (Swansea Bay UHB - Digital)" userId="fa9e01d8-fa76-4d83-a76c-b4957a198d87" providerId="ADAL" clId="{E8078C6D-2289-4339-AE86-1EE9C19A1805}" dt="2025-04-24T10:19:28.121" v="155"/>
          <ac:grpSpMkLst>
            <pc:docMk/>
            <pc:sldMk cId="979201351" sldId="3604"/>
            <ac:grpSpMk id="40" creationId="{4F14ED8B-34FD-3D5E-2CE8-B4CB76D0165F}"/>
          </ac:grpSpMkLst>
        </pc:grpChg>
      </pc:sldChg>
      <pc:sldChg chg="addSp delSp modSp del mod modClrScheme chgLayout">
        <pc:chgData name="Kirsty Joseph (Swansea Bay UHB - Digital)" userId="fa9e01d8-fa76-4d83-a76c-b4957a198d87" providerId="ADAL" clId="{E8078C6D-2289-4339-AE86-1EE9C19A1805}" dt="2025-04-24T10:42:41.455" v="221" actId="2696"/>
        <pc:sldMkLst>
          <pc:docMk/>
          <pc:sldMk cId="2096782898" sldId="3605"/>
        </pc:sldMkLst>
      </pc:sldChg>
      <pc:sldChg chg="del">
        <pc:chgData name="Kirsty Joseph (Swansea Bay UHB - Digital)" userId="fa9e01d8-fa76-4d83-a76c-b4957a198d87" providerId="ADAL" clId="{E8078C6D-2289-4339-AE86-1EE9C19A1805}" dt="2025-04-24T10:45:45.740" v="236" actId="2696"/>
        <pc:sldMkLst>
          <pc:docMk/>
          <pc:sldMk cId="1281269031" sldId="3606"/>
        </pc:sldMkLst>
      </pc:sldChg>
      <pc:sldChg chg="del">
        <pc:chgData name="Kirsty Joseph (Swansea Bay UHB - Digital)" userId="fa9e01d8-fa76-4d83-a76c-b4957a198d87" providerId="ADAL" clId="{E8078C6D-2289-4339-AE86-1EE9C19A1805}" dt="2025-04-24T10:59:20.905" v="342" actId="2696"/>
        <pc:sldMkLst>
          <pc:docMk/>
          <pc:sldMk cId="3134637082" sldId="3607"/>
        </pc:sldMkLst>
      </pc:sldChg>
      <pc:sldChg chg="modSp del mod">
        <pc:chgData name="Kirsty Joseph (Swansea Bay UHB - Digital)" userId="fa9e01d8-fa76-4d83-a76c-b4957a198d87" providerId="ADAL" clId="{E8078C6D-2289-4339-AE86-1EE9C19A1805}" dt="2025-04-24T11:08:34.337" v="409" actId="2696"/>
        <pc:sldMkLst>
          <pc:docMk/>
          <pc:sldMk cId="3795242707" sldId="3608"/>
        </pc:sldMkLst>
      </pc:sldChg>
      <pc:sldChg chg="del">
        <pc:chgData name="Kirsty Joseph (Swansea Bay UHB - Digital)" userId="fa9e01d8-fa76-4d83-a76c-b4957a198d87" providerId="ADAL" clId="{E8078C6D-2289-4339-AE86-1EE9C19A1805}" dt="2025-04-24T11:42:33.431" v="579" actId="2696"/>
        <pc:sldMkLst>
          <pc:docMk/>
          <pc:sldMk cId="4033610431" sldId="3609"/>
        </pc:sldMkLst>
      </pc:sldChg>
      <pc:sldChg chg="del">
        <pc:chgData name="Kirsty Joseph (Swansea Bay UHB - Digital)" userId="fa9e01d8-fa76-4d83-a76c-b4957a198d87" providerId="ADAL" clId="{E8078C6D-2289-4339-AE86-1EE9C19A1805}" dt="2025-04-24T11:29:54.093" v="476" actId="2696"/>
        <pc:sldMkLst>
          <pc:docMk/>
          <pc:sldMk cId="3413825196" sldId="3611"/>
        </pc:sldMkLst>
      </pc:sldChg>
      <pc:sldChg chg="del">
        <pc:chgData name="Kirsty Joseph (Swansea Bay UHB - Digital)" userId="fa9e01d8-fa76-4d83-a76c-b4957a198d87" providerId="ADAL" clId="{E8078C6D-2289-4339-AE86-1EE9C19A1805}" dt="2025-04-24T11:34:41.244" v="511" actId="2696"/>
        <pc:sldMkLst>
          <pc:docMk/>
          <pc:sldMk cId="2291552189" sldId="3612"/>
        </pc:sldMkLst>
      </pc:sldChg>
      <pc:sldChg chg="del">
        <pc:chgData name="Kirsty Joseph (Swansea Bay UHB - Digital)" userId="fa9e01d8-fa76-4d83-a76c-b4957a198d87" providerId="ADAL" clId="{E8078C6D-2289-4339-AE86-1EE9C19A1805}" dt="2025-04-24T11:15:40.770" v="447" actId="2696"/>
        <pc:sldMkLst>
          <pc:docMk/>
          <pc:sldMk cId="191941102" sldId="3613"/>
        </pc:sldMkLst>
      </pc:sldChg>
      <pc:sldChg chg="addSp delSp modSp new mod modClrScheme chgLayout">
        <pc:chgData name="Kirsty Joseph (Swansea Bay UHB - Digital)" userId="fa9e01d8-fa76-4d83-a76c-b4957a198d87" providerId="ADAL" clId="{E8078C6D-2289-4339-AE86-1EE9C19A1805}" dt="2025-04-24T10:41:54.207" v="220" actId="1076"/>
        <pc:sldMkLst>
          <pc:docMk/>
          <pc:sldMk cId="1882437693" sldId="3614"/>
        </pc:sldMkLst>
        <pc:spChg chg="mod ord">
          <ac:chgData name="Kirsty Joseph (Swansea Bay UHB - Digital)" userId="fa9e01d8-fa76-4d83-a76c-b4957a198d87" providerId="ADAL" clId="{E8078C6D-2289-4339-AE86-1EE9C19A1805}" dt="2025-04-24T10:40:36.230" v="213" actId="207"/>
          <ac:spMkLst>
            <pc:docMk/>
            <pc:sldMk cId="1882437693" sldId="3614"/>
            <ac:spMk id="4" creationId="{B2615CD3-56C7-CDEA-7706-90F320577A07}"/>
          </ac:spMkLst>
        </pc:spChg>
        <pc:spChg chg="add mod ord">
          <ac:chgData name="Kirsty Joseph (Swansea Bay UHB - Digital)" userId="fa9e01d8-fa76-4d83-a76c-b4957a198d87" providerId="ADAL" clId="{E8078C6D-2289-4339-AE86-1EE9C19A1805}" dt="2025-04-24T10:41:54.207" v="220" actId="1076"/>
          <ac:spMkLst>
            <pc:docMk/>
            <pc:sldMk cId="1882437693" sldId="3614"/>
            <ac:spMk id="5" creationId="{477A587B-7B3E-B50D-2D62-50A3F3E3F34D}"/>
          </ac:spMkLst>
        </pc:spChg>
        <pc:spChg chg="mod">
          <ac:chgData name="Kirsty Joseph (Swansea Bay UHB - Digital)" userId="fa9e01d8-fa76-4d83-a76c-b4957a198d87" providerId="ADAL" clId="{E8078C6D-2289-4339-AE86-1EE9C19A1805}" dt="2025-04-24T10:39:59.061" v="207" actId="113"/>
          <ac:spMkLst>
            <pc:docMk/>
            <pc:sldMk cId="1882437693" sldId="3614"/>
            <ac:spMk id="16" creationId="{970C3F26-EEF0-53EB-6DB0-A82D006CE7D8}"/>
          </ac:spMkLst>
        </pc:spChg>
        <pc:spChg chg="mod">
          <ac:chgData name="Kirsty Joseph (Swansea Bay UHB - Digital)" userId="fa9e01d8-fa76-4d83-a76c-b4957a198d87" providerId="ADAL" clId="{E8078C6D-2289-4339-AE86-1EE9C19A1805}" dt="2025-04-24T10:40:15.303" v="210" actId="113"/>
          <ac:spMkLst>
            <pc:docMk/>
            <pc:sldMk cId="1882437693" sldId="3614"/>
            <ac:spMk id="17" creationId="{781CDAB9-F23C-F609-8949-70EDCFF269EC}"/>
          </ac:spMkLst>
        </pc:spChg>
        <pc:spChg chg="mod">
          <ac:chgData name="Kirsty Joseph (Swansea Bay UHB - Digital)" userId="fa9e01d8-fa76-4d83-a76c-b4957a198d87" providerId="ADAL" clId="{E8078C6D-2289-4339-AE86-1EE9C19A1805}" dt="2025-04-24T10:41:40.593" v="218" actId="113"/>
          <ac:spMkLst>
            <pc:docMk/>
            <pc:sldMk cId="1882437693" sldId="3614"/>
            <ac:spMk id="18" creationId="{0403F7E8-F35C-5B87-D437-B1C3BE1BA656}"/>
          </ac:spMkLst>
        </pc:spChg>
        <pc:spChg chg="mod">
          <ac:chgData name="Kirsty Joseph (Swansea Bay UHB - Digital)" userId="fa9e01d8-fa76-4d83-a76c-b4957a198d87" providerId="ADAL" clId="{E8078C6D-2289-4339-AE86-1EE9C19A1805}" dt="2025-04-24T10:39:09.841" v="202"/>
          <ac:spMkLst>
            <pc:docMk/>
            <pc:sldMk cId="1882437693" sldId="3614"/>
            <ac:spMk id="19" creationId="{558BF26E-BD48-FF6C-40F8-487EE75A71F9}"/>
          </ac:spMkLst>
        </pc:spChg>
        <pc:spChg chg="mod">
          <ac:chgData name="Kirsty Joseph (Swansea Bay UHB - Digital)" userId="fa9e01d8-fa76-4d83-a76c-b4957a198d87" providerId="ADAL" clId="{E8078C6D-2289-4339-AE86-1EE9C19A1805}" dt="2025-04-24T10:39:09.841" v="202"/>
          <ac:spMkLst>
            <pc:docMk/>
            <pc:sldMk cId="1882437693" sldId="3614"/>
            <ac:spMk id="20" creationId="{DBDD4352-A842-1CDF-E678-D29078AC1C5C}"/>
          </ac:spMkLst>
        </pc:spChg>
        <pc:spChg chg="mod">
          <ac:chgData name="Kirsty Joseph (Swansea Bay UHB - Digital)" userId="fa9e01d8-fa76-4d83-a76c-b4957a198d87" providerId="ADAL" clId="{E8078C6D-2289-4339-AE86-1EE9C19A1805}" dt="2025-04-24T10:39:09.841" v="202"/>
          <ac:spMkLst>
            <pc:docMk/>
            <pc:sldMk cId="1882437693" sldId="3614"/>
            <ac:spMk id="21" creationId="{82169116-F9EA-227A-8FB7-F73A6ADF60E9}"/>
          </ac:spMkLst>
        </pc:spChg>
        <pc:spChg chg="mod">
          <ac:chgData name="Kirsty Joseph (Swansea Bay UHB - Digital)" userId="fa9e01d8-fa76-4d83-a76c-b4957a198d87" providerId="ADAL" clId="{E8078C6D-2289-4339-AE86-1EE9C19A1805}" dt="2025-04-24T10:39:09.841" v="202"/>
          <ac:spMkLst>
            <pc:docMk/>
            <pc:sldMk cId="1882437693" sldId="3614"/>
            <ac:spMk id="22" creationId="{15BE3783-877D-6596-2299-B81B032DF14B}"/>
          </ac:spMkLst>
        </pc:spChg>
        <pc:grpChg chg="add mod">
          <ac:chgData name="Kirsty Joseph (Swansea Bay UHB - Digital)" userId="fa9e01d8-fa76-4d83-a76c-b4957a198d87" providerId="ADAL" clId="{E8078C6D-2289-4339-AE86-1EE9C19A1805}" dt="2025-04-24T10:39:09.841" v="202"/>
          <ac:grpSpMkLst>
            <pc:docMk/>
            <pc:sldMk cId="1882437693" sldId="3614"/>
            <ac:grpSpMk id="15" creationId="{96977B49-0648-7AF1-D5B0-50A5DBFDC361}"/>
          </ac:grpSpMkLst>
        </pc:grpChg>
      </pc:sldChg>
      <pc:sldChg chg="addSp delSp modSp new del mod">
        <pc:chgData name="Kirsty Joseph (Swansea Bay UHB - Digital)" userId="fa9e01d8-fa76-4d83-a76c-b4957a198d87" providerId="ADAL" clId="{E8078C6D-2289-4339-AE86-1EE9C19A1805}" dt="2025-04-24T10:37:54.988" v="187" actId="2696"/>
        <pc:sldMkLst>
          <pc:docMk/>
          <pc:sldMk cId="2601537341" sldId="3614"/>
        </pc:sldMkLst>
      </pc:sldChg>
      <pc:sldChg chg="addSp delSp modSp new mod">
        <pc:chgData name="Kirsty Joseph (Swansea Bay UHB - Digital)" userId="fa9e01d8-fa76-4d83-a76c-b4957a198d87" providerId="ADAL" clId="{E8078C6D-2289-4339-AE86-1EE9C19A1805}" dt="2025-04-24T10:45:28.312" v="235" actId="1076"/>
        <pc:sldMkLst>
          <pc:docMk/>
          <pc:sldMk cId="337851821" sldId="3615"/>
        </pc:sldMkLst>
        <pc:spChg chg="mod">
          <ac:chgData name="Kirsty Joseph (Swansea Bay UHB - Digital)" userId="fa9e01d8-fa76-4d83-a76c-b4957a198d87" providerId="ADAL" clId="{E8078C6D-2289-4339-AE86-1EE9C19A1805}" dt="2025-04-24T10:45:28.312" v="235" actId="1076"/>
          <ac:spMkLst>
            <pc:docMk/>
            <pc:sldMk cId="337851821" sldId="3615"/>
            <ac:spMk id="2" creationId="{AD5677EE-D337-A42F-8741-DD7BAE7FA196}"/>
          </ac:spMkLst>
        </pc:spChg>
        <pc:spChg chg="add mod">
          <ac:chgData name="Kirsty Joseph (Swansea Bay UHB - Digital)" userId="fa9e01d8-fa76-4d83-a76c-b4957a198d87" providerId="ADAL" clId="{E8078C6D-2289-4339-AE86-1EE9C19A1805}" dt="2025-04-24T10:44:32.948" v="229" actId="207"/>
          <ac:spMkLst>
            <pc:docMk/>
            <pc:sldMk cId="337851821" sldId="3615"/>
            <ac:spMk id="5" creationId="{63CB807C-BD29-925B-2A57-A9C265E469B7}"/>
          </ac:spMkLst>
        </pc:spChg>
        <pc:spChg chg="add mod">
          <ac:chgData name="Kirsty Joseph (Swansea Bay UHB - Digital)" userId="fa9e01d8-fa76-4d83-a76c-b4957a198d87" providerId="ADAL" clId="{E8078C6D-2289-4339-AE86-1EE9C19A1805}" dt="2025-04-24T10:45:18.438" v="234"/>
          <ac:spMkLst>
            <pc:docMk/>
            <pc:sldMk cId="337851821" sldId="3615"/>
            <ac:spMk id="19" creationId="{9D70CE44-63D9-E0BD-AB1B-308067BF389A}"/>
          </ac:spMkLst>
        </pc:spChg>
        <pc:spChg chg="add mod">
          <ac:chgData name="Kirsty Joseph (Swansea Bay UHB - Digital)" userId="fa9e01d8-fa76-4d83-a76c-b4957a198d87" providerId="ADAL" clId="{E8078C6D-2289-4339-AE86-1EE9C19A1805}" dt="2025-04-24T10:45:18.438" v="234"/>
          <ac:spMkLst>
            <pc:docMk/>
            <pc:sldMk cId="337851821" sldId="3615"/>
            <ac:spMk id="20" creationId="{90AEBB26-8F6F-1E7C-B5DB-E9CF23BCCE2F}"/>
          </ac:spMkLst>
        </pc:spChg>
        <pc:spChg chg="add mod">
          <ac:chgData name="Kirsty Joseph (Swansea Bay UHB - Digital)" userId="fa9e01d8-fa76-4d83-a76c-b4957a198d87" providerId="ADAL" clId="{E8078C6D-2289-4339-AE86-1EE9C19A1805}" dt="2025-04-24T10:45:18.438" v="234"/>
          <ac:spMkLst>
            <pc:docMk/>
            <pc:sldMk cId="337851821" sldId="3615"/>
            <ac:spMk id="21" creationId="{49719C95-8598-6945-4F2F-0386479F532E}"/>
          </ac:spMkLst>
        </pc:spChg>
        <pc:spChg chg="add mod">
          <ac:chgData name="Kirsty Joseph (Swansea Bay UHB - Digital)" userId="fa9e01d8-fa76-4d83-a76c-b4957a198d87" providerId="ADAL" clId="{E8078C6D-2289-4339-AE86-1EE9C19A1805}" dt="2025-04-24T10:45:18.438" v="234"/>
          <ac:spMkLst>
            <pc:docMk/>
            <pc:sldMk cId="337851821" sldId="3615"/>
            <ac:spMk id="22" creationId="{0F297421-6374-7E9E-3D23-160547DEB12C}"/>
          </ac:spMkLst>
        </pc:spChg>
        <pc:spChg chg="add mod">
          <ac:chgData name="Kirsty Joseph (Swansea Bay UHB - Digital)" userId="fa9e01d8-fa76-4d83-a76c-b4957a198d87" providerId="ADAL" clId="{E8078C6D-2289-4339-AE86-1EE9C19A1805}" dt="2025-04-24T10:45:18.438" v="234"/>
          <ac:spMkLst>
            <pc:docMk/>
            <pc:sldMk cId="337851821" sldId="3615"/>
            <ac:spMk id="23" creationId="{41164767-B7DF-1FD4-397D-BA31F17CB3CD}"/>
          </ac:spMkLst>
        </pc:spChg>
        <pc:spChg chg="add mod">
          <ac:chgData name="Kirsty Joseph (Swansea Bay UHB - Digital)" userId="fa9e01d8-fa76-4d83-a76c-b4957a198d87" providerId="ADAL" clId="{E8078C6D-2289-4339-AE86-1EE9C19A1805}" dt="2025-04-24T10:45:18.438" v="234"/>
          <ac:spMkLst>
            <pc:docMk/>
            <pc:sldMk cId="337851821" sldId="3615"/>
            <ac:spMk id="24" creationId="{099D8291-75E2-BCB3-14FC-444FB351C065}"/>
          </ac:spMkLst>
        </pc:spChg>
        <pc:spChg chg="add mod">
          <ac:chgData name="Kirsty Joseph (Swansea Bay UHB - Digital)" userId="fa9e01d8-fa76-4d83-a76c-b4957a198d87" providerId="ADAL" clId="{E8078C6D-2289-4339-AE86-1EE9C19A1805}" dt="2025-04-24T10:45:18.438" v="234"/>
          <ac:spMkLst>
            <pc:docMk/>
            <pc:sldMk cId="337851821" sldId="3615"/>
            <ac:spMk id="25" creationId="{98848C62-1BA8-5611-B463-61EF53D9A5FD}"/>
          </ac:spMkLst>
        </pc:spChg>
        <pc:spChg chg="add mod">
          <ac:chgData name="Kirsty Joseph (Swansea Bay UHB - Digital)" userId="fa9e01d8-fa76-4d83-a76c-b4957a198d87" providerId="ADAL" clId="{E8078C6D-2289-4339-AE86-1EE9C19A1805}" dt="2025-04-24T10:45:18.438" v="234"/>
          <ac:spMkLst>
            <pc:docMk/>
            <pc:sldMk cId="337851821" sldId="3615"/>
            <ac:spMk id="26" creationId="{F77CC7B9-3C3E-2E0D-4099-B9B781F6F02E}"/>
          </ac:spMkLst>
        </pc:spChg>
        <pc:spChg chg="add mod">
          <ac:chgData name="Kirsty Joseph (Swansea Bay UHB - Digital)" userId="fa9e01d8-fa76-4d83-a76c-b4957a198d87" providerId="ADAL" clId="{E8078C6D-2289-4339-AE86-1EE9C19A1805}" dt="2025-04-24T10:45:18.438" v="234"/>
          <ac:spMkLst>
            <pc:docMk/>
            <pc:sldMk cId="337851821" sldId="3615"/>
            <ac:spMk id="27" creationId="{8CC4DE90-53F5-FF9F-FE35-AC136B13FECF}"/>
          </ac:spMkLst>
        </pc:spChg>
        <pc:spChg chg="add mod">
          <ac:chgData name="Kirsty Joseph (Swansea Bay UHB - Digital)" userId="fa9e01d8-fa76-4d83-a76c-b4957a198d87" providerId="ADAL" clId="{E8078C6D-2289-4339-AE86-1EE9C19A1805}" dt="2025-04-24T10:45:18.438" v="234"/>
          <ac:spMkLst>
            <pc:docMk/>
            <pc:sldMk cId="337851821" sldId="3615"/>
            <ac:spMk id="28" creationId="{B39F3335-52D7-2BBB-B4AD-8A3C2E483CF9}"/>
          </ac:spMkLst>
        </pc:spChg>
        <pc:spChg chg="add mod">
          <ac:chgData name="Kirsty Joseph (Swansea Bay UHB - Digital)" userId="fa9e01d8-fa76-4d83-a76c-b4957a198d87" providerId="ADAL" clId="{E8078C6D-2289-4339-AE86-1EE9C19A1805}" dt="2025-04-24T10:45:18.438" v="234"/>
          <ac:spMkLst>
            <pc:docMk/>
            <pc:sldMk cId="337851821" sldId="3615"/>
            <ac:spMk id="29" creationId="{E10DAF6E-7774-1731-A9C0-22C391F825E6}"/>
          </ac:spMkLst>
        </pc:spChg>
        <pc:spChg chg="add mod">
          <ac:chgData name="Kirsty Joseph (Swansea Bay UHB - Digital)" userId="fa9e01d8-fa76-4d83-a76c-b4957a198d87" providerId="ADAL" clId="{E8078C6D-2289-4339-AE86-1EE9C19A1805}" dt="2025-04-24T10:45:18.438" v="234"/>
          <ac:spMkLst>
            <pc:docMk/>
            <pc:sldMk cId="337851821" sldId="3615"/>
            <ac:spMk id="30" creationId="{581C8C2C-D019-FD84-61CB-2A3DE2B0C708}"/>
          </ac:spMkLst>
        </pc:spChg>
        <pc:spChg chg="add mod">
          <ac:chgData name="Kirsty Joseph (Swansea Bay UHB - Digital)" userId="fa9e01d8-fa76-4d83-a76c-b4957a198d87" providerId="ADAL" clId="{E8078C6D-2289-4339-AE86-1EE9C19A1805}" dt="2025-04-24T10:45:18.438" v="234"/>
          <ac:spMkLst>
            <pc:docMk/>
            <pc:sldMk cId="337851821" sldId="3615"/>
            <ac:spMk id="31" creationId="{121411FC-70EA-F859-4B7B-8ABE663B3B62}"/>
          </ac:spMkLst>
        </pc:spChg>
      </pc:sldChg>
      <pc:sldChg chg="addSp delSp modSp new mod">
        <pc:chgData name="Kirsty Joseph (Swansea Bay UHB - Digital)" userId="fa9e01d8-fa76-4d83-a76c-b4957a198d87" providerId="ADAL" clId="{E8078C6D-2289-4339-AE86-1EE9C19A1805}" dt="2025-04-24T10:59:04.388" v="341" actId="255"/>
        <pc:sldMkLst>
          <pc:docMk/>
          <pc:sldMk cId="3138196794" sldId="3616"/>
        </pc:sldMkLst>
        <pc:spChg chg="mod">
          <ac:chgData name="Kirsty Joseph (Swansea Bay UHB - Digital)" userId="fa9e01d8-fa76-4d83-a76c-b4957a198d87" providerId="ADAL" clId="{E8078C6D-2289-4339-AE86-1EE9C19A1805}" dt="2025-04-24T10:59:04.388" v="341" actId="255"/>
          <ac:spMkLst>
            <pc:docMk/>
            <pc:sldMk cId="3138196794" sldId="3616"/>
            <ac:spMk id="2" creationId="{731C68FE-E1A9-2EE4-0403-CF8E70E2E088}"/>
          </ac:spMkLst>
        </pc:spChg>
        <pc:spChg chg="add mod">
          <ac:chgData name="Kirsty Joseph (Swansea Bay UHB - Digital)" userId="fa9e01d8-fa76-4d83-a76c-b4957a198d87" providerId="ADAL" clId="{E8078C6D-2289-4339-AE86-1EE9C19A1805}" dt="2025-04-24T10:47:11.455" v="246" actId="207"/>
          <ac:spMkLst>
            <pc:docMk/>
            <pc:sldMk cId="3138196794" sldId="3616"/>
            <ac:spMk id="4" creationId="{A1EC3745-1239-0C9F-272C-EB4BAF98D93A}"/>
          </ac:spMkLst>
        </pc:spChg>
        <pc:spChg chg="add mod">
          <ac:chgData name="Kirsty Joseph (Swansea Bay UHB - Digital)" userId="fa9e01d8-fa76-4d83-a76c-b4957a198d87" providerId="ADAL" clId="{E8078C6D-2289-4339-AE86-1EE9C19A1805}" dt="2025-04-24T10:52:17.344" v="292" actId="14100"/>
          <ac:spMkLst>
            <pc:docMk/>
            <pc:sldMk cId="3138196794" sldId="3616"/>
            <ac:spMk id="10" creationId="{63426FC5-DFB8-46FF-94DF-959344487816}"/>
          </ac:spMkLst>
        </pc:spChg>
        <pc:spChg chg="add mod">
          <ac:chgData name="Kirsty Joseph (Swansea Bay UHB - Digital)" userId="fa9e01d8-fa76-4d83-a76c-b4957a198d87" providerId="ADAL" clId="{E8078C6D-2289-4339-AE86-1EE9C19A1805}" dt="2025-04-24T10:47:39.422" v="251"/>
          <ac:spMkLst>
            <pc:docMk/>
            <pc:sldMk cId="3138196794" sldId="3616"/>
            <ac:spMk id="11" creationId="{4567CE59-B801-AA98-BFB7-761F4AEDB485}"/>
          </ac:spMkLst>
        </pc:spChg>
        <pc:spChg chg="add mod">
          <ac:chgData name="Kirsty Joseph (Swansea Bay UHB - Digital)" userId="fa9e01d8-fa76-4d83-a76c-b4957a198d87" providerId="ADAL" clId="{E8078C6D-2289-4339-AE86-1EE9C19A1805}" dt="2025-04-24T10:57:16.689" v="330" actId="113"/>
          <ac:spMkLst>
            <pc:docMk/>
            <pc:sldMk cId="3138196794" sldId="3616"/>
            <ac:spMk id="12" creationId="{C994C331-5484-1CDA-FBAB-57274E8BEBC9}"/>
          </ac:spMkLst>
        </pc:spChg>
        <pc:spChg chg="add mod">
          <ac:chgData name="Kirsty Joseph (Swansea Bay UHB - Digital)" userId="fa9e01d8-fa76-4d83-a76c-b4957a198d87" providerId="ADAL" clId="{E8078C6D-2289-4339-AE86-1EE9C19A1805}" dt="2025-04-24T10:55:48.519" v="323" actId="113"/>
          <ac:spMkLst>
            <pc:docMk/>
            <pc:sldMk cId="3138196794" sldId="3616"/>
            <ac:spMk id="13" creationId="{B587355E-455D-1327-21CE-94BFB03600C8}"/>
          </ac:spMkLst>
        </pc:spChg>
        <pc:spChg chg="add mod">
          <ac:chgData name="Kirsty Joseph (Swansea Bay UHB - Digital)" userId="fa9e01d8-fa76-4d83-a76c-b4957a198d87" providerId="ADAL" clId="{E8078C6D-2289-4339-AE86-1EE9C19A1805}" dt="2025-04-24T10:47:39.422" v="251"/>
          <ac:spMkLst>
            <pc:docMk/>
            <pc:sldMk cId="3138196794" sldId="3616"/>
            <ac:spMk id="14" creationId="{11DEDF1B-E847-F22C-BD4D-FE3FFA979C44}"/>
          </ac:spMkLst>
        </pc:spChg>
        <pc:spChg chg="add mod">
          <ac:chgData name="Kirsty Joseph (Swansea Bay UHB - Digital)" userId="fa9e01d8-fa76-4d83-a76c-b4957a198d87" providerId="ADAL" clId="{E8078C6D-2289-4339-AE86-1EE9C19A1805}" dt="2025-04-24T10:52:59.293" v="298" actId="14100"/>
          <ac:spMkLst>
            <pc:docMk/>
            <pc:sldMk cId="3138196794" sldId="3616"/>
            <ac:spMk id="19" creationId="{9CE7DFF4-2E71-7213-C336-C2A8564720D8}"/>
          </ac:spMkLst>
        </pc:spChg>
        <pc:spChg chg="add mod">
          <ac:chgData name="Kirsty Joseph (Swansea Bay UHB - Digital)" userId="fa9e01d8-fa76-4d83-a76c-b4957a198d87" providerId="ADAL" clId="{E8078C6D-2289-4339-AE86-1EE9C19A1805}" dt="2025-04-24T10:48:06.342" v="256"/>
          <ac:spMkLst>
            <pc:docMk/>
            <pc:sldMk cId="3138196794" sldId="3616"/>
            <ac:spMk id="20" creationId="{B82334A3-9BEC-E66F-5855-E28FDCB5E0A0}"/>
          </ac:spMkLst>
        </pc:spChg>
        <pc:spChg chg="add mod">
          <ac:chgData name="Kirsty Joseph (Swansea Bay UHB - Digital)" userId="fa9e01d8-fa76-4d83-a76c-b4957a198d87" providerId="ADAL" clId="{E8078C6D-2289-4339-AE86-1EE9C19A1805}" dt="2025-04-24T10:57:19.038" v="331" actId="113"/>
          <ac:spMkLst>
            <pc:docMk/>
            <pc:sldMk cId="3138196794" sldId="3616"/>
            <ac:spMk id="21" creationId="{11A10EA3-701E-F11C-3261-AFABD176A308}"/>
          </ac:spMkLst>
        </pc:spChg>
        <pc:spChg chg="add mod">
          <ac:chgData name="Kirsty Joseph (Swansea Bay UHB - Digital)" userId="fa9e01d8-fa76-4d83-a76c-b4957a198d87" providerId="ADAL" clId="{E8078C6D-2289-4339-AE86-1EE9C19A1805}" dt="2025-04-24T10:48:06.342" v="256"/>
          <ac:spMkLst>
            <pc:docMk/>
            <pc:sldMk cId="3138196794" sldId="3616"/>
            <ac:spMk id="22" creationId="{7BD78781-85E7-E5A1-40BA-7B59B779A197}"/>
          </ac:spMkLst>
        </pc:spChg>
        <pc:spChg chg="add mod">
          <ac:chgData name="Kirsty Joseph (Swansea Bay UHB - Digital)" userId="fa9e01d8-fa76-4d83-a76c-b4957a198d87" providerId="ADAL" clId="{E8078C6D-2289-4339-AE86-1EE9C19A1805}" dt="2025-04-24T10:58:06.583" v="334" actId="14100"/>
          <ac:spMkLst>
            <pc:docMk/>
            <pc:sldMk cId="3138196794" sldId="3616"/>
            <ac:spMk id="28" creationId="{CE2095B6-BF85-BDD3-F270-8E104103A008}"/>
          </ac:spMkLst>
        </pc:spChg>
        <pc:spChg chg="add mod">
          <ac:chgData name="Kirsty Joseph (Swansea Bay UHB - Digital)" userId="fa9e01d8-fa76-4d83-a76c-b4957a198d87" providerId="ADAL" clId="{E8078C6D-2289-4339-AE86-1EE9C19A1805}" dt="2025-04-24T10:49:03.227" v="261" actId="1076"/>
          <ac:spMkLst>
            <pc:docMk/>
            <pc:sldMk cId="3138196794" sldId="3616"/>
            <ac:spMk id="29" creationId="{0F34F7F2-4F51-620B-24E9-CC430807DF11}"/>
          </ac:spMkLst>
        </pc:spChg>
        <pc:spChg chg="add mod">
          <ac:chgData name="Kirsty Joseph (Swansea Bay UHB - Digital)" userId="fa9e01d8-fa76-4d83-a76c-b4957a198d87" providerId="ADAL" clId="{E8078C6D-2289-4339-AE86-1EE9C19A1805}" dt="2025-04-24T10:57:21.388" v="332" actId="113"/>
          <ac:spMkLst>
            <pc:docMk/>
            <pc:sldMk cId="3138196794" sldId="3616"/>
            <ac:spMk id="30" creationId="{58B0BAC4-3554-F415-2301-8F8C2B716E5B}"/>
          </ac:spMkLst>
        </pc:spChg>
        <pc:spChg chg="add mod">
          <ac:chgData name="Kirsty Joseph (Swansea Bay UHB - Digital)" userId="fa9e01d8-fa76-4d83-a76c-b4957a198d87" providerId="ADAL" clId="{E8078C6D-2289-4339-AE86-1EE9C19A1805}" dt="2025-04-24T10:55:51.685" v="324" actId="113"/>
          <ac:spMkLst>
            <pc:docMk/>
            <pc:sldMk cId="3138196794" sldId="3616"/>
            <ac:spMk id="31" creationId="{4C8A8DCC-38FE-5C68-9BD7-D91E7E9F366D}"/>
          </ac:spMkLst>
        </pc:spChg>
        <pc:spChg chg="add mod">
          <ac:chgData name="Kirsty Joseph (Swansea Bay UHB - Digital)" userId="fa9e01d8-fa76-4d83-a76c-b4957a198d87" providerId="ADAL" clId="{E8078C6D-2289-4339-AE86-1EE9C19A1805}" dt="2025-04-24T10:49:03.227" v="261" actId="1076"/>
          <ac:spMkLst>
            <pc:docMk/>
            <pc:sldMk cId="3138196794" sldId="3616"/>
            <ac:spMk id="32" creationId="{9078DCBD-B9EA-8276-D6BD-5FA4A94D52E6}"/>
          </ac:spMkLst>
        </pc:spChg>
        <pc:spChg chg="add mod">
          <ac:chgData name="Kirsty Joseph (Swansea Bay UHB - Digital)" userId="fa9e01d8-fa76-4d83-a76c-b4957a198d87" providerId="ADAL" clId="{E8078C6D-2289-4339-AE86-1EE9C19A1805}" dt="2025-04-24T10:50:55.688" v="278" actId="14100"/>
          <ac:spMkLst>
            <pc:docMk/>
            <pc:sldMk cId="3138196794" sldId="3616"/>
            <ac:spMk id="34" creationId="{B19A67D4-D547-30E7-A65A-DED973B96D51}"/>
          </ac:spMkLst>
        </pc:spChg>
        <pc:spChg chg="add mod">
          <ac:chgData name="Kirsty Joseph (Swansea Bay UHB - Digital)" userId="fa9e01d8-fa76-4d83-a76c-b4957a198d87" providerId="ADAL" clId="{E8078C6D-2289-4339-AE86-1EE9C19A1805}" dt="2025-04-24T10:52:28.405" v="294" actId="14100"/>
          <ac:spMkLst>
            <pc:docMk/>
            <pc:sldMk cId="3138196794" sldId="3616"/>
            <ac:spMk id="43" creationId="{729DC8C8-E51C-2D2B-D1FC-35B8C48F02D9}"/>
          </ac:spMkLst>
        </pc:spChg>
        <pc:spChg chg="add mod">
          <ac:chgData name="Kirsty Joseph (Swansea Bay UHB - Digital)" userId="fa9e01d8-fa76-4d83-a76c-b4957a198d87" providerId="ADAL" clId="{E8078C6D-2289-4339-AE86-1EE9C19A1805}" dt="2025-04-24T10:54:26.072" v="312" actId="20577"/>
          <ac:spMkLst>
            <pc:docMk/>
            <pc:sldMk cId="3138196794" sldId="3616"/>
            <ac:spMk id="47" creationId="{1AE53C3E-DB5B-9C9B-EB31-1DCC1854CAA2}"/>
          </ac:spMkLst>
        </pc:spChg>
        <pc:spChg chg="add mod">
          <ac:chgData name="Kirsty Joseph (Swansea Bay UHB - Digital)" userId="fa9e01d8-fa76-4d83-a76c-b4957a198d87" providerId="ADAL" clId="{E8078C6D-2289-4339-AE86-1EE9C19A1805}" dt="2025-04-24T10:52:31.538" v="295" actId="14100"/>
          <ac:spMkLst>
            <pc:docMk/>
            <pc:sldMk cId="3138196794" sldId="3616"/>
            <ac:spMk id="48" creationId="{15F2E597-6104-FFA8-BAAC-CD7FEB5ED02B}"/>
          </ac:spMkLst>
        </pc:spChg>
        <pc:spChg chg="add mod">
          <ac:chgData name="Kirsty Joseph (Swansea Bay UHB - Digital)" userId="fa9e01d8-fa76-4d83-a76c-b4957a198d87" providerId="ADAL" clId="{E8078C6D-2289-4339-AE86-1EE9C19A1805}" dt="2025-04-24T10:52:34.384" v="296" actId="14100"/>
          <ac:spMkLst>
            <pc:docMk/>
            <pc:sldMk cId="3138196794" sldId="3616"/>
            <ac:spMk id="49" creationId="{698AF4A8-56A5-5710-F43C-48F80EA60214}"/>
          </ac:spMkLst>
        </pc:spChg>
        <pc:spChg chg="add mod">
          <ac:chgData name="Kirsty Joseph (Swansea Bay UHB - Digital)" userId="fa9e01d8-fa76-4d83-a76c-b4957a198d87" providerId="ADAL" clId="{E8078C6D-2289-4339-AE86-1EE9C19A1805}" dt="2025-04-24T10:54:01.083" v="307" actId="14100"/>
          <ac:spMkLst>
            <pc:docMk/>
            <pc:sldMk cId="3138196794" sldId="3616"/>
            <ac:spMk id="53" creationId="{169E4D8C-A0F3-EEF7-F759-4FF3A483062B}"/>
          </ac:spMkLst>
        </pc:spChg>
        <pc:spChg chg="add mod">
          <ac:chgData name="Kirsty Joseph (Swansea Bay UHB - Digital)" userId="fa9e01d8-fa76-4d83-a76c-b4957a198d87" providerId="ADAL" clId="{E8078C6D-2289-4339-AE86-1EE9C19A1805}" dt="2025-04-24T10:54:31.538" v="313" actId="113"/>
          <ac:spMkLst>
            <pc:docMk/>
            <pc:sldMk cId="3138196794" sldId="3616"/>
            <ac:spMk id="58" creationId="{DDEE3493-42D3-0B3B-0686-7C4DAB905B28}"/>
          </ac:spMkLst>
        </pc:spChg>
        <pc:spChg chg="add mod">
          <ac:chgData name="Kirsty Joseph (Swansea Bay UHB - Digital)" userId="fa9e01d8-fa76-4d83-a76c-b4957a198d87" providerId="ADAL" clId="{E8078C6D-2289-4339-AE86-1EE9C19A1805}" dt="2025-04-24T10:54:22.114" v="310"/>
          <ac:spMkLst>
            <pc:docMk/>
            <pc:sldMk cId="3138196794" sldId="3616"/>
            <ac:spMk id="59" creationId="{1B9CE847-7950-58AE-4E32-F256923CD71B}"/>
          </ac:spMkLst>
        </pc:spChg>
        <pc:spChg chg="add mod">
          <ac:chgData name="Kirsty Joseph (Swansea Bay UHB - Digital)" userId="fa9e01d8-fa76-4d83-a76c-b4957a198d87" providerId="ADAL" clId="{E8078C6D-2289-4339-AE86-1EE9C19A1805}" dt="2025-04-24T10:54:22.114" v="310"/>
          <ac:spMkLst>
            <pc:docMk/>
            <pc:sldMk cId="3138196794" sldId="3616"/>
            <ac:spMk id="60" creationId="{BD118B1A-9F92-D5AD-8DDB-2BED6190380E}"/>
          </ac:spMkLst>
        </pc:spChg>
        <pc:spChg chg="add mod">
          <ac:chgData name="Kirsty Joseph (Swansea Bay UHB - Digital)" userId="fa9e01d8-fa76-4d83-a76c-b4957a198d87" providerId="ADAL" clId="{E8078C6D-2289-4339-AE86-1EE9C19A1805}" dt="2025-04-24T10:54:22.114" v="310"/>
          <ac:spMkLst>
            <pc:docMk/>
            <pc:sldMk cId="3138196794" sldId="3616"/>
            <ac:spMk id="61" creationId="{106924E8-296F-37E9-E041-87EAE1E2DE62}"/>
          </ac:spMkLst>
        </pc:spChg>
        <pc:spChg chg="add mod">
          <ac:chgData name="Kirsty Joseph (Swansea Bay UHB - Digital)" userId="fa9e01d8-fa76-4d83-a76c-b4957a198d87" providerId="ADAL" clId="{E8078C6D-2289-4339-AE86-1EE9C19A1805}" dt="2025-04-24T10:54:52.343" v="317" actId="113"/>
          <ac:spMkLst>
            <pc:docMk/>
            <pc:sldMk cId="3138196794" sldId="3616"/>
            <ac:spMk id="66" creationId="{09CFABD3-DF10-D493-D149-0A24238F5F9D}"/>
          </ac:spMkLst>
        </pc:spChg>
        <pc:spChg chg="add mod">
          <ac:chgData name="Kirsty Joseph (Swansea Bay UHB - Digital)" userId="fa9e01d8-fa76-4d83-a76c-b4957a198d87" providerId="ADAL" clId="{E8078C6D-2289-4339-AE86-1EE9C19A1805}" dt="2025-04-24T10:54:48.357" v="316"/>
          <ac:spMkLst>
            <pc:docMk/>
            <pc:sldMk cId="3138196794" sldId="3616"/>
            <ac:spMk id="67" creationId="{6D0A970F-3527-E2E4-2366-86EA2DFB8C00}"/>
          </ac:spMkLst>
        </pc:spChg>
        <pc:spChg chg="add mod">
          <ac:chgData name="Kirsty Joseph (Swansea Bay UHB - Digital)" userId="fa9e01d8-fa76-4d83-a76c-b4957a198d87" providerId="ADAL" clId="{E8078C6D-2289-4339-AE86-1EE9C19A1805}" dt="2025-04-24T10:54:48.357" v="316"/>
          <ac:spMkLst>
            <pc:docMk/>
            <pc:sldMk cId="3138196794" sldId="3616"/>
            <ac:spMk id="68" creationId="{22774C1B-BB68-9524-5CEB-1192FBB9D1AC}"/>
          </ac:spMkLst>
        </pc:spChg>
        <pc:spChg chg="add mod">
          <ac:chgData name="Kirsty Joseph (Swansea Bay UHB - Digital)" userId="fa9e01d8-fa76-4d83-a76c-b4957a198d87" providerId="ADAL" clId="{E8078C6D-2289-4339-AE86-1EE9C19A1805}" dt="2025-04-24T10:54:48.357" v="316"/>
          <ac:spMkLst>
            <pc:docMk/>
            <pc:sldMk cId="3138196794" sldId="3616"/>
            <ac:spMk id="69" creationId="{52A59A78-7FD3-FB68-6B45-7882051C057E}"/>
          </ac:spMkLst>
        </pc:spChg>
        <pc:spChg chg="add mod">
          <ac:chgData name="Kirsty Joseph (Swansea Bay UHB - Digital)" userId="fa9e01d8-fa76-4d83-a76c-b4957a198d87" providerId="ADAL" clId="{E8078C6D-2289-4339-AE86-1EE9C19A1805}" dt="2025-04-24T10:55:42.972" v="322" actId="1076"/>
          <ac:spMkLst>
            <pc:docMk/>
            <pc:sldMk cId="3138196794" sldId="3616"/>
            <ac:spMk id="70" creationId="{BA0DDC14-8DB5-ABDE-1579-8F9DEA3323B5}"/>
          </ac:spMkLst>
        </pc:spChg>
        <pc:spChg chg="add mod">
          <ac:chgData name="Kirsty Joseph (Swansea Bay UHB - Digital)" userId="fa9e01d8-fa76-4d83-a76c-b4957a198d87" providerId="ADAL" clId="{E8078C6D-2289-4339-AE86-1EE9C19A1805}" dt="2025-04-24T10:56:44.321" v="329" actId="1076"/>
          <ac:spMkLst>
            <pc:docMk/>
            <pc:sldMk cId="3138196794" sldId="3616"/>
            <ac:spMk id="71" creationId="{E03105B4-D99A-FA5B-11D4-7385811A6CF6}"/>
          </ac:spMkLst>
        </pc:spChg>
        <pc:cxnChg chg="add mod">
          <ac:chgData name="Kirsty Joseph (Swansea Bay UHB - Digital)" userId="fa9e01d8-fa76-4d83-a76c-b4957a198d87" providerId="ADAL" clId="{E8078C6D-2289-4339-AE86-1EE9C19A1805}" dt="2025-04-24T10:50:55.688" v="278" actId="14100"/>
          <ac:cxnSpMkLst>
            <pc:docMk/>
            <pc:sldMk cId="3138196794" sldId="3616"/>
            <ac:cxnSpMk id="35" creationId="{30598DF3-9137-6C40-98B9-76B2FC3467A0}"/>
          </ac:cxnSpMkLst>
        </pc:cxnChg>
        <pc:cxnChg chg="add mod">
          <ac:chgData name="Kirsty Joseph (Swansea Bay UHB - Digital)" userId="fa9e01d8-fa76-4d83-a76c-b4957a198d87" providerId="ADAL" clId="{E8078C6D-2289-4339-AE86-1EE9C19A1805}" dt="2025-04-24T10:50:41.573" v="275" actId="14100"/>
          <ac:cxnSpMkLst>
            <pc:docMk/>
            <pc:sldMk cId="3138196794" sldId="3616"/>
            <ac:cxnSpMk id="36" creationId="{C58BE948-2AEE-715E-D41D-8F8F5D24D102}"/>
          </ac:cxnSpMkLst>
        </pc:cxnChg>
      </pc:sldChg>
      <pc:sldChg chg="addSp delSp modSp new mod">
        <pc:chgData name="Kirsty Joseph (Swansea Bay UHB - Digital)" userId="fa9e01d8-fa76-4d83-a76c-b4957a198d87" providerId="ADAL" clId="{E8078C6D-2289-4339-AE86-1EE9C19A1805}" dt="2025-04-24T11:08:19.880" v="408" actId="1076"/>
        <pc:sldMkLst>
          <pc:docMk/>
          <pc:sldMk cId="876012503" sldId="3617"/>
        </pc:sldMkLst>
        <pc:spChg chg="mod">
          <ac:chgData name="Kirsty Joseph (Swansea Bay UHB - Digital)" userId="fa9e01d8-fa76-4d83-a76c-b4957a198d87" providerId="ADAL" clId="{E8078C6D-2289-4339-AE86-1EE9C19A1805}" dt="2025-04-24T11:08:19.880" v="408" actId="1076"/>
          <ac:spMkLst>
            <pc:docMk/>
            <pc:sldMk cId="876012503" sldId="3617"/>
            <ac:spMk id="2" creationId="{404B9226-D4A6-52B1-928A-FC0C92465252}"/>
          </ac:spMkLst>
        </pc:spChg>
        <pc:spChg chg="add mod">
          <ac:chgData name="Kirsty Joseph (Swansea Bay UHB - Digital)" userId="fa9e01d8-fa76-4d83-a76c-b4957a198d87" providerId="ADAL" clId="{E8078C6D-2289-4339-AE86-1EE9C19A1805}" dt="2025-04-24T11:00:32.724" v="350" actId="207"/>
          <ac:spMkLst>
            <pc:docMk/>
            <pc:sldMk cId="876012503" sldId="3617"/>
            <ac:spMk id="4" creationId="{A46B78F3-F62F-6C8B-DD95-E822A6325A7F}"/>
          </ac:spMkLst>
        </pc:spChg>
        <pc:spChg chg="add mod">
          <ac:chgData name="Kirsty Joseph (Swansea Bay UHB - Digital)" userId="fa9e01d8-fa76-4d83-a76c-b4957a198d87" providerId="ADAL" clId="{E8078C6D-2289-4339-AE86-1EE9C19A1805}" dt="2025-04-24T11:02:03.875" v="355"/>
          <ac:spMkLst>
            <pc:docMk/>
            <pc:sldMk cId="876012503" sldId="3617"/>
            <ac:spMk id="8" creationId="{2B09CE10-6369-8189-580A-0475A75DCE15}"/>
          </ac:spMkLst>
        </pc:spChg>
        <pc:spChg chg="add mod">
          <ac:chgData name="Kirsty Joseph (Swansea Bay UHB - Digital)" userId="fa9e01d8-fa76-4d83-a76c-b4957a198d87" providerId="ADAL" clId="{E8078C6D-2289-4339-AE86-1EE9C19A1805}" dt="2025-04-24T11:02:03.875" v="355"/>
          <ac:spMkLst>
            <pc:docMk/>
            <pc:sldMk cId="876012503" sldId="3617"/>
            <ac:spMk id="9" creationId="{6F3637AD-CF07-FEE7-5ACA-C7FE16FC6CAE}"/>
          </ac:spMkLst>
        </pc:spChg>
        <pc:spChg chg="add mod">
          <ac:chgData name="Kirsty Joseph (Swansea Bay UHB - Digital)" userId="fa9e01d8-fa76-4d83-a76c-b4957a198d87" providerId="ADAL" clId="{E8078C6D-2289-4339-AE86-1EE9C19A1805}" dt="2025-04-24T11:02:03.875" v="355"/>
          <ac:spMkLst>
            <pc:docMk/>
            <pc:sldMk cId="876012503" sldId="3617"/>
            <ac:spMk id="10" creationId="{60D73E49-EC49-2CC5-0F56-C11D821DAB90}"/>
          </ac:spMkLst>
        </pc:spChg>
        <pc:spChg chg="add mod">
          <ac:chgData name="Kirsty Joseph (Swansea Bay UHB - Digital)" userId="fa9e01d8-fa76-4d83-a76c-b4957a198d87" providerId="ADAL" clId="{E8078C6D-2289-4339-AE86-1EE9C19A1805}" dt="2025-04-24T11:02:03.875" v="355"/>
          <ac:spMkLst>
            <pc:docMk/>
            <pc:sldMk cId="876012503" sldId="3617"/>
            <ac:spMk id="11" creationId="{93D09FD1-F864-2BC3-95F6-5BC3900041EE}"/>
          </ac:spMkLst>
        </pc:spChg>
        <pc:spChg chg="add mod">
          <ac:chgData name="Kirsty Joseph (Swansea Bay UHB - Digital)" userId="fa9e01d8-fa76-4d83-a76c-b4957a198d87" providerId="ADAL" clId="{E8078C6D-2289-4339-AE86-1EE9C19A1805}" dt="2025-04-24T11:02:03.875" v="355"/>
          <ac:spMkLst>
            <pc:docMk/>
            <pc:sldMk cId="876012503" sldId="3617"/>
            <ac:spMk id="12" creationId="{0ECE298A-0957-F9C5-22BD-305FD5B38FB5}"/>
          </ac:spMkLst>
        </pc:spChg>
        <pc:spChg chg="add mod">
          <ac:chgData name="Kirsty Joseph (Swansea Bay UHB - Digital)" userId="fa9e01d8-fa76-4d83-a76c-b4957a198d87" providerId="ADAL" clId="{E8078C6D-2289-4339-AE86-1EE9C19A1805}" dt="2025-04-24T11:02:03.875" v="355"/>
          <ac:spMkLst>
            <pc:docMk/>
            <pc:sldMk cId="876012503" sldId="3617"/>
            <ac:spMk id="13" creationId="{643796C7-745E-5A2F-0201-31680D1C7254}"/>
          </ac:spMkLst>
        </pc:spChg>
        <pc:spChg chg="add mod">
          <ac:chgData name="Kirsty Joseph (Swansea Bay UHB - Digital)" userId="fa9e01d8-fa76-4d83-a76c-b4957a198d87" providerId="ADAL" clId="{E8078C6D-2289-4339-AE86-1EE9C19A1805}" dt="2025-04-24T11:02:03.875" v="355"/>
          <ac:spMkLst>
            <pc:docMk/>
            <pc:sldMk cId="876012503" sldId="3617"/>
            <ac:spMk id="14" creationId="{671966B2-50CE-DB5C-436D-1592CD1D5818}"/>
          </ac:spMkLst>
        </pc:spChg>
        <pc:spChg chg="add mod">
          <ac:chgData name="Kirsty Joseph (Swansea Bay UHB - Digital)" userId="fa9e01d8-fa76-4d83-a76c-b4957a198d87" providerId="ADAL" clId="{E8078C6D-2289-4339-AE86-1EE9C19A1805}" dt="2025-04-24T11:02:03.875" v="355"/>
          <ac:spMkLst>
            <pc:docMk/>
            <pc:sldMk cId="876012503" sldId="3617"/>
            <ac:spMk id="15" creationId="{1A435D3F-CF16-0C25-395E-50F430F57A5E}"/>
          </ac:spMkLst>
        </pc:spChg>
        <pc:spChg chg="add mod">
          <ac:chgData name="Kirsty Joseph (Swansea Bay UHB - Digital)" userId="fa9e01d8-fa76-4d83-a76c-b4957a198d87" providerId="ADAL" clId="{E8078C6D-2289-4339-AE86-1EE9C19A1805}" dt="2025-04-24T11:02:03.875" v="355"/>
          <ac:spMkLst>
            <pc:docMk/>
            <pc:sldMk cId="876012503" sldId="3617"/>
            <ac:spMk id="16" creationId="{CF76A7DC-CD66-3B57-0920-E04B3F82AEE2}"/>
          </ac:spMkLst>
        </pc:spChg>
        <pc:spChg chg="add mod">
          <ac:chgData name="Kirsty Joseph (Swansea Bay UHB - Digital)" userId="fa9e01d8-fa76-4d83-a76c-b4957a198d87" providerId="ADAL" clId="{E8078C6D-2289-4339-AE86-1EE9C19A1805}" dt="2025-04-24T11:02:03.875" v="355"/>
          <ac:spMkLst>
            <pc:docMk/>
            <pc:sldMk cId="876012503" sldId="3617"/>
            <ac:spMk id="17" creationId="{2F94D5FD-7620-AE87-D0C8-55B9D9B8C91E}"/>
          </ac:spMkLst>
        </pc:spChg>
        <pc:spChg chg="add mod">
          <ac:chgData name="Kirsty Joseph (Swansea Bay UHB - Digital)" userId="fa9e01d8-fa76-4d83-a76c-b4957a198d87" providerId="ADAL" clId="{E8078C6D-2289-4339-AE86-1EE9C19A1805}" dt="2025-04-24T11:02:03.875" v="355"/>
          <ac:spMkLst>
            <pc:docMk/>
            <pc:sldMk cId="876012503" sldId="3617"/>
            <ac:spMk id="18" creationId="{833F537F-EF9E-572C-9D50-31D4C500017E}"/>
          </ac:spMkLst>
        </pc:spChg>
        <pc:spChg chg="add mod">
          <ac:chgData name="Kirsty Joseph (Swansea Bay UHB - Digital)" userId="fa9e01d8-fa76-4d83-a76c-b4957a198d87" providerId="ADAL" clId="{E8078C6D-2289-4339-AE86-1EE9C19A1805}" dt="2025-04-24T11:02:03.875" v="355"/>
          <ac:spMkLst>
            <pc:docMk/>
            <pc:sldMk cId="876012503" sldId="3617"/>
            <ac:spMk id="19" creationId="{5E1A30B7-A27F-CA2A-EE2C-72899314360B}"/>
          </ac:spMkLst>
        </pc:spChg>
        <pc:spChg chg="add mod">
          <ac:chgData name="Kirsty Joseph (Swansea Bay UHB - Digital)" userId="fa9e01d8-fa76-4d83-a76c-b4957a198d87" providerId="ADAL" clId="{E8078C6D-2289-4339-AE86-1EE9C19A1805}" dt="2025-04-24T11:02:03.875" v="355"/>
          <ac:spMkLst>
            <pc:docMk/>
            <pc:sldMk cId="876012503" sldId="3617"/>
            <ac:spMk id="20" creationId="{97E69639-0114-65C3-8C55-65C820AF4E1F}"/>
          </ac:spMkLst>
        </pc:spChg>
        <pc:spChg chg="add mod">
          <ac:chgData name="Kirsty Joseph (Swansea Bay UHB - Digital)" userId="fa9e01d8-fa76-4d83-a76c-b4957a198d87" providerId="ADAL" clId="{E8078C6D-2289-4339-AE86-1EE9C19A1805}" dt="2025-04-24T11:02:03.875" v="355"/>
          <ac:spMkLst>
            <pc:docMk/>
            <pc:sldMk cId="876012503" sldId="3617"/>
            <ac:spMk id="21" creationId="{BB982E45-356E-0382-89A5-A9A9F9002B85}"/>
          </ac:spMkLst>
        </pc:spChg>
        <pc:spChg chg="add mod">
          <ac:chgData name="Kirsty Joseph (Swansea Bay UHB - Digital)" userId="fa9e01d8-fa76-4d83-a76c-b4957a198d87" providerId="ADAL" clId="{E8078C6D-2289-4339-AE86-1EE9C19A1805}" dt="2025-04-24T11:02:03.875" v="355"/>
          <ac:spMkLst>
            <pc:docMk/>
            <pc:sldMk cId="876012503" sldId="3617"/>
            <ac:spMk id="22" creationId="{FCEAC562-A3D9-FEDF-69D6-C8C41B6F2EE4}"/>
          </ac:spMkLst>
        </pc:spChg>
        <pc:spChg chg="add mod">
          <ac:chgData name="Kirsty Joseph (Swansea Bay UHB - Digital)" userId="fa9e01d8-fa76-4d83-a76c-b4957a198d87" providerId="ADAL" clId="{E8078C6D-2289-4339-AE86-1EE9C19A1805}" dt="2025-04-24T11:02:03.875" v="355"/>
          <ac:spMkLst>
            <pc:docMk/>
            <pc:sldMk cId="876012503" sldId="3617"/>
            <ac:spMk id="23" creationId="{DB192AA0-0501-D7A5-D2DF-30C456850020}"/>
          </ac:spMkLst>
        </pc:spChg>
        <pc:spChg chg="add mod">
          <ac:chgData name="Kirsty Joseph (Swansea Bay UHB - Digital)" userId="fa9e01d8-fa76-4d83-a76c-b4957a198d87" providerId="ADAL" clId="{E8078C6D-2289-4339-AE86-1EE9C19A1805}" dt="2025-04-24T11:02:03.875" v="355"/>
          <ac:spMkLst>
            <pc:docMk/>
            <pc:sldMk cId="876012503" sldId="3617"/>
            <ac:spMk id="24" creationId="{361DD9D8-C96D-96A9-0D78-85B74DC7AD43}"/>
          </ac:spMkLst>
        </pc:spChg>
        <pc:spChg chg="add mod">
          <ac:chgData name="Kirsty Joseph (Swansea Bay UHB - Digital)" userId="fa9e01d8-fa76-4d83-a76c-b4957a198d87" providerId="ADAL" clId="{E8078C6D-2289-4339-AE86-1EE9C19A1805}" dt="2025-04-24T11:02:03.875" v="355"/>
          <ac:spMkLst>
            <pc:docMk/>
            <pc:sldMk cId="876012503" sldId="3617"/>
            <ac:spMk id="25" creationId="{12A9EDD3-5279-4996-9B64-A402C951CD20}"/>
          </ac:spMkLst>
        </pc:spChg>
        <pc:spChg chg="add mod">
          <ac:chgData name="Kirsty Joseph (Swansea Bay UHB - Digital)" userId="fa9e01d8-fa76-4d83-a76c-b4957a198d87" providerId="ADAL" clId="{E8078C6D-2289-4339-AE86-1EE9C19A1805}" dt="2025-04-24T11:02:03.875" v="355"/>
          <ac:spMkLst>
            <pc:docMk/>
            <pc:sldMk cId="876012503" sldId="3617"/>
            <ac:spMk id="26" creationId="{36CA488F-4516-3D17-6D8B-63326E235668}"/>
          </ac:spMkLst>
        </pc:spChg>
        <pc:spChg chg="add mod">
          <ac:chgData name="Kirsty Joseph (Swansea Bay UHB - Digital)" userId="fa9e01d8-fa76-4d83-a76c-b4957a198d87" providerId="ADAL" clId="{E8078C6D-2289-4339-AE86-1EE9C19A1805}" dt="2025-04-24T11:02:03.875" v="355"/>
          <ac:spMkLst>
            <pc:docMk/>
            <pc:sldMk cId="876012503" sldId="3617"/>
            <ac:spMk id="27" creationId="{BEF09B71-008F-6768-713A-CC24D8BFA2EE}"/>
          </ac:spMkLst>
        </pc:spChg>
        <pc:spChg chg="add mod">
          <ac:chgData name="Kirsty Joseph (Swansea Bay UHB - Digital)" userId="fa9e01d8-fa76-4d83-a76c-b4957a198d87" providerId="ADAL" clId="{E8078C6D-2289-4339-AE86-1EE9C19A1805}" dt="2025-04-24T11:02:03.875" v="355"/>
          <ac:spMkLst>
            <pc:docMk/>
            <pc:sldMk cId="876012503" sldId="3617"/>
            <ac:spMk id="28" creationId="{9C69E21F-6BAA-1CC9-4156-D72A68F82644}"/>
          </ac:spMkLst>
        </pc:spChg>
        <pc:spChg chg="add mod">
          <ac:chgData name="Kirsty Joseph (Swansea Bay UHB - Digital)" userId="fa9e01d8-fa76-4d83-a76c-b4957a198d87" providerId="ADAL" clId="{E8078C6D-2289-4339-AE86-1EE9C19A1805}" dt="2025-04-24T11:02:03.875" v="355"/>
          <ac:spMkLst>
            <pc:docMk/>
            <pc:sldMk cId="876012503" sldId="3617"/>
            <ac:spMk id="29" creationId="{6C86E0A3-F521-717C-9475-6F8D0CDC02F1}"/>
          </ac:spMkLst>
        </pc:spChg>
        <pc:spChg chg="add mod">
          <ac:chgData name="Kirsty Joseph (Swansea Bay UHB - Digital)" userId="fa9e01d8-fa76-4d83-a76c-b4957a198d87" providerId="ADAL" clId="{E8078C6D-2289-4339-AE86-1EE9C19A1805}" dt="2025-04-24T11:02:03.875" v="355"/>
          <ac:spMkLst>
            <pc:docMk/>
            <pc:sldMk cId="876012503" sldId="3617"/>
            <ac:spMk id="30" creationId="{1782490F-FDA8-F4F1-BB6D-BE8C9302A0E0}"/>
          </ac:spMkLst>
        </pc:spChg>
        <pc:spChg chg="add mod">
          <ac:chgData name="Kirsty Joseph (Swansea Bay UHB - Digital)" userId="fa9e01d8-fa76-4d83-a76c-b4957a198d87" providerId="ADAL" clId="{E8078C6D-2289-4339-AE86-1EE9C19A1805}" dt="2025-04-24T11:02:03.875" v="355"/>
          <ac:spMkLst>
            <pc:docMk/>
            <pc:sldMk cId="876012503" sldId="3617"/>
            <ac:spMk id="31" creationId="{B50774F2-22FC-90C7-8E1D-92A47BE1E430}"/>
          </ac:spMkLst>
        </pc:spChg>
        <pc:spChg chg="add mod">
          <ac:chgData name="Kirsty Joseph (Swansea Bay UHB - Digital)" userId="fa9e01d8-fa76-4d83-a76c-b4957a198d87" providerId="ADAL" clId="{E8078C6D-2289-4339-AE86-1EE9C19A1805}" dt="2025-04-24T11:02:03.875" v="355"/>
          <ac:spMkLst>
            <pc:docMk/>
            <pc:sldMk cId="876012503" sldId="3617"/>
            <ac:spMk id="32" creationId="{F1471CCD-FFC6-47A4-D42D-6C6EA8EB3CAC}"/>
          </ac:spMkLst>
        </pc:spChg>
        <pc:spChg chg="add mod">
          <ac:chgData name="Kirsty Joseph (Swansea Bay UHB - Digital)" userId="fa9e01d8-fa76-4d83-a76c-b4957a198d87" providerId="ADAL" clId="{E8078C6D-2289-4339-AE86-1EE9C19A1805}" dt="2025-04-24T11:02:03.875" v="355"/>
          <ac:spMkLst>
            <pc:docMk/>
            <pc:sldMk cId="876012503" sldId="3617"/>
            <ac:spMk id="33" creationId="{AD8E0187-79A9-1826-C032-0CF07B8630E2}"/>
          </ac:spMkLst>
        </pc:spChg>
        <pc:spChg chg="add mod">
          <ac:chgData name="Kirsty Joseph (Swansea Bay UHB - Digital)" userId="fa9e01d8-fa76-4d83-a76c-b4957a198d87" providerId="ADAL" clId="{E8078C6D-2289-4339-AE86-1EE9C19A1805}" dt="2025-04-24T11:02:03.875" v="355"/>
          <ac:spMkLst>
            <pc:docMk/>
            <pc:sldMk cId="876012503" sldId="3617"/>
            <ac:spMk id="34" creationId="{84333F18-1A89-2586-FFBC-034E5B39943F}"/>
          </ac:spMkLst>
        </pc:spChg>
        <pc:spChg chg="add mod">
          <ac:chgData name="Kirsty Joseph (Swansea Bay UHB - Digital)" userId="fa9e01d8-fa76-4d83-a76c-b4957a198d87" providerId="ADAL" clId="{E8078C6D-2289-4339-AE86-1EE9C19A1805}" dt="2025-04-24T11:02:03.875" v="355"/>
          <ac:spMkLst>
            <pc:docMk/>
            <pc:sldMk cId="876012503" sldId="3617"/>
            <ac:spMk id="35" creationId="{2C584A52-918E-9C78-31A4-85159836FA02}"/>
          </ac:spMkLst>
        </pc:spChg>
        <pc:spChg chg="add mod">
          <ac:chgData name="Kirsty Joseph (Swansea Bay UHB - Digital)" userId="fa9e01d8-fa76-4d83-a76c-b4957a198d87" providerId="ADAL" clId="{E8078C6D-2289-4339-AE86-1EE9C19A1805}" dt="2025-04-24T11:02:03.875" v="355"/>
          <ac:spMkLst>
            <pc:docMk/>
            <pc:sldMk cId="876012503" sldId="3617"/>
            <ac:spMk id="36" creationId="{8B527B58-EBFA-E0A3-418D-137952AA624F}"/>
          </ac:spMkLst>
        </pc:spChg>
        <pc:spChg chg="add mod">
          <ac:chgData name="Kirsty Joseph (Swansea Bay UHB - Digital)" userId="fa9e01d8-fa76-4d83-a76c-b4957a198d87" providerId="ADAL" clId="{E8078C6D-2289-4339-AE86-1EE9C19A1805}" dt="2025-04-24T11:02:03.875" v="355"/>
          <ac:spMkLst>
            <pc:docMk/>
            <pc:sldMk cId="876012503" sldId="3617"/>
            <ac:spMk id="37" creationId="{51479ACA-D6E4-AB3D-1521-76658E000F7C}"/>
          </ac:spMkLst>
        </pc:spChg>
        <pc:spChg chg="add mod">
          <ac:chgData name="Kirsty Joseph (Swansea Bay UHB - Digital)" userId="fa9e01d8-fa76-4d83-a76c-b4957a198d87" providerId="ADAL" clId="{E8078C6D-2289-4339-AE86-1EE9C19A1805}" dt="2025-04-24T11:02:03.875" v="355"/>
          <ac:spMkLst>
            <pc:docMk/>
            <pc:sldMk cId="876012503" sldId="3617"/>
            <ac:spMk id="38" creationId="{CA59FDE3-9104-51CC-616A-8DF1F3235677}"/>
          </ac:spMkLst>
        </pc:spChg>
        <pc:spChg chg="add mod">
          <ac:chgData name="Kirsty Joseph (Swansea Bay UHB - Digital)" userId="fa9e01d8-fa76-4d83-a76c-b4957a198d87" providerId="ADAL" clId="{E8078C6D-2289-4339-AE86-1EE9C19A1805}" dt="2025-04-24T11:02:03.875" v="355"/>
          <ac:spMkLst>
            <pc:docMk/>
            <pc:sldMk cId="876012503" sldId="3617"/>
            <ac:spMk id="39" creationId="{5C3A6155-7A0E-73DB-2773-197A8FB72D9B}"/>
          </ac:spMkLst>
        </pc:spChg>
        <pc:spChg chg="add mod">
          <ac:chgData name="Kirsty Joseph (Swansea Bay UHB - Digital)" userId="fa9e01d8-fa76-4d83-a76c-b4957a198d87" providerId="ADAL" clId="{E8078C6D-2289-4339-AE86-1EE9C19A1805}" dt="2025-04-24T11:02:03.875" v="355"/>
          <ac:spMkLst>
            <pc:docMk/>
            <pc:sldMk cId="876012503" sldId="3617"/>
            <ac:spMk id="40" creationId="{F7367274-6BA4-84AB-CA67-DFB10FE9EB67}"/>
          </ac:spMkLst>
        </pc:spChg>
        <pc:spChg chg="add mod">
          <ac:chgData name="Kirsty Joseph (Swansea Bay UHB - Digital)" userId="fa9e01d8-fa76-4d83-a76c-b4957a198d87" providerId="ADAL" clId="{E8078C6D-2289-4339-AE86-1EE9C19A1805}" dt="2025-04-24T11:02:03.875" v="355"/>
          <ac:spMkLst>
            <pc:docMk/>
            <pc:sldMk cId="876012503" sldId="3617"/>
            <ac:spMk id="41" creationId="{F44FA82C-A61A-6E39-2333-360C1F491BCA}"/>
          </ac:spMkLst>
        </pc:spChg>
        <pc:spChg chg="add mod">
          <ac:chgData name="Kirsty Joseph (Swansea Bay UHB - Digital)" userId="fa9e01d8-fa76-4d83-a76c-b4957a198d87" providerId="ADAL" clId="{E8078C6D-2289-4339-AE86-1EE9C19A1805}" dt="2025-04-24T11:02:03.875" v="355"/>
          <ac:spMkLst>
            <pc:docMk/>
            <pc:sldMk cId="876012503" sldId="3617"/>
            <ac:spMk id="42" creationId="{1E645BD6-9AEE-59C9-C5C0-0C76592CB48E}"/>
          </ac:spMkLst>
        </pc:spChg>
        <pc:spChg chg="add mod">
          <ac:chgData name="Kirsty Joseph (Swansea Bay UHB - Digital)" userId="fa9e01d8-fa76-4d83-a76c-b4957a198d87" providerId="ADAL" clId="{E8078C6D-2289-4339-AE86-1EE9C19A1805}" dt="2025-04-24T11:02:03.875" v="355"/>
          <ac:spMkLst>
            <pc:docMk/>
            <pc:sldMk cId="876012503" sldId="3617"/>
            <ac:spMk id="43" creationId="{372BF1C0-CEB5-3F0A-7418-127A0408B96D}"/>
          </ac:spMkLst>
        </pc:spChg>
        <pc:spChg chg="add mod">
          <ac:chgData name="Kirsty Joseph (Swansea Bay UHB - Digital)" userId="fa9e01d8-fa76-4d83-a76c-b4957a198d87" providerId="ADAL" clId="{E8078C6D-2289-4339-AE86-1EE9C19A1805}" dt="2025-04-24T11:02:03.875" v="355"/>
          <ac:spMkLst>
            <pc:docMk/>
            <pc:sldMk cId="876012503" sldId="3617"/>
            <ac:spMk id="44" creationId="{808DD0A1-C8FE-BC56-9443-6D4F6E790675}"/>
          </ac:spMkLst>
        </pc:spChg>
        <pc:spChg chg="add mod">
          <ac:chgData name="Kirsty Joseph (Swansea Bay UHB - Digital)" userId="fa9e01d8-fa76-4d83-a76c-b4957a198d87" providerId="ADAL" clId="{E8078C6D-2289-4339-AE86-1EE9C19A1805}" dt="2025-04-24T11:05:44.882" v="379" actId="113"/>
          <ac:spMkLst>
            <pc:docMk/>
            <pc:sldMk cId="876012503" sldId="3617"/>
            <ac:spMk id="46" creationId="{C9677A21-5AC1-5CE2-BD0D-247581EB88C8}"/>
          </ac:spMkLst>
        </pc:spChg>
        <pc:spChg chg="add mod">
          <ac:chgData name="Kirsty Joseph (Swansea Bay UHB - Digital)" userId="fa9e01d8-fa76-4d83-a76c-b4957a198d87" providerId="ADAL" clId="{E8078C6D-2289-4339-AE86-1EE9C19A1805}" dt="2025-04-24T11:05:57.178" v="383" actId="113"/>
          <ac:spMkLst>
            <pc:docMk/>
            <pc:sldMk cId="876012503" sldId="3617"/>
            <ac:spMk id="47" creationId="{1ECBA387-18A8-CAE3-2F8B-34D1740D525E}"/>
          </ac:spMkLst>
        </pc:spChg>
        <pc:spChg chg="add mod">
          <ac:chgData name="Kirsty Joseph (Swansea Bay UHB - Digital)" userId="fa9e01d8-fa76-4d83-a76c-b4957a198d87" providerId="ADAL" clId="{E8078C6D-2289-4339-AE86-1EE9C19A1805}" dt="2025-04-24T11:05:54.729" v="382" actId="113"/>
          <ac:spMkLst>
            <pc:docMk/>
            <pc:sldMk cId="876012503" sldId="3617"/>
            <ac:spMk id="48" creationId="{24306683-C836-51BB-70DF-D367D6FAFD78}"/>
          </ac:spMkLst>
        </pc:spChg>
        <pc:spChg chg="add mod">
          <ac:chgData name="Kirsty Joseph (Swansea Bay UHB - Digital)" userId="fa9e01d8-fa76-4d83-a76c-b4957a198d87" providerId="ADAL" clId="{E8078C6D-2289-4339-AE86-1EE9C19A1805}" dt="2025-04-24T11:02:07.005" v="356"/>
          <ac:spMkLst>
            <pc:docMk/>
            <pc:sldMk cId="876012503" sldId="3617"/>
            <ac:spMk id="49" creationId="{73DCAC90-6E96-D69A-4396-CCE4E226F8C1}"/>
          </ac:spMkLst>
        </pc:spChg>
        <pc:spChg chg="add mod">
          <ac:chgData name="Kirsty Joseph (Swansea Bay UHB - Digital)" userId="fa9e01d8-fa76-4d83-a76c-b4957a198d87" providerId="ADAL" clId="{E8078C6D-2289-4339-AE86-1EE9C19A1805}" dt="2025-04-24T11:05:59.994" v="384" actId="113"/>
          <ac:spMkLst>
            <pc:docMk/>
            <pc:sldMk cId="876012503" sldId="3617"/>
            <ac:spMk id="50" creationId="{1F037803-C0AF-2FBC-0496-A8590265595E}"/>
          </ac:spMkLst>
        </pc:spChg>
        <pc:spChg chg="add mod">
          <ac:chgData name="Kirsty Joseph (Swansea Bay UHB - Digital)" userId="fa9e01d8-fa76-4d83-a76c-b4957a198d87" providerId="ADAL" clId="{E8078C6D-2289-4339-AE86-1EE9C19A1805}" dt="2025-04-24T11:06:01.908" v="385" actId="113"/>
          <ac:spMkLst>
            <pc:docMk/>
            <pc:sldMk cId="876012503" sldId="3617"/>
            <ac:spMk id="51" creationId="{69E1A834-AACE-F988-8F22-3A366F1047D8}"/>
          </ac:spMkLst>
        </pc:spChg>
        <pc:spChg chg="add mod">
          <ac:chgData name="Kirsty Joseph (Swansea Bay UHB - Digital)" userId="fa9e01d8-fa76-4d83-a76c-b4957a198d87" providerId="ADAL" clId="{E8078C6D-2289-4339-AE86-1EE9C19A1805}" dt="2025-04-24T11:02:07.005" v="356"/>
          <ac:spMkLst>
            <pc:docMk/>
            <pc:sldMk cId="876012503" sldId="3617"/>
            <ac:spMk id="52" creationId="{1018B423-8DB2-95DB-B027-11E4302B6D8D}"/>
          </ac:spMkLst>
        </pc:spChg>
        <pc:spChg chg="add mod">
          <ac:chgData name="Kirsty Joseph (Swansea Bay UHB - Digital)" userId="fa9e01d8-fa76-4d83-a76c-b4957a198d87" providerId="ADAL" clId="{E8078C6D-2289-4339-AE86-1EE9C19A1805}" dt="2025-04-24T11:05:52.163" v="381" actId="113"/>
          <ac:spMkLst>
            <pc:docMk/>
            <pc:sldMk cId="876012503" sldId="3617"/>
            <ac:spMk id="53" creationId="{FAD8BCD1-418F-E67D-201D-7783494CA5D4}"/>
          </ac:spMkLst>
        </pc:spChg>
        <pc:spChg chg="add mod">
          <ac:chgData name="Kirsty Joseph (Swansea Bay UHB - Digital)" userId="fa9e01d8-fa76-4d83-a76c-b4957a198d87" providerId="ADAL" clId="{E8078C6D-2289-4339-AE86-1EE9C19A1805}" dt="2025-04-24T11:06:03.959" v="386" actId="113"/>
          <ac:spMkLst>
            <pc:docMk/>
            <pc:sldMk cId="876012503" sldId="3617"/>
            <ac:spMk id="54" creationId="{53F7B6FA-383F-825B-D003-F77E5DFBB526}"/>
          </ac:spMkLst>
        </pc:spChg>
        <pc:spChg chg="add mod">
          <ac:chgData name="Kirsty Joseph (Swansea Bay UHB - Digital)" userId="fa9e01d8-fa76-4d83-a76c-b4957a198d87" providerId="ADAL" clId="{E8078C6D-2289-4339-AE86-1EE9C19A1805}" dt="2025-04-24T11:06:06.341" v="387" actId="113"/>
          <ac:spMkLst>
            <pc:docMk/>
            <pc:sldMk cId="876012503" sldId="3617"/>
            <ac:spMk id="55" creationId="{0F73466F-3C78-241E-AAFA-0D962B3D8D42}"/>
          </ac:spMkLst>
        </pc:spChg>
        <pc:spChg chg="add mod">
          <ac:chgData name="Kirsty Joseph (Swansea Bay UHB - Digital)" userId="fa9e01d8-fa76-4d83-a76c-b4957a198d87" providerId="ADAL" clId="{E8078C6D-2289-4339-AE86-1EE9C19A1805}" dt="2025-04-24T11:06:08.574" v="388" actId="113"/>
          <ac:spMkLst>
            <pc:docMk/>
            <pc:sldMk cId="876012503" sldId="3617"/>
            <ac:spMk id="56" creationId="{239DAFCE-0BEF-C591-E67C-23A56FF0F5C7}"/>
          </ac:spMkLst>
        </pc:spChg>
        <pc:spChg chg="add mod">
          <ac:chgData name="Kirsty Joseph (Swansea Bay UHB - Digital)" userId="fa9e01d8-fa76-4d83-a76c-b4957a198d87" providerId="ADAL" clId="{E8078C6D-2289-4339-AE86-1EE9C19A1805}" dt="2025-04-24T11:02:07.005" v="356"/>
          <ac:spMkLst>
            <pc:docMk/>
            <pc:sldMk cId="876012503" sldId="3617"/>
            <ac:spMk id="57" creationId="{A8246166-9AFF-6A5B-F856-62E00B4C4FF4}"/>
          </ac:spMkLst>
        </pc:spChg>
        <pc:spChg chg="add mod">
          <ac:chgData name="Kirsty Joseph (Swansea Bay UHB - Digital)" userId="fa9e01d8-fa76-4d83-a76c-b4957a198d87" providerId="ADAL" clId="{E8078C6D-2289-4339-AE86-1EE9C19A1805}" dt="2025-04-24T11:03:42.007" v="365" actId="14100"/>
          <ac:spMkLst>
            <pc:docMk/>
            <pc:sldMk cId="876012503" sldId="3617"/>
            <ac:spMk id="58" creationId="{183CD5F2-1D6B-3EF0-64D9-0B4BE0C7D704}"/>
          </ac:spMkLst>
        </pc:spChg>
        <pc:spChg chg="add mod">
          <ac:chgData name="Kirsty Joseph (Swansea Bay UHB - Digital)" userId="fa9e01d8-fa76-4d83-a76c-b4957a198d87" providerId="ADAL" clId="{E8078C6D-2289-4339-AE86-1EE9C19A1805}" dt="2025-04-24T11:03:47.456" v="366" actId="14100"/>
          <ac:spMkLst>
            <pc:docMk/>
            <pc:sldMk cId="876012503" sldId="3617"/>
            <ac:spMk id="59" creationId="{3B8F923A-5E07-FBEB-9323-45DAD09021BD}"/>
          </ac:spMkLst>
        </pc:spChg>
        <pc:spChg chg="add mod">
          <ac:chgData name="Kirsty Joseph (Swansea Bay UHB - Digital)" userId="fa9e01d8-fa76-4d83-a76c-b4957a198d87" providerId="ADAL" clId="{E8078C6D-2289-4339-AE86-1EE9C19A1805}" dt="2025-04-24T11:02:07.005" v="356"/>
          <ac:spMkLst>
            <pc:docMk/>
            <pc:sldMk cId="876012503" sldId="3617"/>
            <ac:spMk id="60" creationId="{62A828B5-2F8E-A608-C9E5-6CEFE2DBE38A}"/>
          </ac:spMkLst>
        </pc:spChg>
        <pc:spChg chg="add mod">
          <ac:chgData name="Kirsty Joseph (Swansea Bay UHB - Digital)" userId="fa9e01d8-fa76-4d83-a76c-b4957a198d87" providerId="ADAL" clId="{E8078C6D-2289-4339-AE86-1EE9C19A1805}" dt="2025-04-24T11:02:07.005" v="356"/>
          <ac:spMkLst>
            <pc:docMk/>
            <pc:sldMk cId="876012503" sldId="3617"/>
            <ac:spMk id="61" creationId="{84D078DD-49E9-0EC6-C6D9-7D936A56F01D}"/>
          </ac:spMkLst>
        </pc:spChg>
        <pc:spChg chg="add mod">
          <ac:chgData name="Kirsty Joseph (Swansea Bay UHB - Digital)" userId="fa9e01d8-fa76-4d83-a76c-b4957a198d87" providerId="ADAL" clId="{E8078C6D-2289-4339-AE86-1EE9C19A1805}" dt="2025-04-24T11:06:15.905" v="391" actId="113"/>
          <ac:spMkLst>
            <pc:docMk/>
            <pc:sldMk cId="876012503" sldId="3617"/>
            <ac:spMk id="62" creationId="{EA401F00-2324-F66C-0815-D66BEFF26638}"/>
          </ac:spMkLst>
        </pc:spChg>
        <pc:spChg chg="add mod">
          <ac:chgData name="Kirsty Joseph (Swansea Bay UHB - Digital)" userId="fa9e01d8-fa76-4d83-a76c-b4957a198d87" providerId="ADAL" clId="{E8078C6D-2289-4339-AE86-1EE9C19A1805}" dt="2025-04-24T11:06:18.788" v="392" actId="113"/>
          <ac:spMkLst>
            <pc:docMk/>
            <pc:sldMk cId="876012503" sldId="3617"/>
            <ac:spMk id="63" creationId="{BC0F3324-E720-BBCA-BA99-9DAEBF312A6D}"/>
          </ac:spMkLst>
        </pc:spChg>
        <pc:spChg chg="add mod">
          <ac:chgData name="Kirsty Joseph (Swansea Bay UHB - Digital)" userId="fa9e01d8-fa76-4d83-a76c-b4957a198d87" providerId="ADAL" clId="{E8078C6D-2289-4339-AE86-1EE9C19A1805}" dt="2025-04-24T11:02:07.005" v="356"/>
          <ac:spMkLst>
            <pc:docMk/>
            <pc:sldMk cId="876012503" sldId="3617"/>
            <ac:spMk id="64" creationId="{DEFA6DB5-02A2-F0B4-D847-93BAAC23976A}"/>
          </ac:spMkLst>
        </pc:spChg>
        <pc:spChg chg="add mod">
          <ac:chgData name="Kirsty Joseph (Swansea Bay UHB - Digital)" userId="fa9e01d8-fa76-4d83-a76c-b4957a198d87" providerId="ADAL" clId="{E8078C6D-2289-4339-AE86-1EE9C19A1805}" dt="2025-04-24T11:02:07.005" v="356"/>
          <ac:spMkLst>
            <pc:docMk/>
            <pc:sldMk cId="876012503" sldId="3617"/>
            <ac:spMk id="65" creationId="{6D5D5D5C-7A88-6D56-DA27-CE4C00C3950A}"/>
          </ac:spMkLst>
        </pc:spChg>
        <pc:spChg chg="add mod">
          <ac:chgData name="Kirsty Joseph (Swansea Bay UHB - Digital)" userId="fa9e01d8-fa76-4d83-a76c-b4957a198d87" providerId="ADAL" clId="{E8078C6D-2289-4339-AE86-1EE9C19A1805}" dt="2025-04-24T11:06:23.351" v="394" actId="113"/>
          <ac:spMkLst>
            <pc:docMk/>
            <pc:sldMk cId="876012503" sldId="3617"/>
            <ac:spMk id="66" creationId="{6E1E0E71-41F3-90A5-7454-4DCB92CDF6B4}"/>
          </ac:spMkLst>
        </pc:spChg>
        <pc:spChg chg="add mod">
          <ac:chgData name="Kirsty Joseph (Swansea Bay UHB - Digital)" userId="fa9e01d8-fa76-4d83-a76c-b4957a198d87" providerId="ADAL" clId="{E8078C6D-2289-4339-AE86-1EE9C19A1805}" dt="2025-04-24T11:02:07.005" v="356"/>
          <ac:spMkLst>
            <pc:docMk/>
            <pc:sldMk cId="876012503" sldId="3617"/>
            <ac:spMk id="67" creationId="{36B08725-F4F8-CB46-8703-7EAE19FA4A60}"/>
          </ac:spMkLst>
        </pc:spChg>
        <pc:spChg chg="add mod">
          <ac:chgData name="Kirsty Joseph (Swansea Bay UHB - Digital)" userId="fa9e01d8-fa76-4d83-a76c-b4957a198d87" providerId="ADAL" clId="{E8078C6D-2289-4339-AE86-1EE9C19A1805}" dt="2025-04-24T11:02:07.005" v="356"/>
          <ac:spMkLst>
            <pc:docMk/>
            <pc:sldMk cId="876012503" sldId="3617"/>
            <ac:spMk id="68" creationId="{BF5AA7CB-3C7F-4792-6184-3C468CBADD8E}"/>
          </ac:spMkLst>
        </pc:spChg>
        <pc:spChg chg="add mod">
          <ac:chgData name="Kirsty Joseph (Swansea Bay UHB - Digital)" userId="fa9e01d8-fa76-4d83-a76c-b4957a198d87" providerId="ADAL" clId="{E8078C6D-2289-4339-AE86-1EE9C19A1805}" dt="2025-04-24T11:06:25.985" v="395" actId="113"/>
          <ac:spMkLst>
            <pc:docMk/>
            <pc:sldMk cId="876012503" sldId="3617"/>
            <ac:spMk id="69" creationId="{7A35B38E-2B33-5488-DCB2-8E621B3D2C7C}"/>
          </ac:spMkLst>
        </pc:spChg>
        <pc:spChg chg="add mod">
          <ac:chgData name="Kirsty Joseph (Swansea Bay UHB - Digital)" userId="fa9e01d8-fa76-4d83-a76c-b4957a198d87" providerId="ADAL" clId="{E8078C6D-2289-4339-AE86-1EE9C19A1805}" dt="2025-04-24T11:06:32.383" v="398" actId="113"/>
          <ac:spMkLst>
            <pc:docMk/>
            <pc:sldMk cId="876012503" sldId="3617"/>
            <ac:spMk id="70" creationId="{1B65FF0B-6BCB-D776-A71C-474D094E725D}"/>
          </ac:spMkLst>
        </pc:spChg>
        <pc:spChg chg="add mod">
          <ac:chgData name="Kirsty Joseph (Swansea Bay UHB - Digital)" userId="fa9e01d8-fa76-4d83-a76c-b4957a198d87" providerId="ADAL" clId="{E8078C6D-2289-4339-AE86-1EE9C19A1805}" dt="2025-04-24T11:06:36.498" v="400" actId="113"/>
          <ac:spMkLst>
            <pc:docMk/>
            <pc:sldMk cId="876012503" sldId="3617"/>
            <ac:spMk id="71" creationId="{0BF52D40-100A-D316-5EC8-B1372EF3BB6D}"/>
          </ac:spMkLst>
        </pc:spChg>
        <pc:spChg chg="add mod">
          <ac:chgData name="Kirsty Joseph (Swansea Bay UHB - Digital)" userId="fa9e01d8-fa76-4d83-a76c-b4957a198d87" providerId="ADAL" clId="{E8078C6D-2289-4339-AE86-1EE9C19A1805}" dt="2025-04-24T11:06:28.734" v="396" actId="113"/>
          <ac:spMkLst>
            <pc:docMk/>
            <pc:sldMk cId="876012503" sldId="3617"/>
            <ac:spMk id="72" creationId="{17D09E39-E41B-7E67-603B-A8B9A1D15B32}"/>
          </ac:spMkLst>
        </pc:spChg>
        <pc:spChg chg="add mod">
          <ac:chgData name="Kirsty Joseph (Swansea Bay UHB - Digital)" userId="fa9e01d8-fa76-4d83-a76c-b4957a198d87" providerId="ADAL" clId="{E8078C6D-2289-4339-AE86-1EE9C19A1805}" dt="2025-04-24T11:06:30.616" v="397" actId="113"/>
          <ac:spMkLst>
            <pc:docMk/>
            <pc:sldMk cId="876012503" sldId="3617"/>
            <ac:spMk id="73" creationId="{3FD8690B-ED6E-0495-F6D1-5699F60EC214}"/>
          </ac:spMkLst>
        </pc:spChg>
        <pc:spChg chg="add mod">
          <ac:chgData name="Kirsty Joseph (Swansea Bay UHB - Digital)" userId="fa9e01d8-fa76-4d83-a76c-b4957a198d87" providerId="ADAL" clId="{E8078C6D-2289-4339-AE86-1EE9C19A1805}" dt="2025-04-24T11:02:07.005" v="356"/>
          <ac:spMkLst>
            <pc:docMk/>
            <pc:sldMk cId="876012503" sldId="3617"/>
            <ac:spMk id="74" creationId="{87DC8963-A919-E59B-2701-8692B9A4CABF}"/>
          </ac:spMkLst>
        </pc:spChg>
        <pc:spChg chg="add mod">
          <ac:chgData name="Kirsty Joseph (Swansea Bay UHB - Digital)" userId="fa9e01d8-fa76-4d83-a76c-b4957a198d87" providerId="ADAL" clId="{E8078C6D-2289-4339-AE86-1EE9C19A1805}" dt="2025-04-24T11:04:20.894" v="367" actId="1076"/>
          <ac:spMkLst>
            <pc:docMk/>
            <pc:sldMk cId="876012503" sldId="3617"/>
            <ac:spMk id="75" creationId="{85E45DD8-36FB-6B14-FD35-1A7CD160400C}"/>
          </ac:spMkLst>
        </pc:spChg>
        <pc:spChg chg="add mod">
          <ac:chgData name="Kirsty Joseph (Swansea Bay UHB - Digital)" userId="fa9e01d8-fa76-4d83-a76c-b4957a198d87" providerId="ADAL" clId="{E8078C6D-2289-4339-AE86-1EE9C19A1805}" dt="2025-04-24T11:02:07.005" v="356"/>
          <ac:spMkLst>
            <pc:docMk/>
            <pc:sldMk cId="876012503" sldId="3617"/>
            <ac:spMk id="76" creationId="{0CD54A12-BE14-DFF1-A962-B4499FDD4767}"/>
          </ac:spMkLst>
        </pc:spChg>
        <pc:spChg chg="add mod">
          <ac:chgData name="Kirsty Joseph (Swansea Bay UHB - Digital)" userId="fa9e01d8-fa76-4d83-a76c-b4957a198d87" providerId="ADAL" clId="{E8078C6D-2289-4339-AE86-1EE9C19A1805}" dt="2025-04-24T11:02:07.005" v="356"/>
          <ac:spMkLst>
            <pc:docMk/>
            <pc:sldMk cId="876012503" sldId="3617"/>
            <ac:spMk id="77" creationId="{EBC02DC1-3DB3-786A-E6ED-328E054A3EE0}"/>
          </ac:spMkLst>
        </pc:spChg>
        <pc:spChg chg="add mod">
          <ac:chgData name="Kirsty Joseph (Swansea Bay UHB - Digital)" userId="fa9e01d8-fa76-4d83-a76c-b4957a198d87" providerId="ADAL" clId="{E8078C6D-2289-4339-AE86-1EE9C19A1805}" dt="2025-04-24T11:06:21.270" v="393" actId="113"/>
          <ac:spMkLst>
            <pc:docMk/>
            <pc:sldMk cId="876012503" sldId="3617"/>
            <ac:spMk id="78" creationId="{D019396E-286C-17B4-A669-44885F86ADC2}"/>
          </ac:spMkLst>
        </pc:spChg>
        <pc:spChg chg="add mod">
          <ac:chgData name="Kirsty Joseph (Swansea Bay UHB - Digital)" userId="fa9e01d8-fa76-4d83-a76c-b4957a198d87" providerId="ADAL" clId="{E8078C6D-2289-4339-AE86-1EE9C19A1805}" dt="2025-04-24T11:06:12.790" v="390" actId="113"/>
          <ac:spMkLst>
            <pc:docMk/>
            <pc:sldMk cId="876012503" sldId="3617"/>
            <ac:spMk id="79" creationId="{36A7DA9D-4D5F-7F91-F915-98F981E15763}"/>
          </ac:spMkLst>
        </pc:spChg>
        <pc:spChg chg="add mod">
          <ac:chgData name="Kirsty Joseph (Swansea Bay UHB - Digital)" userId="fa9e01d8-fa76-4d83-a76c-b4957a198d87" providerId="ADAL" clId="{E8078C6D-2289-4339-AE86-1EE9C19A1805}" dt="2025-04-24T11:02:07.005" v="356"/>
          <ac:spMkLst>
            <pc:docMk/>
            <pc:sldMk cId="876012503" sldId="3617"/>
            <ac:spMk id="80" creationId="{AAE311F2-D247-0D17-9D2E-49D907C27DC2}"/>
          </ac:spMkLst>
        </pc:spChg>
        <pc:spChg chg="add mod">
          <ac:chgData name="Kirsty Joseph (Swansea Bay UHB - Digital)" userId="fa9e01d8-fa76-4d83-a76c-b4957a198d87" providerId="ADAL" clId="{E8078C6D-2289-4339-AE86-1EE9C19A1805}" dt="2025-04-24T11:06:34.834" v="399" actId="113"/>
          <ac:spMkLst>
            <pc:docMk/>
            <pc:sldMk cId="876012503" sldId="3617"/>
            <ac:spMk id="81" creationId="{ED3F72A3-0D2D-296D-9925-973F7CC32594}"/>
          </ac:spMkLst>
        </pc:spChg>
        <pc:spChg chg="add mod">
          <ac:chgData name="Kirsty Joseph (Swansea Bay UHB - Digital)" userId="fa9e01d8-fa76-4d83-a76c-b4957a198d87" providerId="ADAL" clId="{E8078C6D-2289-4339-AE86-1EE9C19A1805}" dt="2025-04-24T11:06:38.814" v="401" actId="113"/>
          <ac:spMkLst>
            <pc:docMk/>
            <pc:sldMk cId="876012503" sldId="3617"/>
            <ac:spMk id="82" creationId="{DFBD999B-6E40-D756-4FF5-D59767A30992}"/>
          </ac:spMkLst>
        </pc:spChg>
        <pc:spChg chg="add mod">
          <ac:chgData name="Kirsty Joseph (Swansea Bay UHB - Digital)" userId="fa9e01d8-fa76-4d83-a76c-b4957a198d87" providerId="ADAL" clId="{E8078C6D-2289-4339-AE86-1EE9C19A1805}" dt="2025-04-24T11:02:48.676" v="359" actId="1076"/>
          <ac:spMkLst>
            <pc:docMk/>
            <pc:sldMk cId="876012503" sldId="3617"/>
            <ac:spMk id="83" creationId="{FDCEF9D9-7093-E56D-6EBB-5F25AC9AF24F}"/>
          </ac:spMkLst>
        </pc:spChg>
        <pc:spChg chg="add mod">
          <ac:chgData name="Kirsty Joseph (Swansea Bay UHB - Digital)" userId="fa9e01d8-fa76-4d83-a76c-b4957a198d87" providerId="ADAL" clId="{E8078C6D-2289-4339-AE86-1EE9C19A1805}" dt="2025-04-24T11:02:48.676" v="359" actId="1076"/>
          <ac:spMkLst>
            <pc:docMk/>
            <pc:sldMk cId="876012503" sldId="3617"/>
            <ac:spMk id="84" creationId="{10FEE21A-CD27-272C-A59A-68FB81D8F5D6}"/>
          </ac:spMkLst>
        </pc:spChg>
        <pc:spChg chg="add mod">
          <ac:chgData name="Kirsty Joseph (Swansea Bay UHB - Digital)" userId="fa9e01d8-fa76-4d83-a76c-b4957a198d87" providerId="ADAL" clId="{E8078C6D-2289-4339-AE86-1EE9C19A1805}" dt="2025-04-24T11:02:48.676" v="359" actId="1076"/>
          <ac:spMkLst>
            <pc:docMk/>
            <pc:sldMk cId="876012503" sldId="3617"/>
            <ac:spMk id="85" creationId="{6141F56D-3E9F-56B6-723E-EB3E8814C389}"/>
          </ac:spMkLst>
        </pc:spChg>
        <pc:spChg chg="add mod">
          <ac:chgData name="Kirsty Joseph (Swansea Bay UHB - Digital)" userId="fa9e01d8-fa76-4d83-a76c-b4957a198d87" providerId="ADAL" clId="{E8078C6D-2289-4339-AE86-1EE9C19A1805}" dt="2025-04-24T11:02:48.676" v="359" actId="1076"/>
          <ac:spMkLst>
            <pc:docMk/>
            <pc:sldMk cId="876012503" sldId="3617"/>
            <ac:spMk id="86" creationId="{226EA662-6E15-8EFB-4923-8EB8514E2D02}"/>
          </ac:spMkLst>
        </pc:spChg>
        <pc:spChg chg="add mod">
          <ac:chgData name="Kirsty Joseph (Swansea Bay UHB - Digital)" userId="fa9e01d8-fa76-4d83-a76c-b4957a198d87" providerId="ADAL" clId="{E8078C6D-2289-4339-AE86-1EE9C19A1805}" dt="2025-04-24T11:02:48.676" v="359" actId="1076"/>
          <ac:spMkLst>
            <pc:docMk/>
            <pc:sldMk cId="876012503" sldId="3617"/>
            <ac:spMk id="87" creationId="{EF71FF94-93A6-CB39-94CF-FA3B8A22A338}"/>
          </ac:spMkLst>
        </pc:spChg>
        <pc:spChg chg="add mod">
          <ac:chgData name="Kirsty Joseph (Swansea Bay UHB - Digital)" userId="fa9e01d8-fa76-4d83-a76c-b4957a198d87" providerId="ADAL" clId="{E8078C6D-2289-4339-AE86-1EE9C19A1805}" dt="2025-04-24T11:02:48.676" v="359" actId="1076"/>
          <ac:spMkLst>
            <pc:docMk/>
            <pc:sldMk cId="876012503" sldId="3617"/>
            <ac:spMk id="88" creationId="{68EBBEBD-606C-6BEA-A22E-8EB12D167023}"/>
          </ac:spMkLst>
        </pc:spChg>
        <pc:spChg chg="add mod">
          <ac:chgData name="Kirsty Joseph (Swansea Bay UHB - Digital)" userId="fa9e01d8-fa76-4d83-a76c-b4957a198d87" providerId="ADAL" clId="{E8078C6D-2289-4339-AE86-1EE9C19A1805}" dt="2025-04-24T11:02:48.676" v="359" actId="1076"/>
          <ac:spMkLst>
            <pc:docMk/>
            <pc:sldMk cId="876012503" sldId="3617"/>
            <ac:spMk id="89" creationId="{A765616B-514C-C5D0-3C16-C7690B0254E4}"/>
          </ac:spMkLst>
        </pc:spChg>
        <pc:spChg chg="add mod">
          <ac:chgData name="Kirsty Joseph (Swansea Bay UHB - Digital)" userId="fa9e01d8-fa76-4d83-a76c-b4957a198d87" providerId="ADAL" clId="{E8078C6D-2289-4339-AE86-1EE9C19A1805}" dt="2025-04-24T11:02:48.676" v="359" actId="1076"/>
          <ac:spMkLst>
            <pc:docMk/>
            <pc:sldMk cId="876012503" sldId="3617"/>
            <ac:spMk id="90" creationId="{8ECB339F-82E5-737A-47B4-B296A012F7CB}"/>
          </ac:spMkLst>
        </pc:spChg>
        <pc:spChg chg="add mod">
          <ac:chgData name="Kirsty Joseph (Swansea Bay UHB - Digital)" userId="fa9e01d8-fa76-4d83-a76c-b4957a198d87" providerId="ADAL" clId="{E8078C6D-2289-4339-AE86-1EE9C19A1805}" dt="2025-04-24T11:02:48.676" v="359" actId="1076"/>
          <ac:spMkLst>
            <pc:docMk/>
            <pc:sldMk cId="876012503" sldId="3617"/>
            <ac:spMk id="91" creationId="{E42D7A7A-B090-897C-2958-2387355FDEE9}"/>
          </ac:spMkLst>
        </pc:spChg>
        <pc:spChg chg="add mod">
          <ac:chgData name="Kirsty Joseph (Swansea Bay UHB - Digital)" userId="fa9e01d8-fa76-4d83-a76c-b4957a198d87" providerId="ADAL" clId="{E8078C6D-2289-4339-AE86-1EE9C19A1805}" dt="2025-04-24T11:02:48.676" v="359" actId="1076"/>
          <ac:spMkLst>
            <pc:docMk/>
            <pc:sldMk cId="876012503" sldId="3617"/>
            <ac:spMk id="92" creationId="{07332600-EC58-E9B2-0F81-D722DA58C963}"/>
          </ac:spMkLst>
        </pc:spChg>
        <pc:spChg chg="add mod">
          <ac:chgData name="Kirsty Joseph (Swansea Bay UHB - Digital)" userId="fa9e01d8-fa76-4d83-a76c-b4957a198d87" providerId="ADAL" clId="{E8078C6D-2289-4339-AE86-1EE9C19A1805}" dt="2025-04-24T11:02:48.676" v="359" actId="1076"/>
          <ac:spMkLst>
            <pc:docMk/>
            <pc:sldMk cId="876012503" sldId="3617"/>
            <ac:spMk id="93" creationId="{F22D28AA-4CA3-7AC9-BBEA-5BDAA96DEF4B}"/>
          </ac:spMkLst>
        </pc:spChg>
        <pc:spChg chg="add mod">
          <ac:chgData name="Kirsty Joseph (Swansea Bay UHB - Digital)" userId="fa9e01d8-fa76-4d83-a76c-b4957a198d87" providerId="ADAL" clId="{E8078C6D-2289-4339-AE86-1EE9C19A1805}" dt="2025-04-24T11:02:48.676" v="359" actId="1076"/>
          <ac:spMkLst>
            <pc:docMk/>
            <pc:sldMk cId="876012503" sldId="3617"/>
            <ac:spMk id="94" creationId="{B6913BE8-4E6A-95D0-B40E-B5D7ACE8384D}"/>
          </ac:spMkLst>
        </pc:spChg>
        <pc:spChg chg="add mod">
          <ac:chgData name="Kirsty Joseph (Swansea Bay UHB - Digital)" userId="fa9e01d8-fa76-4d83-a76c-b4957a198d87" providerId="ADAL" clId="{E8078C6D-2289-4339-AE86-1EE9C19A1805}" dt="2025-04-24T11:07:55.304" v="407" actId="1076"/>
          <ac:spMkLst>
            <pc:docMk/>
            <pc:sldMk cId="876012503" sldId="3617"/>
            <ac:spMk id="96" creationId="{12344501-B869-7C38-B096-60571062BDF7}"/>
          </ac:spMkLst>
        </pc:spChg>
        <pc:graphicFrameChg chg="add mod modGraphic">
          <ac:chgData name="Kirsty Joseph (Swansea Bay UHB - Digital)" userId="fa9e01d8-fa76-4d83-a76c-b4957a198d87" providerId="ADAL" clId="{E8078C6D-2289-4339-AE86-1EE9C19A1805}" dt="2025-04-24T11:07:28.164" v="404" actId="1076"/>
          <ac:graphicFrameMkLst>
            <pc:docMk/>
            <pc:sldMk cId="876012503" sldId="3617"/>
            <ac:graphicFrameMk id="45" creationId="{0C5822B3-7B76-A846-4AD3-7003C80E7342}"/>
          </ac:graphicFrameMkLst>
        </pc:graphicFrameChg>
      </pc:sldChg>
      <pc:sldChg chg="addSp delSp modSp new mod">
        <pc:chgData name="Kirsty Joseph (Swansea Bay UHB - Digital)" userId="fa9e01d8-fa76-4d83-a76c-b4957a198d87" providerId="ADAL" clId="{E8078C6D-2289-4339-AE86-1EE9C19A1805}" dt="2025-04-24T11:15:20.771" v="446" actId="1076"/>
        <pc:sldMkLst>
          <pc:docMk/>
          <pc:sldMk cId="2894267458" sldId="3618"/>
        </pc:sldMkLst>
        <pc:spChg chg="mod">
          <ac:chgData name="Kirsty Joseph (Swansea Bay UHB - Digital)" userId="fa9e01d8-fa76-4d83-a76c-b4957a198d87" providerId="ADAL" clId="{E8078C6D-2289-4339-AE86-1EE9C19A1805}" dt="2025-04-24T11:14:31.821" v="443" actId="14100"/>
          <ac:spMkLst>
            <pc:docMk/>
            <pc:sldMk cId="2894267458" sldId="3618"/>
            <ac:spMk id="2" creationId="{0BAE3924-8EAD-A35E-FC0E-B7EB40842D4C}"/>
          </ac:spMkLst>
        </pc:spChg>
        <pc:spChg chg="add mod">
          <ac:chgData name="Kirsty Joseph (Swansea Bay UHB - Digital)" userId="fa9e01d8-fa76-4d83-a76c-b4957a198d87" providerId="ADAL" clId="{E8078C6D-2289-4339-AE86-1EE9C19A1805}" dt="2025-04-24T11:11:21.751" v="422" actId="113"/>
          <ac:spMkLst>
            <pc:docMk/>
            <pc:sldMk cId="2894267458" sldId="3618"/>
            <ac:spMk id="4" creationId="{4257D528-A801-F5A2-09BE-3ADDDF4EB3C2}"/>
          </ac:spMkLst>
        </pc:spChg>
        <pc:spChg chg="add mod">
          <ac:chgData name="Kirsty Joseph (Swansea Bay UHB - Digital)" userId="fa9e01d8-fa76-4d83-a76c-b4957a198d87" providerId="ADAL" clId="{E8078C6D-2289-4339-AE86-1EE9C19A1805}" dt="2025-04-24T11:11:26.033" v="423" actId="113"/>
          <ac:spMkLst>
            <pc:docMk/>
            <pc:sldMk cId="2894267458" sldId="3618"/>
            <ac:spMk id="5" creationId="{5CEC893E-3FF8-CDA1-36CB-7072C0713112}"/>
          </ac:spMkLst>
        </pc:spChg>
        <pc:spChg chg="add mod">
          <ac:chgData name="Kirsty Joseph (Swansea Bay UHB - Digital)" userId="fa9e01d8-fa76-4d83-a76c-b4957a198d87" providerId="ADAL" clId="{E8078C6D-2289-4339-AE86-1EE9C19A1805}" dt="2025-04-24T11:11:14.638" v="421"/>
          <ac:spMkLst>
            <pc:docMk/>
            <pc:sldMk cId="2894267458" sldId="3618"/>
            <ac:spMk id="6" creationId="{0DC6082F-EFB5-3E48-DF50-AEC4B7334531}"/>
          </ac:spMkLst>
        </pc:spChg>
        <pc:spChg chg="add mod">
          <ac:chgData name="Kirsty Joseph (Swansea Bay UHB - Digital)" userId="fa9e01d8-fa76-4d83-a76c-b4957a198d87" providerId="ADAL" clId="{E8078C6D-2289-4339-AE86-1EE9C19A1805}" dt="2025-04-24T11:15:20.771" v="446" actId="1076"/>
          <ac:spMkLst>
            <pc:docMk/>
            <pc:sldMk cId="2894267458" sldId="3618"/>
            <ac:spMk id="9" creationId="{A6DABC65-922C-2A64-6647-6227C1C47D24}"/>
          </ac:spMkLst>
        </pc:spChg>
        <pc:graphicFrameChg chg="add mod modGraphic">
          <ac:chgData name="Kirsty Joseph (Swansea Bay UHB - Digital)" userId="fa9e01d8-fa76-4d83-a76c-b4957a198d87" providerId="ADAL" clId="{E8078C6D-2289-4339-AE86-1EE9C19A1805}" dt="2025-04-24T11:13:25.127" v="438" actId="122"/>
          <ac:graphicFrameMkLst>
            <pc:docMk/>
            <pc:sldMk cId="2894267458" sldId="3618"/>
            <ac:graphicFrameMk id="10" creationId="{7A66C0F8-AB93-5A7D-0808-CA379BE42E81}"/>
          </ac:graphicFrameMkLst>
        </pc:graphicFrameChg>
      </pc:sldChg>
      <pc:sldChg chg="addSp delSp modSp new mod">
        <pc:chgData name="Kirsty Joseph (Swansea Bay UHB - Digital)" userId="fa9e01d8-fa76-4d83-a76c-b4957a198d87" providerId="ADAL" clId="{E8078C6D-2289-4339-AE86-1EE9C19A1805}" dt="2025-04-24T11:29:39.012" v="475" actId="122"/>
        <pc:sldMkLst>
          <pc:docMk/>
          <pc:sldMk cId="3037152870" sldId="3619"/>
        </pc:sldMkLst>
        <pc:spChg chg="add mod">
          <ac:chgData name="Kirsty Joseph (Swansea Bay UHB - Digital)" userId="fa9e01d8-fa76-4d83-a76c-b4957a198d87" providerId="ADAL" clId="{E8078C6D-2289-4339-AE86-1EE9C19A1805}" dt="2025-04-24T11:27:03.114" v="459"/>
          <ac:spMkLst>
            <pc:docMk/>
            <pc:sldMk cId="3037152870" sldId="3619"/>
            <ac:spMk id="6" creationId="{2171312A-3104-3E58-142C-0CE3963E4511}"/>
          </ac:spMkLst>
        </pc:spChg>
        <pc:spChg chg="add mod">
          <ac:chgData name="Kirsty Joseph (Swansea Bay UHB - Digital)" userId="fa9e01d8-fa76-4d83-a76c-b4957a198d87" providerId="ADAL" clId="{E8078C6D-2289-4339-AE86-1EE9C19A1805}" dt="2025-04-24T11:27:44.001" v="467" actId="113"/>
          <ac:spMkLst>
            <pc:docMk/>
            <pc:sldMk cId="3037152870" sldId="3619"/>
            <ac:spMk id="10" creationId="{BF9EEA1E-56D2-BC27-880A-6EBD9069388A}"/>
          </ac:spMkLst>
        </pc:spChg>
        <pc:spChg chg="add mod">
          <ac:chgData name="Kirsty Joseph (Swansea Bay UHB - Digital)" userId="fa9e01d8-fa76-4d83-a76c-b4957a198d87" providerId="ADAL" clId="{E8078C6D-2289-4339-AE86-1EE9C19A1805}" dt="2025-04-24T11:27:41.452" v="466" actId="113"/>
          <ac:spMkLst>
            <pc:docMk/>
            <pc:sldMk cId="3037152870" sldId="3619"/>
            <ac:spMk id="11" creationId="{B356B827-9013-74EB-82EA-147E412C865D}"/>
          </ac:spMkLst>
        </pc:spChg>
        <pc:spChg chg="add mod">
          <ac:chgData name="Kirsty Joseph (Swansea Bay UHB - Digital)" userId="fa9e01d8-fa76-4d83-a76c-b4957a198d87" providerId="ADAL" clId="{E8078C6D-2289-4339-AE86-1EE9C19A1805}" dt="2025-04-24T11:27:29.326" v="464"/>
          <ac:spMkLst>
            <pc:docMk/>
            <pc:sldMk cId="3037152870" sldId="3619"/>
            <ac:spMk id="12" creationId="{6559460F-4628-C5D8-7C81-07D8338B6D60}"/>
          </ac:spMkLst>
        </pc:spChg>
        <pc:spChg chg="add mod">
          <ac:chgData name="Kirsty Joseph (Swansea Bay UHB - Digital)" userId="fa9e01d8-fa76-4d83-a76c-b4957a198d87" providerId="ADAL" clId="{E8078C6D-2289-4339-AE86-1EE9C19A1805}" dt="2025-04-24T11:29:09.305" v="473" actId="255"/>
          <ac:spMkLst>
            <pc:docMk/>
            <pc:sldMk cId="3037152870" sldId="3619"/>
            <ac:spMk id="13" creationId="{2DDACBA6-FD60-284A-09AA-7ADB35F1581D}"/>
          </ac:spMkLst>
        </pc:spChg>
        <pc:graphicFrameChg chg="add mod modGraphic">
          <ac:chgData name="Kirsty Joseph (Swansea Bay UHB - Digital)" userId="fa9e01d8-fa76-4d83-a76c-b4957a198d87" providerId="ADAL" clId="{E8078C6D-2289-4339-AE86-1EE9C19A1805}" dt="2025-04-24T11:29:39.012" v="475" actId="122"/>
          <ac:graphicFrameMkLst>
            <pc:docMk/>
            <pc:sldMk cId="3037152870" sldId="3619"/>
            <ac:graphicFrameMk id="4" creationId="{B70E9131-021A-7DDA-B2FB-6E05651609C6}"/>
          </ac:graphicFrameMkLst>
        </pc:graphicFrameChg>
      </pc:sldChg>
      <pc:sldChg chg="addSp delSp modSp new mod">
        <pc:chgData name="Kirsty Joseph (Swansea Bay UHB - Digital)" userId="fa9e01d8-fa76-4d83-a76c-b4957a198d87" providerId="ADAL" clId="{E8078C6D-2289-4339-AE86-1EE9C19A1805}" dt="2025-04-24T11:34:08.758" v="510" actId="1076"/>
        <pc:sldMkLst>
          <pc:docMk/>
          <pc:sldMk cId="960494599" sldId="3620"/>
        </pc:sldMkLst>
        <pc:spChg chg="add mod">
          <ac:chgData name="Kirsty Joseph (Swansea Bay UHB - Digital)" userId="fa9e01d8-fa76-4d83-a76c-b4957a198d87" providerId="ADAL" clId="{E8078C6D-2289-4339-AE86-1EE9C19A1805}" dt="2025-04-24T11:30:40.470" v="482"/>
          <ac:spMkLst>
            <pc:docMk/>
            <pc:sldMk cId="960494599" sldId="3620"/>
            <ac:spMk id="5" creationId="{F7D59D97-976D-B7BF-155C-220CFA0B813C}"/>
          </ac:spMkLst>
        </pc:spChg>
        <pc:spChg chg="add mod">
          <ac:chgData name="Kirsty Joseph (Swansea Bay UHB - Digital)" userId="fa9e01d8-fa76-4d83-a76c-b4957a198d87" providerId="ADAL" clId="{E8078C6D-2289-4339-AE86-1EE9C19A1805}" dt="2025-04-24T11:31:03.985" v="489" actId="113"/>
          <ac:spMkLst>
            <pc:docMk/>
            <pc:sldMk cId="960494599" sldId="3620"/>
            <ac:spMk id="9" creationId="{868CF1A5-428D-2822-4D13-9CE7D13CE4AC}"/>
          </ac:spMkLst>
        </pc:spChg>
        <pc:spChg chg="add mod">
          <ac:chgData name="Kirsty Joseph (Swansea Bay UHB - Digital)" userId="fa9e01d8-fa76-4d83-a76c-b4957a198d87" providerId="ADAL" clId="{E8078C6D-2289-4339-AE86-1EE9C19A1805}" dt="2025-04-24T11:31:01.584" v="488" actId="113"/>
          <ac:spMkLst>
            <pc:docMk/>
            <pc:sldMk cId="960494599" sldId="3620"/>
            <ac:spMk id="10" creationId="{F2BAF207-1C46-F9CC-6B8B-F822AB42AACD}"/>
          </ac:spMkLst>
        </pc:spChg>
        <pc:spChg chg="add mod">
          <ac:chgData name="Kirsty Joseph (Swansea Bay UHB - Digital)" userId="fa9e01d8-fa76-4d83-a76c-b4957a198d87" providerId="ADAL" clId="{E8078C6D-2289-4339-AE86-1EE9C19A1805}" dt="2025-04-24T11:30:57.203" v="487" actId="1076"/>
          <ac:spMkLst>
            <pc:docMk/>
            <pc:sldMk cId="960494599" sldId="3620"/>
            <ac:spMk id="11" creationId="{21965AC2-AB5C-3FE0-8589-0BCC42AC4351}"/>
          </ac:spMkLst>
        </pc:spChg>
        <pc:spChg chg="add mod">
          <ac:chgData name="Kirsty Joseph (Swansea Bay UHB - Digital)" userId="fa9e01d8-fa76-4d83-a76c-b4957a198d87" providerId="ADAL" clId="{E8078C6D-2289-4339-AE86-1EE9C19A1805}" dt="2025-04-24T11:33:59.941" v="509" actId="1076"/>
          <ac:spMkLst>
            <pc:docMk/>
            <pc:sldMk cId="960494599" sldId="3620"/>
            <ac:spMk id="12" creationId="{C2D459DD-62FC-46C1-01CE-9564E3FB1AB5}"/>
          </ac:spMkLst>
        </pc:spChg>
        <pc:graphicFrameChg chg="add mod modGraphic">
          <ac:chgData name="Kirsty Joseph (Swansea Bay UHB - Digital)" userId="fa9e01d8-fa76-4d83-a76c-b4957a198d87" providerId="ADAL" clId="{E8078C6D-2289-4339-AE86-1EE9C19A1805}" dt="2025-04-24T11:34:08.758" v="510" actId="1076"/>
          <ac:graphicFrameMkLst>
            <pc:docMk/>
            <pc:sldMk cId="960494599" sldId="3620"/>
            <ac:graphicFrameMk id="16" creationId="{E39A78DA-DC3A-5801-DE01-E5106C31B6B7}"/>
          </ac:graphicFrameMkLst>
        </pc:graphicFrameChg>
      </pc:sldChg>
      <pc:sldChg chg="new del">
        <pc:chgData name="Kirsty Joseph (Swansea Bay UHB - Digital)" userId="fa9e01d8-fa76-4d83-a76c-b4957a198d87" providerId="ADAL" clId="{E8078C6D-2289-4339-AE86-1EE9C19A1805}" dt="2025-04-24T11:16:04.572" v="451" actId="2696"/>
        <pc:sldMkLst>
          <pc:docMk/>
          <pc:sldMk cId="1116536736" sldId="3620"/>
        </pc:sldMkLst>
      </pc:sldChg>
      <pc:sldChg chg="addSp delSp modSp new mod">
        <pc:chgData name="Kirsty Joseph (Swansea Bay UHB - Digital)" userId="fa9e01d8-fa76-4d83-a76c-b4957a198d87" providerId="ADAL" clId="{E8078C6D-2289-4339-AE86-1EE9C19A1805}" dt="2025-04-24T11:42:03.826" v="578" actId="1076"/>
        <pc:sldMkLst>
          <pc:docMk/>
          <pc:sldMk cId="2071241974" sldId="3621"/>
        </pc:sldMkLst>
        <pc:spChg chg="add mod">
          <ac:chgData name="Kirsty Joseph (Swansea Bay UHB - Digital)" userId="fa9e01d8-fa76-4d83-a76c-b4957a198d87" providerId="ADAL" clId="{E8078C6D-2289-4339-AE86-1EE9C19A1805}" dt="2025-04-24T11:42:03.826" v="578" actId="1076"/>
          <ac:spMkLst>
            <pc:docMk/>
            <pc:sldMk cId="2071241974" sldId="3621"/>
            <ac:spMk id="4" creationId="{87DEC600-E000-8364-E168-DB8BCDF0B41C}"/>
          </ac:spMkLst>
        </pc:spChg>
        <pc:spChg chg="add mod">
          <ac:chgData name="Kirsty Joseph (Swansea Bay UHB - Digital)" userId="fa9e01d8-fa76-4d83-a76c-b4957a198d87" providerId="ADAL" clId="{E8078C6D-2289-4339-AE86-1EE9C19A1805}" dt="2025-04-24T11:35:21.747" v="518"/>
          <ac:spMkLst>
            <pc:docMk/>
            <pc:sldMk cId="2071241974" sldId="3621"/>
            <ac:spMk id="11" creationId="{30707643-5CE0-441F-4E6F-405BE3E5662E}"/>
          </ac:spMkLst>
        </pc:spChg>
        <pc:spChg chg="add mod">
          <ac:chgData name="Kirsty Joseph (Swansea Bay UHB - Digital)" userId="fa9e01d8-fa76-4d83-a76c-b4957a198d87" providerId="ADAL" clId="{E8078C6D-2289-4339-AE86-1EE9C19A1805}" dt="2025-04-24T11:35:21.747" v="518"/>
          <ac:spMkLst>
            <pc:docMk/>
            <pc:sldMk cId="2071241974" sldId="3621"/>
            <ac:spMk id="12" creationId="{A0ED7601-12F4-BFE5-0B18-D35D8BD50B9D}"/>
          </ac:spMkLst>
        </pc:spChg>
        <pc:spChg chg="add mod">
          <ac:chgData name="Kirsty Joseph (Swansea Bay UHB - Digital)" userId="fa9e01d8-fa76-4d83-a76c-b4957a198d87" providerId="ADAL" clId="{E8078C6D-2289-4339-AE86-1EE9C19A1805}" dt="2025-04-24T11:35:21.747" v="518"/>
          <ac:spMkLst>
            <pc:docMk/>
            <pc:sldMk cId="2071241974" sldId="3621"/>
            <ac:spMk id="13" creationId="{47FCB272-4660-8C79-8446-5E1EDE955862}"/>
          </ac:spMkLst>
        </pc:spChg>
        <pc:spChg chg="add mod">
          <ac:chgData name="Kirsty Joseph (Swansea Bay UHB - Digital)" userId="fa9e01d8-fa76-4d83-a76c-b4957a198d87" providerId="ADAL" clId="{E8078C6D-2289-4339-AE86-1EE9C19A1805}" dt="2025-04-24T11:35:48.737" v="523" actId="113"/>
          <ac:spMkLst>
            <pc:docMk/>
            <pc:sldMk cId="2071241974" sldId="3621"/>
            <ac:spMk id="14" creationId="{4559C500-0CD6-B79E-1AF3-A906E07E08E1}"/>
          </ac:spMkLst>
        </pc:spChg>
        <pc:spChg chg="add mod">
          <ac:chgData name="Kirsty Joseph (Swansea Bay UHB - Digital)" userId="fa9e01d8-fa76-4d83-a76c-b4957a198d87" providerId="ADAL" clId="{E8078C6D-2289-4339-AE86-1EE9C19A1805}" dt="2025-04-24T11:35:50.294" v="524" actId="113"/>
          <ac:spMkLst>
            <pc:docMk/>
            <pc:sldMk cId="2071241974" sldId="3621"/>
            <ac:spMk id="15" creationId="{CF293BDB-6B7F-AE09-398C-28B3937907A4}"/>
          </ac:spMkLst>
        </pc:spChg>
        <pc:spChg chg="add mod">
          <ac:chgData name="Kirsty Joseph (Swansea Bay UHB - Digital)" userId="fa9e01d8-fa76-4d83-a76c-b4957a198d87" providerId="ADAL" clId="{E8078C6D-2289-4339-AE86-1EE9C19A1805}" dt="2025-04-24T11:35:52.287" v="525" actId="113"/>
          <ac:spMkLst>
            <pc:docMk/>
            <pc:sldMk cId="2071241974" sldId="3621"/>
            <ac:spMk id="16" creationId="{B5F77CF6-4045-1936-6C44-052E64E208D6}"/>
          </ac:spMkLst>
        </pc:spChg>
        <pc:spChg chg="add mod">
          <ac:chgData name="Kirsty Joseph (Swansea Bay UHB - Digital)" userId="fa9e01d8-fa76-4d83-a76c-b4957a198d87" providerId="ADAL" clId="{E8078C6D-2289-4339-AE86-1EE9C19A1805}" dt="2025-04-24T11:41:19.324" v="575" actId="1076"/>
          <ac:spMkLst>
            <pc:docMk/>
            <pc:sldMk cId="2071241974" sldId="3621"/>
            <ac:spMk id="31" creationId="{60925E06-4C13-B39F-8264-B84BF5518384}"/>
          </ac:spMkLst>
        </pc:spChg>
        <pc:spChg chg="add mod">
          <ac:chgData name="Kirsty Joseph (Swansea Bay UHB - Digital)" userId="fa9e01d8-fa76-4d83-a76c-b4957a198d87" providerId="ADAL" clId="{E8078C6D-2289-4339-AE86-1EE9C19A1805}" dt="2025-04-24T11:41:05.245" v="573" actId="1076"/>
          <ac:spMkLst>
            <pc:docMk/>
            <pc:sldMk cId="2071241974" sldId="3621"/>
            <ac:spMk id="32" creationId="{E6340B86-78C3-60E1-30CF-1E58ED8F8FF0}"/>
          </ac:spMkLst>
        </pc:spChg>
        <pc:spChg chg="add mod">
          <ac:chgData name="Kirsty Joseph (Swansea Bay UHB - Digital)" userId="fa9e01d8-fa76-4d83-a76c-b4957a198d87" providerId="ADAL" clId="{E8078C6D-2289-4339-AE86-1EE9C19A1805}" dt="2025-04-24T11:40:53.533" v="570" actId="1076"/>
          <ac:spMkLst>
            <pc:docMk/>
            <pc:sldMk cId="2071241974" sldId="3621"/>
            <ac:spMk id="33" creationId="{F316D6D7-CB88-94CA-161B-46997F5C00C1}"/>
          </ac:spMkLst>
        </pc:spChg>
        <pc:spChg chg="add mod">
          <ac:chgData name="Kirsty Joseph (Swansea Bay UHB - Digital)" userId="fa9e01d8-fa76-4d83-a76c-b4957a198d87" providerId="ADAL" clId="{E8078C6D-2289-4339-AE86-1EE9C19A1805}" dt="2025-04-24T11:41:24.722" v="577" actId="1076"/>
          <ac:spMkLst>
            <pc:docMk/>
            <pc:sldMk cId="2071241974" sldId="3621"/>
            <ac:spMk id="34" creationId="{86A4DE63-F51D-ADBC-7C08-09F3B80CE614}"/>
          </ac:spMkLst>
        </pc:spChg>
        <pc:spChg chg="add mod">
          <ac:chgData name="Kirsty Joseph (Swansea Bay UHB - Digital)" userId="fa9e01d8-fa76-4d83-a76c-b4957a198d87" providerId="ADAL" clId="{E8078C6D-2289-4339-AE86-1EE9C19A1805}" dt="2025-04-24T11:40:45.685" v="568" actId="1076"/>
          <ac:spMkLst>
            <pc:docMk/>
            <pc:sldMk cId="2071241974" sldId="3621"/>
            <ac:spMk id="35" creationId="{3E552B1D-12A8-20E4-2FD0-E8F83C517CD2}"/>
          </ac:spMkLst>
        </pc:spChg>
        <pc:spChg chg="add mod">
          <ac:chgData name="Kirsty Joseph (Swansea Bay UHB - Digital)" userId="fa9e01d8-fa76-4d83-a76c-b4957a198d87" providerId="ADAL" clId="{E8078C6D-2289-4339-AE86-1EE9C19A1805}" dt="2025-04-24T11:40:55.664" v="571" actId="1076"/>
          <ac:spMkLst>
            <pc:docMk/>
            <pc:sldMk cId="2071241974" sldId="3621"/>
            <ac:spMk id="36" creationId="{23E58577-EA4E-4258-515C-EC96139C22EA}"/>
          </ac:spMkLst>
        </pc:spChg>
        <pc:spChg chg="add mod">
          <ac:chgData name="Kirsty Joseph (Swansea Bay UHB - Digital)" userId="fa9e01d8-fa76-4d83-a76c-b4957a198d87" providerId="ADAL" clId="{E8078C6D-2289-4339-AE86-1EE9C19A1805}" dt="2025-04-24T11:41:12.243" v="574" actId="1076"/>
          <ac:spMkLst>
            <pc:docMk/>
            <pc:sldMk cId="2071241974" sldId="3621"/>
            <ac:spMk id="37" creationId="{F8C7D1FD-F977-AC81-9F1B-48DA3BE29352}"/>
          </ac:spMkLst>
        </pc:spChg>
        <pc:graphicFrameChg chg="add mod modGraphic">
          <ac:chgData name="Kirsty Joseph (Swansea Bay UHB - Digital)" userId="fa9e01d8-fa76-4d83-a76c-b4957a198d87" providerId="ADAL" clId="{E8078C6D-2289-4339-AE86-1EE9C19A1805}" dt="2025-04-24T11:40:38.283" v="567" actId="20577"/>
          <ac:graphicFrameMkLst>
            <pc:docMk/>
            <pc:sldMk cId="2071241974" sldId="3621"/>
            <ac:graphicFrameMk id="23" creationId="{2B0B78DE-19DF-D368-C05A-424C7E8B2DC2}"/>
          </ac:graphicFrameMkLst>
        </pc:graphicFrameChg>
      </pc:sldChg>
      <pc:sldChg chg="new del">
        <pc:chgData name="Kirsty Joseph (Swansea Bay UHB - Digital)" userId="fa9e01d8-fa76-4d83-a76c-b4957a198d87" providerId="ADAL" clId="{E8078C6D-2289-4339-AE86-1EE9C19A1805}" dt="2025-04-24T11:16:08.121" v="452" actId="2696"/>
        <pc:sldMkLst>
          <pc:docMk/>
          <pc:sldMk cId="2558437294" sldId="3621"/>
        </pc:sldMkLst>
      </pc:sldChg>
      <pc:sldMasterChg chg="del delSldLayout">
        <pc:chgData name="Kirsty Joseph (Swansea Bay UHB - Digital)" userId="fa9e01d8-fa76-4d83-a76c-b4957a198d87" providerId="ADAL" clId="{E8078C6D-2289-4339-AE86-1EE9C19A1805}" dt="2025-04-24T11:42:33.431" v="579" actId="2696"/>
        <pc:sldMasterMkLst>
          <pc:docMk/>
          <pc:sldMasterMk cId="0" sldId="2147483648"/>
        </pc:sldMasterMkLst>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3635825587" sldId="2147483661"/>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833649834" sldId="2147483662"/>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3610011034" sldId="2147483663"/>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361683611" sldId="2147483664"/>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3827030798" sldId="2147483665"/>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864610042" sldId="2147483666"/>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402665439" sldId="2147483667"/>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4075173299" sldId="2147483668"/>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448728624" sldId="2147483669"/>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770022311" sldId="2147483670"/>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970187131" sldId="2147483671"/>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3969382769" sldId="2147483672"/>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918607305" sldId="2147483673"/>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060373643" sldId="2147483674"/>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296465784" sldId="2147483675"/>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680702040" sldId="2147483676"/>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465312259" sldId="2147483677"/>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746855354" sldId="2147483678"/>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1770022311" sldId="2147483680"/>
          </pc:sldLayoutMkLst>
        </pc:sldLayoutChg>
        <pc:sldLayoutChg chg="del">
          <pc:chgData name="Kirsty Joseph (Swansea Bay UHB - Digital)" userId="fa9e01d8-fa76-4d83-a76c-b4957a198d87" providerId="ADAL" clId="{E8078C6D-2289-4339-AE86-1EE9C19A1805}" dt="2025-04-24T11:42:33.431" v="579" actId="2696"/>
          <pc:sldLayoutMkLst>
            <pc:docMk/>
            <pc:sldMasterMk cId="0" sldId="2147483648"/>
            <pc:sldLayoutMk cId="2280464152" sldId="2147483722"/>
          </pc:sldLayoutMkLst>
        </pc:sldLayoutChg>
      </pc:sldMasterChg>
      <pc:sldMasterChg chg="new mod addSldLayout">
        <pc:chgData name="Kirsty Joseph (Swansea Bay UHB - Digital)" userId="fa9e01d8-fa76-4d83-a76c-b4957a198d87" providerId="ADAL" clId="{E8078C6D-2289-4339-AE86-1EE9C19A1805}" dt="2025-04-24T09:48:18.247" v="0" actId="6938"/>
        <pc:sldMasterMkLst>
          <pc:docMk/>
          <pc:sldMasterMk cId="3395583126" sldId="2147483742"/>
        </pc:sldMasterMkLst>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89550243" sldId="2147483743"/>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3469081306" sldId="2147483744"/>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2383408855" sldId="2147483745"/>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3345794601" sldId="2147483746"/>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3543968809" sldId="2147483747"/>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4228913892" sldId="2147483748"/>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286239448" sldId="2147483749"/>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4065268779" sldId="2147483750"/>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1782252512" sldId="2147483751"/>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2821071382" sldId="2147483752"/>
          </pc:sldLayoutMkLst>
        </pc:sldLayoutChg>
        <pc:sldLayoutChg chg="new replId">
          <pc:chgData name="Kirsty Joseph (Swansea Bay UHB - Digital)" userId="fa9e01d8-fa76-4d83-a76c-b4957a198d87" providerId="ADAL" clId="{E8078C6D-2289-4339-AE86-1EE9C19A1805}" dt="2025-04-24T09:48:18.247" v="0" actId="6938"/>
          <pc:sldLayoutMkLst>
            <pc:docMk/>
            <pc:sldMasterMk cId="3395583126" sldId="2147483742"/>
            <pc:sldLayoutMk cId="3394662698" sldId="2147483753"/>
          </pc:sldLayoutMkLst>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30/04/2025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ti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4" name="509731276_FGSDigital.jpg" descr="509731276_FGSDigital.jpg"/>
          <p:cNvPicPr>
            <a:picLocks noChangeAspect="1"/>
          </p:cNvPicPr>
          <p:nvPr userDrawn="1"/>
        </p:nvPicPr>
        <p:blipFill>
          <a:blip r:embed="rId2">
            <a:duotone>
              <a:schemeClr val="bg2">
                <a:shade val="45000"/>
                <a:satMod val="135000"/>
              </a:schemeClr>
              <a:prstClr val="white"/>
            </a:duotone>
          </a:blip>
          <a:srcRect t="10027" b="46521"/>
          <a:stretch>
            <a:fillRect/>
          </a:stretch>
        </p:blipFill>
        <p:spPr>
          <a:xfrm>
            <a:off x="-14288" y="3148332"/>
            <a:ext cx="9172575" cy="1992787"/>
          </a:xfrm>
          <a:prstGeom prst="rect">
            <a:avLst/>
          </a:prstGeom>
          <a:ln w="12700">
            <a:miter lim="400000"/>
          </a:ln>
        </p:spPr>
      </p:pic>
      <p:sp>
        <p:nvSpPr>
          <p:cNvPr id="5" name="Rectangle"/>
          <p:cNvSpPr/>
          <p:nvPr userDrawn="1"/>
        </p:nvSpPr>
        <p:spPr>
          <a:xfrm>
            <a:off x="-19051" y="3164150"/>
            <a:ext cx="9177337" cy="1979350"/>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6" name="SBU Digital Services Polygons.jpg" descr="SBU Digital Services Polygons.jpg"/>
          <p:cNvPicPr>
            <a:picLocks noChangeAspect="1"/>
          </p:cNvPicPr>
          <p:nvPr userDrawn="1"/>
        </p:nvPicPr>
        <p:blipFill>
          <a:blip r:embed="rId3">
            <a:alphaModFix amt="39971"/>
          </a:blip>
          <a:srcRect t="16986" b="48328"/>
          <a:stretch>
            <a:fillRect/>
          </a:stretch>
        </p:blipFill>
        <p:spPr>
          <a:xfrm flipH="1">
            <a:off x="-14287" y="-18306"/>
            <a:ext cx="9172575" cy="3181571"/>
          </a:xfrm>
          <a:prstGeom prst="rect">
            <a:avLst/>
          </a:prstGeom>
          <a:ln w="12700">
            <a:miter lim="400000"/>
          </a:ln>
        </p:spPr>
      </p:pic>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err="1">
                <a:latin typeface="Gill Sans MT" panose="020B0502020104020203" pitchFamily="34" charset="0"/>
              </a:rPr>
              <a:t>Diolch</a:t>
            </a:r>
            <a:r>
              <a:rPr sz="3375">
                <a:latin typeface="Gill Sans MT" panose="020B0502020104020203" pitchFamily="34" charset="0"/>
              </a:rPr>
              <a:t>.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latin typeface="Gill Sans MT" panose="020B0502020104020203"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t>Digital</a:t>
            </a:r>
            <a:r>
              <a:rPr lang="en-GB" sz="1350" baseline="0"/>
              <a:t> Services</a:t>
            </a:r>
            <a:endParaRPr sz="1350"/>
          </a:p>
          <a:p>
            <a:pPr algn="l">
              <a:defRPr sz="3600" b="0">
                <a:solidFill>
                  <a:srgbClr val="FFFFFF"/>
                </a:solidFill>
                <a:latin typeface="Helvetica Neue Light"/>
                <a:ea typeface="Helvetica Neue Light"/>
                <a:cs typeface="Helvetica Neue Light"/>
                <a:sym typeface="Helvetica Neue Light"/>
              </a:defRPr>
            </a:pPr>
            <a:r>
              <a:rPr sz="1350"/>
              <a:t>Swansea Bay University Health Board</a:t>
            </a:r>
          </a:p>
        </p:txBody>
      </p:sp>
      <p:pic>
        <p:nvPicPr>
          <p:cNvPr id="11" name="Abertawe_Swansea NHS Health Board WHITE.tif" descr="Abertawe_Swansea NHS Health Board WHITE.tif"/>
          <p:cNvPicPr>
            <a:picLocks noChangeAspect="1"/>
          </p:cNvPicPr>
          <p:nvPr userDrawn="1"/>
        </p:nvPicPr>
        <p:blipFill>
          <a:blip r:embed="rId4"/>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3958886" y="2159802"/>
            <a:ext cx="7760888" cy="633609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3702255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608936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17727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759858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93153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429909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3958886" y="2159802"/>
            <a:ext cx="7760888" cy="633609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7431933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769983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293188" y="1960327"/>
            <a:ext cx="4366594" cy="1278201"/>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pt-BR" sz="3093" b="0" i="0" u="none" strike="noStrike" kern="0" cap="none" spc="0" normalizeH="0" baseline="0" noProof="0" err="1">
                <a:ln>
                  <a:noFill/>
                </a:ln>
                <a:solidFill>
                  <a:prstClr val="white"/>
                </a:solidFill>
                <a:effectLst/>
                <a:uLnTx/>
                <a:uFillTx/>
                <a:latin typeface="Arial Black" panose="020B0A04020102020204" pitchFamily="34" charset="0"/>
                <a:ea typeface="+mn-ea"/>
                <a:cs typeface="+mn-cs"/>
              </a:rPr>
              <a:t>Example</a:t>
            </a:r>
            <a:r>
              <a:rPr kumimoji="0" lang="pt-BR" sz="3093" b="0" i="0" u="none" strike="noStrike" kern="0" cap="none" spc="0" normalizeH="0" baseline="0" noProof="0">
                <a:ln>
                  <a:noFill/>
                </a:ln>
                <a:solidFill>
                  <a:prstClr val="white"/>
                </a:solidFill>
                <a:effectLst/>
                <a:uLnTx/>
                <a:uFillTx/>
                <a:latin typeface="Arial Black" panose="020B0A04020102020204" pitchFamily="34" charset="0"/>
                <a:ea typeface="+mn-ea"/>
                <a:cs typeface="+mn-cs"/>
              </a:rPr>
              <a:t> </a:t>
            </a:r>
            <a:r>
              <a:rPr kumimoji="0" lang="pt-BR" sz="3093" b="0" i="0" u="none" strike="noStrike" kern="0" cap="none" spc="0" normalizeH="0" baseline="0" noProof="0" err="1">
                <a:ln>
                  <a:noFill/>
                </a:ln>
                <a:solidFill>
                  <a:prstClr val="white"/>
                </a:solidFill>
                <a:effectLst/>
                <a:uLnTx/>
                <a:uFillTx/>
                <a:latin typeface="Arial Black" panose="020B0A04020102020204" pitchFamily="34" charset="0"/>
                <a:ea typeface="+mn-ea"/>
                <a:cs typeface="+mn-cs"/>
              </a:rPr>
              <a:t>Title</a:t>
            </a:r>
            <a:r>
              <a:rPr kumimoji="0" lang="pt-BR" sz="3093" b="0" i="0" u="none" strike="noStrike" kern="0" cap="none" spc="0" normalizeH="0" baseline="0" noProof="0">
                <a:ln>
                  <a:noFill/>
                </a:ln>
                <a:solidFill>
                  <a:prstClr val="white"/>
                </a:solidFill>
                <a:effectLst/>
                <a:uLnTx/>
                <a:uFillTx/>
                <a:latin typeface="Arial Black" panose="020B0A04020102020204" pitchFamily="34" charset="0"/>
                <a:ea typeface="+mn-ea"/>
                <a:cs typeface="+mn-cs"/>
              </a:rPr>
              <a:t> </a:t>
            </a:r>
            <a:r>
              <a:rPr kumimoji="0" lang="pt-BR" sz="3093" b="0" i="0" u="none" strike="noStrike" kern="0" cap="none" spc="0" normalizeH="0" baseline="0" noProof="0" err="1">
                <a:ln>
                  <a:noFill/>
                </a:ln>
                <a:solidFill>
                  <a:prstClr val="white"/>
                </a:solidFill>
                <a:effectLst/>
                <a:uLnTx/>
                <a:uFillTx/>
                <a:latin typeface="Arial Black" panose="020B0A04020102020204" pitchFamily="34" charset="0"/>
                <a:ea typeface="+mn-ea"/>
                <a:cs typeface="+mn-cs"/>
              </a:rPr>
              <a:t>Text</a:t>
            </a:r>
            <a:endParaRPr kumimoji="0" lang="pt-BR" sz="3093" b="0" i="0" u="none" strike="noStrike" kern="0" cap="none" spc="0" normalizeH="0" baseline="0" noProof="0">
              <a:ln>
                <a:noFill/>
              </a:ln>
              <a:solidFill>
                <a:prstClr val="white"/>
              </a:solidFill>
              <a:effectLst/>
              <a:uLnTx/>
              <a:uFillTx/>
              <a:latin typeface="Arial Black" panose="020B0A04020102020204" pitchFamily="34" charset="0"/>
              <a:ea typeface="+mn-ea"/>
              <a:cs typeface="+mn-cs"/>
            </a:endParaRPr>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381440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38139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739029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3670739" y="893982"/>
            <a:ext cx="6679794" cy="761375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5869" rtl="0" eaLnBrk="1" fontAlgn="auto" latinLnBrk="0" hangingPunct="1">
              <a:lnSpc>
                <a:spcPct val="100000"/>
              </a:lnSpc>
              <a:spcBef>
                <a:spcPts val="0"/>
              </a:spcBef>
              <a:spcAft>
                <a:spcPts val="0"/>
              </a:spcAft>
              <a:buClrTx/>
              <a:buSzTx/>
              <a:buFontTx/>
              <a:buNone/>
              <a:tabLst/>
              <a:defRPr/>
            </a:pPr>
            <a:endParaRPr kumimoji="0" lang="en-US" sz="819" b="0" i="0" u="none" strike="noStrike" kern="1200" cap="none" spc="0" normalizeH="0" baseline="0" noProof="0">
              <a:ln>
                <a:noFill/>
              </a:ln>
              <a:solidFill>
                <a:srgbClr val="FF0000"/>
              </a:solidFill>
              <a:effectLst/>
              <a:uLnTx/>
              <a:uFillTx/>
              <a:latin typeface="Arial" panose="020B0604020202020204"/>
              <a:ea typeface="+mn-ea"/>
              <a:cs typeface="+mn-cs"/>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293188" y="1960327"/>
            <a:ext cx="7917640" cy="1278201"/>
          </a:xfrm>
          <a:prstGeom prst="rect">
            <a:avLst/>
          </a:prstGeom>
        </p:spPr>
        <p:txBody>
          <a:bodyPr/>
          <a:lstStyle>
            <a:lvl1pPr>
              <a:defRPr sz="3093"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413396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297821" y="376882"/>
            <a:ext cx="5591088" cy="254143"/>
          </a:xfrm>
          <a:prstGeom prst="rect">
            <a:avLst/>
          </a:prstGeom>
        </p:spPr>
        <p:txBody>
          <a:bodyPr/>
          <a:lstStyle>
            <a:lvl1pPr marL="0" indent="0">
              <a:buFontTx/>
              <a:buNone/>
              <a:defRPr sz="1819"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44028" y="1173966"/>
            <a:ext cx="7917640" cy="2853328"/>
          </a:xfrm>
          <a:prstGeom prst="rect">
            <a:avLst/>
          </a:prstGeom>
        </p:spPr>
        <p:txBody>
          <a:bodyPr/>
          <a:lstStyle>
            <a:lvl1pPr marL="0" indent="0">
              <a:buFontTx/>
              <a:buNone/>
              <a:defRPr sz="819"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343695" y="4244912"/>
            <a:ext cx="1678638" cy="519312"/>
          </a:xfrm>
          <a:prstGeom prst="rect">
            <a:avLst/>
          </a:prstGeom>
        </p:spPr>
      </p:pic>
    </p:spTree>
    <p:extLst>
      <p:ext uri="{BB962C8B-B14F-4D97-AF65-F5344CB8AC3E}">
        <p14:creationId xmlns:p14="http://schemas.microsoft.com/office/powerpoint/2010/main" val="3431439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297821" y="376882"/>
            <a:ext cx="5591088" cy="254143"/>
          </a:xfrm>
          <a:prstGeom prst="rect">
            <a:avLst/>
          </a:prstGeom>
        </p:spPr>
        <p:txBody>
          <a:bodyPr/>
          <a:lstStyle>
            <a:lvl1pPr marL="0" indent="0">
              <a:buFontTx/>
              <a:buNone/>
              <a:defRPr sz="1819"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344028" y="1173966"/>
            <a:ext cx="7917640" cy="2853328"/>
          </a:xfrm>
          <a:prstGeom prst="rect">
            <a:avLst/>
          </a:prstGeom>
        </p:spPr>
        <p:txBody>
          <a:bodyPr/>
          <a:lstStyle>
            <a:lvl1pPr marL="0" indent="0">
              <a:buFontTx/>
              <a:buNone/>
              <a:defRPr sz="819"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0806" y="4409220"/>
            <a:ext cx="8374983" cy="519312"/>
          </a:xfrm>
          <a:prstGeom prst="rect">
            <a:avLst/>
          </a:prstGeom>
        </p:spPr>
      </p:pic>
    </p:spTree>
    <p:extLst>
      <p:ext uri="{BB962C8B-B14F-4D97-AF65-F5344CB8AC3E}">
        <p14:creationId xmlns:p14="http://schemas.microsoft.com/office/powerpoint/2010/main" val="32927416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298964" y="1954551"/>
            <a:ext cx="3649237" cy="1278201"/>
          </a:xfrm>
          <a:prstGeom prst="rect">
            <a:avLst/>
          </a:prstGeom>
        </p:spPr>
        <p:txBody>
          <a:bodyPr/>
          <a:lstStyle>
            <a:lvl1pPr>
              <a:defRPr sz="3093"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14352544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DF5C1-C26B-0D33-F57E-6400D8C7F3E4}"/>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1EFD7D0-32F6-DC79-DF0B-46B8BFAAD588}"/>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807C52D-1A93-3D17-340B-BA85881AC628}"/>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E3248762-BF32-0B63-BD61-F3D783CD2D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30F85E-5D9B-035A-7D56-331E110A8192}"/>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895502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7DB8F-4ABE-9169-14FF-72659CDF41C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ED9D043-BDF7-0079-DA6B-2B1A7D8379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BB6439-3333-69C4-07A0-46AEA3B175B0}"/>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E34713FB-414C-A3F6-8C70-7F673B8D22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0D588B-CEA3-466E-9FBB-358D9DA879A5}"/>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34690813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9A613-0251-2B12-C1C4-932C9DE3BA8D}"/>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90F0CB0-04D4-F910-FB5B-9930B4E2AB96}"/>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8611DE-727B-276E-08C1-52BAD75D9652}"/>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D64A6498-86BD-F5C6-D9F5-FC336E7A87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F47EB6-C6DD-6E08-E9BD-828583C0F821}"/>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23834088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F7F25-F641-CD67-4F6F-C84877F1F7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76C8CE-9C26-DF51-094A-F97A6C782DAD}"/>
              </a:ext>
            </a:extLst>
          </p:cNvPr>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A8CB9F2-AF47-FDAC-43BC-1EB8D8A2DDED}"/>
              </a:ext>
            </a:extLst>
          </p:cNvPr>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E19ED3-641E-3FAC-0BFB-D7D519786843}"/>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6" name="Footer Placeholder 5">
            <a:extLst>
              <a:ext uri="{FF2B5EF4-FFF2-40B4-BE49-F238E27FC236}">
                <a16:creationId xmlns:a16="http://schemas.microsoft.com/office/drawing/2014/main" id="{9BCCF23F-C837-B205-B0FE-475012D9BF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FBD854B-72C5-46EE-0BAD-E38552254B8D}"/>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3345794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3201F-306D-423C-CF21-91B4259CD04F}"/>
              </a:ext>
            </a:extLst>
          </p:cNvPr>
          <p:cNvSpPr>
            <a:spLocks noGrp="1"/>
          </p:cNvSpPr>
          <p:nvPr>
            <p:ph type="title"/>
          </p:nvPr>
        </p:nvSpPr>
        <p:spPr>
          <a:xfrm>
            <a:off x="630238" y="274638"/>
            <a:ext cx="7886700" cy="99377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EB82D7-588A-9150-F191-43E946891D0E}"/>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0DAF033-AFC4-D607-24A1-C61B6046EC01}"/>
              </a:ext>
            </a:extLst>
          </p:cNvPr>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DE7F4F-42F5-24EE-67D5-6A6EFF923A29}"/>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188482-8E47-29FC-D75D-EA1401DE7524}"/>
              </a:ext>
            </a:extLst>
          </p:cNvPr>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B245D91-AE91-9377-E91B-002024A0E1C5}"/>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8" name="Footer Placeholder 7">
            <a:extLst>
              <a:ext uri="{FF2B5EF4-FFF2-40B4-BE49-F238E27FC236}">
                <a16:creationId xmlns:a16="http://schemas.microsoft.com/office/drawing/2014/main" id="{3F268351-AA48-2818-1600-FE7259492EF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53AFD48-F072-88FE-8AAE-D0F3368B3203}"/>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3543968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EABA1-CC37-8988-C435-80A217DCD1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DFDB594-565F-5936-CA42-8F64F3241876}"/>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4" name="Footer Placeholder 3">
            <a:extLst>
              <a:ext uri="{FF2B5EF4-FFF2-40B4-BE49-F238E27FC236}">
                <a16:creationId xmlns:a16="http://schemas.microsoft.com/office/drawing/2014/main" id="{8791F22C-D17A-3A85-9CC5-4C23B515468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21B5C6F-289A-CBC2-B575-E30A4F840882}"/>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4228913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BCC76B-5981-0E7B-DBEE-53286FF07408}"/>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3" name="Footer Placeholder 2">
            <a:extLst>
              <a:ext uri="{FF2B5EF4-FFF2-40B4-BE49-F238E27FC236}">
                <a16:creationId xmlns:a16="http://schemas.microsoft.com/office/drawing/2014/main" id="{D921D5D8-9D10-44C6-CF96-67F999C051D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E053211-E6CC-6483-3FF5-56ADEB8CA3F0}"/>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2862394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A37F2-D525-C957-60B2-F3697963C57F}"/>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D20E2B-E2B8-1D86-46DC-BE8037867933}"/>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A53CCE2-B63F-3384-B809-D661AD5BF107}"/>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6F9E5E-C3CC-187A-958C-BD3E6F735F9C}"/>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6" name="Footer Placeholder 5">
            <a:extLst>
              <a:ext uri="{FF2B5EF4-FFF2-40B4-BE49-F238E27FC236}">
                <a16:creationId xmlns:a16="http://schemas.microsoft.com/office/drawing/2014/main" id="{DCC52470-BC5C-6AEA-DA4C-AEEBA3BC4B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5257B2-DD76-AA5A-B20D-D1FB4DDF583C}"/>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40652687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A9DDD-3D15-3674-AED7-C11E9D14D2AA}"/>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B9A0D91-C0E8-B8BF-EA2C-B66C5A31628D}"/>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615D4C-7B04-F02D-1B42-05C81C08F5E4}"/>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57F3A7-5567-801D-300C-3A8925D83D08}"/>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6" name="Footer Placeholder 5">
            <a:extLst>
              <a:ext uri="{FF2B5EF4-FFF2-40B4-BE49-F238E27FC236}">
                <a16:creationId xmlns:a16="http://schemas.microsoft.com/office/drawing/2014/main" id="{47E05B5F-CFA1-0FBE-6054-2329D2671F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04A465-4AD6-A1DE-C1DA-3C145161BEA4}"/>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17822525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47235-6DEC-9010-33B7-FD62F107410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714441-79DB-632A-24C1-9FA55A44F5C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20077B-4764-9291-8488-0BEC811E57AF}"/>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C00C5A75-04EC-9B10-0B7C-18F4B0B66A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0E6923-73FB-39B8-CE8D-DA33C26631EF}"/>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28210713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9501D-947C-4ED4-36AB-F335F1320BCB}"/>
              </a:ext>
            </a:extLst>
          </p:cNvPr>
          <p:cNvSpPr>
            <a:spLocks noGrp="1"/>
          </p:cNvSpPr>
          <p:nvPr>
            <p:ph type="title" orient="vert"/>
          </p:nvPr>
        </p:nvSpPr>
        <p:spPr>
          <a:xfrm>
            <a:off x="6543675" y="274638"/>
            <a:ext cx="1971675" cy="435768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B3D2943-A07C-D214-78BE-F25B5C43063A}"/>
              </a:ext>
            </a:extLst>
          </p:cNvPr>
          <p:cNvSpPr>
            <a:spLocks noGrp="1"/>
          </p:cNvSpPr>
          <p:nvPr>
            <p:ph type="body" orient="vert" idx="1"/>
          </p:nvPr>
        </p:nvSpPr>
        <p:spPr>
          <a:xfrm>
            <a:off x="628650" y="274638"/>
            <a:ext cx="5762625" cy="4357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0A728D-30F3-190D-86EB-2C1D28116032}"/>
              </a:ext>
            </a:extLst>
          </p:cNvPr>
          <p:cNvSpPr>
            <a:spLocks noGrp="1"/>
          </p:cNvSpPr>
          <p:nvPr>
            <p:ph type="dt" sz="half" idx="10"/>
          </p:nvPr>
        </p:nvSpPr>
        <p:spPr/>
        <p:txBody>
          <a:body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5A02080C-A41D-800F-D88E-2CA751605F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B58D7C-0B05-B938-65AA-B01AD4DDF06E}"/>
              </a:ext>
            </a:extLst>
          </p:cNvPr>
          <p:cNvSpPr>
            <a:spLocks noGrp="1"/>
          </p:cNvSpPr>
          <p:nvPr>
            <p:ph type="sldNum" sz="quarter" idx="12"/>
          </p:nvPr>
        </p:nvSpPr>
        <p:spPr/>
        <p:txBody>
          <a:bodyPr/>
          <a:lstStyle/>
          <a:p>
            <a:fld id="{6A0A392E-211A-4B17-A705-6CCE605CD55F}" type="slidenum">
              <a:rPr lang="en-GB" smtClean="0"/>
              <a:t>‹#›</a:t>
            </a:fld>
            <a:endParaRPr lang="en-GB"/>
          </a:p>
        </p:txBody>
      </p:sp>
    </p:spTree>
    <p:extLst>
      <p:ext uri="{BB962C8B-B14F-4D97-AF65-F5344CB8AC3E}">
        <p14:creationId xmlns:p14="http://schemas.microsoft.com/office/powerpoint/2010/main" val="3394662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ti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22.xml"/><Relationship Id="rId7"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9.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8.xml"/><Relationship Id="rId7"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12.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theme" Target="../theme/theme5.xml"/><Relationship Id="rId1" Type="http://schemas.openxmlformats.org/officeDocument/2006/relationships/slideLayout" Target="../slideLayouts/slideLayout34.xml"/><Relationship Id="rId5" Type="http://schemas.openxmlformats.org/officeDocument/2006/relationships/image" Target="../media/image9.png"/><Relationship Id="rId4" Type="http://schemas.openxmlformats.org/officeDocument/2006/relationships/image" Target="../media/image14.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6" name="509731276_FGSDigital.jpg" descr="509731276_FGSDigital.jpg"/>
          <p:cNvPicPr>
            <a:picLocks noChangeAspect="1"/>
          </p:cNvPicPr>
          <p:nvPr userDrawn="1"/>
        </p:nvPicPr>
        <p:blipFill>
          <a:blip r:embed="rId21">
            <a:duotone>
              <a:schemeClr val="bg2">
                <a:shade val="45000"/>
                <a:satMod val="135000"/>
              </a:schemeClr>
              <a:prstClr val="white"/>
            </a:duotone>
          </a:blip>
          <a:srcRect t="39677" b="46521"/>
          <a:stretch>
            <a:fillRect/>
          </a:stretch>
        </p:blipFill>
        <p:spPr>
          <a:xfrm>
            <a:off x="1" y="4507625"/>
            <a:ext cx="9144000" cy="632963"/>
          </a:xfrm>
          <a:prstGeom prst="rect">
            <a:avLst/>
          </a:prstGeom>
          <a:ln w="12700">
            <a:miter lim="400000"/>
          </a:ln>
        </p:spPr>
      </p:pic>
      <p:sp>
        <p:nvSpPr>
          <p:cNvPr id="5" name="Rectangle"/>
          <p:cNvSpPr/>
          <p:nvPr userDrawn="1"/>
        </p:nvSpPr>
        <p:spPr>
          <a:xfrm>
            <a:off x="0" y="4507625"/>
            <a:ext cx="9144000" cy="624342"/>
          </a:xfrm>
          <a:prstGeom prst="rect">
            <a:avLst/>
          </a:prstGeom>
          <a:solidFill>
            <a:schemeClr val="tx1">
              <a:alpha val="75352"/>
            </a:scheme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200"/>
          </a:p>
        </p:txBody>
      </p:sp>
      <p:pic>
        <p:nvPicPr>
          <p:cNvPr id="7" name="SBU Digital Services Polygons.jpg" descr="SBU Digital Services Polygons.jpg"/>
          <p:cNvPicPr>
            <a:picLocks noChangeAspect="1"/>
          </p:cNvPicPr>
          <p:nvPr userDrawn="1"/>
        </p:nvPicPr>
        <p:blipFill>
          <a:blip r:embed="rId22">
            <a:alphaModFix amt="15237"/>
          </a:blip>
          <a:srcRect t="16778" b="33748"/>
          <a:stretch>
            <a:fillRect/>
          </a:stretch>
        </p:blipFill>
        <p:spPr>
          <a:xfrm flipH="1">
            <a:off x="1" y="0"/>
            <a:ext cx="9172575" cy="4537919"/>
          </a:xfrm>
          <a:prstGeom prst="rect">
            <a:avLst/>
          </a:prstGeom>
          <a:ln w="12700">
            <a:miter lim="400000"/>
          </a:ln>
        </p:spPr>
      </p:pic>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3"/>
          <a:stretch>
            <a:fillRect/>
          </a:stretch>
        </p:blipFill>
        <p:spPr>
          <a:xfrm>
            <a:off x="7286018" y="4613756"/>
            <a:ext cx="1613773" cy="411970"/>
          </a:xfrm>
          <a:prstGeom prst="rect">
            <a:avLst/>
          </a:prstGeom>
          <a:ln w="12700">
            <a:miter lim="400000"/>
          </a:ln>
        </p:spPr>
      </p:pic>
      <p:pic>
        <p:nvPicPr>
          <p:cNvPr id="12" name="Picture 1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5244418" y="4631730"/>
            <a:ext cx="1797391" cy="435939"/>
          </a:xfrm>
          <a:prstGeom prst="rect">
            <a:avLst/>
          </a:prstGeom>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03"/>
            <a:ext cx="9144000" cy="5143617"/>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415869" rtl="0" eaLnBrk="1" fontAlgn="auto" latinLnBrk="0" hangingPunct="1">
              <a:lnSpc>
                <a:spcPct val="100000"/>
              </a:lnSpc>
              <a:spcBef>
                <a:spcPts val="0"/>
              </a:spcBef>
              <a:spcAft>
                <a:spcPts val="0"/>
              </a:spcAft>
              <a:buClrTx/>
              <a:buSzTx/>
              <a:buFontTx/>
              <a:buNone/>
              <a:tabLst/>
              <a:defRPr/>
            </a:pPr>
            <a:endParaRPr kumimoji="0" sz="819" b="0" i="0" u="none" strike="noStrike" kern="1200" cap="none" spc="0" normalizeH="0" baseline="0" noProof="0">
              <a:ln>
                <a:noFill/>
              </a:ln>
              <a:solidFill>
                <a:srgbClr val="1F355E"/>
              </a:solidFill>
              <a:effectLst/>
              <a:uLnTx/>
              <a:uFillTx/>
              <a:latin typeface="Arial" panose="020B0604020202020204"/>
              <a:ea typeface="+mn-ea"/>
              <a:cs typeface="+mn-cs"/>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6878355" y="341667"/>
            <a:ext cx="1921951" cy="489913"/>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330627" y="4244912"/>
            <a:ext cx="1678639" cy="519312"/>
          </a:xfrm>
          <a:prstGeom prst="rect">
            <a:avLst/>
          </a:prstGeom>
        </p:spPr>
      </p:pic>
    </p:spTree>
    <p:extLst>
      <p:ext uri="{BB962C8B-B14F-4D97-AF65-F5344CB8AC3E}">
        <p14:creationId xmlns:p14="http://schemas.microsoft.com/office/powerpoint/2010/main" val="4100639503"/>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Lst>
  <p:txStyles>
    <p:titleStyle>
      <a:lvl1pPr>
        <a:defRPr>
          <a:latin typeface="+mj-lt"/>
          <a:ea typeface="+mj-ea"/>
          <a:cs typeface="+mj-cs"/>
        </a:defRPr>
      </a:lvl1pPr>
    </p:titleStyle>
    <p:body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bodyStyle>
    <p:other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343695" y="4244912"/>
            <a:ext cx="1678638" cy="519312"/>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6834880" y="336441"/>
            <a:ext cx="1965426" cy="500995"/>
          </a:xfrm>
          <a:prstGeom prst="rect">
            <a:avLst/>
          </a:prstGeom>
        </p:spPr>
      </p:pic>
    </p:spTree>
    <p:extLst>
      <p:ext uri="{BB962C8B-B14F-4D97-AF65-F5344CB8AC3E}">
        <p14:creationId xmlns:p14="http://schemas.microsoft.com/office/powerpoint/2010/main" val="318218376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Lst>
  <p:txStyles>
    <p:titleStyle>
      <a:lvl1pPr>
        <a:defRPr>
          <a:latin typeface="+mj-lt"/>
          <a:ea typeface="+mj-ea"/>
          <a:cs typeface="+mj-cs"/>
        </a:defRPr>
      </a:lvl1pPr>
    </p:titleStyle>
    <p:body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bodyStyle>
    <p:other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8169274"/>
      </p:ext>
    </p:extLst>
  </p:cSld>
  <p:clrMap bg1="lt1" tx1="dk1" bg2="lt2" tx2="dk2" accent1="accent1" accent2="accent2" accent3="accent3" accent4="accent4" accent5="accent5" accent6="accent6" hlink="hlink" folHlink="folHlink"/>
  <p:sldLayoutIdLst>
    <p:sldLayoutId id="2147483738" r:id="rId1"/>
    <p:sldLayoutId id="2147483739" r:id="rId2"/>
  </p:sldLayoutIdLst>
  <p:txStyles>
    <p:titleStyle>
      <a:lvl1pPr algn="l" defTabSz="415869" rtl="0" eaLnBrk="1" latinLnBrk="0" hangingPunct="1">
        <a:lnSpc>
          <a:spcPct val="90000"/>
        </a:lnSpc>
        <a:spcBef>
          <a:spcPct val="0"/>
        </a:spcBef>
        <a:buNone/>
        <a:defRPr sz="2001" kern="1200">
          <a:solidFill>
            <a:schemeClr val="tx1"/>
          </a:solidFill>
          <a:latin typeface="+mj-lt"/>
          <a:ea typeface="+mj-ea"/>
          <a:cs typeface="+mj-cs"/>
        </a:defRPr>
      </a:lvl1pPr>
    </p:titleStyle>
    <p:bodyStyle>
      <a:lvl1pPr marL="103967" indent="-103967" algn="l" defTabSz="415869" rtl="0" eaLnBrk="1" latinLnBrk="0" hangingPunct="1">
        <a:lnSpc>
          <a:spcPct val="90000"/>
        </a:lnSpc>
        <a:spcBef>
          <a:spcPts val="455"/>
        </a:spcBef>
        <a:buFont typeface="Arial" panose="020B0604020202020204" pitchFamily="34" charset="0"/>
        <a:buChar char="•"/>
        <a:defRPr sz="1273" kern="1200">
          <a:solidFill>
            <a:schemeClr val="tx1"/>
          </a:solidFill>
          <a:latin typeface="+mn-lt"/>
          <a:ea typeface="+mn-ea"/>
          <a:cs typeface="+mn-cs"/>
        </a:defRPr>
      </a:lvl1pPr>
      <a:lvl2pPr marL="311902" indent="-103967" algn="l" defTabSz="415869" rtl="0" eaLnBrk="1" latinLnBrk="0" hangingPunct="1">
        <a:lnSpc>
          <a:spcPct val="90000"/>
        </a:lnSpc>
        <a:spcBef>
          <a:spcPts val="227"/>
        </a:spcBef>
        <a:buFont typeface="Arial" panose="020B0604020202020204" pitchFamily="34" charset="0"/>
        <a:buChar char="•"/>
        <a:defRPr sz="1092" kern="1200">
          <a:solidFill>
            <a:schemeClr val="tx1"/>
          </a:solidFill>
          <a:latin typeface="+mn-lt"/>
          <a:ea typeface="+mn-ea"/>
          <a:cs typeface="+mn-cs"/>
        </a:defRPr>
      </a:lvl2pPr>
      <a:lvl3pPr marL="519836" indent="-103967" algn="l" defTabSz="415869" rtl="0" eaLnBrk="1" latinLnBrk="0" hangingPunct="1">
        <a:lnSpc>
          <a:spcPct val="90000"/>
        </a:lnSpc>
        <a:spcBef>
          <a:spcPts val="227"/>
        </a:spcBef>
        <a:buFont typeface="Arial" panose="020B0604020202020204" pitchFamily="34" charset="0"/>
        <a:buChar char="•"/>
        <a:defRPr sz="910" kern="1200">
          <a:solidFill>
            <a:schemeClr val="tx1"/>
          </a:solidFill>
          <a:latin typeface="+mn-lt"/>
          <a:ea typeface="+mn-ea"/>
          <a:cs typeface="+mn-cs"/>
        </a:defRPr>
      </a:lvl3pPr>
      <a:lvl4pPr marL="727771"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4pPr>
      <a:lvl5pPr marL="935706"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5pPr>
      <a:lvl6pPr marL="1143640"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6pPr>
      <a:lvl7pPr marL="1351575"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7pPr>
      <a:lvl8pPr marL="1559509"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8pPr>
      <a:lvl9pPr marL="1767444" indent="-103967" algn="l" defTabSz="415869" rtl="0" eaLnBrk="1" latinLnBrk="0" hangingPunct="1">
        <a:lnSpc>
          <a:spcPct val="90000"/>
        </a:lnSpc>
        <a:spcBef>
          <a:spcPts val="227"/>
        </a:spcBef>
        <a:buFont typeface="Arial" panose="020B0604020202020204" pitchFamily="34" charset="0"/>
        <a:buChar char="•"/>
        <a:defRPr sz="819" kern="1200">
          <a:solidFill>
            <a:schemeClr val="tx1"/>
          </a:solidFill>
          <a:latin typeface="+mn-lt"/>
          <a:ea typeface="+mn-ea"/>
          <a:cs typeface="+mn-cs"/>
        </a:defRPr>
      </a:lvl9pPr>
    </p:bodyStyle>
    <p:otherStyle>
      <a:defPPr>
        <a:defRPr lang="pt-BR"/>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203"/>
            <a:ext cx="9144000" cy="5143617"/>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415869" rtl="0" eaLnBrk="1" fontAlgn="auto" latinLnBrk="0" hangingPunct="1">
              <a:lnSpc>
                <a:spcPct val="100000"/>
              </a:lnSpc>
              <a:spcBef>
                <a:spcPts val="0"/>
              </a:spcBef>
              <a:spcAft>
                <a:spcPts val="0"/>
              </a:spcAft>
              <a:buClrTx/>
              <a:buSzTx/>
              <a:buFontTx/>
              <a:buNone/>
              <a:tabLst/>
              <a:defRPr/>
            </a:pPr>
            <a:endParaRPr kumimoji="0" sz="819"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6878355" y="341667"/>
            <a:ext cx="1921951" cy="489913"/>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4902195" y="1845179"/>
            <a:ext cx="5065991" cy="413594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330627" y="4244912"/>
            <a:ext cx="1678639" cy="519312"/>
          </a:xfrm>
          <a:prstGeom prst="rect">
            <a:avLst/>
          </a:prstGeom>
        </p:spPr>
      </p:pic>
    </p:spTree>
    <p:extLst>
      <p:ext uri="{BB962C8B-B14F-4D97-AF65-F5344CB8AC3E}">
        <p14:creationId xmlns:p14="http://schemas.microsoft.com/office/powerpoint/2010/main" val="194079091"/>
      </p:ext>
    </p:extLst>
  </p:cSld>
  <p:clrMap bg1="lt1" tx1="dk1" bg2="lt2" tx2="dk2" accent1="accent1" accent2="accent2" accent3="accent3" accent4="accent4" accent5="accent5" accent6="accent6" hlink="hlink" folHlink="folHlink"/>
  <p:sldLayoutIdLst>
    <p:sldLayoutId id="2147483741" r:id="rId1"/>
  </p:sldLayoutIdLst>
  <p:txStyles>
    <p:titleStyle>
      <a:lvl1pPr>
        <a:defRPr>
          <a:latin typeface="+mj-lt"/>
          <a:ea typeface="+mj-ea"/>
          <a:cs typeface="+mj-cs"/>
        </a:defRPr>
      </a:lvl1pPr>
    </p:titleStyle>
    <p:body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bodyStyle>
    <p:otherStyle>
      <a:lvl1pPr marL="0">
        <a:defRPr>
          <a:latin typeface="+mn-lt"/>
          <a:ea typeface="+mn-ea"/>
          <a:cs typeface="+mn-cs"/>
        </a:defRPr>
      </a:lvl1pPr>
      <a:lvl2pPr marL="207955">
        <a:defRPr>
          <a:latin typeface="+mn-lt"/>
          <a:ea typeface="+mn-ea"/>
          <a:cs typeface="+mn-cs"/>
        </a:defRPr>
      </a:lvl2pPr>
      <a:lvl3pPr marL="415911">
        <a:defRPr>
          <a:latin typeface="+mn-lt"/>
          <a:ea typeface="+mn-ea"/>
          <a:cs typeface="+mn-cs"/>
        </a:defRPr>
      </a:lvl3pPr>
      <a:lvl4pPr marL="623866">
        <a:defRPr>
          <a:latin typeface="+mn-lt"/>
          <a:ea typeface="+mn-ea"/>
          <a:cs typeface="+mn-cs"/>
        </a:defRPr>
      </a:lvl4pPr>
      <a:lvl5pPr marL="831821">
        <a:defRPr>
          <a:latin typeface="+mn-lt"/>
          <a:ea typeface="+mn-ea"/>
          <a:cs typeface="+mn-cs"/>
        </a:defRPr>
      </a:lvl5pPr>
      <a:lvl6pPr marL="1039777">
        <a:defRPr>
          <a:latin typeface="+mn-lt"/>
          <a:ea typeface="+mn-ea"/>
          <a:cs typeface="+mn-cs"/>
        </a:defRPr>
      </a:lvl6pPr>
      <a:lvl7pPr marL="1247732">
        <a:defRPr>
          <a:latin typeface="+mn-lt"/>
          <a:ea typeface="+mn-ea"/>
          <a:cs typeface="+mn-cs"/>
        </a:defRPr>
      </a:lvl7pPr>
      <a:lvl8pPr marL="1455687">
        <a:defRPr>
          <a:latin typeface="+mn-lt"/>
          <a:ea typeface="+mn-ea"/>
          <a:cs typeface="+mn-cs"/>
        </a:defRPr>
      </a:lvl8pPr>
      <a:lvl9pPr marL="1663643">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DF5FA6-B763-CD4D-EA35-C84BB31850CE}"/>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357330-DFA3-72C6-3909-4675956AD08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3C5E62-5AC7-E225-EFBE-14FEFFEB29AB}"/>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B9F70AF3-21B9-4492-81DF-E0633A886D45}" type="datetimeFigureOut">
              <a:rPr lang="en-GB" smtClean="0"/>
              <a:t>30/04/2025</a:t>
            </a:fld>
            <a:endParaRPr lang="en-GB"/>
          </a:p>
        </p:txBody>
      </p:sp>
      <p:sp>
        <p:nvSpPr>
          <p:cNvPr id="5" name="Footer Placeholder 4">
            <a:extLst>
              <a:ext uri="{FF2B5EF4-FFF2-40B4-BE49-F238E27FC236}">
                <a16:creationId xmlns:a16="http://schemas.microsoft.com/office/drawing/2014/main" id="{E3597B5D-92D3-F30F-BD58-5EDA3F13059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FCCD954-9EE2-F48A-AB58-B773298B4F9B}"/>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6A0A392E-211A-4B17-A705-6CCE605CD55F}" type="slidenum">
              <a:rPr lang="en-GB" smtClean="0"/>
              <a:t>‹#›</a:t>
            </a:fld>
            <a:endParaRPr lang="en-GB"/>
          </a:p>
        </p:txBody>
      </p:sp>
    </p:spTree>
    <p:extLst>
      <p:ext uri="{BB962C8B-B14F-4D97-AF65-F5344CB8AC3E}">
        <p14:creationId xmlns:p14="http://schemas.microsoft.com/office/powerpoint/2010/main" val="3395583126"/>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hyperlink" Target="https://hbr.org/2022/06/4-common-reasons-strategies-fail" TargetMode="Externa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736D96-22D9-4155-A03E-62EAAB633FE3}"/>
              </a:ext>
            </a:extLst>
          </p:cNvPr>
          <p:cNvSpPr>
            <a:spLocks noGrp="1"/>
          </p:cNvSpPr>
          <p:nvPr>
            <p:ph type="body" sz="quarter" idx="10"/>
          </p:nvPr>
        </p:nvSpPr>
        <p:spPr>
          <a:xfrm>
            <a:off x="293188" y="2052475"/>
            <a:ext cx="7917640" cy="1278201"/>
          </a:xfrm>
        </p:spPr>
        <p:txBody>
          <a:bodyPr>
            <a:normAutofit/>
          </a:bodyPr>
          <a:lstStyle/>
          <a:p>
            <a:pPr>
              <a:spcBef>
                <a:spcPts val="600"/>
              </a:spcBef>
            </a:pPr>
            <a:r>
              <a:rPr lang="en-GB" sz="1800"/>
              <a:t>Setting out the critical next steps to promote the success of the Swansea Bay University Health Board Digital Strategy</a:t>
            </a:r>
          </a:p>
          <a:p>
            <a:pPr>
              <a:spcBef>
                <a:spcPts val="600"/>
              </a:spcBef>
            </a:pPr>
            <a:r>
              <a:rPr lang="en-GB" sz="1200"/>
              <a:t>February 2024</a:t>
            </a:r>
          </a:p>
        </p:txBody>
      </p:sp>
      <p:sp>
        <p:nvSpPr>
          <p:cNvPr id="2" name="Title 1">
            <a:extLst>
              <a:ext uri="{FF2B5EF4-FFF2-40B4-BE49-F238E27FC236}">
                <a16:creationId xmlns:a16="http://schemas.microsoft.com/office/drawing/2014/main" id="{7C944217-F850-4244-A5A8-B06EAE72AA56}"/>
              </a:ext>
            </a:extLst>
          </p:cNvPr>
          <p:cNvSpPr>
            <a:spLocks noGrp="1"/>
          </p:cNvSpPr>
          <p:nvPr>
            <p:ph type="title" idx="4294967295"/>
          </p:nvPr>
        </p:nvSpPr>
        <p:spPr>
          <a:xfrm>
            <a:off x="293188" y="1456351"/>
            <a:ext cx="7886700" cy="429156"/>
          </a:xfrm>
          <a:prstGeom prst="rect">
            <a:avLst/>
          </a:prstGeom>
        </p:spPr>
        <p:txBody>
          <a:bodyPr>
            <a:noAutofit/>
          </a:bodyPr>
          <a:lstStyle/>
          <a:p>
            <a:r>
              <a:rPr lang="en-US" sz="2000">
                <a:solidFill>
                  <a:schemeClr val="bg1"/>
                </a:solidFill>
              </a:rPr>
              <a:t>The SBUHB Digital Strategy </a:t>
            </a:r>
            <a:r>
              <a:rPr lang="en-US" sz="2000" err="1">
                <a:solidFill>
                  <a:schemeClr val="bg1"/>
                </a:solidFill>
              </a:rPr>
              <a:t>Mobilisation</a:t>
            </a:r>
            <a:r>
              <a:rPr lang="en-US" sz="2000">
                <a:solidFill>
                  <a:schemeClr val="bg1"/>
                </a:solidFill>
              </a:rPr>
              <a:t> Plan: 2025-26</a:t>
            </a:r>
            <a:endParaRPr lang="en-GB" sz="2000">
              <a:solidFill>
                <a:schemeClr val="bg1"/>
              </a:solidFill>
            </a:endParaRPr>
          </a:p>
        </p:txBody>
      </p:sp>
    </p:spTree>
    <p:extLst>
      <p:ext uri="{BB962C8B-B14F-4D97-AF65-F5344CB8AC3E}">
        <p14:creationId xmlns:p14="http://schemas.microsoft.com/office/powerpoint/2010/main" val="2681142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70E9131-021A-7DDA-B2FB-6E05651609C6}"/>
              </a:ext>
            </a:extLst>
          </p:cNvPr>
          <p:cNvGraphicFramePr>
            <a:graphicFrameLocks noGrp="1"/>
          </p:cNvGraphicFramePr>
          <p:nvPr>
            <p:extLst>
              <p:ext uri="{D42A27DB-BD31-4B8C-83A1-F6EECF244321}">
                <p14:modId xmlns:p14="http://schemas.microsoft.com/office/powerpoint/2010/main" val="1730943796"/>
              </p:ext>
            </p:extLst>
          </p:nvPr>
        </p:nvGraphicFramePr>
        <p:xfrm>
          <a:off x="147179" y="934307"/>
          <a:ext cx="8201642" cy="4114800"/>
        </p:xfrm>
        <a:graphic>
          <a:graphicData uri="http://schemas.openxmlformats.org/drawingml/2006/table">
            <a:tbl>
              <a:tblPr firstRow="1" bandRow="1"/>
              <a:tblGrid>
                <a:gridCol w="900000">
                  <a:extLst>
                    <a:ext uri="{9D8B030D-6E8A-4147-A177-3AD203B41FA5}">
                      <a16:colId xmlns:a16="http://schemas.microsoft.com/office/drawing/2014/main" val="947549216"/>
                    </a:ext>
                  </a:extLst>
                </a:gridCol>
                <a:gridCol w="4565642">
                  <a:extLst>
                    <a:ext uri="{9D8B030D-6E8A-4147-A177-3AD203B41FA5}">
                      <a16:colId xmlns:a16="http://schemas.microsoft.com/office/drawing/2014/main" val="1896197004"/>
                    </a:ext>
                  </a:extLst>
                </a:gridCol>
                <a:gridCol w="2736000">
                  <a:extLst>
                    <a:ext uri="{9D8B030D-6E8A-4147-A177-3AD203B41FA5}">
                      <a16:colId xmlns:a16="http://schemas.microsoft.com/office/drawing/2014/main" val="2416060263"/>
                    </a:ext>
                  </a:extLst>
                </a:gridCol>
              </a:tblGrid>
              <a:tr h="139644">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dirty="0"/>
                        <a:t>Activity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E7F07"/>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Description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E7F07"/>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Process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EE7F07"/>
                    </a:solidFill>
                  </a:tcPr>
                </a:tc>
                <a:extLst>
                  <a:ext uri="{0D108BD9-81ED-4DB2-BD59-A6C34878D82A}">
                    <a16:rowId xmlns:a16="http://schemas.microsoft.com/office/drawing/2014/main" val="2530737807"/>
                  </a:ext>
                </a:extLst>
              </a:tr>
              <a:tr h="458829">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Map digital workload</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Mapping out the full range of digital and data projects, programmes, services and capabilities currently being carried out and supported across SBUHB, including those supported by the Digital Services team, but also other organisation-wide digital activities. Understanding the level of resource attached to each area of work and the intended outcomes and impact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In partnership with digital services leads, complete a mapping of the entire workload</a:t>
                      </a:r>
                    </a:p>
                    <a:p>
                      <a:pPr marL="171450" indent="-171450" algn="l">
                        <a:buFont typeface="Arial" panose="020B0604020202020204" pitchFamily="34" charset="0"/>
                        <a:buChar char="•"/>
                      </a:pPr>
                      <a:r>
                        <a:rPr lang="en-GB" sz="800"/>
                        <a:t>Assess the resource allocation of workload components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extLst>
                  <a:ext uri="{0D108BD9-81ED-4DB2-BD59-A6C34878D82A}">
                    <a16:rowId xmlns:a16="http://schemas.microsoft.com/office/drawing/2014/main" val="267807547"/>
                  </a:ext>
                </a:extLst>
              </a:tr>
              <a:tr h="538626">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0" marR="0" lvl="0" indent="0" algn="ctr" eaLnBrk="1" fontAlgn="auto" latinLnBrk="0" hangingPunct="1">
                        <a:lnSpc>
                          <a:spcPct val="100000"/>
                        </a:lnSpc>
                        <a:spcBef>
                          <a:spcPts val="0"/>
                        </a:spcBef>
                        <a:spcAft>
                          <a:spcPts val="0"/>
                        </a:spcAft>
                        <a:buClrTx/>
                        <a:buSzTx/>
                        <a:buFontTx/>
                        <a:buNone/>
                      </a:pPr>
                      <a:r>
                        <a:rPr lang="en-GB" sz="800" b="1"/>
                        <a:t>Develop prioritisation framework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Develop a set of criteria by which to judge whether a piece of work is sufficiently aligned to the future vision, or sufficiently critical to BAU that it justifies continued or new resource being given to it.</a:t>
                      </a:r>
                    </a:p>
                    <a:p>
                      <a:pPr marL="171450" indent="-171450" algn="l">
                        <a:buFont typeface="Arial" panose="020B0604020202020204" pitchFamily="34" charset="0"/>
                        <a:buChar char="•"/>
                      </a:pPr>
                      <a:r>
                        <a:rPr lang="en-GB" sz="800"/>
                        <a:t>Judging an area of work against the criteria needs to be straightforward with little room for ambiguity or disagreement about the performance of an area against the framework </a:t>
                      </a:r>
                    </a:p>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a:t>This will enable consistency of application and is likely to improve adoption, while acknowledging that as technology advances there will be some technology that we inevitably need to support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Development of the criteria, led by the Digital Services team with input from wider SDG and programme stakeholders </a:t>
                      </a:r>
                    </a:p>
                    <a:p>
                      <a:pPr marL="171450" indent="-171450" algn="l">
                        <a:buFont typeface="Arial" panose="020B0604020202020204" pitchFamily="34" charset="0"/>
                        <a:buChar char="•"/>
                      </a:pPr>
                      <a:r>
                        <a:rPr lang="en-GB" sz="800"/>
                        <a:t>Iteration of the framework soliciting feedback from across the organisation </a:t>
                      </a:r>
                    </a:p>
                    <a:p>
                      <a:pPr marL="171450" indent="-171450" algn="l">
                        <a:buFont typeface="Arial" panose="020B0604020202020204" pitchFamily="34" charset="0"/>
                        <a:buChar char="•"/>
                      </a:pPr>
                      <a:r>
                        <a:rPr lang="en-GB" sz="800"/>
                        <a:t>Sharing of the final framework through formal governance channels to assure the process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764158956"/>
                  </a:ext>
                </a:extLst>
              </a:tr>
              <a:tr h="857811">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Test and prioritise current workload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a:t>Start to apply the prioritisation framework developed to assess the appropriateness of each current project in relation to the Digital Strategy future vision. Evaluating each project against the prioritisation framework allows the Digital Services team to begin to identify which projects build towards the future vision, and which should be stood-down. This will help to identify opportunities for SBUHB to release capacity which can then be redirect for other solutions contribute more directly towards the Digital Strategy Vision</a:t>
                      </a:r>
                    </a:p>
                    <a:p>
                      <a:pPr marL="171450" indent="-171450" algn="l">
                        <a:buFont typeface="Arial" panose="020B0604020202020204" pitchFamily="34" charset="0"/>
                        <a:buChar char="•"/>
                      </a:pPr>
                      <a:r>
                        <a:rPr lang="en-GB" sz="800"/>
                        <a:t>We need to establish our appetite for risk – halting projects and maintaining legacy solutions both entail a level of risk. Establishing our risk appetite enables consistent decision making and clear communication with the organisation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t>For each project identified in the initial mapping exercise, assess it against the prioritisation workload </a:t>
                      </a:r>
                    </a:p>
                    <a:p>
                      <a:pPr marL="171450" indent="-171450" algn="l">
                        <a:buFont typeface="Arial"/>
                        <a:buChar char="•"/>
                      </a:pPr>
                      <a:r>
                        <a:rPr lang="en-GB" sz="800"/>
                        <a:t>Use this to develop a score-card by which to identify projects that should be considered for stand-down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extLst>
                  <a:ext uri="{0D108BD9-81ED-4DB2-BD59-A6C34878D82A}">
                    <a16:rowId xmlns:a16="http://schemas.microsoft.com/office/drawing/2014/main" val="2813318222"/>
                  </a:ext>
                </a:extLst>
              </a:tr>
              <a:tr h="618422">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Begin rationalisation and consolidation</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t>Reviewing low scoring projects identified through the framework against available resources - these projects contribute less directly to the delivery of the future vision and SBUHB should consider discontinuing them </a:t>
                      </a:r>
                    </a:p>
                    <a:p>
                      <a:pPr marL="171450" indent="-171450" algn="l">
                        <a:buFont typeface="Arial"/>
                        <a:buChar char="•"/>
                      </a:pPr>
                      <a:r>
                        <a:rPr lang="en-GB" sz="800"/>
                        <a:t>Any programmes which are stood down require a robust plan to ensure minimal disruption to services and clear communication with colleagues to manage expectations. As part of this, anticipating that stand-down projects will also require resources in the short-term</a:t>
                      </a:r>
                    </a:p>
                    <a:p>
                      <a:pPr marL="171450" indent="-171450" algn="l">
                        <a:buFont typeface="Arial"/>
                        <a:buChar char="•"/>
                      </a:pPr>
                      <a:r>
                        <a:rPr lang="en-GB" sz="800"/>
                        <a:t>Reallocating resources effectively to maximise the success of priority programmes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marR="0" lvl="0" indent="-171450" algn="l" defTabSz="309563" eaLnBrk="1" fontAlgn="auto" latinLnBrk="0" hangingPunct="1">
                        <a:lnSpc>
                          <a:spcPct val="100000"/>
                        </a:lnSpc>
                        <a:spcBef>
                          <a:spcPts val="0"/>
                        </a:spcBef>
                        <a:spcAft>
                          <a:spcPts val="0"/>
                        </a:spcAft>
                        <a:buClrTx/>
                        <a:buSzTx/>
                        <a:buFont typeface="Arial"/>
                        <a:buChar char="•"/>
                        <a:tabLst/>
                        <a:defRPr/>
                      </a:pPr>
                      <a:r>
                        <a:rPr lang="en-GB" sz="800" dirty="0"/>
                        <a:t>Assess the low-scoring projects against the available delivery resource to make a formal decision on the projects that will be stood-down to free up capacity </a:t>
                      </a:r>
                    </a:p>
                    <a:p>
                      <a:pPr marL="171450" marR="0" lvl="0" indent="-171450" algn="l" defTabSz="309563" eaLnBrk="1" fontAlgn="auto" latinLnBrk="0" hangingPunct="1">
                        <a:lnSpc>
                          <a:spcPct val="100000"/>
                        </a:lnSpc>
                        <a:spcBef>
                          <a:spcPts val="0"/>
                        </a:spcBef>
                        <a:spcAft>
                          <a:spcPts val="0"/>
                        </a:spcAft>
                        <a:buClrTx/>
                        <a:buSzTx/>
                        <a:buFont typeface="Arial"/>
                        <a:buChar char="•"/>
                        <a:tabLst/>
                        <a:defRPr/>
                      </a:pPr>
                      <a:r>
                        <a:rPr lang="en-GB" sz="800" dirty="0"/>
                        <a:t>Make a plan for each of the identified projects and communicate expectations </a:t>
                      </a:r>
                    </a:p>
                    <a:p>
                      <a:pPr marL="171450" marR="0" lvl="0" indent="-171450" algn="l" defTabSz="309563" eaLnBrk="1" fontAlgn="auto" latinLnBrk="0" hangingPunct="1">
                        <a:lnSpc>
                          <a:spcPct val="100000"/>
                        </a:lnSpc>
                        <a:spcBef>
                          <a:spcPts val="0"/>
                        </a:spcBef>
                        <a:spcAft>
                          <a:spcPts val="0"/>
                        </a:spcAft>
                        <a:buClrTx/>
                        <a:buSzTx/>
                        <a:buFont typeface="Arial"/>
                        <a:buChar char="•"/>
                        <a:tabLst/>
                        <a:defRPr/>
                      </a:pPr>
                      <a:r>
                        <a:rPr lang="en-GB" sz="800" dirty="0"/>
                        <a:t>Ensure efficient reallocation of resource with support from relevant teams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430967615"/>
                  </a:ext>
                </a:extLst>
              </a:tr>
            </a:tbl>
          </a:graphicData>
        </a:graphic>
      </p:graphicFrame>
      <p:sp>
        <p:nvSpPr>
          <p:cNvPr id="6" name="Title 1">
            <a:extLst>
              <a:ext uri="{FF2B5EF4-FFF2-40B4-BE49-F238E27FC236}">
                <a16:creationId xmlns:a16="http://schemas.microsoft.com/office/drawing/2014/main" id="{2171312A-3104-3E58-142C-0CE3963E4511}"/>
              </a:ext>
            </a:extLst>
          </p:cNvPr>
          <p:cNvSpPr txBox="1">
            <a:spLocks/>
          </p:cNvSpPr>
          <p:nvPr/>
        </p:nvSpPr>
        <p:spPr>
          <a:xfrm>
            <a:off x="1896196" y="0"/>
            <a:ext cx="7104929" cy="519113"/>
          </a:xfrm>
          <a:prstGeom prst="rect">
            <a:avLst/>
          </a:prstGeom>
        </p:spPr>
        <p:txBody>
          <a:bodyPr vert="horz" lIns="91440" tIns="45720" rIns="91440" bIns="45720" rtlCol="0" anchor="ctr">
            <a:noAutofit/>
          </a:bodyPr>
          <a:lst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
                <a:srgbClr val="5E707D"/>
              </a:buClr>
              <a:buSzTx/>
              <a:buFontTx/>
              <a:buNone/>
              <a:tabLst/>
              <a:defRPr/>
            </a:pPr>
            <a:r>
              <a:rPr kumimoji="0" lang="en-GB" sz="1400" b="0" i="0" u="none" strike="noStrike" kern="0" cap="none" spc="0" normalizeH="0" baseline="0" noProof="0">
                <a:ln>
                  <a:noFill/>
                </a:ln>
                <a:solidFill>
                  <a:sysClr val="windowText" lastClr="000000"/>
                </a:solidFill>
                <a:effectLst/>
                <a:uLnTx/>
                <a:uFillTx/>
                <a:latin typeface="Gill Sans MT" panose="020B0502020104020203" pitchFamily="34" charset="0"/>
                <a:sym typeface="Helvetica Neue Medium"/>
              </a:rPr>
              <a:t>Completing a mapping of SBUHB digital systems, services and programmes - consolidating directorate activity by testing and prioritising against the strategic vision </a:t>
            </a:r>
          </a:p>
        </p:txBody>
      </p:sp>
      <p:sp>
        <p:nvSpPr>
          <p:cNvPr id="10" name="Pentagon 6">
            <a:extLst>
              <a:ext uri="{FF2B5EF4-FFF2-40B4-BE49-F238E27FC236}">
                <a16:creationId xmlns:a16="http://schemas.microsoft.com/office/drawing/2014/main" id="{BF9EEA1E-56D2-BC27-880A-6EBD9069388A}"/>
              </a:ext>
            </a:extLst>
          </p:cNvPr>
          <p:cNvSpPr/>
          <p:nvPr/>
        </p:nvSpPr>
        <p:spPr bwMode="auto">
          <a:xfrm>
            <a:off x="0" y="-9764"/>
            <a:ext cx="1911616" cy="475034"/>
          </a:xfrm>
          <a:prstGeom prst="homePlate">
            <a:avLst>
              <a:gd name="adj" fmla="val 42886"/>
            </a:avLst>
          </a:prstGeom>
          <a:solidFill>
            <a:srgbClr val="EE7F07"/>
          </a:solidFill>
          <a:ln w="19050" cap="flat" cmpd="sng" algn="ctr">
            <a:noFill/>
            <a:prstDash val="solid"/>
            <a:round/>
            <a:headEnd type="none" w="med" len="med"/>
            <a:tailEnd type="none" w="med" len="med"/>
          </a:ln>
          <a:effectLst/>
        </p:spPr>
        <p:txBody>
          <a:bodyPr vert="horz" wrap="none" lIns="324000" tIns="32231" rIns="61981" bIns="32231" numCol="1" rtlCol="0" anchor="t" anchorCtr="0" compatLnSpc="1">
            <a:prstTxWarp prst="textNoShape">
              <a:avLst/>
            </a:prstTxWarp>
          </a:bodyPr>
          <a:lstStyle/>
          <a:p>
            <a:pPr marL="0" marR="0" lvl="0" indent="0" algn="l" defTabSz="685713" eaLnBrk="1" fontAlgn="auto" latinLnBrk="0" hangingPunct="1">
              <a:lnSpc>
                <a:spcPct val="100000"/>
              </a:lnSpc>
              <a:spcBef>
                <a:spcPts val="0"/>
              </a:spcBef>
              <a:spcAft>
                <a:spcPts val="0"/>
              </a:spcAft>
              <a:buClr>
                <a:srgbClr val="293947"/>
              </a:buClr>
              <a:buSzTx/>
              <a:buFontTx/>
              <a:buNone/>
              <a:tabLst/>
              <a:defRPr/>
            </a:pPr>
            <a:r>
              <a:rPr kumimoji="0" lang="en-US" sz="1400" i="0" u="none" strike="noStrike" kern="0" cap="none" spc="0" normalizeH="0" baseline="0" noProof="0">
                <a:ln>
                  <a:noFill/>
                </a:ln>
                <a:solidFill>
                  <a:srgbClr val="FFFFFF"/>
                </a:solidFill>
                <a:effectLst/>
                <a:uLnTx/>
                <a:uFillTx/>
              </a:rPr>
              <a:t>Mapping</a:t>
            </a:r>
          </a:p>
        </p:txBody>
      </p:sp>
      <p:sp>
        <p:nvSpPr>
          <p:cNvPr id="11" name="Rectangle 10">
            <a:extLst>
              <a:ext uri="{FF2B5EF4-FFF2-40B4-BE49-F238E27FC236}">
                <a16:creationId xmlns:a16="http://schemas.microsoft.com/office/drawing/2014/main" id="{B356B827-9013-74EB-82EA-147E412C865D}"/>
              </a:ext>
            </a:extLst>
          </p:cNvPr>
          <p:cNvSpPr/>
          <p:nvPr/>
        </p:nvSpPr>
        <p:spPr bwMode="auto">
          <a:xfrm>
            <a:off x="-60498" y="24384"/>
            <a:ext cx="378000" cy="378000"/>
          </a:xfrm>
          <a:prstGeom prst="rect">
            <a:avLst/>
          </a:prstGeom>
          <a:noFill/>
          <a:ln w="19050" cap="flat" cmpd="sng" algn="ctr">
            <a:noFill/>
            <a:prstDash val="solid"/>
            <a:round/>
            <a:headEnd type="none" w="med" len="med"/>
            <a:tailEnd type="none" w="med" len="med"/>
          </a:ln>
          <a:effectLst/>
        </p:spPr>
        <p:txBody>
          <a:bodyPr vert="horz" wrap="none" lIns="67491" tIns="35096" rIns="67491" bIns="35096" numCol="1" rtlCol="0" anchor="ctr" anchorCtr="0" compatLnSpc="1">
            <a:prstTxWarp prst="textNoShape">
              <a:avLst/>
            </a:prstTxWarp>
          </a:bodyPr>
          <a:lstStyle/>
          <a:p>
            <a:pPr marL="0" marR="0" lvl="0" indent="0" defTabSz="685713" eaLnBrk="1" fontAlgn="auto" latinLnBrk="0" hangingPunct="1">
              <a:lnSpc>
                <a:spcPct val="100000"/>
              </a:lnSpc>
              <a:spcBef>
                <a:spcPts val="0"/>
              </a:spcBef>
              <a:spcAft>
                <a:spcPts val="0"/>
              </a:spcAft>
              <a:buClr>
                <a:srgbClr val="293947"/>
              </a:buClr>
              <a:buSzTx/>
              <a:buFontTx/>
              <a:buNone/>
              <a:tabLst/>
              <a:defRPr/>
            </a:pPr>
            <a:r>
              <a:rPr kumimoji="0" lang="en-US" sz="3300" i="0" u="none" strike="noStrike" kern="0" cap="none" spc="0" normalizeH="0" baseline="0" noProof="0">
                <a:ln>
                  <a:noFill/>
                </a:ln>
                <a:solidFill>
                  <a:srgbClr val="FFFFFF"/>
                </a:solidFill>
                <a:effectLst/>
                <a:uLnTx/>
                <a:uFillTx/>
              </a:rPr>
              <a:t>2</a:t>
            </a:r>
          </a:p>
        </p:txBody>
      </p:sp>
      <p:sp>
        <p:nvSpPr>
          <p:cNvPr id="12" name="TextBox 11">
            <a:extLst>
              <a:ext uri="{FF2B5EF4-FFF2-40B4-BE49-F238E27FC236}">
                <a16:creationId xmlns:a16="http://schemas.microsoft.com/office/drawing/2014/main" id="{6559460F-4628-C5D8-7C81-07D8338B6D60}"/>
              </a:ext>
            </a:extLst>
          </p:cNvPr>
          <p:cNvSpPr txBox="1"/>
          <p:nvPr/>
        </p:nvSpPr>
        <p:spPr>
          <a:xfrm>
            <a:off x="317370" y="244194"/>
            <a:ext cx="1384043" cy="250996"/>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800" b="0" i="0" u="none" strike="noStrike" kern="0" cap="none" spc="0" normalizeH="0" baseline="0" noProof="0">
                <a:ln>
                  <a:noFill/>
                </a:ln>
                <a:solidFill>
                  <a:srgbClr val="FFFFFF"/>
                </a:solidFill>
                <a:effectLst/>
                <a:uLnTx/>
                <a:uFillTx/>
              </a:rPr>
              <a:t>Every project with purpose</a:t>
            </a:r>
          </a:p>
        </p:txBody>
      </p:sp>
      <p:sp>
        <p:nvSpPr>
          <p:cNvPr id="13" name="Rectangle 12">
            <a:extLst>
              <a:ext uri="{FF2B5EF4-FFF2-40B4-BE49-F238E27FC236}">
                <a16:creationId xmlns:a16="http://schemas.microsoft.com/office/drawing/2014/main" id="{2DDACBA6-FD60-284A-09AA-7ADB35F1581D}"/>
              </a:ext>
            </a:extLst>
          </p:cNvPr>
          <p:cNvSpPr/>
          <p:nvPr/>
        </p:nvSpPr>
        <p:spPr>
          <a:xfrm>
            <a:off x="142875" y="476696"/>
            <a:ext cx="8849641" cy="4451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Without a comprehensive understanding of the current landscape, we risk duplicating efforts and wasting valuable time and resources. Aligning current digital activities with our strategic vision is imperative to ensure that all our energy is directed towards building the future vision for our organisation. By prioritising and consolidating efforts now, we can streamline operations, minimise </a:t>
            </a:r>
            <a:r>
              <a:rPr lang="en-GB" sz="800" b="0" dirty="0">
                <a:solidFill>
                  <a:schemeClr val="tx1"/>
                </a:solidFill>
                <a:latin typeface="Helvetica Neue Medium"/>
                <a:ea typeface="+mn-ea"/>
                <a:cs typeface="+mn-cs"/>
                <a:sym typeface="Helvetica Neue Medium"/>
              </a:rPr>
              <a:t>time spent on less valuable </a:t>
            </a: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activities, and focus our resources on initiatives that drive us closer to our strategic goals. </a:t>
            </a:r>
          </a:p>
        </p:txBody>
      </p:sp>
    </p:spTree>
    <p:extLst>
      <p:ext uri="{BB962C8B-B14F-4D97-AF65-F5344CB8AC3E}">
        <p14:creationId xmlns:p14="http://schemas.microsoft.com/office/powerpoint/2010/main" val="3037152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D59D97-976D-B7BF-155C-220CFA0B813C}"/>
              </a:ext>
            </a:extLst>
          </p:cNvPr>
          <p:cNvSpPr txBox="1">
            <a:spLocks/>
          </p:cNvSpPr>
          <p:nvPr/>
        </p:nvSpPr>
        <p:spPr>
          <a:xfrm>
            <a:off x="1896196" y="0"/>
            <a:ext cx="7104929" cy="519113"/>
          </a:xfrm>
          <a:prstGeom prst="rect">
            <a:avLst/>
          </a:prstGeom>
        </p:spPr>
        <p:txBody>
          <a:bodyPr vert="horz" lIns="91440" tIns="45720" rIns="91440" bIns="45720" rtlCol="0" anchor="ctr">
            <a:noAutofit/>
          </a:bodyPr>
          <a:lst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
                <a:srgbClr val="5E707D"/>
              </a:buClr>
              <a:buSzTx/>
              <a:buFontTx/>
              <a:buNone/>
              <a:tabLst/>
              <a:defRPr/>
            </a:pPr>
            <a:r>
              <a:rPr kumimoji="0" lang="en-GB" sz="1400" b="0" i="0" u="none" strike="noStrike" kern="0" cap="none" spc="0" normalizeH="0" baseline="0" noProof="0">
                <a:ln>
                  <a:noFill/>
                </a:ln>
                <a:solidFill>
                  <a:prstClr val="black"/>
                </a:solidFill>
                <a:effectLst/>
                <a:uLnTx/>
                <a:uFillTx/>
                <a:latin typeface="Gill Sans MT" panose="020B0502020104020203" pitchFamily="34" charset="0"/>
                <a:sym typeface="Helvetica Neue Medium"/>
              </a:rPr>
              <a:t>Designing an optimised delivery vehicle to undertake the work required to realise the SBUHB digital strategy focussing initially on the ambitions of the 3-year Roadmap</a:t>
            </a:r>
          </a:p>
        </p:txBody>
      </p:sp>
      <p:sp>
        <p:nvSpPr>
          <p:cNvPr id="9" name="Pentagon 6">
            <a:extLst>
              <a:ext uri="{FF2B5EF4-FFF2-40B4-BE49-F238E27FC236}">
                <a16:creationId xmlns:a16="http://schemas.microsoft.com/office/drawing/2014/main" id="{868CF1A5-428D-2822-4D13-9CE7D13CE4AC}"/>
              </a:ext>
            </a:extLst>
          </p:cNvPr>
          <p:cNvSpPr/>
          <p:nvPr/>
        </p:nvSpPr>
        <p:spPr bwMode="auto">
          <a:xfrm>
            <a:off x="0" y="0"/>
            <a:ext cx="1911616" cy="475034"/>
          </a:xfrm>
          <a:prstGeom prst="homePlate">
            <a:avLst>
              <a:gd name="adj" fmla="val 42886"/>
            </a:avLst>
          </a:prstGeom>
          <a:solidFill>
            <a:srgbClr val="602D80"/>
          </a:solidFill>
          <a:ln w="19050" cap="flat" cmpd="sng" algn="ctr">
            <a:noFill/>
            <a:prstDash val="solid"/>
            <a:round/>
            <a:headEnd type="none" w="med" len="med"/>
            <a:tailEnd type="none" w="med" len="med"/>
          </a:ln>
          <a:effectLst/>
        </p:spPr>
        <p:txBody>
          <a:bodyPr vert="horz" wrap="none" lIns="324000" tIns="32231" rIns="61981" bIns="32231" numCol="1" rtlCol="0" anchor="t" anchorCtr="0" compatLnSpc="1">
            <a:prstTxWarp prst="textNoShape">
              <a:avLst/>
            </a:prstTxWarp>
          </a:bodyPr>
          <a:lstStyle/>
          <a:p>
            <a:pPr marL="0" marR="0" lvl="0" indent="0" algn="l" defTabSz="685713" eaLnBrk="1" fontAlgn="auto" latinLnBrk="0" hangingPunct="1">
              <a:lnSpc>
                <a:spcPct val="100000"/>
              </a:lnSpc>
              <a:spcBef>
                <a:spcPts val="0"/>
              </a:spcBef>
              <a:spcAft>
                <a:spcPts val="0"/>
              </a:spcAft>
              <a:buClr>
                <a:srgbClr val="293947"/>
              </a:buClr>
              <a:buSzTx/>
              <a:buFontTx/>
              <a:buNone/>
              <a:tabLst/>
              <a:defRPr/>
            </a:pPr>
            <a:r>
              <a:rPr kumimoji="0" lang="en-US" sz="1400" i="0" u="none" strike="noStrike" kern="0" cap="none" spc="0" normalizeH="0" baseline="0" noProof="0">
                <a:ln>
                  <a:noFill/>
                </a:ln>
                <a:solidFill>
                  <a:srgbClr val="FFFFFF"/>
                </a:solidFill>
                <a:effectLst/>
                <a:uLnTx/>
                <a:uFillTx/>
              </a:rPr>
              <a:t>Structuring</a:t>
            </a:r>
          </a:p>
        </p:txBody>
      </p:sp>
      <p:sp>
        <p:nvSpPr>
          <p:cNvPr id="10" name="Rectangle 9">
            <a:extLst>
              <a:ext uri="{FF2B5EF4-FFF2-40B4-BE49-F238E27FC236}">
                <a16:creationId xmlns:a16="http://schemas.microsoft.com/office/drawing/2014/main" id="{F2BAF207-1C46-F9CC-6B8B-F822AB42AACD}"/>
              </a:ext>
            </a:extLst>
          </p:cNvPr>
          <p:cNvSpPr/>
          <p:nvPr/>
        </p:nvSpPr>
        <p:spPr bwMode="auto">
          <a:xfrm>
            <a:off x="-45078" y="32358"/>
            <a:ext cx="378000" cy="378000"/>
          </a:xfrm>
          <a:prstGeom prst="rect">
            <a:avLst/>
          </a:prstGeom>
          <a:noFill/>
          <a:ln w="19050" cap="flat" cmpd="sng" algn="ctr">
            <a:noFill/>
            <a:prstDash val="solid"/>
            <a:round/>
            <a:headEnd type="none" w="med" len="med"/>
            <a:tailEnd type="none" w="med" len="med"/>
          </a:ln>
          <a:effectLst/>
        </p:spPr>
        <p:txBody>
          <a:bodyPr vert="horz" wrap="none" lIns="67491" tIns="35096" rIns="67491" bIns="35096" numCol="1" rtlCol="0" anchor="ctr" anchorCtr="0" compatLnSpc="1">
            <a:prstTxWarp prst="textNoShape">
              <a:avLst/>
            </a:prstTxWarp>
          </a:bodyPr>
          <a:lstStyle/>
          <a:p>
            <a:pPr marL="0" marR="0" lvl="0" indent="0" defTabSz="685713" eaLnBrk="1" fontAlgn="auto" latinLnBrk="0" hangingPunct="1">
              <a:lnSpc>
                <a:spcPct val="100000"/>
              </a:lnSpc>
              <a:spcBef>
                <a:spcPts val="0"/>
              </a:spcBef>
              <a:spcAft>
                <a:spcPts val="0"/>
              </a:spcAft>
              <a:buClr>
                <a:srgbClr val="293947"/>
              </a:buClr>
              <a:buSzTx/>
              <a:buFontTx/>
              <a:buNone/>
              <a:tabLst/>
              <a:defRPr/>
            </a:pPr>
            <a:r>
              <a:rPr kumimoji="0" lang="en-US" sz="3300" i="0" u="none" strike="noStrike" kern="0" cap="none" spc="0" normalizeH="0" baseline="0" noProof="0">
                <a:ln>
                  <a:noFill/>
                </a:ln>
                <a:solidFill>
                  <a:srgbClr val="FFFFFF"/>
                </a:solidFill>
                <a:effectLst/>
                <a:uLnTx/>
                <a:uFillTx/>
              </a:rPr>
              <a:t>3</a:t>
            </a:r>
          </a:p>
        </p:txBody>
      </p:sp>
      <p:sp>
        <p:nvSpPr>
          <p:cNvPr id="11" name="TextBox 10">
            <a:extLst>
              <a:ext uri="{FF2B5EF4-FFF2-40B4-BE49-F238E27FC236}">
                <a16:creationId xmlns:a16="http://schemas.microsoft.com/office/drawing/2014/main" id="{21965AC2-AB5C-3FE0-8589-0BCC42AC4351}"/>
              </a:ext>
            </a:extLst>
          </p:cNvPr>
          <p:cNvSpPr txBox="1"/>
          <p:nvPr/>
        </p:nvSpPr>
        <p:spPr>
          <a:xfrm>
            <a:off x="332790" y="252168"/>
            <a:ext cx="1384043" cy="250996"/>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800" b="0" i="0" u="none" strike="noStrike" kern="0" cap="none" spc="0" normalizeH="0" baseline="0" noProof="0">
                <a:ln>
                  <a:noFill/>
                </a:ln>
                <a:solidFill>
                  <a:srgbClr val="FFFFFF"/>
                </a:solidFill>
                <a:effectLst/>
                <a:uLnTx/>
                <a:uFillTx/>
              </a:rPr>
              <a:t>Teams ready to deliver</a:t>
            </a:r>
          </a:p>
        </p:txBody>
      </p:sp>
      <p:sp>
        <p:nvSpPr>
          <p:cNvPr id="12" name="Rectangle 11">
            <a:extLst>
              <a:ext uri="{FF2B5EF4-FFF2-40B4-BE49-F238E27FC236}">
                <a16:creationId xmlns:a16="http://schemas.microsoft.com/office/drawing/2014/main" id="{C2D459DD-62FC-46C1-01CE-9564E3FB1AB5}"/>
              </a:ext>
            </a:extLst>
          </p:cNvPr>
          <p:cNvSpPr/>
          <p:nvPr/>
        </p:nvSpPr>
        <p:spPr>
          <a:xfrm>
            <a:off x="142875" y="467377"/>
            <a:ext cx="8855009" cy="4451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chemeClr val="tx1"/>
                </a:solidFill>
                <a:latin typeface="Helvetica Neue Medium"/>
                <a:ea typeface="+mn-ea"/>
                <a:cs typeface="+mn-cs"/>
                <a:sym typeface="Helvetica Neue Medium"/>
              </a:rPr>
              <a:t>Setting up our digital governance for success is crucial to achieving the objectives outlined in our Digital Strategy. By acting swiftly to establish an optimised governance and reporting mechanism, we can ensure efficient execution of initiatives, timely achievement of milestones and continued alignment with our strategic goals. This proactive approach will enable us to capitalise on opportunities, mitigate risks as they arise, and stay on course to realise our digital vision.</a:t>
            </a:r>
            <a:endParaRPr kumimoji="0" lang="en-GB" sz="800" b="0" i="0" u="none" strike="noStrike" cap="none" spc="0" normalizeH="0" baseline="0">
              <a:ln>
                <a:noFill/>
              </a:ln>
              <a:solidFill>
                <a:schemeClr val="tx1"/>
              </a:solidFill>
              <a:effectLst/>
              <a:uFillTx/>
              <a:latin typeface="Helvetica Neue Medium"/>
              <a:ea typeface="+mn-ea"/>
              <a:cs typeface="+mn-cs"/>
              <a:sym typeface="Helvetica Neue Medium"/>
            </a:endParaRPr>
          </a:p>
        </p:txBody>
      </p:sp>
      <p:graphicFrame>
        <p:nvGraphicFramePr>
          <p:cNvPr id="16" name="Table 15">
            <a:extLst>
              <a:ext uri="{FF2B5EF4-FFF2-40B4-BE49-F238E27FC236}">
                <a16:creationId xmlns:a16="http://schemas.microsoft.com/office/drawing/2014/main" id="{E39A78DA-DC3A-5801-DE01-E5106C31B6B7}"/>
              </a:ext>
            </a:extLst>
          </p:cNvPr>
          <p:cNvGraphicFramePr>
            <a:graphicFrameLocks noGrp="1"/>
          </p:cNvGraphicFramePr>
          <p:nvPr>
            <p:extLst>
              <p:ext uri="{D42A27DB-BD31-4B8C-83A1-F6EECF244321}">
                <p14:modId xmlns:p14="http://schemas.microsoft.com/office/powerpoint/2010/main" val="349632787"/>
              </p:ext>
            </p:extLst>
          </p:nvPr>
        </p:nvGraphicFramePr>
        <p:xfrm>
          <a:off x="146116" y="904902"/>
          <a:ext cx="8207009" cy="4206240"/>
        </p:xfrm>
        <a:graphic>
          <a:graphicData uri="http://schemas.openxmlformats.org/drawingml/2006/table">
            <a:tbl>
              <a:tblPr firstRow="1" bandRow="1"/>
              <a:tblGrid>
                <a:gridCol w="852845">
                  <a:extLst>
                    <a:ext uri="{9D8B030D-6E8A-4147-A177-3AD203B41FA5}">
                      <a16:colId xmlns:a16="http://schemas.microsoft.com/office/drawing/2014/main" val="947549216"/>
                    </a:ext>
                  </a:extLst>
                </a:gridCol>
                <a:gridCol w="4726164">
                  <a:extLst>
                    <a:ext uri="{9D8B030D-6E8A-4147-A177-3AD203B41FA5}">
                      <a16:colId xmlns:a16="http://schemas.microsoft.com/office/drawing/2014/main" val="1896197004"/>
                    </a:ext>
                  </a:extLst>
                </a:gridCol>
                <a:gridCol w="2628000">
                  <a:extLst>
                    <a:ext uri="{9D8B030D-6E8A-4147-A177-3AD203B41FA5}">
                      <a16:colId xmlns:a16="http://schemas.microsoft.com/office/drawing/2014/main" val="2416060263"/>
                    </a:ext>
                  </a:extLst>
                </a:gridCol>
              </a:tblGrid>
              <a:tr h="212400">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dirty="0"/>
                        <a:t>Activity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02D80"/>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Description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02D80"/>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Process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02D80"/>
                    </a:solidFill>
                  </a:tcPr>
                </a:tc>
                <a:extLst>
                  <a:ext uri="{0D108BD9-81ED-4DB2-BD59-A6C34878D82A}">
                    <a16:rowId xmlns:a16="http://schemas.microsoft.com/office/drawing/2014/main" val="2530737807"/>
                  </a:ext>
                </a:extLst>
              </a:tr>
              <a:tr h="60620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Portfolio Alignment </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latin typeface="Helvetica Neue Medium"/>
                        </a:rPr>
                        <a:t>Organisational alignment with the digital strategy and existing priorities  </a:t>
                      </a:r>
                    </a:p>
                    <a:p>
                      <a:pPr marL="171450" indent="-171450" algn="l">
                        <a:buFont typeface="Arial" panose="020B0604020202020204" pitchFamily="34" charset="0"/>
                        <a:buChar char="•"/>
                      </a:pPr>
                      <a:r>
                        <a:rPr lang="en-GB" sz="800">
                          <a:latin typeface="Helvetica Neue Medium"/>
                        </a:rPr>
                        <a:t>Review the Digital Strategy solutions portfolio against the current Digital Services workload, to identify where there is immediate alignment </a:t>
                      </a:r>
                    </a:p>
                    <a:p>
                      <a:pPr marL="171450" indent="-171450" algn="l">
                        <a:buFont typeface="Arial" panose="020B0604020202020204" pitchFamily="34" charset="0"/>
                        <a:buChar char="•"/>
                      </a:pPr>
                      <a:r>
                        <a:rPr lang="en-GB" sz="800">
                          <a:latin typeface="Helvetica Neue Medium"/>
                        </a:rPr>
                        <a:t>This will help to identify ‘quick wins’ and to maintain momentum for those solutions where existing teams / programmes are able to easily drive these forward</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latin typeface="Helvetica Neue Medium"/>
                        </a:rPr>
                        <a:t>Consolidate the new digital solutions with the mapping of existing work </a:t>
                      </a:r>
                    </a:p>
                    <a:p>
                      <a:pPr marL="171450" indent="-171450" algn="l">
                        <a:buFont typeface="Arial" panose="020B0604020202020204" pitchFamily="34" charset="0"/>
                        <a:buChar char="•"/>
                      </a:pPr>
                      <a:r>
                        <a:rPr lang="en-GB" sz="800">
                          <a:latin typeface="Helvetica Neue Medium"/>
                        </a:rPr>
                        <a:t>Where there is alignment allocate digital solutions to these programmes/teams </a:t>
                      </a:r>
                    </a:p>
                    <a:p>
                      <a:pPr marL="171450" indent="-171450" algn="l">
                        <a:buFont typeface="Arial" panose="020B0604020202020204" pitchFamily="34" charset="0"/>
                        <a:buChar char="•"/>
                      </a:pPr>
                      <a:r>
                        <a:rPr lang="en-GB" sz="800">
                          <a:latin typeface="Helvetica Neue Medium"/>
                        </a:rPr>
                        <a:t>Communicate decisions clearly &amp; share workplans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extLst>
                  <a:ext uri="{0D108BD9-81ED-4DB2-BD59-A6C34878D82A}">
                    <a16:rowId xmlns:a16="http://schemas.microsoft.com/office/drawing/2014/main" val="267807547"/>
                  </a:ext>
                </a:extLst>
              </a:tr>
              <a:tr h="1027911">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0" marR="0" lvl="0" indent="0" algn="ctr" eaLnBrk="1" fontAlgn="auto" latinLnBrk="0" hangingPunct="1">
                        <a:lnSpc>
                          <a:spcPct val="100000"/>
                        </a:lnSpc>
                        <a:spcBef>
                          <a:spcPts val="0"/>
                        </a:spcBef>
                        <a:spcAft>
                          <a:spcPts val="0"/>
                        </a:spcAft>
                        <a:buClrTx/>
                        <a:buSzTx/>
                        <a:buFontTx/>
                        <a:buNone/>
                      </a:pPr>
                      <a:r>
                        <a:rPr lang="en-GB" sz="800" b="1"/>
                        <a:t>Governance Review and Design of New Processes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marR="0" lvl="0" indent="-171450" algn="l" defTabSz="3095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cap="none" spc="0" normalizeH="0" baseline="0" dirty="0">
                          <a:ln>
                            <a:noFill/>
                          </a:ln>
                          <a:solidFill>
                            <a:schemeClr val="tx1"/>
                          </a:solidFill>
                          <a:effectLst/>
                          <a:highlight>
                            <a:srgbClr val="FFFF00"/>
                          </a:highlight>
                          <a:uFillTx/>
                          <a:latin typeface="Helvetica Neue Medium"/>
                          <a:ea typeface="+mn-ea"/>
                          <a:cs typeface="+mn-cs"/>
                          <a:sym typeface="Helvetica Neue Medium"/>
                        </a:rPr>
                        <a:t>Embedding Digital into Operational Governance Framework and reporting (think digital!)</a:t>
                      </a:r>
                    </a:p>
                    <a:p>
                      <a:pPr marL="171450" marR="0" lvl="0" indent="-171450" algn="l" defTabSz="3095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Evaluate existing governance frameworks, committees, and decision-making processes to identify strengths, weaknesses and areas for improvement</a:t>
                      </a:r>
                    </a:p>
                    <a:p>
                      <a:pPr marL="171450" marR="0" lvl="0" indent="-171450" algn="l" defTabSz="3095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Iterate the governance framework outlining the structures, roles, responsibilities and decision-making processes. </a:t>
                      </a:r>
                    </a:p>
                    <a:p>
                      <a:pPr marL="171450" marR="0" lvl="0" indent="-171450" algn="l" defTabSz="3095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Design a new Technical Design Authority (TDA) responsible for ensuring that technical solutions align with the organisational standards, cyber security </a:t>
                      </a:r>
                      <a:r>
                        <a:rPr lang="en-GB" sz="800" dirty="0">
                          <a:latin typeface="Helvetica Neue Medium"/>
                        </a:rPr>
                        <a:t>requirements and strategic objectives</a:t>
                      </a:r>
                    </a:p>
                    <a:p>
                      <a:pPr marL="171450" marR="0" lvl="0" indent="-171450" algn="l" defTabSz="3095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cap="none" spc="0" normalizeH="0" baseline="0" dirty="0">
                          <a:ln>
                            <a:noFill/>
                          </a:ln>
                          <a:solidFill>
                            <a:schemeClr val="tx1"/>
                          </a:solidFill>
                          <a:effectLst/>
                          <a:uFillTx/>
                          <a:latin typeface="Helvetica Neue Medium"/>
                          <a:ea typeface="+mn-ea"/>
                          <a:cs typeface="+mn-cs"/>
                          <a:sym typeface="Helvetica Neue Medium"/>
                        </a:rPr>
                        <a:t>Consider establishing a Clinical Design Authority (CDA) responsible for ensuring that clinical requirements are effectively incorporated into the design, development and implementation of digital solutions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latin typeface="Helvetica Neue Medium"/>
                        </a:rPr>
                        <a:t>Conduct governance review</a:t>
                      </a:r>
                    </a:p>
                    <a:p>
                      <a:pPr marL="171450" indent="-171450" algn="l">
                        <a:buFont typeface="Arial" panose="020B0604020202020204" pitchFamily="34" charset="0"/>
                        <a:buChar char="•"/>
                      </a:pPr>
                      <a:r>
                        <a:rPr lang="en-GB" sz="800">
                          <a:latin typeface="Helvetica Neue Medium"/>
                        </a:rPr>
                        <a:t>Develop new governance process based on findings including documentation and collateral for any new governance forums </a:t>
                      </a:r>
                    </a:p>
                    <a:p>
                      <a:pPr marL="171450" indent="-171450" algn="l">
                        <a:buFont typeface="Arial" panose="020B0604020202020204" pitchFamily="34" charset="0"/>
                        <a:buChar char="•"/>
                      </a:pPr>
                      <a:r>
                        <a:rPr lang="en-GB" sz="800">
                          <a:latin typeface="Helvetica Neue Medium"/>
                        </a:rPr>
                        <a:t>Iterate and test with SBUHB leadership team and SBUHB Digital Services team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764158956"/>
                  </a:ext>
                </a:extLst>
              </a:tr>
              <a:tr h="60620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Establish New Governance</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latin typeface="Helvetica Neue Medium"/>
                        </a:rPr>
                        <a:t>Identify the key individuals / teams required for the new governance processes</a:t>
                      </a:r>
                    </a:p>
                    <a:p>
                      <a:pPr marL="171450" indent="-171450" algn="l">
                        <a:buFont typeface="Arial" panose="020B0604020202020204" pitchFamily="34" charset="0"/>
                        <a:buChar char="•"/>
                      </a:pPr>
                      <a:r>
                        <a:rPr lang="en-GB" sz="800">
                          <a:latin typeface="Helvetica Neue Medium"/>
                        </a:rPr>
                        <a:t>Develop appropriate governance documentation and a change management plan to communicate governance changes. Establish operating procedures and guidelines, defining meeting schedules and reporting mechanisms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latin typeface="Helvetica Neue Medium"/>
                        </a:rPr>
                        <a:t>Identify key stakeholders for new governance groups </a:t>
                      </a:r>
                    </a:p>
                    <a:p>
                      <a:pPr marL="171450" indent="-171450" algn="l">
                        <a:buFont typeface="Arial"/>
                        <a:buChar char="•"/>
                      </a:pPr>
                      <a:r>
                        <a:rPr lang="en-GB" sz="800">
                          <a:latin typeface="Helvetica Neue Medium"/>
                        </a:rPr>
                        <a:t>Communicate changes to the organisation </a:t>
                      </a:r>
                    </a:p>
                    <a:p>
                      <a:pPr marL="171450" indent="-171450" algn="l">
                        <a:buFont typeface="Arial"/>
                        <a:buChar char="•"/>
                      </a:pPr>
                      <a:r>
                        <a:rPr lang="en-GB" sz="800">
                          <a:latin typeface="Helvetica Neue Medium"/>
                        </a:rPr>
                        <a:t>Develop governance documentation </a:t>
                      </a:r>
                    </a:p>
                    <a:p>
                      <a:pPr marL="171450" indent="-171450" algn="l">
                        <a:buFont typeface="Arial"/>
                        <a:buChar char="•"/>
                      </a:pPr>
                      <a:r>
                        <a:rPr lang="en-GB" sz="800">
                          <a:latin typeface="Helvetica Neue Medium"/>
                        </a:rPr>
                        <a:t>Implement new governance groups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extLst>
                  <a:ext uri="{0D108BD9-81ED-4DB2-BD59-A6C34878D82A}">
                    <a16:rowId xmlns:a16="http://schemas.microsoft.com/office/drawing/2014/main" val="2813318222"/>
                  </a:ext>
                </a:extLst>
              </a:tr>
              <a:tr h="817057">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Set-up the Digital Strategy Programme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latin typeface="Helvetica Neue Medium"/>
                        </a:rPr>
                        <a:t>Dedicating a team from across SBUHB that is responsible for the delivery and implementation of the Digital Strategy will increase the likelihood of success</a:t>
                      </a:r>
                    </a:p>
                    <a:p>
                      <a:pPr marL="171450" indent="-171450" algn="l">
                        <a:buFont typeface="Arial"/>
                        <a:buChar char="•"/>
                      </a:pPr>
                      <a:r>
                        <a:rPr lang="en-GB" sz="800">
                          <a:latin typeface="Helvetica Neue Medium"/>
                        </a:rPr>
                        <a:t>Ensure this is the right mixture of people is critical – there needs to be organisational buy-in to support the delivery of the Digital Strategy combined with Digital Expertise </a:t>
                      </a:r>
                    </a:p>
                    <a:p>
                      <a:pPr marL="171450" indent="-171450" algn="l">
                        <a:buFont typeface="Arial"/>
                        <a:buChar char="•"/>
                      </a:pPr>
                      <a:r>
                        <a:rPr lang="en-GB" sz="800">
                          <a:latin typeface="Helvetica Neue Medium"/>
                        </a:rPr>
                        <a:t>This group will need to meet regularly to monitor and evaluate the programme performance, with individual projects reporting to the programme board and SRO</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latin typeface="Helvetica Neue Medium"/>
                        </a:rPr>
                        <a:t>Identify key individuals including digital professionals, clinicians, departmental reps and patient representatives to lead the running of the programme and design the optimum structure to support delivery particularly focussing on robust reporting, managing interdependencies, collaborative delivery and avoiding silos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430967615"/>
                  </a:ext>
                </a:extLst>
              </a:tr>
              <a:tr h="28992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Establish Reporting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latin typeface="Helvetica Neue Medium"/>
                        </a:rPr>
                        <a:t>Ensuring the appropriate reporting mechanisms are in place is critical to optimising the delivery of the digital strategy, and establishing this early will be key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dirty="0">
                          <a:latin typeface="Helvetica Neue Medium"/>
                        </a:rPr>
                        <a:t>Define reporting requirements, frequency, templates and recipients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extLst>
                  <a:ext uri="{0D108BD9-81ED-4DB2-BD59-A6C34878D82A}">
                    <a16:rowId xmlns:a16="http://schemas.microsoft.com/office/drawing/2014/main" val="3488228532"/>
                  </a:ext>
                </a:extLst>
              </a:tr>
            </a:tbl>
          </a:graphicData>
        </a:graphic>
      </p:graphicFrame>
    </p:spTree>
    <p:extLst>
      <p:ext uri="{BB962C8B-B14F-4D97-AF65-F5344CB8AC3E}">
        <p14:creationId xmlns:p14="http://schemas.microsoft.com/office/powerpoint/2010/main" val="960494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7DEC600-E000-8364-E168-DB8BCDF0B41C}"/>
              </a:ext>
            </a:extLst>
          </p:cNvPr>
          <p:cNvSpPr txBox="1">
            <a:spLocks/>
          </p:cNvSpPr>
          <p:nvPr/>
        </p:nvSpPr>
        <p:spPr>
          <a:xfrm>
            <a:off x="0" y="59307"/>
            <a:ext cx="5953909" cy="487565"/>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t>Current </a:t>
            </a:r>
            <a:r>
              <a:rPr lang="en-GB" sz="2400" err="1"/>
              <a:t>Asessment</a:t>
            </a:r>
            <a:r>
              <a:rPr lang="en-GB" sz="2400"/>
              <a:t> of the Mobilisation Risks</a:t>
            </a:r>
          </a:p>
        </p:txBody>
      </p:sp>
      <p:graphicFrame>
        <p:nvGraphicFramePr>
          <p:cNvPr id="23" name="Table 22">
            <a:extLst>
              <a:ext uri="{FF2B5EF4-FFF2-40B4-BE49-F238E27FC236}">
                <a16:creationId xmlns:a16="http://schemas.microsoft.com/office/drawing/2014/main" id="{2B0B78DE-19DF-D368-C05A-424C7E8B2DC2}"/>
              </a:ext>
            </a:extLst>
          </p:cNvPr>
          <p:cNvGraphicFramePr>
            <a:graphicFrameLocks noGrp="1"/>
          </p:cNvGraphicFramePr>
          <p:nvPr>
            <p:extLst>
              <p:ext uri="{D42A27DB-BD31-4B8C-83A1-F6EECF244321}">
                <p14:modId xmlns:p14="http://schemas.microsoft.com/office/powerpoint/2010/main" val="3531325973"/>
              </p:ext>
            </p:extLst>
          </p:nvPr>
        </p:nvGraphicFramePr>
        <p:xfrm>
          <a:off x="93600" y="449580"/>
          <a:ext cx="8496842" cy="4572000"/>
        </p:xfrm>
        <a:graphic>
          <a:graphicData uri="http://schemas.openxmlformats.org/drawingml/2006/table">
            <a:tbl>
              <a:tblPr firstRow="1" bandRow="1"/>
              <a:tblGrid>
                <a:gridCol w="873834">
                  <a:extLst>
                    <a:ext uri="{9D8B030D-6E8A-4147-A177-3AD203B41FA5}">
                      <a16:colId xmlns:a16="http://schemas.microsoft.com/office/drawing/2014/main" val="1514116676"/>
                    </a:ext>
                  </a:extLst>
                </a:gridCol>
                <a:gridCol w="3472297">
                  <a:extLst>
                    <a:ext uri="{9D8B030D-6E8A-4147-A177-3AD203B41FA5}">
                      <a16:colId xmlns:a16="http://schemas.microsoft.com/office/drawing/2014/main" val="2187634660"/>
                    </a:ext>
                  </a:extLst>
                </a:gridCol>
                <a:gridCol w="4150711">
                  <a:extLst>
                    <a:ext uri="{9D8B030D-6E8A-4147-A177-3AD203B41FA5}">
                      <a16:colId xmlns:a16="http://schemas.microsoft.com/office/drawing/2014/main" val="2655697408"/>
                    </a:ext>
                  </a:extLst>
                </a:gridCol>
              </a:tblGrid>
              <a:tr h="135171">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algn="ctr"/>
                      <a:r>
                        <a:rPr lang="en-US" sz="800" b="1">
                          <a:solidFill>
                            <a:schemeClr val="bg1"/>
                          </a:solidFill>
                        </a:rPr>
                        <a:t>Theme </a:t>
                      </a:r>
                    </a:p>
                  </a:txBody>
                  <a:tcPr marL="68580" marR="68580" marT="34290" marB="34290" anchor="ctr">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a:noFill/>
                    </a:lnB>
                    <a:lnTlToBr w="12700" cmpd="sng">
                      <a:noFill/>
                      <a:prstDash val="solid"/>
                    </a:lnTlToBr>
                    <a:lnBlToTr w="12700" cmpd="sng">
                      <a:noFill/>
                      <a:prstDash val="solid"/>
                    </a:lnBlToTr>
                    <a:solidFill>
                      <a:srgbClr val="195CAA"/>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algn="ctr"/>
                      <a:r>
                        <a:rPr lang="en-US" sz="800" b="1" dirty="0">
                          <a:solidFill>
                            <a:schemeClr val="bg1"/>
                          </a:solidFill>
                        </a:rPr>
                        <a:t>Current Risk</a:t>
                      </a:r>
                    </a:p>
                  </a:txBody>
                  <a:tcPr marL="68580" marR="68580" marT="34290" marB="34290" anchor="ctr">
                    <a:lnL>
                      <a:noFill/>
                    </a:lnL>
                    <a:lnR>
                      <a:noFill/>
                    </a:lnR>
                    <a:lnT w="12700" cap="flat" cmpd="sng" algn="ctr">
                      <a:solidFill>
                        <a:srgbClr val="7F7F7F"/>
                      </a:solidFill>
                      <a:prstDash val="solid"/>
                      <a:round/>
                      <a:headEnd type="none" w="med" len="med"/>
                      <a:tailEnd type="none" w="med" len="med"/>
                    </a:lnT>
                    <a:lnB>
                      <a:noFill/>
                    </a:lnB>
                    <a:lnTlToBr w="12700" cmpd="sng">
                      <a:noFill/>
                      <a:prstDash val="solid"/>
                    </a:lnTlToBr>
                    <a:lnBlToTr w="12700" cmpd="sng">
                      <a:noFill/>
                      <a:prstDash val="solid"/>
                    </a:lnBlToTr>
                    <a:solidFill>
                      <a:srgbClr val="195CAA"/>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algn="ctr"/>
                      <a:r>
                        <a:rPr lang="en-US" sz="800" b="1">
                          <a:solidFill>
                            <a:schemeClr val="bg1"/>
                          </a:solidFill>
                        </a:rPr>
                        <a:t>Proposed Mitigations </a:t>
                      </a:r>
                    </a:p>
                  </a:txBody>
                  <a:tcPr marL="68580" marR="68580" marT="34290" marB="3429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a:noFill/>
                    </a:lnB>
                    <a:lnTlToBr w="12700" cmpd="sng">
                      <a:noFill/>
                      <a:prstDash val="solid"/>
                    </a:lnTlToBr>
                    <a:lnBlToTr w="12700" cmpd="sng">
                      <a:noFill/>
                      <a:prstDash val="solid"/>
                    </a:lnBlToTr>
                    <a:solidFill>
                      <a:srgbClr val="195CAA"/>
                    </a:solidFill>
                  </a:tcPr>
                </a:tc>
                <a:extLst>
                  <a:ext uri="{0D108BD9-81ED-4DB2-BD59-A6C34878D82A}">
                    <a16:rowId xmlns:a16="http://schemas.microsoft.com/office/drawing/2014/main" val="3769832084"/>
                  </a:ext>
                </a:extLst>
              </a:tr>
              <a:tr h="394699">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a:t>Organisational &amp; National Alignment </a:t>
                      </a:r>
                    </a:p>
                  </a:txBody>
                  <a:tcPr marL="72000" marR="72000" marT="34290" marB="34290" anchor="ctr">
                    <a:lnL w="12700" cap="flat" cmpd="sng" algn="ctr">
                      <a:solidFill>
                        <a:srgbClr val="7F7F7F"/>
                      </a:solidFill>
                      <a:prstDash val="solid"/>
                      <a:round/>
                      <a:headEnd type="none" w="med" len="med"/>
                      <a:tailEnd type="none" w="med" len="med"/>
                    </a:lnL>
                    <a:lnR>
                      <a:noFill/>
                    </a:lnR>
                    <a:lnT>
                      <a:no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a:t>There is a risk that there is a perceived misalignment between the priorities of the digital strategy, the wider </a:t>
                      </a:r>
                      <a:r>
                        <a:rPr lang="en-GB" sz="800" noProof="0"/>
                        <a:t>organisation</a:t>
                      </a:r>
                      <a:r>
                        <a:rPr lang="en-US" sz="800"/>
                        <a:t> and national, resulting in difficulty mobilising the Digital Strategy due to limited buy-in from non-digital stakeholders from across SBUHB and DHCW</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a:noFill/>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a:t>Achieve formal sign-off from the Execs, rapidly following strategy completion </a:t>
                      </a:r>
                    </a:p>
                    <a:p>
                      <a:pPr marL="171450" indent="-171450" algn="l">
                        <a:buFont typeface="Arial" panose="020B0604020202020204" pitchFamily="34" charset="0"/>
                        <a:buChar char="•"/>
                      </a:pPr>
                      <a:r>
                        <a:rPr lang="en-US" sz="800"/>
                        <a:t>Sustain communication efforts with both Execs, the wider organization and DHCW, communication key priorities and immediate next steps, and continuing to align the Digital Strategy programme with the organisational priorities</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34834220"/>
                  </a:ext>
                </a:extLst>
              </a:tr>
              <a:tr h="567718">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a:t>Culture, Empowerment &amp; Belief </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a:t>While the Digital Services team have developed positive relationships with clinical and operational teams, established collaborative processes are currently limited which risks perpetuating siloed ways of working. This could risk reinforcing a culture where digital and non-digital teams work in siloed ways – some view digital initiatives as solely owned by Digital Services while others independently source digital solutions</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a:t>In the short-term, the Digital Strategy will require universal buy-in. Digital and non-digital leadership need to </a:t>
                      </a:r>
                      <a:r>
                        <a:rPr lang="en-US" sz="800" err="1"/>
                        <a:t>socialise</a:t>
                      </a:r>
                      <a:r>
                        <a:rPr lang="en-US" sz="800"/>
                        <a:t> the strategy and demonstrate the achievability of its plans to staff</a:t>
                      </a:r>
                    </a:p>
                    <a:p>
                      <a:pPr marL="171450" indent="-171450" algn="l">
                        <a:buFont typeface="Arial" panose="020B0604020202020204" pitchFamily="34" charset="0"/>
                        <a:buChar char="•"/>
                      </a:pPr>
                      <a:r>
                        <a:rPr lang="en-US" sz="800"/>
                        <a:t>Ensure there is non-digital representation as part of the governance processes for the Digital Strategy as a whole, as well as for individual projects including establishing Clinical Digital leadership group and Clinical Design Authority </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932126869"/>
                  </a:ext>
                </a:extLst>
              </a:tr>
              <a:tr h="394699">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a:t>Governance &amp; Reporting Framework </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a:t>Siloed management of digital initiatives without a comprehensive overarching governance structure and sufficient technical input, increases the risk of fragmented strategic components. Similarly, SBUHB have historically struggled to prioritise robustly and stop work that isn’t serving them which risks not releasing sufficient capacity to deliver</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a:t>Review and establish refreshed governance and reporting frameworks and processes to support </a:t>
                      </a:r>
                      <a:r>
                        <a:rPr lang="en-US" sz="800" err="1"/>
                        <a:t>centralised</a:t>
                      </a:r>
                      <a:r>
                        <a:rPr lang="en-US" sz="800"/>
                        <a:t> progress sharing and priority setting, allowing for innovation and ‘failing fast’ where appropriate</a:t>
                      </a:r>
                    </a:p>
                    <a:p>
                      <a:pPr marL="171450" indent="-171450" algn="l">
                        <a:buFont typeface="Arial" panose="020B0604020202020204" pitchFamily="34" charset="0"/>
                        <a:buChar char="•"/>
                      </a:pPr>
                      <a:r>
                        <a:rPr lang="en-US" sz="800"/>
                        <a:t>Establish a TDA responsible for </a:t>
                      </a:r>
                      <a:r>
                        <a:rPr kumimoji="0" lang="en-GB" sz="800" b="0" i="0" u="none" strike="noStrike" cap="none" spc="0" normalizeH="0" baseline="0">
                          <a:ln>
                            <a:noFill/>
                          </a:ln>
                          <a:solidFill>
                            <a:schemeClr val="tx1"/>
                          </a:solidFill>
                          <a:effectLst/>
                          <a:uFillTx/>
                          <a:latin typeface="+mn-lt"/>
                          <a:ea typeface="+mn-ea"/>
                          <a:cs typeface="+mn-cs"/>
                          <a:sym typeface="Helvetica Neue Medium"/>
                        </a:rPr>
                        <a:t>solutions aligning with the organisational strategy</a:t>
                      </a:r>
                    </a:p>
                    <a:p>
                      <a:pPr marL="171450" indent="-171450" algn="l">
                        <a:buFont typeface="Arial" panose="020B0604020202020204" pitchFamily="34" charset="0"/>
                        <a:buChar char="•"/>
                      </a:pPr>
                      <a:r>
                        <a:rPr kumimoji="0" lang="en-GB" sz="800" b="0" i="0" u="none" strike="noStrike" cap="none" spc="0" normalizeH="0" baseline="0">
                          <a:ln>
                            <a:noFill/>
                          </a:ln>
                          <a:solidFill>
                            <a:schemeClr val="tx1"/>
                          </a:solidFill>
                          <a:effectLst/>
                          <a:uFillTx/>
                          <a:latin typeface="+mn-lt"/>
                          <a:ea typeface="+mn-ea"/>
                          <a:cs typeface="+mn-cs"/>
                          <a:sym typeface="Helvetica Neue Medium"/>
                        </a:rPr>
                        <a:t>Develop and apply prioritisation framework consistently – commit to saying “no”</a:t>
                      </a:r>
                      <a:endParaRPr lang="en-US" sz="800"/>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706540078"/>
                  </a:ext>
                </a:extLst>
              </a:tr>
              <a:tr h="394699">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dirty="0"/>
                        <a:t>Ownership &amp; Accountability</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a:t>If there is unclear indication of ownership for individual components of the strategy, there is a risk of ambiguous accountability leading to potential implementation challenges</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a:t>As part of reviewing and establishing governance processes for the Digital Strategy programme, identify accountable officers for each project in the portfolio</a:t>
                      </a:r>
                    </a:p>
                    <a:p>
                      <a:pPr marL="171450" indent="-171450" algn="l">
                        <a:buFont typeface="Arial" panose="020B0604020202020204" pitchFamily="34" charset="0"/>
                        <a:buChar char="•"/>
                      </a:pPr>
                      <a:r>
                        <a:rPr lang="en-US" sz="800"/>
                        <a:t>Through governance groups, foster a culture of supportive challenge where programmes are not on track or change in approach is needed</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4281162076"/>
                  </a:ext>
                </a:extLst>
              </a:tr>
              <a:tr h="394699">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dirty="0"/>
                        <a:t>Appropriate Benefits </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dirty="0"/>
                        <a:t>Whilst there have been Benefits proposed for solutions as part of the 3-Year Roadmap, if  benefits are not aligned to HB strategic objectives and not used to inform decisions on the Digital Strategy, it poses a risk of inadequate performance measurement and strategic alignment.</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dirty="0"/>
                        <a:t>Agreeing an </a:t>
                      </a:r>
                      <a:r>
                        <a:rPr lang="en-US" sz="800" dirty="0" err="1"/>
                        <a:t>organisational</a:t>
                      </a:r>
                      <a:r>
                        <a:rPr lang="en-US" sz="800" dirty="0"/>
                        <a:t> method for identifying, tracking and responding to benefits related to the Digital Strategy</a:t>
                      </a:r>
                    </a:p>
                    <a:p>
                      <a:pPr marL="171450" indent="-171450" algn="l">
                        <a:buFont typeface="Arial" panose="020B0604020202020204" pitchFamily="34" charset="0"/>
                        <a:buChar char="•"/>
                      </a:pPr>
                      <a:r>
                        <a:rPr lang="en-US" sz="800" dirty="0" err="1"/>
                        <a:t>Strategising</a:t>
                      </a:r>
                      <a:r>
                        <a:rPr lang="en-US" sz="800" dirty="0"/>
                        <a:t> how benefits will be adapted and reported on as digital solutions progress over time</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1972859391"/>
                  </a:ext>
                </a:extLst>
              </a:tr>
              <a:tr h="567718">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a:t>Skillsets </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a:buNone/>
                      </a:pPr>
                      <a:r>
                        <a:rPr lang="en-US" sz="800"/>
                        <a:t>The potential presence of skills gaps in areas of required digital expertise, e.g., digital procurement, and modern digital skills, e.g. cloud service platform skills, software defined networking and advanced cyber security skills, combined with the capacity pressures already faced by the digital workforce poses a challenge to the execution of critical Digital Strategy solutions. </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a:t>Conduct a prompt gap analysis to identify missing staff capabilities and accompanied recruitment drive to fill the identified capability gaps </a:t>
                      </a:r>
                    </a:p>
                    <a:p>
                      <a:pPr marL="171450" indent="-171450" algn="l">
                        <a:buFont typeface="Arial" panose="020B0604020202020204" pitchFamily="34" charset="0"/>
                        <a:buChar char="•"/>
                      </a:pPr>
                      <a:r>
                        <a:rPr lang="en-US" sz="800"/>
                        <a:t>Execute the mapping exercise of current digital projects led by both digital teams and services to consolidate workload and free up capacity for new activities</a:t>
                      </a:r>
                    </a:p>
                    <a:p>
                      <a:pPr marL="171450" indent="-171450" algn="l">
                        <a:buFont typeface="Arial" panose="020B0604020202020204" pitchFamily="34" charset="0"/>
                        <a:buChar char="•"/>
                      </a:pPr>
                      <a:r>
                        <a:rPr lang="en-US" sz="800"/>
                        <a:t>Increased digital team training and development offering to increase productivity, build skills and improve retention</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936346188"/>
                  </a:ext>
                </a:extLst>
              </a:tr>
              <a:tr h="259117">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r>
                        <a:rPr lang="en-US" sz="800" b="1"/>
                        <a:t>Finance &amp; Resourcing </a:t>
                      </a:r>
                    </a:p>
                  </a:txBody>
                  <a:tcPr marL="72000" marR="72000" marT="34290" marB="34290" anchor="ctr">
                    <a:lnL w="12700" cap="flat" cmpd="sng" algn="ctr">
                      <a:solidFill>
                        <a:srgbClr val="7F7F7F"/>
                      </a:solidFill>
                      <a:prstDash val="solid"/>
                      <a:round/>
                      <a:headEnd type="none" w="med" len="med"/>
                      <a:tailEnd type="none" w="med" len="med"/>
                    </a:lnL>
                    <a:lnR>
                      <a:noFill/>
                    </a:lnR>
                    <a:lnT w="12700" cap="flat" cmpd="sng" algn="ctr">
                      <a:solidFill>
                        <a:sysClr val="window" lastClr="FFFFF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0" indent="0" algn="l">
                        <a:buFont typeface="Arial" panose="020B0604020202020204" pitchFamily="34" charset="0"/>
                        <a:buNone/>
                      </a:pPr>
                      <a:r>
                        <a:rPr lang="en-US" sz="800" dirty="0"/>
                        <a:t>Failure to secure financial commitment for the Digital Strategy investment required, due to the </a:t>
                      </a:r>
                      <a:r>
                        <a:rPr lang="en-US" sz="800" dirty="0" err="1"/>
                        <a:t>sstantial</a:t>
                      </a:r>
                      <a:r>
                        <a:rPr lang="en-US" sz="800" dirty="0"/>
                        <a:t> increase in budget proposed, risks making successful implementation unviable </a:t>
                      </a:r>
                    </a:p>
                  </a:txBody>
                  <a:tcPr marL="72000" marR="72000" marT="34290" marB="34290">
                    <a:lnL w="12700" cap="flat" cmpd="sng" algn="ctr">
                      <a:noFill/>
                      <a:prstDash val="dash"/>
                      <a:round/>
                      <a:headEnd type="none" w="med" len="med"/>
                      <a:tailEnd type="none" w="med" len="med"/>
                    </a:lnL>
                    <a:lnR w="12700" cap="flat" cmpd="sng" algn="ctr">
                      <a:solidFill>
                        <a:srgbClr val="7F7F7F"/>
                      </a:solidFill>
                      <a:prstDash val="dash"/>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tc>
                  <a:txBody>
                    <a:bodyPr/>
                    <a:lstStyle>
                      <a:lvl1pPr marL="0" algn="l" defTabSz="415869" rtl="0" eaLnBrk="1" latinLnBrk="0" hangingPunct="1">
                        <a:defRPr sz="819" kern="1200">
                          <a:solidFill>
                            <a:schemeClr val="tx1"/>
                          </a:solidFill>
                          <a:latin typeface="Helvetica Neue Medium"/>
                          <a:ea typeface="Helvetica Neue Medium"/>
                          <a:cs typeface="Helvetica Neue Medium"/>
                        </a:defRPr>
                      </a:lvl1pPr>
                      <a:lvl2pPr marL="207935" algn="l" defTabSz="415869" rtl="0" eaLnBrk="1" latinLnBrk="0" hangingPunct="1">
                        <a:defRPr sz="819" kern="1200">
                          <a:solidFill>
                            <a:schemeClr val="tx1"/>
                          </a:solidFill>
                          <a:latin typeface="Helvetica Neue Medium"/>
                          <a:ea typeface="Helvetica Neue Medium"/>
                          <a:cs typeface="Helvetica Neue Medium"/>
                        </a:defRPr>
                      </a:lvl2pPr>
                      <a:lvl3pPr marL="415869" algn="l" defTabSz="415869" rtl="0" eaLnBrk="1" latinLnBrk="0" hangingPunct="1">
                        <a:defRPr sz="819" kern="1200">
                          <a:solidFill>
                            <a:schemeClr val="tx1"/>
                          </a:solidFill>
                          <a:latin typeface="Helvetica Neue Medium"/>
                          <a:ea typeface="Helvetica Neue Medium"/>
                          <a:cs typeface="Helvetica Neue Medium"/>
                        </a:defRPr>
                      </a:lvl3pPr>
                      <a:lvl4pPr marL="623804" algn="l" defTabSz="415869" rtl="0" eaLnBrk="1" latinLnBrk="0" hangingPunct="1">
                        <a:defRPr sz="819" kern="1200">
                          <a:solidFill>
                            <a:schemeClr val="tx1"/>
                          </a:solidFill>
                          <a:latin typeface="Helvetica Neue Medium"/>
                          <a:ea typeface="Helvetica Neue Medium"/>
                          <a:cs typeface="Helvetica Neue Medium"/>
                        </a:defRPr>
                      </a:lvl4pPr>
                      <a:lvl5pPr marL="831738" algn="l" defTabSz="415869" rtl="0" eaLnBrk="1" latinLnBrk="0" hangingPunct="1">
                        <a:defRPr sz="819" kern="1200">
                          <a:solidFill>
                            <a:schemeClr val="tx1"/>
                          </a:solidFill>
                          <a:latin typeface="Helvetica Neue Medium"/>
                          <a:ea typeface="Helvetica Neue Medium"/>
                          <a:cs typeface="Helvetica Neue Medium"/>
                        </a:defRPr>
                      </a:lvl5pPr>
                      <a:lvl6pPr marL="1039673" algn="l" defTabSz="415869" rtl="0" eaLnBrk="1" latinLnBrk="0" hangingPunct="1">
                        <a:defRPr sz="819" kern="1200">
                          <a:solidFill>
                            <a:schemeClr val="tx1"/>
                          </a:solidFill>
                          <a:latin typeface="Helvetica Neue Medium"/>
                          <a:ea typeface="Helvetica Neue Medium"/>
                          <a:cs typeface="Helvetica Neue Medium"/>
                        </a:defRPr>
                      </a:lvl6pPr>
                      <a:lvl7pPr marL="1247607" algn="l" defTabSz="415869" rtl="0" eaLnBrk="1" latinLnBrk="0" hangingPunct="1">
                        <a:defRPr sz="819" kern="1200">
                          <a:solidFill>
                            <a:schemeClr val="tx1"/>
                          </a:solidFill>
                          <a:latin typeface="Helvetica Neue Medium"/>
                          <a:ea typeface="Helvetica Neue Medium"/>
                          <a:cs typeface="Helvetica Neue Medium"/>
                        </a:defRPr>
                      </a:lvl7pPr>
                      <a:lvl8pPr marL="1455542" algn="l" defTabSz="415869" rtl="0" eaLnBrk="1" latinLnBrk="0" hangingPunct="1">
                        <a:defRPr sz="819" kern="1200">
                          <a:solidFill>
                            <a:schemeClr val="tx1"/>
                          </a:solidFill>
                          <a:latin typeface="Helvetica Neue Medium"/>
                          <a:ea typeface="Helvetica Neue Medium"/>
                          <a:cs typeface="Helvetica Neue Medium"/>
                        </a:defRPr>
                      </a:lvl8pPr>
                      <a:lvl9pPr marL="1663476" algn="l" defTabSz="415869" rtl="0" eaLnBrk="1" latinLnBrk="0" hangingPunct="1">
                        <a:defRPr sz="819" kern="1200">
                          <a:solidFill>
                            <a:schemeClr val="tx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US" sz="800" dirty="0"/>
                        <a:t>Develop comprehensive financial and benefits analysis of the Digital Strategy</a:t>
                      </a:r>
                    </a:p>
                    <a:p>
                      <a:pPr marL="171450" indent="-171450" algn="l">
                        <a:buFont typeface="Arial" panose="020B0604020202020204" pitchFamily="34" charset="0"/>
                        <a:buChar char="•"/>
                      </a:pPr>
                      <a:r>
                        <a:rPr lang="en-US" sz="800" dirty="0"/>
                        <a:t>Promptly </a:t>
                      </a:r>
                      <a:r>
                        <a:rPr lang="en-US" sz="800" dirty="0" err="1"/>
                        <a:t>mobilise</a:t>
                      </a:r>
                      <a:r>
                        <a:rPr lang="en-US" sz="800" dirty="0"/>
                        <a:t> the financial planning discussions required to secure funding in principle for the Digital Strategy</a:t>
                      </a:r>
                    </a:p>
                  </a:txBody>
                  <a:tcPr marL="72000" marR="72000" marT="34290" marB="34290">
                    <a:lnL w="12700" cap="flat" cmpd="sng" algn="ctr">
                      <a:solidFill>
                        <a:srgbClr val="7F7F7F"/>
                      </a:solidFill>
                      <a:prstDash val="dash"/>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655147614"/>
                  </a:ext>
                </a:extLst>
              </a:tr>
            </a:tbl>
          </a:graphicData>
        </a:graphic>
      </p:graphicFrame>
    </p:spTree>
    <p:extLst>
      <p:ext uri="{BB962C8B-B14F-4D97-AF65-F5344CB8AC3E}">
        <p14:creationId xmlns:p14="http://schemas.microsoft.com/office/powerpoint/2010/main" val="2071241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68536" y="-1"/>
            <a:ext cx="3975460" cy="4629299"/>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7">
            <a:extLst>
              <a:ext uri="{FF2B5EF4-FFF2-40B4-BE49-F238E27FC236}">
                <a16:creationId xmlns:a16="http://schemas.microsoft.com/office/drawing/2014/main" id="{EAA30B3C-CF7C-4BC2-50AA-7BD85A986717}"/>
              </a:ext>
            </a:extLst>
          </p:cNvPr>
          <p:cNvSpPr>
            <a:spLocks noGrp="1"/>
          </p:cNvSpPr>
          <p:nvPr>
            <p:ph type="body" sz="quarter" idx="10"/>
          </p:nvPr>
        </p:nvSpPr>
        <p:spPr>
          <a:xfrm>
            <a:off x="93599" y="157646"/>
            <a:ext cx="5091883" cy="486590"/>
          </a:xfrm>
        </p:spPr>
        <p:txBody>
          <a:bodyPr/>
          <a:lstStyle/>
          <a:p>
            <a:r>
              <a:rPr lang="en-GB" sz="2400"/>
              <a:t>Contents</a:t>
            </a:r>
          </a:p>
        </p:txBody>
      </p:sp>
      <p:sp>
        <p:nvSpPr>
          <p:cNvPr id="3" name="Footer Placeholder 3">
            <a:extLst>
              <a:ext uri="{FF2B5EF4-FFF2-40B4-BE49-F238E27FC236}">
                <a16:creationId xmlns:a16="http://schemas.microsoft.com/office/drawing/2014/main" id="{317C6DA0-6DE7-C139-72C8-8D5EF1508916}"/>
              </a:ext>
            </a:extLst>
          </p:cNvPr>
          <p:cNvSpPr>
            <a:spLocks noGrp="1"/>
          </p:cNvSpPr>
          <p:nvPr>
            <p:ph type="ftr" sz="quarter" idx="4294967295"/>
          </p:nvPr>
        </p:nvSpPr>
        <p:spPr>
          <a:xfrm>
            <a:off x="297821" y="4629299"/>
            <a:ext cx="4030663" cy="274638"/>
          </a:xfrm>
          <a:prstGeom prst="rect">
            <a:avLst/>
          </a:prstGeom>
        </p:spPr>
        <p:txBody>
          <a:body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1029125375"/>
              </p:ext>
            </p:extLst>
          </p:nvPr>
        </p:nvGraphicFramePr>
        <p:xfrm>
          <a:off x="200891" y="720001"/>
          <a:ext cx="4967645" cy="2057400"/>
        </p:xfrm>
        <a:graphic>
          <a:graphicData uri="http://schemas.openxmlformats.org/drawingml/2006/table">
            <a:tbl>
              <a:tblPr firstRow="1" bandRow="1">
                <a:tableStyleId>{5940675A-B579-460E-94D1-54222C63F5DA}</a:tableStyleId>
              </a:tblPr>
              <a:tblGrid>
                <a:gridCol w="452125">
                  <a:extLst>
                    <a:ext uri="{9D8B030D-6E8A-4147-A177-3AD203B41FA5}">
                      <a16:colId xmlns:a16="http://schemas.microsoft.com/office/drawing/2014/main" val="2275579043"/>
                    </a:ext>
                  </a:extLst>
                </a:gridCol>
                <a:gridCol w="3655421">
                  <a:extLst>
                    <a:ext uri="{9D8B030D-6E8A-4147-A177-3AD203B41FA5}">
                      <a16:colId xmlns:a16="http://schemas.microsoft.com/office/drawing/2014/main" val="1870967752"/>
                    </a:ext>
                  </a:extLst>
                </a:gridCol>
                <a:gridCol w="860099">
                  <a:extLst>
                    <a:ext uri="{9D8B030D-6E8A-4147-A177-3AD203B41FA5}">
                      <a16:colId xmlns:a16="http://schemas.microsoft.com/office/drawing/2014/main" val="3850148591"/>
                    </a:ext>
                  </a:extLst>
                </a:gridCol>
              </a:tblGrid>
              <a:tr h="411480">
                <a:tc>
                  <a:txBody>
                    <a:bodyPr/>
                    <a:lstStyle/>
                    <a:p>
                      <a:r>
                        <a:rPr lang="en-GB" sz="1050" b="0"/>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Summary</a:t>
                      </a:r>
                    </a:p>
                    <a:p>
                      <a:pPr algn="l"/>
                      <a:endParaRPr lang="en-GB" sz="1050" b="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93017670"/>
                  </a:ext>
                </a:extLst>
              </a:tr>
              <a:tr h="411480">
                <a:tc>
                  <a:txBody>
                    <a:bodyPr/>
                    <a:lstStyle/>
                    <a:p>
                      <a:r>
                        <a:rPr lang="en-GB" sz="1050" b="0"/>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Kotter’s 8 Step Model</a:t>
                      </a:r>
                    </a:p>
                    <a:p>
                      <a:pPr marL="0" indent="0" algn="l">
                        <a:buFont typeface="Arial" panose="020B0604020202020204" pitchFamily="34" charset="0"/>
                        <a:buNone/>
                      </a:pPr>
                      <a:endParaRPr lang="en-GB" sz="1050" b="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p. 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0026715"/>
                  </a:ext>
                </a:extLst>
              </a:tr>
              <a:tr h="411480">
                <a:tc>
                  <a:txBody>
                    <a:bodyPr/>
                    <a:lstStyle/>
                    <a:p>
                      <a:r>
                        <a:rPr lang="en-GB" sz="1050" b="0"/>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Ingredients for Successful Delivery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p. 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03382097"/>
                  </a:ext>
                </a:extLst>
              </a:tr>
              <a:tr h="411480">
                <a:tc>
                  <a:txBody>
                    <a:bodyPr/>
                    <a:lstStyle/>
                    <a:p>
                      <a:r>
                        <a:rPr lang="en-GB" sz="1050" b="0"/>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Activities for the Year One and the Next 12 Weeks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p. 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8263525"/>
                  </a:ext>
                </a:extLst>
              </a:tr>
              <a:tr h="411480">
                <a:tc>
                  <a:txBody>
                    <a:bodyPr/>
                    <a:lstStyle/>
                    <a:p>
                      <a:r>
                        <a:rPr lang="en-GB" sz="1050" b="0"/>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Mobilisation Risks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r>
                        <a:rPr lang="en-GB" sz="1050" b="0"/>
                        <a:t>p.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33294172"/>
                  </a:ext>
                </a:extLst>
              </a:tr>
            </a:tbl>
          </a:graphicData>
        </a:graphic>
      </p:graphicFrame>
    </p:spTree>
    <p:extLst>
      <p:ext uri="{BB962C8B-B14F-4D97-AF65-F5344CB8AC3E}">
        <p14:creationId xmlns:p14="http://schemas.microsoft.com/office/powerpoint/2010/main" val="4130647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51EA4E0-C832-DA08-C2BD-781FCA9B1327}"/>
              </a:ext>
            </a:extLst>
          </p:cNvPr>
          <p:cNvSpPr>
            <a:spLocks noGrp="1"/>
          </p:cNvSpPr>
          <p:nvPr>
            <p:ph type="body" sz="quarter" idx="10"/>
          </p:nvPr>
        </p:nvSpPr>
        <p:spPr>
          <a:xfrm>
            <a:off x="0" y="124162"/>
            <a:ext cx="5591088" cy="447139"/>
          </a:xfrm>
        </p:spPr>
        <p:txBody>
          <a:bodyPr/>
          <a:lstStyle/>
          <a:p>
            <a:r>
              <a:rPr lang="en-GB" sz="2400"/>
              <a:t>From Strategy to Reality</a:t>
            </a:r>
          </a:p>
        </p:txBody>
      </p:sp>
      <p:sp>
        <p:nvSpPr>
          <p:cNvPr id="4" name="Footer Placeholder 3">
            <a:extLst>
              <a:ext uri="{FF2B5EF4-FFF2-40B4-BE49-F238E27FC236}">
                <a16:creationId xmlns:a16="http://schemas.microsoft.com/office/drawing/2014/main" id="{B5F83E17-BEC7-0320-CEF7-85AC3A68B345}"/>
              </a:ext>
            </a:extLst>
          </p:cNvPr>
          <p:cNvSpPr>
            <a:spLocks noGrp="1"/>
          </p:cNvSpPr>
          <p:nvPr>
            <p:ph type="ftr" sz="quarter" idx="4294967295"/>
          </p:nvPr>
        </p:nvSpPr>
        <p:spPr>
          <a:xfrm>
            <a:off x="110523" y="4698384"/>
            <a:ext cx="4030663" cy="274638"/>
          </a:xfrm>
          <a:prstGeom prst="rect">
            <a:avLst/>
          </a:prstGeom>
        </p:spPr>
        <p:txBody>
          <a:bodyPr/>
          <a:lstStyle/>
          <a:p>
            <a:r>
              <a:rPr lang="en-GB">
                <a:solidFill>
                  <a:schemeClr val="accent1">
                    <a:lumMod val="50000"/>
                  </a:schemeClr>
                </a:solidFill>
                <a:latin typeface="Gill Sans MT"/>
              </a:rPr>
              <a:t>SBUHB</a:t>
            </a:r>
            <a:r>
              <a:rPr lang="en-GB">
                <a:latin typeface="Gill Sans MT"/>
              </a:rPr>
              <a:t> </a:t>
            </a:r>
            <a:r>
              <a:rPr lang="en-GB">
                <a:solidFill>
                  <a:schemeClr val="accent1">
                    <a:lumMod val="50000"/>
                  </a:schemeClr>
                </a:solidFill>
                <a:latin typeface="Gill Sans MT"/>
              </a:rPr>
              <a:t>Digital Strategy Mobilisation Plan</a:t>
            </a:r>
          </a:p>
        </p:txBody>
      </p:sp>
      <p:sp>
        <p:nvSpPr>
          <p:cNvPr id="8" name="Content Placeholder 2">
            <a:extLst>
              <a:ext uri="{FF2B5EF4-FFF2-40B4-BE49-F238E27FC236}">
                <a16:creationId xmlns:a16="http://schemas.microsoft.com/office/drawing/2014/main" id="{80859F3E-758D-F1F4-87A6-252782DC7159}"/>
              </a:ext>
            </a:extLst>
          </p:cNvPr>
          <p:cNvSpPr txBox="1">
            <a:spLocks/>
          </p:cNvSpPr>
          <p:nvPr/>
        </p:nvSpPr>
        <p:spPr>
          <a:xfrm>
            <a:off x="110523" y="497594"/>
            <a:ext cx="4234409" cy="3827358"/>
          </a:xfrm>
          <a:prstGeom prst="rect">
            <a:avLst/>
          </a:prstGeom>
          <a:solidFill>
            <a:srgbClr val="F4F4F4"/>
          </a:solidFill>
        </p:spPr>
        <p:txBody>
          <a:bodyPr vert="horz" lIns="91440" tIns="45720" rIns="91440" bIns="45720" rtlCol="0">
            <a:noAutofit/>
          </a:bodyPr>
          <a:lst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a:lstStyle>
          <a:p>
            <a:pPr hangingPunct="1">
              <a:spcBef>
                <a:spcPts val="1200"/>
              </a:spcBef>
            </a:pPr>
            <a:r>
              <a:rPr lang="en-GB" sz="1050" dirty="0">
                <a:solidFill>
                  <a:prstClr val="black"/>
                </a:solidFill>
                <a:latin typeface="Helvetica Neue Medium"/>
                <a:ea typeface="+mn-ea"/>
                <a:cs typeface="+mn-cs"/>
              </a:rPr>
              <a:t>In developing the </a:t>
            </a:r>
            <a:r>
              <a:rPr lang="en-GB" sz="1050">
                <a:solidFill>
                  <a:prstClr val="black"/>
                </a:solidFill>
                <a:latin typeface="Helvetica Neue Medium"/>
                <a:ea typeface="+mn-ea"/>
                <a:cs typeface="+mn-cs"/>
              </a:rPr>
              <a:t>SBUHB </a:t>
            </a:r>
            <a:r>
              <a:rPr lang="en-GB" sz="1050" dirty="0">
                <a:solidFill>
                  <a:prstClr val="black"/>
                </a:solidFill>
                <a:latin typeface="Helvetica Neue Medium"/>
                <a:ea typeface="+mn-ea"/>
                <a:cs typeface="+mn-cs"/>
              </a:rPr>
              <a:t>Digital Strategy to 2035 we engaged extensively with colleagues across the organisations in both group and 1:1 settings. A consistent theme was a general nervousness about </a:t>
            </a:r>
            <a:r>
              <a:rPr lang="en-GB" sz="1050" dirty="0">
                <a:solidFill>
                  <a:schemeClr val="accent5"/>
                </a:solidFill>
                <a:latin typeface="Helvetica Neue Medium"/>
                <a:ea typeface="+mn-ea"/>
                <a:cs typeface="+mn-cs"/>
              </a:rPr>
              <a:t>what would happen once the strategy was developed </a:t>
            </a:r>
            <a:r>
              <a:rPr lang="en-GB" sz="1050" dirty="0">
                <a:solidFill>
                  <a:prstClr val="black"/>
                </a:solidFill>
                <a:latin typeface="Helvetica Neue Medium"/>
                <a:ea typeface="+mn-ea"/>
                <a:cs typeface="+mn-cs"/>
              </a:rPr>
              <a:t>and how quickly staff would start to see action and feel like they were making tangible progress towards the new digital vision. </a:t>
            </a:r>
          </a:p>
          <a:p>
            <a:pPr hangingPunct="1">
              <a:spcBef>
                <a:spcPts val="1200"/>
              </a:spcBef>
            </a:pPr>
            <a:r>
              <a:rPr lang="en-GB" sz="1050" dirty="0">
                <a:solidFill>
                  <a:prstClr val="black"/>
                </a:solidFill>
                <a:latin typeface="Helvetica Neue Medium"/>
                <a:ea typeface="+mn-ea"/>
                <a:cs typeface="+mn-cs"/>
              </a:rPr>
              <a:t>Research from the Harvard Business Review confirms what many of us already suspect – </a:t>
            </a:r>
            <a:r>
              <a:rPr lang="en-GB" sz="1050" dirty="0">
                <a:solidFill>
                  <a:schemeClr val="accent5"/>
                </a:solidFill>
                <a:latin typeface="Helvetica Neue Medium"/>
                <a:ea typeface="+mn-ea"/>
                <a:cs typeface="+mn-cs"/>
              </a:rPr>
              <a:t>the majority of strategies fail</a:t>
            </a:r>
            <a:r>
              <a:rPr lang="en-GB" sz="1050" dirty="0">
                <a:solidFill>
                  <a:prstClr val="black"/>
                </a:solidFill>
                <a:latin typeface="Helvetica Neue Medium"/>
                <a:ea typeface="+mn-ea"/>
                <a:cs typeface="+mn-cs"/>
              </a:rPr>
              <a:t>.*</a:t>
            </a:r>
          </a:p>
          <a:p>
            <a:pPr hangingPunct="1">
              <a:spcBef>
                <a:spcPts val="1200"/>
              </a:spcBef>
            </a:pPr>
            <a:r>
              <a:rPr lang="en-GB" sz="1050" dirty="0">
                <a:solidFill>
                  <a:prstClr val="black"/>
                </a:solidFill>
                <a:latin typeface="Helvetica Neue Medium"/>
                <a:ea typeface="+mn-ea"/>
                <a:cs typeface="+mn-cs"/>
              </a:rPr>
              <a:t>The reasons for this are varied, but high on the list is that most strategies never fully launch at all. We know that </a:t>
            </a:r>
            <a:r>
              <a:rPr lang="en-GB" sz="1050" dirty="0">
                <a:solidFill>
                  <a:schemeClr val="accent5"/>
                </a:solidFill>
                <a:latin typeface="Helvetica Neue Medium"/>
                <a:ea typeface="+mn-ea"/>
                <a:cs typeface="+mn-cs"/>
              </a:rPr>
              <a:t>taking prompt action and seeing tangible progress in the first 12 weeks </a:t>
            </a:r>
            <a:r>
              <a:rPr lang="en-GB" sz="1050" dirty="0">
                <a:solidFill>
                  <a:prstClr val="black"/>
                </a:solidFill>
                <a:latin typeface="Helvetica Neue Medium"/>
                <a:ea typeface="+mn-ea"/>
                <a:cs typeface="+mn-cs"/>
              </a:rPr>
              <a:t>and the first year following strategy development is essential to maximising an organisation’s opportunity to succeed.</a:t>
            </a:r>
          </a:p>
          <a:p>
            <a:pPr hangingPunct="1">
              <a:spcBef>
                <a:spcPts val="1200"/>
              </a:spcBef>
            </a:pPr>
            <a:r>
              <a:rPr lang="en-GB" sz="1050" dirty="0">
                <a:solidFill>
                  <a:prstClr val="black"/>
                </a:solidFill>
                <a:latin typeface="Helvetica Neue Medium"/>
                <a:ea typeface="+mn-ea"/>
                <a:cs typeface="+mn-cs"/>
              </a:rPr>
              <a:t>Typically, organisations underestimate the work that goes into building momentum and engagement around a strategy – that energy is lost far more quickly than it’s gained and </a:t>
            </a:r>
            <a:r>
              <a:rPr lang="en-GB" sz="1050" dirty="0">
                <a:solidFill>
                  <a:schemeClr val="accent5"/>
                </a:solidFill>
                <a:latin typeface="Helvetica Neue Medium"/>
                <a:ea typeface="+mn-ea"/>
                <a:cs typeface="+mn-cs"/>
              </a:rPr>
              <a:t>as soon as a strategy is seen to stop or ‘pause’ colleagues tend to disengage</a:t>
            </a:r>
            <a:r>
              <a:rPr lang="en-GB" sz="1050" dirty="0">
                <a:solidFill>
                  <a:prstClr val="black"/>
                </a:solidFill>
                <a:latin typeface="Helvetica Neue Medium"/>
                <a:ea typeface="+mn-ea"/>
                <a:cs typeface="+mn-cs"/>
              </a:rPr>
              <a:t>. This cannot be allowed to happen for </a:t>
            </a:r>
            <a:r>
              <a:rPr lang="en-GB" sz="1050">
                <a:solidFill>
                  <a:prstClr val="black"/>
                </a:solidFill>
                <a:latin typeface="Helvetica Neue Medium"/>
                <a:ea typeface="+mn-ea"/>
                <a:cs typeface="+mn-cs"/>
              </a:rPr>
              <a:t>SBUHB</a:t>
            </a:r>
            <a:r>
              <a:rPr lang="en-GB" sz="1050" dirty="0">
                <a:solidFill>
                  <a:prstClr val="black"/>
                </a:solidFill>
                <a:latin typeface="Helvetica Neue Medium"/>
                <a:ea typeface="+mn-ea"/>
                <a:cs typeface="+mn-cs"/>
              </a:rPr>
              <a:t>.  </a:t>
            </a:r>
          </a:p>
        </p:txBody>
      </p:sp>
      <p:sp>
        <p:nvSpPr>
          <p:cNvPr id="9" name="Content Placeholder 2">
            <a:extLst>
              <a:ext uri="{FF2B5EF4-FFF2-40B4-BE49-F238E27FC236}">
                <a16:creationId xmlns:a16="http://schemas.microsoft.com/office/drawing/2014/main" id="{9DF644A7-137E-ED56-CE36-0E23F39D605C}"/>
              </a:ext>
            </a:extLst>
          </p:cNvPr>
          <p:cNvSpPr txBox="1">
            <a:spLocks/>
          </p:cNvSpPr>
          <p:nvPr/>
        </p:nvSpPr>
        <p:spPr>
          <a:xfrm>
            <a:off x="4400356" y="497594"/>
            <a:ext cx="4587668" cy="3827358"/>
          </a:xfrm>
          <a:prstGeom prst="rect">
            <a:avLst/>
          </a:prstGeom>
          <a:solidFill>
            <a:srgbClr val="F4F4F4"/>
          </a:solidFill>
        </p:spPr>
        <p:txBody>
          <a:bodyPr vert="horz" lIns="91440" tIns="45720" rIns="91440" bIns="45720" rtlCol="0">
            <a:noAutofit/>
          </a:bodyPr>
          <a:lstStyle>
            <a:lvl1pPr marL="317492" marR="0" indent="-317492" algn="l" defTabSz="412740" latinLnBrk="0">
              <a:lnSpc>
                <a:spcPct val="100000"/>
              </a:lnSpc>
              <a:spcBef>
                <a:spcPts val="2951"/>
              </a:spcBef>
              <a:spcAft>
                <a:spcPts val="0"/>
              </a:spcAft>
              <a:buClrTx/>
              <a:buSzPct val="125000"/>
              <a:buFontTx/>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1pPr>
            <a:lvl2pPr marL="634984" marR="0" indent="-317492" algn="l" defTabSz="412740" latinLnBrk="0">
              <a:lnSpc>
                <a:spcPct val="100000"/>
              </a:lnSpc>
              <a:spcBef>
                <a:spcPts val="2951"/>
              </a:spcBef>
              <a:spcAft>
                <a:spcPts val="0"/>
              </a:spcAft>
              <a:buClrTx/>
              <a:buSzPct val="125000"/>
              <a:buFontTx/>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2pPr>
            <a:lvl3pPr marL="952476" marR="0" indent="-317492" algn="l" defTabSz="412740" latinLnBrk="0">
              <a:lnSpc>
                <a:spcPct val="100000"/>
              </a:lnSpc>
              <a:spcBef>
                <a:spcPts val="2951"/>
              </a:spcBef>
              <a:spcAft>
                <a:spcPts val="0"/>
              </a:spcAft>
              <a:buClrTx/>
              <a:buSzPct val="125000"/>
              <a:buFontTx/>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3pPr>
            <a:lvl4pPr marL="1269968" marR="0" indent="-317492" algn="l" defTabSz="412740" latinLnBrk="0">
              <a:lnSpc>
                <a:spcPct val="100000"/>
              </a:lnSpc>
              <a:spcBef>
                <a:spcPts val="2951"/>
              </a:spcBef>
              <a:spcAft>
                <a:spcPts val="0"/>
              </a:spcAft>
              <a:buClrTx/>
              <a:buSzPct val="125000"/>
              <a:buFontTx/>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4pPr>
            <a:lvl5pPr marL="1587460" marR="0" indent="-317492" algn="l" defTabSz="412740" latinLnBrk="0">
              <a:lnSpc>
                <a:spcPct val="100000"/>
              </a:lnSpc>
              <a:spcBef>
                <a:spcPts val="2951"/>
              </a:spcBef>
              <a:spcAft>
                <a:spcPts val="0"/>
              </a:spcAft>
              <a:buClrTx/>
              <a:buSzPct val="125000"/>
              <a:buFontTx/>
              <a:buChar char="•"/>
              <a:tabLst/>
              <a:defRPr sz="2400" b="0" i="0" u="none" strike="noStrike" cap="none" spc="0" baseline="0">
                <a:solidFill>
                  <a:srgbClr val="000000"/>
                </a:solidFill>
                <a:uFillTx/>
                <a:latin typeface="Arial" panose="020B0604020202020204" pitchFamily="34" charset="0"/>
                <a:ea typeface="Arial" panose="020B0604020202020204" pitchFamily="34" charset="0"/>
                <a:cs typeface="Arial" panose="020B0604020202020204" pitchFamily="34" charset="0"/>
                <a:sym typeface="Helvetica Neue"/>
              </a:defRPr>
            </a:lvl5pPr>
            <a:lvl6pPr marL="1904952" marR="0" indent="-317492" algn="l" defTabSz="412740" latinLnBrk="0">
              <a:lnSpc>
                <a:spcPct val="100000"/>
              </a:lnSpc>
              <a:spcBef>
                <a:spcPts val="2951"/>
              </a:spcBef>
              <a:spcAft>
                <a:spcPts val="0"/>
              </a:spcAft>
              <a:buClrTx/>
              <a:buSzPct val="125000"/>
              <a:buFontTx/>
              <a:buChar char="•"/>
              <a:tabLst/>
              <a:defRPr sz="2600" b="0" i="0" u="none" strike="noStrike" cap="none" spc="0" baseline="0">
                <a:solidFill>
                  <a:srgbClr val="000000"/>
                </a:solidFill>
                <a:uFillTx/>
                <a:latin typeface="Helvetica Neue"/>
                <a:ea typeface="Helvetica Neue"/>
                <a:cs typeface="Helvetica Neue"/>
                <a:sym typeface="Helvetica Neue"/>
              </a:defRPr>
            </a:lvl6pPr>
            <a:lvl7pPr marL="2222444" marR="0" indent="-317492" algn="l" defTabSz="412740" latinLnBrk="0">
              <a:lnSpc>
                <a:spcPct val="100000"/>
              </a:lnSpc>
              <a:spcBef>
                <a:spcPts val="2951"/>
              </a:spcBef>
              <a:spcAft>
                <a:spcPts val="0"/>
              </a:spcAft>
              <a:buClrTx/>
              <a:buSzPct val="125000"/>
              <a:buFontTx/>
              <a:buChar char="•"/>
              <a:tabLst/>
              <a:defRPr sz="2600" b="0" i="0" u="none" strike="noStrike" cap="none" spc="0" baseline="0">
                <a:solidFill>
                  <a:srgbClr val="000000"/>
                </a:solidFill>
                <a:uFillTx/>
                <a:latin typeface="Helvetica Neue"/>
                <a:ea typeface="Helvetica Neue"/>
                <a:cs typeface="Helvetica Neue"/>
                <a:sym typeface="Helvetica Neue"/>
              </a:defRPr>
            </a:lvl7pPr>
            <a:lvl8pPr marL="2539937" marR="0" indent="-317492" algn="l" defTabSz="412740" latinLnBrk="0">
              <a:lnSpc>
                <a:spcPct val="100000"/>
              </a:lnSpc>
              <a:spcBef>
                <a:spcPts val="2951"/>
              </a:spcBef>
              <a:spcAft>
                <a:spcPts val="0"/>
              </a:spcAft>
              <a:buClrTx/>
              <a:buSzPct val="125000"/>
              <a:buFontTx/>
              <a:buChar char="•"/>
              <a:tabLst/>
              <a:defRPr sz="2600" b="0" i="0" u="none" strike="noStrike" cap="none" spc="0" baseline="0">
                <a:solidFill>
                  <a:srgbClr val="000000"/>
                </a:solidFill>
                <a:uFillTx/>
                <a:latin typeface="Helvetica Neue"/>
                <a:ea typeface="Helvetica Neue"/>
                <a:cs typeface="Helvetica Neue"/>
                <a:sym typeface="Helvetica Neue"/>
              </a:defRPr>
            </a:lvl8pPr>
            <a:lvl9pPr marL="2857429" marR="0" indent="-317492" algn="l" defTabSz="412740" latinLnBrk="0">
              <a:lnSpc>
                <a:spcPct val="100000"/>
              </a:lnSpc>
              <a:spcBef>
                <a:spcPts val="2951"/>
              </a:spcBef>
              <a:spcAft>
                <a:spcPts val="0"/>
              </a:spcAft>
              <a:buClrTx/>
              <a:buSzPct val="125000"/>
              <a:buFontTx/>
              <a:buChar char="•"/>
              <a:tabLst/>
              <a:defRPr sz="2600" b="0" i="0" u="none" strike="noStrike" cap="none" spc="0" baseline="0">
                <a:solidFill>
                  <a:srgbClr val="000000"/>
                </a:solidFill>
                <a:uFillTx/>
                <a:latin typeface="Helvetica Neue"/>
                <a:ea typeface="Helvetica Neue"/>
                <a:cs typeface="Helvetica Neue"/>
                <a:sym typeface="Helvetica Neue"/>
              </a:defRPr>
            </a:lvl9pPr>
          </a:lstStyle>
          <a:p>
            <a:pPr>
              <a:spcBef>
                <a:spcPts val="1200"/>
              </a:spcBef>
            </a:pPr>
            <a:r>
              <a:rPr lang="en-GB" sz="1050" dirty="0">
                <a:solidFill>
                  <a:prstClr val="black"/>
                </a:solidFill>
                <a:latin typeface="Helvetica Neue Medium"/>
                <a:ea typeface="+mn-ea"/>
                <a:cs typeface="+mn-cs"/>
              </a:rPr>
              <a:t>Delivery of the </a:t>
            </a:r>
            <a:r>
              <a:rPr lang="en-GB" sz="1050">
                <a:solidFill>
                  <a:prstClr val="black"/>
                </a:solidFill>
                <a:latin typeface="Helvetica Neue Medium"/>
                <a:ea typeface="+mn-ea"/>
                <a:cs typeface="+mn-cs"/>
              </a:rPr>
              <a:t>SBUHB </a:t>
            </a:r>
            <a:r>
              <a:rPr lang="en-GB" sz="1050" dirty="0">
                <a:solidFill>
                  <a:prstClr val="black"/>
                </a:solidFill>
                <a:latin typeface="Helvetica Neue Medium"/>
                <a:ea typeface="+mn-ea"/>
                <a:cs typeface="+mn-cs"/>
              </a:rPr>
              <a:t>Digital Strategy for 2035 will require significant changes to organisational ways of working, with all teams taking a much more </a:t>
            </a:r>
            <a:r>
              <a:rPr lang="en-GB" sz="1050" dirty="0">
                <a:solidFill>
                  <a:schemeClr val="accent5"/>
                </a:solidFill>
                <a:latin typeface="Helvetica Neue Medium"/>
                <a:ea typeface="+mn-ea"/>
                <a:cs typeface="+mn-cs"/>
              </a:rPr>
              <a:t>collective responsibility for digital transformation </a:t>
            </a:r>
            <a:r>
              <a:rPr lang="en-GB" sz="1050" dirty="0">
                <a:solidFill>
                  <a:prstClr val="black"/>
                </a:solidFill>
                <a:latin typeface="Helvetica Neue Medium"/>
                <a:ea typeface="+mn-ea"/>
                <a:cs typeface="+mn-cs"/>
              </a:rPr>
              <a:t>and the realisation of the potential benefits. </a:t>
            </a:r>
          </a:p>
          <a:p>
            <a:pPr>
              <a:spcBef>
                <a:spcPts val="1200"/>
              </a:spcBef>
            </a:pPr>
            <a:r>
              <a:rPr lang="en-GB" sz="1050" dirty="0">
                <a:solidFill>
                  <a:prstClr val="black"/>
                </a:solidFill>
                <a:latin typeface="Helvetica Neue Medium"/>
                <a:ea typeface="+mn-ea"/>
                <a:cs typeface="+mn-cs"/>
              </a:rPr>
              <a:t>This Mobilisation Plan sets out the 3 key areas of work that must now be undertaken over the course of the next 12 weeks and 12 months to </a:t>
            </a:r>
            <a:r>
              <a:rPr lang="en-GB" sz="1050" dirty="0">
                <a:solidFill>
                  <a:schemeClr val="accent5"/>
                </a:solidFill>
                <a:latin typeface="Helvetica Neue Medium"/>
                <a:ea typeface="+mn-ea"/>
                <a:cs typeface="+mn-cs"/>
              </a:rPr>
              <a:t>evaluate SBU’s current work and maximise the </a:t>
            </a:r>
            <a:r>
              <a:rPr lang="en-GB" sz="1050">
                <a:solidFill>
                  <a:schemeClr val="accent5"/>
                </a:solidFill>
                <a:latin typeface="Helvetica Neue Medium"/>
                <a:ea typeface="+mn-ea"/>
                <a:cs typeface="+mn-cs"/>
              </a:rPr>
              <a:t>SBUHB </a:t>
            </a:r>
            <a:r>
              <a:rPr lang="en-GB" sz="1050" dirty="0">
                <a:solidFill>
                  <a:schemeClr val="accent5"/>
                </a:solidFill>
                <a:latin typeface="Helvetica Neue Medium"/>
                <a:ea typeface="+mn-ea"/>
                <a:cs typeface="+mn-cs"/>
              </a:rPr>
              <a:t>Digital Strategy’s success. </a:t>
            </a:r>
          </a:p>
          <a:p>
            <a:pPr>
              <a:spcBef>
                <a:spcPts val="1200"/>
              </a:spcBef>
            </a:pPr>
            <a:r>
              <a:rPr lang="en-GB" sz="1050" dirty="0">
                <a:solidFill>
                  <a:prstClr val="black"/>
                </a:solidFill>
                <a:latin typeface="Helvetica Neue Medium"/>
                <a:ea typeface="+mn-ea"/>
                <a:cs typeface="+mn-cs"/>
              </a:rPr>
              <a:t>The three areas are:</a:t>
            </a:r>
          </a:p>
          <a:p>
            <a:pPr marL="634984" lvl="2">
              <a:spcBef>
                <a:spcPts val="500"/>
              </a:spcBef>
            </a:pPr>
            <a:r>
              <a:rPr lang="en-GB" sz="1050" dirty="0">
                <a:solidFill>
                  <a:prstClr val="black"/>
                </a:solidFill>
                <a:latin typeface="Helvetica Neue Medium"/>
                <a:ea typeface="+mn-ea"/>
                <a:cs typeface="+mn-cs"/>
              </a:rPr>
              <a:t>Aligning – securing sign-off, maintaining momentum and building buy-in </a:t>
            </a:r>
          </a:p>
          <a:p>
            <a:pPr marL="634984" lvl="2">
              <a:spcBef>
                <a:spcPts val="500"/>
              </a:spcBef>
            </a:pPr>
            <a:r>
              <a:rPr lang="en-GB" sz="1050" dirty="0">
                <a:solidFill>
                  <a:prstClr val="black"/>
                </a:solidFill>
                <a:latin typeface="Helvetica Neue Medium"/>
                <a:ea typeface="+mn-ea"/>
                <a:cs typeface="+mn-cs"/>
              </a:rPr>
              <a:t>Mapping – testing and prioritising digital projects against the new vision, </a:t>
            </a:r>
          </a:p>
          <a:p>
            <a:pPr marL="634984" lvl="2">
              <a:spcBef>
                <a:spcPts val="500"/>
              </a:spcBef>
            </a:pPr>
            <a:r>
              <a:rPr lang="en-GB" sz="1050" dirty="0">
                <a:solidFill>
                  <a:prstClr val="black"/>
                </a:solidFill>
                <a:latin typeface="Helvetica Neue Medium"/>
                <a:ea typeface="+mn-ea"/>
                <a:cs typeface="+mn-cs"/>
              </a:rPr>
              <a:t>Structuring – setting up the programme for success </a:t>
            </a:r>
          </a:p>
          <a:p>
            <a:pPr marL="317492" lvl="1">
              <a:spcBef>
                <a:spcPts val="1200"/>
              </a:spcBef>
            </a:pPr>
            <a:r>
              <a:rPr lang="en-GB" sz="1050" dirty="0">
                <a:solidFill>
                  <a:prstClr val="black"/>
                </a:solidFill>
                <a:latin typeface="Helvetica Neue Medium"/>
                <a:ea typeface="+mn-ea"/>
                <a:cs typeface="+mn-cs"/>
              </a:rPr>
              <a:t>By making progress quickly and ensuring readiness to deliver, </a:t>
            </a:r>
            <a:r>
              <a:rPr lang="en-GB" sz="1050">
                <a:solidFill>
                  <a:schemeClr val="accent5"/>
                </a:solidFill>
                <a:latin typeface="Helvetica Neue Medium"/>
                <a:ea typeface="+mn-ea"/>
                <a:cs typeface="+mn-cs"/>
              </a:rPr>
              <a:t>SBUHB </a:t>
            </a:r>
            <a:r>
              <a:rPr lang="en-GB" sz="1050" dirty="0">
                <a:solidFill>
                  <a:schemeClr val="accent5"/>
                </a:solidFill>
                <a:latin typeface="Helvetica Neue Medium"/>
                <a:ea typeface="+mn-ea"/>
                <a:cs typeface="+mn-cs"/>
              </a:rPr>
              <a:t>can capitalise on the energy, engagement and good will </a:t>
            </a:r>
            <a:r>
              <a:rPr lang="en-GB" sz="1050" dirty="0">
                <a:solidFill>
                  <a:prstClr val="black"/>
                </a:solidFill>
                <a:latin typeface="Helvetica Neue Medium"/>
                <a:ea typeface="+mn-ea"/>
                <a:cs typeface="+mn-cs"/>
              </a:rPr>
              <a:t>built up through the strategy development work and </a:t>
            </a:r>
            <a:r>
              <a:rPr lang="en-GB" sz="1050" dirty="0">
                <a:solidFill>
                  <a:schemeClr val="accent5"/>
                </a:solidFill>
                <a:latin typeface="Helvetica Neue Medium"/>
                <a:ea typeface="+mn-ea"/>
                <a:cs typeface="+mn-cs"/>
              </a:rPr>
              <a:t>realise the ambitions of both the 3-year Digital Roadmap and the broader </a:t>
            </a:r>
            <a:r>
              <a:rPr lang="en-GB" sz="1050">
                <a:solidFill>
                  <a:schemeClr val="accent5"/>
                </a:solidFill>
                <a:latin typeface="Helvetica Neue Medium"/>
                <a:ea typeface="+mn-ea"/>
                <a:cs typeface="+mn-cs"/>
              </a:rPr>
              <a:t>SBUHB</a:t>
            </a:r>
            <a:r>
              <a:rPr lang="en-GB" sz="1050" dirty="0">
                <a:solidFill>
                  <a:schemeClr val="accent5"/>
                </a:solidFill>
                <a:latin typeface="Helvetica Neue Medium"/>
                <a:ea typeface="+mn-ea"/>
                <a:cs typeface="+mn-cs"/>
              </a:rPr>
              <a:t> Digital Strategy to 2035.</a:t>
            </a:r>
          </a:p>
        </p:txBody>
      </p:sp>
      <p:sp>
        <p:nvSpPr>
          <p:cNvPr id="11" name="TextBox 10">
            <a:extLst>
              <a:ext uri="{FF2B5EF4-FFF2-40B4-BE49-F238E27FC236}">
                <a16:creationId xmlns:a16="http://schemas.microsoft.com/office/drawing/2014/main" id="{1893D77C-110D-4DAE-F7E3-024D96B946A9}"/>
              </a:ext>
            </a:extLst>
          </p:cNvPr>
          <p:cNvSpPr txBox="1"/>
          <p:nvPr/>
        </p:nvSpPr>
        <p:spPr>
          <a:xfrm>
            <a:off x="850787" y="4297093"/>
            <a:ext cx="3461331"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1" u="none" strike="noStrike" cap="none" spc="0" normalizeH="0" baseline="0">
                <a:ln>
                  <a:noFill/>
                </a:ln>
                <a:solidFill>
                  <a:srgbClr val="000000"/>
                </a:solidFill>
                <a:effectLst/>
                <a:uFillTx/>
                <a:latin typeface="Helvetica Neue"/>
                <a:ea typeface="Helvetica Neue"/>
                <a:cs typeface="Helvetica Neue"/>
                <a:sym typeface="Helvetica Neue"/>
              </a:rPr>
              <a:t>*Source: </a:t>
            </a:r>
            <a:r>
              <a:rPr kumimoji="0" lang="en-GB" sz="800" b="0" i="1" u="none" strike="noStrike" cap="none" spc="0" normalizeH="0" baseline="0">
                <a:ln>
                  <a:noFill/>
                </a:ln>
                <a:solidFill>
                  <a:srgbClr val="000000"/>
                </a:solidFill>
                <a:effectLst/>
                <a:uFillTx/>
                <a:latin typeface="Helvetica Neue"/>
                <a:ea typeface="Helvetica Neue"/>
                <a:cs typeface="Helvetica Neue"/>
                <a:sym typeface="Helvetica Neue"/>
                <a:hlinkClick r:id="rId2"/>
              </a:rPr>
              <a:t>4 Common Reasons Strategies Fail, Harvard Business Review (2022)</a:t>
            </a:r>
            <a:endParaRPr kumimoji="0" lang="en-GB" sz="800" b="0" i="1" u="none" strike="noStrike" cap="none" spc="0" normalizeH="0" baseline="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604148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35A02-DF01-FB32-5601-FA6A89FFA225}"/>
            </a:ext>
          </a:extLst>
        </p:cNvPr>
        <p:cNvGrpSpPr/>
        <p:nvPr/>
      </p:nvGrpSpPr>
      <p:grpSpPr>
        <a:xfrm>
          <a:off x="0" y="0"/>
          <a:ext cx="0" cy="0"/>
          <a:chOff x="0" y="0"/>
          <a:chExt cx="0" cy="0"/>
        </a:xfrm>
      </p:grpSpPr>
      <p:sp>
        <p:nvSpPr>
          <p:cNvPr id="11" name="Text Placeholder 10">
            <a:extLst>
              <a:ext uri="{FF2B5EF4-FFF2-40B4-BE49-F238E27FC236}">
                <a16:creationId xmlns:a16="http://schemas.microsoft.com/office/drawing/2014/main" id="{E4255D56-6187-41D2-5C47-F4E55C3D8008}"/>
              </a:ext>
            </a:extLst>
          </p:cNvPr>
          <p:cNvSpPr>
            <a:spLocks noGrp="1"/>
          </p:cNvSpPr>
          <p:nvPr>
            <p:ph type="body" sz="quarter" idx="10"/>
          </p:nvPr>
        </p:nvSpPr>
        <p:spPr>
          <a:xfrm>
            <a:off x="-1" y="4036"/>
            <a:ext cx="9001125" cy="391462"/>
          </a:xfrm>
        </p:spPr>
        <p:txBody>
          <a:bodyPr/>
          <a:lstStyle/>
          <a:p>
            <a:r>
              <a:rPr lang="en-GB" sz="2400" b="1">
                <a:latin typeface="Gill Sans MT"/>
              </a:rPr>
              <a:t>Kotter’s 8 Step Model – Successful Transformation in the NHS</a:t>
            </a:r>
            <a:endParaRPr lang="en-GB" sz="2400" b="1"/>
          </a:p>
          <a:p>
            <a:endParaRPr lang="en-GB"/>
          </a:p>
        </p:txBody>
      </p:sp>
      <p:sp>
        <p:nvSpPr>
          <p:cNvPr id="4" name="Footer Placeholder 3">
            <a:extLst>
              <a:ext uri="{FF2B5EF4-FFF2-40B4-BE49-F238E27FC236}">
                <a16:creationId xmlns:a16="http://schemas.microsoft.com/office/drawing/2014/main" id="{687BD1B3-ECB9-2E3E-7075-7D4D1ED2ABF0}"/>
              </a:ext>
            </a:extLst>
          </p:cNvPr>
          <p:cNvSpPr>
            <a:spLocks noGrp="1"/>
          </p:cNvSpPr>
          <p:nvPr>
            <p:ph type="ftr" sz="quarter" idx="4294967295"/>
          </p:nvPr>
        </p:nvSpPr>
        <p:spPr>
          <a:xfrm>
            <a:off x="235306" y="4670983"/>
            <a:ext cx="4030663" cy="274638"/>
          </a:xfrm>
          <a:prstGeom prst="rect">
            <a:avLst/>
          </a:prstGeom>
        </p:spPr>
        <p:txBody>
          <a:body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sp>
        <p:nvSpPr>
          <p:cNvPr id="2" name="TextBox 1">
            <a:extLst>
              <a:ext uri="{FF2B5EF4-FFF2-40B4-BE49-F238E27FC236}">
                <a16:creationId xmlns:a16="http://schemas.microsoft.com/office/drawing/2014/main" id="{3340FEE8-3CE5-537B-F268-714865FABB72}"/>
              </a:ext>
            </a:extLst>
          </p:cNvPr>
          <p:cNvSpPr txBox="1"/>
          <p:nvPr/>
        </p:nvSpPr>
        <p:spPr>
          <a:xfrm>
            <a:off x="142875" y="596902"/>
            <a:ext cx="8858250" cy="170303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kumimoji="0" lang="en-GB" sz="1050" b="0" i="0" u="none" strike="noStrike" cap="none" spc="0" normalizeH="0" baseline="0" dirty="0">
                <a:ln>
                  <a:noFill/>
                </a:ln>
                <a:solidFill>
                  <a:srgbClr val="000000"/>
                </a:solidFill>
                <a:effectLst/>
                <a:uFillTx/>
                <a:latin typeface="Helvetica Neue Medium"/>
                <a:sym typeface="Helvetica Neue"/>
              </a:rPr>
              <a:t>The chevrons below show </a:t>
            </a:r>
            <a:r>
              <a:rPr kumimoji="0" lang="en-GB" sz="1050" i="0" u="none" strike="noStrike" cap="none" spc="0" normalizeH="0" baseline="0" dirty="0">
                <a:ln>
                  <a:noFill/>
                </a:ln>
                <a:solidFill>
                  <a:srgbClr val="000000"/>
                </a:solidFill>
                <a:effectLst/>
                <a:uFillTx/>
                <a:latin typeface="Helvetica Neue Medium"/>
                <a:sym typeface="Helvetica Neue"/>
              </a:rPr>
              <a:t>Kotter’s 8 step model for successful transformation </a:t>
            </a:r>
            <a:r>
              <a:rPr kumimoji="0" lang="en-GB" sz="1050" b="0" i="0" u="none" strike="noStrike" cap="none" spc="0" normalizeH="0" baseline="0" dirty="0">
                <a:ln>
                  <a:noFill/>
                </a:ln>
                <a:solidFill>
                  <a:srgbClr val="000000"/>
                </a:solidFill>
                <a:effectLst/>
                <a:uFillTx/>
                <a:latin typeface="Helvetica Neue Medium"/>
                <a:sym typeface="Helvetica Neue"/>
              </a:rPr>
              <a:t>in the NHS alongside an initial RAG rating for SBU’s current progress against each step as of February 2024</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kumimoji="0" lang="en-GB" sz="1050" b="0" i="0" u="none" strike="noStrike" cap="none" spc="0" normalizeH="0" baseline="0">
                <a:ln>
                  <a:noFill/>
                </a:ln>
                <a:solidFill>
                  <a:srgbClr val="000000"/>
                </a:solidFill>
                <a:effectLst/>
                <a:uFillTx/>
                <a:latin typeface="Helvetica Neue Medium"/>
                <a:sym typeface="Helvetica Neue"/>
              </a:rPr>
              <a:t>SBUHB </a:t>
            </a:r>
            <a:r>
              <a:rPr kumimoji="0" lang="en-GB" sz="1050" b="0" i="0" u="none" strike="noStrike" cap="none" spc="0" normalizeH="0" baseline="0" dirty="0">
                <a:ln>
                  <a:noFill/>
                </a:ln>
                <a:solidFill>
                  <a:srgbClr val="000000"/>
                </a:solidFill>
                <a:effectLst/>
                <a:uFillTx/>
                <a:latin typeface="Helvetica Neue Medium"/>
                <a:sym typeface="Helvetica Neue"/>
              </a:rPr>
              <a:t>has </a:t>
            </a:r>
            <a:r>
              <a:rPr lang="en-GB" sz="1050" b="0" dirty="0">
                <a:solidFill>
                  <a:srgbClr val="000000"/>
                </a:solidFill>
                <a:latin typeface="Helvetica Neue Medium"/>
                <a:sym typeface="Helvetica Neue"/>
              </a:rPr>
              <a:t>begun to build a </a:t>
            </a:r>
            <a:r>
              <a:rPr lang="en-GB" sz="1050" dirty="0">
                <a:solidFill>
                  <a:srgbClr val="000000"/>
                </a:solidFill>
                <a:latin typeface="Helvetica Neue Medium"/>
                <a:sym typeface="Helvetica Neue"/>
              </a:rPr>
              <a:t>sense of urgency and to build a coalition of the willing around the future vision </a:t>
            </a:r>
            <a:r>
              <a:rPr lang="en-GB" sz="1050" b="0" dirty="0">
                <a:solidFill>
                  <a:srgbClr val="000000"/>
                </a:solidFill>
                <a:latin typeface="Helvetica Neue Medium"/>
                <a:sym typeface="Helvetica Neue"/>
              </a:rPr>
              <a:t>and this now needs to extend, broadening out to reach more colleagues across more teams so that we can build a </a:t>
            </a:r>
            <a:r>
              <a:rPr lang="en-GB" sz="1050" dirty="0">
                <a:solidFill>
                  <a:srgbClr val="000000"/>
                </a:solidFill>
                <a:latin typeface="Helvetica Neue Medium"/>
                <a:sym typeface="Helvetica Neue"/>
              </a:rPr>
              <a:t>cultural commitment to digital transformation. </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lang="en-GB" sz="1050" b="0" dirty="0">
                <a:solidFill>
                  <a:srgbClr val="000000"/>
                </a:solidFill>
                <a:latin typeface="Helvetica Neue Medium"/>
                <a:sym typeface="Helvetica Neue"/>
              </a:rPr>
              <a:t>This will require both Executive support and endorsement as well as a willingness from SDGs and other service teams to partner with Digital Services and take </a:t>
            </a:r>
            <a:r>
              <a:rPr lang="en-GB" sz="1050" dirty="0">
                <a:solidFill>
                  <a:srgbClr val="000000"/>
                </a:solidFill>
                <a:latin typeface="Helvetica Neue Medium"/>
                <a:sym typeface="Helvetica Neue"/>
              </a:rPr>
              <a:t>shared responsibility for the realisation of the desired benefits </a:t>
            </a:r>
            <a:r>
              <a:rPr kumimoji="0" lang="en-GB" sz="1050" i="0" u="none" strike="noStrike" cap="none" spc="0" normalizeH="0" baseline="0" dirty="0">
                <a:ln>
                  <a:noFill/>
                </a:ln>
                <a:solidFill>
                  <a:srgbClr val="000000"/>
                </a:solidFill>
                <a:effectLst/>
                <a:uFillTx/>
                <a:latin typeface="Helvetica Neue Medium"/>
                <a:sym typeface="Helvetica Neue"/>
              </a:rPr>
              <a:t> </a:t>
            </a:r>
          </a:p>
          <a:p>
            <a:pPr marL="457200" marR="0" indent="-457200" algn="l" defTabSz="825500" rtl="0" fontAlgn="auto" latinLnBrk="0" hangingPunct="0">
              <a:lnSpc>
                <a:spcPct val="100000"/>
              </a:lnSpc>
              <a:spcBef>
                <a:spcPts val="0"/>
              </a:spcBef>
              <a:spcAft>
                <a:spcPts val="600"/>
              </a:spcAft>
              <a:buClrTx/>
              <a:buSzTx/>
              <a:buFont typeface="Arial" panose="020B0604020202020204" pitchFamily="34" charset="0"/>
              <a:buChar char="•"/>
              <a:tabLst/>
            </a:pPr>
            <a:r>
              <a:rPr kumimoji="0" lang="en-GB" sz="1050" b="0" i="0" u="none" strike="noStrike" cap="none" spc="0" normalizeH="0" baseline="0" dirty="0">
                <a:ln>
                  <a:noFill/>
                </a:ln>
                <a:solidFill>
                  <a:srgbClr val="000000"/>
                </a:solidFill>
                <a:effectLst/>
                <a:uFillTx/>
                <a:latin typeface="Helvetica Neue Medium"/>
                <a:sym typeface="Helvetica Neue"/>
              </a:rPr>
              <a:t>Th</a:t>
            </a:r>
            <a:r>
              <a:rPr lang="en-GB" sz="1050" b="0" dirty="0">
                <a:solidFill>
                  <a:srgbClr val="000000"/>
                </a:solidFill>
                <a:latin typeface="Helvetica Neue Medium"/>
                <a:sym typeface="Helvetica Neue"/>
              </a:rPr>
              <a:t>is Mobilisation plan will support </a:t>
            </a:r>
            <a:r>
              <a:rPr lang="en-GB" sz="1050" b="0">
                <a:solidFill>
                  <a:srgbClr val="000000"/>
                </a:solidFill>
                <a:latin typeface="Helvetica Neue Medium"/>
                <a:sym typeface="Helvetica Neue"/>
              </a:rPr>
              <a:t>SBUHB</a:t>
            </a:r>
            <a:r>
              <a:rPr lang="en-GB" sz="1050" b="0" dirty="0">
                <a:solidFill>
                  <a:srgbClr val="000000"/>
                </a:solidFill>
                <a:latin typeface="Helvetica Neue Medium"/>
                <a:sym typeface="Helvetica Neue"/>
              </a:rPr>
              <a:t> to continue to build on steps 1 – 4 whilst making concerted progress against steps 5) and 6) </a:t>
            </a:r>
            <a:endParaRPr kumimoji="0" lang="en-GB" sz="1050" b="0" i="0" u="none" strike="noStrike" cap="none" spc="0" normalizeH="0" baseline="0" dirty="0">
              <a:ln>
                <a:noFill/>
              </a:ln>
              <a:solidFill>
                <a:srgbClr val="000000"/>
              </a:solidFill>
              <a:effectLst/>
              <a:uFillTx/>
              <a:latin typeface="Helvetica Neue Medium"/>
              <a:sym typeface="Helvetica Neue"/>
            </a:endParaRPr>
          </a:p>
        </p:txBody>
      </p:sp>
      <p:grpSp>
        <p:nvGrpSpPr>
          <p:cNvPr id="38" name="Group 37">
            <a:extLst>
              <a:ext uri="{FF2B5EF4-FFF2-40B4-BE49-F238E27FC236}">
                <a16:creationId xmlns:a16="http://schemas.microsoft.com/office/drawing/2014/main" id="{C3F9E21E-2C72-A6E3-2B4F-B0FE835EE298}"/>
              </a:ext>
            </a:extLst>
          </p:cNvPr>
          <p:cNvGrpSpPr/>
          <p:nvPr/>
        </p:nvGrpSpPr>
        <p:grpSpPr>
          <a:xfrm>
            <a:off x="142875" y="2299932"/>
            <a:ext cx="8858249" cy="2057549"/>
            <a:chOff x="190501" y="3168065"/>
            <a:chExt cx="11891233" cy="2057549"/>
          </a:xfrm>
        </p:grpSpPr>
        <p:sp>
          <p:nvSpPr>
            <p:cNvPr id="39" name="Rectangle 38">
              <a:extLst>
                <a:ext uri="{FF2B5EF4-FFF2-40B4-BE49-F238E27FC236}">
                  <a16:creationId xmlns:a16="http://schemas.microsoft.com/office/drawing/2014/main" id="{95F01039-811A-D5BE-3C09-FCBE626145C0}"/>
                </a:ext>
              </a:extLst>
            </p:cNvPr>
            <p:cNvSpPr/>
            <p:nvPr/>
          </p:nvSpPr>
          <p:spPr>
            <a:xfrm>
              <a:off x="190501" y="3168065"/>
              <a:ext cx="11891233" cy="2057549"/>
            </a:xfrm>
            <a:prstGeom prst="rect">
              <a:avLst/>
            </a:prstGeom>
            <a:solidFill>
              <a:schemeClr val="bg1"/>
            </a:solidFill>
            <a:ln w="38100" cap="flat">
              <a:solidFill>
                <a:srgbClr val="FFFF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algn="ctr" defTabSz="1100639" hangingPunct="0"/>
              <a:endParaRPr lang="en-GB" sz="1333" kern="0">
                <a:solidFill>
                  <a:prstClr val="black"/>
                </a:solidFill>
                <a:latin typeface="Helvetica Neue Medium"/>
                <a:sym typeface="Helvetica Neue Medium"/>
              </a:endParaRPr>
            </a:p>
          </p:txBody>
        </p:sp>
        <p:grpSp>
          <p:nvGrpSpPr>
            <p:cNvPr id="40" name="Group 39">
              <a:extLst>
                <a:ext uri="{FF2B5EF4-FFF2-40B4-BE49-F238E27FC236}">
                  <a16:creationId xmlns:a16="http://schemas.microsoft.com/office/drawing/2014/main" id="{4F14ED8B-34FD-3D5E-2CE8-B4CB76D0165F}"/>
                </a:ext>
              </a:extLst>
            </p:cNvPr>
            <p:cNvGrpSpPr/>
            <p:nvPr/>
          </p:nvGrpSpPr>
          <p:grpSpPr>
            <a:xfrm>
              <a:off x="263493" y="3798272"/>
              <a:ext cx="8866091" cy="1144255"/>
              <a:chOff x="600228" y="3712638"/>
              <a:chExt cx="8501731" cy="858191"/>
            </a:xfrm>
          </p:grpSpPr>
          <p:sp>
            <p:nvSpPr>
              <p:cNvPr id="51" name="Chevron 77">
                <a:extLst>
                  <a:ext uri="{FF2B5EF4-FFF2-40B4-BE49-F238E27FC236}">
                    <a16:creationId xmlns:a16="http://schemas.microsoft.com/office/drawing/2014/main" id="{4F9CCD0F-28DC-0F99-84B5-226847EF9A8A}"/>
                  </a:ext>
                </a:extLst>
              </p:cNvPr>
              <p:cNvSpPr/>
              <p:nvPr/>
            </p:nvSpPr>
            <p:spPr bwMode="ltGray">
              <a:xfrm>
                <a:off x="1891688" y="3712638"/>
                <a:ext cx="1677513" cy="856835"/>
              </a:xfrm>
              <a:prstGeom prst="chevron">
                <a:avLst>
                  <a:gd name="adj" fmla="val 31595"/>
                </a:avLst>
              </a:prstGeom>
              <a:solidFill>
                <a:srgbClr val="EE7F0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52" name="Pentagon 76">
                <a:extLst>
                  <a:ext uri="{FF2B5EF4-FFF2-40B4-BE49-F238E27FC236}">
                    <a16:creationId xmlns:a16="http://schemas.microsoft.com/office/drawing/2014/main" id="{D4A8C96F-EF3F-FBBE-37D5-4690CB8A34BB}"/>
                  </a:ext>
                </a:extLst>
              </p:cNvPr>
              <p:cNvSpPr/>
              <p:nvPr/>
            </p:nvSpPr>
            <p:spPr bwMode="ltGray">
              <a:xfrm>
                <a:off x="600228" y="3719834"/>
                <a:ext cx="1585783" cy="850995"/>
              </a:xfrm>
              <a:prstGeom prst="homePlate">
                <a:avLst>
                  <a:gd name="adj" fmla="val 31469"/>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a:solidFill>
                    <a:prstClr val="white"/>
                  </a:solidFill>
                  <a:latin typeface="Helvetica Neue Medium"/>
                  <a:sym typeface="Helvetica Neue"/>
                </a:endParaRPr>
              </a:p>
            </p:txBody>
          </p:sp>
          <p:sp>
            <p:nvSpPr>
              <p:cNvPr id="53" name="Chevron 78">
                <a:extLst>
                  <a:ext uri="{FF2B5EF4-FFF2-40B4-BE49-F238E27FC236}">
                    <a16:creationId xmlns:a16="http://schemas.microsoft.com/office/drawing/2014/main" id="{AEAE3513-B23C-70EE-BBD6-015B8A310BB4}"/>
                  </a:ext>
                </a:extLst>
              </p:cNvPr>
              <p:cNvSpPr/>
              <p:nvPr/>
            </p:nvSpPr>
            <p:spPr bwMode="ltGray">
              <a:xfrm>
                <a:off x="3274878" y="3712638"/>
                <a:ext cx="1677513" cy="856835"/>
              </a:xfrm>
              <a:prstGeom prst="chevron">
                <a:avLst>
                  <a:gd name="adj" fmla="val 31595"/>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54" name="Chevron 79">
                <a:extLst>
                  <a:ext uri="{FF2B5EF4-FFF2-40B4-BE49-F238E27FC236}">
                    <a16:creationId xmlns:a16="http://schemas.microsoft.com/office/drawing/2014/main" id="{A56435AA-8893-348D-5D5D-1F2443396C69}"/>
                  </a:ext>
                </a:extLst>
              </p:cNvPr>
              <p:cNvSpPr/>
              <p:nvPr/>
            </p:nvSpPr>
            <p:spPr bwMode="ltGray">
              <a:xfrm>
                <a:off x="4658068" y="3712638"/>
                <a:ext cx="1677513" cy="856835"/>
              </a:xfrm>
              <a:prstGeom prst="chevron">
                <a:avLst>
                  <a:gd name="adj" fmla="val 31595"/>
                </a:avLst>
              </a:prstGeom>
              <a:solidFill>
                <a:srgbClr val="EE7F0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55" name="Chevron 80">
                <a:extLst>
                  <a:ext uri="{FF2B5EF4-FFF2-40B4-BE49-F238E27FC236}">
                    <a16:creationId xmlns:a16="http://schemas.microsoft.com/office/drawing/2014/main" id="{D1690303-ECAD-8377-0503-8A0C9DDF4C00}"/>
                  </a:ext>
                </a:extLst>
              </p:cNvPr>
              <p:cNvSpPr/>
              <p:nvPr/>
            </p:nvSpPr>
            <p:spPr bwMode="ltGray">
              <a:xfrm>
                <a:off x="6041259" y="3712638"/>
                <a:ext cx="1677513" cy="856835"/>
              </a:xfrm>
              <a:prstGeom prst="chevron">
                <a:avLst>
                  <a:gd name="adj" fmla="val 31595"/>
                </a:avLst>
              </a:prstGeom>
              <a:solidFill>
                <a:srgbClr val="E1371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56" name="Chevron 80">
                <a:extLst>
                  <a:ext uri="{FF2B5EF4-FFF2-40B4-BE49-F238E27FC236}">
                    <a16:creationId xmlns:a16="http://schemas.microsoft.com/office/drawing/2014/main" id="{D67B9616-5ABC-E078-AEC3-A592104B6A31}"/>
                  </a:ext>
                </a:extLst>
              </p:cNvPr>
              <p:cNvSpPr/>
              <p:nvPr/>
            </p:nvSpPr>
            <p:spPr bwMode="ltGray">
              <a:xfrm>
                <a:off x="7424446" y="3712638"/>
                <a:ext cx="1677513" cy="856835"/>
              </a:xfrm>
              <a:prstGeom prst="chevron">
                <a:avLst>
                  <a:gd name="adj" fmla="val 31595"/>
                </a:avLst>
              </a:prstGeom>
              <a:solidFill>
                <a:srgbClr val="EE7F0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grpSp>
        <p:sp>
          <p:nvSpPr>
            <p:cNvPr id="41" name="Text Box 6">
              <a:extLst>
                <a:ext uri="{FF2B5EF4-FFF2-40B4-BE49-F238E27FC236}">
                  <a16:creationId xmlns:a16="http://schemas.microsoft.com/office/drawing/2014/main" id="{12A49F7A-E1FB-ABFB-171D-F187BA2E2D4E}"/>
                </a:ext>
              </a:extLst>
            </p:cNvPr>
            <p:cNvSpPr txBox="1">
              <a:spLocks noChangeArrowheads="1"/>
            </p:cNvSpPr>
            <p:nvPr/>
          </p:nvSpPr>
          <p:spPr bwMode="gray">
            <a:xfrm>
              <a:off x="390795" y="4121369"/>
              <a:ext cx="1225498" cy="550120"/>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1) Create Urgency</a:t>
              </a:r>
            </a:p>
          </p:txBody>
        </p:sp>
        <p:sp>
          <p:nvSpPr>
            <p:cNvPr id="42" name="Text Box 11">
              <a:extLst>
                <a:ext uri="{FF2B5EF4-FFF2-40B4-BE49-F238E27FC236}">
                  <a16:creationId xmlns:a16="http://schemas.microsoft.com/office/drawing/2014/main" id="{314EF941-2929-16AA-AA39-2A93D1E6B3EE}"/>
                </a:ext>
              </a:extLst>
            </p:cNvPr>
            <p:cNvSpPr txBox="1">
              <a:spLocks noChangeArrowheads="1"/>
            </p:cNvSpPr>
            <p:nvPr/>
          </p:nvSpPr>
          <p:spPr bwMode="gray">
            <a:xfrm>
              <a:off x="1768692" y="4044425"/>
              <a:ext cx="1517549" cy="704009"/>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2) Build a Guiding Coalition</a:t>
              </a:r>
            </a:p>
          </p:txBody>
        </p:sp>
        <p:sp>
          <p:nvSpPr>
            <p:cNvPr id="43" name="Text Box 16">
              <a:extLst>
                <a:ext uri="{FF2B5EF4-FFF2-40B4-BE49-F238E27FC236}">
                  <a16:creationId xmlns:a16="http://schemas.microsoft.com/office/drawing/2014/main" id="{0B775064-DCE6-BC9E-D8D9-E3DAD8450373}"/>
                </a:ext>
              </a:extLst>
            </p:cNvPr>
            <p:cNvSpPr txBox="1">
              <a:spLocks noChangeArrowheads="1"/>
            </p:cNvSpPr>
            <p:nvPr/>
          </p:nvSpPr>
          <p:spPr bwMode="gray">
            <a:xfrm>
              <a:off x="3325888" y="4121369"/>
              <a:ext cx="1495726" cy="550120"/>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3) Create </a:t>
              </a:r>
              <a:br>
                <a:rPr lang="de-DE" sz="1000" b="1" kern="0">
                  <a:solidFill>
                    <a:prstClr val="white"/>
                  </a:solidFill>
                  <a:latin typeface="Helvetica Neue"/>
                  <a:cs typeface="Arial" charset="0"/>
                  <a:sym typeface="Helvetica Neue"/>
                </a:rPr>
              </a:br>
              <a:r>
                <a:rPr lang="de-DE" sz="1000" b="1" kern="0">
                  <a:solidFill>
                    <a:prstClr val="white"/>
                  </a:solidFill>
                  <a:latin typeface="Helvetica Neue"/>
                  <a:cs typeface="Arial" charset="0"/>
                  <a:sym typeface="Helvetica Neue"/>
                </a:rPr>
                <a:t>Vision</a:t>
              </a:r>
            </a:p>
          </p:txBody>
        </p:sp>
        <p:sp>
          <p:nvSpPr>
            <p:cNvPr id="44" name="Text Box 21">
              <a:extLst>
                <a:ext uri="{FF2B5EF4-FFF2-40B4-BE49-F238E27FC236}">
                  <a16:creationId xmlns:a16="http://schemas.microsoft.com/office/drawing/2014/main" id="{F11EA8E9-BBB4-DD67-6BF0-2225DF25FF46}"/>
                </a:ext>
              </a:extLst>
            </p:cNvPr>
            <p:cNvSpPr txBox="1">
              <a:spLocks noChangeArrowheads="1"/>
            </p:cNvSpPr>
            <p:nvPr/>
          </p:nvSpPr>
          <p:spPr bwMode="gray">
            <a:xfrm>
              <a:off x="4728314" y="4044425"/>
              <a:ext cx="1553785" cy="704009"/>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4) Communicate Vision</a:t>
              </a:r>
            </a:p>
          </p:txBody>
        </p:sp>
        <p:sp>
          <p:nvSpPr>
            <p:cNvPr id="45" name="Text Box 26">
              <a:extLst>
                <a:ext uri="{FF2B5EF4-FFF2-40B4-BE49-F238E27FC236}">
                  <a16:creationId xmlns:a16="http://schemas.microsoft.com/office/drawing/2014/main" id="{144097B6-9A5B-410B-E8F6-29EB6A93A970}"/>
                </a:ext>
              </a:extLst>
            </p:cNvPr>
            <p:cNvSpPr txBox="1">
              <a:spLocks noChangeArrowheads="1"/>
            </p:cNvSpPr>
            <p:nvPr/>
          </p:nvSpPr>
          <p:spPr bwMode="gray">
            <a:xfrm>
              <a:off x="5968361" y="3967481"/>
              <a:ext cx="1667051" cy="857897"/>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5) Empower action by Removing Barriers</a:t>
              </a:r>
            </a:p>
          </p:txBody>
        </p:sp>
        <p:sp>
          <p:nvSpPr>
            <p:cNvPr id="46" name="Text Box 26">
              <a:extLst>
                <a:ext uri="{FF2B5EF4-FFF2-40B4-BE49-F238E27FC236}">
                  <a16:creationId xmlns:a16="http://schemas.microsoft.com/office/drawing/2014/main" id="{390F3900-3816-DF98-061F-49DC61D6BDCD}"/>
                </a:ext>
              </a:extLst>
            </p:cNvPr>
            <p:cNvSpPr txBox="1">
              <a:spLocks noChangeArrowheads="1"/>
            </p:cNvSpPr>
            <p:nvPr/>
          </p:nvSpPr>
          <p:spPr bwMode="gray">
            <a:xfrm>
              <a:off x="7687601" y="4044425"/>
              <a:ext cx="1364626" cy="704009"/>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6) Generate short-term wins</a:t>
              </a:r>
            </a:p>
          </p:txBody>
        </p:sp>
        <p:sp>
          <p:nvSpPr>
            <p:cNvPr id="47" name="Chevron 80">
              <a:extLst>
                <a:ext uri="{FF2B5EF4-FFF2-40B4-BE49-F238E27FC236}">
                  <a16:creationId xmlns:a16="http://schemas.microsoft.com/office/drawing/2014/main" id="{4E71EEFD-F2D1-DDC4-2BB4-7FCC1DCC7111}"/>
                </a:ext>
              </a:extLst>
            </p:cNvPr>
            <p:cNvSpPr/>
            <p:nvPr/>
          </p:nvSpPr>
          <p:spPr bwMode="ltGray">
            <a:xfrm>
              <a:off x="8809625" y="3798638"/>
              <a:ext cx="1749406" cy="1142447"/>
            </a:xfrm>
            <a:prstGeom prst="chevron">
              <a:avLst>
                <a:gd name="adj" fmla="val 31595"/>
              </a:avLst>
            </a:prstGeom>
            <a:solidFill>
              <a:srgbClr val="E1371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48" name="Chevron 80">
              <a:extLst>
                <a:ext uri="{FF2B5EF4-FFF2-40B4-BE49-F238E27FC236}">
                  <a16:creationId xmlns:a16="http://schemas.microsoft.com/office/drawing/2014/main" id="{15FB7A8C-A5E1-872B-5A6C-A0E7172235F5}"/>
                </a:ext>
              </a:extLst>
            </p:cNvPr>
            <p:cNvSpPr/>
            <p:nvPr/>
          </p:nvSpPr>
          <p:spPr bwMode="ltGray">
            <a:xfrm>
              <a:off x="10252095" y="3798638"/>
              <a:ext cx="1749406" cy="1142447"/>
            </a:xfrm>
            <a:prstGeom prst="chevron">
              <a:avLst>
                <a:gd name="adj" fmla="val 31595"/>
              </a:avLst>
            </a:prstGeom>
            <a:solidFill>
              <a:srgbClr val="E1371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2740" hangingPunct="0"/>
              <a:endParaRPr lang="en-GB" sz="1333" b="1" kern="0" err="1">
                <a:solidFill>
                  <a:prstClr val="white"/>
                </a:solidFill>
                <a:latin typeface="Helvetica Neue Medium"/>
                <a:sym typeface="Helvetica Neue"/>
              </a:endParaRPr>
            </a:p>
          </p:txBody>
        </p:sp>
        <p:sp>
          <p:nvSpPr>
            <p:cNvPr id="49" name="Text Box 26">
              <a:extLst>
                <a:ext uri="{FF2B5EF4-FFF2-40B4-BE49-F238E27FC236}">
                  <a16:creationId xmlns:a16="http://schemas.microsoft.com/office/drawing/2014/main" id="{C4BF8DCD-05B5-A0E9-55E4-8465CC40B1DA}"/>
                </a:ext>
              </a:extLst>
            </p:cNvPr>
            <p:cNvSpPr txBox="1">
              <a:spLocks noChangeArrowheads="1"/>
            </p:cNvSpPr>
            <p:nvPr/>
          </p:nvSpPr>
          <p:spPr bwMode="gray">
            <a:xfrm>
              <a:off x="9137825" y="4121369"/>
              <a:ext cx="1314836" cy="550120"/>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7) Build on the change</a:t>
              </a:r>
            </a:p>
          </p:txBody>
        </p:sp>
        <p:sp>
          <p:nvSpPr>
            <p:cNvPr id="50" name="Text Box 26">
              <a:extLst>
                <a:ext uri="{FF2B5EF4-FFF2-40B4-BE49-F238E27FC236}">
                  <a16:creationId xmlns:a16="http://schemas.microsoft.com/office/drawing/2014/main" id="{E8D1F522-F7F5-0131-63D4-E380966835FC}"/>
                </a:ext>
              </a:extLst>
            </p:cNvPr>
            <p:cNvSpPr txBox="1">
              <a:spLocks noChangeArrowheads="1"/>
            </p:cNvSpPr>
            <p:nvPr/>
          </p:nvSpPr>
          <p:spPr bwMode="gray">
            <a:xfrm>
              <a:off x="10538254" y="4044426"/>
              <a:ext cx="1463246" cy="704009"/>
            </a:xfrm>
            <a:prstGeom prst="rect">
              <a:avLst/>
            </a:prstGeom>
            <a:noFill/>
            <a:ln w="9525">
              <a:noFill/>
              <a:miter lim="800000"/>
              <a:headEnd/>
              <a:tailEnd/>
            </a:ln>
          </p:spPr>
          <p:txBody>
            <a:bodyPr wrap="square" lIns="120000" tIns="120000" rIns="96000" bIns="120000" anchor="ctr">
              <a:spAutoFit/>
            </a:bodyPr>
            <a:lstStyle/>
            <a:p>
              <a:pPr algn="ctr" defTabSz="1068891" hangingPunct="0">
                <a:spcBef>
                  <a:spcPct val="20000"/>
                </a:spcBef>
              </a:pPr>
              <a:r>
                <a:rPr lang="de-DE" sz="1000" b="1" kern="0">
                  <a:solidFill>
                    <a:prstClr val="white"/>
                  </a:solidFill>
                  <a:latin typeface="Helvetica Neue"/>
                  <a:cs typeface="Arial" charset="0"/>
                  <a:sym typeface="Helvetica Neue"/>
                </a:rPr>
                <a:t>8) Anchor in Organisational Culture </a:t>
              </a:r>
            </a:p>
          </p:txBody>
        </p:sp>
      </p:grpSp>
    </p:spTree>
    <p:extLst>
      <p:ext uri="{BB962C8B-B14F-4D97-AF65-F5344CB8AC3E}">
        <p14:creationId xmlns:p14="http://schemas.microsoft.com/office/powerpoint/2010/main" val="979201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77A587B-7B3E-B50D-2D62-50A3F3E3F34D}"/>
              </a:ext>
            </a:extLst>
          </p:cNvPr>
          <p:cNvSpPr>
            <a:spLocks noGrp="1"/>
          </p:cNvSpPr>
          <p:nvPr>
            <p:ph type="body" sz="quarter" idx="10"/>
          </p:nvPr>
        </p:nvSpPr>
        <p:spPr>
          <a:xfrm>
            <a:off x="0" y="201656"/>
            <a:ext cx="9144000" cy="403310"/>
          </a:xfrm>
        </p:spPr>
        <p:txBody>
          <a:bodyPr/>
          <a:lstStyle/>
          <a:p>
            <a:r>
              <a:rPr lang="en-GB" sz="2000"/>
              <a:t>Ingredients for Successful Delivery of the SBUHB Digital Strategy </a:t>
            </a:r>
          </a:p>
          <a:p>
            <a:endParaRPr lang="en-GB"/>
          </a:p>
        </p:txBody>
      </p:sp>
      <p:sp>
        <p:nvSpPr>
          <p:cNvPr id="4" name="Footer Placeholder 3">
            <a:extLst>
              <a:ext uri="{FF2B5EF4-FFF2-40B4-BE49-F238E27FC236}">
                <a16:creationId xmlns:a16="http://schemas.microsoft.com/office/drawing/2014/main" id="{B2615CD3-56C7-CDEA-7706-90F320577A07}"/>
              </a:ext>
            </a:extLst>
          </p:cNvPr>
          <p:cNvSpPr>
            <a:spLocks noGrp="1"/>
          </p:cNvSpPr>
          <p:nvPr>
            <p:ph type="ftr" sz="quarter" idx="4294967295"/>
          </p:nvPr>
        </p:nvSpPr>
        <p:spPr>
          <a:xfrm>
            <a:off x="921327" y="4689475"/>
            <a:ext cx="3086100" cy="274638"/>
          </a:xfrm>
          <a:prstGeom prst="rect">
            <a:avLst/>
          </a:prstGeom>
        </p:spPr>
        <p:txBody>
          <a:body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grpSp>
        <p:nvGrpSpPr>
          <p:cNvPr id="15" name="Group 14">
            <a:extLst>
              <a:ext uri="{FF2B5EF4-FFF2-40B4-BE49-F238E27FC236}">
                <a16:creationId xmlns:a16="http://schemas.microsoft.com/office/drawing/2014/main" id="{96977B49-0648-7AF1-D5B0-50A5DBFDC361}"/>
              </a:ext>
            </a:extLst>
          </p:cNvPr>
          <p:cNvGrpSpPr/>
          <p:nvPr/>
        </p:nvGrpSpPr>
        <p:grpSpPr>
          <a:xfrm>
            <a:off x="142875" y="755552"/>
            <a:ext cx="8858250" cy="3581682"/>
            <a:chOff x="217655" y="879054"/>
            <a:chExt cx="10178192" cy="3581682"/>
          </a:xfrm>
        </p:grpSpPr>
        <p:sp>
          <p:nvSpPr>
            <p:cNvPr id="16" name="Rectangle: Rounded Corners 15">
              <a:extLst>
                <a:ext uri="{FF2B5EF4-FFF2-40B4-BE49-F238E27FC236}">
                  <a16:creationId xmlns:a16="http://schemas.microsoft.com/office/drawing/2014/main" id="{970C3F26-EEF0-53EB-6DB0-A82D006CE7D8}"/>
                </a:ext>
              </a:extLst>
            </p:cNvPr>
            <p:cNvSpPr/>
            <p:nvPr/>
          </p:nvSpPr>
          <p:spPr>
            <a:xfrm>
              <a:off x="217656" y="1188716"/>
              <a:ext cx="3338009" cy="2897185"/>
            </a:xfrm>
            <a:prstGeom prst="roundRect">
              <a:avLst>
                <a:gd name="adj" fmla="val 4644"/>
              </a:avLst>
            </a:prstGeom>
            <a:solidFill>
              <a:srgbClr val="2AA053">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285750" marR="0" lvl="0" indent="-285750" algn="l" defTabSz="825500" eaLnBrk="1" fontAlgn="auto" latinLnBrk="0" hangingPunct="1">
                <a:lnSpc>
                  <a:spcPct val="100000"/>
                </a:lnSpc>
                <a:spcBef>
                  <a:spcPts val="0"/>
                </a:spcBef>
                <a:spcAft>
                  <a:spcPts val="0"/>
                </a:spcAft>
                <a:buClrTx/>
                <a:buSzTx/>
                <a:buFont typeface="+mj-lt"/>
                <a:buAutoNum type="arabicPeriod"/>
                <a:tabLst/>
                <a:defRPr/>
              </a:pP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Alignment</a:t>
              </a: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 with the strategic agenda</a:t>
              </a:r>
              <a:b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b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 </a:t>
              </a:r>
            </a:p>
            <a:p>
              <a:pPr marL="285750" marR="0" lvl="0" indent="-285750" algn="l" defTabSz="825500" eaLnBrk="1" fontAlgn="auto" latinLnBrk="0" hangingPunct="1">
                <a:lnSpc>
                  <a:spcPct val="100000"/>
                </a:lnSpc>
                <a:spcBef>
                  <a:spcPts val="0"/>
                </a:spcBef>
                <a:spcAft>
                  <a:spcPts val="0"/>
                </a:spcAft>
                <a:buClrTx/>
                <a:buSzTx/>
                <a:buFont typeface="+mj-lt"/>
                <a:buAutoNum type="arabicPeriod"/>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Executive </a:t>
              </a: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endorsement</a:t>
              </a: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 and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active commitment </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endPar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Buy-</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in from all levels and a sense of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urgency</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 and importance</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endPar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a:tabLst/>
                <a:defRPr/>
              </a:pP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Organisational commitment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and belief in the value of the financial investment in Digital</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endPar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Development of an organisational wide </a:t>
              </a: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Benefits Framework </a:t>
              </a: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to enable clear articulation of </a:t>
              </a: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benefits</a:t>
              </a: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 and a shared sense of the scale of the opportunity</a:t>
              </a:r>
            </a:p>
          </p:txBody>
        </p:sp>
        <p:sp>
          <p:nvSpPr>
            <p:cNvPr id="17" name="Rectangle: Rounded Corners 16">
              <a:extLst>
                <a:ext uri="{FF2B5EF4-FFF2-40B4-BE49-F238E27FC236}">
                  <a16:creationId xmlns:a16="http://schemas.microsoft.com/office/drawing/2014/main" id="{781CDAB9-F23C-F609-8949-70EDCFF269EC}"/>
                </a:ext>
              </a:extLst>
            </p:cNvPr>
            <p:cNvSpPr/>
            <p:nvPr/>
          </p:nvSpPr>
          <p:spPr>
            <a:xfrm>
              <a:off x="3637747" y="1188717"/>
              <a:ext cx="3338009" cy="2897185"/>
            </a:xfrm>
            <a:prstGeom prst="roundRect">
              <a:avLst>
                <a:gd name="adj" fmla="val 4894"/>
              </a:avLst>
            </a:prstGeom>
            <a:solidFill>
              <a:srgbClr val="EE7F07">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285750" marR="0" lvl="0" indent="-285750" algn="l" defTabSz="825500" eaLnBrk="1" fontAlgn="auto" latinLnBrk="0" hangingPunct="1">
                <a:lnSpc>
                  <a:spcPct val="100000"/>
                </a:lnSpc>
                <a:spcBef>
                  <a:spcPts val="0"/>
                </a:spcBef>
                <a:spcAft>
                  <a:spcPts val="0"/>
                </a:spcAft>
                <a:buClrTx/>
                <a:buSzTx/>
                <a:buFont typeface="+mj-lt"/>
                <a:buAutoNum type="arabicPeriod" startAt="6"/>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Single </a:t>
              </a: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coherent view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mapping </a:t>
              </a: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all the digital and data work and capabilities being carried out and supported across SBUHB, including those supported by the Digital Services team, but also other organisation-wide activities</a:t>
              </a:r>
              <a:b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b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startAt="6"/>
                <a:tabLst/>
                <a:defRPr/>
              </a:pP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Development of a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Prioritisation Framework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using the agreed set of criteria from the Benefits Framework  to test activities (both current and future) against the future vision </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 </a:t>
              </a:r>
            </a:p>
            <a:p>
              <a:pPr marL="285750" marR="0" lvl="0" indent="-285750" algn="l" defTabSz="825500" eaLnBrk="1" fontAlgn="auto" latinLnBrk="0" hangingPunct="1">
                <a:lnSpc>
                  <a:spcPct val="100000"/>
                </a:lnSpc>
                <a:spcBef>
                  <a:spcPts val="0"/>
                </a:spcBef>
                <a:spcAft>
                  <a:spcPts val="0"/>
                </a:spcAft>
                <a:buClrTx/>
                <a:buSzTx/>
                <a:buFont typeface="+mj-lt"/>
                <a:buAutoNum type="arabicPeriod" startAt="6"/>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Application of the framework, starting to </a:t>
              </a:r>
              <a:r>
                <a:rPr kumimoji="0" lang="en-GB" sz="1050" i="0" u="none" strike="noStrike" kern="0" cap="none" spc="0" normalizeH="0" baseline="0" noProof="0">
                  <a:ln>
                    <a:noFill/>
                  </a:ln>
                  <a:solidFill>
                    <a:prstClr val="black"/>
                  </a:solidFill>
                  <a:effectLst/>
                  <a:uLnTx/>
                  <a:uFillTx/>
                  <a:latin typeface="Helvetica Neue Medium"/>
                  <a:ea typeface="+mn-ea"/>
                  <a:cs typeface="+mn-cs"/>
                  <a:sym typeface="Helvetica Neue Medium"/>
                </a:rPr>
                <a:t>rationalise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projects and BAU activities</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 freeing up capacity for the programme, while acknowledging the dis-benefits to services that may occur in the short-term</a:t>
              </a: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8" name="Rectangle: Rounded Corners 17">
              <a:extLst>
                <a:ext uri="{FF2B5EF4-FFF2-40B4-BE49-F238E27FC236}">
                  <a16:creationId xmlns:a16="http://schemas.microsoft.com/office/drawing/2014/main" id="{0403F7E8-F35C-5B87-D437-B1C3BE1BA656}"/>
                </a:ext>
              </a:extLst>
            </p:cNvPr>
            <p:cNvSpPr/>
            <p:nvPr/>
          </p:nvSpPr>
          <p:spPr>
            <a:xfrm>
              <a:off x="7057838" y="1188717"/>
              <a:ext cx="3338009" cy="2897185"/>
            </a:xfrm>
            <a:prstGeom prst="roundRect">
              <a:avLst>
                <a:gd name="adj" fmla="val 4143"/>
              </a:avLst>
            </a:prstGeom>
            <a:solidFill>
              <a:srgbClr val="602D80">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285750" marR="0" lvl="0" indent="-285750" algn="l" defTabSz="825500" eaLnBrk="1" fontAlgn="auto" latinLnBrk="0" hangingPunct="1">
                <a:lnSpc>
                  <a:spcPct val="100000"/>
                </a:lnSpc>
                <a:spcBef>
                  <a:spcPts val="0"/>
                </a:spcBef>
                <a:spcAft>
                  <a:spcPts val="0"/>
                </a:spcAft>
                <a:buClrTx/>
                <a:buSzTx/>
                <a:buFont typeface="+mj-lt"/>
                <a:buAutoNum type="arabicPeriod" startAt="9"/>
                <a:tabLst/>
                <a:defRPr/>
              </a:pP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Set-up of appropriate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Delivery Vehicle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for the work across existing portfolios and new programme areas </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endPar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startAt="9"/>
                <a:tabLst/>
                <a:defRPr/>
              </a:pP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Align individuals with the most critical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skills and experience</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 to specific areas of delivery ensuring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ownership and accountability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for outcomes </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  </a:t>
              </a:r>
            </a:p>
            <a:p>
              <a:pPr marL="285750" marR="0" lvl="0" indent="-285750" algn="l" defTabSz="825500" eaLnBrk="1" fontAlgn="auto" latinLnBrk="0" hangingPunct="1">
                <a:lnSpc>
                  <a:spcPct val="100000"/>
                </a:lnSpc>
                <a:spcBef>
                  <a:spcPts val="0"/>
                </a:spcBef>
                <a:spcAft>
                  <a:spcPts val="0"/>
                </a:spcAft>
                <a:buClrTx/>
                <a:buSzTx/>
                <a:buFont typeface="+mj-lt"/>
                <a:buAutoNum type="arabicPeriod" startAt="9"/>
                <a:tabLst/>
                <a:defRPr/>
              </a:pP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Robust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reporting and governance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processes with appropriate technical and strategic support available to unblock challenges </a:t>
              </a:r>
              <a:b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br>
              <a:endPar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endParaRPr>
            </a:p>
            <a:p>
              <a:pPr marL="285750" marR="0" lvl="0" indent="-285750" algn="l" defTabSz="825500" eaLnBrk="1" fontAlgn="auto" latinLnBrk="0" hangingPunct="1">
                <a:lnSpc>
                  <a:spcPct val="100000"/>
                </a:lnSpc>
                <a:spcBef>
                  <a:spcPts val="0"/>
                </a:spcBef>
                <a:spcAft>
                  <a:spcPts val="0"/>
                </a:spcAft>
                <a:buClrTx/>
                <a:buSzTx/>
                <a:buFont typeface="+mj-lt"/>
                <a:buAutoNum type="arabicPeriod" startAt="9"/>
                <a:tabLst/>
                <a:defRPr/>
              </a:pP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Set-up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appropriate KPIs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and define </a:t>
              </a:r>
              <a:r>
                <a:rPr kumimoji="0" lang="en-GB" sz="1050" i="0" u="none" strike="noStrike" kern="0" cap="none" spc="0" normalizeH="0" baseline="0" noProof="0">
                  <a:ln>
                    <a:noFill/>
                  </a:ln>
                  <a:solidFill>
                    <a:sysClr val="windowText" lastClr="000000"/>
                  </a:solidFill>
                  <a:effectLst/>
                  <a:uLnTx/>
                  <a:uFillTx/>
                  <a:latin typeface="Helvetica Neue Medium"/>
                  <a:sym typeface="Helvetica Neue Medium"/>
                </a:rPr>
                <a:t>success criteria </a:t>
              </a:r>
              <a:r>
                <a:rPr kumimoji="0" lang="en-GB" sz="1050" b="0" i="0" u="none" strike="noStrike" kern="0" cap="none" spc="0" normalizeH="0" baseline="0" noProof="0">
                  <a:ln>
                    <a:noFill/>
                  </a:ln>
                  <a:solidFill>
                    <a:sysClr val="windowText" lastClr="000000"/>
                  </a:solidFill>
                  <a:effectLst/>
                  <a:uLnTx/>
                  <a:uFillTx/>
                  <a:latin typeface="Helvetica Neue Medium"/>
                  <a:sym typeface="Helvetica Neue Medium"/>
                </a:rPr>
                <a:t>to track delivery and celebrate success </a:t>
              </a:r>
            </a:p>
          </p:txBody>
        </p:sp>
        <p:sp>
          <p:nvSpPr>
            <p:cNvPr id="19" name="Rectangle 18">
              <a:extLst>
                <a:ext uri="{FF2B5EF4-FFF2-40B4-BE49-F238E27FC236}">
                  <a16:creationId xmlns:a16="http://schemas.microsoft.com/office/drawing/2014/main" id="{558BF26E-BD48-FF6C-40F8-487EE75A71F9}"/>
                </a:ext>
              </a:extLst>
            </p:cNvPr>
            <p:cNvSpPr/>
            <p:nvPr/>
          </p:nvSpPr>
          <p:spPr>
            <a:xfrm>
              <a:off x="217655" y="4133336"/>
              <a:ext cx="10178192" cy="327400"/>
            </a:xfrm>
            <a:prstGeom prst="rect">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Continuing business critical activities and delivering on commitments such as the CTM disaggregation </a:t>
              </a:r>
            </a:p>
          </p:txBody>
        </p:sp>
        <p:sp>
          <p:nvSpPr>
            <p:cNvPr id="20" name="Rectangle 19">
              <a:extLst>
                <a:ext uri="{FF2B5EF4-FFF2-40B4-BE49-F238E27FC236}">
                  <a16:creationId xmlns:a16="http://schemas.microsoft.com/office/drawing/2014/main" id="{DBDD4352-A842-1CDF-E678-D29078AC1C5C}"/>
                </a:ext>
              </a:extLst>
            </p:cNvPr>
            <p:cNvSpPr/>
            <p:nvPr/>
          </p:nvSpPr>
          <p:spPr>
            <a:xfrm>
              <a:off x="217655" y="879054"/>
              <a:ext cx="3272447" cy="273456"/>
            </a:xfrm>
            <a:prstGeom prst="rect">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ALIGNING</a:t>
              </a:r>
            </a:p>
          </p:txBody>
        </p:sp>
        <p:sp>
          <p:nvSpPr>
            <p:cNvPr id="21" name="Rectangle 20">
              <a:extLst>
                <a:ext uri="{FF2B5EF4-FFF2-40B4-BE49-F238E27FC236}">
                  <a16:creationId xmlns:a16="http://schemas.microsoft.com/office/drawing/2014/main" id="{82169116-F9EA-227A-8FB7-F73A6ADF60E9}"/>
                </a:ext>
              </a:extLst>
            </p:cNvPr>
            <p:cNvSpPr/>
            <p:nvPr/>
          </p:nvSpPr>
          <p:spPr>
            <a:xfrm>
              <a:off x="3670527" y="879054"/>
              <a:ext cx="3272447" cy="273456"/>
            </a:xfrm>
            <a:prstGeom prst="rect">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sym typeface="Helvetica Neue Medium"/>
                </a:rPr>
                <a:t>MAPPING</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2" name="Rectangle 21">
              <a:extLst>
                <a:ext uri="{FF2B5EF4-FFF2-40B4-BE49-F238E27FC236}">
                  <a16:creationId xmlns:a16="http://schemas.microsoft.com/office/drawing/2014/main" id="{15BE3783-877D-6596-2299-B81B032DF14B}"/>
                </a:ext>
              </a:extLst>
            </p:cNvPr>
            <p:cNvSpPr/>
            <p:nvPr/>
          </p:nvSpPr>
          <p:spPr>
            <a:xfrm>
              <a:off x="7123400" y="879054"/>
              <a:ext cx="3272447" cy="273456"/>
            </a:xfrm>
            <a:prstGeom prst="rect">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STRUCTUR</a:t>
              </a:r>
              <a:r>
                <a:rPr kumimoji="0" lang="en-GB" sz="1050" b="0" i="0" u="none" strike="noStrike" kern="0" cap="none" spc="0" normalizeH="0" baseline="0" noProof="0">
                  <a:ln>
                    <a:noFill/>
                  </a:ln>
                  <a:solidFill>
                    <a:prstClr val="white"/>
                  </a:solidFill>
                  <a:effectLst/>
                  <a:uLnTx/>
                  <a:uFillTx/>
                  <a:sym typeface="Helvetica Neue Medium"/>
                </a:rPr>
                <a:t>ING</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grpSp>
    </p:spTree>
    <p:extLst>
      <p:ext uri="{BB962C8B-B14F-4D97-AF65-F5344CB8AC3E}">
        <p14:creationId xmlns:p14="http://schemas.microsoft.com/office/powerpoint/2010/main" val="188243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D5677EE-D337-A42F-8741-DD7BAE7FA196}"/>
              </a:ext>
            </a:extLst>
          </p:cNvPr>
          <p:cNvSpPr>
            <a:spLocks noGrp="1"/>
          </p:cNvSpPr>
          <p:nvPr>
            <p:ph type="body" sz="quarter" idx="10"/>
          </p:nvPr>
        </p:nvSpPr>
        <p:spPr>
          <a:xfrm>
            <a:off x="142875" y="185102"/>
            <a:ext cx="8257361" cy="392045"/>
          </a:xfrm>
        </p:spPr>
        <p:txBody>
          <a:bodyPr/>
          <a:lstStyle/>
          <a:p>
            <a:r>
              <a:rPr lang="en-GB" sz="2000"/>
              <a:t>Year One SBUHB Digital Strategy Activities</a:t>
            </a:r>
          </a:p>
          <a:p>
            <a:endParaRPr lang="en-GB"/>
          </a:p>
        </p:txBody>
      </p:sp>
      <p:sp>
        <p:nvSpPr>
          <p:cNvPr id="5" name="TextBox 4">
            <a:extLst>
              <a:ext uri="{FF2B5EF4-FFF2-40B4-BE49-F238E27FC236}">
                <a16:creationId xmlns:a16="http://schemas.microsoft.com/office/drawing/2014/main" id="{63CB807C-BD29-925B-2A57-A9C265E469B7}"/>
              </a:ext>
            </a:extLst>
          </p:cNvPr>
          <p:cNvSpPr txBox="1"/>
          <p:nvPr/>
        </p:nvSpPr>
        <p:spPr>
          <a:xfrm>
            <a:off x="103909" y="4633889"/>
            <a:ext cx="4572000" cy="265457"/>
          </a:xfrm>
          <a:prstGeom prst="rect">
            <a:avLst/>
          </a:prstGeom>
          <a:noFill/>
        </p:spPr>
        <p:txBody>
          <a:bodyPr wrap="square">
            <a:spAutoFit/>
          </a:body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sp>
        <p:nvSpPr>
          <p:cNvPr id="19" name="Rectangle 18">
            <a:extLst>
              <a:ext uri="{FF2B5EF4-FFF2-40B4-BE49-F238E27FC236}">
                <a16:creationId xmlns:a16="http://schemas.microsoft.com/office/drawing/2014/main" id="{9D70CE44-63D9-E0BD-AB1B-308067BF389A}"/>
              </a:ext>
            </a:extLst>
          </p:cNvPr>
          <p:cNvSpPr/>
          <p:nvPr/>
        </p:nvSpPr>
        <p:spPr>
          <a:xfrm>
            <a:off x="142875" y="755552"/>
            <a:ext cx="2848065" cy="273456"/>
          </a:xfrm>
          <a:prstGeom prst="rect">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ALIGNING</a:t>
            </a:r>
          </a:p>
        </p:txBody>
      </p:sp>
      <p:sp>
        <p:nvSpPr>
          <p:cNvPr id="20" name="Rectangle 19">
            <a:extLst>
              <a:ext uri="{FF2B5EF4-FFF2-40B4-BE49-F238E27FC236}">
                <a16:creationId xmlns:a16="http://schemas.microsoft.com/office/drawing/2014/main" id="{90AEBB26-8F6F-1E7C-B5DB-E9CF23BCCE2F}"/>
              </a:ext>
            </a:extLst>
          </p:cNvPr>
          <p:cNvSpPr/>
          <p:nvPr/>
        </p:nvSpPr>
        <p:spPr>
          <a:xfrm>
            <a:off x="3147967" y="755552"/>
            <a:ext cx="2848065" cy="273456"/>
          </a:xfrm>
          <a:prstGeom prst="rect">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sym typeface="Helvetica Neue Medium"/>
              </a:rPr>
              <a:t>MAPPING</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1" name="Rectangle 20">
            <a:extLst>
              <a:ext uri="{FF2B5EF4-FFF2-40B4-BE49-F238E27FC236}">
                <a16:creationId xmlns:a16="http://schemas.microsoft.com/office/drawing/2014/main" id="{49719C95-8598-6945-4F2F-0386479F532E}"/>
              </a:ext>
            </a:extLst>
          </p:cNvPr>
          <p:cNvSpPr/>
          <p:nvPr/>
        </p:nvSpPr>
        <p:spPr>
          <a:xfrm>
            <a:off x="6153060" y="755552"/>
            <a:ext cx="2848065" cy="273456"/>
          </a:xfrm>
          <a:prstGeom prst="rect">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STRUCTUR</a:t>
            </a:r>
            <a:r>
              <a:rPr kumimoji="0" lang="en-GB" sz="1050" b="0" i="0" u="none" strike="noStrike" kern="0" cap="none" spc="0" normalizeH="0" baseline="0" noProof="0">
                <a:ln>
                  <a:noFill/>
                </a:ln>
                <a:solidFill>
                  <a:prstClr val="white"/>
                </a:solidFill>
                <a:effectLst/>
                <a:uLnTx/>
                <a:uFillTx/>
                <a:sym typeface="Helvetica Neue Medium"/>
              </a:rPr>
              <a:t>ING</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2" name="Rectangle: Rounded Corners 21">
            <a:extLst>
              <a:ext uri="{FF2B5EF4-FFF2-40B4-BE49-F238E27FC236}">
                <a16:creationId xmlns:a16="http://schemas.microsoft.com/office/drawing/2014/main" id="{0F297421-6374-7E9E-3D23-160547DEB12C}"/>
              </a:ext>
            </a:extLst>
          </p:cNvPr>
          <p:cNvSpPr/>
          <p:nvPr/>
        </p:nvSpPr>
        <p:spPr>
          <a:xfrm>
            <a:off x="142875" y="1072864"/>
            <a:ext cx="2836618" cy="882289"/>
          </a:xfrm>
          <a:prstGeom prst="roundRect">
            <a:avLst/>
          </a:prstGeom>
          <a:solidFill>
            <a:srgbClr val="2AA053">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Socialisation and engagement with executives and SBUHB teams – sustaining and building momentum and excitement</a:t>
            </a:r>
          </a:p>
        </p:txBody>
      </p:sp>
      <p:sp>
        <p:nvSpPr>
          <p:cNvPr id="23" name="Rectangle: Rounded Corners 22">
            <a:extLst>
              <a:ext uri="{FF2B5EF4-FFF2-40B4-BE49-F238E27FC236}">
                <a16:creationId xmlns:a16="http://schemas.microsoft.com/office/drawing/2014/main" id="{41164767-B7DF-1FD4-397D-BA31F17CB3CD}"/>
              </a:ext>
            </a:extLst>
          </p:cNvPr>
          <p:cNvSpPr/>
          <p:nvPr/>
        </p:nvSpPr>
        <p:spPr>
          <a:xfrm>
            <a:off x="3153691" y="1072864"/>
            <a:ext cx="2836618" cy="882289"/>
          </a:xfrm>
          <a:prstGeom prst="roundRect">
            <a:avLst/>
          </a:prstGeom>
          <a:solidFill>
            <a:srgbClr val="EE7F07">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Mapping current digital commitments to understand capacity and work needed to kee</a:t>
            </a:r>
            <a:r>
              <a:rPr kumimoji="0" lang="en-GB" sz="1050" b="0" i="0" u="none" strike="noStrike" kern="0" cap="none" spc="0" normalizeH="0" baseline="0" noProof="0">
                <a:ln>
                  <a:noFill/>
                </a:ln>
                <a:solidFill>
                  <a:sysClr val="windowText" lastClr="000000"/>
                </a:solidFill>
                <a:effectLst/>
                <a:uLnTx/>
                <a:uFillTx/>
                <a:sym typeface="Helvetica Neue Medium"/>
              </a:rPr>
              <a:t>p the lights on </a:t>
            </a: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24" name="Rectangle: Rounded Corners 23">
            <a:extLst>
              <a:ext uri="{FF2B5EF4-FFF2-40B4-BE49-F238E27FC236}">
                <a16:creationId xmlns:a16="http://schemas.microsoft.com/office/drawing/2014/main" id="{099D8291-75E2-BCB3-14FC-444FB351C065}"/>
              </a:ext>
            </a:extLst>
          </p:cNvPr>
          <p:cNvSpPr/>
          <p:nvPr/>
        </p:nvSpPr>
        <p:spPr>
          <a:xfrm>
            <a:off x="3153691" y="2067560"/>
            <a:ext cx="2836618" cy="882289"/>
          </a:xfrm>
          <a:prstGeom prst="roundRect">
            <a:avLst/>
          </a:prstGeom>
          <a:solidFill>
            <a:srgbClr val="EE7F07">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Development of a prioritisation framework to test work activities against</a:t>
            </a:r>
          </a:p>
        </p:txBody>
      </p:sp>
      <p:sp>
        <p:nvSpPr>
          <p:cNvPr id="25" name="Rectangle: Rounded Corners 24">
            <a:extLst>
              <a:ext uri="{FF2B5EF4-FFF2-40B4-BE49-F238E27FC236}">
                <a16:creationId xmlns:a16="http://schemas.microsoft.com/office/drawing/2014/main" id="{98848C62-1BA8-5611-B463-61EF53D9A5FD}"/>
              </a:ext>
            </a:extLst>
          </p:cNvPr>
          <p:cNvSpPr/>
          <p:nvPr/>
        </p:nvSpPr>
        <p:spPr>
          <a:xfrm>
            <a:off x="3153691" y="3083689"/>
            <a:ext cx="2836618" cy="882289"/>
          </a:xfrm>
          <a:prstGeom prst="roundRect">
            <a:avLst/>
          </a:prstGeom>
          <a:solidFill>
            <a:srgbClr val="EE7F07">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ysClr val="windowText" lastClr="000000"/>
                </a:solidFill>
                <a:effectLst/>
                <a:uLnTx/>
                <a:uFillTx/>
                <a:sym typeface="Helvetica Neue Medium"/>
              </a:rPr>
              <a:t>Rationalisation and streamlining of digital activities  </a:t>
            </a: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26" name="Rectangle: Rounded Corners 25">
            <a:extLst>
              <a:ext uri="{FF2B5EF4-FFF2-40B4-BE49-F238E27FC236}">
                <a16:creationId xmlns:a16="http://schemas.microsoft.com/office/drawing/2014/main" id="{F77CC7B9-3C3E-2E0D-4099-B9B781F6F02E}"/>
              </a:ext>
            </a:extLst>
          </p:cNvPr>
          <p:cNvSpPr/>
          <p:nvPr/>
        </p:nvSpPr>
        <p:spPr>
          <a:xfrm>
            <a:off x="142875" y="2067560"/>
            <a:ext cx="2836618" cy="882289"/>
          </a:xfrm>
          <a:prstGeom prst="roundRect">
            <a:avLst/>
          </a:prstGeom>
          <a:solidFill>
            <a:srgbClr val="2AA053">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Secure financial commitment</a:t>
            </a:r>
            <a:r>
              <a:rPr kumimoji="0" lang="en-GB" sz="1050" b="0" i="0" u="none" strike="noStrike" kern="0" cap="none" spc="0" normalizeH="0" baseline="0" noProof="0">
                <a:ln>
                  <a:noFill/>
                </a:ln>
                <a:solidFill>
                  <a:sysClr val="windowText" lastClr="000000"/>
                </a:solidFill>
                <a:effectLst/>
                <a:uLnTx/>
                <a:uFillTx/>
                <a:sym typeface="Helvetica Neue Medium"/>
              </a:rPr>
              <a:t> and conduct more detailed financial modelling and costings </a:t>
            </a: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27" name="Rectangle: Rounded Corners 26">
            <a:extLst>
              <a:ext uri="{FF2B5EF4-FFF2-40B4-BE49-F238E27FC236}">
                <a16:creationId xmlns:a16="http://schemas.microsoft.com/office/drawing/2014/main" id="{8CC4DE90-53F5-FF9F-FE35-AC136B13FECF}"/>
              </a:ext>
            </a:extLst>
          </p:cNvPr>
          <p:cNvSpPr/>
          <p:nvPr/>
        </p:nvSpPr>
        <p:spPr>
          <a:xfrm>
            <a:off x="142875" y="3083689"/>
            <a:ext cx="2836618" cy="882289"/>
          </a:xfrm>
          <a:prstGeom prst="roundRect">
            <a:avLst/>
          </a:prstGeom>
          <a:solidFill>
            <a:srgbClr val="2AA053">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Development of an organisational wide benefits framework to better understand full potential of transformation and to aid organisational support and motivation </a:t>
            </a:r>
          </a:p>
        </p:txBody>
      </p:sp>
      <p:sp>
        <p:nvSpPr>
          <p:cNvPr id="28" name="Rectangle: Rounded Corners 27">
            <a:extLst>
              <a:ext uri="{FF2B5EF4-FFF2-40B4-BE49-F238E27FC236}">
                <a16:creationId xmlns:a16="http://schemas.microsoft.com/office/drawing/2014/main" id="{B39F3335-52D7-2BBB-B4AD-8A3C2E483CF9}"/>
              </a:ext>
            </a:extLst>
          </p:cNvPr>
          <p:cNvSpPr/>
          <p:nvPr/>
        </p:nvSpPr>
        <p:spPr>
          <a:xfrm>
            <a:off x="6164505" y="1072864"/>
            <a:ext cx="2836618" cy="882289"/>
          </a:xfrm>
          <a:prstGeom prst="roundRect">
            <a:avLst/>
          </a:prstGeom>
          <a:solidFill>
            <a:srgbClr val="602D80">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Design the Delivery Vehicle and organising digital portfolios to support the strategic programme</a:t>
            </a:r>
          </a:p>
        </p:txBody>
      </p:sp>
      <p:sp>
        <p:nvSpPr>
          <p:cNvPr id="29" name="Rectangle: Rounded Corners 28">
            <a:extLst>
              <a:ext uri="{FF2B5EF4-FFF2-40B4-BE49-F238E27FC236}">
                <a16:creationId xmlns:a16="http://schemas.microsoft.com/office/drawing/2014/main" id="{E10DAF6E-7774-1731-A9C0-22C391F825E6}"/>
              </a:ext>
            </a:extLst>
          </p:cNvPr>
          <p:cNvSpPr/>
          <p:nvPr/>
        </p:nvSpPr>
        <p:spPr>
          <a:xfrm>
            <a:off x="6164505" y="2067560"/>
            <a:ext cx="2836618" cy="882289"/>
          </a:xfrm>
          <a:prstGeom prst="roundRect">
            <a:avLst/>
          </a:prstGeom>
          <a:solidFill>
            <a:srgbClr val="602D80">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Governance review and set-up of new Technical Design Authority (TDA), Clinical Design Authority (CDA) and central governance Board with membership across SBUHB</a:t>
            </a:r>
          </a:p>
        </p:txBody>
      </p:sp>
      <p:sp>
        <p:nvSpPr>
          <p:cNvPr id="30" name="Rectangle: Rounded Corners 29">
            <a:extLst>
              <a:ext uri="{FF2B5EF4-FFF2-40B4-BE49-F238E27FC236}">
                <a16:creationId xmlns:a16="http://schemas.microsoft.com/office/drawing/2014/main" id="{581C8C2C-D019-FD84-61CB-2A3DE2B0C708}"/>
              </a:ext>
            </a:extLst>
          </p:cNvPr>
          <p:cNvSpPr/>
          <p:nvPr/>
        </p:nvSpPr>
        <p:spPr>
          <a:xfrm>
            <a:off x="6164505" y="3083689"/>
            <a:ext cx="2836618" cy="882289"/>
          </a:xfrm>
          <a:prstGeom prst="roundRect">
            <a:avLst/>
          </a:prstGeom>
          <a:solidFill>
            <a:srgbClr val="602D80">
              <a:lumMod val="20000"/>
              <a:lumOff val="80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rPr>
              <a:t>Workforce Strategy to understand the skills and experience required to deliver the strategy and kick off recruitment </a:t>
            </a:r>
          </a:p>
        </p:txBody>
      </p:sp>
      <p:sp>
        <p:nvSpPr>
          <p:cNvPr id="31" name="Rectangle 30">
            <a:extLst>
              <a:ext uri="{FF2B5EF4-FFF2-40B4-BE49-F238E27FC236}">
                <a16:creationId xmlns:a16="http://schemas.microsoft.com/office/drawing/2014/main" id="{121411FC-70EA-F859-4B7B-8ABE663B3B62}"/>
              </a:ext>
            </a:extLst>
          </p:cNvPr>
          <p:cNvSpPr/>
          <p:nvPr/>
        </p:nvSpPr>
        <p:spPr>
          <a:xfrm>
            <a:off x="142875" y="4009834"/>
            <a:ext cx="8858250" cy="327400"/>
          </a:xfrm>
          <a:prstGeom prst="rect">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Continuing business critical activities</a:t>
            </a:r>
          </a:p>
        </p:txBody>
      </p:sp>
    </p:spTree>
    <p:extLst>
      <p:ext uri="{BB962C8B-B14F-4D97-AF65-F5344CB8AC3E}">
        <p14:creationId xmlns:p14="http://schemas.microsoft.com/office/powerpoint/2010/main" val="337851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31C68FE-E1A9-2EE4-0403-CF8E70E2E088}"/>
              </a:ext>
            </a:extLst>
          </p:cNvPr>
          <p:cNvSpPr>
            <a:spLocks noGrp="1"/>
          </p:cNvSpPr>
          <p:nvPr>
            <p:ph type="body" sz="quarter" idx="10"/>
          </p:nvPr>
        </p:nvSpPr>
        <p:spPr>
          <a:xfrm>
            <a:off x="171601" y="198837"/>
            <a:ext cx="9144000" cy="648878"/>
          </a:xfrm>
        </p:spPr>
        <p:txBody>
          <a:bodyPr/>
          <a:lstStyle/>
          <a:p>
            <a:r>
              <a:rPr lang="en-GB" sz="2000"/>
              <a:t>The Next 12 Weeks – Evaluating next steps and ensuring readiness for Success</a:t>
            </a:r>
          </a:p>
          <a:p>
            <a:endParaRPr lang="en-GB"/>
          </a:p>
        </p:txBody>
      </p:sp>
      <p:sp>
        <p:nvSpPr>
          <p:cNvPr id="4" name="Footer Placeholder 3">
            <a:extLst>
              <a:ext uri="{FF2B5EF4-FFF2-40B4-BE49-F238E27FC236}">
                <a16:creationId xmlns:a16="http://schemas.microsoft.com/office/drawing/2014/main" id="{A1EC3745-1239-0C9F-272C-EB4BAF98D93A}"/>
              </a:ext>
            </a:extLst>
          </p:cNvPr>
          <p:cNvSpPr txBox="1">
            <a:spLocks/>
          </p:cNvSpPr>
          <p:nvPr/>
        </p:nvSpPr>
        <p:spPr>
          <a:xfrm>
            <a:off x="217655" y="4689699"/>
            <a:ext cx="4030787" cy="274637"/>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sp>
        <p:nvSpPr>
          <p:cNvPr id="10" name="Rectangle 9">
            <a:extLst>
              <a:ext uri="{FF2B5EF4-FFF2-40B4-BE49-F238E27FC236}">
                <a16:creationId xmlns:a16="http://schemas.microsoft.com/office/drawing/2014/main" id="{63426FC5-DFB8-46FF-94DF-959344487816}"/>
              </a:ext>
            </a:extLst>
          </p:cNvPr>
          <p:cNvSpPr/>
          <p:nvPr/>
        </p:nvSpPr>
        <p:spPr>
          <a:xfrm>
            <a:off x="419100" y="1309841"/>
            <a:ext cx="2453827" cy="2858646"/>
          </a:xfrm>
          <a:prstGeom prst="rect">
            <a:avLst/>
          </a:prstGeom>
          <a:solidFill>
            <a:srgbClr val="2AA053">
              <a:lumMod val="20000"/>
              <a:lumOff val="80000"/>
              <a:alpha val="50000"/>
            </a:srgbClr>
          </a:solidFill>
          <a:ln w="15240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endParaRPr>
          </a:p>
        </p:txBody>
      </p:sp>
      <p:sp>
        <p:nvSpPr>
          <p:cNvPr id="11" name="TextBox 10">
            <a:extLst>
              <a:ext uri="{FF2B5EF4-FFF2-40B4-BE49-F238E27FC236}">
                <a16:creationId xmlns:a16="http://schemas.microsoft.com/office/drawing/2014/main" id="{4567CE59-B801-AA98-BFB7-761F4AEDB485}"/>
              </a:ext>
            </a:extLst>
          </p:cNvPr>
          <p:cNvSpPr txBox="1"/>
          <p:nvPr/>
        </p:nvSpPr>
        <p:spPr>
          <a:xfrm>
            <a:off x="470058" y="1738504"/>
            <a:ext cx="2264711" cy="733324"/>
          </a:xfrm>
          <a:prstGeom prst="rect">
            <a:avLst/>
          </a:prstGeom>
          <a:noFill/>
        </p:spPr>
        <p:txBody>
          <a:bodyPr wrap="square" lIns="0" tIns="0" rIns="0" bIns="0" rtlCol="0" anchor="ctr">
            <a:noAutofit/>
          </a:bodyPr>
          <a:lstStyle/>
          <a:p>
            <a:pPr marL="0" marR="0" lvl="0" indent="0" algn="l" defTabSz="914400" eaLnBrk="1" fontAlgn="auto" latinLnBrk="0" hangingPunct="1">
              <a:lnSpc>
                <a:spcPct val="100000"/>
              </a:lnSpc>
              <a:spcBef>
                <a:spcPts val="0"/>
              </a:spcBef>
              <a:spcAft>
                <a:spcPts val="0"/>
              </a:spcAft>
              <a:buClr>
                <a:srgbClr val="5E707D"/>
              </a:buClr>
              <a:buSzTx/>
              <a:buFontTx/>
              <a:buNone/>
              <a:tabLst/>
              <a:defRPr/>
            </a:pPr>
            <a:r>
              <a:rPr kumimoji="0" lang="en-GB" sz="1050" b="0" i="0" u="none" strike="noStrike" kern="0" cap="none" spc="0" normalizeH="0" baseline="0" noProof="0">
                <a:ln>
                  <a:noFill/>
                </a:ln>
                <a:solidFill>
                  <a:sysClr val="windowText" lastClr="000000"/>
                </a:solidFill>
                <a:effectLst/>
                <a:uLnTx/>
                <a:uFillTx/>
              </a:rPr>
              <a:t>Supporting colleagues at all levels to engage  with the vision and directly contribute to the strategic direction for digital, advocating for the agenda as a critical SBUHB priority </a:t>
            </a:r>
          </a:p>
        </p:txBody>
      </p:sp>
      <p:sp>
        <p:nvSpPr>
          <p:cNvPr id="12" name="Pentagon 6">
            <a:extLst>
              <a:ext uri="{FF2B5EF4-FFF2-40B4-BE49-F238E27FC236}">
                <a16:creationId xmlns:a16="http://schemas.microsoft.com/office/drawing/2014/main" id="{C994C331-5484-1CDA-FBAB-57274E8BEBC9}"/>
              </a:ext>
            </a:extLst>
          </p:cNvPr>
          <p:cNvSpPr/>
          <p:nvPr/>
        </p:nvSpPr>
        <p:spPr bwMode="auto">
          <a:xfrm>
            <a:off x="419099" y="997240"/>
            <a:ext cx="2453827" cy="560508"/>
          </a:xfrm>
          <a:prstGeom prst="homePlate">
            <a:avLst>
              <a:gd name="adj" fmla="val 42886"/>
            </a:avLst>
          </a:prstGeom>
          <a:solidFill>
            <a:srgbClr val="2AA053"/>
          </a:solidFill>
          <a:ln w="19050" cap="flat" cmpd="sng" algn="ctr">
            <a:noFill/>
            <a:prstDash val="solid"/>
            <a:round/>
            <a:headEnd type="none" w="med" len="med"/>
            <a:tailEnd type="none" w="med" len="med"/>
          </a:ln>
          <a:effectLst/>
        </p:spPr>
        <p:txBody>
          <a:bodyPr vert="horz" wrap="none" lIns="432000" tIns="42974" rIns="82641" bIns="42974" numCol="1" rtlCol="0" anchor="t" anchorCtr="0" compatLnSpc="1">
            <a:prstTxWarp prst="textNoShape">
              <a:avLst/>
            </a:prstTxWarp>
          </a:bodyPr>
          <a:lstStyle/>
          <a:p>
            <a:pPr marL="0" marR="0" lvl="0" indent="0" algn="l" defTabSz="914284" eaLnBrk="1" fontAlgn="auto" latinLnBrk="0" hangingPunct="1">
              <a:lnSpc>
                <a:spcPct val="100000"/>
              </a:lnSpc>
              <a:spcBef>
                <a:spcPts val="0"/>
              </a:spcBef>
              <a:spcAft>
                <a:spcPts val="0"/>
              </a:spcAft>
              <a:buClr>
                <a:srgbClr val="293947"/>
              </a:buClr>
              <a:buSzTx/>
              <a:buFontTx/>
              <a:buNone/>
              <a:tabLst/>
              <a:defRPr/>
            </a:pPr>
            <a:r>
              <a:rPr kumimoji="0" lang="en-US" sz="1800" i="0" u="none" strike="noStrike" kern="0" cap="none" spc="0" normalizeH="0" baseline="0" noProof="0">
                <a:ln>
                  <a:noFill/>
                </a:ln>
                <a:solidFill>
                  <a:srgbClr val="FFFFFF"/>
                </a:solidFill>
                <a:effectLst/>
                <a:uLnTx/>
                <a:uFillTx/>
              </a:rPr>
              <a:t>Aligning</a:t>
            </a:r>
          </a:p>
        </p:txBody>
      </p:sp>
      <p:sp>
        <p:nvSpPr>
          <p:cNvPr id="13" name="Rectangle 12">
            <a:extLst>
              <a:ext uri="{FF2B5EF4-FFF2-40B4-BE49-F238E27FC236}">
                <a16:creationId xmlns:a16="http://schemas.microsoft.com/office/drawing/2014/main" id="{B587355E-455D-1327-21CE-94BFB03600C8}"/>
              </a:ext>
            </a:extLst>
          </p:cNvPr>
          <p:cNvSpPr/>
          <p:nvPr/>
        </p:nvSpPr>
        <p:spPr bwMode="auto">
          <a:xfrm>
            <a:off x="359458" y="1052360"/>
            <a:ext cx="504000" cy="504000"/>
          </a:xfrm>
          <a:prstGeom prst="rect">
            <a:avLst/>
          </a:prstGeom>
          <a:noFill/>
          <a:ln w="19050" cap="flat" cmpd="sng" algn="ctr">
            <a:noFill/>
            <a:prstDash val="solid"/>
            <a:round/>
            <a:headEnd type="none" w="med" len="med"/>
            <a:tailEnd type="none" w="med" len="med"/>
          </a:ln>
          <a:effectLst/>
        </p:spPr>
        <p:txBody>
          <a:bodyPr vert="horz" wrap="none" lIns="89988" tIns="46794"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4400" i="0" u="none" strike="noStrike" kern="0" cap="none" spc="0" normalizeH="0" baseline="0" noProof="0">
                <a:ln>
                  <a:noFill/>
                </a:ln>
                <a:solidFill>
                  <a:srgbClr val="FFFFFF"/>
                </a:solidFill>
                <a:effectLst/>
                <a:uLnTx/>
                <a:uFillTx/>
              </a:rPr>
              <a:t>1</a:t>
            </a:r>
          </a:p>
        </p:txBody>
      </p:sp>
      <p:sp>
        <p:nvSpPr>
          <p:cNvPr id="14" name="TextBox 13">
            <a:extLst>
              <a:ext uri="{FF2B5EF4-FFF2-40B4-BE49-F238E27FC236}">
                <a16:creationId xmlns:a16="http://schemas.microsoft.com/office/drawing/2014/main" id="{11DEDF1B-E847-F22C-BD4D-FE3FFA979C44}"/>
              </a:ext>
            </a:extLst>
          </p:cNvPr>
          <p:cNvSpPr txBox="1"/>
          <p:nvPr/>
        </p:nvSpPr>
        <p:spPr>
          <a:xfrm>
            <a:off x="862820" y="1276313"/>
            <a:ext cx="1845390" cy="334661"/>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1200" b="0" i="0" u="none" strike="noStrike" kern="0" cap="none" spc="0" normalizeH="0" baseline="0" noProof="0">
                <a:ln>
                  <a:noFill/>
                </a:ln>
                <a:solidFill>
                  <a:srgbClr val="FFFFFF"/>
                </a:solidFill>
                <a:effectLst/>
                <a:uLnTx/>
                <a:uFillTx/>
              </a:rPr>
              <a:t>Commitment at all levels</a:t>
            </a:r>
          </a:p>
        </p:txBody>
      </p:sp>
      <p:sp>
        <p:nvSpPr>
          <p:cNvPr id="19" name="Rectangle 18">
            <a:extLst>
              <a:ext uri="{FF2B5EF4-FFF2-40B4-BE49-F238E27FC236}">
                <a16:creationId xmlns:a16="http://schemas.microsoft.com/office/drawing/2014/main" id="{9CE7DFF4-2E71-7213-C336-C2A8564720D8}"/>
              </a:ext>
            </a:extLst>
          </p:cNvPr>
          <p:cNvSpPr/>
          <p:nvPr/>
        </p:nvSpPr>
        <p:spPr>
          <a:xfrm>
            <a:off x="3048806" y="1309841"/>
            <a:ext cx="2455200" cy="2858646"/>
          </a:xfrm>
          <a:prstGeom prst="rect">
            <a:avLst/>
          </a:prstGeom>
          <a:solidFill>
            <a:srgbClr val="EE7F07">
              <a:lumMod val="20000"/>
              <a:lumOff val="80000"/>
              <a:alpha val="50000"/>
            </a:srgbClr>
          </a:solidFill>
          <a:ln w="15240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endParaRPr>
          </a:p>
        </p:txBody>
      </p:sp>
      <p:sp>
        <p:nvSpPr>
          <p:cNvPr id="20" name="TextBox 19">
            <a:extLst>
              <a:ext uri="{FF2B5EF4-FFF2-40B4-BE49-F238E27FC236}">
                <a16:creationId xmlns:a16="http://schemas.microsoft.com/office/drawing/2014/main" id="{B82334A3-9BEC-E66F-5855-E28FDCB5E0A0}"/>
              </a:ext>
            </a:extLst>
          </p:cNvPr>
          <p:cNvSpPr txBox="1"/>
          <p:nvPr/>
        </p:nvSpPr>
        <p:spPr>
          <a:xfrm>
            <a:off x="3157633" y="1730646"/>
            <a:ext cx="2273434" cy="741182"/>
          </a:xfrm>
          <a:prstGeom prst="rect">
            <a:avLst/>
          </a:prstGeom>
          <a:noFill/>
        </p:spPr>
        <p:txBody>
          <a:bodyPr wrap="square" lIns="0" tIns="0" rIns="0" bIns="0" rtlCol="0" anchor="ctr">
            <a:noAutofit/>
          </a:bodyPr>
          <a:lstStyle/>
          <a:p>
            <a:pPr marL="0" marR="0" lvl="0" indent="0" algn="l" defTabSz="914400" eaLnBrk="1" fontAlgn="auto" latinLnBrk="0" hangingPunct="1">
              <a:lnSpc>
                <a:spcPct val="100000"/>
              </a:lnSpc>
              <a:spcBef>
                <a:spcPts val="0"/>
              </a:spcBef>
              <a:spcAft>
                <a:spcPts val="0"/>
              </a:spcAft>
              <a:buClr>
                <a:srgbClr val="5E707D"/>
              </a:buClr>
              <a:buSzTx/>
              <a:buFontTx/>
              <a:buNone/>
              <a:tabLst/>
              <a:defRPr/>
            </a:pPr>
            <a:r>
              <a:rPr kumimoji="0" lang="en-GB" sz="1050" b="0" i="0" u="none" strike="noStrike" kern="0" cap="none" spc="0" normalizeH="0" baseline="0" noProof="0">
                <a:ln>
                  <a:noFill/>
                </a:ln>
                <a:solidFill>
                  <a:sysClr val="windowText" lastClr="000000"/>
                </a:solidFill>
                <a:effectLst/>
                <a:uLnTx/>
                <a:uFillTx/>
              </a:rPr>
              <a:t>Completing a mapping of SBUHB digital systems, services and programmes – rationalising and </a:t>
            </a:r>
            <a:r>
              <a:rPr kumimoji="0" lang="en-GB" sz="1050" b="0" i="0" u="none" strike="noStrike" kern="0" cap="none" spc="0" normalizeH="0" baseline="0" noProof="0" dirty="0">
                <a:ln>
                  <a:noFill/>
                </a:ln>
                <a:solidFill>
                  <a:sysClr val="windowText" lastClr="000000"/>
                </a:solidFill>
                <a:effectLst/>
                <a:uLnTx/>
                <a:uFillTx/>
                <a:latin typeface="Helvetica Neue Medium"/>
              </a:rPr>
              <a:t>consolidating</a:t>
            </a:r>
            <a:r>
              <a:rPr kumimoji="0" lang="en-GB" sz="1050" b="0" i="0" u="none" strike="noStrike" kern="0" cap="none" spc="0" normalizeH="0" baseline="0" noProof="0">
                <a:ln>
                  <a:noFill/>
                </a:ln>
                <a:solidFill>
                  <a:sysClr val="windowText" lastClr="000000"/>
                </a:solidFill>
                <a:effectLst/>
                <a:uLnTx/>
                <a:uFillTx/>
              </a:rPr>
              <a:t> directorate activity by testing and prioritising against the strategic vision </a:t>
            </a:r>
          </a:p>
        </p:txBody>
      </p:sp>
      <p:sp>
        <p:nvSpPr>
          <p:cNvPr id="21" name="Pentagon 6">
            <a:extLst>
              <a:ext uri="{FF2B5EF4-FFF2-40B4-BE49-F238E27FC236}">
                <a16:creationId xmlns:a16="http://schemas.microsoft.com/office/drawing/2014/main" id="{11A10EA3-701E-F11C-3261-AFABD176A308}"/>
              </a:ext>
            </a:extLst>
          </p:cNvPr>
          <p:cNvSpPr/>
          <p:nvPr/>
        </p:nvSpPr>
        <p:spPr bwMode="auto">
          <a:xfrm>
            <a:off x="3047739" y="997240"/>
            <a:ext cx="2453827" cy="560508"/>
          </a:xfrm>
          <a:prstGeom prst="homePlate">
            <a:avLst>
              <a:gd name="adj" fmla="val 42886"/>
            </a:avLst>
          </a:prstGeom>
          <a:solidFill>
            <a:srgbClr val="EE7F07"/>
          </a:solidFill>
          <a:ln w="19050" cap="flat" cmpd="sng" algn="ctr">
            <a:noFill/>
            <a:prstDash val="solid"/>
            <a:round/>
            <a:headEnd type="none" w="med" len="med"/>
            <a:tailEnd type="none" w="med" len="med"/>
          </a:ln>
          <a:effectLst/>
        </p:spPr>
        <p:txBody>
          <a:bodyPr vert="horz" wrap="none" lIns="432000" tIns="42974" rIns="82641" bIns="42974" numCol="1" rtlCol="0" anchor="t" anchorCtr="0" compatLnSpc="1">
            <a:prstTxWarp prst="textNoShape">
              <a:avLst/>
            </a:prstTxWarp>
          </a:bodyPr>
          <a:lstStyle/>
          <a:p>
            <a:pPr marL="0" marR="0" lvl="0" indent="0" algn="l" defTabSz="914284" eaLnBrk="1" fontAlgn="auto" latinLnBrk="0" hangingPunct="1">
              <a:lnSpc>
                <a:spcPct val="100000"/>
              </a:lnSpc>
              <a:spcBef>
                <a:spcPts val="0"/>
              </a:spcBef>
              <a:spcAft>
                <a:spcPts val="0"/>
              </a:spcAft>
              <a:buClr>
                <a:srgbClr val="293947"/>
              </a:buClr>
              <a:buSzTx/>
              <a:buFontTx/>
              <a:buNone/>
              <a:tabLst/>
              <a:defRPr/>
            </a:pPr>
            <a:r>
              <a:rPr kumimoji="0" lang="en-US" sz="1800" i="0" u="none" strike="noStrike" kern="0" cap="none" spc="0" normalizeH="0" baseline="0" noProof="0">
                <a:ln>
                  <a:noFill/>
                </a:ln>
                <a:solidFill>
                  <a:srgbClr val="FFFFFF"/>
                </a:solidFill>
                <a:effectLst/>
                <a:uLnTx/>
                <a:uFillTx/>
              </a:rPr>
              <a:t>Mapping</a:t>
            </a:r>
          </a:p>
        </p:txBody>
      </p:sp>
      <p:sp>
        <p:nvSpPr>
          <p:cNvPr id="22" name="TextBox 21">
            <a:extLst>
              <a:ext uri="{FF2B5EF4-FFF2-40B4-BE49-F238E27FC236}">
                <a16:creationId xmlns:a16="http://schemas.microsoft.com/office/drawing/2014/main" id="{7BD78781-85E7-E5A1-40BA-7B59B779A197}"/>
              </a:ext>
            </a:extLst>
          </p:cNvPr>
          <p:cNvSpPr txBox="1"/>
          <p:nvPr/>
        </p:nvSpPr>
        <p:spPr>
          <a:xfrm>
            <a:off x="3482366" y="1276313"/>
            <a:ext cx="1845390" cy="334661"/>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1200" b="0" i="0" u="none" strike="noStrike" kern="0" cap="none" spc="0" normalizeH="0" baseline="0" noProof="0">
                <a:ln>
                  <a:noFill/>
                </a:ln>
                <a:solidFill>
                  <a:srgbClr val="FFFFFF"/>
                </a:solidFill>
                <a:effectLst/>
                <a:uLnTx/>
                <a:uFillTx/>
              </a:rPr>
              <a:t>Every project with purpose</a:t>
            </a:r>
          </a:p>
        </p:txBody>
      </p:sp>
      <p:sp>
        <p:nvSpPr>
          <p:cNvPr id="28" name="Rectangle 27">
            <a:extLst>
              <a:ext uri="{FF2B5EF4-FFF2-40B4-BE49-F238E27FC236}">
                <a16:creationId xmlns:a16="http://schemas.microsoft.com/office/drawing/2014/main" id="{CE2095B6-BF85-BDD3-F270-8E104103A008}"/>
              </a:ext>
            </a:extLst>
          </p:cNvPr>
          <p:cNvSpPr/>
          <p:nvPr/>
        </p:nvSpPr>
        <p:spPr>
          <a:xfrm>
            <a:off x="5674252" y="1308453"/>
            <a:ext cx="2383200" cy="2858646"/>
          </a:xfrm>
          <a:prstGeom prst="rect">
            <a:avLst/>
          </a:prstGeom>
          <a:solidFill>
            <a:srgbClr val="602D80">
              <a:lumMod val="20000"/>
              <a:lumOff val="80000"/>
              <a:alpha val="50000"/>
            </a:srgbClr>
          </a:solidFill>
          <a:ln w="15240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endParaRPr>
          </a:p>
        </p:txBody>
      </p:sp>
      <p:sp>
        <p:nvSpPr>
          <p:cNvPr id="29" name="TextBox 28">
            <a:extLst>
              <a:ext uri="{FF2B5EF4-FFF2-40B4-BE49-F238E27FC236}">
                <a16:creationId xmlns:a16="http://schemas.microsoft.com/office/drawing/2014/main" id="{0F34F7F2-4F51-620B-24E9-CC430807DF11}"/>
              </a:ext>
            </a:extLst>
          </p:cNvPr>
          <p:cNvSpPr txBox="1"/>
          <p:nvPr/>
        </p:nvSpPr>
        <p:spPr>
          <a:xfrm>
            <a:off x="5726272" y="1730828"/>
            <a:ext cx="2262467" cy="733324"/>
          </a:xfrm>
          <a:prstGeom prst="rect">
            <a:avLst/>
          </a:prstGeom>
          <a:noFill/>
        </p:spPr>
        <p:txBody>
          <a:bodyPr wrap="square" lIns="0" tIns="0" rIns="0" bIns="0" rtlCol="0" anchor="ctr">
            <a:noAutofit/>
          </a:bodyPr>
          <a:lstStyle/>
          <a:p>
            <a:pPr marL="0" marR="0" lvl="0" indent="0" algn="l" defTabSz="914400" eaLnBrk="1" fontAlgn="auto" latinLnBrk="0" hangingPunct="1">
              <a:lnSpc>
                <a:spcPct val="100000"/>
              </a:lnSpc>
              <a:spcBef>
                <a:spcPts val="0"/>
              </a:spcBef>
              <a:spcAft>
                <a:spcPts val="0"/>
              </a:spcAft>
              <a:buClr>
                <a:srgbClr val="5E707D"/>
              </a:buClr>
              <a:buSzTx/>
              <a:buFontTx/>
              <a:buNone/>
              <a:tabLst/>
              <a:defRPr/>
            </a:pPr>
            <a:r>
              <a:rPr kumimoji="0" lang="en-GB" sz="1050" b="0" i="0" u="none" strike="noStrike" kern="0" cap="none" spc="0" normalizeH="0" baseline="0" noProof="0">
                <a:ln>
                  <a:noFill/>
                </a:ln>
                <a:solidFill>
                  <a:sysClr val="windowText" lastClr="000000"/>
                </a:solidFill>
                <a:effectLst/>
                <a:uLnTx/>
                <a:uFillTx/>
              </a:rPr>
              <a:t>Designing an optimised delivery </a:t>
            </a:r>
            <a:r>
              <a:rPr kumimoji="0" lang="en-GB" sz="1050" b="0" i="0" u="none" strike="noStrike" kern="0" cap="none" spc="0" normalizeH="0" baseline="0" noProof="0" dirty="0">
                <a:ln>
                  <a:noFill/>
                </a:ln>
                <a:solidFill>
                  <a:sysClr val="windowText" lastClr="000000"/>
                </a:solidFill>
                <a:effectLst/>
                <a:uLnTx/>
                <a:uFillTx/>
                <a:latin typeface="Helvetica Neue Medium"/>
              </a:rPr>
              <a:t>vehicle</a:t>
            </a:r>
            <a:r>
              <a:rPr kumimoji="0" lang="en-GB" sz="1050" b="0" i="0" u="none" strike="noStrike" kern="0" cap="none" spc="0" normalizeH="0" baseline="0" noProof="0">
                <a:ln>
                  <a:noFill/>
                </a:ln>
                <a:solidFill>
                  <a:sysClr val="windowText" lastClr="000000"/>
                </a:solidFill>
                <a:effectLst/>
                <a:uLnTx/>
                <a:uFillTx/>
              </a:rPr>
              <a:t> to undertake the work required to realise the SBUHB digital strategy, focussing initially on the ambitions of the 3-year Roadmap</a:t>
            </a:r>
          </a:p>
        </p:txBody>
      </p:sp>
      <p:sp>
        <p:nvSpPr>
          <p:cNvPr id="30" name="Pentagon 6">
            <a:extLst>
              <a:ext uri="{FF2B5EF4-FFF2-40B4-BE49-F238E27FC236}">
                <a16:creationId xmlns:a16="http://schemas.microsoft.com/office/drawing/2014/main" id="{58B0BAC4-3554-F415-2301-8F8C2B716E5B}"/>
              </a:ext>
            </a:extLst>
          </p:cNvPr>
          <p:cNvSpPr/>
          <p:nvPr/>
        </p:nvSpPr>
        <p:spPr bwMode="auto">
          <a:xfrm>
            <a:off x="5675315" y="995852"/>
            <a:ext cx="2382138" cy="560508"/>
          </a:xfrm>
          <a:prstGeom prst="homePlate">
            <a:avLst>
              <a:gd name="adj" fmla="val 42886"/>
            </a:avLst>
          </a:prstGeom>
          <a:solidFill>
            <a:srgbClr val="602D80"/>
          </a:solidFill>
          <a:ln w="19050" cap="flat" cmpd="sng" algn="ctr">
            <a:noFill/>
            <a:prstDash val="solid"/>
            <a:round/>
            <a:headEnd type="none" w="med" len="med"/>
            <a:tailEnd type="none" w="med" len="med"/>
          </a:ln>
          <a:effectLst/>
        </p:spPr>
        <p:txBody>
          <a:bodyPr vert="horz" wrap="none" lIns="432000" tIns="42974" rIns="82641" bIns="42974" numCol="1" rtlCol="0" anchor="t" anchorCtr="0" compatLnSpc="1">
            <a:prstTxWarp prst="textNoShape">
              <a:avLst/>
            </a:prstTxWarp>
          </a:bodyPr>
          <a:lstStyle/>
          <a:p>
            <a:pPr marL="0" marR="0" lvl="0" indent="0" algn="l" defTabSz="914284" eaLnBrk="1" fontAlgn="auto" latinLnBrk="0" hangingPunct="1">
              <a:lnSpc>
                <a:spcPct val="100000"/>
              </a:lnSpc>
              <a:spcBef>
                <a:spcPts val="0"/>
              </a:spcBef>
              <a:spcAft>
                <a:spcPts val="0"/>
              </a:spcAft>
              <a:buClr>
                <a:srgbClr val="293947"/>
              </a:buClr>
              <a:buSzTx/>
              <a:buFontTx/>
              <a:buNone/>
              <a:tabLst/>
              <a:defRPr/>
            </a:pPr>
            <a:r>
              <a:rPr kumimoji="0" lang="en-US" sz="1800" i="0" u="none" strike="noStrike" kern="0" cap="none" spc="0" normalizeH="0" baseline="0" noProof="0">
                <a:ln>
                  <a:noFill/>
                </a:ln>
                <a:solidFill>
                  <a:srgbClr val="FFFFFF"/>
                </a:solidFill>
                <a:effectLst/>
                <a:uLnTx/>
                <a:uFillTx/>
              </a:rPr>
              <a:t>Structuring</a:t>
            </a:r>
          </a:p>
        </p:txBody>
      </p:sp>
      <p:sp>
        <p:nvSpPr>
          <p:cNvPr id="31" name="Rectangle 30">
            <a:extLst>
              <a:ext uri="{FF2B5EF4-FFF2-40B4-BE49-F238E27FC236}">
                <a16:creationId xmlns:a16="http://schemas.microsoft.com/office/drawing/2014/main" id="{4C8A8DCC-38FE-5C68-9BD7-D91E7E9F366D}"/>
              </a:ext>
            </a:extLst>
          </p:cNvPr>
          <p:cNvSpPr/>
          <p:nvPr/>
        </p:nvSpPr>
        <p:spPr bwMode="auto">
          <a:xfrm>
            <a:off x="5620154" y="1040566"/>
            <a:ext cx="504000" cy="504000"/>
          </a:xfrm>
          <a:prstGeom prst="rect">
            <a:avLst/>
          </a:prstGeom>
          <a:noFill/>
          <a:ln w="19050" cap="flat" cmpd="sng" algn="ctr">
            <a:noFill/>
            <a:prstDash val="solid"/>
            <a:round/>
            <a:headEnd type="none" w="med" len="med"/>
            <a:tailEnd type="none" w="med" len="med"/>
          </a:ln>
          <a:effectLst/>
        </p:spPr>
        <p:txBody>
          <a:bodyPr vert="horz" wrap="none" lIns="89988" tIns="46794"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4400" i="0" u="none" strike="noStrike" kern="0" cap="none" spc="0" normalizeH="0" baseline="0" noProof="0">
                <a:ln>
                  <a:noFill/>
                </a:ln>
                <a:solidFill>
                  <a:srgbClr val="FFFFFF"/>
                </a:solidFill>
                <a:effectLst/>
                <a:uLnTx/>
                <a:uFillTx/>
              </a:rPr>
              <a:t>3</a:t>
            </a:r>
            <a:endParaRPr kumimoji="0" lang="en-US" sz="4400" i="0" u="none" strike="noStrike" kern="0" cap="none" spc="0" normalizeH="0" baseline="30000" noProof="0">
              <a:ln>
                <a:noFill/>
              </a:ln>
              <a:solidFill>
                <a:srgbClr val="FFFFFF"/>
              </a:solidFill>
              <a:effectLst/>
              <a:uLnTx/>
              <a:uFillTx/>
            </a:endParaRPr>
          </a:p>
        </p:txBody>
      </p:sp>
      <p:sp>
        <p:nvSpPr>
          <p:cNvPr id="32" name="TextBox 31">
            <a:extLst>
              <a:ext uri="{FF2B5EF4-FFF2-40B4-BE49-F238E27FC236}">
                <a16:creationId xmlns:a16="http://schemas.microsoft.com/office/drawing/2014/main" id="{9078DCBD-B9EA-8276-D6BD-5FA4A94D52E6}"/>
              </a:ext>
            </a:extLst>
          </p:cNvPr>
          <p:cNvSpPr txBox="1"/>
          <p:nvPr/>
        </p:nvSpPr>
        <p:spPr>
          <a:xfrm>
            <a:off x="6107879" y="1274925"/>
            <a:ext cx="1845390" cy="334661"/>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1200" b="0" i="0" u="none" strike="noStrike" kern="0" cap="none" spc="0" normalizeH="0" baseline="0" noProof="0">
                <a:ln>
                  <a:noFill/>
                </a:ln>
                <a:solidFill>
                  <a:srgbClr val="FFFFFF"/>
                </a:solidFill>
                <a:effectLst/>
                <a:uLnTx/>
                <a:uFillTx/>
              </a:rPr>
              <a:t>Teams ready to deliver</a:t>
            </a:r>
          </a:p>
        </p:txBody>
      </p:sp>
      <p:sp>
        <p:nvSpPr>
          <p:cNvPr id="34" name="Arrow: Pentagon 33">
            <a:extLst>
              <a:ext uri="{FF2B5EF4-FFF2-40B4-BE49-F238E27FC236}">
                <a16:creationId xmlns:a16="http://schemas.microsoft.com/office/drawing/2014/main" id="{B19A67D4-D547-30E7-A65A-DED973B96D51}"/>
              </a:ext>
            </a:extLst>
          </p:cNvPr>
          <p:cNvSpPr/>
          <p:nvPr/>
        </p:nvSpPr>
        <p:spPr>
          <a:xfrm>
            <a:off x="8351184" y="995853"/>
            <a:ext cx="649941" cy="3171246"/>
          </a:xfrm>
          <a:prstGeom prst="homePlate">
            <a:avLst/>
          </a:prstGeom>
          <a:solidFill>
            <a:srgbClr val="195CAA">
              <a:lumMod val="20000"/>
              <a:lumOff val="80000"/>
            </a:srgbClr>
          </a:solidFill>
          <a:ln w="12700" cap="flat">
            <a:noFill/>
            <a:miter lim="400000"/>
          </a:ln>
          <a:effectLst/>
          <a:sp3d/>
        </p:spPr>
        <p:txBody>
          <a:bodyPr rot="0" spcFirstLastPara="1" vertOverflow="overflow" horzOverflow="overflow" vert="vert270"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a:ln>
                  <a:noFill/>
                </a:ln>
                <a:solidFill>
                  <a:schemeClr val="tx1"/>
                </a:solidFill>
                <a:effectLst/>
                <a:uLnTx/>
                <a:uFillTx/>
                <a:sym typeface="Helvetica Neue Medium"/>
              </a:rPr>
              <a:t>Preparation Year</a:t>
            </a:r>
            <a:endParaRPr kumimoji="0" lang="en-GB" sz="1200" i="0" u="none" strike="noStrike" kern="0" cap="none" spc="0" normalizeH="0" baseline="0" noProof="0">
              <a:ln>
                <a:noFill/>
              </a:ln>
              <a:solidFill>
                <a:schemeClr val="tx1"/>
              </a:solidFill>
              <a:effectLst/>
              <a:uLnTx/>
              <a:uFillTx/>
              <a:latin typeface="Helvetica Neue Medium"/>
              <a:ea typeface="+mn-ea"/>
              <a:cs typeface="+mn-cs"/>
              <a:sym typeface="Helvetica Neue Medium"/>
            </a:endParaRPr>
          </a:p>
        </p:txBody>
      </p:sp>
      <p:cxnSp>
        <p:nvCxnSpPr>
          <p:cNvPr id="35" name="Straight Connector 34">
            <a:extLst>
              <a:ext uri="{FF2B5EF4-FFF2-40B4-BE49-F238E27FC236}">
                <a16:creationId xmlns:a16="http://schemas.microsoft.com/office/drawing/2014/main" id="{30598DF3-9137-6C40-98B9-76B2FC3467A0}"/>
              </a:ext>
            </a:extLst>
          </p:cNvPr>
          <p:cNvCxnSpPr>
            <a:cxnSpLocks/>
            <a:endCxn id="34" idx="1"/>
          </p:cNvCxnSpPr>
          <p:nvPr/>
        </p:nvCxnSpPr>
        <p:spPr>
          <a:xfrm flipV="1">
            <a:off x="0" y="2581476"/>
            <a:ext cx="8351184" cy="230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58BE948-2AEE-715E-D41D-8F8F5D24D102}"/>
              </a:ext>
            </a:extLst>
          </p:cNvPr>
          <p:cNvCxnSpPr>
            <a:cxnSpLocks/>
          </p:cNvCxnSpPr>
          <p:nvPr/>
        </p:nvCxnSpPr>
        <p:spPr>
          <a:xfrm>
            <a:off x="0" y="4167099"/>
            <a:ext cx="83511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ounded Rectangle 171">
            <a:extLst>
              <a:ext uri="{FF2B5EF4-FFF2-40B4-BE49-F238E27FC236}">
                <a16:creationId xmlns:a16="http://schemas.microsoft.com/office/drawing/2014/main" id="{729DC8C8-E51C-2D2B-D1FC-35B8C48F02D9}"/>
              </a:ext>
            </a:extLst>
          </p:cNvPr>
          <p:cNvSpPr/>
          <p:nvPr/>
        </p:nvSpPr>
        <p:spPr bwMode="auto">
          <a:xfrm>
            <a:off x="466768" y="2712958"/>
            <a:ext cx="2359464" cy="1215014"/>
          </a:xfrm>
          <a:prstGeom prst="roundRect">
            <a:avLst>
              <a:gd name="adj" fmla="val 0"/>
            </a:avLst>
          </a:prstGeom>
          <a:noFill/>
          <a:ln w="9525" cap="flat" cmpd="sng" algn="ctr">
            <a:solidFill>
              <a:sysClr val="windowText" lastClr="000000"/>
            </a:solidFill>
            <a:prstDash val="solid"/>
            <a:round/>
            <a:headEnd type="none" w="med" len="med"/>
            <a:tailEnd type="none" w="med" len="med"/>
          </a:ln>
          <a:effectLst/>
        </p:spPr>
        <p:txBody>
          <a:bodyPr vert="horz" wrap="none" lIns="89988" tIns="54000" rIns="89988" bIns="46794" numCol="1" rtlCol="0" anchor="t"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i="0" u="none" strike="noStrike" kern="0" cap="none" spc="0" normalizeH="0" baseline="0" noProof="0">
                <a:ln>
                  <a:noFill/>
                </a:ln>
                <a:solidFill>
                  <a:sysClr val="windowText" lastClr="000000"/>
                </a:solidFill>
                <a:effectLst/>
                <a:uLnTx/>
                <a:uFillTx/>
              </a:rPr>
              <a:t>Key Activities</a:t>
            </a:r>
          </a:p>
        </p:txBody>
      </p:sp>
      <p:sp>
        <p:nvSpPr>
          <p:cNvPr id="47" name="Rounded Rectangle 172">
            <a:extLst>
              <a:ext uri="{FF2B5EF4-FFF2-40B4-BE49-F238E27FC236}">
                <a16:creationId xmlns:a16="http://schemas.microsoft.com/office/drawing/2014/main" id="{1AE53C3E-DB5B-9C9B-EB31-1DCC1854CAA2}"/>
              </a:ext>
            </a:extLst>
          </p:cNvPr>
          <p:cNvSpPr/>
          <p:nvPr/>
        </p:nvSpPr>
        <p:spPr bwMode="auto">
          <a:xfrm>
            <a:off x="512618" y="2970603"/>
            <a:ext cx="2262127" cy="252000"/>
          </a:xfrm>
          <a:prstGeom prst="rect">
            <a:avLst/>
          </a:prstGeom>
          <a:solidFill>
            <a:srgbClr val="2AA053">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b="0" i="0" u="none" strike="noStrike" kern="0" cap="none" spc="0" normalizeH="0" baseline="0" noProof="0" err="1">
                <a:ln>
                  <a:noFill/>
                </a:ln>
                <a:solidFill>
                  <a:prstClr val="white"/>
                </a:solidFill>
                <a:effectLst/>
                <a:uLnTx/>
                <a:uFillTx/>
              </a:rPr>
              <a:t>Socialisation</a:t>
            </a:r>
            <a:r>
              <a:rPr kumimoji="0" lang="en-US" sz="1050" b="0" i="0" u="none" strike="noStrike" kern="0" cap="none" spc="0" normalizeH="0" baseline="0" noProof="0">
                <a:ln>
                  <a:noFill/>
                </a:ln>
                <a:solidFill>
                  <a:prstClr val="white"/>
                </a:solidFill>
                <a:effectLst/>
                <a:uLnTx/>
                <a:uFillTx/>
              </a:rPr>
              <a:t> and Executive Alignment</a:t>
            </a:r>
          </a:p>
        </p:txBody>
      </p:sp>
      <p:sp>
        <p:nvSpPr>
          <p:cNvPr id="48" name="Rounded Rectangle 185">
            <a:extLst>
              <a:ext uri="{FF2B5EF4-FFF2-40B4-BE49-F238E27FC236}">
                <a16:creationId xmlns:a16="http://schemas.microsoft.com/office/drawing/2014/main" id="{15F2E597-6104-FFA8-BAAC-CD7FEB5ED02B}"/>
              </a:ext>
            </a:extLst>
          </p:cNvPr>
          <p:cNvSpPr/>
          <p:nvPr/>
        </p:nvSpPr>
        <p:spPr bwMode="auto">
          <a:xfrm>
            <a:off x="513461" y="3288671"/>
            <a:ext cx="2261283" cy="252000"/>
          </a:xfrm>
          <a:prstGeom prst="rect">
            <a:avLst/>
          </a:prstGeom>
          <a:solidFill>
            <a:srgbClr val="2AA053">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Develop Benefits Framework</a:t>
            </a:r>
          </a:p>
        </p:txBody>
      </p:sp>
      <p:sp>
        <p:nvSpPr>
          <p:cNvPr id="49" name="Rounded Rectangle 185">
            <a:extLst>
              <a:ext uri="{FF2B5EF4-FFF2-40B4-BE49-F238E27FC236}">
                <a16:creationId xmlns:a16="http://schemas.microsoft.com/office/drawing/2014/main" id="{698AF4A8-56A5-5710-F43C-48F80EA60214}"/>
              </a:ext>
            </a:extLst>
          </p:cNvPr>
          <p:cNvSpPr/>
          <p:nvPr/>
        </p:nvSpPr>
        <p:spPr bwMode="auto">
          <a:xfrm>
            <a:off x="513462" y="3614291"/>
            <a:ext cx="2261282" cy="252000"/>
          </a:xfrm>
          <a:prstGeom prst="rect">
            <a:avLst/>
          </a:prstGeom>
          <a:solidFill>
            <a:srgbClr val="2AA053">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Financial Planning</a:t>
            </a:r>
          </a:p>
        </p:txBody>
      </p:sp>
      <p:sp>
        <p:nvSpPr>
          <p:cNvPr id="53" name="Text Box 29">
            <a:extLst>
              <a:ext uri="{FF2B5EF4-FFF2-40B4-BE49-F238E27FC236}">
                <a16:creationId xmlns:a16="http://schemas.microsoft.com/office/drawing/2014/main" id="{169E4D8C-A0F3-EEF7-F759-4FF3A483062B}"/>
              </a:ext>
            </a:extLst>
          </p:cNvPr>
          <p:cNvSpPr txBox="1">
            <a:spLocks noChangeArrowheads="1"/>
          </p:cNvSpPr>
          <p:nvPr/>
        </p:nvSpPr>
        <p:spPr bwMode="auto">
          <a:xfrm rot="16200000">
            <a:off x="-332513" y="3217072"/>
            <a:ext cx="1215016" cy="206787"/>
          </a:xfrm>
          <a:prstGeom prst="rect">
            <a:avLst/>
          </a:prstGeom>
          <a:solidFill>
            <a:srgbClr val="195CAA"/>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rPr>
              <a:t>Immediate Priorities</a:t>
            </a:r>
          </a:p>
        </p:txBody>
      </p:sp>
      <p:sp>
        <p:nvSpPr>
          <p:cNvPr id="58" name="Rounded Rectangle 171">
            <a:extLst>
              <a:ext uri="{FF2B5EF4-FFF2-40B4-BE49-F238E27FC236}">
                <a16:creationId xmlns:a16="http://schemas.microsoft.com/office/drawing/2014/main" id="{DDEE3493-42D3-0B3B-0686-7C4DAB905B28}"/>
              </a:ext>
            </a:extLst>
          </p:cNvPr>
          <p:cNvSpPr/>
          <p:nvPr/>
        </p:nvSpPr>
        <p:spPr bwMode="auto">
          <a:xfrm>
            <a:off x="3098876" y="2705101"/>
            <a:ext cx="2268000" cy="1215014"/>
          </a:xfrm>
          <a:prstGeom prst="roundRect">
            <a:avLst>
              <a:gd name="adj" fmla="val 0"/>
            </a:avLst>
          </a:prstGeom>
          <a:noFill/>
          <a:ln w="9525" cap="flat" cmpd="sng" algn="ctr">
            <a:solidFill>
              <a:sysClr val="windowText" lastClr="000000"/>
            </a:solidFill>
            <a:prstDash val="solid"/>
            <a:round/>
            <a:headEnd type="none" w="med" len="med"/>
            <a:tailEnd type="none" w="med" len="med"/>
          </a:ln>
          <a:effectLst/>
        </p:spPr>
        <p:txBody>
          <a:bodyPr vert="horz" wrap="none" lIns="89988" tIns="54000" rIns="89988" bIns="46794" numCol="1" rtlCol="0" anchor="t"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i="0" u="none" strike="noStrike" kern="0" cap="none" spc="0" normalizeH="0" baseline="0" noProof="0">
                <a:ln>
                  <a:noFill/>
                </a:ln>
                <a:solidFill>
                  <a:sysClr val="windowText" lastClr="000000"/>
                </a:solidFill>
                <a:effectLst/>
                <a:uLnTx/>
                <a:uFillTx/>
              </a:rPr>
              <a:t>Key Activities</a:t>
            </a:r>
          </a:p>
        </p:txBody>
      </p:sp>
      <p:sp>
        <p:nvSpPr>
          <p:cNvPr id="59" name="Rounded Rectangle 172">
            <a:extLst>
              <a:ext uri="{FF2B5EF4-FFF2-40B4-BE49-F238E27FC236}">
                <a16:creationId xmlns:a16="http://schemas.microsoft.com/office/drawing/2014/main" id="{1B9CE847-7950-58AE-4E32-F256923CD71B}"/>
              </a:ext>
            </a:extLst>
          </p:cNvPr>
          <p:cNvSpPr/>
          <p:nvPr/>
        </p:nvSpPr>
        <p:spPr bwMode="auto">
          <a:xfrm>
            <a:off x="3145570" y="2962746"/>
            <a:ext cx="2196000" cy="252000"/>
          </a:xfrm>
          <a:prstGeom prst="rect">
            <a:avLst/>
          </a:prstGeom>
          <a:solidFill>
            <a:srgbClr val="EE7F07">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b="0" i="0" u="none" strike="noStrike" kern="0" cap="none" spc="0" normalizeH="0" baseline="0" noProof="0">
                <a:ln>
                  <a:noFill/>
                </a:ln>
                <a:solidFill>
                  <a:prstClr val="white"/>
                </a:solidFill>
                <a:effectLst/>
                <a:uLnTx/>
                <a:uFillTx/>
              </a:rPr>
              <a:t>Mapping Digital Provision</a:t>
            </a:r>
          </a:p>
        </p:txBody>
      </p:sp>
      <p:sp>
        <p:nvSpPr>
          <p:cNvPr id="60" name="Rounded Rectangle 185">
            <a:extLst>
              <a:ext uri="{FF2B5EF4-FFF2-40B4-BE49-F238E27FC236}">
                <a16:creationId xmlns:a16="http://schemas.microsoft.com/office/drawing/2014/main" id="{BD118B1A-9F92-D5AD-8DDB-2BED6190380E}"/>
              </a:ext>
            </a:extLst>
          </p:cNvPr>
          <p:cNvSpPr/>
          <p:nvPr/>
        </p:nvSpPr>
        <p:spPr bwMode="auto">
          <a:xfrm>
            <a:off x="3145569" y="3280814"/>
            <a:ext cx="2196000" cy="252000"/>
          </a:xfrm>
          <a:prstGeom prst="rect">
            <a:avLst/>
          </a:prstGeom>
          <a:solidFill>
            <a:srgbClr val="EE7F07">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Developing </a:t>
            </a:r>
            <a:r>
              <a:rPr kumimoji="0" lang="en-US" sz="1050" b="0" i="0" u="none" strike="noStrike" kern="0" cap="none" spc="0" normalizeH="0" baseline="0" noProof="0" err="1">
                <a:ln>
                  <a:noFill/>
                </a:ln>
                <a:solidFill>
                  <a:prstClr val="white"/>
                </a:solidFill>
                <a:effectLst/>
                <a:uLnTx/>
                <a:uFillTx/>
              </a:rPr>
              <a:t>Prioritisation</a:t>
            </a:r>
            <a:r>
              <a:rPr kumimoji="0" lang="en-US" sz="1050" b="0" i="0" u="none" strike="noStrike" kern="0" cap="none" spc="0" normalizeH="0" baseline="0" noProof="0">
                <a:ln>
                  <a:noFill/>
                </a:ln>
                <a:solidFill>
                  <a:prstClr val="white"/>
                </a:solidFill>
                <a:effectLst/>
                <a:uLnTx/>
                <a:uFillTx/>
              </a:rPr>
              <a:t> Criteria</a:t>
            </a:r>
          </a:p>
        </p:txBody>
      </p:sp>
      <p:sp>
        <p:nvSpPr>
          <p:cNvPr id="61" name="Rounded Rectangle 185">
            <a:extLst>
              <a:ext uri="{FF2B5EF4-FFF2-40B4-BE49-F238E27FC236}">
                <a16:creationId xmlns:a16="http://schemas.microsoft.com/office/drawing/2014/main" id="{106924E8-296F-37E9-E041-87EAE1E2DE62}"/>
              </a:ext>
            </a:extLst>
          </p:cNvPr>
          <p:cNvSpPr/>
          <p:nvPr/>
        </p:nvSpPr>
        <p:spPr bwMode="auto">
          <a:xfrm>
            <a:off x="3145569" y="3606434"/>
            <a:ext cx="2196000" cy="252000"/>
          </a:xfrm>
          <a:prstGeom prst="rect">
            <a:avLst/>
          </a:prstGeom>
          <a:solidFill>
            <a:srgbClr val="EE7F07">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Testing Current Directorate Portfolio</a:t>
            </a:r>
          </a:p>
        </p:txBody>
      </p:sp>
      <p:sp>
        <p:nvSpPr>
          <p:cNvPr id="66" name="Rounded Rectangle 171">
            <a:extLst>
              <a:ext uri="{FF2B5EF4-FFF2-40B4-BE49-F238E27FC236}">
                <a16:creationId xmlns:a16="http://schemas.microsoft.com/office/drawing/2014/main" id="{09CFABD3-DF10-D493-D149-0A24238F5F9D}"/>
              </a:ext>
            </a:extLst>
          </p:cNvPr>
          <p:cNvSpPr/>
          <p:nvPr/>
        </p:nvSpPr>
        <p:spPr bwMode="auto">
          <a:xfrm>
            <a:off x="5775899" y="2706671"/>
            <a:ext cx="2268000" cy="1215014"/>
          </a:xfrm>
          <a:prstGeom prst="roundRect">
            <a:avLst>
              <a:gd name="adj" fmla="val 0"/>
            </a:avLst>
          </a:prstGeom>
          <a:noFill/>
          <a:ln w="9525" cap="flat" cmpd="sng" algn="ctr">
            <a:solidFill>
              <a:sysClr val="windowText" lastClr="000000"/>
            </a:solidFill>
            <a:prstDash val="solid"/>
            <a:round/>
            <a:headEnd type="none" w="med" len="med"/>
            <a:tailEnd type="none" w="med" len="med"/>
          </a:ln>
          <a:effectLst/>
        </p:spPr>
        <p:txBody>
          <a:bodyPr vert="horz" wrap="none" lIns="89988" tIns="54000" rIns="89988" bIns="46794" numCol="1" rtlCol="0" anchor="t"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i="0" u="none" strike="noStrike" kern="0" cap="none" spc="0" normalizeH="0" baseline="0" noProof="0">
                <a:ln>
                  <a:noFill/>
                </a:ln>
                <a:solidFill>
                  <a:sysClr val="windowText" lastClr="000000"/>
                </a:solidFill>
                <a:effectLst/>
                <a:uLnTx/>
                <a:uFillTx/>
              </a:rPr>
              <a:t>Key Activities</a:t>
            </a:r>
          </a:p>
        </p:txBody>
      </p:sp>
      <p:sp>
        <p:nvSpPr>
          <p:cNvPr id="67" name="Rounded Rectangle 172">
            <a:extLst>
              <a:ext uri="{FF2B5EF4-FFF2-40B4-BE49-F238E27FC236}">
                <a16:creationId xmlns:a16="http://schemas.microsoft.com/office/drawing/2014/main" id="{6D0A970F-3527-E2E4-2366-86EA2DFB8C00}"/>
              </a:ext>
            </a:extLst>
          </p:cNvPr>
          <p:cNvSpPr/>
          <p:nvPr/>
        </p:nvSpPr>
        <p:spPr bwMode="auto">
          <a:xfrm>
            <a:off x="5822593" y="2964316"/>
            <a:ext cx="2196000" cy="252000"/>
          </a:xfrm>
          <a:prstGeom prst="rect">
            <a:avLst/>
          </a:prstGeom>
          <a:solidFill>
            <a:srgbClr val="602D80">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
                <a:srgbClr val="293947"/>
              </a:buClr>
              <a:buSzTx/>
              <a:buFontTx/>
              <a:buNone/>
              <a:tabLst/>
              <a:defRPr/>
            </a:pPr>
            <a:r>
              <a:rPr kumimoji="0" lang="en-US" sz="1050" b="0" i="0" u="none" strike="noStrike" kern="0" cap="none" spc="0" normalizeH="0" baseline="0" noProof="0">
                <a:ln>
                  <a:noFill/>
                </a:ln>
                <a:solidFill>
                  <a:prstClr val="white"/>
                </a:solidFill>
                <a:effectLst/>
                <a:uLnTx/>
                <a:uFillTx/>
              </a:rPr>
              <a:t>Portfolio Alignment</a:t>
            </a:r>
          </a:p>
        </p:txBody>
      </p:sp>
      <p:sp>
        <p:nvSpPr>
          <p:cNvPr id="68" name="Rounded Rectangle 185">
            <a:extLst>
              <a:ext uri="{FF2B5EF4-FFF2-40B4-BE49-F238E27FC236}">
                <a16:creationId xmlns:a16="http://schemas.microsoft.com/office/drawing/2014/main" id="{22774C1B-BB68-9524-5CEB-1192FBB9D1AC}"/>
              </a:ext>
            </a:extLst>
          </p:cNvPr>
          <p:cNvSpPr/>
          <p:nvPr/>
        </p:nvSpPr>
        <p:spPr bwMode="auto">
          <a:xfrm>
            <a:off x="5822592" y="3282384"/>
            <a:ext cx="2196000" cy="252000"/>
          </a:xfrm>
          <a:prstGeom prst="rect">
            <a:avLst/>
          </a:prstGeom>
          <a:solidFill>
            <a:srgbClr val="602D80">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Review Governance and Assurance</a:t>
            </a:r>
          </a:p>
        </p:txBody>
      </p:sp>
      <p:sp>
        <p:nvSpPr>
          <p:cNvPr id="69" name="Rounded Rectangle 185">
            <a:extLst>
              <a:ext uri="{FF2B5EF4-FFF2-40B4-BE49-F238E27FC236}">
                <a16:creationId xmlns:a16="http://schemas.microsoft.com/office/drawing/2014/main" id="{52A59A78-7FD3-FB68-6B45-7882051C057E}"/>
              </a:ext>
            </a:extLst>
          </p:cNvPr>
          <p:cNvSpPr/>
          <p:nvPr/>
        </p:nvSpPr>
        <p:spPr bwMode="auto">
          <a:xfrm>
            <a:off x="5822592" y="3608004"/>
            <a:ext cx="2196000" cy="252000"/>
          </a:xfrm>
          <a:prstGeom prst="rect">
            <a:avLst/>
          </a:prstGeom>
          <a:solidFill>
            <a:srgbClr val="602D80">
              <a:lumMod val="75000"/>
            </a:srgbClr>
          </a:solidFill>
          <a:ln w="9525" cap="flat" cmpd="sng" algn="ctr">
            <a:noFill/>
            <a:prstDash val="solid"/>
            <a:round/>
            <a:headEnd type="none" w="med" len="med"/>
            <a:tailEnd type="none" w="med" len="med"/>
          </a:ln>
          <a:effectLst/>
        </p:spPr>
        <p:txBody>
          <a:bodyPr vert="horz" wrap="none" lIns="89988" tIns="17998" rIns="89988" bIns="46794" numCol="1" rtlCol="0" anchor="ctr" anchorCtr="0" compatLnSpc="1">
            <a:prstTxWarp prst="textNoShape">
              <a:avLst/>
            </a:prstTxWarp>
          </a:bodyPr>
          <a:lstStyle/>
          <a:p>
            <a:pPr marL="0" marR="0" lvl="0" indent="0" defTabSz="914284"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rPr>
              <a:t>Design Programme Structure</a:t>
            </a:r>
          </a:p>
        </p:txBody>
      </p:sp>
      <p:sp>
        <p:nvSpPr>
          <p:cNvPr id="70" name="Rectangle 69">
            <a:extLst>
              <a:ext uri="{FF2B5EF4-FFF2-40B4-BE49-F238E27FC236}">
                <a16:creationId xmlns:a16="http://schemas.microsoft.com/office/drawing/2014/main" id="{BA0DDC14-8DB5-ABDE-1579-8F9DEA3323B5}"/>
              </a:ext>
            </a:extLst>
          </p:cNvPr>
          <p:cNvSpPr/>
          <p:nvPr/>
        </p:nvSpPr>
        <p:spPr bwMode="auto">
          <a:xfrm>
            <a:off x="2978366" y="1022925"/>
            <a:ext cx="504000" cy="504000"/>
          </a:xfrm>
          <a:prstGeom prst="rect">
            <a:avLst/>
          </a:prstGeom>
          <a:noFill/>
          <a:ln w="19050" cap="flat" cmpd="sng" algn="ctr">
            <a:noFill/>
            <a:prstDash val="solid"/>
            <a:round/>
            <a:headEnd type="none" w="med" len="med"/>
            <a:tailEnd type="none" w="med" len="med"/>
          </a:ln>
          <a:effectLst/>
        </p:spPr>
        <p:txBody>
          <a:bodyPr vert="horz" wrap="none" lIns="89988" tIns="46794" rIns="89988" bIns="46794" numCol="1" rtlCol="0" anchor="ctr" anchorCtr="0" compatLnSpc="1">
            <a:prstTxWarp prst="textNoShape">
              <a:avLst/>
            </a:prstTxWarp>
          </a:bodyPr>
          <a:lstStyle/>
          <a:p>
            <a:pPr algn="ctr" defTabSz="914284">
              <a:buClr>
                <a:srgbClr val="293947"/>
              </a:buClr>
            </a:pPr>
            <a:r>
              <a:rPr lang="en-US" sz="4400">
                <a:solidFill>
                  <a:srgbClr val="FFFFFF"/>
                </a:solidFill>
              </a:rPr>
              <a:t>2</a:t>
            </a:r>
          </a:p>
        </p:txBody>
      </p:sp>
      <p:sp>
        <p:nvSpPr>
          <p:cNvPr id="71" name="Rectangle 70">
            <a:extLst>
              <a:ext uri="{FF2B5EF4-FFF2-40B4-BE49-F238E27FC236}">
                <a16:creationId xmlns:a16="http://schemas.microsoft.com/office/drawing/2014/main" id="{E03105B4-D99A-FA5B-11D4-7385811A6CF6}"/>
              </a:ext>
            </a:extLst>
          </p:cNvPr>
          <p:cNvSpPr/>
          <p:nvPr/>
        </p:nvSpPr>
        <p:spPr>
          <a:xfrm rot="10800000" flipV="1">
            <a:off x="171601" y="4172656"/>
            <a:ext cx="8710589" cy="216000"/>
          </a:xfrm>
          <a:prstGeom prst="rect">
            <a:avLst/>
          </a:prstGeom>
          <a:noFill/>
          <a:ln w="152400">
            <a:noFill/>
            <a:prstDash val="solid"/>
            <a:round/>
            <a:headEnd/>
            <a:tailEnd/>
          </a:ln>
        </p:spPr>
        <p:txBody>
          <a:bodyPr vert="horz" wrap="square" lIns="91440" tIns="45720" rIns="91440" bIns="45720" numCol="1" anchor="ctr" anchorCtr="0" compatLnSpc="1">
            <a:prstTxWarp prst="textNoShape">
              <a:avLst/>
            </a:prstTxWarp>
          </a:bodyPr>
          <a:lstStyle/>
          <a:p>
            <a:pPr algn="l"/>
            <a:r>
              <a:rPr lang="en-GB" sz="900" b="1"/>
              <a:t>This work will need to take place alongside BAU and whilst continuing to support and sustain business critical digital activities</a:t>
            </a:r>
          </a:p>
        </p:txBody>
      </p:sp>
    </p:spTree>
    <p:extLst>
      <p:ext uri="{BB962C8B-B14F-4D97-AF65-F5344CB8AC3E}">
        <p14:creationId xmlns:p14="http://schemas.microsoft.com/office/powerpoint/2010/main" val="313819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4B9226-D4A6-52B1-928A-FC0C92465252}"/>
              </a:ext>
            </a:extLst>
          </p:cNvPr>
          <p:cNvSpPr>
            <a:spLocks noGrp="1"/>
          </p:cNvSpPr>
          <p:nvPr>
            <p:ph type="body" sz="quarter" idx="10"/>
          </p:nvPr>
        </p:nvSpPr>
        <p:spPr>
          <a:xfrm>
            <a:off x="178546" y="242279"/>
            <a:ext cx="5812034" cy="378191"/>
          </a:xfrm>
        </p:spPr>
        <p:txBody>
          <a:bodyPr/>
          <a:lstStyle/>
          <a:p>
            <a:r>
              <a:rPr lang="en-GB" sz="2000"/>
              <a:t>Indicative Mobilisation Plan</a:t>
            </a:r>
          </a:p>
          <a:p>
            <a:endParaRPr lang="en-GB"/>
          </a:p>
        </p:txBody>
      </p:sp>
      <p:sp>
        <p:nvSpPr>
          <p:cNvPr id="4" name="Footer Placeholder 3">
            <a:extLst>
              <a:ext uri="{FF2B5EF4-FFF2-40B4-BE49-F238E27FC236}">
                <a16:creationId xmlns:a16="http://schemas.microsoft.com/office/drawing/2014/main" id="{A46B78F3-F62F-6C8B-DD95-E822A6325A7F}"/>
              </a:ext>
            </a:extLst>
          </p:cNvPr>
          <p:cNvSpPr txBox="1">
            <a:spLocks/>
          </p:cNvSpPr>
          <p:nvPr/>
        </p:nvSpPr>
        <p:spPr>
          <a:xfrm>
            <a:off x="217655" y="4689699"/>
            <a:ext cx="4030787" cy="274637"/>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a:solidFill>
                  <a:schemeClr val="accent1">
                    <a:lumMod val="50000"/>
                  </a:schemeClr>
                </a:solidFill>
                <a:latin typeface="Gill Sans MT"/>
              </a:rPr>
              <a:t>SBUHB Digital Strategy Mobilisation Plan</a:t>
            </a:r>
            <a:endParaRPr lang="en-GB">
              <a:solidFill>
                <a:schemeClr val="accent1">
                  <a:lumMod val="50000"/>
                </a:schemeClr>
              </a:solidFill>
            </a:endParaRPr>
          </a:p>
        </p:txBody>
      </p:sp>
      <p:sp>
        <p:nvSpPr>
          <p:cNvPr id="8" name="Arrow: Pentagon 7">
            <a:extLst>
              <a:ext uri="{FF2B5EF4-FFF2-40B4-BE49-F238E27FC236}">
                <a16:creationId xmlns:a16="http://schemas.microsoft.com/office/drawing/2014/main" id="{2B09CE10-6369-8189-580A-0475A75DCE15}"/>
              </a:ext>
            </a:extLst>
          </p:cNvPr>
          <p:cNvSpPr/>
          <p:nvPr/>
        </p:nvSpPr>
        <p:spPr>
          <a:xfrm>
            <a:off x="1237795" y="1074133"/>
            <a:ext cx="1217406" cy="228600"/>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Socialise Strategy with Execs</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9" name="Arrow: Pentagon 8">
            <a:extLst>
              <a:ext uri="{FF2B5EF4-FFF2-40B4-BE49-F238E27FC236}">
                <a16:creationId xmlns:a16="http://schemas.microsoft.com/office/drawing/2014/main" id="{6F3637AD-CF07-FEE7-5ACA-C7FE16FC6CAE}"/>
              </a:ext>
            </a:extLst>
          </p:cNvPr>
          <p:cNvSpPr/>
          <p:nvPr/>
        </p:nvSpPr>
        <p:spPr>
          <a:xfrm>
            <a:off x="765870" y="1577651"/>
            <a:ext cx="697908" cy="228600"/>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Sign-off </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Arrow: Pentagon 9">
            <a:extLst>
              <a:ext uri="{FF2B5EF4-FFF2-40B4-BE49-F238E27FC236}">
                <a16:creationId xmlns:a16="http://schemas.microsoft.com/office/drawing/2014/main" id="{60D73E49-EC49-2CC5-0F56-C11D821DAB90}"/>
              </a:ext>
            </a:extLst>
          </p:cNvPr>
          <p:cNvSpPr/>
          <p:nvPr/>
        </p:nvSpPr>
        <p:spPr>
          <a:xfrm>
            <a:off x="1453522" y="1341545"/>
            <a:ext cx="2349397" cy="226891"/>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Benefits Framework Development</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Diamond 10">
            <a:extLst>
              <a:ext uri="{FF2B5EF4-FFF2-40B4-BE49-F238E27FC236}">
                <a16:creationId xmlns:a16="http://schemas.microsoft.com/office/drawing/2014/main" id="{93D09FD1-F864-2BC3-95F6-5BC3900041EE}"/>
              </a:ext>
            </a:extLst>
          </p:cNvPr>
          <p:cNvSpPr/>
          <p:nvPr/>
        </p:nvSpPr>
        <p:spPr>
          <a:xfrm>
            <a:off x="1469667" y="1587011"/>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 name="Arrow: Pentagon 11">
            <a:extLst>
              <a:ext uri="{FF2B5EF4-FFF2-40B4-BE49-F238E27FC236}">
                <a16:creationId xmlns:a16="http://schemas.microsoft.com/office/drawing/2014/main" id="{0ECE298A-0957-F9C5-22BD-305FD5B38FB5}"/>
              </a:ext>
            </a:extLst>
          </p:cNvPr>
          <p:cNvSpPr/>
          <p:nvPr/>
        </p:nvSpPr>
        <p:spPr>
          <a:xfrm>
            <a:off x="3814934" y="1339849"/>
            <a:ext cx="3956444" cy="228600"/>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Benefit analysis and detailed financial modelling (aligned to annual planning)</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3" name="Arrow: Pentagon 12">
            <a:extLst>
              <a:ext uri="{FF2B5EF4-FFF2-40B4-BE49-F238E27FC236}">
                <a16:creationId xmlns:a16="http://schemas.microsoft.com/office/drawing/2014/main" id="{643796C7-745E-5A2F-0201-31680D1C7254}"/>
              </a:ext>
            </a:extLst>
          </p:cNvPr>
          <p:cNvSpPr/>
          <p:nvPr/>
        </p:nvSpPr>
        <p:spPr>
          <a:xfrm>
            <a:off x="6278055" y="1598181"/>
            <a:ext cx="1133186" cy="226891"/>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Financial sign-off </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4" name="Diamond 13">
            <a:extLst>
              <a:ext uri="{FF2B5EF4-FFF2-40B4-BE49-F238E27FC236}">
                <a16:creationId xmlns:a16="http://schemas.microsoft.com/office/drawing/2014/main" id="{671966B2-50CE-DB5C-436D-1592CD1D5818}"/>
              </a:ext>
            </a:extLst>
          </p:cNvPr>
          <p:cNvSpPr/>
          <p:nvPr/>
        </p:nvSpPr>
        <p:spPr>
          <a:xfrm>
            <a:off x="7394075" y="1627026"/>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Arrow: Pentagon 14">
            <a:extLst>
              <a:ext uri="{FF2B5EF4-FFF2-40B4-BE49-F238E27FC236}">
                <a16:creationId xmlns:a16="http://schemas.microsoft.com/office/drawing/2014/main" id="{1A435D3F-CF16-0C25-395E-50F430F57A5E}"/>
              </a:ext>
            </a:extLst>
          </p:cNvPr>
          <p:cNvSpPr/>
          <p:nvPr/>
        </p:nvSpPr>
        <p:spPr>
          <a:xfrm>
            <a:off x="2455201" y="1064076"/>
            <a:ext cx="3861234" cy="226891"/>
          </a:xfrm>
          <a:prstGeom prst="homePlat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Engagement </a:t>
            </a:r>
            <a:r>
              <a:rPr lang="en-GB" sz="800">
                <a:solidFill>
                  <a:schemeClr val="bg1"/>
                </a:solidFill>
                <a:sym typeface="Helvetica Neue Medium"/>
              </a:rPr>
              <a:t>&amp;</a:t>
            </a:r>
            <a:r>
              <a:rPr lang="en-GB" sz="800" b="1">
                <a:solidFill>
                  <a:schemeClr val="bg1"/>
                </a:solidFill>
                <a:sym typeface="Helvetica Neue Medium"/>
              </a:rPr>
              <a:t> socialisation across SBUHB teams to secure buy-in and maintain momentum</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6" name="Arrow: Pentagon 15">
            <a:extLst>
              <a:ext uri="{FF2B5EF4-FFF2-40B4-BE49-F238E27FC236}">
                <a16:creationId xmlns:a16="http://schemas.microsoft.com/office/drawing/2014/main" id="{CF76A7DC-CD66-3B57-0920-E04B3F82AEE2}"/>
              </a:ext>
            </a:extLst>
          </p:cNvPr>
          <p:cNvSpPr/>
          <p:nvPr/>
        </p:nvSpPr>
        <p:spPr>
          <a:xfrm>
            <a:off x="3603258" y="1842170"/>
            <a:ext cx="3665075" cy="285033"/>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Mapping of digital workload</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Arrow: Pentagon 16">
            <a:extLst>
              <a:ext uri="{FF2B5EF4-FFF2-40B4-BE49-F238E27FC236}">
                <a16:creationId xmlns:a16="http://schemas.microsoft.com/office/drawing/2014/main" id="{2F94D5FD-7620-AE87-D0C8-55B9D9B8C91E}"/>
              </a:ext>
            </a:extLst>
          </p:cNvPr>
          <p:cNvSpPr/>
          <p:nvPr/>
        </p:nvSpPr>
        <p:spPr>
          <a:xfrm>
            <a:off x="2919663" y="2165381"/>
            <a:ext cx="1648192" cy="238013"/>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Develop prioritisation framework</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Arrow: Pentagon 17">
            <a:extLst>
              <a:ext uri="{FF2B5EF4-FFF2-40B4-BE49-F238E27FC236}">
                <a16:creationId xmlns:a16="http://schemas.microsoft.com/office/drawing/2014/main" id="{833F537F-EF9E-572C-9D50-31D4C500017E}"/>
              </a:ext>
            </a:extLst>
          </p:cNvPr>
          <p:cNvSpPr/>
          <p:nvPr/>
        </p:nvSpPr>
        <p:spPr>
          <a:xfrm>
            <a:off x="4624770" y="2165381"/>
            <a:ext cx="1232098" cy="260285"/>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Test and prioritise current workload</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TextBox 18">
            <a:extLst>
              <a:ext uri="{FF2B5EF4-FFF2-40B4-BE49-F238E27FC236}">
                <a16:creationId xmlns:a16="http://schemas.microsoft.com/office/drawing/2014/main" id="{5E1A30B7-A27F-CA2A-EE2C-72899314360B}"/>
              </a:ext>
            </a:extLst>
          </p:cNvPr>
          <p:cNvSpPr txBox="1"/>
          <p:nvPr/>
        </p:nvSpPr>
        <p:spPr>
          <a:xfrm>
            <a:off x="1610576" y="1549099"/>
            <a:ext cx="132158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rPr>
              <a:t>Strategy sign-off </a:t>
            </a:r>
          </a:p>
        </p:txBody>
      </p:sp>
      <p:sp>
        <p:nvSpPr>
          <p:cNvPr id="20" name="TextBox 19">
            <a:extLst>
              <a:ext uri="{FF2B5EF4-FFF2-40B4-BE49-F238E27FC236}">
                <a16:creationId xmlns:a16="http://schemas.microsoft.com/office/drawing/2014/main" id="{97E69639-0114-65C3-8C55-65C820AF4E1F}"/>
              </a:ext>
            </a:extLst>
          </p:cNvPr>
          <p:cNvSpPr txBox="1"/>
          <p:nvPr/>
        </p:nvSpPr>
        <p:spPr>
          <a:xfrm>
            <a:off x="7558039" y="1604825"/>
            <a:ext cx="216455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rPr>
              <a:t>Financial sign-off in principle  </a:t>
            </a:r>
          </a:p>
        </p:txBody>
      </p:sp>
      <p:sp>
        <p:nvSpPr>
          <p:cNvPr id="21" name="TextBox 20">
            <a:extLst>
              <a:ext uri="{FF2B5EF4-FFF2-40B4-BE49-F238E27FC236}">
                <a16:creationId xmlns:a16="http://schemas.microsoft.com/office/drawing/2014/main" id="{BB982E45-356E-0382-89A5-A9A9F9002B85}"/>
              </a:ext>
            </a:extLst>
          </p:cNvPr>
          <p:cNvSpPr txBox="1"/>
          <p:nvPr/>
        </p:nvSpPr>
        <p:spPr>
          <a:xfrm>
            <a:off x="7549726" y="2423867"/>
            <a:ext cx="187364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000000"/>
                </a:solidFill>
                <a:latin typeface="Helvetica Neue"/>
                <a:ea typeface="Helvetica Neue"/>
                <a:cs typeface="Helvetica Neue"/>
                <a:sym typeface="Helvetica Neue"/>
              </a:rPr>
              <a:t>First Capacity Released</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22" name="Diamond 21">
            <a:extLst>
              <a:ext uri="{FF2B5EF4-FFF2-40B4-BE49-F238E27FC236}">
                <a16:creationId xmlns:a16="http://schemas.microsoft.com/office/drawing/2014/main" id="{FCEAC562-A3D9-FEDF-69D6-C8C41B6F2EE4}"/>
              </a:ext>
            </a:extLst>
          </p:cNvPr>
          <p:cNvSpPr/>
          <p:nvPr/>
        </p:nvSpPr>
        <p:spPr>
          <a:xfrm>
            <a:off x="3634934" y="2425700"/>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TextBox 22">
            <a:extLst>
              <a:ext uri="{FF2B5EF4-FFF2-40B4-BE49-F238E27FC236}">
                <a16:creationId xmlns:a16="http://schemas.microsoft.com/office/drawing/2014/main" id="{DB192AA0-0501-D7A5-D2DF-30C456850020}"/>
              </a:ext>
            </a:extLst>
          </p:cNvPr>
          <p:cNvSpPr txBox="1"/>
          <p:nvPr/>
        </p:nvSpPr>
        <p:spPr>
          <a:xfrm>
            <a:off x="3804112" y="2397605"/>
            <a:ext cx="182144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000000"/>
                </a:solidFill>
                <a:latin typeface="Helvetica Neue"/>
                <a:ea typeface="Helvetica Neue"/>
                <a:cs typeface="Helvetica Neue"/>
                <a:sym typeface="Helvetica Neue"/>
              </a:rPr>
              <a:t>Digital Services Mapping</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24" name="Arrow: Pentagon 23">
            <a:extLst>
              <a:ext uri="{FF2B5EF4-FFF2-40B4-BE49-F238E27FC236}">
                <a16:creationId xmlns:a16="http://schemas.microsoft.com/office/drawing/2014/main" id="{361DD9D8-C96D-96A9-0D78-85B74DC7AD43}"/>
              </a:ext>
            </a:extLst>
          </p:cNvPr>
          <p:cNvSpPr/>
          <p:nvPr/>
        </p:nvSpPr>
        <p:spPr>
          <a:xfrm>
            <a:off x="5714198" y="2627900"/>
            <a:ext cx="3272144" cy="154059"/>
          </a:xfrm>
          <a:prstGeom prst="homePlat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Digital Services Portfolio Alignment </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25" name="Arrow: Pentagon 24">
            <a:extLst>
              <a:ext uri="{FF2B5EF4-FFF2-40B4-BE49-F238E27FC236}">
                <a16:creationId xmlns:a16="http://schemas.microsoft.com/office/drawing/2014/main" id="{12A9EDD3-5279-4996-9B64-A402C951CD20}"/>
              </a:ext>
            </a:extLst>
          </p:cNvPr>
          <p:cNvSpPr/>
          <p:nvPr/>
        </p:nvSpPr>
        <p:spPr>
          <a:xfrm>
            <a:off x="2233048" y="2795748"/>
            <a:ext cx="1904932" cy="216573"/>
          </a:xfrm>
          <a:prstGeom prst="homePlat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mn-lt"/>
                <a:ea typeface="+mn-ea"/>
                <a:cs typeface="+mn-cs"/>
                <a:sym typeface="Helvetica Neue Medium"/>
              </a:rPr>
              <a:t>D</a:t>
            </a:r>
            <a:r>
              <a:rPr lang="en-GB" sz="800" b="1">
                <a:solidFill>
                  <a:schemeClr val="bg1"/>
                </a:solidFill>
                <a:sym typeface="Helvetica Neue Medium"/>
              </a:rPr>
              <a:t>esign Strategy Programme &amp; Review Governance</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26" name="Diamond 25">
            <a:extLst>
              <a:ext uri="{FF2B5EF4-FFF2-40B4-BE49-F238E27FC236}">
                <a16:creationId xmlns:a16="http://schemas.microsoft.com/office/drawing/2014/main" id="{36CA488F-4516-3D17-6D8B-63326E235668}"/>
              </a:ext>
            </a:extLst>
          </p:cNvPr>
          <p:cNvSpPr/>
          <p:nvPr/>
        </p:nvSpPr>
        <p:spPr>
          <a:xfrm>
            <a:off x="4073550" y="3267883"/>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 name="TextBox 26">
            <a:extLst>
              <a:ext uri="{FF2B5EF4-FFF2-40B4-BE49-F238E27FC236}">
                <a16:creationId xmlns:a16="http://schemas.microsoft.com/office/drawing/2014/main" id="{BEF09B71-008F-6768-713A-CC24D8BFA2EE}"/>
              </a:ext>
            </a:extLst>
          </p:cNvPr>
          <p:cNvSpPr txBox="1"/>
          <p:nvPr/>
        </p:nvSpPr>
        <p:spPr>
          <a:xfrm>
            <a:off x="4256852" y="3232237"/>
            <a:ext cx="132158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000000"/>
                </a:solidFill>
                <a:latin typeface="Helvetica Neue"/>
                <a:ea typeface="Helvetica Neue"/>
                <a:cs typeface="Helvetica Neue"/>
                <a:sym typeface="Helvetica Neue"/>
              </a:rPr>
              <a:t>Set-up Programme</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28" name="Arrow: Pentagon 27">
            <a:extLst>
              <a:ext uri="{FF2B5EF4-FFF2-40B4-BE49-F238E27FC236}">
                <a16:creationId xmlns:a16="http://schemas.microsoft.com/office/drawing/2014/main" id="{9C69E21F-6BAA-1CC9-4156-D72A68F82644}"/>
              </a:ext>
            </a:extLst>
          </p:cNvPr>
          <p:cNvSpPr/>
          <p:nvPr/>
        </p:nvSpPr>
        <p:spPr>
          <a:xfrm>
            <a:off x="4137245" y="3022154"/>
            <a:ext cx="1904932" cy="241086"/>
          </a:xfrm>
          <a:prstGeom prst="homePlat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Set-up new process/groups e.g. TDA with Central Digital Board </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29" name="Diamond 28">
            <a:extLst>
              <a:ext uri="{FF2B5EF4-FFF2-40B4-BE49-F238E27FC236}">
                <a16:creationId xmlns:a16="http://schemas.microsoft.com/office/drawing/2014/main" id="{6C86E0A3-F521-717C-9475-6F8D0CDC02F1}"/>
              </a:ext>
            </a:extLst>
          </p:cNvPr>
          <p:cNvSpPr/>
          <p:nvPr/>
        </p:nvSpPr>
        <p:spPr>
          <a:xfrm>
            <a:off x="6052391" y="3255894"/>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30" name="TextBox 29">
            <a:extLst>
              <a:ext uri="{FF2B5EF4-FFF2-40B4-BE49-F238E27FC236}">
                <a16:creationId xmlns:a16="http://schemas.microsoft.com/office/drawing/2014/main" id="{1782490F-FDA8-F4F1-BB6D-BE8C9302A0E0}"/>
              </a:ext>
            </a:extLst>
          </p:cNvPr>
          <p:cNvSpPr txBox="1"/>
          <p:nvPr/>
        </p:nvSpPr>
        <p:spPr>
          <a:xfrm>
            <a:off x="6257612" y="3219997"/>
            <a:ext cx="132158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rPr>
              <a:t>Launch Governance</a:t>
            </a:r>
          </a:p>
        </p:txBody>
      </p:sp>
      <p:sp>
        <p:nvSpPr>
          <p:cNvPr id="31" name="Arrow: Pentagon 30">
            <a:extLst>
              <a:ext uri="{FF2B5EF4-FFF2-40B4-BE49-F238E27FC236}">
                <a16:creationId xmlns:a16="http://schemas.microsoft.com/office/drawing/2014/main" id="{B50774F2-22FC-90C7-8E1D-92A47BE1E430}"/>
              </a:ext>
            </a:extLst>
          </p:cNvPr>
          <p:cNvSpPr/>
          <p:nvPr/>
        </p:nvSpPr>
        <p:spPr>
          <a:xfrm>
            <a:off x="1894730" y="3435894"/>
            <a:ext cx="3130182" cy="226891"/>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Digital Workforce Strategy</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32" name="Arrow: Pentagon 31">
            <a:extLst>
              <a:ext uri="{FF2B5EF4-FFF2-40B4-BE49-F238E27FC236}">
                <a16:creationId xmlns:a16="http://schemas.microsoft.com/office/drawing/2014/main" id="{F1471CCD-FFC6-47A4-D42D-6C6EA8EB3CAC}"/>
              </a:ext>
            </a:extLst>
          </p:cNvPr>
          <p:cNvSpPr/>
          <p:nvPr/>
        </p:nvSpPr>
        <p:spPr>
          <a:xfrm>
            <a:off x="6511096" y="3842144"/>
            <a:ext cx="2461032" cy="141779"/>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Begin planning and scoping of </a:t>
            </a:r>
            <a:r>
              <a:rPr lang="en-GB" sz="800">
                <a:solidFill>
                  <a:schemeClr val="bg1"/>
                </a:solidFill>
                <a:sym typeface="Helvetica Neue Medium"/>
              </a:rPr>
              <a:t>EP</a:t>
            </a:r>
            <a:r>
              <a:rPr lang="en-GB" sz="800" b="1">
                <a:solidFill>
                  <a:schemeClr val="bg1"/>
                </a:solidFill>
                <a:sym typeface="Helvetica Neue Medium"/>
              </a:rPr>
              <a:t>R approach</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33" name="Arrow: Pentagon 32">
            <a:extLst>
              <a:ext uri="{FF2B5EF4-FFF2-40B4-BE49-F238E27FC236}">
                <a16:creationId xmlns:a16="http://schemas.microsoft.com/office/drawing/2014/main" id="{AD8E0187-79A9-1826-C032-0CF07B8630E2}"/>
              </a:ext>
            </a:extLst>
          </p:cNvPr>
          <p:cNvSpPr/>
          <p:nvPr/>
        </p:nvSpPr>
        <p:spPr>
          <a:xfrm>
            <a:off x="2748105" y="4009184"/>
            <a:ext cx="3393292" cy="225703"/>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Digital assessment </a:t>
            </a:r>
            <a:r>
              <a:rPr lang="en-GB" sz="800">
                <a:solidFill>
                  <a:schemeClr val="bg1"/>
                </a:solidFill>
                <a:sym typeface="Helvetica Neue Medium"/>
              </a:rPr>
              <a:t>&amp;</a:t>
            </a:r>
            <a:r>
              <a:rPr lang="en-GB" sz="800" b="1">
                <a:solidFill>
                  <a:schemeClr val="bg1"/>
                </a:solidFill>
                <a:sym typeface="Helvetica Neue Medium"/>
              </a:rPr>
              <a:t> early mapping to kick-start work on data standards</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34" name="Arrow: Pentagon 33">
            <a:extLst>
              <a:ext uri="{FF2B5EF4-FFF2-40B4-BE49-F238E27FC236}">
                <a16:creationId xmlns:a16="http://schemas.microsoft.com/office/drawing/2014/main" id="{84333F18-1A89-2586-FFBC-034E5B39943F}"/>
              </a:ext>
            </a:extLst>
          </p:cNvPr>
          <p:cNvSpPr/>
          <p:nvPr/>
        </p:nvSpPr>
        <p:spPr>
          <a:xfrm>
            <a:off x="5009461" y="3442840"/>
            <a:ext cx="3991664" cy="205940"/>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Recruitment to fill immediate skills gaps</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35" name="Arrow: Pentagon 34">
            <a:extLst>
              <a:ext uri="{FF2B5EF4-FFF2-40B4-BE49-F238E27FC236}">
                <a16:creationId xmlns:a16="http://schemas.microsoft.com/office/drawing/2014/main" id="{2C584A52-918E-9C78-31A4-85159836FA02}"/>
              </a:ext>
            </a:extLst>
          </p:cNvPr>
          <p:cNvSpPr/>
          <p:nvPr/>
        </p:nvSpPr>
        <p:spPr>
          <a:xfrm>
            <a:off x="1453522" y="3691354"/>
            <a:ext cx="7532819" cy="143834"/>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a:solidFill>
                  <a:schemeClr val="bg1"/>
                </a:solidFill>
                <a:latin typeface="+mn-lt"/>
                <a:ea typeface="+mn-ea"/>
                <a:cs typeface="+mn-cs"/>
                <a:sym typeface="Helvetica Neue Medium"/>
              </a:rPr>
              <a:t>Implement Strategically aligned solutions agreed in IMTP </a:t>
            </a:r>
            <a:r>
              <a:rPr lang="en-GB" sz="800" err="1">
                <a:solidFill>
                  <a:schemeClr val="bg1"/>
                </a:solidFill>
                <a:latin typeface="+mn-lt"/>
                <a:ea typeface="+mn-ea"/>
                <a:cs typeface="+mn-cs"/>
                <a:sym typeface="Helvetica Neue Medium"/>
              </a:rPr>
              <a:t>ie</a:t>
            </a:r>
            <a:r>
              <a:rPr lang="en-GB" sz="800">
                <a:solidFill>
                  <a:schemeClr val="bg1"/>
                </a:solidFill>
                <a:latin typeface="+mn-lt"/>
                <a:ea typeface="+mn-ea"/>
                <a:cs typeface="+mn-cs"/>
                <a:sym typeface="Helvetica Neue Medium"/>
              </a:rPr>
              <a:t> EPR Integrated Teams, Maternity EPR, Ophthalmology EPR</a:t>
            </a:r>
            <a:r>
              <a:rPr kumimoji="0" lang="en-GB" sz="800" b="1" i="0" u="none" strike="noStrike" cap="none" spc="0" normalizeH="0" baseline="0">
                <a:ln>
                  <a:noFill/>
                </a:ln>
                <a:solidFill>
                  <a:schemeClr val="bg1"/>
                </a:solidFill>
                <a:effectLst/>
                <a:uFillTx/>
                <a:latin typeface="+mn-lt"/>
                <a:ea typeface="+mn-ea"/>
                <a:cs typeface="+mn-cs"/>
                <a:sym typeface="Helvetica Neue Medium"/>
              </a:rPr>
              <a:t> </a:t>
            </a:r>
          </a:p>
        </p:txBody>
      </p:sp>
      <p:sp>
        <p:nvSpPr>
          <p:cNvPr id="36" name="Diamond 35">
            <a:extLst>
              <a:ext uri="{FF2B5EF4-FFF2-40B4-BE49-F238E27FC236}">
                <a16:creationId xmlns:a16="http://schemas.microsoft.com/office/drawing/2014/main" id="{8B527B58-EBFA-E0A3-418D-137952AA624F}"/>
              </a:ext>
            </a:extLst>
          </p:cNvPr>
          <p:cNvSpPr/>
          <p:nvPr/>
        </p:nvSpPr>
        <p:spPr>
          <a:xfrm>
            <a:off x="6463215" y="4229824"/>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37" name="TextBox 36">
            <a:extLst>
              <a:ext uri="{FF2B5EF4-FFF2-40B4-BE49-F238E27FC236}">
                <a16:creationId xmlns:a16="http://schemas.microsoft.com/office/drawing/2014/main" id="{51479ACA-D6E4-AB3D-1521-76658E000F7C}"/>
              </a:ext>
            </a:extLst>
          </p:cNvPr>
          <p:cNvSpPr txBox="1"/>
          <p:nvPr/>
        </p:nvSpPr>
        <p:spPr>
          <a:xfrm>
            <a:off x="6643215" y="4246317"/>
            <a:ext cx="19550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rPr>
              <a:t>Busines</a:t>
            </a:r>
            <a:r>
              <a:rPr lang="en-GB" sz="800" b="0">
                <a:solidFill>
                  <a:srgbClr val="000000"/>
                </a:solidFill>
                <a:latin typeface="Helvetica Neue"/>
                <a:ea typeface="Helvetica Neue"/>
                <a:cs typeface="Helvetica Neue"/>
                <a:sym typeface="Helvetica Neue"/>
              </a:rPr>
              <a:t>s Case Submitted </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8" name="Diamond 37">
            <a:extLst>
              <a:ext uri="{FF2B5EF4-FFF2-40B4-BE49-F238E27FC236}">
                <a16:creationId xmlns:a16="http://schemas.microsoft.com/office/drawing/2014/main" id="{CA59FDE3-9104-51CC-616A-8DF1F3235677}"/>
              </a:ext>
            </a:extLst>
          </p:cNvPr>
          <p:cNvSpPr/>
          <p:nvPr/>
        </p:nvSpPr>
        <p:spPr>
          <a:xfrm>
            <a:off x="4940615" y="4246317"/>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39" name="TextBox 38">
            <a:extLst>
              <a:ext uri="{FF2B5EF4-FFF2-40B4-BE49-F238E27FC236}">
                <a16:creationId xmlns:a16="http://schemas.microsoft.com/office/drawing/2014/main" id="{5C3A6155-7A0E-73DB-2773-197A8FB72D9B}"/>
              </a:ext>
            </a:extLst>
          </p:cNvPr>
          <p:cNvSpPr txBox="1"/>
          <p:nvPr/>
        </p:nvSpPr>
        <p:spPr>
          <a:xfrm>
            <a:off x="5111332" y="4232832"/>
            <a:ext cx="132158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000000"/>
                </a:solidFill>
                <a:latin typeface="Helvetica Neue"/>
                <a:ea typeface="Helvetica Neue"/>
                <a:cs typeface="Helvetica Neue"/>
                <a:sym typeface="Helvetica Neue"/>
              </a:rPr>
              <a:t>Strategy Sign-off</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40" name="Arrow: Pentagon 39">
            <a:extLst>
              <a:ext uri="{FF2B5EF4-FFF2-40B4-BE49-F238E27FC236}">
                <a16:creationId xmlns:a16="http://schemas.microsoft.com/office/drawing/2014/main" id="{F7367274-6BA4-84AB-CA67-DFB10FE9EB67}"/>
              </a:ext>
            </a:extLst>
          </p:cNvPr>
          <p:cNvSpPr/>
          <p:nvPr/>
        </p:nvSpPr>
        <p:spPr>
          <a:xfrm>
            <a:off x="6257612" y="2809565"/>
            <a:ext cx="2743513" cy="415642"/>
          </a:xfrm>
          <a:prstGeom prst="homePlat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mn-lt"/>
                <a:ea typeface="+mn-ea"/>
                <a:cs typeface="+mn-cs"/>
                <a:sym typeface="Helvetica Neue Medium"/>
              </a:rPr>
              <a:t>Regular programme reporting and updates against key metrics and outcomes </a:t>
            </a:r>
          </a:p>
        </p:txBody>
      </p:sp>
      <p:sp>
        <p:nvSpPr>
          <p:cNvPr id="41" name="Arrow: Pentagon 40">
            <a:extLst>
              <a:ext uri="{FF2B5EF4-FFF2-40B4-BE49-F238E27FC236}">
                <a16:creationId xmlns:a16="http://schemas.microsoft.com/office/drawing/2014/main" id="{F44FA82C-A61A-6E39-2333-360C1F491BCA}"/>
              </a:ext>
            </a:extLst>
          </p:cNvPr>
          <p:cNvSpPr/>
          <p:nvPr/>
        </p:nvSpPr>
        <p:spPr>
          <a:xfrm>
            <a:off x="5955586" y="2168779"/>
            <a:ext cx="3045539" cy="248803"/>
          </a:xfrm>
          <a:prstGeom prst="homePlat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mn-lt"/>
                <a:ea typeface="+mn-ea"/>
                <a:cs typeface="+mn-cs"/>
                <a:sym typeface="Helvetica Neue Medium"/>
              </a:rPr>
              <a:t>Begin rationalisation and consolidation of </a:t>
            </a:r>
          </a:p>
          <a:p>
            <a:pPr marL="0" marR="0" indent="0" algn="ctr" defTabSz="825500" rtl="0" fontAlgn="auto" latinLnBrk="0" hangingPunct="0">
              <a:lnSpc>
                <a:spcPct val="100000"/>
              </a:lnSpc>
              <a:spcBef>
                <a:spcPts val="0"/>
              </a:spcBef>
              <a:spcAft>
                <a:spcPts val="0"/>
              </a:spcAft>
              <a:buClrTx/>
              <a:buSzTx/>
              <a:buFontTx/>
              <a:buNone/>
              <a:tabLst/>
            </a:pPr>
            <a:r>
              <a:rPr lang="en-GB" sz="800">
                <a:solidFill>
                  <a:schemeClr val="bg1"/>
                </a:solidFill>
                <a:latin typeface="+mn-lt"/>
                <a:ea typeface="+mn-ea"/>
                <a:cs typeface="+mn-cs"/>
                <a:sym typeface="Helvetica Neue Medium"/>
              </a:rPr>
              <a:t>digital </a:t>
            </a:r>
            <a:r>
              <a:rPr kumimoji="0" lang="en-GB" sz="800" b="1" i="0" u="none" strike="noStrike" cap="none" spc="0" normalizeH="0" baseline="0">
                <a:ln>
                  <a:noFill/>
                </a:ln>
                <a:solidFill>
                  <a:schemeClr val="bg1"/>
                </a:solidFill>
                <a:effectLst/>
                <a:uFillTx/>
                <a:latin typeface="+mn-lt"/>
                <a:ea typeface="+mn-ea"/>
                <a:cs typeface="+mn-cs"/>
                <a:sym typeface="Helvetica Neue Medium"/>
              </a:rPr>
              <a:t>activit</a:t>
            </a:r>
            <a:r>
              <a:rPr lang="en-GB" sz="800" b="1">
                <a:solidFill>
                  <a:schemeClr val="bg1"/>
                </a:solidFill>
                <a:sym typeface="Helvetica Neue Medium"/>
              </a:rPr>
              <a:t>y </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42" name="Diamond 41">
            <a:extLst>
              <a:ext uri="{FF2B5EF4-FFF2-40B4-BE49-F238E27FC236}">
                <a16:creationId xmlns:a16="http://schemas.microsoft.com/office/drawing/2014/main" id="{1E645BD6-9AEE-59C9-C5C0-0C76592CB48E}"/>
              </a:ext>
            </a:extLst>
          </p:cNvPr>
          <p:cNvSpPr/>
          <p:nvPr/>
        </p:nvSpPr>
        <p:spPr>
          <a:xfrm>
            <a:off x="7303010" y="2439809"/>
            <a:ext cx="180000" cy="180000"/>
          </a:xfrm>
          <a:prstGeom prst="diamond">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Arrow: Pentagon 42">
            <a:extLst>
              <a:ext uri="{FF2B5EF4-FFF2-40B4-BE49-F238E27FC236}">
                <a16:creationId xmlns:a16="http://schemas.microsoft.com/office/drawing/2014/main" id="{372BF1C0-CEB5-3F0A-7418-127A0408B96D}"/>
              </a:ext>
            </a:extLst>
          </p:cNvPr>
          <p:cNvSpPr/>
          <p:nvPr/>
        </p:nvSpPr>
        <p:spPr>
          <a:xfrm>
            <a:off x="2247870" y="3846775"/>
            <a:ext cx="4260484" cy="141779"/>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bg1"/>
                </a:solidFill>
                <a:effectLst/>
                <a:uFillTx/>
                <a:latin typeface="+mn-lt"/>
                <a:ea typeface="+mn-ea"/>
                <a:cs typeface="+mn-cs"/>
                <a:sym typeface="Helvetica Neue Medium"/>
              </a:rPr>
              <a:t>Develop business case </a:t>
            </a:r>
            <a:r>
              <a:rPr lang="en-GB" sz="800">
                <a:solidFill>
                  <a:schemeClr val="bg1"/>
                </a:solidFill>
                <a:latin typeface="+mn-lt"/>
                <a:ea typeface="+mn-ea"/>
                <a:cs typeface="+mn-cs"/>
                <a:sym typeface="Helvetica Neue Medium"/>
              </a:rPr>
              <a:t>for UEC EPR</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sp>
        <p:nvSpPr>
          <p:cNvPr id="44" name="Arrow: Pentagon 43">
            <a:extLst>
              <a:ext uri="{FF2B5EF4-FFF2-40B4-BE49-F238E27FC236}">
                <a16:creationId xmlns:a16="http://schemas.microsoft.com/office/drawing/2014/main" id="{808DD0A1-C8FE-BC56-9443-6D4F6E790675}"/>
              </a:ext>
            </a:extLst>
          </p:cNvPr>
          <p:cNvSpPr/>
          <p:nvPr/>
        </p:nvSpPr>
        <p:spPr>
          <a:xfrm>
            <a:off x="6176134" y="4005048"/>
            <a:ext cx="2795993" cy="220828"/>
          </a:xfrm>
          <a:prstGeom prst="homePlate">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sym typeface="Helvetica Neue Medium"/>
              </a:rPr>
              <a:t>Begin planning and scoping of CDR approach</a:t>
            </a:r>
            <a:endParaRPr kumimoji="0" lang="en-GB" sz="800" b="1" i="0" u="none" strike="noStrike" cap="none" spc="0" normalizeH="0" baseline="0">
              <a:ln>
                <a:noFill/>
              </a:ln>
              <a:solidFill>
                <a:schemeClr val="bg1"/>
              </a:solidFill>
              <a:effectLst/>
              <a:uFillTx/>
              <a:latin typeface="+mn-lt"/>
              <a:ea typeface="+mn-ea"/>
              <a:cs typeface="+mn-cs"/>
              <a:sym typeface="Helvetica Neue Medium"/>
            </a:endParaRPr>
          </a:p>
        </p:txBody>
      </p:sp>
      <p:graphicFrame>
        <p:nvGraphicFramePr>
          <p:cNvPr id="45" name="Table 44">
            <a:extLst>
              <a:ext uri="{FF2B5EF4-FFF2-40B4-BE49-F238E27FC236}">
                <a16:creationId xmlns:a16="http://schemas.microsoft.com/office/drawing/2014/main" id="{0C5822B3-7B76-A846-4AD3-7003C80E7342}"/>
              </a:ext>
            </a:extLst>
          </p:cNvPr>
          <p:cNvGraphicFramePr>
            <a:graphicFrameLocks noGrp="1"/>
          </p:cNvGraphicFramePr>
          <p:nvPr>
            <p:extLst>
              <p:ext uri="{D42A27DB-BD31-4B8C-83A1-F6EECF244321}">
                <p14:modId xmlns:p14="http://schemas.microsoft.com/office/powerpoint/2010/main" val="1359701397"/>
              </p:ext>
            </p:extLst>
          </p:nvPr>
        </p:nvGraphicFramePr>
        <p:xfrm>
          <a:off x="280737" y="893655"/>
          <a:ext cx="8879037" cy="3685061"/>
        </p:xfrm>
        <a:graphic>
          <a:graphicData uri="http://schemas.openxmlformats.org/drawingml/2006/table">
            <a:tbl>
              <a:tblPr firstRow="1" bandRow="1"/>
              <a:tblGrid>
                <a:gridCol w="1071612">
                  <a:extLst>
                    <a:ext uri="{9D8B030D-6E8A-4147-A177-3AD203B41FA5}">
                      <a16:colId xmlns:a16="http://schemas.microsoft.com/office/drawing/2014/main" val="1153819578"/>
                    </a:ext>
                  </a:extLst>
                </a:gridCol>
                <a:gridCol w="7807425">
                  <a:extLst>
                    <a:ext uri="{9D8B030D-6E8A-4147-A177-3AD203B41FA5}">
                      <a16:colId xmlns:a16="http://schemas.microsoft.com/office/drawing/2014/main" val="3551272146"/>
                    </a:ext>
                  </a:extLst>
                </a:gridCol>
              </a:tblGrid>
              <a:tr h="291985">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r>
                        <a:rPr lang="en-GB" sz="800"/>
                        <a:t>Workstreams</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95CAA"/>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endParaRPr lang="en-GB" sz="80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95CAA"/>
                    </a:solidFill>
                  </a:tcPr>
                </a:tc>
                <a:extLst>
                  <a:ext uri="{0D108BD9-81ED-4DB2-BD59-A6C34878D82A}">
                    <a16:rowId xmlns:a16="http://schemas.microsoft.com/office/drawing/2014/main" val="3579799748"/>
                  </a:ext>
                </a:extLst>
              </a:tr>
              <a:tr h="80044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r>
                        <a:rPr lang="en-GB" sz="900"/>
                        <a:t>ALIGNING</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endParaRPr lang="en-GB"/>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extLst>
                  <a:ext uri="{0D108BD9-81ED-4DB2-BD59-A6C34878D82A}">
                    <a16:rowId xmlns:a16="http://schemas.microsoft.com/office/drawing/2014/main" val="1787710240"/>
                  </a:ext>
                </a:extLst>
              </a:tr>
              <a:tr h="80044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r>
                        <a:rPr lang="en-GB" sz="900"/>
                        <a:t>MAPPING</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endParaRPr lang="en-GB"/>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E7F07">
                        <a:lumMod val="20000"/>
                        <a:lumOff val="80000"/>
                      </a:srgbClr>
                    </a:solidFill>
                  </a:tcPr>
                </a:tc>
                <a:extLst>
                  <a:ext uri="{0D108BD9-81ED-4DB2-BD59-A6C34878D82A}">
                    <a16:rowId xmlns:a16="http://schemas.microsoft.com/office/drawing/2014/main" val="759918467"/>
                  </a:ext>
                </a:extLst>
              </a:tr>
              <a:tr h="80044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r>
                        <a:rPr lang="en-GB" sz="900"/>
                        <a:t>STRUCTURING</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endParaRPr lang="en-GB"/>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02D80">
                        <a:lumMod val="20000"/>
                        <a:lumOff val="80000"/>
                      </a:srgbClr>
                    </a:solidFill>
                  </a:tcPr>
                </a:tc>
                <a:extLst>
                  <a:ext uri="{0D108BD9-81ED-4DB2-BD59-A6C34878D82A}">
                    <a16:rowId xmlns:a16="http://schemas.microsoft.com/office/drawing/2014/main" val="2980221845"/>
                  </a:ext>
                </a:extLst>
              </a:tr>
              <a:tr h="991744">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r>
                        <a:rPr lang="en-GB" sz="900"/>
                        <a:t>SOLUTIONS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endParaRPr lang="en-GB"/>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471198127"/>
                  </a:ext>
                </a:extLst>
              </a:tr>
            </a:tbl>
          </a:graphicData>
        </a:graphic>
      </p:graphicFrame>
      <p:sp>
        <p:nvSpPr>
          <p:cNvPr id="46" name="Arrow: Pentagon 45">
            <a:extLst>
              <a:ext uri="{FF2B5EF4-FFF2-40B4-BE49-F238E27FC236}">
                <a16:creationId xmlns:a16="http://schemas.microsoft.com/office/drawing/2014/main" id="{C9677A21-5AC1-5CE2-BD0D-247581EB88C8}"/>
              </a:ext>
            </a:extLst>
          </p:cNvPr>
          <p:cNvSpPr/>
          <p:nvPr/>
        </p:nvSpPr>
        <p:spPr>
          <a:xfrm>
            <a:off x="1390195" y="1226533"/>
            <a:ext cx="1217406" cy="228600"/>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Socialise Strategy with Execs</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47" name="Arrow: Pentagon 46">
            <a:extLst>
              <a:ext uri="{FF2B5EF4-FFF2-40B4-BE49-F238E27FC236}">
                <a16:creationId xmlns:a16="http://schemas.microsoft.com/office/drawing/2014/main" id="{1ECBA387-18A8-CAE3-2F8B-34D1740D525E}"/>
              </a:ext>
            </a:extLst>
          </p:cNvPr>
          <p:cNvSpPr/>
          <p:nvPr/>
        </p:nvSpPr>
        <p:spPr>
          <a:xfrm>
            <a:off x="918270" y="1730051"/>
            <a:ext cx="697908" cy="228600"/>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Sign-off</a:t>
            </a:r>
            <a:r>
              <a:rPr kumimoji="0" lang="en-GB" sz="800" b="0" i="0" u="none" strike="noStrike" kern="0" cap="none" spc="0" normalizeH="0" baseline="0" noProof="0">
                <a:ln>
                  <a:noFill/>
                </a:ln>
                <a:solidFill>
                  <a:prstClr val="white"/>
                </a:solidFill>
                <a:effectLst/>
                <a:uLnTx/>
                <a:uFillTx/>
                <a:sym typeface="Helvetica Neue Medium"/>
              </a:rPr>
              <a:t> </a:t>
            </a:r>
            <a:endPar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48" name="Arrow: Pentagon 47">
            <a:extLst>
              <a:ext uri="{FF2B5EF4-FFF2-40B4-BE49-F238E27FC236}">
                <a16:creationId xmlns:a16="http://schemas.microsoft.com/office/drawing/2014/main" id="{24306683-C836-51BB-70DF-D367D6FAFD78}"/>
              </a:ext>
            </a:extLst>
          </p:cNvPr>
          <p:cNvSpPr/>
          <p:nvPr/>
        </p:nvSpPr>
        <p:spPr>
          <a:xfrm>
            <a:off x="1605922" y="1493945"/>
            <a:ext cx="2349397" cy="226891"/>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Benefits Framework Development</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49" name="Diamond 48">
            <a:extLst>
              <a:ext uri="{FF2B5EF4-FFF2-40B4-BE49-F238E27FC236}">
                <a16:creationId xmlns:a16="http://schemas.microsoft.com/office/drawing/2014/main" id="{73DCAC90-6E96-D69A-4396-CCE4E226F8C1}"/>
              </a:ext>
            </a:extLst>
          </p:cNvPr>
          <p:cNvSpPr/>
          <p:nvPr/>
        </p:nvSpPr>
        <p:spPr>
          <a:xfrm>
            <a:off x="1622067" y="1739411"/>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0" name="Arrow: Pentagon 49">
            <a:extLst>
              <a:ext uri="{FF2B5EF4-FFF2-40B4-BE49-F238E27FC236}">
                <a16:creationId xmlns:a16="http://schemas.microsoft.com/office/drawing/2014/main" id="{1F037803-C0AF-2FBC-0496-A8590265595E}"/>
              </a:ext>
            </a:extLst>
          </p:cNvPr>
          <p:cNvSpPr/>
          <p:nvPr/>
        </p:nvSpPr>
        <p:spPr>
          <a:xfrm>
            <a:off x="3967334" y="1492249"/>
            <a:ext cx="3956444" cy="228600"/>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Benefit analysis and detailed financial modelling (aligned to annual planning)</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1" name="Arrow: Pentagon 50">
            <a:extLst>
              <a:ext uri="{FF2B5EF4-FFF2-40B4-BE49-F238E27FC236}">
                <a16:creationId xmlns:a16="http://schemas.microsoft.com/office/drawing/2014/main" id="{69E1A834-AACE-F988-8F22-3A366F1047D8}"/>
              </a:ext>
            </a:extLst>
          </p:cNvPr>
          <p:cNvSpPr/>
          <p:nvPr/>
        </p:nvSpPr>
        <p:spPr>
          <a:xfrm>
            <a:off x="6430455" y="1750581"/>
            <a:ext cx="1133186" cy="226891"/>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Financial sign-off </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2" name="Diamond 51">
            <a:extLst>
              <a:ext uri="{FF2B5EF4-FFF2-40B4-BE49-F238E27FC236}">
                <a16:creationId xmlns:a16="http://schemas.microsoft.com/office/drawing/2014/main" id="{1018B423-8DB2-95DB-B027-11E4302B6D8D}"/>
              </a:ext>
            </a:extLst>
          </p:cNvPr>
          <p:cNvSpPr/>
          <p:nvPr/>
        </p:nvSpPr>
        <p:spPr>
          <a:xfrm>
            <a:off x="7546475" y="1779426"/>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3" name="Arrow: Pentagon 52">
            <a:extLst>
              <a:ext uri="{FF2B5EF4-FFF2-40B4-BE49-F238E27FC236}">
                <a16:creationId xmlns:a16="http://schemas.microsoft.com/office/drawing/2014/main" id="{FAD8BCD1-418F-E67D-201D-7783494CA5D4}"/>
              </a:ext>
            </a:extLst>
          </p:cNvPr>
          <p:cNvSpPr/>
          <p:nvPr/>
        </p:nvSpPr>
        <p:spPr>
          <a:xfrm>
            <a:off x="2607601" y="1216476"/>
            <a:ext cx="3861234" cy="226891"/>
          </a:xfrm>
          <a:prstGeom prst="homePlate">
            <a:avLst/>
          </a:prstGeom>
          <a:solidFill>
            <a:srgbClr val="2AA053"/>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Engagement &amp; socialisation across SBUHB teams to secure buy-in and maintain momentum</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4" name="Arrow: Pentagon 53">
            <a:extLst>
              <a:ext uri="{FF2B5EF4-FFF2-40B4-BE49-F238E27FC236}">
                <a16:creationId xmlns:a16="http://schemas.microsoft.com/office/drawing/2014/main" id="{53F7B6FA-383F-825B-D003-F77E5DFBB526}"/>
              </a:ext>
            </a:extLst>
          </p:cNvPr>
          <p:cNvSpPr/>
          <p:nvPr/>
        </p:nvSpPr>
        <p:spPr>
          <a:xfrm>
            <a:off x="3755658" y="1994570"/>
            <a:ext cx="3665075" cy="285033"/>
          </a:xfrm>
          <a:prstGeom prst="homePlate">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Mapping of digital workload</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5" name="Arrow: Pentagon 54">
            <a:extLst>
              <a:ext uri="{FF2B5EF4-FFF2-40B4-BE49-F238E27FC236}">
                <a16:creationId xmlns:a16="http://schemas.microsoft.com/office/drawing/2014/main" id="{0F73466F-3C78-241E-AAFA-0D962B3D8D42}"/>
              </a:ext>
            </a:extLst>
          </p:cNvPr>
          <p:cNvSpPr/>
          <p:nvPr/>
        </p:nvSpPr>
        <p:spPr>
          <a:xfrm>
            <a:off x="3072063" y="2317781"/>
            <a:ext cx="1648192" cy="238013"/>
          </a:xfrm>
          <a:prstGeom prst="homePlate">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Develop prioritisation framework</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6" name="Arrow: Pentagon 55">
            <a:extLst>
              <a:ext uri="{FF2B5EF4-FFF2-40B4-BE49-F238E27FC236}">
                <a16:creationId xmlns:a16="http://schemas.microsoft.com/office/drawing/2014/main" id="{239DAFCE-0BEF-C591-E67C-23A56FF0F5C7}"/>
              </a:ext>
            </a:extLst>
          </p:cNvPr>
          <p:cNvSpPr/>
          <p:nvPr/>
        </p:nvSpPr>
        <p:spPr>
          <a:xfrm>
            <a:off x="4777170" y="2317781"/>
            <a:ext cx="1232098" cy="260285"/>
          </a:xfrm>
          <a:prstGeom prst="homePlate">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Test and prioritise current workload</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57" name="TextBox 56">
            <a:extLst>
              <a:ext uri="{FF2B5EF4-FFF2-40B4-BE49-F238E27FC236}">
                <a16:creationId xmlns:a16="http://schemas.microsoft.com/office/drawing/2014/main" id="{A8246166-9AFF-6A5B-F856-62E00B4C4FF4}"/>
              </a:ext>
            </a:extLst>
          </p:cNvPr>
          <p:cNvSpPr txBox="1"/>
          <p:nvPr/>
        </p:nvSpPr>
        <p:spPr>
          <a:xfrm>
            <a:off x="1762976" y="1701499"/>
            <a:ext cx="1321587"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Strategy sign-off </a:t>
            </a:r>
          </a:p>
        </p:txBody>
      </p:sp>
      <p:sp>
        <p:nvSpPr>
          <p:cNvPr id="58" name="TextBox 57">
            <a:extLst>
              <a:ext uri="{FF2B5EF4-FFF2-40B4-BE49-F238E27FC236}">
                <a16:creationId xmlns:a16="http://schemas.microsoft.com/office/drawing/2014/main" id="{183CD5F2-1D6B-3EF0-64D9-0B4BE0C7D704}"/>
              </a:ext>
            </a:extLst>
          </p:cNvPr>
          <p:cNvSpPr txBox="1"/>
          <p:nvPr/>
        </p:nvSpPr>
        <p:spPr>
          <a:xfrm>
            <a:off x="7710439" y="1757225"/>
            <a:ext cx="1414088"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Financial sign-off in principle  </a:t>
            </a:r>
          </a:p>
        </p:txBody>
      </p:sp>
      <p:sp>
        <p:nvSpPr>
          <p:cNvPr id="59" name="TextBox 58">
            <a:extLst>
              <a:ext uri="{FF2B5EF4-FFF2-40B4-BE49-F238E27FC236}">
                <a16:creationId xmlns:a16="http://schemas.microsoft.com/office/drawing/2014/main" id="{3B8F923A-5E07-FBEB-9323-45DAD09021BD}"/>
              </a:ext>
            </a:extLst>
          </p:cNvPr>
          <p:cNvSpPr txBox="1"/>
          <p:nvPr/>
        </p:nvSpPr>
        <p:spPr>
          <a:xfrm>
            <a:off x="7702126" y="2576267"/>
            <a:ext cx="1441874"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First Capacity Released</a:t>
            </a:r>
          </a:p>
        </p:txBody>
      </p:sp>
      <p:sp>
        <p:nvSpPr>
          <p:cNvPr id="60" name="Diamond 59">
            <a:extLst>
              <a:ext uri="{FF2B5EF4-FFF2-40B4-BE49-F238E27FC236}">
                <a16:creationId xmlns:a16="http://schemas.microsoft.com/office/drawing/2014/main" id="{62A828B5-2F8E-A608-C9E5-6CEFE2DBE38A}"/>
              </a:ext>
            </a:extLst>
          </p:cNvPr>
          <p:cNvSpPr/>
          <p:nvPr/>
        </p:nvSpPr>
        <p:spPr>
          <a:xfrm>
            <a:off x="3787334" y="2578100"/>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61" name="TextBox 60">
            <a:extLst>
              <a:ext uri="{FF2B5EF4-FFF2-40B4-BE49-F238E27FC236}">
                <a16:creationId xmlns:a16="http://schemas.microsoft.com/office/drawing/2014/main" id="{84D078DD-49E9-0EC6-C6D9-7D936A56F01D}"/>
              </a:ext>
            </a:extLst>
          </p:cNvPr>
          <p:cNvSpPr txBox="1"/>
          <p:nvPr/>
        </p:nvSpPr>
        <p:spPr>
          <a:xfrm>
            <a:off x="3956512" y="2550005"/>
            <a:ext cx="1821444"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Digital Services Mapping</a:t>
            </a:r>
          </a:p>
        </p:txBody>
      </p:sp>
      <p:sp>
        <p:nvSpPr>
          <p:cNvPr id="62" name="Arrow: Pentagon 61">
            <a:extLst>
              <a:ext uri="{FF2B5EF4-FFF2-40B4-BE49-F238E27FC236}">
                <a16:creationId xmlns:a16="http://schemas.microsoft.com/office/drawing/2014/main" id="{EA401F00-2324-F66C-0815-D66BEFF26638}"/>
              </a:ext>
            </a:extLst>
          </p:cNvPr>
          <p:cNvSpPr/>
          <p:nvPr/>
        </p:nvSpPr>
        <p:spPr>
          <a:xfrm>
            <a:off x="5866598" y="2780300"/>
            <a:ext cx="3272144" cy="154059"/>
          </a:xfrm>
          <a:prstGeom prst="homePlate">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Digital Services Portfolio Alignment </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3" name="Arrow: Pentagon 62">
            <a:extLst>
              <a:ext uri="{FF2B5EF4-FFF2-40B4-BE49-F238E27FC236}">
                <a16:creationId xmlns:a16="http://schemas.microsoft.com/office/drawing/2014/main" id="{BC0F3324-E720-BBCA-BA99-9DAEBF312A6D}"/>
              </a:ext>
            </a:extLst>
          </p:cNvPr>
          <p:cNvSpPr/>
          <p:nvPr/>
        </p:nvSpPr>
        <p:spPr>
          <a:xfrm>
            <a:off x="2385448" y="2948148"/>
            <a:ext cx="1904932" cy="216573"/>
          </a:xfrm>
          <a:prstGeom prst="homePlate">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D</a:t>
            </a:r>
            <a:r>
              <a:rPr kumimoji="0" lang="en-GB" sz="800" i="0" u="none" strike="noStrike" kern="0" cap="none" spc="0" normalizeH="0" baseline="0" noProof="0">
                <a:ln>
                  <a:noFill/>
                </a:ln>
                <a:solidFill>
                  <a:prstClr val="white"/>
                </a:solidFill>
                <a:effectLst/>
                <a:uLnTx/>
                <a:uFillTx/>
                <a:sym typeface="Helvetica Neue Medium"/>
              </a:rPr>
              <a:t>esign Strategy Programme &amp; Review Governance</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4" name="Diamond 63">
            <a:extLst>
              <a:ext uri="{FF2B5EF4-FFF2-40B4-BE49-F238E27FC236}">
                <a16:creationId xmlns:a16="http://schemas.microsoft.com/office/drawing/2014/main" id="{DEFA6DB5-02A2-F0B4-D847-93BAAC23976A}"/>
              </a:ext>
            </a:extLst>
          </p:cNvPr>
          <p:cNvSpPr/>
          <p:nvPr/>
        </p:nvSpPr>
        <p:spPr>
          <a:xfrm>
            <a:off x="4225950" y="3420283"/>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65" name="TextBox 64">
            <a:extLst>
              <a:ext uri="{FF2B5EF4-FFF2-40B4-BE49-F238E27FC236}">
                <a16:creationId xmlns:a16="http://schemas.microsoft.com/office/drawing/2014/main" id="{6D5D5D5C-7A88-6D56-DA27-CE4C00C3950A}"/>
              </a:ext>
            </a:extLst>
          </p:cNvPr>
          <p:cNvSpPr txBox="1"/>
          <p:nvPr/>
        </p:nvSpPr>
        <p:spPr>
          <a:xfrm>
            <a:off x="4409252" y="3384637"/>
            <a:ext cx="1321587"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Set-up Programme</a:t>
            </a:r>
          </a:p>
        </p:txBody>
      </p:sp>
      <p:sp>
        <p:nvSpPr>
          <p:cNvPr id="66" name="Arrow: Pentagon 65">
            <a:extLst>
              <a:ext uri="{FF2B5EF4-FFF2-40B4-BE49-F238E27FC236}">
                <a16:creationId xmlns:a16="http://schemas.microsoft.com/office/drawing/2014/main" id="{6E1E0E71-41F3-90A5-7454-4DCB92CDF6B4}"/>
              </a:ext>
            </a:extLst>
          </p:cNvPr>
          <p:cNvSpPr/>
          <p:nvPr/>
        </p:nvSpPr>
        <p:spPr>
          <a:xfrm>
            <a:off x="4289645" y="3174554"/>
            <a:ext cx="1904932" cy="241086"/>
          </a:xfrm>
          <a:prstGeom prst="homePlate">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Set-up new process/groups e.g. TDA with Central Digital Board </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67" name="Diamond 66">
            <a:extLst>
              <a:ext uri="{FF2B5EF4-FFF2-40B4-BE49-F238E27FC236}">
                <a16:creationId xmlns:a16="http://schemas.microsoft.com/office/drawing/2014/main" id="{36B08725-F4F8-CB46-8703-7EAE19FA4A60}"/>
              </a:ext>
            </a:extLst>
          </p:cNvPr>
          <p:cNvSpPr/>
          <p:nvPr/>
        </p:nvSpPr>
        <p:spPr>
          <a:xfrm>
            <a:off x="6204791" y="3408294"/>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68" name="TextBox 67">
            <a:extLst>
              <a:ext uri="{FF2B5EF4-FFF2-40B4-BE49-F238E27FC236}">
                <a16:creationId xmlns:a16="http://schemas.microsoft.com/office/drawing/2014/main" id="{BF5AA7CB-3C7F-4792-6184-3C468CBADD8E}"/>
              </a:ext>
            </a:extLst>
          </p:cNvPr>
          <p:cNvSpPr txBox="1"/>
          <p:nvPr/>
        </p:nvSpPr>
        <p:spPr>
          <a:xfrm>
            <a:off x="6410012" y="3372397"/>
            <a:ext cx="1321587"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Launch Governance</a:t>
            </a:r>
          </a:p>
        </p:txBody>
      </p:sp>
      <p:sp>
        <p:nvSpPr>
          <p:cNvPr id="69" name="Arrow: Pentagon 68">
            <a:extLst>
              <a:ext uri="{FF2B5EF4-FFF2-40B4-BE49-F238E27FC236}">
                <a16:creationId xmlns:a16="http://schemas.microsoft.com/office/drawing/2014/main" id="{7A35B38E-2B33-5488-DCB2-8E621B3D2C7C}"/>
              </a:ext>
            </a:extLst>
          </p:cNvPr>
          <p:cNvSpPr/>
          <p:nvPr/>
        </p:nvSpPr>
        <p:spPr>
          <a:xfrm>
            <a:off x="2047130" y="3588294"/>
            <a:ext cx="3130182" cy="226891"/>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Digital Workforce Strategy</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0" name="Arrow: Pentagon 69">
            <a:extLst>
              <a:ext uri="{FF2B5EF4-FFF2-40B4-BE49-F238E27FC236}">
                <a16:creationId xmlns:a16="http://schemas.microsoft.com/office/drawing/2014/main" id="{1B65FF0B-6BCB-D776-A71C-474D094E725D}"/>
              </a:ext>
            </a:extLst>
          </p:cNvPr>
          <p:cNvSpPr/>
          <p:nvPr/>
        </p:nvSpPr>
        <p:spPr>
          <a:xfrm>
            <a:off x="6663496" y="3994544"/>
            <a:ext cx="2461032" cy="141779"/>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Begin planning and scoping of EPR approach</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1" name="Arrow: Pentagon 70">
            <a:extLst>
              <a:ext uri="{FF2B5EF4-FFF2-40B4-BE49-F238E27FC236}">
                <a16:creationId xmlns:a16="http://schemas.microsoft.com/office/drawing/2014/main" id="{0BF52D40-100A-D316-5EC8-B1372EF3BB6D}"/>
              </a:ext>
            </a:extLst>
          </p:cNvPr>
          <p:cNvSpPr/>
          <p:nvPr/>
        </p:nvSpPr>
        <p:spPr>
          <a:xfrm>
            <a:off x="2900505" y="4161584"/>
            <a:ext cx="3393292" cy="225703"/>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Digital assessment &amp; early mapping to kick-start work on data standards</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2" name="Arrow: Pentagon 71">
            <a:extLst>
              <a:ext uri="{FF2B5EF4-FFF2-40B4-BE49-F238E27FC236}">
                <a16:creationId xmlns:a16="http://schemas.microsoft.com/office/drawing/2014/main" id="{17D09E39-E41B-7E67-603B-A8B9A1D15B32}"/>
              </a:ext>
            </a:extLst>
          </p:cNvPr>
          <p:cNvSpPr/>
          <p:nvPr/>
        </p:nvSpPr>
        <p:spPr>
          <a:xfrm>
            <a:off x="5161861" y="3595240"/>
            <a:ext cx="3991664" cy="205940"/>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Recruitment to fill immediate skills gaps</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73" name="Arrow: Pentagon 72">
            <a:extLst>
              <a:ext uri="{FF2B5EF4-FFF2-40B4-BE49-F238E27FC236}">
                <a16:creationId xmlns:a16="http://schemas.microsoft.com/office/drawing/2014/main" id="{3FD8690B-ED6E-0495-F6D1-5699F60EC214}"/>
              </a:ext>
            </a:extLst>
          </p:cNvPr>
          <p:cNvSpPr/>
          <p:nvPr/>
        </p:nvSpPr>
        <p:spPr>
          <a:xfrm>
            <a:off x="1605922" y="3843754"/>
            <a:ext cx="7532819" cy="143834"/>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Implement Strategically aligned solutions agreed in IMTP i.e. EPR Integrated Teams, Maternity EPR, Ophthalmology EPR </a:t>
            </a:r>
          </a:p>
        </p:txBody>
      </p:sp>
      <p:sp>
        <p:nvSpPr>
          <p:cNvPr id="74" name="Diamond 73">
            <a:extLst>
              <a:ext uri="{FF2B5EF4-FFF2-40B4-BE49-F238E27FC236}">
                <a16:creationId xmlns:a16="http://schemas.microsoft.com/office/drawing/2014/main" id="{87DC8963-A919-E59B-2701-8692B9A4CABF}"/>
              </a:ext>
            </a:extLst>
          </p:cNvPr>
          <p:cNvSpPr/>
          <p:nvPr/>
        </p:nvSpPr>
        <p:spPr>
          <a:xfrm>
            <a:off x="6615615" y="4382224"/>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75" name="TextBox 74">
            <a:extLst>
              <a:ext uri="{FF2B5EF4-FFF2-40B4-BE49-F238E27FC236}">
                <a16:creationId xmlns:a16="http://schemas.microsoft.com/office/drawing/2014/main" id="{85E45DD8-36FB-6B14-FD35-1A7CD160400C}"/>
              </a:ext>
            </a:extLst>
          </p:cNvPr>
          <p:cNvSpPr txBox="1"/>
          <p:nvPr/>
        </p:nvSpPr>
        <p:spPr>
          <a:xfrm>
            <a:off x="6794575" y="4361532"/>
            <a:ext cx="1955004"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Business Case Submitted </a:t>
            </a:r>
          </a:p>
        </p:txBody>
      </p:sp>
      <p:sp>
        <p:nvSpPr>
          <p:cNvPr id="76" name="Diamond 75">
            <a:extLst>
              <a:ext uri="{FF2B5EF4-FFF2-40B4-BE49-F238E27FC236}">
                <a16:creationId xmlns:a16="http://schemas.microsoft.com/office/drawing/2014/main" id="{0CD54A12-BE14-DFF1-A962-B4499FDD4767}"/>
              </a:ext>
            </a:extLst>
          </p:cNvPr>
          <p:cNvSpPr/>
          <p:nvPr/>
        </p:nvSpPr>
        <p:spPr>
          <a:xfrm>
            <a:off x="5093015" y="4398717"/>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77" name="TextBox 76">
            <a:extLst>
              <a:ext uri="{FF2B5EF4-FFF2-40B4-BE49-F238E27FC236}">
                <a16:creationId xmlns:a16="http://schemas.microsoft.com/office/drawing/2014/main" id="{EBC02DC1-3DB3-786A-E6ED-328E054A3EE0}"/>
              </a:ext>
            </a:extLst>
          </p:cNvPr>
          <p:cNvSpPr txBox="1"/>
          <p:nvPr/>
        </p:nvSpPr>
        <p:spPr>
          <a:xfrm>
            <a:off x="5263732" y="4385232"/>
            <a:ext cx="1321587" cy="225703"/>
          </a:xfrm>
          <a:prstGeom prst="rect">
            <a:avLst/>
          </a:prstGeom>
          <a:noFill/>
          <a:ln w="12700" cap="flat">
            <a:noFill/>
            <a:miter lim="400000"/>
          </a:ln>
          <a:effectLst/>
          <a:sp3d/>
        </p:spPr>
        <p:txBody>
          <a:bodyPr rot="0" spcFirstLastPara="1" vertOverflow="overflow" horzOverflow="overflow" vert="horz" wrap="square" lIns="50800" tIns="50800" rIns="50800" bIns="50800" numCol="1" spcCol="38100" rtlCol="0" anchor="ctr">
            <a:spAutoFit/>
          </a:bodyPr>
          <a:lstStyle/>
          <a:p>
            <a:pPr marL="0" marR="0" lvl="0" indent="0" algn="l" defTabSz="8255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ysClr val="windowText" lastClr="000000"/>
                </a:solidFill>
                <a:effectLst/>
                <a:uLnTx/>
                <a:uFillTx/>
              </a:rPr>
              <a:t>Strategy Sign-off</a:t>
            </a:r>
          </a:p>
        </p:txBody>
      </p:sp>
      <p:sp>
        <p:nvSpPr>
          <p:cNvPr id="78" name="Arrow: Pentagon 77">
            <a:extLst>
              <a:ext uri="{FF2B5EF4-FFF2-40B4-BE49-F238E27FC236}">
                <a16:creationId xmlns:a16="http://schemas.microsoft.com/office/drawing/2014/main" id="{D019396E-286C-17B4-A669-44885F86ADC2}"/>
              </a:ext>
            </a:extLst>
          </p:cNvPr>
          <p:cNvSpPr/>
          <p:nvPr/>
        </p:nvSpPr>
        <p:spPr>
          <a:xfrm>
            <a:off x="6410012" y="2961965"/>
            <a:ext cx="2743513" cy="415642"/>
          </a:xfrm>
          <a:prstGeom prst="homePlate">
            <a:avLst/>
          </a:prstGeom>
          <a:solidFill>
            <a:srgbClr val="602D8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Regular programme reporting and updates against key metrics and outcomes </a:t>
            </a:r>
          </a:p>
        </p:txBody>
      </p:sp>
      <p:sp>
        <p:nvSpPr>
          <p:cNvPr id="79" name="Arrow: Pentagon 78">
            <a:extLst>
              <a:ext uri="{FF2B5EF4-FFF2-40B4-BE49-F238E27FC236}">
                <a16:creationId xmlns:a16="http://schemas.microsoft.com/office/drawing/2014/main" id="{36A7DA9D-4D5F-7F91-F915-98F981E15763}"/>
              </a:ext>
            </a:extLst>
          </p:cNvPr>
          <p:cNvSpPr/>
          <p:nvPr/>
        </p:nvSpPr>
        <p:spPr>
          <a:xfrm>
            <a:off x="6107986" y="2321179"/>
            <a:ext cx="3045539" cy="248803"/>
          </a:xfrm>
          <a:prstGeom prst="homePlate">
            <a:avLst/>
          </a:prstGeom>
          <a:solidFill>
            <a:srgbClr val="EE7F0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Begin rationalisation and consolidation of </a:t>
            </a:r>
          </a:p>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digital activit</a:t>
            </a:r>
            <a:r>
              <a:rPr kumimoji="0" lang="en-GB" sz="800" i="0" u="none" strike="noStrike" kern="0" cap="none" spc="0" normalizeH="0" baseline="0" noProof="0">
                <a:ln>
                  <a:noFill/>
                </a:ln>
                <a:solidFill>
                  <a:prstClr val="white"/>
                </a:solidFill>
                <a:effectLst/>
                <a:uLnTx/>
                <a:uFillTx/>
                <a:sym typeface="Helvetica Neue Medium"/>
              </a:rPr>
              <a:t>y </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80" name="Diamond 79">
            <a:extLst>
              <a:ext uri="{FF2B5EF4-FFF2-40B4-BE49-F238E27FC236}">
                <a16:creationId xmlns:a16="http://schemas.microsoft.com/office/drawing/2014/main" id="{AAE311F2-D247-0D17-9D2E-49D907C27DC2}"/>
              </a:ext>
            </a:extLst>
          </p:cNvPr>
          <p:cNvSpPr/>
          <p:nvPr/>
        </p:nvSpPr>
        <p:spPr>
          <a:xfrm>
            <a:off x="7455410" y="2592209"/>
            <a:ext cx="180000" cy="180000"/>
          </a:xfrm>
          <a:prstGeom prst="diamond">
            <a:avLst/>
          </a:prstGeom>
          <a:solidFill>
            <a:srgbClr val="FFFF00"/>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81" name="Arrow: Pentagon 80">
            <a:extLst>
              <a:ext uri="{FF2B5EF4-FFF2-40B4-BE49-F238E27FC236}">
                <a16:creationId xmlns:a16="http://schemas.microsoft.com/office/drawing/2014/main" id="{ED3F72A3-0D2D-296D-9925-973F7CC32594}"/>
              </a:ext>
            </a:extLst>
          </p:cNvPr>
          <p:cNvSpPr/>
          <p:nvPr/>
        </p:nvSpPr>
        <p:spPr>
          <a:xfrm>
            <a:off x="2400270" y="3999175"/>
            <a:ext cx="4260484" cy="141779"/>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rPr>
              <a:t>Develop business case for UEC EPR</a:t>
            </a:r>
          </a:p>
        </p:txBody>
      </p:sp>
      <p:sp>
        <p:nvSpPr>
          <p:cNvPr id="82" name="Arrow: Pentagon 81">
            <a:extLst>
              <a:ext uri="{FF2B5EF4-FFF2-40B4-BE49-F238E27FC236}">
                <a16:creationId xmlns:a16="http://schemas.microsoft.com/office/drawing/2014/main" id="{DFBD999B-6E40-D756-4FF5-D59767A30992}"/>
              </a:ext>
            </a:extLst>
          </p:cNvPr>
          <p:cNvSpPr/>
          <p:nvPr/>
        </p:nvSpPr>
        <p:spPr>
          <a:xfrm>
            <a:off x="6328534" y="4157448"/>
            <a:ext cx="2795993" cy="220828"/>
          </a:xfrm>
          <a:prstGeom prst="homePlate">
            <a:avLst/>
          </a:prstGeom>
          <a:solidFill>
            <a:srgbClr val="195CAA">
              <a:lumMod val="75000"/>
            </a:srgbClr>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800" i="0" u="none" strike="noStrike" kern="0" cap="none" spc="0" normalizeH="0" baseline="0" noProof="0">
                <a:ln>
                  <a:noFill/>
                </a:ln>
                <a:solidFill>
                  <a:prstClr val="white"/>
                </a:solidFill>
                <a:effectLst/>
                <a:uLnTx/>
                <a:uFillTx/>
                <a:sym typeface="Helvetica Neue Medium"/>
              </a:rPr>
              <a:t>Begin planning and scoping of CDR approach</a:t>
            </a:r>
            <a:endParaRPr kumimoji="0" lang="en-GB" sz="80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83" name="TextBox 82">
            <a:extLst>
              <a:ext uri="{FF2B5EF4-FFF2-40B4-BE49-F238E27FC236}">
                <a16:creationId xmlns:a16="http://schemas.microsoft.com/office/drawing/2014/main" id="{FDCEF9D9-7093-E56D-6EBB-5F25AC9AF24F}"/>
              </a:ext>
            </a:extLst>
          </p:cNvPr>
          <p:cNvSpPr txBox="1"/>
          <p:nvPr/>
        </p:nvSpPr>
        <p:spPr>
          <a:xfrm>
            <a:off x="1227303" y="893339"/>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April</a:t>
            </a:r>
          </a:p>
        </p:txBody>
      </p:sp>
      <p:sp>
        <p:nvSpPr>
          <p:cNvPr id="84" name="TextBox 83">
            <a:extLst>
              <a:ext uri="{FF2B5EF4-FFF2-40B4-BE49-F238E27FC236}">
                <a16:creationId xmlns:a16="http://schemas.microsoft.com/office/drawing/2014/main" id="{10FEE21A-CD27-272C-A59A-68FB81D8F5D6}"/>
              </a:ext>
            </a:extLst>
          </p:cNvPr>
          <p:cNvSpPr txBox="1"/>
          <p:nvPr/>
        </p:nvSpPr>
        <p:spPr>
          <a:xfrm>
            <a:off x="1903288" y="897321"/>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May</a:t>
            </a:r>
          </a:p>
        </p:txBody>
      </p:sp>
      <p:sp>
        <p:nvSpPr>
          <p:cNvPr id="85" name="TextBox 84">
            <a:extLst>
              <a:ext uri="{FF2B5EF4-FFF2-40B4-BE49-F238E27FC236}">
                <a16:creationId xmlns:a16="http://schemas.microsoft.com/office/drawing/2014/main" id="{6141F56D-3E9F-56B6-723E-EB3E8814C389}"/>
              </a:ext>
            </a:extLst>
          </p:cNvPr>
          <p:cNvSpPr txBox="1"/>
          <p:nvPr/>
        </p:nvSpPr>
        <p:spPr>
          <a:xfrm>
            <a:off x="2641894" y="902082"/>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latin typeface="Helvetica Neue"/>
                <a:ea typeface="Helvetica Neue"/>
                <a:cs typeface="Helvetica Neue"/>
                <a:sym typeface="Helvetica Neue"/>
              </a:rPr>
              <a:t>June</a:t>
            </a:r>
            <a:endPar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endParaRPr>
          </a:p>
        </p:txBody>
      </p:sp>
      <p:sp>
        <p:nvSpPr>
          <p:cNvPr id="86" name="TextBox 85">
            <a:extLst>
              <a:ext uri="{FF2B5EF4-FFF2-40B4-BE49-F238E27FC236}">
                <a16:creationId xmlns:a16="http://schemas.microsoft.com/office/drawing/2014/main" id="{226EA662-6E15-8EFB-4923-8EB8514E2D02}"/>
              </a:ext>
            </a:extLst>
          </p:cNvPr>
          <p:cNvSpPr txBox="1"/>
          <p:nvPr/>
        </p:nvSpPr>
        <p:spPr>
          <a:xfrm>
            <a:off x="3259306" y="901343"/>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July</a:t>
            </a:r>
          </a:p>
        </p:txBody>
      </p:sp>
      <p:sp>
        <p:nvSpPr>
          <p:cNvPr id="87" name="TextBox 86">
            <a:extLst>
              <a:ext uri="{FF2B5EF4-FFF2-40B4-BE49-F238E27FC236}">
                <a16:creationId xmlns:a16="http://schemas.microsoft.com/office/drawing/2014/main" id="{EF71FF94-93A6-CB39-94CF-FA3B8A22A338}"/>
              </a:ext>
            </a:extLst>
          </p:cNvPr>
          <p:cNvSpPr txBox="1"/>
          <p:nvPr/>
        </p:nvSpPr>
        <p:spPr>
          <a:xfrm>
            <a:off x="3928544" y="903695"/>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Aug</a:t>
            </a:r>
          </a:p>
        </p:txBody>
      </p:sp>
      <p:sp>
        <p:nvSpPr>
          <p:cNvPr id="88" name="TextBox 87">
            <a:extLst>
              <a:ext uri="{FF2B5EF4-FFF2-40B4-BE49-F238E27FC236}">
                <a16:creationId xmlns:a16="http://schemas.microsoft.com/office/drawing/2014/main" id="{68EBBEBD-606C-6BEA-A22E-8EB12D167023}"/>
              </a:ext>
            </a:extLst>
          </p:cNvPr>
          <p:cNvSpPr txBox="1"/>
          <p:nvPr/>
        </p:nvSpPr>
        <p:spPr>
          <a:xfrm>
            <a:off x="4585898" y="885115"/>
            <a:ext cx="757237" cy="2731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latin typeface="Helvetica Neue"/>
                <a:ea typeface="Helvetica Neue"/>
                <a:cs typeface="Helvetica Neue"/>
                <a:sym typeface="Helvetica Neue"/>
              </a:rPr>
              <a:t>Sept</a:t>
            </a:r>
            <a:endPar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endParaRPr>
          </a:p>
        </p:txBody>
      </p:sp>
      <p:sp>
        <p:nvSpPr>
          <p:cNvPr id="89" name="TextBox 88">
            <a:extLst>
              <a:ext uri="{FF2B5EF4-FFF2-40B4-BE49-F238E27FC236}">
                <a16:creationId xmlns:a16="http://schemas.microsoft.com/office/drawing/2014/main" id="{A765616B-514C-C5D0-3C16-C7690B0254E4}"/>
              </a:ext>
            </a:extLst>
          </p:cNvPr>
          <p:cNvSpPr txBox="1"/>
          <p:nvPr/>
        </p:nvSpPr>
        <p:spPr>
          <a:xfrm>
            <a:off x="5224929" y="901343"/>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Oct</a:t>
            </a:r>
          </a:p>
        </p:txBody>
      </p:sp>
      <p:sp>
        <p:nvSpPr>
          <p:cNvPr id="90" name="TextBox 89">
            <a:extLst>
              <a:ext uri="{FF2B5EF4-FFF2-40B4-BE49-F238E27FC236}">
                <a16:creationId xmlns:a16="http://schemas.microsoft.com/office/drawing/2014/main" id="{8ECB339F-82E5-737A-47B4-B296A012F7CB}"/>
              </a:ext>
            </a:extLst>
          </p:cNvPr>
          <p:cNvSpPr txBox="1"/>
          <p:nvPr/>
        </p:nvSpPr>
        <p:spPr>
          <a:xfrm>
            <a:off x="5898043" y="901986"/>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Nov</a:t>
            </a:r>
          </a:p>
        </p:txBody>
      </p:sp>
      <p:sp>
        <p:nvSpPr>
          <p:cNvPr id="91" name="TextBox 90">
            <a:extLst>
              <a:ext uri="{FF2B5EF4-FFF2-40B4-BE49-F238E27FC236}">
                <a16:creationId xmlns:a16="http://schemas.microsoft.com/office/drawing/2014/main" id="{E42D7A7A-B090-897C-2958-2387355FDEE9}"/>
              </a:ext>
            </a:extLst>
          </p:cNvPr>
          <p:cNvSpPr txBox="1"/>
          <p:nvPr/>
        </p:nvSpPr>
        <p:spPr>
          <a:xfrm>
            <a:off x="6528184" y="901986"/>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Dec</a:t>
            </a:r>
          </a:p>
        </p:txBody>
      </p:sp>
      <p:sp>
        <p:nvSpPr>
          <p:cNvPr id="92" name="TextBox 91">
            <a:extLst>
              <a:ext uri="{FF2B5EF4-FFF2-40B4-BE49-F238E27FC236}">
                <a16:creationId xmlns:a16="http://schemas.microsoft.com/office/drawing/2014/main" id="{07332600-EC58-E9B2-0F81-D722DA58C963}"/>
              </a:ext>
            </a:extLst>
          </p:cNvPr>
          <p:cNvSpPr txBox="1"/>
          <p:nvPr/>
        </p:nvSpPr>
        <p:spPr>
          <a:xfrm>
            <a:off x="7158325" y="901986"/>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Jan 25</a:t>
            </a:r>
          </a:p>
        </p:txBody>
      </p:sp>
      <p:sp>
        <p:nvSpPr>
          <p:cNvPr id="93" name="TextBox 92">
            <a:extLst>
              <a:ext uri="{FF2B5EF4-FFF2-40B4-BE49-F238E27FC236}">
                <a16:creationId xmlns:a16="http://schemas.microsoft.com/office/drawing/2014/main" id="{F22D28AA-4CA3-7AC9-BBEA-5BDAA96DEF4B}"/>
              </a:ext>
            </a:extLst>
          </p:cNvPr>
          <p:cNvSpPr txBox="1"/>
          <p:nvPr/>
        </p:nvSpPr>
        <p:spPr>
          <a:xfrm>
            <a:off x="7788466" y="901986"/>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1">
                <a:solidFill>
                  <a:schemeClr val="bg1"/>
                </a:solidFill>
                <a:latin typeface="Helvetica Neue"/>
                <a:ea typeface="Helvetica Neue"/>
                <a:cs typeface="Helvetica Neue"/>
                <a:sym typeface="Helvetica Neue"/>
              </a:rPr>
              <a:t>Feb 25</a:t>
            </a:r>
            <a:endPar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endParaRPr>
          </a:p>
        </p:txBody>
      </p:sp>
      <p:sp>
        <p:nvSpPr>
          <p:cNvPr id="94" name="TextBox 93">
            <a:extLst>
              <a:ext uri="{FF2B5EF4-FFF2-40B4-BE49-F238E27FC236}">
                <a16:creationId xmlns:a16="http://schemas.microsoft.com/office/drawing/2014/main" id="{B6913BE8-4E6A-95D0-B40E-B5D7ACE8384D}"/>
              </a:ext>
            </a:extLst>
          </p:cNvPr>
          <p:cNvSpPr txBox="1"/>
          <p:nvPr/>
        </p:nvSpPr>
        <p:spPr>
          <a:xfrm>
            <a:off x="8418611" y="901986"/>
            <a:ext cx="75723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chemeClr val="bg1"/>
                </a:solidFill>
                <a:effectLst/>
                <a:uFillTx/>
                <a:latin typeface="Helvetica Neue"/>
                <a:ea typeface="Helvetica Neue"/>
                <a:cs typeface="Helvetica Neue"/>
                <a:sym typeface="Helvetica Neue"/>
              </a:rPr>
              <a:t>Mar 25 </a:t>
            </a:r>
          </a:p>
        </p:txBody>
      </p:sp>
      <p:sp>
        <p:nvSpPr>
          <p:cNvPr id="96" name="Rectangle 95">
            <a:extLst>
              <a:ext uri="{FF2B5EF4-FFF2-40B4-BE49-F238E27FC236}">
                <a16:creationId xmlns:a16="http://schemas.microsoft.com/office/drawing/2014/main" id="{12344501-B869-7C38-B096-60571062BDF7}"/>
              </a:ext>
            </a:extLst>
          </p:cNvPr>
          <p:cNvSpPr/>
          <p:nvPr/>
        </p:nvSpPr>
        <p:spPr>
          <a:xfrm>
            <a:off x="1357097" y="726174"/>
            <a:ext cx="1970107" cy="148590"/>
          </a:xfrm>
          <a:prstGeom prst="rect">
            <a:avLst/>
          </a:prstGeom>
          <a:solidFill>
            <a:srgbClr val="E13717"/>
          </a:solidFill>
          <a:ln w="12700" cap="flat">
            <a:noFill/>
            <a:miter lim="400000"/>
          </a:ln>
          <a:effectLst/>
          <a:sp3d/>
        </p:spPr>
        <p:txBody>
          <a:bodyPr rot="0" spcFirstLastPara="1" vertOverflow="overflow" horzOverflow="overflow" vert="horz" wrap="square" lIns="0" tIns="0" rIns="0" bIns="0" numCol="1" spcCol="38100" rtlCol="0" anchor="ctr">
            <a:noAutofit/>
          </a:bodyPr>
          <a:lstStyle/>
          <a:p>
            <a:pPr marL="0" marR="0" lvl="0" indent="0" defTabSz="8255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First 12 Weeks</a:t>
            </a:r>
          </a:p>
        </p:txBody>
      </p:sp>
    </p:spTree>
    <p:extLst>
      <p:ext uri="{BB962C8B-B14F-4D97-AF65-F5344CB8AC3E}">
        <p14:creationId xmlns:p14="http://schemas.microsoft.com/office/powerpoint/2010/main" val="876012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AE3924-8EAD-A35E-FC0E-B7EB40842D4C}"/>
              </a:ext>
            </a:extLst>
          </p:cNvPr>
          <p:cNvSpPr>
            <a:spLocks noGrp="1"/>
          </p:cNvSpPr>
          <p:nvPr>
            <p:ph type="body" sz="quarter" idx="10"/>
          </p:nvPr>
        </p:nvSpPr>
        <p:spPr>
          <a:xfrm>
            <a:off x="1896196" y="0"/>
            <a:ext cx="7247805" cy="467060"/>
          </a:xfrm>
        </p:spPr>
        <p:txBody>
          <a:bodyPr/>
          <a:lstStyle/>
          <a:p>
            <a:r>
              <a:rPr lang="en-GB" sz="1400">
                <a:solidFill>
                  <a:schemeClr val="tx1"/>
                </a:solidFill>
                <a:latin typeface="Gill Sans MT" panose="020B0502020104020203" pitchFamily="34" charset="0"/>
              </a:rPr>
              <a:t>Supporting colleagues at all levels to play their role in delivering the future vision for digital, and to advocate for the agenda as a critical SBUHB priority </a:t>
            </a:r>
          </a:p>
          <a:p>
            <a:endParaRPr lang="en-GB"/>
          </a:p>
        </p:txBody>
      </p:sp>
      <p:sp>
        <p:nvSpPr>
          <p:cNvPr id="4" name="Pentagon 6">
            <a:extLst>
              <a:ext uri="{FF2B5EF4-FFF2-40B4-BE49-F238E27FC236}">
                <a16:creationId xmlns:a16="http://schemas.microsoft.com/office/drawing/2014/main" id="{4257D528-A801-F5A2-09BE-3ADDDF4EB3C2}"/>
              </a:ext>
            </a:extLst>
          </p:cNvPr>
          <p:cNvSpPr/>
          <p:nvPr/>
        </p:nvSpPr>
        <p:spPr bwMode="auto">
          <a:xfrm>
            <a:off x="-15420" y="-7974"/>
            <a:ext cx="1911616" cy="475034"/>
          </a:xfrm>
          <a:prstGeom prst="homePlate">
            <a:avLst>
              <a:gd name="adj" fmla="val 42886"/>
            </a:avLst>
          </a:prstGeom>
          <a:solidFill>
            <a:srgbClr val="2AA053"/>
          </a:solidFill>
          <a:ln w="19050" cap="flat" cmpd="sng" algn="ctr">
            <a:noFill/>
            <a:prstDash val="solid"/>
            <a:round/>
            <a:headEnd type="none" w="med" len="med"/>
            <a:tailEnd type="none" w="med" len="med"/>
          </a:ln>
          <a:effectLst/>
        </p:spPr>
        <p:txBody>
          <a:bodyPr vert="horz" wrap="none" lIns="324000" tIns="32231" rIns="61981" bIns="32231" numCol="1" rtlCol="0" anchor="t" anchorCtr="0" compatLnSpc="1">
            <a:prstTxWarp prst="textNoShape">
              <a:avLst/>
            </a:prstTxWarp>
          </a:bodyPr>
          <a:lstStyle/>
          <a:p>
            <a:pPr marL="0" marR="0" lvl="0" indent="0" algn="l" defTabSz="685713" eaLnBrk="1" fontAlgn="auto" latinLnBrk="0" hangingPunct="1">
              <a:lnSpc>
                <a:spcPct val="100000"/>
              </a:lnSpc>
              <a:spcBef>
                <a:spcPts val="0"/>
              </a:spcBef>
              <a:spcAft>
                <a:spcPts val="0"/>
              </a:spcAft>
              <a:buClr>
                <a:srgbClr val="293947"/>
              </a:buClr>
              <a:buSzTx/>
              <a:buFontTx/>
              <a:buNone/>
              <a:tabLst/>
              <a:defRPr/>
            </a:pPr>
            <a:r>
              <a:rPr kumimoji="0" lang="en-US" sz="1400" i="0" u="none" strike="noStrike" kern="0" cap="none" spc="0" normalizeH="0" baseline="0" noProof="0">
                <a:ln>
                  <a:noFill/>
                </a:ln>
                <a:solidFill>
                  <a:srgbClr val="FFFFFF"/>
                </a:solidFill>
                <a:effectLst/>
                <a:uLnTx/>
                <a:uFillTx/>
              </a:rPr>
              <a:t>Aligning</a:t>
            </a:r>
          </a:p>
        </p:txBody>
      </p:sp>
      <p:sp>
        <p:nvSpPr>
          <p:cNvPr id="5" name="Rectangle 4">
            <a:extLst>
              <a:ext uri="{FF2B5EF4-FFF2-40B4-BE49-F238E27FC236}">
                <a16:creationId xmlns:a16="http://schemas.microsoft.com/office/drawing/2014/main" id="{5CEC893E-3FF8-CDA1-36CB-7072C0713112}"/>
              </a:ext>
            </a:extLst>
          </p:cNvPr>
          <p:cNvSpPr/>
          <p:nvPr/>
        </p:nvSpPr>
        <p:spPr bwMode="auto">
          <a:xfrm>
            <a:off x="-60498" y="24384"/>
            <a:ext cx="378000" cy="378000"/>
          </a:xfrm>
          <a:prstGeom prst="rect">
            <a:avLst/>
          </a:prstGeom>
          <a:noFill/>
          <a:ln w="19050" cap="flat" cmpd="sng" algn="ctr">
            <a:noFill/>
            <a:prstDash val="solid"/>
            <a:round/>
            <a:headEnd type="none" w="med" len="med"/>
            <a:tailEnd type="none" w="med" len="med"/>
          </a:ln>
          <a:effectLst/>
        </p:spPr>
        <p:txBody>
          <a:bodyPr vert="horz" wrap="none" lIns="67491" tIns="35096" rIns="67491" bIns="35096" numCol="1" rtlCol="0" anchor="ctr" anchorCtr="0" compatLnSpc="1">
            <a:prstTxWarp prst="textNoShape">
              <a:avLst/>
            </a:prstTxWarp>
          </a:bodyPr>
          <a:lstStyle/>
          <a:p>
            <a:pPr marL="0" marR="0" lvl="0" indent="0" defTabSz="685713" eaLnBrk="1" fontAlgn="auto" latinLnBrk="0" hangingPunct="1">
              <a:lnSpc>
                <a:spcPct val="100000"/>
              </a:lnSpc>
              <a:spcBef>
                <a:spcPts val="0"/>
              </a:spcBef>
              <a:spcAft>
                <a:spcPts val="0"/>
              </a:spcAft>
              <a:buClr>
                <a:srgbClr val="293947"/>
              </a:buClr>
              <a:buSzTx/>
              <a:buFontTx/>
              <a:buNone/>
              <a:tabLst/>
              <a:defRPr/>
            </a:pPr>
            <a:r>
              <a:rPr kumimoji="0" lang="en-US" sz="3300" i="0" u="none" strike="noStrike" kern="0" cap="none" spc="0" normalizeH="0" baseline="0" noProof="0">
                <a:ln>
                  <a:noFill/>
                </a:ln>
                <a:solidFill>
                  <a:srgbClr val="FFFFFF"/>
                </a:solidFill>
                <a:effectLst/>
                <a:uLnTx/>
                <a:uFillTx/>
              </a:rPr>
              <a:t>1</a:t>
            </a:r>
          </a:p>
        </p:txBody>
      </p:sp>
      <p:sp>
        <p:nvSpPr>
          <p:cNvPr id="6" name="TextBox 5">
            <a:extLst>
              <a:ext uri="{FF2B5EF4-FFF2-40B4-BE49-F238E27FC236}">
                <a16:creationId xmlns:a16="http://schemas.microsoft.com/office/drawing/2014/main" id="{0DC6082F-EFB5-3E48-DF50-AEC4B7334531}"/>
              </a:ext>
            </a:extLst>
          </p:cNvPr>
          <p:cNvSpPr txBox="1"/>
          <p:nvPr/>
        </p:nvSpPr>
        <p:spPr>
          <a:xfrm>
            <a:off x="317370" y="244194"/>
            <a:ext cx="1384043" cy="250996"/>
          </a:xfrm>
          <a:prstGeom prst="rect">
            <a:avLst/>
          </a:prstGeom>
          <a:noFill/>
        </p:spPr>
        <p:txBody>
          <a:bodyPr wrap="square" lIns="0" tIns="0" rIns="0" bIns="0" rtlCol="0">
            <a:noAutofit/>
          </a:bodyPr>
          <a:lstStyle/>
          <a:p>
            <a:pPr marL="0" marR="0" lvl="0" indent="0" algn="l" defTabSz="914400" eaLnBrk="1" fontAlgn="auto" latinLnBrk="0" hangingPunct="1">
              <a:lnSpc>
                <a:spcPct val="100000"/>
              </a:lnSpc>
              <a:spcBef>
                <a:spcPts val="0"/>
              </a:spcBef>
              <a:spcAft>
                <a:spcPts val="0"/>
              </a:spcAft>
              <a:buClr>
                <a:srgbClr val="293947"/>
              </a:buClr>
              <a:buSzTx/>
              <a:buFontTx/>
              <a:buNone/>
              <a:tabLst/>
              <a:defRPr/>
            </a:pPr>
            <a:r>
              <a:rPr kumimoji="0" lang="en-US" sz="800" b="0" i="0" u="none" strike="noStrike" kern="0" cap="none" spc="0" normalizeH="0" baseline="0" noProof="0">
                <a:ln>
                  <a:noFill/>
                </a:ln>
                <a:solidFill>
                  <a:srgbClr val="FFFFFF"/>
                </a:solidFill>
                <a:effectLst/>
                <a:uLnTx/>
                <a:uFillTx/>
              </a:rPr>
              <a:t>Commitment at all levels</a:t>
            </a:r>
          </a:p>
        </p:txBody>
      </p:sp>
      <p:sp>
        <p:nvSpPr>
          <p:cNvPr id="9" name="Rectangle 8">
            <a:extLst>
              <a:ext uri="{FF2B5EF4-FFF2-40B4-BE49-F238E27FC236}">
                <a16:creationId xmlns:a16="http://schemas.microsoft.com/office/drawing/2014/main" id="{A6DABC65-922C-2A64-6647-6227C1C47D24}"/>
              </a:ext>
            </a:extLst>
          </p:cNvPr>
          <p:cNvSpPr/>
          <p:nvPr/>
        </p:nvSpPr>
        <p:spPr>
          <a:xfrm>
            <a:off x="49516" y="460090"/>
            <a:ext cx="8951670" cy="4451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chemeClr val="tx1"/>
                </a:solidFill>
                <a:effectLst/>
                <a:uFillTx/>
                <a:ea typeface="+mn-ea"/>
                <a:cs typeface="+mn-cs"/>
                <a:sym typeface="Helvetica Neue Medium"/>
              </a:rPr>
              <a:t>It is crucial to empower our colleagues across SBUHB to actively contribute to realising the Digital Strategy future vision as achieving benefits and improved outcomes relies on embedding the strategy throughout the organisation. </a:t>
            </a:r>
            <a:r>
              <a:rPr lang="en-GB" sz="800" b="0">
                <a:solidFill>
                  <a:schemeClr val="tx1"/>
                </a:solidFill>
                <a:ea typeface="+mn-ea"/>
                <a:cs typeface="+mn-cs"/>
                <a:sym typeface="Helvetica Neue Medium"/>
              </a:rPr>
              <a:t>By securing buy-in now from all levels and departments</a:t>
            </a:r>
            <a:r>
              <a:rPr kumimoji="0" lang="en-GB" sz="800" b="0" i="0" u="none" strike="noStrike" cap="none" spc="0" normalizeH="0" baseline="0">
                <a:ln>
                  <a:noFill/>
                </a:ln>
                <a:solidFill>
                  <a:schemeClr val="tx1"/>
                </a:solidFill>
                <a:effectLst/>
                <a:uFillTx/>
                <a:ea typeface="+mn-ea"/>
                <a:cs typeface="+mn-cs"/>
                <a:sym typeface="Helvetica Neue Medium"/>
              </a:rPr>
              <a:t>, we can prepare our colleagues to more readily embrace the digital initiatives in the future. Unless we act promptly, we risk losing the momentum and commitment we have cultivated throughout the Digital Strategy process.</a:t>
            </a:r>
          </a:p>
        </p:txBody>
      </p:sp>
      <p:graphicFrame>
        <p:nvGraphicFramePr>
          <p:cNvPr id="10" name="Table 9">
            <a:extLst>
              <a:ext uri="{FF2B5EF4-FFF2-40B4-BE49-F238E27FC236}">
                <a16:creationId xmlns:a16="http://schemas.microsoft.com/office/drawing/2014/main" id="{7A66C0F8-AB93-5A7D-0808-CA379BE42E81}"/>
              </a:ext>
            </a:extLst>
          </p:cNvPr>
          <p:cNvGraphicFramePr>
            <a:graphicFrameLocks noGrp="1"/>
          </p:cNvGraphicFramePr>
          <p:nvPr>
            <p:extLst>
              <p:ext uri="{D42A27DB-BD31-4B8C-83A1-F6EECF244321}">
                <p14:modId xmlns:p14="http://schemas.microsoft.com/office/powerpoint/2010/main" val="4262698399"/>
              </p:ext>
            </p:extLst>
          </p:nvPr>
        </p:nvGraphicFramePr>
        <p:xfrm>
          <a:off x="49516" y="905273"/>
          <a:ext cx="8296842" cy="4230700"/>
        </p:xfrm>
        <a:graphic>
          <a:graphicData uri="http://schemas.openxmlformats.org/drawingml/2006/table">
            <a:tbl>
              <a:tblPr firstRow="1" bandRow="1"/>
              <a:tblGrid>
                <a:gridCol w="839063">
                  <a:extLst>
                    <a:ext uri="{9D8B030D-6E8A-4147-A177-3AD203B41FA5}">
                      <a16:colId xmlns:a16="http://schemas.microsoft.com/office/drawing/2014/main" val="947549216"/>
                    </a:ext>
                  </a:extLst>
                </a:gridCol>
                <a:gridCol w="4802082">
                  <a:extLst>
                    <a:ext uri="{9D8B030D-6E8A-4147-A177-3AD203B41FA5}">
                      <a16:colId xmlns:a16="http://schemas.microsoft.com/office/drawing/2014/main" val="1896197004"/>
                    </a:ext>
                  </a:extLst>
                </a:gridCol>
                <a:gridCol w="2655697">
                  <a:extLst>
                    <a:ext uri="{9D8B030D-6E8A-4147-A177-3AD203B41FA5}">
                      <a16:colId xmlns:a16="http://schemas.microsoft.com/office/drawing/2014/main" val="2416060263"/>
                    </a:ext>
                  </a:extLst>
                </a:gridCol>
              </a:tblGrid>
              <a:tr h="219332">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dirty="0"/>
                        <a:t>Activity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AA053"/>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Description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AA053"/>
                    </a:solidFill>
                  </a:tcPr>
                </a:tc>
                <a:tc>
                  <a:txBody>
                    <a:bodyPr/>
                    <a:lstStyle>
                      <a:lvl1pPr marL="0" algn="l" defTabSz="415869" rtl="0" eaLnBrk="1" latinLnBrk="0" hangingPunct="1">
                        <a:defRPr sz="819" b="1" kern="1200">
                          <a:solidFill>
                            <a:schemeClr val="lt1"/>
                          </a:solidFill>
                          <a:latin typeface="Helvetica Neue Medium"/>
                          <a:ea typeface="Helvetica Neue Medium"/>
                          <a:cs typeface="Helvetica Neue Medium"/>
                        </a:defRPr>
                      </a:lvl1pPr>
                      <a:lvl2pPr marL="207935" algn="l" defTabSz="415869" rtl="0" eaLnBrk="1" latinLnBrk="0" hangingPunct="1">
                        <a:defRPr sz="819" b="1" kern="1200">
                          <a:solidFill>
                            <a:schemeClr val="lt1"/>
                          </a:solidFill>
                          <a:latin typeface="Helvetica Neue Medium"/>
                          <a:ea typeface="Helvetica Neue Medium"/>
                          <a:cs typeface="Helvetica Neue Medium"/>
                        </a:defRPr>
                      </a:lvl2pPr>
                      <a:lvl3pPr marL="415869" algn="l" defTabSz="415869" rtl="0" eaLnBrk="1" latinLnBrk="0" hangingPunct="1">
                        <a:defRPr sz="819" b="1" kern="1200">
                          <a:solidFill>
                            <a:schemeClr val="lt1"/>
                          </a:solidFill>
                          <a:latin typeface="Helvetica Neue Medium"/>
                          <a:ea typeface="Helvetica Neue Medium"/>
                          <a:cs typeface="Helvetica Neue Medium"/>
                        </a:defRPr>
                      </a:lvl3pPr>
                      <a:lvl4pPr marL="623804" algn="l" defTabSz="415869" rtl="0" eaLnBrk="1" latinLnBrk="0" hangingPunct="1">
                        <a:defRPr sz="819" b="1" kern="1200">
                          <a:solidFill>
                            <a:schemeClr val="lt1"/>
                          </a:solidFill>
                          <a:latin typeface="Helvetica Neue Medium"/>
                          <a:ea typeface="Helvetica Neue Medium"/>
                          <a:cs typeface="Helvetica Neue Medium"/>
                        </a:defRPr>
                      </a:lvl4pPr>
                      <a:lvl5pPr marL="831738" algn="l" defTabSz="415869" rtl="0" eaLnBrk="1" latinLnBrk="0" hangingPunct="1">
                        <a:defRPr sz="819" b="1" kern="1200">
                          <a:solidFill>
                            <a:schemeClr val="lt1"/>
                          </a:solidFill>
                          <a:latin typeface="Helvetica Neue Medium"/>
                          <a:ea typeface="Helvetica Neue Medium"/>
                          <a:cs typeface="Helvetica Neue Medium"/>
                        </a:defRPr>
                      </a:lvl5pPr>
                      <a:lvl6pPr marL="1039673" algn="l" defTabSz="415869" rtl="0" eaLnBrk="1" latinLnBrk="0" hangingPunct="1">
                        <a:defRPr sz="819" b="1" kern="1200">
                          <a:solidFill>
                            <a:schemeClr val="lt1"/>
                          </a:solidFill>
                          <a:latin typeface="Helvetica Neue Medium"/>
                          <a:ea typeface="Helvetica Neue Medium"/>
                          <a:cs typeface="Helvetica Neue Medium"/>
                        </a:defRPr>
                      </a:lvl6pPr>
                      <a:lvl7pPr marL="1247607" algn="l" defTabSz="415869" rtl="0" eaLnBrk="1" latinLnBrk="0" hangingPunct="1">
                        <a:defRPr sz="819" b="1" kern="1200">
                          <a:solidFill>
                            <a:schemeClr val="lt1"/>
                          </a:solidFill>
                          <a:latin typeface="Helvetica Neue Medium"/>
                          <a:ea typeface="Helvetica Neue Medium"/>
                          <a:cs typeface="Helvetica Neue Medium"/>
                        </a:defRPr>
                      </a:lvl7pPr>
                      <a:lvl8pPr marL="1455542" algn="l" defTabSz="415869" rtl="0" eaLnBrk="1" latinLnBrk="0" hangingPunct="1">
                        <a:defRPr sz="819" b="1" kern="1200">
                          <a:solidFill>
                            <a:schemeClr val="lt1"/>
                          </a:solidFill>
                          <a:latin typeface="Helvetica Neue Medium"/>
                          <a:ea typeface="Helvetica Neue Medium"/>
                          <a:cs typeface="Helvetica Neue Medium"/>
                        </a:defRPr>
                      </a:lvl8pPr>
                      <a:lvl9pPr marL="1663476" algn="l" defTabSz="415869" rtl="0" eaLnBrk="1" latinLnBrk="0" hangingPunct="1">
                        <a:defRPr sz="819" b="1" kern="1200">
                          <a:solidFill>
                            <a:schemeClr val="lt1"/>
                          </a:solidFill>
                          <a:latin typeface="Helvetica Neue Medium"/>
                          <a:ea typeface="Helvetica Neue Medium"/>
                          <a:cs typeface="Helvetica Neue Medium"/>
                        </a:defRPr>
                      </a:lvl9pPr>
                    </a:lstStyle>
                    <a:p>
                      <a:pPr algn="ctr"/>
                      <a:r>
                        <a:rPr lang="en-GB" sz="800"/>
                        <a:t>Process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AA053"/>
                    </a:solidFill>
                  </a:tcPr>
                </a:tc>
                <a:extLst>
                  <a:ext uri="{0D108BD9-81ED-4DB2-BD59-A6C34878D82A}">
                    <a16:rowId xmlns:a16="http://schemas.microsoft.com/office/drawing/2014/main" val="2530737807"/>
                  </a:ext>
                </a:extLst>
              </a:tr>
              <a:tr h="377288">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Strategy Sign-off </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Taking the SBUHB Digital strategy to 2035 through the internal governance processes and securing formal sign-off from the SBUHB Executive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Board level sign-off through formal processes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extLst>
                  <a:ext uri="{0D108BD9-81ED-4DB2-BD59-A6C34878D82A}">
                    <a16:rowId xmlns:a16="http://schemas.microsoft.com/office/drawing/2014/main" val="267807547"/>
                  </a:ext>
                </a:extLst>
              </a:tr>
              <a:tr h="1044000">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Socialising Strategy with Executives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Supporting each of the executives to understand the impact of the digital strategy to their portfolio and what will be required from them to support the strategy to succeed </a:t>
                      </a:r>
                    </a:p>
                    <a:p>
                      <a:pPr marL="171450" indent="-171450" algn="l">
                        <a:buFont typeface="Arial" panose="020B0604020202020204" pitchFamily="34" charset="0"/>
                        <a:buChar char="•"/>
                      </a:pPr>
                      <a:r>
                        <a:rPr lang="en-GB" sz="800"/>
                        <a:t>This includes helping executives understand that in order to focus our capacity and resource on delivering the future digital vision, some projects will need to stop, and some digital asks won’t be able to be fulfilled </a:t>
                      </a:r>
                    </a:p>
                    <a:p>
                      <a:pPr marL="171450" indent="-171450" algn="l">
                        <a:buFont typeface="Arial" panose="020B0604020202020204" pitchFamily="34" charset="0"/>
                        <a:buChar char="•"/>
                      </a:pPr>
                      <a:r>
                        <a:rPr lang="en-GB" sz="800"/>
                        <a:t>It will require them to act as Senior Responsible Officers for individual programmes of work  whilst also releasing their resources to contribute to specific projects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rowSpan="2">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Director of Digital to hold 1:1s with Executives</a:t>
                      </a:r>
                    </a:p>
                    <a:p>
                      <a:pPr marL="171450" indent="-171450" algn="l">
                        <a:buFont typeface="Arial" panose="020B0604020202020204" pitchFamily="34" charset="0"/>
                        <a:buChar char="•"/>
                      </a:pPr>
                      <a:r>
                        <a:rPr lang="en-GB" sz="800"/>
                        <a:t>Group discussions and presentations focussed on the digital strategy</a:t>
                      </a:r>
                    </a:p>
                    <a:p>
                      <a:pPr marL="171450" indent="-171450" algn="l">
                        <a:buFont typeface="Arial" panose="020B0604020202020204" pitchFamily="34" charset="0"/>
                        <a:buChar char="•"/>
                      </a:pPr>
                      <a:r>
                        <a:rPr lang="en-GB" sz="800"/>
                        <a:t>Articulated benefits for each executive portfolio area and SDG </a:t>
                      </a:r>
                    </a:p>
                    <a:p>
                      <a:pPr marL="171450" indent="-171450" algn="l">
                        <a:buFont typeface="Arial" panose="020B0604020202020204" pitchFamily="34" charset="0"/>
                        <a:buChar char="•"/>
                      </a:pPr>
                      <a:r>
                        <a:rPr lang="en-GB" sz="800"/>
                        <a:t>Support for executives and leaders to engage with their teams directly on the strategy </a:t>
                      </a:r>
                    </a:p>
                    <a:p>
                      <a:pPr marL="171450" lvl="0" indent="-171450" algn="l">
                        <a:buFont typeface="Arial" panose="020B0604020202020204" pitchFamily="34" charset="0"/>
                        <a:buChar char="•"/>
                      </a:pPr>
                      <a:r>
                        <a:rPr lang="en-GB" sz="800"/>
                        <a:t>Identification of key influencers and change champions to support the work</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970888144"/>
                  </a:ext>
                </a:extLst>
              </a:tr>
              <a:tr h="648000">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Socialising Strategy across SBUHB Teams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Working with individual teams as well as through group forums to share the strategy and discuss the implications for the different areas including their role in delivering the transformational benefits, key outcomes and consequences for current digital projects which might need to stop  </a:t>
                      </a:r>
                      <a:endParaRPr lang="en-GB" sz="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vMerge="1">
                  <a:txBody>
                    <a:bodyPr/>
                    <a:lstStyle/>
                    <a:p>
                      <a:endParaRPr lang="en-GB" sz="800"/>
                    </a:p>
                  </a:txBody>
                  <a:tcPr>
                    <a:solidFill>
                      <a:schemeClr val="accent5">
                        <a:lumMod val="20000"/>
                        <a:lumOff val="80000"/>
                      </a:schemeClr>
                    </a:solidFill>
                  </a:tcPr>
                </a:tc>
                <a:extLst>
                  <a:ext uri="{0D108BD9-81ED-4DB2-BD59-A6C34878D82A}">
                    <a16:rowId xmlns:a16="http://schemas.microsoft.com/office/drawing/2014/main" val="3448634915"/>
                  </a:ext>
                </a:extLst>
              </a:tr>
              <a:tr h="540000">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0" marR="0" lvl="0" indent="0" algn="ctr" eaLnBrk="1" fontAlgn="auto" latinLnBrk="0" hangingPunct="1">
                        <a:lnSpc>
                          <a:spcPct val="100000"/>
                        </a:lnSpc>
                        <a:spcBef>
                          <a:spcPts val="0"/>
                        </a:spcBef>
                        <a:spcAft>
                          <a:spcPts val="0"/>
                        </a:spcAft>
                        <a:buClrTx/>
                        <a:buSzTx/>
                        <a:buFontTx/>
                        <a:buNone/>
                      </a:pPr>
                      <a:r>
                        <a:rPr lang="en-GB" sz="800" b="1"/>
                        <a:t>Financial Planning and Discussion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Securing agreement in principle for increasing the levels of financial investment in digital to deliver the future vision subject to further modelling and benefits analysis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Preparation of materials </a:t>
                      </a:r>
                    </a:p>
                    <a:p>
                      <a:pPr marL="171450" indent="-171450" algn="l">
                        <a:buFont typeface="Arial" panose="020B0604020202020204" pitchFamily="34" charset="0"/>
                        <a:buChar char="•"/>
                      </a:pPr>
                      <a:r>
                        <a:rPr lang="en-GB" sz="800"/>
                        <a:t>Discussions with finance and agreement in principle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764158956"/>
                  </a:ext>
                </a:extLst>
              </a:tr>
              <a:tr h="648000">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Benefits Framework and Analysis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panose="020B0604020202020204" pitchFamily="34" charset="0"/>
                        <a:buChar char="•"/>
                      </a:pPr>
                      <a:r>
                        <a:rPr lang="en-GB" sz="800"/>
                        <a:t>Support the development of an Organisational wide Benefits Framework</a:t>
                      </a:r>
                    </a:p>
                    <a:p>
                      <a:pPr marL="171450" indent="-171450" algn="l">
                        <a:buFont typeface="Arial" panose="020B0604020202020204" pitchFamily="34" charset="0"/>
                        <a:buChar char="•"/>
                      </a:pPr>
                      <a:r>
                        <a:rPr lang="en-GB" sz="800"/>
                        <a:t>Conducting detailed analysis to understand the alignment of the Strategy to the Benefits Framework, including improved outcomes, efficiencies and cash releasing opportunities</a:t>
                      </a:r>
                    </a:p>
                    <a:p>
                      <a:pPr marL="171450" indent="-171450" algn="l">
                        <a:buFont typeface="Arial" panose="020B0604020202020204" pitchFamily="34" charset="0"/>
                        <a:buChar char="•"/>
                      </a:pPr>
                      <a:r>
                        <a:rPr lang="en-GB" sz="800"/>
                        <a:t>As part of this, considering that by standing down some programmes or projects there might be some negative consequences on services in the short to medium term</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t>Benefits identification </a:t>
                      </a:r>
                    </a:p>
                    <a:p>
                      <a:pPr marL="171450" lvl="0" indent="-171450" algn="l">
                        <a:buFont typeface="Arial"/>
                        <a:buChar char="•"/>
                      </a:pPr>
                      <a:r>
                        <a:rPr lang="en-GB" sz="800"/>
                        <a:t>Benefits modelling </a:t>
                      </a:r>
                    </a:p>
                    <a:p>
                      <a:pPr marL="171450" lvl="0" indent="-171450" algn="l">
                        <a:buFont typeface="Arial"/>
                        <a:buChar char="•"/>
                      </a:pPr>
                      <a:r>
                        <a:rPr lang="en-GB" sz="800"/>
                        <a:t>Benefits impact assessment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AA053">
                        <a:lumMod val="20000"/>
                        <a:lumOff val="80000"/>
                      </a:srgbClr>
                    </a:solidFill>
                  </a:tcPr>
                </a:tc>
                <a:extLst>
                  <a:ext uri="{0D108BD9-81ED-4DB2-BD59-A6C34878D82A}">
                    <a16:rowId xmlns:a16="http://schemas.microsoft.com/office/drawing/2014/main" val="2813318222"/>
                  </a:ext>
                </a:extLst>
              </a:tr>
              <a:tr h="648000">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algn="ctr"/>
                      <a:r>
                        <a:rPr lang="en-GB" sz="800" b="1"/>
                        <a:t>Financial Modelling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a:t>Building the benefits assumptions into the broader financial model and investment planning, and iterate the financial modelling as clarity is gained around certain solutions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tc>
                  <a:txBody>
                    <a:bodyPr/>
                    <a:lstStyle>
                      <a:lvl1pPr marL="0" algn="l" defTabSz="415869" rtl="0" eaLnBrk="1" latinLnBrk="0" hangingPunct="1">
                        <a:defRPr sz="819" kern="1200">
                          <a:solidFill>
                            <a:schemeClr val="dk1"/>
                          </a:solidFill>
                          <a:latin typeface="Helvetica Neue Medium"/>
                          <a:ea typeface="Helvetica Neue Medium"/>
                          <a:cs typeface="Helvetica Neue Medium"/>
                        </a:defRPr>
                      </a:lvl1pPr>
                      <a:lvl2pPr marL="207935" algn="l" defTabSz="415869" rtl="0" eaLnBrk="1" latinLnBrk="0" hangingPunct="1">
                        <a:defRPr sz="819" kern="1200">
                          <a:solidFill>
                            <a:schemeClr val="dk1"/>
                          </a:solidFill>
                          <a:latin typeface="Helvetica Neue Medium"/>
                          <a:ea typeface="Helvetica Neue Medium"/>
                          <a:cs typeface="Helvetica Neue Medium"/>
                        </a:defRPr>
                      </a:lvl2pPr>
                      <a:lvl3pPr marL="415869" algn="l" defTabSz="415869" rtl="0" eaLnBrk="1" latinLnBrk="0" hangingPunct="1">
                        <a:defRPr sz="819" kern="1200">
                          <a:solidFill>
                            <a:schemeClr val="dk1"/>
                          </a:solidFill>
                          <a:latin typeface="Helvetica Neue Medium"/>
                          <a:ea typeface="Helvetica Neue Medium"/>
                          <a:cs typeface="Helvetica Neue Medium"/>
                        </a:defRPr>
                      </a:lvl3pPr>
                      <a:lvl4pPr marL="623804" algn="l" defTabSz="415869" rtl="0" eaLnBrk="1" latinLnBrk="0" hangingPunct="1">
                        <a:defRPr sz="819" kern="1200">
                          <a:solidFill>
                            <a:schemeClr val="dk1"/>
                          </a:solidFill>
                          <a:latin typeface="Helvetica Neue Medium"/>
                          <a:ea typeface="Helvetica Neue Medium"/>
                          <a:cs typeface="Helvetica Neue Medium"/>
                        </a:defRPr>
                      </a:lvl4pPr>
                      <a:lvl5pPr marL="831738" algn="l" defTabSz="415869" rtl="0" eaLnBrk="1" latinLnBrk="0" hangingPunct="1">
                        <a:defRPr sz="819" kern="1200">
                          <a:solidFill>
                            <a:schemeClr val="dk1"/>
                          </a:solidFill>
                          <a:latin typeface="Helvetica Neue Medium"/>
                          <a:ea typeface="Helvetica Neue Medium"/>
                          <a:cs typeface="Helvetica Neue Medium"/>
                        </a:defRPr>
                      </a:lvl5pPr>
                      <a:lvl6pPr marL="1039673" algn="l" defTabSz="415869" rtl="0" eaLnBrk="1" latinLnBrk="0" hangingPunct="1">
                        <a:defRPr sz="819" kern="1200">
                          <a:solidFill>
                            <a:schemeClr val="dk1"/>
                          </a:solidFill>
                          <a:latin typeface="Helvetica Neue Medium"/>
                          <a:ea typeface="Helvetica Neue Medium"/>
                          <a:cs typeface="Helvetica Neue Medium"/>
                        </a:defRPr>
                      </a:lvl6pPr>
                      <a:lvl7pPr marL="1247607" algn="l" defTabSz="415869" rtl="0" eaLnBrk="1" latinLnBrk="0" hangingPunct="1">
                        <a:defRPr sz="819" kern="1200">
                          <a:solidFill>
                            <a:schemeClr val="dk1"/>
                          </a:solidFill>
                          <a:latin typeface="Helvetica Neue Medium"/>
                          <a:ea typeface="Helvetica Neue Medium"/>
                          <a:cs typeface="Helvetica Neue Medium"/>
                        </a:defRPr>
                      </a:lvl7pPr>
                      <a:lvl8pPr marL="1455542" algn="l" defTabSz="415869" rtl="0" eaLnBrk="1" latinLnBrk="0" hangingPunct="1">
                        <a:defRPr sz="819" kern="1200">
                          <a:solidFill>
                            <a:schemeClr val="dk1"/>
                          </a:solidFill>
                          <a:latin typeface="Helvetica Neue Medium"/>
                          <a:ea typeface="Helvetica Neue Medium"/>
                          <a:cs typeface="Helvetica Neue Medium"/>
                        </a:defRPr>
                      </a:lvl8pPr>
                      <a:lvl9pPr marL="1663476" algn="l" defTabSz="415869" rtl="0" eaLnBrk="1" latinLnBrk="0" hangingPunct="1">
                        <a:defRPr sz="819" kern="1200">
                          <a:solidFill>
                            <a:schemeClr val="dk1"/>
                          </a:solidFill>
                          <a:latin typeface="Helvetica Neue Medium"/>
                          <a:ea typeface="Helvetica Neue Medium"/>
                          <a:cs typeface="Helvetica Neue Medium"/>
                        </a:defRPr>
                      </a:lvl9pPr>
                    </a:lstStyle>
                    <a:p>
                      <a:pPr marL="171450" indent="-171450" algn="l">
                        <a:buFont typeface="Arial"/>
                        <a:buChar char="•"/>
                      </a:pPr>
                      <a:r>
                        <a:rPr lang="en-GB" sz="800" dirty="0"/>
                        <a:t>Financial modelling conducted for both the 3-year and 2035 horizons with benefits analysis built in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95CAA">
                        <a:tint val="20000"/>
                      </a:srgbClr>
                    </a:solidFill>
                  </a:tcPr>
                </a:tc>
                <a:extLst>
                  <a:ext uri="{0D108BD9-81ED-4DB2-BD59-A6C34878D82A}">
                    <a16:rowId xmlns:a16="http://schemas.microsoft.com/office/drawing/2014/main" val="2430967615"/>
                  </a:ext>
                </a:extLst>
              </a:tr>
            </a:tbl>
          </a:graphicData>
        </a:graphic>
      </p:graphicFrame>
    </p:spTree>
    <p:extLst>
      <p:ext uri="{BB962C8B-B14F-4D97-AF65-F5344CB8AC3E}">
        <p14:creationId xmlns:p14="http://schemas.microsoft.com/office/powerpoint/2010/main" val="2894267458"/>
      </p:ext>
    </p:extLst>
  </p:cSld>
  <p:clrMapOvr>
    <a:masterClrMapping/>
  </p:clrMapOvr>
</p:sld>
</file>

<file path=ppt/theme/theme1.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ne Bay Way PowerPoint Slide Digital.pptx" id="{3AE3BC1E-6F40-4677-B480-C67D9CD2793E}" vid="{67BEA4BD-BADA-4D0D-9E75-F8032AAD5D6F}"/>
    </a:ext>
  </a:extLst>
</a:theme>
</file>

<file path=ppt/theme/theme3.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ne Bay Way PowerPoint Slide Digital.pptx" id="{3AE3BC1E-6F40-4677-B480-C67D9CD2793E}" vid="{0B234BFA-90FC-485A-BD8E-F79D2B64258B}"/>
    </a:ext>
  </a:extLst>
</a:theme>
</file>

<file path=ppt/theme/theme4.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e Bay Way PowerPoint Slide Digital.pptx" id="{3AE3BC1E-6F40-4677-B480-C67D9CD2793E}" vid="{20DD3157-7090-4C49-8FA0-B55A4652BC6E}"/>
    </a:ext>
  </a:extLst>
</a:theme>
</file>

<file path=ppt/theme/theme5.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ne Bay Way PowerPoint Slide Digital.pptx" id="{3AE3BC1E-6F40-4677-B480-C67D9CD2793E}" vid="{DAC00B55-1210-463F-B20D-9E7941E27EA7}"/>
    </a:ext>
  </a:extLst>
</a:theme>
</file>

<file path=ppt/theme/theme6.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934F16-1FC8-4445-B760-FD3B5166263B}">
  <ds:schemaRefs>
    <ds:schemaRef ds:uri="http://schemas.microsoft.com/office/2006/metadata/properties"/>
    <ds:schemaRef ds:uri="http://schemas.microsoft.com/office/infopath/2007/PartnerControls"/>
    <ds:schemaRef ds:uri="http://purl.org/dc/elements/1.1/"/>
    <ds:schemaRef ds:uri="http://www.w3.org/XML/1998/namespace"/>
    <ds:schemaRef ds:uri="1a7783e7-0302-4867-bb81-00a86327fbf0"/>
    <ds:schemaRef ds:uri="http://schemas.microsoft.com/office/2006/documentManagement/types"/>
    <ds:schemaRef ds:uri="bb9b0f22-fc13-4739-8073-a3b688a298c6"/>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0690C5AA-C298-4F0F-A750-DBA1B3E6C4EB}">
  <ds:schemaRefs>
    <ds:schemaRef ds:uri="http://schemas.microsoft.com/sharepoint/v3/contenttype/forms"/>
  </ds:schemaRefs>
</ds:datastoreItem>
</file>

<file path=customXml/itemProps3.xml><?xml version="1.0" encoding="utf-8"?>
<ds:datastoreItem xmlns:ds="http://schemas.openxmlformats.org/officeDocument/2006/customXml" ds:itemID="{2D349C9D-30AB-40CA-9DA7-3F190B774508}">
  <ds:schemaRefs>
    <ds:schemaRef ds:uri="1a7783e7-0302-4867-bb81-00a86327fbf0"/>
    <ds:schemaRef ds:uri="bb9b0f22-fc13-4739-8073-a3b688a298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3958</Words>
  <Application>Microsoft Office PowerPoint</Application>
  <PresentationFormat>On-screen Show (16:9)</PresentationFormat>
  <Paragraphs>330</Paragraphs>
  <Slides>12</Slides>
  <Notes>0</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12</vt:i4>
      </vt:variant>
    </vt:vector>
  </HeadingPairs>
  <TitlesOfParts>
    <vt:vector size="26" baseType="lpstr">
      <vt:lpstr>Arial</vt:lpstr>
      <vt:lpstr>Arial Black</vt:lpstr>
      <vt:lpstr>Calibri</vt:lpstr>
      <vt:lpstr>Calibri Light</vt:lpstr>
      <vt:lpstr>Gill Sans MT</vt:lpstr>
      <vt:lpstr>Helvetica Neue</vt:lpstr>
      <vt:lpstr>Helvetica Neue Medium</vt:lpstr>
      <vt:lpstr>Helvetica Neue Thin</vt:lpstr>
      <vt:lpstr>2_White</vt:lpstr>
      <vt:lpstr>DARK TITLE BG</vt:lpstr>
      <vt:lpstr>WHITE TITLE BG</vt:lpstr>
      <vt:lpstr>WHITE BG SLIDE</vt:lpstr>
      <vt:lpstr>ENDING SLIDE</vt:lpstr>
      <vt:lpstr>Custom Design</vt:lpstr>
      <vt:lpstr>The SBUHB Digital Strategy Mobilisation Plan: 2025-26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Gareth Westlake (Swansea Bay UHB - Digital Services)</cp:lastModifiedBy>
  <cp:revision>1</cp:revision>
  <dcterms:modified xsi:type="dcterms:W3CDTF">2025-05-02T15:21:27Z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