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57" r:id="rId3"/>
    <p:sldId id="258" r:id="rId4"/>
    <p:sldId id="261" r:id="rId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51B77-981C-4DC6-B551-89F5ECD8B55C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BC595-E1C9-432D-8F1D-A484488AE6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37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87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969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5080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26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97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287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491840"/>
            <a:ext cx="12192000" cy="1968843"/>
          </a:xfrm>
          <a:prstGeom prst="rect">
            <a:avLst/>
          </a:prstGeom>
          <a:gradFill>
            <a:gsLst>
              <a:gs pos="63000">
                <a:srgbClr val="4380BA"/>
              </a:gs>
              <a:gs pos="0">
                <a:srgbClr val="5C069C"/>
              </a:gs>
              <a:gs pos="100000">
                <a:srgbClr val="33CCCC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85" y="260157"/>
            <a:ext cx="1384053" cy="101389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2472040" y="2875393"/>
            <a:ext cx="7050617" cy="12017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575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9701" y="6185418"/>
            <a:ext cx="6085417" cy="67258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63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/>
              <a:t>Meeting</a:t>
            </a:r>
          </a:p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8374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67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47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69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2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8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471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00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9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8FC92-D882-471C-A694-5B797CA1DF75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EA7EF-B535-41A5-8884-96D01CDDD7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83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733359" y="2712586"/>
            <a:ext cx="8480244" cy="1687557"/>
          </a:xfrm>
        </p:spPr>
        <p:txBody>
          <a:bodyPr>
            <a:noAutofit/>
          </a:bodyPr>
          <a:lstStyle/>
          <a:p>
            <a: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  <a:t>Swansea Bay University Health Board</a:t>
            </a:r>
            <a:b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788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  <a:t>Audit Committee</a:t>
            </a:r>
          </a:p>
          <a:p>
            <a: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  <a:t>Financial Performance Overview - Month 11 2023/24</a:t>
            </a:r>
          </a:p>
          <a:p>
            <a: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GB" sz="1788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788" b="1" dirty="0">
                <a:latin typeface="Arial" panose="020B0604020202020204" pitchFamily="34" charset="0"/>
                <a:cs typeface="Arial" panose="020B0604020202020204" pitchFamily="34" charset="0"/>
              </a:rPr>
              <a:t> March 2024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666" y="778298"/>
            <a:ext cx="4930092" cy="1419121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135561" y="4754007"/>
            <a:ext cx="8205433" cy="1042933"/>
            <a:chOff x="105289350" y="106544504"/>
            <a:chExt cx="9777600" cy="822415"/>
          </a:xfrm>
        </p:grpSpPr>
        <p:pic>
          <p:nvPicPr>
            <p:cNvPr id="1027" name="Picture 3" descr="Preferred_banner_no_strobe_lines_07-06-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89350" y="106544504"/>
              <a:ext cx="9777600" cy="822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64A2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6FCC7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FCC7C"/>
                    </a:outerShdw>
                  </a:effectLst>
                </a14:hiddenEffects>
              </a:ext>
            </a:extLst>
          </p:spPr>
        </p:pic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05323640" y="106544504"/>
              <a:ext cx="9743310" cy="822415"/>
            </a:xfrm>
            <a:prstGeom prst="roundRect">
              <a:avLst>
                <a:gd name="adj" fmla="val 16667"/>
              </a:avLst>
            </a:prstGeom>
            <a:noFill/>
            <a:ln w="165100" algn="ctr">
              <a:solidFill>
                <a:srgbClr val="8064A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64A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FCC7C"/>
                    </a:outerShdw>
                  </a:effectLst>
                </a14:hiddenEffects>
              </a:ext>
            </a:extLst>
          </p:spPr>
          <p:txBody>
            <a:bodyPr vert="horz" wrap="square" lIns="29718" tIns="29718" rIns="29718" bIns="29718" numCol="1" anchor="t" anchorCtr="0" compatLnSpc="1">
              <a:prstTxWarp prst="textNoShape">
                <a:avLst/>
              </a:prstTxWarp>
            </a:bodyPr>
            <a:lstStyle/>
            <a:p>
              <a:endParaRPr lang="en-GB" sz="1463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50803"/>
            <a:ext cx="5633192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394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Board Reported Position @ </a:t>
            </a:r>
            <a:r>
              <a:rPr lang="en-GB" sz="1800" b="1" cap="small" spc="244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Mth</a:t>
            </a: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11 2023/24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549" y="506604"/>
            <a:ext cx="6238776" cy="36301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4526" y="506604"/>
            <a:ext cx="4965089" cy="62135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24" y="4539055"/>
            <a:ext cx="6448425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859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Board Savings @ </a:t>
            </a:r>
            <a:r>
              <a:rPr lang="en-GB" sz="1800" b="1" cap="small" spc="244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Mth</a:t>
            </a:r>
            <a:r>
              <a:rPr lang="en-GB" sz="1800" b="1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11 2023/24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715" y="710228"/>
            <a:ext cx="6093435" cy="2857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048" y="783141"/>
            <a:ext cx="5305144" cy="507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45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0" y="1"/>
            <a:ext cx="12192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spc="244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2023/24 Landing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6729"/>
            <a:ext cx="5633192" cy="6212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523" y="448970"/>
            <a:ext cx="8825958" cy="574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246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39</Words>
  <Application>Microsoft Office PowerPoint</Application>
  <PresentationFormat>Widescreen</PresentationFormat>
  <Paragraphs>10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Samantha Moss (SBU - Finance)</dc:creator>
  <cp:lastModifiedBy>Darren Griffiths (Swansea Bay UHB - Finance)</cp:lastModifiedBy>
  <cp:revision>19</cp:revision>
  <cp:lastPrinted>2024-01-16T16:37:07Z</cp:lastPrinted>
  <dcterms:created xsi:type="dcterms:W3CDTF">2023-07-24T14:46:55Z</dcterms:created>
  <dcterms:modified xsi:type="dcterms:W3CDTF">2024-03-15T06:46:37Z</dcterms:modified>
</cp:coreProperties>
</file>