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4.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5.xml" ContentType="application/vnd.openxmlformats-officedocument.theme+xml"/>
  <Override PartName="/ppt/slideLayouts/slideLayout28.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93" r:id="rId5"/>
    <p:sldMasterId id="2147483700" r:id="rId6"/>
    <p:sldMasterId id="2147483716" r:id="rId7"/>
    <p:sldMasterId id="2147483724" r:id="rId8"/>
    <p:sldMasterId id="2147483729" r:id="rId9"/>
  </p:sldMasterIdLst>
  <p:notesMasterIdLst>
    <p:notesMasterId r:id="rId20"/>
  </p:notesMasterIdLst>
  <p:handoutMasterIdLst>
    <p:handoutMasterId r:id="rId21"/>
  </p:handoutMasterIdLst>
  <p:sldIdLst>
    <p:sldId id="309" r:id="rId10"/>
    <p:sldId id="335" r:id="rId11"/>
    <p:sldId id="346" r:id="rId12"/>
    <p:sldId id="345" r:id="rId13"/>
    <p:sldId id="344" r:id="rId14"/>
    <p:sldId id="341" r:id="rId15"/>
    <p:sldId id="342" r:id="rId16"/>
    <p:sldId id="340" r:id="rId17"/>
    <p:sldId id="343" r:id="rId18"/>
    <p:sldId id="337" r:id="rId19"/>
  </p:sldIdLst>
  <p:sldSz cx="20105688" cy="11309350"/>
  <p:notesSz cx="20104100" cy="113093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E4ECA"/>
    <a:srgbClr val="F8CD47"/>
    <a:srgbClr val="1F355E"/>
    <a:srgbClr val="CE3636"/>
    <a:srgbClr val="00BC62"/>
    <a:srgbClr val="181924"/>
    <a:srgbClr val="7EB0DE"/>
    <a:srgbClr val="FFD550"/>
    <a:srgbClr val="325A8A"/>
    <a:srgbClr val="79C5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37" d="100"/>
          <a:sy n="37" d="100"/>
        </p:scale>
        <p:origin x="848" y="56"/>
      </p:cViewPr>
      <p:guideLst>
        <p:guide orient="horz" pos="2880"/>
        <p:guide pos="216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viewProps" Target="viewProps.xml"/><Relationship Id="rId10" Type="http://schemas.openxmlformats.org/officeDocument/2006/relationships/slide" Target="slides/slide1.xml"/><Relationship Id="rId19" Type="http://schemas.openxmlformats.org/officeDocument/2006/relationships/slide" Target="slides/slide10.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E7AFF12-5A0A-472A-9B3D-8B743FF64695}" type="doc">
      <dgm:prSet loTypeId="urn:microsoft.com/office/officeart/2016/7/layout/HexagonTimeline" loCatId="timeline" qsTypeId="urn:microsoft.com/office/officeart/2005/8/quickstyle/simple4" qsCatId="simple" csTypeId="urn:microsoft.com/office/officeart/2005/8/colors/colorful4" csCatId="colorful" phldr="1"/>
      <dgm:spPr/>
      <dgm:t>
        <a:bodyPr/>
        <a:lstStyle/>
        <a:p>
          <a:endParaRPr lang="en-US"/>
        </a:p>
      </dgm:t>
    </dgm:pt>
    <dgm:pt modelId="{C1758541-3E1C-40AD-A585-FD20E64B6DE7}">
      <dgm:prSet phldrT="[Text]" phldr="0"/>
      <dgm:spPr/>
      <dgm:t>
        <a:bodyPr/>
        <a:lstStyle/>
        <a:p>
          <a:r>
            <a:rPr lang="en-US" b="0" i="1">
              <a:solidFill>
                <a:schemeClr val="accent1">
                  <a:lumMod val="75000"/>
                </a:schemeClr>
              </a:solidFill>
              <a:latin typeface="Arial Black" panose="020B0A04020102020204"/>
            </a:rPr>
            <a:t>W/c 3rd June </a:t>
          </a:r>
          <a:endParaRPr lang="en-US" b="0" i="1">
            <a:solidFill>
              <a:schemeClr val="accent1">
                <a:lumMod val="75000"/>
              </a:schemeClr>
            </a:solidFill>
          </a:endParaRPr>
        </a:p>
      </dgm:t>
    </dgm:pt>
    <dgm:pt modelId="{8A643BD2-C1F4-460F-A742-DD446B5C4FE6}" type="parTrans" cxnId="{0E2C6D01-5385-461D-BB29-864C5269E551}">
      <dgm:prSet/>
      <dgm:spPr/>
      <dgm:t>
        <a:bodyPr/>
        <a:lstStyle/>
        <a:p>
          <a:endParaRPr lang="en-US"/>
        </a:p>
      </dgm:t>
    </dgm:pt>
    <dgm:pt modelId="{BF1C0508-E1C2-44FD-99BB-9092183E4B9A}" type="sibTrans" cxnId="{0E2C6D01-5385-461D-BB29-864C5269E551}">
      <dgm:prSet/>
      <dgm:spPr/>
      <dgm:t>
        <a:bodyPr/>
        <a:lstStyle/>
        <a:p>
          <a:endParaRPr lang="en-US"/>
        </a:p>
      </dgm:t>
    </dgm:pt>
    <dgm:pt modelId="{EBEC7371-EC1F-4635-8493-A375B6F3C218}">
      <dgm:prSet phldrT="[Text]" phldr="0"/>
      <dgm:spPr/>
      <dgm:t>
        <a:bodyPr/>
        <a:lstStyle/>
        <a:p>
          <a:r>
            <a:rPr lang="en-US" b="0" i="1">
              <a:solidFill>
                <a:schemeClr val="accent1">
                  <a:lumMod val="75000"/>
                </a:schemeClr>
              </a:solidFill>
              <a:latin typeface="Arial Black" panose="020B0A04020102020204"/>
            </a:rPr>
            <a:t>Scoping workshop</a:t>
          </a:r>
          <a:endParaRPr lang="en-US" b="0" i="1">
            <a:solidFill>
              <a:schemeClr val="accent1">
                <a:lumMod val="75000"/>
              </a:schemeClr>
            </a:solidFill>
          </a:endParaRPr>
        </a:p>
      </dgm:t>
    </dgm:pt>
    <dgm:pt modelId="{B0199E32-B108-4D0A-B799-2A0C89E60B66}" type="parTrans" cxnId="{903B645B-DFFC-40FC-9A0F-F7F20AF31E3B}">
      <dgm:prSet/>
      <dgm:spPr/>
      <dgm:t>
        <a:bodyPr/>
        <a:lstStyle/>
        <a:p>
          <a:endParaRPr lang="en-US"/>
        </a:p>
      </dgm:t>
    </dgm:pt>
    <dgm:pt modelId="{E8871E0E-117D-42BB-BB1C-910F47EC8380}" type="sibTrans" cxnId="{903B645B-DFFC-40FC-9A0F-F7F20AF31E3B}">
      <dgm:prSet/>
      <dgm:spPr/>
      <dgm:t>
        <a:bodyPr/>
        <a:lstStyle/>
        <a:p>
          <a:endParaRPr lang="en-US"/>
        </a:p>
      </dgm:t>
    </dgm:pt>
    <dgm:pt modelId="{8053E4B8-EDEC-4538-9813-3100E03A85B9}">
      <dgm:prSet phldrT="[Text]" phldr="0"/>
      <dgm:spPr/>
      <dgm:t>
        <a:bodyPr/>
        <a:lstStyle/>
        <a:p>
          <a:r>
            <a:rPr lang="en-US" b="0" i="1">
              <a:solidFill>
                <a:schemeClr val="accent1">
                  <a:lumMod val="75000"/>
                </a:schemeClr>
              </a:solidFill>
              <a:latin typeface="Arial Black" panose="020B0A04020102020204"/>
            </a:rPr>
            <a:t>3rd-14th June </a:t>
          </a:r>
          <a:endParaRPr lang="en-US" b="0" i="1">
            <a:solidFill>
              <a:schemeClr val="accent1">
                <a:lumMod val="75000"/>
              </a:schemeClr>
            </a:solidFill>
          </a:endParaRPr>
        </a:p>
      </dgm:t>
    </dgm:pt>
    <dgm:pt modelId="{66236AAC-B1A6-4A52-A1E7-774DCC451C3A}" type="parTrans" cxnId="{85204FBA-94C9-42FD-B9EC-AA0A4D36BAA0}">
      <dgm:prSet/>
      <dgm:spPr/>
      <dgm:t>
        <a:bodyPr/>
        <a:lstStyle/>
        <a:p>
          <a:endParaRPr lang="en-US"/>
        </a:p>
      </dgm:t>
    </dgm:pt>
    <dgm:pt modelId="{E6486B64-9209-46E3-BE40-FAF783356778}" type="sibTrans" cxnId="{85204FBA-94C9-42FD-B9EC-AA0A4D36BAA0}">
      <dgm:prSet/>
      <dgm:spPr/>
      <dgm:t>
        <a:bodyPr/>
        <a:lstStyle/>
        <a:p>
          <a:endParaRPr lang="en-US"/>
        </a:p>
      </dgm:t>
    </dgm:pt>
    <dgm:pt modelId="{E1B1B245-8CDA-4C41-ADD1-D142E10F6809}">
      <dgm:prSet phldrT="[Text]" phldr="0"/>
      <dgm:spPr/>
      <dgm:t>
        <a:bodyPr/>
        <a:lstStyle/>
        <a:p>
          <a:r>
            <a:rPr lang="en-US" b="0" i="1">
              <a:solidFill>
                <a:schemeClr val="accent1">
                  <a:lumMod val="75000"/>
                </a:schemeClr>
              </a:solidFill>
              <a:latin typeface="Arial Black" panose="020B0A04020102020204"/>
            </a:rPr>
            <a:t>5th-14th June</a:t>
          </a:r>
          <a:endParaRPr lang="en-US" b="0" i="1">
            <a:solidFill>
              <a:schemeClr val="accent1">
                <a:lumMod val="75000"/>
              </a:schemeClr>
            </a:solidFill>
          </a:endParaRPr>
        </a:p>
      </dgm:t>
    </dgm:pt>
    <dgm:pt modelId="{B2C5B1A1-9B5C-469F-9AF1-CCD116BCAE88}" type="parTrans" cxnId="{1E1FF35F-C72F-4F6D-AA30-2C6A7B560410}">
      <dgm:prSet/>
      <dgm:spPr/>
      <dgm:t>
        <a:bodyPr/>
        <a:lstStyle/>
        <a:p>
          <a:endParaRPr lang="en-US"/>
        </a:p>
      </dgm:t>
    </dgm:pt>
    <dgm:pt modelId="{09D610EC-4979-4239-B1D5-E58A4566A7CF}" type="sibTrans" cxnId="{1E1FF35F-C72F-4F6D-AA30-2C6A7B560410}">
      <dgm:prSet/>
      <dgm:spPr/>
      <dgm:t>
        <a:bodyPr/>
        <a:lstStyle/>
        <a:p>
          <a:endParaRPr lang="en-US"/>
        </a:p>
      </dgm:t>
    </dgm:pt>
    <dgm:pt modelId="{6F702130-D7A2-4F79-AE93-6996605B5425}">
      <dgm:prSet phldrT="[Text]" phldr="0"/>
      <dgm:spPr/>
      <dgm:t>
        <a:bodyPr/>
        <a:lstStyle/>
        <a:p>
          <a:pPr rtl="0"/>
          <a:r>
            <a:rPr lang="en-US" b="0" i="1">
              <a:solidFill>
                <a:schemeClr val="accent1">
                  <a:lumMod val="75000"/>
                </a:schemeClr>
              </a:solidFill>
              <a:latin typeface="Arial Black" panose="020B0A04020102020204"/>
            </a:rPr>
            <a:t>Draft Operating Model &amp; SOP</a:t>
          </a:r>
          <a:endParaRPr lang="en-US" b="0" i="1">
            <a:solidFill>
              <a:schemeClr val="accent1">
                <a:lumMod val="75000"/>
              </a:schemeClr>
            </a:solidFill>
          </a:endParaRPr>
        </a:p>
      </dgm:t>
    </dgm:pt>
    <dgm:pt modelId="{E6236515-1AE7-4E08-A4B9-D3300C3BC0C5}" type="parTrans" cxnId="{84B8FCE3-495F-41A4-BD60-60A194874E42}">
      <dgm:prSet/>
      <dgm:spPr/>
      <dgm:t>
        <a:bodyPr/>
        <a:lstStyle/>
        <a:p>
          <a:endParaRPr lang="en-US"/>
        </a:p>
      </dgm:t>
    </dgm:pt>
    <dgm:pt modelId="{CBFD7685-58D9-49ED-AE59-3FCE90FEC8FD}" type="sibTrans" cxnId="{84B8FCE3-495F-41A4-BD60-60A194874E42}">
      <dgm:prSet/>
      <dgm:spPr/>
      <dgm:t>
        <a:bodyPr/>
        <a:lstStyle/>
        <a:p>
          <a:endParaRPr lang="en-US"/>
        </a:p>
      </dgm:t>
    </dgm:pt>
    <dgm:pt modelId="{FE7E86B1-BD4E-44B0-A108-3D498C3E633E}">
      <dgm:prSet phldr="0"/>
      <dgm:spPr/>
      <dgm:t>
        <a:bodyPr/>
        <a:lstStyle/>
        <a:p>
          <a:r>
            <a:rPr lang="en-US" b="0" i="1">
              <a:solidFill>
                <a:schemeClr val="accent1">
                  <a:lumMod val="75000"/>
                </a:schemeClr>
              </a:solidFill>
              <a:latin typeface="Arial Black" panose="020B0A04020102020204"/>
            </a:rPr>
            <a:t>Scope and agree digital solutions/requirements</a:t>
          </a:r>
        </a:p>
      </dgm:t>
    </dgm:pt>
    <dgm:pt modelId="{B2449F00-0F9A-439B-965C-A85F3A4F4635}" type="parTrans" cxnId="{C8A36F1B-45F0-4AEE-83FA-B98C343BAF54}">
      <dgm:prSet/>
      <dgm:spPr/>
      <dgm:t>
        <a:bodyPr/>
        <a:lstStyle/>
        <a:p>
          <a:endParaRPr lang="en-GB"/>
        </a:p>
      </dgm:t>
    </dgm:pt>
    <dgm:pt modelId="{5E422AFC-8E7D-4734-B273-006078A1F2CB}" type="sibTrans" cxnId="{C8A36F1B-45F0-4AEE-83FA-B98C343BAF54}">
      <dgm:prSet/>
      <dgm:spPr/>
      <dgm:t>
        <a:bodyPr/>
        <a:lstStyle/>
        <a:p>
          <a:endParaRPr lang="en-GB"/>
        </a:p>
      </dgm:t>
    </dgm:pt>
    <dgm:pt modelId="{EAE50B69-6F97-4E5E-BA0C-0BC821EB22A5}">
      <dgm:prSet phldr="0"/>
      <dgm:spPr/>
      <dgm:t>
        <a:bodyPr/>
        <a:lstStyle/>
        <a:p>
          <a:r>
            <a:rPr lang="en-US" b="0" i="1">
              <a:solidFill>
                <a:schemeClr val="accent1">
                  <a:lumMod val="75000"/>
                </a:schemeClr>
              </a:solidFill>
              <a:latin typeface="Arial Black" panose="020B0A04020102020204"/>
            </a:rPr>
            <a:t>17th-24th June</a:t>
          </a:r>
        </a:p>
      </dgm:t>
    </dgm:pt>
    <dgm:pt modelId="{129E4D30-BC6D-4282-A9D4-8CA020148397}" type="parTrans" cxnId="{8259412B-C380-497F-94D7-A870C8625109}">
      <dgm:prSet/>
      <dgm:spPr/>
      <dgm:t>
        <a:bodyPr/>
        <a:lstStyle/>
        <a:p>
          <a:endParaRPr lang="en-GB"/>
        </a:p>
      </dgm:t>
    </dgm:pt>
    <dgm:pt modelId="{C0C0B3C4-16E8-4D52-B856-D4113CD966F3}" type="sibTrans" cxnId="{8259412B-C380-497F-94D7-A870C8625109}">
      <dgm:prSet/>
      <dgm:spPr/>
      <dgm:t>
        <a:bodyPr/>
        <a:lstStyle/>
        <a:p>
          <a:endParaRPr lang="en-US"/>
        </a:p>
      </dgm:t>
    </dgm:pt>
    <dgm:pt modelId="{2E903A39-554D-4601-9E87-5B8E4CAFB152}">
      <dgm:prSet phldr="0"/>
      <dgm:spPr/>
      <dgm:t>
        <a:bodyPr/>
        <a:lstStyle/>
        <a:p>
          <a:r>
            <a:rPr lang="en-US" b="0" i="1">
              <a:solidFill>
                <a:schemeClr val="accent1">
                  <a:lumMod val="75000"/>
                </a:schemeClr>
              </a:solidFill>
              <a:latin typeface="Arial Black" panose="020B0A04020102020204"/>
            </a:rPr>
            <a:t>1st July</a:t>
          </a:r>
        </a:p>
      </dgm:t>
    </dgm:pt>
    <dgm:pt modelId="{5A839A7C-659E-4EF5-A0BF-E20E933E3615}" type="parTrans" cxnId="{FB5BD4B7-F7C4-41EE-A072-8FEC1FF34387}">
      <dgm:prSet/>
      <dgm:spPr/>
      <dgm:t>
        <a:bodyPr/>
        <a:lstStyle/>
        <a:p>
          <a:endParaRPr lang="en-GB"/>
        </a:p>
      </dgm:t>
    </dgm:pt>
    <dgm:pt modelId="{38BAB567-E553-4AE3-8BDA-C42CA7D260F5}" type="sibTrans" cxnId="{FB5BD4B7-F7C4-41EE-A072-8FEC1FF34387}">
      <dgm:prSet/>
      <dgm:spPr/>
      <dgm:t>
        <a:bodyPr/>
        <a:lstStyle/>
        <a:p>
          <a:endParaRPr lang="en-GB"/>
        </a:p>
      </dgm:t>
    </dgm:pt>
    <dgm:pt modelId="{964F8966-1A61-4086-A109-739502A7CAEB}">
      <dgm:prSet phldr="0"/>
      <dgm:spPr/>
      <dgm:t>
        <a:bodyPr/>
        <a:lstStyle/>
        <a:p>
          <a:r>
            <a:rPr lang="en-US" b="0" i="1">
              <a:solidFill>
                <a:schemeClr val="accent1">
                  <a:lumMod val="75000"/>
                </a:schemeClr>
              </a:solidFill>
              <a:latin typeface="Arial Black" panose="020B0A04020102020204"/>
            </a:rPr>
            <a:t>IDH go live date</a:t>
          </a:r>
        </a:p>
      </dgm:t>
    </dgm:pt>
    <dgm:pt modelId="{A61F266B-DC3F-44C9-9236-997FF870F16E}" type="parTrans" cxnId="{C8F31327-AC63-4F91-BABF-7588C0758B5E}">
      <dgm:prSet/>
      <dgm:spPr/>
      <dgm:t>
        <a:bodyPr/>
        <a:lstStyle/>
        <a:p>
          <a:endParaRPr lang="en-GB"/>
        </a:p>
      </dgm:t>
    </dgm:pt>
    <dgm:pt modelId="{C3C1FA42-803A-4E8D-B602-22C4A4AC8B83}" type="sibTrans" cxnId="{C8F31327-AC63-4F91-BABF-7588C0758B5E}">
      <dgm:prSet/>
      <dgm:spPr/>
      <dgm:t>
        <a:bodyPr/>
        <a:lstStyle/>
        <a:p>
          <a:endParaRPr lang="en-GB"/>
        </a:p>
      </dgm:t>
    </dgm:pt>
    <dgm:pt modelId="{8D05A8D2-E12A-484C-9C50-38C1556DD870}">
      <dgm:prSet phldr="0"/>
      <dgm:spPr/>
      <dgm:t>
        <a:bodyPr/>
        <a:lstStyle/>
        <a:p>
          <a:pPr rtl="0"/>
          <a:r>
            <a:rPr lang="en-US" b="0" i="1">
              <a:solidFill>
                <a:schemeClr val="accent1">
                  <a:lumMod val="75000"/>
                </a:schemeClr>
              </a:solidFill>
              <a:latin typeface="Arial Black" panose="020B0A04020102020204"/>
            </a:rPr>
            <a:t>Staff Engagement &amp; Comms</a:t>
          </a:r>
          <a:endParaRPr lang="en-US" b="0" i="1">
            <a:solidFill>
              <a:schemeClr val="accent1">
                <a:lumMod val="75000"/>
              </a:schemeClr>
            </a:solidFill>
          </a:endParaRPr>
        </a:p>
      </dgm:t>
    </dgm:pt>
    <dgm:pt modelId="{5CB7F6C3-67D2-4979-A65A-E5E2E9E640DC}" type="parTrans" cxnId="{592216B6-E2F2-4643-B134-8AA05E628588}">
      <dgm:prSet/>
      <dgm:spPr/>
      <dgm:t>
        <a:bodyPr/>
        <a:lstStyle/>
        <a:p>
          <a:endParaRPr lang="en-GB"/>
        </a:p>
      </dgm:t>
    </dgm:pt>
    <dgm:pt modelId="{FB8FD7BE-E37C-4BCC-BEFA-C1E3F44711AA}" type="sibTrans" cxnId="{592216B6-E2F2-4643-B134-8AA05E628588}">
      <dgm:prSet/>
      <dgm:spPr/>
      <dgm:t>
        <a:bodyPr/>
        <a:lstStyle/>
        <a:p>
          <a:endParaRPr lang="en-GB"/>
        </a:p>
      </dgm:t>
    </dgm:pt>
    <dgm:pt modelId="{F65FB8D1-F0CC-409D-B02B-634F90AF7B52}">
      <dgm:prSet phldr="0"/>
      <dgm:spPr/>
      <dgm:t>
        <a:bodyPr/>
        <a:lstStyle/>
        <a:p>
          <a:pPr rtl="0"/>
          <a:r>
            <a:rPr lang="en-US" b="0" i="1">
              <a:latin typeface="Arial Black" panose="020B0A04020102020204"/>
            </a:rPr>
            <a:t>17th June</a:t>
          </a:r>
        </a:p>
      </dgm:t>
    </dgm:pt>
    <dgm:pt modelId="{09F97BF0-7B4E-4EDE-AFC9-CC8C39CCC2F7}" type="parTrans" cxnId="{4A607EB0-567A-43E5-B4FA-0181D480AFA4}">
      <dgm:prSet/>
      <dgm:spPr/>
      <dgm:t>
        <a:bodyPr/>
        <a:lstStyle/>
        <a:p>
          <a:endParaRPr lang="en-GB"/>
        </a:p>
      </dgm:t>
    </dgm:pt>
    <dgm:pt modelId="{21783518-6EE0-4BD2-ADE6-D010A89F5CD5}" type="sibTrans" cxnId="{4A607EB0-567A-43E5-B4FA-0181D480AFA4}">
      <dgm:prSet/>
      <dgm:spPr/>
      <dgm:t>
        <a:bodyPr/>
        <a:lstStyle/>
        <a:p>
          <a:endParaRPr lang="en-GB"/>
        </a:p>
      </dgm:t>
    </dgm:pt>
    <dgm:pt modelId="{98CD829C-03F6-4E23-BDFD-A1CA6B52F3BF}">
      <dgm:prSet phldr="0"/>
      <dgm:spPr/>
      <dgm:t>
        <a:bodyPr/>
        <a:lstStyle/>
        <a:p>
          <a:pPr rtl="0"/>
          <a:r>
            <a:rPr lang="en-US" b="0" i="1">
              <a:solidFill>
                <a:schemeClr val="accent1">
                  <a:lumMod val="75000"/>
                </a:schemeClr>
              </a:solidFill>
              <a:latin typeface="Arial Black" panose="020B0A04020102020204"/>
            </a:rPr>
            <a:t>Agree Operating Model</a:t>
          </a:r>
        </a:p>
      </dgm:t>
    </dgm:pt>
    <dgm:pt modelId="{A3A21D44-F38F-4F76-A66A-D6EEB6D028C7}" type="parTrans" cxnId="{6CD298EE-A54D-45F8-9042-242DE74A5AD9}">
      <dgm:prSet/>
      <dgm:spPr/>
      <dgm:t>
        <a:bodyPr/>
        <a:lstStyle/>
        <a:p>
          <a:endParaRPr lang="en-GB"/>
        </a:p>
      </dgm:t>
    </dgm:pt>
    <dgm:pt modelId="{64A87284-BB64-4C1C-A243-8EEA93E9EAC9}" type="sibTrans" cxnId="{6CD298EE-A54D-45F8-9042-242DE74A5AD9}">
      <dgm:prSet/>
      <dgm:spPr/>
      <dgm:t>
        <a:bodyPr/>
        <a:lstStyle/>
        <a:p>
          <a:endParaRPr lang="en-GB"/>
        </a:p>
      </dgm:t>
    </dgm:pt>
    <dgm:pt modelId="{838DF54A-1A9F-4C3F-A41F-8F171D1CABA1}" type="pres">
      <dgm:prSet presAssocID="{3E7AFF12-5A0A-472A-9B3D-8B743FF64695}" presName="Name0" presStyleCnt="0">
        <dgm:presLayoutVars>
          <dgm:chMax/>
          <dgm:chPref/>
          <dgm:animLvl val="lvl"/>
        </dgm:presLayoutVars>
      </dgm:prSet>
      <dgm:spPr/>
    </dgm:pt>
    <dgm:pt modelId="{A32E7D27-4C71-4C7B-ACFB-0E7BB8C6CFDE}" type="pres">
      <dgm:prSet presAssocID="{C1758541-3E1C-40AD-A585-FD20E64B6DE7}" presName="composite" presStyleCnt="0"/>
      <dgm:spPr/>
    </dgm:pt>
    <dgm:pt modelId="{B4594991-718D-4100-B7DF-A43286BDEF30}" type="pres">
      <dgm:prSet presAssocID="{C1758541-3E1C-40AD-A585-FD20E64B6DE7}" presName="Parent1" presStyleLbl="alignNode1" presStyleIdx="0" presStyleCnt="6">
        <dgm:presLayoutVars>
          <dgm:chMax val="1"/>
          <dgm:chPref val="1"/>
          <dgm:bulletEnabled val="1"/>
        </dgm:presLayoutVars>
      </dgm:prSet>
      <dgm:spPr/>
    </dgm:pt>
    <dgm:pt modelId="{AAC6FED7-3E98-4B1A-A8B8-3E6A487BC1D4}" type="pres">
      <dgm:prSet presAssocID="{C1758541-3E1C-40AD-A585-FD20E64B6DE7}" presName="Childtext1" presStyleLbl="revTx" presStyleIdx="0" presStyleCnt="6">
        <dgm:presLayoutVars>
          <dgm:chMax val="0"/>
          <dgm:chPref val="0"/>
          <dgm:bulletEnabled/>
        </dgm:presLayoutVars>
      </dgm:prSet>
      <dgm:spPr/>
    </dgm:pt>
    <dgm:pt modelId="{F6A9F249-15C0-4491-B7A7-0697849F6886}" type="pres">
      <dgm:prSet presAssocID="{C1758541-3E1C-40AD-A585-FD20E64B6DE7}" presName="ConnectLine" presStyleLbl="sibTrans1D1" presStyleIdx="0" presStyleCnt="6"/>
      <dgm:spPr>
        <a:noFill/>
        <a:ln w="12700" cap="flat" cmpd="sng" algn="ctr">
          <a:solidFill>
            <a:schemeClr val="accent4">
              <a:hueOff val="0"/>
              <a:satOff val="0"/>
              <a:lumOff val="0"/>
              <a:alphaOff val="0"/>
            </a:schemeClr>
          </a:solidFill>
          <a:prstDash val="dash"/>
          <a:miter lim="800000"/>
        </a:ln>
        <a:effectLst/>
      </dgm:spPr>
    </dgm:pt>
    <dgm:pt modelId="{535A9B68-D61E-4A74-BA01-A593A224AD14}" type="pres">
      <dgm:prSet presAssocID="{C1758541-3E1C-40AD-A585-FD20E64B6DE7}" presName="ConnectLineEnd" presStyleLbl="node1" presStyleIdx="0" presStyleCnt="6"/>
      <dgm:spPr/>
    </dgm:pt>
    <dgm:pt modelId="{23512421-BBD6-487C-BC28-A11CDD2F5FFF}" type="pres">
      <dgm:prSet presAssocID="{C1758541-3E1C-40AD-A585-FD20E64B6DE7}" presName="EmptyPane" presStyleCnt="0"/>
      <dgm:spPr/>
    </dgm:pt>
    <dgm:pt modelId="{9DDEE510-1E16-4C46-BD7C-837EF8A1A5F9}" type="pres">
      <dgm:prSet presAssocID="{BF1C0508-E1C2-44FD-99BB-9092183E4B9A}" presName="spaceBetweenRectangles" presStyleLbl="fgAcc1" presStyleIdx="0" presStyleCnt="5"/>
      <dgm:spPr/>
    </dgm:pt>
    <dgm:pt modelId="{0B5A5636-DC78-418D-80FC-AA914D70AD86}" type="pres">
      <dgm:prSet presAssocID="{8053E4B8-EDEC-4538-9813-3100E03A85B9}" presName="composite" presStyleCnt="0"/>
      <dgm:spPr/>
    </dgm:pt>
    <dgm:pt modelId="{AADBBB71-A6F0-4769-BFAB-DDF42CF5240D}" type="pres">
      <dgm:prSet presAssocID="{8053E4B8-EDEC-4538-9813-3100E03A85B9}" presName="Parent1" presStyleLbl="alignNode1" presStyleIdx="1" presStyleCnt="6">
        <dgm:presLayoutVars>
          <dgm:chMax val="1"/>
          <dgm:chPref val="1"/>
          <dgm:bulletEnabled val="1"/>
        </dgm:presLayoutVars>
      </dgm:prSet>
      <dgm:spPr/>
    </dgm:pt>
    <dgm:pt modelId="{7DDD00F2-DBB8-4118-AA87-2DDB5DFE8359}" type="pres">
      <dgm:prSet presAssocID="{8053E4B8-EDEC-4538-9813-3100E03A85B9}" presName="Childtext1" presStyleLbl="revTx" presStyleIdx="1" presStyleCnt="6">
        <dgm:presLayoutVars>
          <dgm:chMax val="0"/>
          <dgm:chPref val="0"/>
          <dgm:bulletEnabled/>
        </dgm:presLayoutVars>
      </dgm:prSet>
      <dgm:spPr/>
    </dgm:pt>
    <dgm:pt modelId="{52C49A11-D8B5-4F6D-BED2-813E2E11651F}" type="pres">
      <dgm:prSet presAssocID="{8053E4B8-EDEC-4538-9813-3100E03A85B9}" presName="ConnectLine" presStyleLbl="sibTrans1D1" presStyleIdx="1" presStyleCnt="6"/>
      <dgm:spPr>
        <a:noFill/>
        <a:ln w="12700" cap="flat" cmpd="sng" algn="ctr">
          <a:solidFill>
            <a:schemeClr val="accent4">
              <a:hueOff val="2450223"/>
              <a:satOff val="-10194"/>
              <a:lumOff val="2402"/>
              <a:alphaOff val="0"/>
            </a:schemeClr>
          </a:solidFill>
          <a:prstDash val="dash"/>
          <a:miter lim="800000"/>
        </a:ln>
        <a:effectLst/>
      </dgm:spPr>
    </dgm:pt>
    <dgm:pt modelId="{3614C0EC-0C7A-41DD-9F8D-94A8812C3110}" type="pres">
      <dgm:prSet presAssocID="{8053E4B8-EDEC-4538-9813-3100E03A85B9}" presName="ConnectLineEnd" presStyleLbl="node1" presStyleIdx="1" presStyleCnt="6"/>
      <dgm:spPr/>
    </dgm:pt>
    <dgm:pt modelId="{185451C9-3830-45DE-A1F8-31D5B2EE11AC}" type="pres">
      <dgm:prSet presAssocID="{8053E4B8-EDEC-4538-9813-3100E03A85B9}" presName="EmptyPane" presStyleCnt="0"/>
      <dgm:spPr/>
    </dgm:pt>
    <dgm:pt modelId="{52D9A067-A2EA-4AA3-8956-F49A51AF5C0B}" type="pres">
      <dgm:prSet presAssocID="{E6486B64-9209-46E3-BE40-FAF783356778}" presName="spaceBetweenRectangles" presStyleLbl="fgAcc1" presStyleIdx="1" presStyleCnt="5"/>
      <dgm:spPr/>
    </dgm:pt>
    <dgm:pt modelId="{1ED93875-61F6-4A0F-BA05-CD73B9DD6A1D}" type="pres">
      <dgm:prSet presAssocID="{E1B1B245-8CDA-4C41-ADD1-D142E10F6809}" presName="composite" presStyleCnt="0"/>
      <dgm:spPr/>
    </dgm:pt>
    <dgm:pt modelId="{8BA9452C-F175-4ED7-8829-143EDCE4245A}" type="pres">
      <dgm:prSet presAssocID="{E1B1B245-8CDA-4C41-ADD1-D142E10F6809}" presName="Parent1" presStyleLbl="alignNode1" presStyleIdx="2" presStyleCnt="6">
        <dgm:presLayoutVars>
          <dgm:chMax val="1"/>
          <dgm:chPref val="1"/>
          <dgm:bulletEnabled val="1"/>
        </dgm:presLayoutVars>
      </dgm:prSet>
      <dgm:spPr/>
    </dgm:pt>
    <dgm:pt modelId="{07045D79-9856-45A3-87E7-A29C26B385DC}" type="pres">
      <dgm:prSet presAssocID="{E1B1B245-8CDA-4C41-ADD1-D142E10F6809}" presName="Childtext1" presStyleLbl="revTx" presStyleIdx="2" presStyleCnt="6">
        <dgm:presLayoutVars>
          <dgm:chMax val="0"/>
          <dgm:chPref val="0"/>
          <dgm:bulletEnabled/>
        </dgm:presLayoutVars>
      </dgm:prSet>
      <dgm:spPr/>
    </dgm:pt>
    <dgm:pt modelId="{4D080C35-33CF-4388-BC5B-CA147D307FE2}" type="pres">
      <dgm:prSet presAssocID="{E1B1B245-8CDA-4C41-ADD1-D142E10F6809}" presName="ConnectLine" presStyleLbl="sibTrans1D1" presStyleIdx="2" presStyleCnt="6"/>
      <dgm:spPr>
        <a:noFill/>
        <a:ln w="12700" cap="flat" cmpd="sng" algn="ctr">
          <a:solidFill>
            <a:schemeClr val="accent4">
              <a:hueOff val="4900445"/>
              <a:satOff val="-20388"/>
              <a:lumOff val="4804"/>
              <a:alphaOff val="0"/>
            </a:schemeClr>
          </a:solidFill>
          <a:prstDash val="dash"/>
          <a:miter lim="800000"/>
        </a:ln>
        <a:effectLst/>
      </dgm:spPr>
    </dgm:pt>
    <dgm:pt modelId="{EC2AEF04-6FC1-48E1-A476-36DDA061DDE4}" type="pres">
      <dgm:prSet presAssocID="{E1B1B245-8CDA-4C41-ADD1-D142E10F6809}" presName="ConnectLineEnd" presStyleLbl="node1" presStyleIdx="2" presStyleCnt="6"/>
      <dgm:spPr/>
    </dgm:pt>
    <dgm:pt modelId="{3F676B18-7BE8-4D97-BDD1-61F549F703F9}" type="pres">
      <dgm:prSet presAssocID="{E1B1B245-8CDA-4C41-ADD1-D142E10F6809}" presName="EmptyPane" presStyleCnt="0"/>
      <dgm:spPr/>
    </dgm:pt>
    <dgm:pt modelId="{0947E101-ECC1-48CD-AF68-53B3EBD232F2}" type="pres">
      <dgm:prSet presAssocID="{09D610EC-4979-4239-B1D5-E58A4566A7CF}" presName="spaceBetweenRectangles" presStyleLbl="fgAcc1" presStyleIdx="2" presStyleCnt="5"/>
      <dgm:spPr/>
    </dgm:pt>
    <dgm:pt modelId="{86F685B5-9F85-4F2B-B2B9-26EDB41F2A88}" type="pres">
      <dgm:prSet presAssocID="{F65FB8D1-F0CC-409D-B02B-634F90AF7B52}" presName="composite" presStyleCnt="0"/>
      <dgm:spPr/>
    </dgm:pt>
    <dgm:pt modelId="{06D3257B-1D29-4D4D-8B7E-A1FC270EEC61}" type="pres">
      <dgm:prSet presAssocID="{F65FB8D1-F0CC-409D-B02B-634F90AF7B52}" presName="Parent1" presStyleLbl="alignNode1" presStyleIdx="3" presStyleCnt="6">
        <dgm:presLayoutVars>
          <dgm:chMax val="1"/>
          <dgm:chPref val="1"/>
          <dgm:bulletEnabled val="1"/>
        </dgm:presLayoutVars>
      </dgm:prSet>
      <dgm:spPr/>
    </dgm:pt>
    <dgm:pt modelId="{A8C61F9F-691A-4D41-84FA-CDAE3523364E}" type="pres">
      <dgm:prSet presAssocID="{F65FB8D1-F0CC-409D-B02B-634F90AF7B52}" presName="Childtext1" presStyleLbl="revTx" presStyleIdx="3" presStyleCnt="6">
        <dgm:presLayoutVars>
          <dgm:chMax val="0"/>
          <dgm:chPref val="0"/>
          <dgm:bulletEnabled/>
        </dgm:presLayoutVars>
      </dgm:prSet>
      <dgm:spPr/>
    </dgm:pt>
    <dgm:pt modelId="{8EE10273-F430-479C-A2F7-22BB62D6E1F3}" type="pres">
      <dgm:prSet presAssocID="{F65FB8D1-F0CC-409D-B02B-634F90AF7B52}" presName="ConnectLine" presStyleLbl="sibTrans1D1" presStyleIdx="3" presStyleCnt="6"/>
      <dgm:spPr>
        <a:noFill/>
        <a:ln w="12700" cap="flat" cmpd="sng" algn="ctr">
          <a:solidFill>
            <a:schemeClr val="accent4">
              <a:hueOff val="4900445"/>
              <a:satOff val="-20388"/>
              <a:lumOff val="4804"/>
              <a:alphaOff val="0"/>
            </a:schemeClr>
          </a:solidFill>
          <a:prstDash val="dash"/>
          <a:miter lim="800000"/>
        </a:ln>
        <a:effectLst/>
      </dgm:spPr>
    </dgm:pt>
    <dgm:pt modelId="{96F1B5D6-C338-40B1-B532-D2B5C30A58A1}" type="pres">
      <dgm:prSet presAssocID="{F65FB8D1-F0CC-409D-B02B-634F90AF7B52}" presName="ConnectLineEnd" presStyleLbl="node1" presStyleIdx="3" presStyleCnt="6"/>
      <dgm:spPr/>
    </dgm:pt>
    <dgm:pt modelId="{2C120F12-8D48-460F-936D-C3B81EC175B4}" type="pres">
      <dgm:prSet presAssocID="{F65FB8D1-F0CC-409D-B02B-634F90AF7B52}" presName="EmptyPane" presStyleCnt="0"/>
      <dgm:spPr/>
    </dgm:pt>
    <dgm:pt modelId="{4CF5B81C-4AF6-4AA2-87D5-FA08C52C1CC3}" type="pres">
      <dgm:prSet presAssocID="{21783518-6EE0-4BD2-ADE6-D010A89F5CD5}" presName="spaceBetweenRectangles" presStyleLbl="fgAcc1" presStyleIdx="3" presStyleCnt="5"/>
      <dgm:spPr/>
    </dgm:pt>
    <dgm:pt modelId="{F419668C-DBF4-4448-BDA1-389AC62A616F}" type="pres">
      <dgm:prSet presAssocID="{EAE50B69-6F97-4E5E-BA0C-0BC821EB22A5}" presName="composite" presStyleCnt="0"/>
      <dgm:spPr/>
    </dgm:pt>
    <dgm:pt modelId="{73636ADC-8861-481F-A89C-49C01259D090}" type="pres">
      <dgm:prSet presAssocID="{EAE50B69-6F97-4E5E-BA0C-0BC821EB22A5}" presName="Parent1" presStyleLbl="alignNode1" presStyleIdx="4" presStyleCnt="6">
        <dgm:presLayoutVars>
          <dgm:chMax val="1"/>
          <dgm:chPref val="1"/>
          <dgm:bulletEnabled val="1"/>
        </dgm:presLayoutVars>
      </dgm:prSet>
      <dgm:spPr/>
    </dgm:pt>
    <dgm:pt modelId="{AA8899B0-8555-455D-9B4C-F339B8933CC6}" type="pres">
      <dgm:prSet presAssocID="{EAE50B69-6F97-4E5E-BA0C-0BC821EB22A5}" presName="Childtext1" presStyleLbl="revTx" presStyleIdx="4" presStyleCnt="6">
        <dgm:presLayoutVars>
          <dgm:chMax val="0"/>
          <dgm:chPref val="0"/>
          <dgm:bulletEnabled/>
        </dgm:presLayoutVars>
      </dgm:prSet>
      <dgm:spPr/>
    </dgm:pt>
    <dgm:pt modelId="{3B180F22-5E8B-408C-BA72-30328E135D68}" type="pres">
      <dgm:prSet presAssocID="{EAE50B69-6F97-4E5E-BA0C-0BC821EB22A5}" presName="ConnectLine" presStyleLbl="sibTrans1D1" presStyleIdx="4" presStyleCnt="6"/>
      <dgm:spPr>
        <a:noFill/>
        <a:ln w="12700" cap="flat" cmpd="sng" algn="ctr">
          <a:solidFill>
            <a:schemeClr val="accent4">
              <a:hueOff val="7350668"/>
              <a:satOff val="-30583"/>
              <a:lumOff val="7206"/>
              <a:alphaOff val="0"/>
            </a:schemeClr>
          </a:solidFill>
          <a:prstDash val="dash"/>
          <a:miter lim="800000"/>
        </a:ln>
        <a:effectLst/>
      </dgm:spPr>
    </dgm:pt>
    <dgm:pt modelId="{BC79422D-D30E-4062-92B6-6AD5F50FAE92}" type="pres">
      <dgm:prSet presAssocID="{EAE50B69-6F97-4E5E-BA0C-0BC821EB22A5}" presName="ConnectLineEnd" presStyleLbl="node1" presStyleIdx="4" presStyleCnt="6"/>
      <dgm:spPr/>
    </dgm:pt>
    <dgm:pt modelId="{28CC7D3E-FAA5-4E1E-ACE7-AB5BA14722BE}" type="pres">
      <dgm:prSet presAssocID="{EAE50B69-6F97-4E5E-BA0C-0BC821EB22A5}" presName="EmptyPane" presStyleCnt="0"/>
      <dgm:spPr/>
    </dgm:pt>
    <dgm:pt modelId="{BC5E7A77-801D-4A51-BE5F-B372B8D719BB}" type="pres">
      <dgm:prSet presAssocID="{C0C0B3C4-16E8-4D52-B856-D4113CD966F3}" presName="spaceBetweenRectangles" presStyleLbl="fgAcc1" presStyleIdx="4" presStyleCnt="5"/>
      <dgm:spPr/>
    </dgm:pt>
    <dgm:pt modelId="{93506F88-A67A-4192-BC1B-C5813A81981D}" type="pres">
      <dgm:prSet presAssocID="{2E903A39-554D-4601-9E87-5B8E4CAFB152}" presName="composite" presStyleCnt="0"/>
      <dgm:spPr/>
    </dgm:pt>
    <dgm:pt modelId="{5D59231D-448E-4A65-BAD6-264A2D59958E}" type="pres">
      <dgm:prSet presAssocID="{2E903A39-554D-4601-9E87-5B8E4CAFB152}" presName="Parent1" presStyleLbl="alignNode1" presStyleIdx="5" presStyleCnt="6">
        <dgm:presLayoutVars>
          <dgm:chMax val="1"/>
          <dgm:chPref val="1"/>
          <dgm:bulletEnabled val="1"/>
        </dgm:presLayoutVars>
      </dgm:prSet>
      <dgm:spPr/>
    </dgm:pt>
    <dgm:pt modelId="{F3AA1E6F-FE1C-4932-B0FE-12A69FC76113}" type="pres">
      <dgm:prSet presAssocID="{2E903A39-554D-4601-9E87-5B8E4CAFB152}" presName="Childtext1" presStyleLbl="revTx" presStyleIdx="5" presStyleCnt="6">
        <dgm:presLayoutVars>
          <dgm:chMax val="0"/>
          <dgm:chPref val="0"/>
          <dgm:bulletEnabled/>
        </dgm:presLayoutVars>
      </dgm:prSet>
      <dgm:spPr/>
    </dgm:pt>
    <dgm:pt modelId="{0072CC9C-6C67-421A-993B-9D405D519B68}" type="pres">
      <dgm:prSet presAssocID="{2E903A39-554D-4601-9E87-5B8E4CAFB152}" presName="ConnectLine" presStyleLbl="sibTrans1D1" presStyleIdx="5" presStyleCnt="6"/>
      <dgm:spPr>
        <a:noFill/>
        <a:ln w="12700" cap="flat" cmpd="sng" algn="ctr">
          <a:solidFill>
            <a:schemeClr val="accent4">
              <a:hueOff val="9800891"/>
              <a:satOff val="-40777"/>
              <a:lumOff val="9608"/>
              <a:alphaOff val="0"/>
            </a:schemeClr>
          </a:solidFill>
          <a:prstDash val="dash"/>
          <a:miter lim="800000"/>
        </a:ln>
        <a:effectLst/>
      </dgm:spPr>
    </dgm:pt>
    <dgm:pt modelId="{C9CD5BDD-307A-4E51-BD5F-8878F8B810CA}" type="pres">
      <dgm:prSet presAssocID="{2E903A39-554D-4601-9E87-5B8E4CAFB152}" presName="ConnectLineEnd" presStyleLbl="node1" presStyleIdx="5" presStyleCnt="6"/>
      <dgm:spPr/>
    </dgm:pt>
    <dgm:pt modelId="{806B3BFF-13CC-4BF2-AA0E-75C60139998F}" type="pres">
      <dgm:prSet presAssocID="{2E903A39-554D-4601-9E87-5B8E4CAFB152}" presName="EmptyPane" presStyleCnt="0"/>
      <dgm:spPr/>
    </dgm:pt>
  </dgm:ptLst>
  <dgm:cxnLst>
    <dgm:cxn modelId="{0E2C6D01-5385-461D-BB29-864C5269E551}" srcId="{3E7AFF12-5A0A-472A-9B3D-8B743FF64695}" destId="{C1758541-3E1C-40AD-A585-FD20E64B6DE7}" srcOrd="0" destOrd="0" parTransId="{8A643BD2-C1F4-460F-A742-DD446B5C4FE6}" sibTransId="{BF1C0508-E1C2-44FD-99BB-9092183E4B9A}"/>
    <dgm:cxn modelId="{7DB2DE07-7BF2-46C7-AB2A-4D385E77E883}" type="presOf" srcId="{EBEC7371-EC1F-4635-8493-A375B6F3C218}" destId="{AAC6FED7-3E98-4B1A-A8B8-3E6A487BC1D4}" srcOrd="0" destOrd="0" presId="urn:microsoft.com/office/officeart/2016/7/layout/HexagonTimeline"/>
    <dgm:cxn modelId="{C8A36F1B-45F0-4AEE-83FA-B98C343BAF54}" srcId="{8053E4B8-EDEC-4538-9813-3100E03A85B9}" destId="{FE7E86B1-BD4E-44B0-A108-3D498C3E633E}" srcOrd="0" destOrd="0" parTransId="{B2449F00-0F9A-439B-965C-A85F3A4F4635}" sibTransId="{5E422AFC-8E7D-4734-B273-006078A1F2CB}"/>
    <dgm:cxn modelId="{C8F31327-AC63-4F91-BABF-7588C0758B5E}" srcId="{2E903A39-554D-4601-9E87-5B8E4CAFB152}" destId="{964F8966-1A61-4086-A109-739502A7CAEB}" srcOrd="0" destOrd="0" parTransId="{A61F266B-DC3F-44C9-9236-997FF870F16E}" sibTransId="{C3C1FA42-803A-4E8D-B602-22C4A4AC8B83}"/>
    <dgm:cxn modelId="{88716629-5A7C-4C1C-B5F3-DDA52915EF72}" type="presOf" srcId="{8D05A8D2-E12A-484C-9C50-38C1556DD870}" destId="{AA8899B0-8555-455D-9B4C-F339B8933CC6}" srcOrd="0" destOrd="0" presId="urn:microsoft.com/office/officeart/2016/7/layout/HexagonTimeline"/>
    <dgm:cxn modelId="{8259412B-C380-497F-94D7-A870C8625109}" srcId="{3E7AFF12-5A0A-472A-9B3D-8B743FF64695}" destId="{EAE50B69-6F97-4E5E-BA0C-0BC821EB22A5}" srcOrd="4" destOrd="0" parTransId="{129E4D30-BC6D-4282-A9D4-8CA020148397}" sibTransId="{C0C0B3C4-16E8-4D52-B856-D4113CD966F3}"/>
    <dgm:cxn modelId="{903B645B-DFFC-40FC-9A0F-F7F20AF31E3B}" srcId="{C1758541-3E1C-40AD-A585-FD20E64B6DE7}" destId="{EBEC7371-EC1F-4635-8493-A375B6F3C218}" srcOrd="0" destOrd="0" parTransId="{B0199E32-B108-4D0A-B799-2A0C89E60B66}" sibTransId="{E8871E0E-117D-42BB-BB1C-910F47EC8380}"/>
    <dgm:cxn modelId="{1E1FF35F-C72F-4F6D-AA30-2C6A7B560410}" srcId="{3E7AFF12-5A0A-472A-9B3D-8B743FF64695}" destId="{E1B1B245-8CDA-4C41-ADD1-D142E10F6809}" srcOrd="2" destOrd="0" parTransId="{B2C5B1A1-9B5C-469F-9AF1-CCD116BCAE88}" sibTransId="{09D610EC-4979-4239-B1D5-E58A4566A7CF}"/>
    <dgm:cxn modelId="{61314C60-854E-4FB0-8B04-06206C9472E7}" type="presOf" srcId="{C1758541-3E1C-40AD-A585-FD20E64B6DE7}" destId="{B4594991-718D-4100-B7DF-A43286BDEF30}" srcOrd="0" destOrd="0" presId="urn:microsoft.com/office/officeart/2016/7/layout/HexagonTimeline"/>
    <dgm:cxn modelId="{76FCB260-8C33-4E18-BE1D-663DF1E04EBE}" type="presOf" srcId="{3E7AFF12-5A0A-472A-9B3D-8B743FF64695}" destId="{838DF54A-1A9F-4C3F-A41F-8F171D1CABA1}" srcOrd="0" destOrd="0" presId="urn:microsoft.com/office/officeart/2016/7/layout/HexagonTimeline"/>
    <dgm:cxn modelId="{99BFA684-F87E-4880-9318-A47A0C723B7D}" type="presOf" srcId="{EAE50B69-6F97-4E5E-BA0C-0BC821EB22A5}" destId="{73636ADC-8861-481F-A89C-49C01259D090}" srcOrd="0" destOrd="0" presId="urn:microsoft.com/office/officeart/2016/7/layout/HexagonTimeline"/>
    <dgm:cxn modelId="{578B1C91-4ACF-4DEA-AF99-5A282F85A379}" type="presOf" srcId="{2E903A39-554D-4601-9E87-5B8E4CAFB152}" destId="{5D59231D-448E-4A65-BAD6-264A2D59958E}" srcOrd="0" destOrd="0" presId="urn:microsoft.com/office/officeart/2016/7/layout/HexagonTimeline"/>
    <dgm:cxn modelId="{AB0F52A8-55A0-4B96-BCDF-BF8F668D4211}" type="presOf" srcId="{98CD829C-03F6-4E23-BDFD-A1CA6B52F3BF}" destId="{A8C61F9F-691A-4D41-84FA-CDAE3523364E}" srcOrd="0" destOrd="0" presId="urn:microsoft.com/office/officeart/2016/7/layout/HexagonTimeline"/>
    <dgm:cxn modelId="{4A607EB0-567A-43E5-B4FA-0181D480AFA4}" srcId="{3E7AFF12-5A0A-472A-9B3D-8B743FF64695}" destId="{F65FB8D1-F0CC-409D-B02B-634F90AF7B52}" srcOrd="3" destOrd="0" parTransId="{09F97BF0-7B4E-4EDE-AFC9-CC8C39CCC2F7}" sibTransId="{21783518-6EE0-4BD2-ADE6-D010A89F5CD5}"/>
    <dgm:cxn modelId="{AB60CAB5-3909-470C-BFB3-DC31DDB60AEB}" type="presOf" srcId="{8053E4B8-EDEC-4538-9813-3100E03A85B9}" destId="{AADBBB71-A6F0-4769-BFAB-DDF42CF5240D}" srcOrd="0" destOrd="0" presId="urn:microsoft.com/office/officeart/2016/7/layout/HexagonTimeline"/>
    <dgm:cxn modelId="{592216B6-E2F2-4643-B134-8AA05E628588}" srcId="{EAE50B69-6F97-4E5E-BA0C-0BC821EB22A5}" destId="{8D05A8D2-E12A-484C-9C50-38C1556DD870}" srcOrd="0" destOrd="0" parTransId="{5CB7F6C3-67D2-4979-A65A-E5E2E9E640DC}" sibTransId="{FB8FD7BE-E37C-4BCC-BEFA-C1E3F44711AA}"/>
    <dgm:cxn modelId="{FB5BD4B7-F7C4-41EE-A072-8FEC1FF34387}" srcId="{3E7AFF12-5A0A-472A-9B3D-8B743FF64695}" destId="{2E903A39-554D-4601-9E87-5B8E4CAFB152}" srcOrd="5" destOrd="0" parTransId="{5A839A7C-659E-4EF5-A0BF-E20E933E3615}" sibTransId="{38BAB567-E553-4AE3-8BDA-C42CA7D260F5}"/>
    <dgm:cxn modelId="{1728DEB9-3C80-4D73-9EE6-397B0F9D23D5}" type="presOf" srcId="{964F8966-1A61-4086-A109-739502A7CAEB}" destId="{F3AA1E6F-FE1C-4932-B0FE-12A69FC76113}" srcOrd="0" destOrd="0" presId="urn:microsoft.com/office/officeart/2016/7/layout/HexagonTimeline"/>
    <dgm:cxn modelId="{85204FBA-94C9-42FD-B9EC-AA0A4D36BAA0}" srcId="{3E7AFF12-5A0A-472A-9B3D-8B743FF64695}" destId="{8053E4B8-EDEC-4538-9813-3100E03A85B9}" srcOrd="1" destOrd="0" parTransId="{66236AAC-B1A6-4A52-A1E7-774DCC451C3A}" sibTransId="{E6486B64-9209-46E3-BE40-FAF783356778}"/>
    <dgm:cxn modelId="{567B4EBE-FABB-4663-99E0-0B85C4602785}" type="presOf" srcId="{6F702130-D7A2-4F79-AE93-6996605B5425}" destId="{07045D79-9856-45A3-87E7-A29C26B385DC}" srcOrd="0" destOrd="0" presId="urn:microsoft.com/office/officeart/2016/7/layout/HexagonTimeline"/>
    <dgm:cxn modelId="{84B8FCE3-495F-41A4-BD60-60A194874E42}" srcId="{E1B1B245-8CDA-4C41-ADD1-D142E10F6809}" destId="{6F702130-D7A2-4F79-AE93-6996605B5425}" srcOrd="0" destOrd="0" parTransId="{E6236515-1AE7-4E08-A4B9-D3300C3BC0C5}" sibTransId="{CBFD7685-58D9-49ED-AE59-3FCE90FEC8FD}"/>
    <dgm:cxn modelId="{6CD298EE-A54D-45F8-9042-242DE74A5AD9}" srcId="{F65FB8D1-F0CC-409D-B02B-634F90AF7B52}" destId="{98CD829C-03F6-4E23-BDFD-A1CA6B52F3BF}" srcOrd="0" destOrd="0" parTransId="{A3A21D44-F38F-4F76-A66A-D6EEB6D028C7}" sibTransId="{64A87284-BB64-4C1C-A243-8EEA93E9EAC9}"/>
    <dgm:cxn modelId="{A19093EF-75C5-4860-ADAB-9CBA567348AA}" type="presOf" srcId="{E1B1B245-8CDA-4C41-ADD1-D142E10F6809}" destId="{8BA9452C-F175-4ED7-8829-143EDCE4245A}" srcOrd="0" destOrd="0" presId="urn:microsoft.com/office/officeart/2016/7/layout/HexagonTimeline"/>
    <dgm:cxn modelId="{2016C4F6-D664-426D-94C2-6074BC486FEF}" type="presOf" srcId="{F65FB8D1-F0CC-409D-B02B-634F90AF7B52}" destId="{06D3257B-1D29-4D4D-8B7E-A1FC270EEC61}" srcOrd="0" destOrd="0" presId="urn:microsoft.com/office/officeart/2016/7/layout/HexagonTimeline"/>
    <dgm:cxn modelId="{451FA8F8-E773-4464-834B-631BFAAC6044}" type="presOf" srcId="{FE7E86B1-BD4E-44B0-A108-3D498C3E633E}" destId="{7DDD00F2-DBB8-4118-AA87-2DDB5DFE8359}" srcOrd="0" destOrd="0" presId="urn:microsoft.com/office/officeart/2016/7/layout/HexagonTimeline"/>
    <dgm:cxn modelId="{1856EF54-3696-4F2A-8BBA-E877E83F605D}" type="presParOf" srcId="{838DF54A-1A9F-4C3F-A41F-8F171D1CABA1}" destId="{A32E7D27-4C71-4C7B-ACFB-0E7BB8C6CFDE}" srcOrd="0" destOrd="0" presId="urn:microsoft.com/office/officeart/2016/7/layout/HexagonTimeline"/>
    <dgm:cxn modelId="{CEAEE66D-305B-4181-A488-F6C7C2605ACA}" type="presParOf" srcId="{A32E7D27-4C71-4C7B-ACFB-0E7BB8C6CFDE}" destId="{B4594991-718D-4100-B7DF-A43286BDEF30}" srcOrd="0" destOrd="0" presId="urn:microsoft.com/office/officeart/2016/7/layout/HexagonTimeline"/>
    <dgm:cxn modelId="{1903E67D-7A6A-46FB-ABD2-A24A385CFABA}" type="presParOf" srcId="{A32E7D27-4C71-4C7B-ACFB-0E7BB8C6CFDE}" destId="{AAC6FED7-3E98-4B1A-A8B8-3E6A487BC1D4}" srcOrd="1" destOrd="0" presId="urn:microsoft.com/office/officeart/2016/7/layout/HexagonTimeline"/>
    <dgm:cxn modelId="{4FD5F9FA-8C89-4609-90A8-53049E471643}" type="presParOf" srcId="{A32E7D27-4C71-4C7B-ACFB-0E7BB8C6CFDE}" destId="{F6A9F249-15C0-4491-B7A7-0697849F6886}" srcOrd="2" destOrd="0" presId="urn:microsoft.com/office/officeart/2016/7/layout/HexagonTimeline"/>
    <dgm:cxn modelId="{8A2529A7-C244-4D51-9AD9-10562B6705F7}" type="presParOf" srcId="{A32E7D27-4C71-4C7B-ACFB-0E7BB8C6CFDE}" destId="{535A9B68-D61E-4A74-BA01-A593A224AD14}" srcOrd="3" destOrd="0" presId="urn:microsoft.com/office/officeart/2016/7/layout/HexagonTimeline"/>
    <dgm:cxn modelId="{8EBC0859-67C5-4650-81F2-CD7F5907012F}" type="presParOf" srcId="{A32E7D27-4C71-4C7B-ACFB-0E7BB8C6CFDE}" destId="{23512421-BBD6-487C-BC28-A11CDD2F5FFF}" srcOrd="4" destOrd="0" presId="urn:microsoft.com/office/officeart/2016/7/layout/HexagonTimeline"/>
    <dgm:cxn modelId="{7B39A817-98FC-4D1C-A215-3B64DA8DB956}" type="presParOf" srcId="{838DF54A-1A9F-4C3F-A41F-8F171D1CABA1}" destId="{9DDEE510-1E16-4C46-BD7C-837EF8A1A5F9}" srcOrd="1" destOrd="0" presId="urn:microsoft.com/office/officeart/2016/7/layout/HexagonTimeline"/>
    <dgm:cxn modelId="{B6CE0F41-5175-4E28-9680-04DF5F887CCE}" type="presParOf" srcId="{838DF54A-1A9F-4C3F-A41F-8F171D1CABA1}" destId="{0B5A5636-DC78-418D-80FC-AA914D70AD86}" srcOrd="2" destOrd="0" presId="urn:microsoft.com/office/officeart/2016/7/layout/HexagonTimeline"/>
    <dgm:cxn modelId="{C796082A-624A-43CE-98CD-E5CD6C380CD7}" type="presParOf" srcId="{0B5A5636-DC78-418D-80FC-AA914D70AD86}" destId="{AADBBB71-A6F0-4769-BFAB-DDF42CF5240D}" srcOrd="0" destOrd="0" presId="urn:microsoft.com/office/officeart/2016/7/layout/HexagonTimeline"/>
    <dgm:cxn modelId="{C449F22B-6FF0-426B-8F2F-8CBBE89703E8}" type="presParOf" srcId="{0B5A5636-DC78-418D-80FC-AA914D70AD86}" destId="{7DDD00F2-DBB8-4118-AA87-2DDB5DFE8359}" srcOrd="1" destOrd="0" presId="urn:microsoft.com/office/officeart/2016/7/layout/HexagonTimeline"/>
    <dgm:cxn modelId="{D542A178-9E59-4DC3-9B0E-06484C579FF9}" type="presParOf" srcId="{0B5A5636-DC78-418D-80FC-AA914D70AD86}" destId="{52C49A11-D8B5-4F6D-BED2-813E2E11651F}" srcOrd="2" destOrd="0" presId="urn:microsoft.com/office/officeart/2016/7/layout/HexagonTimeline"/>
    <dgm:cxn modelId="{AE4F30D1-AA3E-431E-8487-CCDFD1AFDD1B}" type="presParOf" srcId="{0B5A5636-DC78-418D-80FC-AA914D70AD86}" destId="{3614C0EC-0C7A-41DD-9F8D-94A8812C3110}" srcOrd="3" destOrd="0" presId="urn:microsoft.com/office/officeart/2016/7/layout/HexagonTimeline"/>
    <dgm:cxn modelId="{0C823831-D6F4-4369-97C9-A8784048C336}" type="presParOf" srcId="{0B5A5636-DC78-418D-80FC-AA914D70AD86}" destId="{185451C9-3830-45DE-A1F8-31D5B2EE11AC}" srcOrd="4" destOrd="0" presId="urn:microsoft.com/office/officeart/2016/7/layout/HexagonTimeline"/>
    <dgm:cxn modelId="{DA6E172C-E793-454F-9CA3-F6396D32E22F}" type="presParOf" srcId="{838DF54A-1A9F-4C3F-A41F-8F171D1CABA1}" destId="{52D9A067-A2EA-4AA3-8956-F49A51AF5C0B}" srcOrd="3" destOrd="0" presId="urn:microsoft.com/office/officeart/2016/7/layout/HexagonTimeline"/>
    <dgm:cxn modelId="{414AEF11-67C0-4F5B-B4A5-5DF3022A8B41}" type="presParOf" srcId="{838DF54A-1A9F-4C3F-A41F-8F171D1CABA1}" destId="{1ED93875-61F6-4A0F-BA05-CD73B9DD6A1D}" srcOrd="4" destOrd="0" presId="urn:microsoft.com/office/officeart/2016/7/layout/HexagonTimeline"/>
    <dgm:cxn modelId="{955BCECC-9B71-485C-B4C3-0F5BF05E08A5}" type="presParOf" srcId="{1ED93875-61F6-4A0F-BA05-CD73B9DD6A1D}" destId="{8BA9452C-F175-4ED7-8829-143EDCE4245A}" srcOrd="0" destOrd="0" presId="urn:microsoft.com/office/officeart/2016/7/layout/HexagonTimeline"/>
    <dgm:cxn modelId="{A65AC0ED-369B-4E10-8995-6B7C2ACF9DE6}" type="presParOf" srcId="{1ED93875-61F6-4A0F-BA05-CD73B9DD6A1D}" destId="{07045D79-9856-45A3-87E7-A29C26B385DC}" srcOrd="1" destOrd="0" presId="urn:microsoft.com/office/officeart/2016/7/layout/HexagonTimeline"/>
    <dgm:cxn modelId="{8461B70A-451F-48D8-8468-8375187AEEC1}" type="presParOf" srcId="{1ED93875-61F6-4A0F-BA05-CD73B9DD6A1D}" destId="{4D080C35-33CF-4388-BC5B-CA147D307FE2}" srcOrd="2" destOrd="0" presId="urn:microsoft.com/office/officeart/2016/7/layout/HexagonTimeline"/>
    <dgm:cxn modelId="{B071DD55-D6F9-4082-9BEF-E9019395EF6D}" type="presParOf" srcId="{1ED93875-61F6-4A0F-BA05-CD73B9DD6A1D}" destId="{EC2AEF04-6FC1-48E1-A476-36DDA061DDE4}" srcOrd="3" destOrd="0" presId="urn:microsoft.com/office/officeart/2016/7/layout/HexagonTimeline"/>
    <dgm:cxn modelId="{9D1B310B-DD36-4C77-9250-DC47A3BB8AD4}" type="presParOf" srcId="{1ED93875-61F6-4A0F-BA05-CD73B9DD6A1D}" destId="{3F676B18-7BE8-4D97-BDD1-61F549F703F9}" srcOrd="4" destOrd="0" presId="urn:microsoft.com/office/officeart/2016/7/layout/HexagonTimeline"/>
    <dgm:cxn modelId="{D4F13BB3-C3F5-4A9D-B1C3-335A334EE936}" type="presParOf" srcId="{838DF54A-1A9F-4C3F-A41F-8F171D1CABA1}" destId="{0947E101-ECC1-48CD-AF68-53B3EBD232F2}" srcOrd="5" destOrd="0" presId="urn:microsoft.com/office/officeart/2016/7/layout/HexagonTimeline"/>
    <dgm:cxn modelId="{3B84F623-4443-4EE7-A0EF-0D50B07C7AE8}" type="presParOf" srcId="{838DF54A-1A9F-4C3F-A41F-8F171D1CABA1}" destId="{86F685B5-9F85-4F2B-B2B9-26EDB41F2A88}" srcOrd="6" destOrd="0" presId="urn:microsoft.com/office/officeart/2016/7/layout/HexagonTimeline"/>
    <dgm:cxn modelId="{A748E4F4-F7F9-4139-B282-EBFBF7FEE07B}" type="presParOf" srcId="{86F685B5-9F85-4F2B-B2B9-26EDB41F2A88}" destId="{06D3257B-1D29-4D4D-8B7E-A1FC270EEC61}" srcOrd="0" destOrd="0" presId="urn:microsoft.com/office/officeart/2016/7/layout/HexagonTimeline"/>
    <dgm:cxn modelId="{97CEAE59-1134-458B-9AD8-7C64474CD102}" type="presParOf" srcId="{86F685B5-9F85-4F2B-B2B9-26EDB41F2A88}" destId="{A8C61F9F-691A-4D41-84FA-CDAE3523364E}" srcOrd="1" destOrd="0" presId="urn:microsoft.com/office/officeart/2016/7/layout/HexagonTimeline"/>
    <dgm:cxn modelId="{2840495E-35DB-492A-B776-0E9345F67147}" type="presParOf" srcId="{86F685B5-9F85-4F2B-B2B9-26EDB41F2A88}" destId="{8EE10273-F430-479C-A2F7-22BB62D6E1F3}" srcOrd="2" destOrd="0" presId="urn:microsoft.com/office/officeart/2016/7/layout/HexagonTimeline"/>
    <dgm:cxn modelId="{26782A3C-BDD5-4165-8545-43887C445E69}" type="presParOf" srcId="{86F685B5-9F85-4F2B-B2B9-26EDB41F2A88}" destId="{96F1B5D6-C338-40B1-B532-D2B5C30A58A1}" srcOrd="3" destOrd="0" presId="urn:microsoft.com/office/officeart/2016/7/layout/HexagonTimeline"/>
    <dgm:cxn modelId="{0D733C04-DBCA-4D62-8AEF-C3232436A613}" type="presParOf" srcId="{86F685B5-9F85-4F2B-B2B9-26EDB41F2A88}" destId="{2C120F12-8D48-460F-936D-C3B81EC175B4}" srcOrd="4" destOrd="0" presId="urn:microsoft.com/office/officeart/2016/7/layout/HexagonTimeline"/>
    <dgm:cxn modelId="{593099C0-41B6-4103-82E3-FB727DF6B09F}" type="presParOf" srcId="{838DF54A-1A9F-4C3F-A41F-8F171D1CABA1}" destId="{4CF5B81C-4AF6-4AA2-87D5-FA08C52C1CC3}" srcOrd="7" destOrd="0" presId="urn:microsoft.com/office/officeart/2016/7/layout/HexagonTimeline"/>
    <dgm:cxn modelId="{28E420FB-C5AA-4FFD-806C-7E07ECA7A373}" type="presParOf" srcId="{838DF54A-1A9F-4C3F-A41F-8F171D1CABA1}" destId="{F419668C-DBF4-4448-BDA1-389AC62A616F}" srcOrd="8" destOrd="0" presId="urn:microsoft.com/office/officeart/2016/7/layout/HexagonTimeline"/>
    <dgm:cxn modelId="{A4FB147A-DE8E-47A3-A765-5C489FA2BFE7}" type="presParOf" srcId="{F419668C-DBF4-4448-BDA1-389AC62A616F}" destId="{73636ADC-8861-481F-A89C-49C01259D090}" srcOrd="0" destOrd="0" presId="urn:microsoft.com/office/officeart/2016/7/layout/HexagonTimeline"/>
    <dgm:cxn modelId="{5AE89C5C-8999-4D68-99FE-E02DE03D71EA}" type="presParOf" srcId="{F419668C-DBF4-4448-BDA1-389AC62A616F}" destId="{AA8899B0-8555-455D-9B4C-F339B8933CC6}" srcOrd="1" destOrd="0" presId="urn:microsoft.com/office/officeart/2016/7/layout/HexagonTimeline"/>
    <dgm:cxn modelId="{227F206A-08A3-4DB1-AA4F-4B6DA16205DB}" type="presParOf" srcId="{F419668C-DBF4-4448-BDA1-389AC62A616F}" destId="{3B180F22-5E8B-408C-BA72-30328E135D68}" srcOrd="2" destOrd="0" presId="urn:microsoft.com/office/officeart/2016/7/layout/HexagonTimeline"/>
    <dgm:cxn modelId="{76C7F9A5-6B0E-4E1E-AD7C-1537F2727DCA}" type="presParOf" srcId="{F419668C-DBF4-4448-BDA1-389AC62A616F}" destId="{BC79422D-D30E-4062-92B6-6AD5F50FAE92}" srcOrd="3" destOrd="0" presId="urn:microsoft.com/office/officeart/2016/7/layout/HexagonTimeline"/>
    <dgm:cxn modelId="{932C9C7B-91A6-466A-B2BC-4D798E588411}" type="presParOf" srcId="{F419668C-DBF4-4448-BDA1-389AC62A616F}" destId="{28CC7D3E-FAA5-4E1E-ACE7-AB5BA14722BE}" srcOrd="4" destOrd="0" presId="urn:microsoft.com/office/officeart/2016/7/layout/HexagonTimeline"/>
    <dgm:cxn modelId="{AB910FDE-C4E5-4C8A-A376-6799B9944382}" type="presParOf" srcId="{838DF54A-1A9F-4C3F-A41F-8F171D1CABA1}" destId="{BC5E7A77-801D-4A51-BE5F-B372B8D719BB}" srcOrd="9" destOrd="0" presId="urn:microsoft.com/office/officeart/2016/7/layout/HexagonTimeline"/>
    <dgm:cxn modelId="{381806B8-39AE-4678-87E6-A03FABF6DD19}" type="presParOf" srcId="{838DF54A-1A9F-4C3F-A41F-8F171D1CABA1}" destId="{93506F88-A67A-4192-BC1B-C5813A81981D}" srcOrd="10" destOrd="0" presId="urn:microsoft.com/office/officeart/2016/7/layout/HexagonTimeline"/>
    <dgm:cxn modelId="{FCD25388-9517-4B7F-B193-E597D0491358}" type="presParOf" srcId="{93506F88-A67A-4192-BC1B-C5813A81981D}" destId="{5D59231D-448E-4A65-BAD6-264A2D59958E}" srcOrd="0" destOrd="0" presId="urn:microsoft.com/office/officeart/2016/7/layout/HexagonTimeline"/>
    <dgm:cxn modelId="{2A756420-512D-43B6-BF9E-2CD075DE984C}" type="presParOf" srcId="{93506F88-A67A-4192-BC1B-C5813A81981D}" destId="{F3AA1E6F-FE1C-4932-B0FE-12A69FC76113}" srcOrd="1" destOrd="0" presId="urn:microsoft.com/office/officeart/2016/7/layout/HexagonTimeline"/>
    <dgm:cxn modelId="{88D00D0F-7783-40D2-86B5-6855B639D4E8}" type="presParOf" srcId="{93506F88-A67A-4192-BC1B-C5813A81981D}" destId="{0072CC9C-6C67-421A-993B-9D405D519B68}" srcOrd="2" destOrd="0" presId="urn:microsoft.com/office/officeart/2016/7/layout/HexagonTimeline"/>
    <dgm:cxn modelId="{729F1BA1-AF36-4877-A6E7-617EC09513FA}" type="presParOf" srcId="{93506F88-A67A-4192-BC1B-C5813A81981D}" destId="{C9CD5BDD-307A-4E51-BD5F-8878F8B810CA}" srcOrd="3" destOrd="0" presId="urn:microsoft.com/office/officeart/2016/7/layout/HexagonTimeline"/>
    <dgm:cxn modelId="{B7F659A7-5926-463A-B605-D31FABD992B3}" type="presParOf" srcId="{93506F88-A67A-4192-BC1B-C5813A81981D}" destId="{806B3BFF-13CC-4BF2-AA0E-75C60139998F}" srcOrd="4" destOrd="0" presId="urn:microsoft.com/office/officeart/2016/7/layout/Hexagon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594991-718D-4100-B7DF-A43286BDEF30}">
      <dsp:nvSpPr>
        <dsp:cNvPr id="0" name=""/>
        <dsp:cNvSpPr/>
      </dsp:nvSpPr>
      <dsp:spPr>
        <a:xfrm>
          <a:off x="456797" y="3986503"/>
          <a:ext cx="2301046" cy="1087228"/>
        </a:xfrm>
        <a:prstGeom prst="homePlate">
          <a:avLst>
            <a:gd name="adj" fmla="val 4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w="6350" cap="flat" cmpd="sng" algn="ctr">
          <a:solidFill>
            <a:schemeClr val="accent4">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711200">
            <a:lnSpc>
              <a:spcPct val="90000"/>
            </a:lnSpc>
            <a:spcBef>
              <a:spcPct val="0"/>
            </a:spcBef>
            <a:spcAft>
              <a:spcPct val="35000"/>
            </a:spcAft>
            <a:buNone/>
          </a:pPr>
          <a:r>
            <a:rPr lang="en-US" sz="1600" b="0" i="1" kern="1200">
              <a:solidFill>
                <a:schemeClr val="accent1">
                  <a:lumMod val="75000"/>
                </a:schemeClr>
              </a:solidFill>
              <a:latin typeface="Arial Black" panose="020B0A04020102020204"/>
            </a:rPr>
            <a:t>W/c 3rd June </a:t>
          </a:r>
          <a:endParaRPr lang="en-US" sz="1600" b="0" i="1" kern="1200">
            <a:solidFill>
              <a:schemeClr val="accent1">
                <a:lumMod val="75000"/>
              </a:schemeClr>
            </a:solidFill>
          </a:endParaRPr>
        </a:p>
      </dsp:txBody>
      <dsp:txXfrm>
        <a:off x="456797" y="3986503"/>
        <a:ext cx="2083600" cy="1087228"/>
      </dsp:txXfrm>
    </dsp:sp>
    <dsp:sp modelId="{AAC6FED7-3E98-4B1A-A8B8-3E6A487BC1D4}">
      <dsp:nvSpPr>
        <dsp:cNvPr id="0" name=""/>
        <dsp:cNvSpPr/>
      </dsp:nvSpPr>
      <dsp:spPr>
        <a:xfrm>
          <a:off x="9372" y="0"/>
          <a:ext cx="3195898" cy="28992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42240" rIns="0" bIns="142240" numCol="1" spcCol="1270" anchor="b" anchorCtr="1">
          <a:noAutofit/>
        </a:bodyPr>
        <a:lstStyle/>
        <a:p>
          <a:pPr marL="0" lvl="0" indent="0" algn="ctr" defTabSz="711200">
            <a:lnSpc>
              <a:spcPct val="90000"/>
            </a:lnSpc>
            <a:spcBef>
              <a:spcPct val="0"/>
            </a:spcBef>
            <a:spcAft>
              <a:spcPct val="35000"/>
            </a:spcAft>
            <a:buNone/>
          </a:pPr>
          <a:r>
            <a:rPr lang="en-US" sz="1600" b="0" i="1" kern="1200">
              <a:solidFill>
                <a:schemeClr val="accent1">
                  <a:lumMod val="75000"/>
                </a:schemeClr>
              </a:solidFill>
              <a:latin typeface="Arial Black" panose="020B0A04020102020204"/>
            </a:rPr>
            <a:t>Scoping workshop</a:t>
          </a:r>
          <a:endParaRPr lang="en-US" sz="1600" b="0" i="1" kern="1200">
            <a:solidFill>
              <a:schemeClr val="accent1">
                <a:lumMod val="75000"/>
              </a:schemeClr>
            </a:solidFill>
          </a:endParaRPr>
        </a:p>
      </dsp:txBody>
      <dsp:txXfrm>
        <a:off x="9372" y="0"/>
        <a:ext cx="3195898" cy="2899275"/>
      </dsp:txXfrm>
    </dsp:sp>
    <dsp:sp modelId="{9DDEE510-1E16-4C46-BD7C-837EF8A1A5F9}">
      <dsp:nvSpPr>
        <dsp:cNvPr id="0" name=""/>
        <dsp:cNvSpPr/>
      </dsp:nvSpPr>
      <dsp:spPr>
        <a:xfrm>
          <a:off x="2757844" y="4530118"/>
          <a:ext cx="894851" cy="0"/>
        </a:xfrm>
        <a:custGeom>
          <a:avLst/>
          <a:gdLst/>
          <a:ahLst/>
          <a:cxnLst/>
          <a:rect l="0" t="0" r="0" b="0"/>
          <a:pathLst>
            <a:path>
              <a:moveTo>
                <a:pt x="0" y="0"/>
              </a:moveTo>
              <a:lnTo>
                <a:pt x="894851" y="0"/>
              </a:lnTo>
            </a:path>
          </a:pathLst>
        </a:custGeom>
        <a:noFill/>
        <a:ln w="635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F6A9F249-15C0-4491-B7A7-0697849F6886}">
      <dsp:nvSpPr>
        <dsp:cNvPr id="0" name=""/>
        <dsp:cNvSpPr/>
      </dsp:nvSpPr>
      <dsp:spPr>
        <a:xfrm>
          <a:off x="1607321" y="3080480"/>
          <a:ext cx="0" cy="906023"/>
        </a:xfrm>
        <a:prstGeom prst="line">
          <a:avLst/>
        </a:prstGeom>
        <a:noFill/>
        <a:ln w="12700" cap="flat" cmpd="sng" algn="ctr">
          <a:solidFill>
            <a:schemeClr val="accent4">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535A9B68-D61E-4A74-BA01-A593A224AD14}">
      <dsp:nvSpPr>
        <dsp:cNvPr id="0" name=""/>
        <dsp:cNvSpPr/>
      </dsp:nvSpPr>
      <dsp:spPr>
        <a:xfrm>
          <a:off x="1516718" y="2899275"/>
          <a:ext cx="181204" cy="181204"/>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AADBBB71-A6F0-4769-BFAB-DDF42CF5240D}">
      <dsp:nvSpPr>
        <dsp:cNvPr id="0" name=""/>
        <dsp:cNvSpPr/>
      </dsp:nvSpPr>
      <dsp:spPr>
        <a:xfrm>
          <a:off x="3652695" y="3986503"/>
          <a:ext cx="2301046" cy="1087228"/>
        </a:xfrm>
        <a:prstGeom prst="hexagon">
          <a:avLst>
            <a:gd name="adj" fmla="val 40000"/>
            <a:gd name="vf" fmla="val 115470"/>
          </a:avLst>
        </a:prstGeom>
        <a:gradFill rotWithShape="0">
          <a:gsLst>
            <a:gs pos="0">
              <a:schemeClr val="accent4">
                <a:hueOff val="1960178"/>
                <a:satOff val="-8155"/>
                <a:lumOff val="1922"/>
                <a:alphaOff val="0"/>
                <a:satMod val="103000"/>
                <a:lumMod val="102000"/>
                <a:tint val="94000"/>
              </a:schemeClr>
            </a:gs>
            <a:gs pos="50000">
              <a:schemeClr val="accent4">
                <a:hueOff val="1960178"/>
                <a:satOff val="-8155"/>
                <a:lumOff val="1922"/>
                <a:alphaOff val="0"/>
                <a:satMod val="110000"/>
                <a:lumMod val="100000"/>
                <a:shade val="100000"/>
              </a:schemeClr>
            </a:gs>
            <a:gs pos="100000">
              <a:schemeClr val="accent4">
                <a:hueOff val="1960178"/>
                <a:satOff val="-8155"/>
                <a:lumOff val="1922"/>
                <a:alphaOff val="0"/>
                <a:lumMod val="99000"/>
                <a:satMod val="120000"/>
                <a:shade val="78000"/>
              </a:schemeClr>
            </a:gs>
          </a:gsLst>
          <a:lin ang="5400000" scaled="0"/>
        </a:gradFill>
        <a:ln w="6350" cap="flat" cmpd="sng" algn="ctr">
          <a:solidFill>
            <a:schemeClr val="accent4">
              <a:hueOff val="1960178"/>
              <a:satOff val="-8155"/>
              <a:lumOff val="1922"/>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711200">
            <a:lnSpc>
              <a:spcPct val="90000"/>
            </a:lnSpc>
            <a:spcBef>
              <a:spcPct val="0"/>
            </a:spcBef>
            <a:spcAft>
              <a:spcPct val="35000"/>
            </a:spcAft>
            <a:buNone/>
          </a:pPr>
          <a:r>
            <a:rPr lang="en-US" sz="1600" b="0" i="1" kern="1200">
              <a:solidFill>
                <a:schemeClr val="accent1">
                  <a:lumMod val="75000"/>
                </a:schemeClr>
              </a:solidFill>
              <a:latin typeface="Arial Black" panose="020B0A04020102020204"/>
            </a:rPr>
            <a:t>3rd-14th June </a:t>
          </a:r>
          <a:endParaRPr lang="en-US" sz="1600" b="0" i="1" kern="1200">
            <a:solidFill>
              <a:schemeClr val="accent1">
                <a:lumMod val="75000"/>
              </a:schemeClr>
            </a:solidFill>
          </a:endParaRPr>
        </a:p>
      </dsp:txBody>
      <dsp:txXfrm>
        <a:off x="3989413" y="4145600"/>
        <a:ext cx="1627610" cy="769034"/>
      </dsp:txXfrm>
    </dsp:sp>
    <dsp:sp modelId="{7DDD00F2-DBB8-4118-AA87-2DDB5DFE8359}">
      <dsp:nvSpPr>
        <dsp:cNvPr id="0" name=""/>
        <dsp:cNvSpPr/>
      </dsp:nvSpPr>
      <dsp:spPr>
        <a:xfrm>
          <a:off x="3205270" y="6160960"/>
          <a:ext cx="3195898" cy="28992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42240" rIns="0" bIns="142240" numCol="1" spcCol="1270" anchor="t" anchorCtr="1">
          <a:noAutofit/>
        </a:bodyPr>
        <a:lstStyle/>
        <a:p>
          <a:pPr marL="0" lvl="0" indent="0" algn="ctr" defTabSz="711200">
            <a:lnSpc>
              <a:spcPct val="90000"/>
            </a:lnSpc>
            <a:spcBef>
              <a:spcPct val="0"/>
            </a:spcBef>
            <a:spcAft>
              <a:spcPct val="35000"/>
            </a:spcAft>
            <a:buNone/>
          </a:pPr>
          <a:r>
            <a:rPr lang="en-US" sz="1600" b="0" i="1" kern="1200">
              <a:solidFill>
                <a:schemeClr val="accent1">
                  <a:lumMod val="75000"/>
                </a:schemeClr>
              </a:solidFill>
              <a:latin typeface="Arial Black" panose="020B0A04020102020204"/>
            </a:rPr>
            <a:t>Scope and agree digital solutions/requirements</a:t>
          </a:r>
        </a:p>
      </dsp:txBody>
      <dsp:txXfrm>
        <a:off x="3205270" y="6160960"/>
        <a:ext cx="3195898" cy="2899275"/>
      </dsp:txXfrm>
    </dsp:sp>
    <dsp:sp modelId="{52D9A067-A2EA-4AA3-8956-F49A51AF5C0B}">
      <dsp:nvSpPr>
        <dsp:cNvPr id="0" name=""/>
        <dsp:cNvSpPr/>
      </dsp:nvSpPr>
      <dsp:spPr>
        <a:xfrm>
          <a:off x="5953742" y="4530118"/>
          <a:ext cx="894851" cy="0"/>
        </a:xfrm>
        <a:custGeom>
          <a:avLst/>
          <a:gdLst/>
          <a:ahLst/>
          <a:cxnLst/>
          <a:rect l="0" t="0" r="0" b="0"/>
          <a:pathLst>
            <a:path>
              <a:moveTo>
                <a:pt x="0" y="0"/>
              </a:moveTo>
              <a:lnTo>
                <a:pt x="894851" y="0"/>
              </a:lnTo>
            </a:path>
          </a:pathLst>
        </a:custGeom>
        <a:noFill/>
        <a:ln w="6350" cap="flat" cmpd="sng" algn="ctr">
          <a:solidFill>
            <a:schemeClr val="accent4">
              <a:hueOff val="2450223"/>
              <a:satOff val="-10194"/>
              <a:lumOff val="2402"/>
              <a:alphaOff val="0"/>
            </a:schemeClr>
          </a:solidFill>
          <a:prstDash val="solid"/>
          <a:miter lim="800000"/>
        </a:ln>
        <a:effectLst/>
      </dsp:spPr>
      <dsp:style>
        <a:lnRef idx="1">
          <a:scrgbClr r="0" g="0" b="0"/>
        </a:lnRef>
        <a:fillRef idx="1">
          <a:scrgbClr r="0" g="0" b="0"/>
        </a:fillRef>
        <a:effectRef idx="0">
          <a:scrgbClr r="0" g="0" b="0"/>
        </a:effectRef>
        <a:fontRef idx="minor"/>
      </dsp:style>
    </dsp:sp>
    <dsp:sp modelId="{52C49A11-D8B5-4F6D-BED2-813E2E11651F}">
      <dsp:nvSpPr>
        <dsp:cNvPr id="0" name=""/>
        <dsp:cNvSpPr/>
      </dsp:nvSpPr>
      <dsp:spPr>
        <a:xfrm>
          <a:off x="4803219" y="5073732"/>
          <a:ext cx="0" cy="906023"/>
        </a:xfrm>
        <a:prstGeom prst="line">
          <a:avLst/>
        </a:prstGeom>
        <a:noFill/>
        <a:ln w="12700" cap="flat" cmpd="sng" algn="ctr">
          <a:solidFill>
            <a:schemeClr val="accent4">
              <a:hueOff val="2450223"/>
              <a:satOff val="-10194"/>
              <a:lumOff val="2402"/>
              <a:alphaOff val="0"/>
            </a:schemeClr>
          </a:solidFill>
          <a:prstDash val="dash"/>
          <a:miter lim="800000"/>
        </a:ln>
        <a:effectLst/>
      </dsp:spPr>
      <dsp:style>
        <a:lnRef idx="1">
          <a:scrgbClr r="0" g="0" b="0"/>
        </a:lnRef>
        <a:fillRef idx="0">
          <a:scrgbClr r="0" g="0" b="0"/>
        </a:fillRef>
        <a:effectRef idx="0">
          <a:scrgbClr r="0" g="0" b="0"/>
        </a:effectRef>
        <a:fontRef idx="minor"/>
      </dsp:style>
    </dsp:sp>
    <dsp:sp modelId="{3614C0EC-0C7A-41DD-9F8D-94A8812C3110}">
      <dsp:nvSpPr>
        <dsp:cNvPr id="0" name=""/>
        <dsp:cNvSpPr/>
      </dsp:nvSpPr>
      <dsp:spPr>
        <a:xfrm>
          <a:off x="4712616" y="5979755"/>
          <a:ext cx="181204" cy="181204"/>
        </a:xfrm>
        <a:prstGeom prst="rect">
          <a:avLst/>
        </a:prstGeom>
        <a:gradFill rotWithShape="0">
          <a:gsLst>
            <a:gs pos="0">
              <a:schemeClr val="accent4">
                <a:hueOff val="1960178"/>
                <a:satOff val="-8155"/>
                <a:lumOff val="1922"/>
                <a:alphaOff val="0"/>
                <a:satMod val="103000"/>
                <a:lumMod val="102000"/>
                <a:tint val="94000"/>
              </a:schemeClr>
            </a:gs>
            <a:gs pos="50000">
              <a:schemeClr val="accent4">
                <a:hueOff val="1960178"/>
                <a:satOff val="-8155"/>
                <a:lumOff val="1922"/>
                <a:alphaOff val="0"/>
                <a:satMod val="110000"/>
                <a:lumMod val="100000"/>
                <a:shade val="100000"/>
              </a:schemeClr>
            </a:gs>
            <a:gs pos="100000">
              <a:schemeClr val="accent4">
                <a:hueOff val="1960178"/>
                <a:satOff val="-8155"/>
                <a:lumOff val="192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8BA9452C-F175-4ED7-8829-143EDCE4245A}">
      <dsp:nvSpPr>
        <dsp:cNvPr id="0" name=""/>
        <dsp:cNvSpPr/>
      </dsp:nvSpPr>
      <dsp:spPr>
        <a:xfrm>
          <a:off x="6848594" y="3986503"/>
          <a:ext cx="2301046" cy="1087228"/>
        </a:xfrm>
        <a:prstGeom prst="hexagon">
          <a:avLst>
            <a:gd name="adj" fmla="val 40000"/>
            <a:gd name="vf" fmla="val 115470"/>
          </a:avLst>
        </a:prstGeom>
        <a:gradFill rotWithShape="0">
          <a:gsLst>
            <a:gs pos="0">
              <a:schemeClr val="accent4">
                <a:hueOff val="3920356"/>
                <a:satOff val="-16311"/>
                <a:lumOff val="3843"/>
                <a:alphaOff val="0"/>
                <a:satMod val="103000"/>
                <a:lumMod val="102000"/>
                <a:tint val="94000"/>
              </a:schemeClr>
            </a:gs>
            <a:gs pos="50000">
              <a:schemeClr val="accent4">
                <a:hueOff val="3920356"/>
                <a:satOff val="-16311"/>
                <a:lumOff val="3843"/>
                <a:alphaOff val="0"/>
                <a:satMod val="110000"/>
                <a:lumMod val="100000"/>
                <a:shade val="100000"/>
              </a:schemeClr>
            </a:gs>
            <a:gs pos="100000">
              <a:schemeClr val="accent4">
                <a:hueOff val="3920356"/>
                <a:satOff val="-16311"/>
                <a:lumOff val="3843"/>
                <a:alphaOff val="0"/>
                <a:lumMod val="99000"/>
                <a:satMod val="120000"/>
                <a:shade val="78000"/>
              </a:schemeClr>
            </a:gs>
          </a:gsLst>
          <a:lin ang="5400000" scaled="0"/>
        </a:gradFill>
        <a:ln w="6350" cap="flat" cmpd="sng" algn="ctr">
          <a:solidFill>
            <a:schemeClr val="accent4">
              <a:hueOff val="3920356"/>
              <a:satOff val="-16311"/>
              <a:lumOff val="3843"/>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711200">
            <a:lnSpc>
              <a:spcPct val="90000"/>
            </a:lnSpc>
            <a:spcBef>
              <a:spcPct val="0"/>
            </a:spcBef>
            <a:spcAft>
              <a:spcPct val="35000"/>
            </a:spcAft>
            <a:buNone/>
          </a:pPr>
          <a:r>
            <a:rPr lang="en-US" sz="1600" b="0" i="1" kern="1200">
              <a:solidFill>
                <a:schemeClr val="accent1">
                  <a:lumMod val="75000"/>
                </a:schemeClr>
              </a:solidFill>
              <a:latin typeface="Arial Black" panose="020B0A04020102020204"/>
            </a:rPr>
            <a:t>5th-14th June</a:t>
          </a:r>
          <a:endParaRPr lang="en-US" sz="1600" b="0" i="1" kern="1200">
            <a:solidFill>
              <a:schemeClr val="accent1">
                <a:lumMod val="75000"/>
              </a:schemeClr>
            </a:solidFill>
          </a:endParaRPr>
        </a:p>
      </dsp:txBody>
      <dsp:txXfrm>
        <a:off x="7185312" y="4145600"/>
        <a:ext cx="1627610" cy="769034"/>
      </dsp:txXfrm>
    </dsp:sp>
    <dsp:sp modelId="{07045D79-9856-45A3-87E7-A29C26B385DC}">
      <dsp:nvSpPr>
        <dsp:cNvPr id="0" name=""/>
        <dsp:cNvSpPr/>
      </dsp:nvSpPr>
      <dsp:spPr>
        <a:xfrm>
          <a:off x="6401168" y="0"/>
          <a:ext cx="3195898" cy="28992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42240" rIns="0" bIns="142240" numCol="1" spcCol="1270" anchor="b" anchorCtr="1">
          <a:noAutofit/>
        </a:bodyPr>
        <a:lstStyle/>
        <a:p>
          <a:pPr marL="0" lvl="0" indent="0" algn="ctr" defTabSz="711200" rtl="0">
            <a:lnSpc>
              <a:spcPct val="90000"/>
            </a:lnSpc>
            <a:spcBef>
              <a:spcPct val="0"/>
            </a:spcBef>
            <a:spcAft>
              <a:spcPct val="35000"/>
            </a:spcAft>
            <a:buNone/>
          </a:pPr>
          <a:r>
            <a:rPr lang="en-US" sz="1600" b="0" i="1" kern="1200">
              <a:solidFill>
                <a:schemeClr val="accent1">
                  <a:lumMod val="75000"/>
                </a:schemeClr>
              </a:solidFill>
              <a:latin typeface="Arial Black" panose="020B0A04020102020204"/>
            </a:rPr>
            <a:t>Draft Operating Model &amp; SOP</a:t>
          </a:r>
          <a:endParaRPr lang="en-US" sz="1600" b="0" i="1" kern="1200">
            <a:solidFill>
              <a:schemeClr val="accent1">
                <a:lumMod val="75000"/>
              </a:schemeClr>
            </a:solidFill>
          </a:endParaRPr>
        </a:p>
      </dsp:txBody>
      <dsp:txXfrm>
        <a:off x="6401168" y="0"/>
        <a:ext cx="3195898" cy="2899275"/>
      </dsp:txXfrm>
    </dsp:sp>
    <dsp:sp modelId="{0947E101-ECC1-48CD-AF68-53B3EBD232F2}">
      <dsp:nvSpPr>
        <dsp:cNvPr id="0" name=""/>
        <dsp:cNvSpPr/>
      </dsp:nvSpPr>
      <dsp:spPr>
        <a:xfrm>
          <a:off x="9149640" y="4530118"/>
          <a:ext cx="894851" cy="0"/>
        </a:xfrm>
        <a:custGeom>
          <a:avLst/>
          <a:gdLst/>
          <a:ahLst/>
          <a:cxnLst/>
          <a:rect l="0" t="0" r="0" b="0"/>
          <a:pathLst>
            <a:path>
              <a:moveTo>
                <a:pt x="0" y="0"/>
              </a:moveTo>
              <a:lnTo>
                <a:pt x="894851" y="0"/>
              </a:lnTo>
            </a:path>
          </a:pathLst>
        </a:custGeom>
        <a:noFill/>
        <a:ln w="6350" cap="flat" cmpd="sng" algn="ctr">
          <a:solidFill>
            <a:schemeClr val="accent4">
              <a:hueOff val="4900445"/>
              <a:satOff val="-20388"/>
              <a:lumOff val="4804"/>
              <a:alphaOff val="0"/>
            </a:schemeClr>
          </a:solidFill>
          <a:prstDash val="solid"/>
          <a:miter lim="800000"/>
        </a:ln>
        <a:effectLst/>
      </dsp:spPr>
      <dsp:style>
        <a:lnRef idx="1">
          <a:scrgbClr r="0" g="0" b="0"/>
        </a:lnRef>
        <a:fillRef idx="1">
          <a:scrgbClr r="0" g="0" b="0"/>
        </a:fillRef>
        <a:effectRef idx="0">
          <a:scrgbClr r="0" g="0" b="0"/>
        </a:effectRef>
        <a:fontRef idx="minor"/>
      </dsp:style>
    </dsp:sp>
    <dsp:sp modelId="{4D080C35-33CF-4388-BC5B-CA147D307FE2}">
      <dsp:nvSpPr>
        <dsp:cNvPr id="0" name=""/>
        <dsp:cNvSpPr/>
      </dsp:nvSpPr>
      <dsp:spPr>
        <a:xfrm>
          <a:off x="7999117" y="3080480"/>
          <a:ext cx="0" cy="906023"/>
        </a:xfrm>
        <a:prstGeom prst="line">
          <a:avLst/>
        </a:prstGeom>
        <a:noFill/>
        <a:ln w="12700" cap="flat" cmpd="sng" algn="ctr">
          <a:solidFill>
            <a:schemeClr val="accent4">
              <a:hueOff val="4900445"/>
              <a:satOff val="-20388"/>
              <a:lumOff val="4804"/>
              <a:alphaOff val="0"/>
            </a:schemeClr>
          </a:solidFill>
          <a:prstDash val="dash"/>
          <a:miter lim="800000"/>
        </a:ln>
        <a:effectLst/>
      </dsp:spPr>
      <dsp:style>
        <a:lnRef idx="1">
          <a:scrgbClr r="0" g="0" b="0"/>
        </a:lnRef>
        <a:fillRef idx="0">
          <a:scrgbClr r="0" g="0" b="0"/>
        </a:fillRef>
        <a:effectRef idx="0">
          <a:scrgbClr r="0" g="0" b="0"/>
        </a:effectRef>
        <a:fontRef idx="minor"/>
      </dsp:style>
    </dsp:sp>
    <dsp:sp modelId="{EC2AEF04-6FC1-48E1-A476-36DDA061DDE4}">
      <dsp:nvSpPr>
        <dsp:cNvPr id="0" name=""/>
        <dsp:cNvSpPr/>
      </dsp:nvSpPr>
      <dsp:spPr>
        <a:xfrm>
          <a:off x="7908515" y="2899275"/>
          <a:ext cx="181204" cy="181204"/>
        </a:xfrm>
        <a:prstGeom prst="rect">
          <a:avLst/>
        </a:prstGeom>
        <a:gradFill rotWithShape="0">
          <a:gsLst>
            <a:gs pos="0">
              <a:schemeClr val="accent4">
                <a:hueOff val="3920356"/>
                <a:satOff val="-16311"/>
                <a:lumOff val="3843"/>
                <a:alphaOff val="0"/>
                <a:satMod val="103000"/>
                <a:lumMod val="102000"/>
                <a:tint val="94000"/>
              </a:schemeClr>
            </a:gs>
            <a:gs pos="50000">
              <a:schemeClr val="accent4">
                <a:hueOff val="3920356"/>
                <a:satOff val="-16311"/>
                <a:lumOff val="3843"/>
                <a:alphaOff val="0"/>
                <a:satMod val="110000"/>
                <a:lumMod val="100000"/>
                <a:shade val="100000"/>
              </a:schemeClr>
            </a:gs>
            <a:gs pos="100000">
              <a:schemeClr val="accent4">
                <a:hueOff val="3920356"/>
                <a:satOff val="-16311"/>
                <a:lumOff val="384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06D3257B-1D29-4D4D-8B7E-A1FC270EEC61}">
      <dsp:nvSpPr>
        <dsp:cNvPr id="0" name=""/>
        <dsp:cNvSpPr/>
      </dsp:nvSpPr>
      <dsp:spPr>
        <a:xfrm>
          <a:off x="10044492" y="3986503"/>
          <a:ext cx="2301046" cy="1087228"/>
        </a:xfrm>
        <a:prstGeom prst="hexagon">
          <a:avLst>
            <a:gd name="adj" fmla="val 40000"/>
            <a:gd name="vf" fmla="val 115470"/>
          </a:avLst>
        </a:prstGeom>
        <a:gradFill rotWithShape="0">
          <a:gsLst>
            <a:gs pos="0">
              <a:schemeClr val="accent4">
                <a:hueOff val="5880535"/>
                <a:satOff val="-24466"/>
                <a:lumOff val="5765"/>
                <a:alphaOff val="0"/>
                <a:satMod val="103000"/>
                <a:lumMod val="102000"/>
                <a:tint val="94000"/>
              </a:schemeClr>
            </a:gs>
            <a:gs pos="50000">
              <a:schemeClr val="accent4">
                <a:hueOff val="5880535"/>
                <a:satOff val="-24466"/>
                <a:lumOff val="5765"/>
                <a:alphaOff val="0"/>
                <a:satMod val="110000"/>
                <a:lumMod val="100000"/>
                <a:shade val="100000"/>
              </a:schemeClr>
            </a:gs>
            <a:gs pos="100000">
              <a:schemeClr val="accent4">
                <a:hueOff val="5880535"/>
                <a:satOff val="-24466"/>
                <a:lumOff val="5765"/>
                <a:alphaOff val="0"/>
                <a:lumMod val="99000"/>
                <a:satMod val="120000"/>
                <a:shade val="78000"/>
              </a:schemeClr>
            </a:gs>
          </a:gsLst>
          <a:lin ang="5400000" scaled="0"/>
        </a:gradFill>
        <a:ln w="6350" cap="flat" cmpd="sng" algn="ctr">
          <a:solidFill>
            <a:schemeClr val="accent4">
              <a:hueOff val="5880535"/>
              <a:satOff val="-24466"/>
              <a:lumOff val="5765"/>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711200" rtl="0">
            <a:lnSpc>
              <a:spcPct val="90000"/>
            </a:lnSpc>
            <a:spcBef>
              <a:spcPct val="0"/>
            </a:spcBef>
            <a:spcAft>
              <a:spcPct val="35000"/>
            </a:spcAft>
            <a:buNone/>
          </a:pPr>
          <a:r>
            <a:rPr lang="en-US" sz="1600" b="0" i="1" kern="1200">
              <a:latin typeface="Arial Black" panose="020B0A04020102020204"/>
            </a:rPr>
            <a:t>17th June</a:t>
          </a:r>
        </a:p>
      </dsp:txBody>
      <dsp:txXfrm>
        <a:off x="10381210" y="4145600"/>
        <a:ext cx="1627610" cy="769034"/>
      </dsp:txXfrm>
    </dsp:sp>
    <dsp:sp modelId="{A8C61F9F-691A-4D41-84FA-CDAE3523364E}">
      <dsp:nvSpPr>
        <dsp:cNvPr id="0" name=""/>
        <dsp:cNvSpPr/>
      </dsp:nvSpPr>
      <dsp:spPr>
        <a:xfrm>
          <a:off x="9597066" y="6160960"/>
          <a:ext cx="3195898" cy="28992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42240" rIns="0" bIns="142240" numCol="1" spcCol="1270" anchor="t" anchorCtr="1">
          <a:noAutofit/>
        </a:bodyPr>
        <a:lstStyle/>
        <a:p>
          <a:pPr marL="0" lvl="0" indent="0" algn="ctr" defTabSz="711200" rtl="0">
            <a:lnSpc>
              <a:spcPct val="90000"/>
            </a:lnSpc>
            <a:spcBef>
              <a:spcPct val="0"/>
            </a:spcBef>
            <a:spcAft>
              <a:spcPct val="35000"/>
            </a:spcAft>
            <a:buNone/>
          </a:pPr>
          <a:r>
            <a:rPr lang="en-US" sz="1600" b="0" i="1" kern="1200">
              <a:solidFill>
                <a:schemeClr val="accent1">
                  <a:lumMod val="75000"/>
                </a:schemeClr>
              </a:solidFill>
              <a:latin typeface="Arial Black" panose="020B0A04020102020204"/>
            </a:rPr>
            <a:t>Agree Operating Model</a:t>
          </a:r>
        </a:p>
      </dsp:txBody>
      <dsp:txXfrm>
        <a:off x="9597066" y="6160960"/>
        <a:ext cx="3195898" cy="2899275"/>
      </dsp:txXfrm>
    </dsp:sp>
    <dsp:sp modelId="{4CF5B81C-4AF6-4AA2-87D5-FA08C52C1CC3}">
      <dsp:nvSpPr>
        <dsp:cNvPr id="0" name=""/>
        <dsp:cNvSpPr/>
      </dsp:nvSpPr>
      <dsp:spPr>
        <a:xfrm>
          <a:off x="12345538" y="4530118"/>
          <a:ext cx="894851" cy="0"/>
        </a:xfrm>
        <a:custGeom>
          <a:avLst/>
          <a:gdLst/>
          <a:ahLst/>
          <a:cxnLst/>
          <a:rect l="0" t="0" r="0" b="0"/>
          <a:pathLst>
            <a:path>
              <a:moveTo>
                <a:pt x="0" y="0"/>
              </a:moveTo>
              <a:lnTo>
                <a:pt x="894851" y="0"/>
              </a:lnTo>
            </a:path>
          </a:pathLst>
        </a:custGeom>
        <a:noFill/>
        <a:ln w="6350" cap="flat" cmpd="sng" algn="ctr">
          <a:solidFill>
            <a:schemeClr val="accent4">
              <a:hueOff val="7350668"/>
              <a:satOff val="-30583"/>
              <a:lumOff val="7206"/>
              <a:alphaOff val="0"/>
            </a:schemeClr>
          </a:solidFill>
          <a:prstDash val="solid"/>
          <a:miter lim="800000"/>
        </a:ln>
        <a:effectLst/>
      </dsp:spPr>
      <dsp:style>
        <a:lnRef idx="1">
          <a:scrgbClr r="0" g="0" b="0"/>
        </a:lnRef>
        <a:fillRef idx="1">
          <a:scrgbClr r="0" g="0" b="0"/>
        </a:fillRef>
        <a:effectRef idx="0">
          <a:scrgbClr r="0" g="0" b="0"/>
        </a:effectRef>
        <a:fontRef idx="minor"/>
      </dsp:style>
    </dsp:sp>
    <dsp:sp modelId="{8EE10273-F430-479C-A2F7-22BB62D6E1F3}">
      <dsp:nvSpPr>
        <dsp:cNvPr id="0" name=""/>
        <dsp:cNvSpPr/>
      </dsp:nvSpPr>
      <dsp:spPr>
        <a:xfrm>
          <a:off x="11195015" y="5073732"/>
          <a:ext cx="0" cy="906023"/>
        </a:xfrm>
        <a:prstGeom prst="line">
          <a:avLst/>
        </a:prstGeom>
        <a:noFill/>
        <a:ln w="12700" cap="flat" cmpd="sng" algn="ctr">
          <a:solidFill>
            <a:schemeClr val="accent4">
              <a:hueOff val="4900445"/>
              <a:satOff val="-20388"/>
              <a:lumOff val="4804"/>
              <a:alphaOff val="0"/>
            </a:schemeClr>
          </a:solidFill>
          <a:prstDash val="dash"/>
          <a:miter lim="800000"/>
        </a:ln>
        <a:effectLst/>
      </dsp:spPr>
      <dsp:style>
        <a:lnRef idx="1">
          <a:scrgbClr r="0" g="0" b="0"/>
        </a:lnRef>
        <a:fillRef idx="0">
          <a:scrgbClr r="0" g="0" b="0"/>
        </a:fillRef>
        <a:effectRef idx="0">
          <a:scrgbClr r="0" g="0" b="0"/>
        </a:effectRef>
        <a:fontRef idx="minor"/>
      </dsp:style>
    </dsp:sp>
    <dsp:sp modelId="{96F1B5D6-C338-40B1-B532-D2B5C30A58A1}">
      <dsp:nvSpPr>
        <dsp:cNvPr id="0" name=""/>
        <dsp:cNvSpPr/>
      </dsp:nvSpPr>
      <dsp:spPr>
        <a:xfrm>
          <a:off x="11104413" y="5979755"/>
          <a:ext cx="181204" cy="181204"/>
        </a:xfrm>
        <a:prstGeom prst="rect">
          <a:avLst/>
        </a:prstGeom>
        <a:gradFill rotWithShape="0">
          <a:gsLst>
            <a:gs pos="0">
              <a:schemeClr val="accent4">
                <a:hueOff val="5880535"/>
                <a:satOff val="-24466"/>
                <a:lumOff val="5765"/>
                <a:alphaOff val="0"/>
                <a:satMod val="103000"/>
                <a:lumMod val="102000"/>
                <a:tint val="94000"/>
              </a:schemeClr>
            </a:gs>
            <a:gs pos="50000">
              <a:schemeClr val="accent4">
                <a:hueOff val="5880535"/>
                <a:satOff val="-24466"/>
                <a:lumOff val="5765"/>
                <a:alphaOff val="0"/>
                <a:satMod val="110000"/>
                <a:lumMod val="100000"/>
                <a:shade val="100000"/>
              </a:schemeClr>
            </a:gs>
            <a:gs pos="100000">
              <a:schemeClr val="accent4">
                <a:hueOff val="5880535"/>
                <a:satOff val="-24466"/>
                <a:lumOff val="576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73636ADC-8861-481F-A89C-49C01259D090}">
      <dsp:nvSpPr>
        <dsp:cNvPr id="0" name=""/>
        <dsp:cNvSpPr/>
      </dsp:nvSpPr>
      <dsp:spPr>
        <a:xfrm>
          <a:off x="13240390" y="3986503"/>
          <a:ext cx="2301046" cy="1087228"/>
        </a:xfrm>
        <a:prstGeom prst="hexagon">
          <a:avLst>
            <a:gd name="adj" fmla="val 40000"/>
            <a:gd name="vf" fmla="val 115470"/>
          </a:avLst>
        </a:prstGeom>
        <a:gradFill rotWithShape="0">
          <a:gsLst>
            <a:gs pos="0">
              <a:schemeClr val="accent4">
                <a:hueOff val="7840713"/>
                <a:satOff val="-32622"/>
                <a:lumOff val="7686"/>
                <a:alphaOff val="0"/>
                <a:satMod val="103000"/>
                <a:lumMod val="102000"/>
                <a:tint val="94000"/>
              </a:schemeClr>
            </a:gs>
            <a:gs pos="50000">
              <a:schemeClr val="accent4">
                <a:hueOff val="7840713"/>
                <a:satOff val="-32622"/>
                <a:lumOff val="7686"/>
                <a:alphaOff val="0"/>
                <a:satMod val="110000"/>
                <a:lumMod val="100000"/>
                <a:shade val="100000"/>
              </a:schemeClr>
            </a:gs>
            <a:gs pos="100000">
              <a:schemeClr val="accent4">
                <a:hueOff val="7840713"/>
                <a:satOff val="-32622"/>
                <a:lumOff val="7686"/>
                <a:alphaOff val="0"/>
                <a:lumMod val="99000"/>
                <a:satMod val="120000"/>
                <a:shade val="78000"/>
              </a:schemeClr>
            </a:gs>
          </a:gsLst>
          <a:lin ang="5400000" scaled="0"/>
        </a:gradFill>
        <a:ln w="6350" cap="flat" cmpd="sng" algn="ctr">
          <a:solidFill>
            <a:schemeClr val="accent4">
              <a:hueOff val="7840713"/>
              <a:satOff val="-32622"/>
              <a:lumOff val="7686"/>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711200">
            <a:lnSpc>
              <a:spcPct val="90000"/>
            </a:lnSpc>
            <a:spcBef>
              <a:spcPct val="0"/>
            </a:spcBef>
            <a:spcAft>
              <a:spcPct val="35000"/>
            </a:spcAft>
            <a:buNone/>
          </a:pPr>
          <a:r>
            <a:rPr lang="en-US" sz="1600" b="0" i="1" kern="1200">
              <a:solidFill>
                <a:schemeClr val="accent1">
                  <a:lumMod val="75000"/>
                </a:schemeClr>
              </a:solidFill>
              <a:latin typeface="Arial Black" panose="020B0A04020102020204"/>
            </a:rPr>
            <a:t>17th-24th June</a:t>
          </a:r>
        </a:p>
      </dsp:txBody>
      <dsp:txXfrm>
        <a:off x="13577108" y="4145600"/>
        <a:ext cx="1627610" cy="769034"/>
      </dsp:txXfrm>
    </dsp:sp>
    <dsp:sp modelId="{AA8899B0-8555-455D-9B4C-F339B8933CC6}">
      <dsp:nvSpPr>
        <dsp:cNvPr id="0" name=""/>
        <dsp:cNvSpPr/>
      </dsp:nvSpPr>
      <dsp:spPr>
        <a:xfrm>
          <a:off x="12792964" y="0"/>
          <a:ext cx="3195898" cy="28992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42240" rIns="0" bIns="142240" numCol="1" spcCol="1270" anchor="b" anchorCtr="1">
          <a:noAutofit/>
        </a:bodyPr>
        <a:lstStyle/>
        <a:p>
          <a:pPr marL="0" lvl="0" indent="0" algn="ctr" defTabSz="711200" rtl="0">
            <a:lnSpc>
              <a:spcPct val="90000"/>
            </a:lnSpc>
            <a:spcBef>
              <a:spcPct val="0"/>
            </a:spcBef>
            <a:spcAft>
              <a:spcPct val="35000"/>
            </a:spcAft>
            <a:buNone/>
          </a:pPr>
          <a:r>
            <a:rPr lang="en-US" sz="1600" b="0" i="1" kern="1200">
              <a:solidFill>
                <a:schemeClr val="accent1">
                  <a:lumMod val="75000"/>
                </a:schemeClr>
              </a:solidFill>
              <a:latin typeface="Arial Black" panose="020B0A04020102020204"/>
            </a:rPr>
            <a:t>Staff Engagement &amp; Comms</a:t>
          </a:r>
          <a:endParaRPr lang="en-US" sz="1600" b="0" i="1" kern="1200">
            <a:solidFill>
              <a:schemeClr val="accent1">
                <a:lumMod val="75000"/>
              </a:schemeClr>
            </a:solidFill>
          </a:endParaRPr>
        </a:p>
      </dsp:txBody>
      <dsp:txXfrm>
        <a:off x="12792964" y="0"/>
        <a:ext cx="3195898" cy="2899275"/>
      </dsp:txXfrm>
    </dsp:sp>
    <dsp:sp modelId="{BC5E7A77-801D-4A51-BE5F-B372B8D719BB}">
      <dsp:nvSpPr>
        <dsp:cNvPr id="0" name=""/>
        <dsp:cNvSpPr/>
      </dsp:nvSpPr>
      <dsp:spPr>
        <a:xfrm>
          <a:off x="15541437" y="4530118"/>
          <a:ext cx="894851" cy="0"/>
        </a:xfrm>
        <a:custGeom>
          <a:avLst/>
          <a:gdLst/>
          <a:ahLst/>
          <a:cxnLst/>
          <a:rect l="0" t="0" r="0" b="0"/>
          <a:pathLst>
            <a:path>
              <a:moveTo>
                <a:pt x="0" y="0"/>
              </a:moveTo>
              <a:lnTo>
                <a:pt x="894851" y="0"/>
              </a:lnTo>
            </a:path>
          </a:pathLst>
        </a:custGeom>
        <a:noFill/>
        <a:ln w="6350" cap="flat" cmpd="sng" algn="ctr">
          <a:solidFill>
            <a:schemeClr val="accent4">
              <a:hueOff val="9800891"/>
              <a:satOff val="-40777"/>
              <a:lumOff val="9608"/>
              <a:alphaOff val="0"/>
            </a:schemeClr>
          </a:solidFill>
          <a:prstDash val="solid"/>
          <a:miter lim="800000"/>
        </a:ln>
        <a:effectLst/>
      </dsp:spPr>
      <dsp:style>
        <a:lnRef idx="1">
          <a:scrgbClr r="0" g="0" b="0"/>
        </a:lnRef>
        <a:fillRef idx="1">
          <a:scrgbClr r="0" g="0" b="0"/>
        </a:fillRef>
        <a:effectRef idx="0">
          <a:scrgbClr r="0" g="0" b="0"/>
        </a:effectRef>
        <a:fontRef idx="minor"/>
      </dsp:style>
    </dsp:sp>
    <dsp:sp modelId="{3B180F22-5E8B-408C-BA72-30328E135D68}">
      <dsp:nvSpPr>
        <dsp:cNvPr id="0" name=""/>
        <dsp:cNvSpPr/>
      </dsp:nvSpPr>
      <dsp:spPr>
        <a:xfrm>
          <a:off x="14390913" y="3080480"/>
          <a:ext cx="0" cy="906023"/>
        </a:xfrm>
        <a:prstGeom prst="line">
          <a:avLst/>
        </a:prstGeom>
        <a:noFill/>
        <a:ln w="12700" cap="flat" cmpd="sng" algn="ctr">
          <a:solidFill>
            <a:schemeClr val="accent4">
              <a:hueOff val="7350668"/>
              <a:satOff val="-30583"/>
              <a:lumOff val="7206"/>
              <a:alphaOff val="0"/>
            </a:schemeClr>
          </a:solidFill>
          <a:prstDash val="dash"/>
          <a:miter lim="800000"/>
        </a:ln>
        <a:effectLst/>
      </dsp:spPr>
      <dsp:style>
        <a:lnRef idx="1">
          <a:scrgbClr r="0" g="0" b="0"/>
        </a:lnRef>
        <a:fillRef idx="0">
          <a:scrgbClr r="0" g="0" b="0"/>
        </a:fillRef>
        <a:effectRef idx="0">
          <a:scrgbClr r="0" g="0" b="0"/>
        </a:effectRef>
        <a:fontRef idx="minor"/>
      </dsp:style>
    </dsp:sp>
    <dsp:sp modelId="{BC79422D-D30E-4062-92B6-6AD5F50FAE92}">
      <dsp:nvSpPr>
        <dsp:cNvPr id="0" name=""/>
        <dsp:cNvSpPr/>
      </dsp:nvSpPr>
      <dsp:spPr>
        <a:xfrm>
          <a:off x="14300311" y="2899275"/>
          <a:ext cx="181204" cy="181204"/>
        </a:xfrm>
        <a:prstGeom prst="rect">
          <a:avLst/>
        </a:prstGeom>
        <a:gradFill rotWithShape="0">
          <a:gsLst>
            <a:gs pos="0">
              <a:schemeClr val="accent4">
                <a:hueOff val="7840713"/>
                <a:satOff val="-32622"/>
                <a:lumOff val="7686"/>
                <a:alphaOff val="0"/>
                <a:satMod val="103000"/>
                <a:lumMod val="102000"/>
                <a:tint val="94000"/>
              </a:schemeClr>
            </a:gs>
            <a:gs pos="50000">
              <a:schemeClr val="accent4">
                <a:hueOff val="7840713"/>
                <a:satOff val="-32622"/>
                <a:lumOff val="7686"/>
                <a:alphaOff val="0"/>
                <a:satMod val="110000"/>
                <a:lumMod val="100000"/>
                <a:shade val="100000"/>
              </a:schemeClr>
            </a:gs>
            <a:gs pos="100000">
              <a:schemeClr val="accent4">
                <a:hueOff val="7840713"/>
                <a:satOff val="-32622"/>
                <a:lumOff val="7686"/>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5D59231D-448E-4A65-BAD6-264A2D59958E}">
      <dsp:nvSpPr>
        <dsp:cNvPr id="0" name=""/>
        <dsp:cNvSpPr/>
      </dsp:nvSpPr>
      <dsp:spPr>
        <a:xfrm rot="10800000">
          <a:off x="16436288" y="3986503"/>
          <a:ext cx="2301046" cy="1087228"/>
        </a:xfrm>
        <a:prstGeom prst="homePlate">
          <a:avLst>
            <a:gd name="adj" fmla="val 40000"/>
          </a:avLst>
        </a:prstGeom>
        <a:gradFill rotWithShape="0">
          <a:gsLst>
            <a:gs pos="0">
              <a:schemeClr val="accent4">
                <a:hueOff val="9800891"/>
                <a:satOff val="-40777"/>
                <a:lumOff val="9608"/>
                <a:alphaOff val="0"/>
                <a:satMod val="103000"/>
                <a:lumMod val="102000"/>
                <a:tint val="94000"/>
              </a:schemeClr>
            </a:gs>
            <a:gs pos="50000">
              <a:schemeClr val="accent4">
                <a:hueOff val="9800891"/>
                <a:satOff val="-40777"/>
                <a:lumOff val="9608"/>
                <a:alphaOff val="0"/>
                <a:satMod val="110000"/>
                <a:lumMod val="100000"/>
                <a:shade val="100000"/>
              </a:schemeClr>
            </a:gs>
            <a:gs pos="100000">
              <a:schemeClr val="accent4">
                <a:hueOff val="9800891"/>
                <a:satOff val="-40777"/>
                <a:lumOff val="9608"/>
                <a:alphaOff val="0"/>
                <a:lumMod val="99000"/>
                <a:satMod val="120000"/>
                <a:shade val="78000"/>
              </a:schemeClr>
            </a:gs>
          </a:gsLst>
          <a:lin ang="5400000" scaled="0"/>
        </a:gradFill>
        <a:ln w="6350" cap="flat" cmpd="sng" algn="ctr">
          <a:solidFill>
            <a:schemeClr val="accent4">
              <a:hueOff val="9800891"/>
              <a:satOff val="-40777"/>
              <a:lumOff val="9608"/>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711200">
            <a:lnSpc>
              <a:spcPct val="90000"/>
            </a:lnSpc>
            <a:spcBef>
              <a:spcPct val="0"/>
            </a:spcBef>
            <a:spcAft>
              <a:spcPct val="35000"/>
            </a:spcAft>
            <a:buNone/>
          </a:pPr>
          <a:r>
            <a:rPr lang="en-US" sz="1600" b="0" i="1" kern="1200">
              <a:solidFill>
                <a:schemeClr val="accent1">
                  <a:lumMod val="75000"/>
                </a:schemeClr>
              </a:solidFill>
              <a:latin typeface="Arial Black" panose="020B0A04020102020204"/>
            </a:rPr>
            <a:t>1st July</a:t>
          </a:r>
        </a:p>
      </dsp:txBody>
      <dsp:txXfrm rot="10800000">
        <a:off x="16653734" y="3986503"/>
        <a:ext cx="2083600" cy="1087228"/>
      </dsp:txXfrm>
    </dsp:sp>
    <dsp:sp modelId="{F3AA1E6F-FE1C-4932-B0FE-12A69FC76113}">
      <dsp:nvSpPr>
        <dsp:cNvPr id="0" name=""/>
        <dsp:cNvSpPr/>
      </dsp:nvSpPr>
      <dsp:spPr>
        <a:xfrm>
          <a:off x="15988862" y="6160960"/>
          <a:ext cx="3195898" cy="28992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42240" rIns="0" bIns="142240" numCol="1" spcCol="1270" anchor="t" anchorCtr="1">
          <a:noAutofit/>
        </a:bodyPr>
        <a:lstStyle/>
        <a:p>
          <a:pPr marL="0" lvl="0" indent="0" algn="ctr" defTabSz="711200">
            <a:lnSpc>
              <a:spcPct val="90000"/>
            </a:lnSpc>
            <a:spcBef>
              <a:spcPct val="0"/>
            </a:spcBef>
            <a:spcAft>
              <a:spcPct val="35000"/>
            </a:spcAft>
            <a:buNone/>
          </a:pPr>
          <a:r>
            <a:rPr lang="en-US" sz="1600" b="0" i="1" kern="1200">
              <a:solidFill>
                <a:schemeClr val="accent1">
                  <a:lumMod val="75000"/>
                </a:schemeClr>
              </a:solidFill>
              <a:latin typeface="Arial Black" panose="020B0A04020102020204"/>
            </a:rPr>
            <a:t>IDH go live date</a:t>
          </a:r>
        </a:p>
      </dsp:txBody>
      <dsp:txXfrm>
        <a:off x="15988862" y="6160960"/>
        <a:ext cx="3195898" cy="2899275"/>
      </dsp:txXfrm>
    </dsp:sp>
    <dsp:sp modelId="{0072CC9C-6C67-421A-993B-9D405D519B68}">
      <dsp:nvSpPr>
        <dsp:cNvPr id="0" name=""/>
        <dsp:cNvSpPr/>
      </dsp:nvSpPr>
      <dsp:spPr>
        <a:xfrm>
          <a:off x="17586811" y="5073732"/>
          <a:ext cx="0" cy="906023"/>
        </a:xfrm>
        <a:prstGeom prst="line">
          <a:avLst/>
        </a:prstGeom>
        <a:noFill/>
        <a:ln w="12700" cap="flat" cmpd="sng" algn="ctr">
          <a:solidFill>
            <a:schemeClr val="accent4">
              <a:hueOff val="9800891"/>
              <a:satOff val="-40777"/>
              <a:lumOff val="9608"/>
              <a:alphaOff val="0"/>
            </a:schemeClr>
          </a:solidFill>
          <a:prstDash val="dash"/>
          <a:miter lim="800000"/>
        </a:ln>
        <a:effectLst/>
      </dsp:spPr>
      <dsp:style>
        <a:lnRef idx="1">
          <a:scrgbClr r="0" g="0" b="0"/>
        </a:lnRef>
        <a:fillRef idx="0">
          <a:scrgbClr r="0" g="0" b="0"/>
        </a:fillRef>
        <a:effectRef idx="0">
          <a:scrgbClr r="0" g="0" b="0"/>
        </a:effectRef>
        <a:fontRef idx="minor"/>
      </dsp:style>
    </dsp:sp>
    <dsp:sp modelId="{C9CD5BDD-307A-4E51-BD5F-8878F8B810CA}">
      <dsp:nvSpPr>
        <dsp:cNvPr id="0" name=""/>
        <dsp:cNvSpPr/>
      </dsp:nvSpPr>
      <dsp:spPr>
        <a:xfrm>
          <a:off x="17496209" y="5979755"/>
          <a:ext cx="181204" cy="181204"/>
        </a:xfrm>
        <a:prstGeom prst="rect">
          <a:avLst/>
        </a:prstGeom>
        <a:gradFill rotWithShape="0">
          <a:gsLst>
            <a:gs pos="0">
              <a:schemeClr val="accent4">
                <a:hueOff val="9800891"/>
                <a:satOff val="-40777"/>
                <a:lumOff val="9608"/>
                <a:alphaOff val="0"/>
                <a:satMod val="103000"/>
                <a:lumMod val="102000"/>
                <a:tint val="94000"/>
              </a:schemeClr>
            </a:gs>
            <a:gs pos="50000">
              <a:schemeClr val="accent4">
                <a:hueOff val="9800891"/>
                <a:satOff val="-40777"/>
                <a:lumOff val="9608"/>
                <a:alphaOff val="0"/>
                <a:satMod val="110000"/>
                <a:lumMod val="100000"/>
                <a:shade val="100000"/>
              </a:schemeClr>
            </a:gs>
            <a:gs pos="100000">
              <a:schemeClr val="accent4">
                <a:hueOff val="9800891"/>
                <a:satOff val="-40777"/>
                <a:lumOff val="960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16/7/layout/HexagonTimeline">
  <dgm:title val="Hexagon Timeline"/>
  <dgm:desc val="Use to show a list of events in chronological order. An invisible box contains the description while the date is shown in hexagons, except for the first and last node where the date is shown in a home shape. It can display large amount of text with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1" val="20"/>
      <dgm:constr type="primFontSz" for="des" forName="Childtext1" val="20"/>
      <dgm:constr type="primFontSz" for="des" forName="Childtext1" refType="primFontSz" refFor="des" refForName="Parent1" op="lte"/>
      <dgm:constr type="w" for="ch" forName="composite" refType="w"/>
      <dgm:constr type="h" for="ch" forName="composite" refType="h"/>
      <dgm:constr type="w" for="ch" forName="spaceBetweenRectangles" refType="w" fact="0"/>
      <dgm:constr type="h" for="ch" forName="spaceBetweenRectangles" refType="h" fact="0"/>
      <dgm:constr type="primFontSz" for="des" forName="Parent1" op="equ"/>
      <dgm:constr type="primFontSz" for="des" forName="Childtext1" op="equ"/>
    </dgm:constrLst>
    <dgm:forEach name="nodesForEach" axis="ch" ptType="node">
      <dgm:layoutNode name="composite">
        <dgm:alg type="composite"/>
        <dgm:shape xmlns:r="http://schemas.openxmlformats.org/officeDocument/2006/relationships" r:blip="">
          <dgm:adjLst/>
        </dgm:shape>
        <dgm:choose name="casesForSnakingLogic">
          <dgm:if name="Name7" axis="self" ptType="node" func="posOdd" op="equ" val="1">
            <dgm:constrLst>
              <dgm:constr type="w" for="ch" forName="Parent1" refType="w" fact="0.72"/>
              <dgm:constr type="ctrY" for="ch" forName="Parent1" refType="h" fact="0.5"/>
              <dgm:constr type="h" for="ch" forName="Parent1" refType="h" fact="0.12"/>
              <dgm:constr type="l" for="ch" forName="Parent1" refType="w" fact="0.14"/>
              <dgm:constr type="w" for="ch" forName="Childtext1" refType="w"/>
              <dgm:constr type="h" for="ch" forName="Childtext1" refType="h" fact="0.32"/>
              <dgm:constr type="t" for="ch" forName="Childtext1" refType="h" fact="0"/>
              <dgm:constr type="w" for="ch" forName="ConnectLine"/>
              <dgm:constr type="h" for="ch" forName="ConnectLine" refType="h" fact="0.1"/>
              <dgm:constr type="b" for="ch" forName="ConnectLine" refType="t" refFor="ch" refForName="Parent1"/>
              <dgm:constr type="ctrX" for="ch" forName="ConnectLine" refType="w" fact="0.5"/>
              <dgm:constr type="w" for="ch" forName="ConnectLineEnd" refType="h" fact="0.02"/>
              <dgm:constr type="h" for="ch" forName="ConnectLineEnd" refType="h" fact="0.02"/>
              <dgm:constr type="b" for="ch" forName="ConnectLineEnd" refType="t" refFor="ch" refForName="ConnectLine"/>
              <dgm:constr type="ctrX" for="ch" forName="ConnectLineEnd" refType="ctrX" refFor="ch" refForName="ConnectLine"/>
              <dgm:constr type="w" for="ch" forName="EmptyPane" refType="w"/>
              <dgm:constr type="b" for="ch" forName="EmptyPane" refType="h"/>
              <dgm:constr type="h" for="ch" forName="EmptyPane" refType="h" fact="0.44"/>
            </dgm:constrLst>
          </dgm:if>
          <dgm:else name="Name8">
            <dgm:constrLst>
              <dgm:constr type="w" for="ch" forName="Parent1" refType="w" fact="0.72"/>
              <dgm:constr type="ctrY" for="ch" forName="Parent1" refType="h" fact="0.5"/>
              <dgm:constr type="h" for="ch" forName="Parent1" refType="h" fact="0.12"/>
              <dgm:constr type="l" for="ch" forName="Parent1" refType="w" fact="0.14"/>
              <dgm:constr type="w" for="ch" forName="Childtext1" refType="w"/>
              <dgm:constr type="h" for="ch" forName="Childtext1" refType="h" fact="0.32"/>
              <dgm:constr type="b" for="ch" forName="Childtext1" refType="h"/>
              <dgm:constr type="w" for="ch" forName="ConnectLine"/>
              <dgm:constr type="h" for="ch" forName="ConnectLine" refType="h" fact="0.1"/>
              <dgm:constr type="t" for="ch" forName="ConnectLine" refType="b" refFor="ch" refForName="Parent1"/>
              <dgm:constr type="ctrX" for="ch" forName="ConnectLine" refType="w" fact="0.5"/>
              <dgm:constr type="w" for="ch" forName="ConnectLineEnd" refType="h" fact="0.02"/>
              <dgm:constr type="h" for="ch" forName="ConnectLineEnd" refType="h" fact="0.02"/>
              <dgm:constr type="t" for="ch" forName="ConnectLineEnd" refType="b" refFor="ch" refForName="ConnectLine"/>
              <dgm:constr type="ctrX" for="ch" forName="ConnectLineEnd" refType="ctrX" refFor="ch" refForName="ConnectLine"/>
              <dgm:constr type="w" for="ch" forName="EmptyPane" refType="w"/>
              <dgm:constr type="h" for="ch" forName="EmptyPane" refType="h" fact="0.44"/>
            </dgm:constrLst>
          </dgm:else>
        </dgm:choose>
        <dgm:layoutNode name="Parent1" styleLbl="alignNode1">
          <dgm:varLst>
            <dgm:chMax val="1"/>
            <dgm:chPref val="1"/>
            <dgm:bulletEnabled val="1"/>
          </dgm:varLst>
          <dgm:alg type="tx"/>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ect" r:blip="">
                    <dgm:adjLst/>
                  </dgm:shape>
                </dgm:if>
                <dgm:else name="ifMoreThanOneNode">
                  <dgm:choose name="Name18">
                    <dgm:if name="Name19" func="var" arg="dir" op="equ" val="norm">
                      <dgm:shape xmlns:r="http://schemas.openxmlformats.org/officeDocument/2006/relationships" type="homePlate" r:blip="">
                        <dgm:adjLst>
                          <dgm:adj idx="1" val="0.4"/>
                        </dgm:adjLst>
                      </dgm:shape>
                    </dgm:if>
                    <dgm:else name="Name20">
                      <dgm:shape xmlns:r="http://schemas.openxmlformats.org/officeDocument/2006/relationships" rot="180" type="homePlate" r:blip="">
                        <dgm:adjLst>
                          <dgm:adj idx="1" val="0.4"/>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180" type="homePlate" r:blip="">
                        <dgm:adjLst>
                          <dgm:adj idx="1" val="0.4"/>
                        </dgm:adjLst>
                      </dgm:shape>
                    </dgm:if>
                    <dgm:else name="Name26">
                      <dgm:shape xmlns:r="http://schemas.openxmlformats.org/officeDocument/2006/relationships" type="homePlate" r:blip="">
                        <dgm:adjLst>
                          <dgm:adj idx="1" val="0.4"/>
                        </dgm:adjLst>
                      </dgm:shape>
                    </dgm:else>
                  </dgm:choose>
                </dgm:if>
                <dgm:else name="Name27">
                  <dgm:shape xmlns:r="http://schemas.openxmlformats.org/officeDocument/2006/relationships" type="hexagon" r:blip="">
                    <dgm:adjLst>
                      <dgm:adj idx="1" val="0.4"/>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1" styleLbl="revTx" moveWith="Parent1">
          <dgm:varLst>
            <dgm:chMax val="0"/>
            <dgm:chPref val="0"/>
            <dgm:bulletEnabled/>
          </dgm:varLst>
          <dgm:choose name="casesForTxtDirLogic1">
            <dgm:if name="Name77" axis="self" ptType="node" func="posOdd" op="equ" val="1">
              <dgm:alg type="tx">
                <dgm:param type="txAnchorVert" val="b"/>
                <dgm:param type="txAnchorHorz" val="ctr"/>
                <dgm:param type="parTxRTLAlign" val="ctr"/>
                <dgm:param type="parTxLTRAlign" val="ctr"/>
              </dgm:alg>
            </dgm:if>
            <dgm:else name="Name88">
              <dgm:alg type="tx">
                <dgm:param type="txAnchorVert" val="t"/>
                <dgm:param type="txAnchorHorz" val="ctr"/>
                <dgm:param type="parTxRTLAlign" val="ctr"/>
                <dgm:param type="parTxLTRAlign" val="ctr"/>
              </dgm:alg>
            </dgm:else>
          </dgm:choose>
          <dgm:shape xmlns:r="http://schemas.openxmlformats.org/officeDocument/2006/relationships" type="rect" r:blip="">
            <dgm:adjLst/>
          </dgm:shape>
          <dgm:constrLst>
            <dgm:constr type="lMarg"/>
            <dgm:constr type="rMarg"/>
            <dgm:constr type="tMarg" refType="primFontSz" fact="0.7"/>
            <dgm:constr type="bMarg" refType="primFontSz" fact="0.7"/>
          </dgm:constrLst>
          <dgm:presOf axis="ch" ptType="node"/>
          <dgm:ruleLst>
            <dgm:rule type="primFontSz" val="11" fact="NaN" max="NaN"/>
          </dgm:ruleLst>
        </dgm:layoutNode>
        <dgm:layoutNode name="ConnectLine" styleLbl="sibTrans1D1" moveWith="Parent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ConnectLineEnd" styleLbl="node1" moveWith="Parent1">
          <dgm:alg type="sp"/>
          <dgm:shape xmlns:r="http://schemas.openxmlformats.org/officeDocument/2006/relationships" type="rect" r:blip="">
            <dgm:adjLst/>
          </dgm:shape>
          <dgm:presOf/>
          <dgm:constrLst/>
        </dgm:layoutNode>
        <dgm:layoutNode name="EmptyPane" moveWith="Parent1">
          <dgm:alg type="sp"/>
          <dgm:shape xmlns:r="http://schemas.openxmlformats.org/officeDocument/2006/relationships" r:blip="">
            <dgm:adjLst/>
          </dgm:shape>
          <dgm:presOf/>
          <dgm:constrLst/>
        </dgm:layoutNode>
      </dgm:layoutNode>
      <dgm:forEach name="Name28" axis="followSib" ptType="sibTrans" cnt="1">
        <dgm:layoutNode name="spaceBetweenRectangles" styleLbl="fgAcc1">
          <dgm:alg type="conn">
            <dgm:param type="dim" val="1D"/>
            <dgm:param type="srcNode" val="Parent1"/>
            <dgm:param type="dstNode" val="Parent1"/>
            <dgm:param type="begPts" val="midR"/>
            <dgm:param type="endPts" val="midL"/>
            <dgm:param type="endSty" val="noArr"/>
          </dgm:alg>
          <dgm:shape xmlns:r="http://schemas.openxmlformats.org/officeDocument/2006/relationships" type="conn" r:blip="" zOrderOff="-2">
            <dgm:adjLst/>
          </dgm:shape>
          <dgm:presOf/>
          <dgm:constrLst>
            <dgm:constr type="connDist"/>
            <dgm:constr type="begPad"/>
            <dgm:constr type="endPad"/>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id="{8EE7ECD9-44F3-DEBB-BA72-DE5516BF946D}"/>
              </a:ext>
            </a:extLst>
          </p:cNvPr>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a:extLst>
              <a:ext uri="{FF2B5EF4-FFF2-40B4-BE49-F238E27FC236}">
                <a16:creationId xmlns:a16="http://schemas.microsoft.com/office/drawing/2014/main" id="{F1BE2199-4116-BDE3-4F84-2224CBF2D687}"/>
              </a:ext>
            </a:extLst>
          </p:cNvPr>
          <p:cNvSpPr>
            <a:spLocks noGrp="1"/>
          </p:cNvSpPr>
          <p:nvPr>
            <p:ph type="dt" sz="quarter" idx="1"/>
          </p:nvPr>
        </p:nvSpPr>
        <p:spPr>
          <a:xfrm>
            <a:off x="11387138" y="0"/>
            <a:ext cx="8712200" cy="566738"/>
          </a:xfrm>
          <a:prstGeom prst="rect">
            <a:avLst/>
          </a:prstGeom>
        </p:spPr>
        <p:txBody>
          <a:bodyPr vert="horz" lIns="91440" tIns="45720" rIns="91440" bIns="45720" rtlCol="0"/>
          <a:lstStyle>
            <a:lvl1pPr algn="r">
              <a:defRPr sz="1200"/>
            </a:lvl1pPr>
          </a:lstStyle>
          <a:p>
            <a:fld id="{2333FF07-D416-4C2C-85F3-1B087AD86F7F}" type="datetimeFigureOut">
              <a:rPr lang="pt-BR" smtClean="0"/>
              <a:t>02/07/2024</a:t>
            </a:fld>
            <a:endParaRPr lang="pt-BR"/>
          </a:p>
        </p:txBody>
      </p:sp>
      <p:sp>
        <p:nvSpPr>
          <p:cNvPr id="4" name="Espaço Reservado para Rodapé 3">
            <a:extLst>
              <a:ext uri="{FF2B5EF4-FFF2-40B4-BE49-F238E27FC236}">
                <a16:creationId xmlns:a16="http://schemas.microsoft.com/office/drawing/2014/main" id="{4D68A4BD-4B7C-6155-441A-AE2DCD77C67D}"/>
              </a:ext>
            </a:extLst>
          </p:cNvPr>
          <p:cNvSpPr>
            <a:spLocks noGrp="1"/>
          </p:cNvSpPr>
          <p:nvPr>
            <p:ph type="ftr" sz="quarter" idx="2"/>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a:extLst>
              <a:ext uri="{FF2B5EF4-FFF2-40B4-BE49-F238E27FC236}">
                <a16:creationId xmlns:a16="http://schemas.microsoft.com/office/drawing/2014/main" id="{4C0BBA66-9424-88F5-D52A-96D4FF1EB8EC}"/>
              </a:ext>
            </a:extLst>
          </p:cNvPr>
          <p:cNvSpPr>
            <a:spLocks noGrp="1"/>
          </p:cNvSpPr>
          <p:nvPr>
            <p:ph type="sldNum" sz="quarter" idx="3"/>
          </p:nvPr>
        </p:nvSpPr>
        <p:spPr>
          <a:xfrm>
            <a:off x="11387138" y="10742613"/>
            <a:ext cx="8712200" cy="566737"/>
          </a:xfrm>
          <a:prstGeom prst="rect">
            <a:avLst/>
          </a:prstGeom>
        </p:spPr>
        <p:txBody>
          <a:bodyPr vert="horz" lIns="91440" tIns="45720" rIns="91440" bIns="45720" rtlCol="0" anchor="b"/>
          <a:lstStyle>
            <a:lvl1pPr algn="r">
              <a:defRPr sz="1200"/>
            </a:lvl1pPr>
          </a:lstStyle>
          <a:p>
            <a:fld id="{0BEBD6FC-EFCB-47FE-B920-DC5304983EAE}" type="slidenum">
              <a:rPr lang="pt-BR" smtClean="0"/>
              <a:t>‹#›</a:t>
            </a:fld>
            <a:endParaRPr lang="pt-BR"/>
          </a:p>
        </p:txBody>
      </p:sp>
    </p:spTree>
    <p:extLst>
      <p:ext uri="{BB962C8B-B14F-4D97-AF65-F5344CB8AC3E}">
        <p14:creationId xmlns:p14="http://schemas.microsoft.com/office/powerpoint/2010/main" val="40707276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A8B3879D-8347-4C3B-8580-C424A6D4BD38}" type="datetimeFigureOut">
              <a:rPr lang="pt-BR" smtClean="0"/>
              <a:t>02/07/2024</a:t>
            </a:fld>
            <a:endParaRPr lang="pt-BR"/>
          </a:p>
        </p:txBody>
      </p:sp>
      <p:sp>
        <p:nvSpPr>
          <p:cNvPr id="4" name="Espaço Reservado para Imagem de Slide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7632F1A2-D638-401F-83A8-37BE82B69C5E}" type="slidenum">
              <a:rPr lang="pt-BR" smtClean="0"/>
              <a:t>‹#›</a:t>
            </a:fld>
            <a:endParaRPr lang="pt-BR"/>
          </a:p>
        </p:txBody>
      </p:sp>
    </p:spTree>
    <p:extLst>
      <p:ext uri="{BB962C8B-B14F-4D97-AF65-F5344CB8AC3E}">
        <p14:creationId xmlns:p14="http://schemas.microsoft.com/office/powerpoint/2010/main" val="2224972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This slide</a:t>
            </a:r>
            <a:r>
              <a:rPr lang="en-GB" baseline="0"/>
              <a:t> can be used for presentations which are from a health board-wide perspective or for a whole HB audience as the graphic device to the right of the slide includes all four service group colours and red for the corporate team.</a:t>
            </a:r>
            <a:endParaRPr lang="en-GB"/>
          </a:p>
        </p:txBody>
      </p:sp>
      <p:sp>
        <p:nvSpPr>
          <p:cNvPr id="4" name="Slide Number Placeholder 3"/>
          <p:cNvSpPr>
            <a:spLocks noGrp="1"/>
          </p:cNvSpPr>
          <p:nvPr>
            <p:ph type="sldNum" sz="quarter" idx="10"/>
          </p:nvPr>
        </p:nvSpPr>
        <p:spPr/>
        <p:txBody>
          <a:bodyPr/>
          <a:lstStyle/>
          <a:p>
            <a:fld id="{7632F1A2-D638-401F-83A8-37BE82B69C5E}" type="slidenum">
              <a:rPr lang="pt-BR" smtClean="0"/>
              <a:t>1</a:t>
            </a:fld>
            <a:endParaRPr lang="pt-BR"/>
          </a:p>
        </p:txBody>
      </p:sp>
    </p:spTree>
    <p:extLst>
      <p:ext uri="{BB962C8B-B14F-4D97-AF65-F5344CB8AC3E}">
        <p14:creationId xmlns:p14="http://schemas.microsoft.com/office/powerpoint/2010/main" val="40227545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This is a generic copy</a:t>
            </a:r>
            <a:r>
              <a:rPr lang="en-GB" baseline="0"/>
              <a:t> slide.</a:t>
            </a:r>
            <a:endParaRPr lang="en-GB"/>
          </a:p>
        </p:txBody>
      </p:sp>
      <p:sp>
        <p:nvSpPr>
          <p:cNvPr id="4" name="Slide Number Placeholder 3"/>
          <p:cNvSpPr>
            <a:spLocks noGrp="1"/>
          </p:cNvSpPr>
          <p:nvPr>
            <p:ph type="sldNum" sz="quarter" idx="10"/>
          </p:nvPr>
        </p:nvSpPr>
        <p:spPr/>
        <p:txBody>
          <a:bodyPr/>
          <a:lstStyle/>
          <a:p>
            <a:fld id="{7632F1A2-D638-401F-83A8-37BE82B69C5E}" type="slidenum">
              <a:rPr lang="pt-BR" smtClean="0"/>
              <a:t>2</a:t>
            </a:fld>
            <a:endParaRPr lang="pt-BR"/>
          </a:p>
        </p:txBody>
      </p:sp>
    </p:spTree>
    <p:extLst>
      <p:ext uri="{BB962C8B-B14F-4D97-AF65-F5344CB8AC3E}">
        <p14:creationId xmlns:p14="http://schemas.microsoft.com/office/powerpoint/2010/main" val="15393658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This is a generic copy</a:t>
            </a:r>
            <a:r>
              <a:rPr lang="en-GB" baseline="0"/>
              <a:t> slide.</a:t>
            </a:r>
            <a:endParaRPr lang="en-GB"/>
          </a:p>
        </p:txBody>
      </p:sp>
      <p:sp>
        <p:nvSpPr>
          <p:cNvPr id="4" name="Slide Number Placeholder 3"/>
          <p:cNvSpPr>
            <a:spLocks noGrp="1"/>
          </p:cNvSpPr>
          <p:nvPr>
            <p:ph type="sldNum" sz="quarter" idx="10"/>
          </p:nvPr>
        </p:nvSpPr>
        <p:spPr/>
        <p:txBody>
          <a:bodyPr/>
          <a:lstStyle/>
          <a:p>
            <a:fld id="{7632F1A2-D638-401F-83A8-37BE82B69C5E}" type="slidenum">
              <a:rPr lang="pt-BR" smtClean="0"/>
              <a:t>4</a:t>
            </a:fld>
            <a:endParaRPr lang="pt-BR"/>
          </a:p>
        </p:txBody>
      </p:sp>
    </p:spTree>
    <p:extLst>
      <p:ext uri="{BB962C8B-B14F-4D97-AF65-F5344CB8AC3E}">
        <p14:creationId xmlns:p14="http://schemas.microsoft.com/office/powerpoint/2010/main" val="132309793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269196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41715361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16788287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4" name="Picture 5" descr="A rainbow colored lines on a black background&#10;&#10;Description automatically generated">
            <a:extLst>
              <a:ext uri="{FF2B5EF4-FFF2-40B4-BE49-F238E27FC236}">
                <a16:creationId xmlns:a16="http://schemas.microsoft.com/office/drawing/2014/main" id="{6CC31DD0-DA09-F977-542F-B0A1B12DABC2}"/>
              </a:ext>
            </a:extLst>
          </p:cNvPr>
          <p:cNvPicPr>
            <a:picLocks noChangeAspect="1"/>
          </p:cNvPicPr>
          <p:nvPr userDrawn="1"/>
        </p:nvPicPr>
        <p:blipFill>
          <a:blip r:embed="rId2"/>
          <a:stretch>
            <a:fillRect/>
          </a:stretch>
        </p:blipFill>
        <p:spPr>
          <a:xfrm rot="10624914">
            <a:off x="7658138" y="4379285"/>
            <a:ext cx="13535425" cy="11050406"/>
          </a:xfrm>
          <a:prstGeom prst="rect">
            <a:avLst/>
          </a:prstGeom>
        </p:spPr>
      </p:pic>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8" name="Espaço Reservado para Texto 12">
            <a:extLst>
              <a:ext uri="{FF2B5EF4-FFF2-40B4-BE49-F238E27FC236}">
                <a16:creationId xmlns:a16="http://schemas.microsoft.com/office/drawing/2014/main" id="{5799AAF5-40A5-D79D-5581-2786C5316C48}"/>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25972070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3" name="Freeform 4">
            <a:extLst>
              <a:ext uri="{FF2B5EF4-FFF2-40B4-BE49-F238E27FC236}">
                <a16:creationId xmlns:a16="http://schemas.microsoft.com/office/drawing/2014/main" id="{B4CDD625-1FF5-F87B-3916-F9A38426B8C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2" name="Espaço Reservado para Texto 12">
            <a:extLst>
              <a:ext uri="{FF2B5EF4-FFF2-40B4-BE49-F238E27FC236}">
                <a16:creationId xmlns:a16="http://schemas.microsoft.com/office/drawing/2014/main" id="{4EC1FC05-905A-A0AC-CFCE-18BA082631B9}"/>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12243408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9" name="Freeform 4">
            <a:extLst>
              <a:ext uri="{FF2B5EF4-FFF2-40B4-BE49-F238E27FC236}">
                <a16:creationId xmlns:a16="http://schemas.microsoft.com/office/drawing/2014/main" id="{0C98DE5D-DC25-D662-48FD-7BAE41D40D34}"/>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0" name="Picture 38" descr="A person in blue scrubs&#10;&#10;Description automatically generated">
            <a:extLst>
              <a:ext uri="{FF2B5EF4-FFF2-40B4-BE49-F238E27FC236}">
                <a16:creationId xmlns:a16="http://schemas.microsoft.com/office/drawing/2014/main" id="{DABB7111-9CB4-401D-25B3-03242A58CA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11" name="Espaço Reservado para Texto 12">
            <a:extLst>
              <a:ext uri="{FF2B5EF4-FFF2-40B4-BE49-F238E27FC236}">
                <a16:creationId xmlns:a16="http://schemas.microsoft.com/office/drawing/2014/main" id="{66E96822-215A-B2BF-C4C3-A7E5C7DEE313}"/>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41019308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D526452F-045C-ED61-45AA-43C2A3266F68}"/>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722C90F2-1DAA-14AD-1E4F-A7566192C5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D000F453-C420-8936-C2A4-472908B448C1}"/>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21284412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5847C187-BDBE-1BCC-F994-420D7BCA3C2B}"/>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2C51E4E8-4F85-B860-DFA5-880627B500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17532496-D5C2-5766-E577-459629D5AA6E}"/>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30980465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C8ABE0F4-A52F-5870-DA91-8B72E53A753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CE0B9299-44D8-E23C-D93B-DC6C2CF99D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B985E978-43A4-04F9-E476-8C8640E00BF3}"/>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36573562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2" name="Picture 5" descr="A rainbow colored lines on a black background&#10;&#10;Description automatically generated">
            <a:extLst>
              <a:ext uri="{FF2B5EF4-FFF2-40B4-BE49-F238E27FC236}">
                <a16:creationId xmlns:a16="http://schemas.microsoft.com/office/drawing/2014/main" id="{99D578DB-F853-5B63-B23C-4BC39EF2F803}"/>
              </a:ext>
            </a:extLst>
          </p:cNvPr>
          <p:cNvPicPr>
            <a:picLocks noChangeAspect="1"/>
          </p:cNvPicPr>
          <p:nvPr userDrawn="1"/>
        </p:nvPicPr>
        <p:blipFill>
          <a:blip r:embed="rId2"/>
          <a:stretch>
            <a:fillRect/>
          </a:stretch>
        </p:blipFill>
        <p:spPr>
          <a:xfrm rot="10624914">
            <a:off x="7658138" y="4379285"/>
            <a:ext cx="13535425" cy="11050406"/>
          </a:xfrm>
          <a:prstGeom prst="rect">
            <a:avLst/>
          </a:prstGeom>
        </p:spPr>
      </p:pic>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11289566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0" name="Espaço Reservado para Texto 12">
            <a:extLst>
              <a:ext uri="{FF2B5EF4-FFF2-40B4-BE49-F238E27FC236}">
                <a16:creationId xmlns:a16="http://schemas.microsoft.com/office/drawing/2014/main" id="{2AF7B799-799A-0AC9-13B5-401248C9C17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4848843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3" name="Freeform 4">
            <a:extLst>
              <a:ext uri="{FF2B5EF4-FFF2-40B4-BE49-F238E27FC236}">
                <a16:creationId xmlns:a16="http://schemas.microsoft.com/office/drawing/2014/main" id="{B4CDD625-1FF5-F87B-3916-F9A38426B8C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2" name="Espaço Reservado para Texto 12">
            <a:extLst>
              <a:ext uri="{FF2B5EF4-FFF2-40B4-BE49-F238E27FC236}">
                <a16:creationId xmlns:a16="http://schemas.microsoft.com/office/drawing/2014/main" id="{C457A853-9695-A7ED-A422-962DFCCBD32C}"/>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8681853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9" name="Freeform 4">
            <a:extLst>
              <a:ext uri="{FF2B5EF4-FFF2-40B4-BE49-F238E27FC236}">
                <a16:creationId xmlns:a16="http://schemas.microsoft.com/office/drawing/2014/main" id="{0C98DE5D-DC25-D662-48FD-7BAE41D40D34}"/>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0" name="Picture 38" descr="A person in blue scrubs&#10;&#10;Description automatically generated">
            <a:extLst>
              <a:ext uri="{FF2B5EF4-FFF2-40B4-BE49-F238E27FC236}">
                <a16:creationId xmlns:a16="http://schemas.microsoft.com/office/drawing/2014/main" id="{DABB7111-9CB4-401D-25B3-03242A58CA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3" name="Espaço Reservado para Texto 12">
            <a:extLst>
              <a:ext uri="{FF2B5EF4-FFF2-40B4-BE49-F238E27FC236}">
                <a16:creationId xmlns:a16="http://schemas.microsoft.com/office/drawing/2014/main" id="{6137D377-6665-C263-BB55-097D5AA80E8F}"/>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24980520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D526452F-045C-ED61-45AA-43C2A3266F68}"/>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722C90F2-1DAA-14AD-1E4F-A7566192C5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70AFEA53-06E1-60BE-6408-DE0AF00C3038}"/>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26564347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5847C187-BDBE-1BCC-F994-420D7BCA3C2B}"/>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2C51E4E8-4F85-B860-DFA5-880627B500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705B7979-CB75-D66B-A798-9A6116AEEA12}"/>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5046708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C8ABE0F4-A52F-5870-DA91-8B72E53A753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CE0B9299-44D8-E23C-D93B-DC6C2CF99D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1CDF2689-BE96-8C7A-E3E3-2EE9B9F4A6CE}"/>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8529803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a:t>Slide </a:t>
            </a:r>
            <a:r>
              <a:rPr lang="pt-BR" err="1"/>
              <a:t>title</a:t>
            </a:r>
            <a:r>
              <a:rPr lang="pt-BR"/>
              <a:t> </a:t>
            </a:r>
            <a:r>
              <a:rPr lang="pt-BR" err="1"/>
              <a:t>goes</a:t>
            </a:r>
            <a:r>
              <a:rPr lang="pt-BR"/>
              <a:t> </a:t>
            </a:r>
            <a:r>
              <a:rPr lang="pt-BR" err="1"/>
              <a:t>here</a:t>
            </a:r>
            <a:r>
              <a:rPr lang="pt-BR"/>
              <a:t> (delete </a:t>
            </a:r>
            <a:r>
              <a:rPr lang="pt-BR" err="1"/>
              <a:t>if</a:t>
            </a:r>
            <a:r>
              <a:rPr lang="pt-BR"/>
              <a:t> </a:t>
            </a:r>
            <a:r>
              <a:rPr lang="pt-BR" err="1"/>
              <a:t>not</a:t>
            </a:r>
            <a:r>
              <a:rPr lang="pt-BR"/>
              <a:t> </a:t>
            </a:r>
            <a:r>
              <a:rPr lang="pt-BR" err="1"/>
              <a:t>required</a:t>
            </a:r>
            <a:r>
              <a:rPr lang="pt-BR"/>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711" y="9333565"/>
            <a:ext cx="3690964" cy="1141845"/>
          </a:xfrm>
          <a:prstGeom prst="rect">
            <a:avLst/>
          </a:prstGeom>
        </p:spPr>
      </p:pic>
    </p:spTree>
    <p:extLst>
      <p:ext uri="{BB962C8B-B14F-4D97-AF65-F5344CB8AC3E}">
        <p14:creationId xmlns:p14="http://schemas.microsoft.com/office/powerpoint/2010/main" val="27160904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a:t>Slide </a:t>
            </a:r>
            <a:r>
              <a:rPr lang="pt-BR" err="1"/>
              <a:t>title</a:t>
            </a:r>
            <a:r>
              <a:rPr lang="pt-BR"/>
              <a:t> </a:t>
            </a:r>
            <a:r>
              <a:rPr lang="pt-BR" err="1"/>
              <a:t>goes</a:t>
            </a:r>
            <a:r>
              <a:rPr lang="pt-BR"/>
              <a:t> </a:t>
            </a:r>
            <a:r>
              <a:rPr lang="pt-BR" err="1"/>
              <a:t>here</a:t>
            </a:r>
            <a:r>
              <a:rPr lang="pt-BR"/>
              <a:t> (delete </a:t>
            </a:r>
            <a:r>
              <a:rPr lang="pt-BR" err="1"/>
              <a:t>if</a:t>
            </a:r>
            <a:r>
              <a:rPr lang="pt-BR"/>
              <a:t> </a:t>
            </a:r>
            <a:r>
              <a:rPr lang="pt-BR" err="1"/>
              <a:t>not</a:t>
            </a:r>
            <a:r>
              <a:rPr lang="pt-BR"/>
              <a:t> </a:t>
            </a:r>
            <a:r>
              <a:rPr lang="pt-BR" err="1"/>
              <a:t>required</a:t>
            </a:r>
            <a:r>
              <a:rPr lang="pt-BR"/>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359" y="9694840"/>
            <a:ext cx="18414786" cy="1141845"/>
          </a:xfrm>
          <a:prstGeom prst="rect">
            <a:avLst/>
          </a:prstGeom>
        </p:spPr>
      </p:pic>
    </p:spTree>
    <p:extLst>
      <p:ext uri="{BB962C8B-B14F-4D97-AF65-F5344CB8AC3E}">
        <p14:creationId xmlns:p14="http://schemas.microsoft.com/office/powerpoint/2010/main" val="3615223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13211" y="1850860"/>
            <a:ext cx="15079266" cy="3937329"/>
          </a:xfrm>
        </p:spPr>
        <p:txBody>
          <a:bodyPr anchor="b"/>
          <a:lstStyle>
            <a:lvl1pPr algn="ctr">
              <a:defRPr sz="9895"/>
            </a:lvl1pPr>
          </a:lstStyle>
          <a:p>
            <a:r>
              <a:rPr lang="en-US"/>
              <a:t>Click to edit Master title style</a:t>
            </a:r>
          </a:p>
        </p:txBody>
      </p:sp>
      <p:sp>
        <p:nvSpPr>
          <p:cNvPr id="3" name="Subtitle 2"/>
          <p:cNvSpPr>
            <a:spLocks noGrp="1"/>
          </p:cNvSpPr>
          <p:nvPr>
            <p:ph type="subTitle" idx="1"/>
          </p:nvPr>
        </p:nvSpPr>
        <p:spPr>
          <a:xfrm>
            <a:off x="2513211" y="5940028"/>
            <a:ext cx="15079266" cy="2730474"/>
          </a:xfrm>
        </p:spPr>
        <p:txBody>
          <a:bodyPr/>
          <a:lstStyle>
            <a:lvl1pPr marL="0" indent="0" algn="ctr">
              <a:buNone/>
              <a:defRPr sz="3958"/>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7/2/2024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7282465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sp>
        <p:nvSpPr>
          <p:cNvPr id="2" name="Espaço Reservado para Texto 12">
            <a:extLst>
              <a:ext uri="{FF2B5EF4-FFF2-40B4-BE49-F238E27FC236}">
                <a16:creationId xmlns:a16="http://schemas.microsoft.com/office/drawing/2014/main" id="{05156341-0DC6-0F59-319D-7530768F394D}"/>
              </a:ext>
            </a:extLst>
          </p:cNvPr>
          <p:cNvSpPr>
            <a:spLocks noGrp="1"/>
          </p:cNvSpPr>
          <p:nvPr>
            <p:ph type="body" sz="quarter" idx="10" hasCustomPrompt="1"/>
          </p:nvPr>
        </p:nvSpPr>
        <p:spPr>
          <a:xfrm>
            <a:off x="657358" y="4297599"/>
            <a:ext cx="80238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err="1"/>
              <a:t>Thank</a:t>
            </a:r>
            <a:r>
              <a:rPr lang="pt-BR"/>
              <a:t> </a:t>
            </a:r>
            <a:r>
              <a:rPr lang="pt-BR" err="1"/>
              <a:t>You</a:t>
            </a:r>
            <a:endParaRPr lang="pt-BR"/>
          </a:p>
        </p:txBody>
      </p:sp>
    </p:spTree>
    <p:extLst>
      <p:ext uri="{BB962C8B-B14F-4D97-AF65-F5344CB8AC3E}">
        <p14:creationId xmlns:p14="http://schemas.microsoft.com/office/powerpoint/2010/main" val="854015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5" name="Espaço Reservado para Texto 12">
            <a:extLst>
              <a:ext uri="{FF2B5EF4-FFF2-40B4-BE49-F238E27FC236}">
                <a16:creationId xmlns:a16="http://schemas.microsoft.com/office/drawing/2014/main" id="{2C127329-0BB0-0BBC-7EA2-32CEC0C2547D}"/>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3951873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945F5C7B-3C93-0340-B0F5-12B9842A592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1465346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B5503FBD-D530-3E01-E47E-BECC4B33D75F}"/>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1066728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F7F0347A-6BD2-D4CD-5782-E955C4C56B3F}"/>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42534811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16653402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9620881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err="1"/>
              <a:t>Example</a:t>
            </a:r>
            <a:r>
              <a:rPr lang="pt-BR" kern="0"/>
              <a:t> </a:t>
            </a:r>
            <a:r>
              <a:rPr lang="pt-BR" kern="0" err="1"/>
              <a:t>Title</a:t>
            </a:r>
            <a:r>
              <a:rPr lang="pt-BR" kern="0"/>
              <a:t> </a:t>
            </a:r>
            <a:r>
              <a:rPr lang="pt-BR" kern="0" err="1"/>
              <a:t>Text</a:t>
            </a:r>
            <a:endParaRPr lang="pt-BR" kern="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6641890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 Id="rId9" Type="http://schemas.openxmlformats.org/officeDocument/2006/relationships/image" Target="../media/image5.emf"/></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15.xml"/><Relationship Id="rId7"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9"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1.xml"/><Relationship Id="rId7" Type="http://schemas.openxmlformats.org/officeDocument/2006/relationships/theme" Target="../theme/theme4.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4" Type="http://schemas.openxmlformats.org/officeDocument/2006/relationships/slideLayout" Target="../slideLayouts/slideLayout22.xml"/><Relationship Id="rId9" Type="http://schemas.openxmlformats.org/officeDocument/2006/relationships/image" Target="../media/image5.emf"/></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slideLayout" Target="../slideLayouts/slideLayout26.xml"/><Relationship Id="rId1" Type="http://schemas.openxmlformats.org/officeDocument/2006/relationships/slideLayout" Target="../slideLayouts/slideLayout25.xml"/><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6.xml"/><Relationship Id="rId1" Type="http://schemas.openxmlformats.org/officeDocument/2006/relationships/slideLayout" Target="../slideLayouts/slideLayout28.xml"/><Relationship Id="rId5" Type="http://schemas.openxmlformats.org/officeDocument/2006/relationships/image" Target="../media/image2.png"/><Relationship Id="rId4" Type="http://schemas.openxmlformats.org/officeDocument/2006/relationships/image" Target="../media/image8.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059301A9-4D10-7A75-F32A-7FEF84D9D8C2}"/>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solidFill>
                <a:srgbClr val="1F355E"/>
              </a:solidFill>
            </a:endParaRPr>
          </a:p>
        </p:txBody>
      </p:sp>
      <p:pic>
        <p:nvPicPr>
          <p:cNvPr id="8" name="Picture 35">
            <a:extLst>
              <a:ext uri="{FF2B5EF4-FFF2-40B4-BE49-F238E27FC236}">
                <a16:creationId xmlns:a16="http://schemas.microsoft.com/office/drawing/2014/main" id="{8D6D5260-941F-FAC8-7D9A-8598A4871B99}"/>
              </a:ext>
            </a:extLst>
          </p:cNvPr>
          <p:cNvPicPr>
            <a:picLocks noChangeAspect="1"/>
          </p:cNvPicPr>
          <p:nvPr userDrawn="1"/>
        </p:nvPicPr>
        <p:blipFill>
          <a:blip r:embed="rId8"/>
          <a:stretch>
            <a:fillRect/>
          </a:stretch>
        </p:blipFill>
        <p:spPr>
          <a:xfrm>
            <a:off x="15124022" y="751246"/>
            <a:ext cx="4225956" cy="1077204"/>
          </a:xfrm>
          <a:prstGeom prst="rect">
            <a:avLst/>
          </a:prstGeom>
        </p:spPr>
      </p:pic>
      <p:pic>
        <p:nvPicPr>
          <p:cNvPr id="9" name="Content Placeholder 9" descr="A black background with white text&#10;&#10;Description automatically generated">
            <a:extLst>
              <a:ext uri="{FF2B5EF4-FFF2-40B4-BE49-F238E27FC236}">
                <a16:creationId xmlns:a16="http://schemas.microsoft.com/office/drawing/2014/main" id="{8B39281C-7523-249B-91C3-4AD9884CE212}"/>
              </a:ext>
            </a:extLst>
          </p:cNvPr>
          <p:cNvPicPr>
            <a:picLocks noChangeAspect="1"/>
          </p:cNvPicPr>
          <p:nvPr userDrawn="1"/>
        </p:nvPicPr>
        <p:blipFill>
          <a:blip r:embed="rId9"/>
          <a:stretch>
            <a:fillRect/>
          </a:stretch>
        </p:blipFill>
        <p:spPr>
          <a:xfrm>
            <a:off x="726978" y="9333565"/>
            <a:ext cx="3690966" cy="1141845"/>
          </a:xfrm>
          <a:prstGeom prst="rect">
            <a:avLst/>
          </a:prstGeom>
        </p:spPr>
      </p:pic>
    </p:spTree>
  </p:cSld>
  <p:clrMap bg1="lt1" tx1="dk1" bg2="lt2" tx2="dk2" accent1="accent1" accent2="accent2" accent3="accent3" accent4="accent4" accent5="accent5" accent6="accent6" hlink="hlink" folHlink="folHlink"/>
  <p:sldLayoutIdLst>
    <p:sldLayoutId id="2147483665" r:id="rId1"/>
    <p:sldLayoutId id="2147483688" r:id="rId2"/>
    <p:sldLayoutId id="2147483689" r:id="rId3"/>
    <p:sldLayoutId id="2147483690" r:id="rId4"/>
    <p:sldLayoutId id="2147483691" r:id="rId5"/>
    <p:sldLayoutId id="2147483692"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9"/>
          <a:stretch>
            <a:fillRect/>
          </a:stretch>
        </p:blipFill>
        <p:spPr>
          <a:xfrm>
            <a:off x="15028430" y="739755"/>
            <a:ext cx="4321548" cy="1101571"/>
          </a:xfrm>
          <a:prstGeom prst="rect">
            <a:avLst/>
          </a:prstGeom>
        </p:spPr>
      </p:pic>
    </p:spTree>
    <p:extLst>
      <p:ext uri="{BB962C8B-B14F-4D97-AF65-F5344CB8AC3E}">
        <p14:creationId xmlns:p14="http://schemas.microsoft.com/office/powerpoint/2010/main" val="445358318"/>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9AF0F01-5FF9-F09C-DDB3-0C0AB315ADC3}"/>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p>
        </p:txBody>
      </p:sp>
      <p:pic>
        <p:nvPicPr>
          <p:cNvPr id="9" name="Picture 39">
            <a:extLst>
              <a:ext uri="{FF2B5EF4-FFF2-40B4-BE49-F238E27FC236}">
                <a16:creationId xmlns:a16="http://schemas.microsoft.com/office/drawing/2014/main" id="{759ACAD1-D133-C1E0-8B20-C493A7651410}"/>
              </a:ext>
            </a:extLst>
          </p:cNvPr>
          <p:cNvPicPr>
            <a:picLocks noChangeAspect="1"/>
          </p:cNvPicPr>
          <p:nvPr userDrawn="1"/>
        </p:nvPicPr>
        <p:blipFill>
          <a:blip r:embed="rId8"/>
          <a:stretch>
            <a:fillRect/>
          </a:stretch>
        </p:blipFill>
        <p:spPr>
          <a:xfrm>
            <a:off x="733699" y="751246"/>
            <a:ext cx="4225956" cy="1077204"/>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77A7B19E-E40A-E314-E4D6-9DDE45399BB0}"/>
              </a:ext>
            </a:extLst>
          </p:cNvPr>
          <p:cNvPicPr>
            <a:picLocks noChangeAspect="1"/>
          </p:cNvPicPr>
          <p:nvPr userDrawn="1"/>
        </p:nvPicPr>
        <p:blipFill>
          <a:blip r:embed="rId9"/>
          <a:stretch>
            <a:fillRect/>
          </a:stretch>
        </p:blipFill>
        <p:spPr>
          <a:xfrm>
            <a:off x="726978" y="9333565"/>
            <a:ext cx="3690966" cy="1141845"/>
          </a:xfrm>
          <a:prstGeom prst="rect">
            <a:avLst/>
          </a:prstGeom>
        </p:spPr>
      </p:pic>
    </p:spTree>
    <p:extLst>
      <p:ext uri="{BB962C8B-B14F-4D97-AF65-F5344CB8AC3E}">
        <p14:creationId xmlns:p14="http://schemas.microsoft.com/office/powerpoint/2010/main" val="2251778348"/>
      </p:ext>
    </p:extLst>
  </p:cSld>
  <p:clrMap bg1="lt1" tx1="dk1" bg2="lt2" tx2="dk2" accent1="accent1" accent2="accent2" accent3="accent3" accent4="accent4" accent5="accent5" accent6="accent6" hlink="hlink" folHlink="folHlink"/>
  <p:sldLayoutIdLst>
    <p:sldLayoutId id="2147483712" r:id="rId1"/>
    <p:sldLayoutId id="2147483722" r:id="rId2"/>
    <p:sldLayoutId id="2147483711" r:id="rId3"/>
    <p:sldLayoutId id="2147483713" r:id="rId4"/>
    <p:sldLayoutId id="2147483714" r:id="rId5"/>
    <p:sldLayoutId id="2147483715"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4" descr="A black background with blue text&#10;&#10;Description automatically generated">
            <a:extLst>
              <a:ext uri="{FF2B5EF4-FFF2-40B4-BE49-F238E27FC236}">
                <a16:creationId xmlns:a16="http://schemas.microsoft.com/office/drawing/2014/main" id="{25C07BA3-9066-96C0-1A4F-39B4D3E15B4A}"/>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3" name="Picture 6">
            <a:extLst>
              <a:ext uri="{FF2B5EF4-FFF2-40B4-BE49-F238E27FC236}">
                <a16:creationId xmlns:a16="http://schemas.microsoft.com/office/drawing/2014/main" id="{65A37F4B-86DB-56EB-30D3-272527875853}"/>
              </a:ext>
            </a:extLst>
          </p:cNvPr>
          <p:cNvPicPr>
            <a:picLocks noChangeAspect="1"/>
          </p:cNvPicPr>
          <p:nvPr userDrawn="1"/>
        </p:nvPicPr>
        <p:blipFill>
          <a:blip r:embed="rId9"/>
          <a:stretch>
            <a:fillRect/>
          </a:stretch>
        </p:blipFill>
        <p:spPr>
          <a:xfrm>
            <a:off x="701699" y="739755"/>
            <a:ext cx="4321548" cy="1101571"/>
          </a:xfrm>
          <a:prstGeom prst="rect">
            <a:avLst/>
          </a:prstGeom>
        </p:spPr>
      </p:pic>
    </p:spTree>
    <p:extLst>
      <p:ext uri="{BB962C8B-B14F-4D97-AF65-F5344CB8AC3E}">
        <p14:creationId xmlns:p14="http://schemas.microsoft.com/office/powerpoint/2010/main" val="1095305777"/>
      </p:ext>
    </p:extLst>
  </p:cSld>
  <p:clrMap bg1="lt1" tx1="dk1" bg2="lt2" tx2="dk2" accent1="accent1" accent2="accent2" accent3="accent3" accent4="accent4" accent5="accent5" accent6="accent6" hlink="hlink" folHlink="folHlink"/>
  <p:sldLayoutIdLst>
    <p:sldLayoutId id="2147483717" r:id="rId1"/>
    <p:sldLayoutId id="2147483723" r:id="rId2"/>
    <p:sldLayoutId id="2147483718" r:id="rId3"/>
    <p:sldLayoutId id="2147483719" r:id="rId4"/>
    <p:sldLayoutId id="2147483720" r:id="rId5"/>
    <p:sldLayoutId id="2147483721"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0263380"/>
      </p:ext>
    </p:extLst>
  </p:cSld>
  <p:clrMap bg1="lt1" tx1="dk1" bg2="lt2" tx2="dk2" accent1="accent1" accent2="accent2" accent3="accent3" accent4="accent4" accent5="accent5" accent6="accent6" hlink="hlink" folHlink="folHlink"/>
  <p:sldLayoutIdLst>
    <p:sldLayoutId id="2147483725" r:id="rId1"/>
    <p:sldLayoutId id="2147483728" r:id="rId2"/>
    <p:sldLayoutId id="2147483731"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CC6DF583-6229-4B21-6A6F-414DD652D88E}"/>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p>
        </p:txBody>
      </p:sp>
      <p:pic>
        <p:nvPicPr>
          <p:cNvPr id="4" name="Picture 45">
            <a:extLst>
              <a:ext uri="{FF2B5EF4-FFF2-40B4-BE49-F238E27FC236}">
                <a16:creationId xmlns:a16="http://schemas.microsoft.com/office/drawing/2014/main" id="{352CB714-0D0D-0137-2145-4628998E3503}"/>
              </a:ext>
            </a:extLst>
          </p:cNvPr>
          <p:cNvPicPr>
            <a:picLocks noChangeAspect="1"/>
          </p:cNvPicPr>
          <p:nvPr userDrawn="1"/>
        </p:nvPicPr>
        <p:blipFill>
          <a:blip r:embed="rId3"/>
          <a:stretch>
            <a:fillRect/>
          </a:stretch>
        </p:blipFill>
        <p:spPr>
          <a:xfrm>
            <a:off x="15124022" y="751246"/>
            <a:ext cx="4225956" cy="1077204"/>
          </a:xfrm>
          <a:prstGeom prst="rect">
            <a:avLst/>
          </a:prstGeom>
        </p:spPr>
      </p:pic>
      <p:pic>
        <p:nvPicPr>
          <p:cNvPr id="5" name="Picture 4">
            <a:extLst>
              <a:ext uri="{FF2B5EF4-FFF2-40B4-BE49-F238E27FC236}">
                <a16:creationId xmlns:a16="http://schemas.microsoft.com/office/drawing/2014/main" id="{6615C335-F55A-4D1C-A863-0249996E00C5}"/>
              </a:ext>
            </a:extLst>
          </p:cNvPr>
          <p:cNvPicPr>
            <a:picLocks noChangeAspect="1"/>
          </p:cNvPicPr>
          <p:nvPr userDrawn="1"/>
        </p:nvPicPr>
        <p:blipFill>
          <a:blip r:embed="rId4"/>
          <a:stretch>
            <a:fillRect/>
          </a:stretch>
        </p:blipFill>
        <p:spPr>
          <a:xfrm rot="10605549">
            <a:off x="10778872" y="4057117"/>
            <a:ext cx="11139024" cy="9093968"/>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77F5684F-D2B3-6F5A-1982-4E939AFFA590}"/>
              </a:ext>
            </a:extLst>
          </p:cNvPr>
          <p:cNvPicPr>
            <a:picLocks noChangeAspect="1"/>
          </p:cNvPicPr>
          <p:nvPr userDrawn="1"/>
        </p:nvPicPr>
        <p:blipFill>
          <a:blip r:embed="rId5"/>
          <a:stretch>
            <a:fillRect/>
          </a:stretch>
        </p:blipFill>
        <p:spPr>
          <a:xfrm>
            <a:off x="726978" y="9333565"/>
            <a:ext cx="3690966" cy="1141845"/>
          </a:xfrm>
          <a:prstGeom prst="rect">
            <a:avLst/>
          </a:prstGeom>
        </p:spPr>
      </p:pic>
    </p:spTree>
    <p:extLst>
      <p:ext uri="{BB962C8B-B14F-4D97-AF65-F5344CB8AC3E}">
        <p14:creationId xmlns:p14="http://schemas.microsoft.com/office/powerpoint/2010/main" val="654077253"/>
      </p:ext>
    </p:extLst>
  </p:cSld>
  <p:clrMap bg1="lt1" tx1="dk1" bg2="lt2" tx2="dk2" accent1="accent1" accent2="accent2" accent3="accent3" accent4="accent4" accent5="accent5" accent6="accent6" hlink="hlink" folHlink="folHlink"/>
  <p:sldLayoutIdLst>
    <p:sldLayoutId id="2147483730" r:id="rId1"/>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2871B8EF-2DB6-F02D-D500-11C79074C0A2}"/>
              </a:ext>
            </a:extLst>
          </p:cNvPr>
          <p:cNvSpPr>
            <a:spLocks noGrp="1"/>
          </p:cNvSpPr>
          <p:nvPr>
            <p:ph type="body" sz="quarter" idx="10"/>
          </p:nvPr>
        </p:nvSpPr>
        <p:spPr/>
        <p:txBody>
          <a:bodyPr lIns="91440" tIns="45720" rIns="91440" bIns="45720" anchor="t"/>
          <a:lstStyle/>
          <a:p>
            <a:r>
              <a:rPr lang="pt-BR" dirty="0">
                <a:latin typeface="Arial Black"/>
              </a:rPr>
              <a:t>Integrated Discharge Hub</a:t>
            </a:r>
          </a:p>
          <a:p>
            <a:r>
              <a:rPr lang="pt-BR" dirty="0">
                <a:latin typeface="Arial Black"/>
              </a:rPr>
              <a:t> Strategic Overview</a:t>
            </a:r>
          </a:p>
          <a:p>
            <a:endParaRPr lang="pt-BR" dirty="0">
              <a:latin typeface="Arial Black"/>
            </a:endParaRPr>
          </a:p>
          <a:p>
            <a:endParaRPr lang="pt-BR" dirty="0"/>
          </a:p>
        </p:txBody>
      </p:sp>
    </p:spTree>
    <p:extLst>
      <p:ext uri="{BB962C8B-B14F-4D97-AF65-F5344CB8AC3E}">
        <p14:creationId xmlns:p14="http://schemas.microsoft.com/office/powerpoint/2010/main" val="32415190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F4E8A8F4-23FF-A8EC-EB56-1F6CC21AE643}"/>
              </a:ext>
            </a:extLst>
          </p:cNvPr>
          <p:cNvSpPr>
            <a:spLocks noGrp="1"/>
          </p:cNvSpPr>
          <p:nvPr>
            <p:ph type="body" sz="quarter" idx="10"/>
          </p:nvPr>
        </p:nvSpPr>
        <p:spPr/>
        <p:txBody>
          <a:bodyPr lIns="91440" tIns="45720" rIns="91440" bIns="45720" anchor="t"/>
          <a:lstStyle/>
          <a:p>
            <a:r>
              <a:rPr lang="pt-BR" err="1">
                <a:latin typeface="Arial Black"/>
              </a:rPr>
              <a:t>Thank</a:t>
            </a:r>
            <a:r>
              <a:rPr lang="pt-BR">
                <a:latin typeface="Arial Black"/>
              </a:rPr>
              <a:t> </a:t>
            </a:r>
            <a:r>
              <a:rPr lang="pt-BR" err="1">
                <a:latin typeface="Arial Black"/>
              </a:rPr>
              <a:t>you</a:t>
            </a:r>
            <a:endParaRPr lang="pt-BR" err="1"/>
          </a:p>
        </p:txBody>
      </p:sp>
    </p:spTree>
    <p:extLst>
      <p:ext uri="{BB962C8B-B14F-4D97-AF65-F5344CB8AC3E}">
        <p14:creationId xmlns:p14="http://schemas.microsoft.com/office/powerpoint/2010/main" val="42353295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86D5FD09-BEA7-4DFC-A15C-DB1089BEBB7D}"/>
              </a:ext>
            </a:extLst>
          </p:cNvPr>
          <p:cNvSpPr txBox="1"/>
          <p:nvPr/>
        </p:nvSpPr>
        <p:spPr>
          <a:xfrm>
            <a:off x="1205753" y="1512735"/>
            <a:ext cx="10049434" cy="3725379"/>
          </a:xfrm>
          <a:prstGeom prst="rect">
            <a:avLst/>
          </a:prstGeom>
          <a:solidFill>
            <a:srgbClr val="FFFF00"/>
          </a:solidFill>
        </p:spPr>
        <p:txBody>
          <a:bodyPr wrap="square">
            <a:spAutoFit/>
          </a:bodyPr>
          <a:lstStyle/>
          <a:p>
            <a:pPr>
              <a:lnSpc>
                <a:spcPct val="107000"/>
              </a:lnSpc>
              <a:spcAft>
                <a:spcPts val="800"/>
              </a:spcAft>
            </a:pPr>
            <a:r>
              <a:rPr lang="en-GB" sz="3600" b="1" dirty="0">
                <a:effectLst/>
                <a:latin typeface="Calibri" panose="020F0502020204030204" pitchFamily="34" charset="0"/>
                <a:ea typeface="Calibri" panose="020F0502020204030204" pitchFamily="34" charset="0"/>
                <a:cs typeface="Times New Roman" panose="02020603050405020304" pitchFamily="18" charset="0"/>
              </a:rPr>
              <a:t>Phase 1</a:t>
            </a:r>
            <a:endParaRPr lang="en-GB" sz="3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GB" sz="3600" b="1" dirty="0">
                <a:effectLst/>
                <a:latin typeface="Calibri" panose="020F0502020204030204" pitchFamily="34" charset="0"/>
                <a:ea typeface="Calibri" panose="020F0502020204030204" pitchFamily="34" charset="0"/>
                <a:cs typeface="Times New Roman" panose="02020603050405020304" pitchFamily="18" charset="0"/>
              </a:rPr>
              <a:t>Launch on July 8</a:t>
            </a:r>
            <a:r>
              <a:rPr lang="en-GB" sz="3600" b="1" baseline="30000" dirty="0">
                <a:effectLst/>
                <a:latin typeface="Calibri" panose="020F0502020204030204" pitchFamily="34" charset="0"/>
                <a:ea typeface="Calibri" panose="020F0502020204030204" pitchFamily="34" charset="0"/>
                <a:cs typeface="Times New Roman" panose="02020603050405020304" pitchFamily="18" charset="0"/>
              </a:rPr>
              <a:t>th</a:t>
            </a:r>
            <a:r>
              <a:rPr lang="en-GB" sz="3600" b="1" dirty="0">
                <a:effectLst/>
                <a:latin typeface="Calibri" panose="020F0502020204030204" pitchFamily="34" charset="0"/>
                <a:ea typeface="Calibri" panose="020F0502020204030204" pitchFamily="34" charset="0"/>
                <a:cs typeface="Times New Roman" panose="02020603050405020304" pitchFamily="18" charset="0"/>
              </a:rPr>
              <a:t> Phase 1 Morriston site</a:t>
            </a:r>
          </a:p>
          <a:p>
            <a:pPr marL="342900" lvl="0" indent="-342900">
              <a:lnSpc>
                <a:spcPct val="107000"/>
              </a:lnSpc>
              <a:buFont typeface="+mj-lt"/>
              <a:buAutoNum type="arabicPeriod"/>
            </a:pPr>
            <a:r>
              <a:rPr lang="en-GB" sz="3600" b="1" dirty="0">
                <a:effectLst/>
                <a:latin typeface="Calibri" panose="020F0502020204030204" pitchFamily="34" charset="0"/>
                <a:ea typeface="Calibri" panose="020F0502020204030204" pitchFamily="34" charset="0"/>
                <a:cs typeface="Times New Roman" panose="02020603050405020304" pitchFamily="18" charset="0"/>
              </a:rPr>
              <a:t>Improve pace of referrals/decision making and flow out</a:t>
            </a:r>
          </a:p>
          <a:p>
            <a:pPr marL="342900" lvl="0" indent="-342900">
              <a:lnSpc>
                <a:spcPct val="107000"/>
              </a:lnSpc>
              <a:spcAft>
                <a:spcPts val="800"/>
              </a:spcAft>
              <a:buFont typeface="+mj-lt"/>
              <a:buAutoNum type="arabicPeriod"/>
            </a:pPr>
            <a:r>
              <a:rPr lang="en-GB" sz="3600" b="1" dirty="0">
                <a:effectLst/>
                <a:latin typeface="Calibri" panose="020F0502020204030204" pitchFamily="34" charset="0"/>
                <a:ea typeface="Calibri" panose="020F0502020204030204" pitchFamily="34" charset="0"/>
                <a:cs typeface="Times New Roman" panose="02020603050405020304" pitchFamily="18" charset="0"/>
              </a:rPr>
              <a:t>Improve accuracy, clarity and deliver efficiencies through streamlining</a:t>
            </a:r>
          </a:p>
        </p:txBody>
      </p:sp>
      <p:sp>
        <p:nvSpPr>
          <p:cNvPr id="13" name="Text Placeholder 2">
            <a:extLst>
              <a:ext uri="{FF2B5EF4-FFF2-40B4-BE49-F238E27FC236}">
                <a16:creationId xmlns:a16="http://schemas.microsoft.com/office/drawing/2014/main" id="{66EE0196-1F24-4BFF-BA80-BA2744EF3CD9}"/>
              </a:ext>
            </a:extLst>
          </p:cNvPr>
          <p:cNvSpPr txBox="1">
            <a:spLocks/>
          </p:cNvSpPr>
          <p:nvPr/>
        </p:nvSpPr>
        <p:spPr>
          <a:xfrm>
            <a:off x="6974541" y="5823120"/>
            <a:ext cx="11155230" cy="4338917"/>
          </a:xfrm>
          <a:prstGeom prst="rect">
            <a:avLst/>
          </a:prstGeom>
          <a:solidFill>
            <a:schemeClr val="accent1">
              <a:lumMod val="20000"/>
              <a:lumOff val="80000"/>
            </a:schemeClr>
          </a:solidFill>
        </p:spPr>
        <p:txBody>
          <a:bodyPr/>
          <a:lstStyle>
            <a:lvl1pPr marL="0" indent="0" algn="l" defTabSz="914400" rtl="0" eaLnBrk="1" latinLnBrk="0" hangingPunct="1">
              <a:lnSpc>
                <a:spcPct val="90000"/>
              </a:lnSpc>
              <a:spcBef>
                <a:spcPts val="1000"/>
              </a:spcBef>
              <a:buFontTx/>
              <a:buNone/>
              <a:defRPr sz="1800" b="0" kern="1200" cap="none" spc="0">
                <a:ln>
                  <a:noFill/>
                </a:ln>
                <a:solidFill>
                  <a:schemeClr val="tx1"/>
                </a:solidFill>
                <a:effectLst/>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600" b="1" dirty="0"/>
              <a:t>Outcomes</a:t>
            </a:r>
          </a:p>
          <a:p>
            <a:r>
              <a:rPr lang="en-GB" sz="3600" dirty="0"/>
              <a:t>1.	</a:t>
            </a:r>
            <a:r>
              <a:rPr lang="en-GB" sz="3600" b="1" dirty="0"/>
              <a:t>Single system</a:t>
            </a:r>
          </a:p>
          <a:p>
            <a:r>
              <a:rPr lang="en-GB" sz="3600" b="1" dirty="0"/>
              <a:t>2.	Integrated discharge workforce </a:t>
            </a:r>
          </a:p>
          <a:p>
            <a:r>
              <a:rPr lang="en-GB" sz="3600" b="1" dirty="0"/>
              <a:t>3.	Improved flow</a:t>
            </a:r>
          </a:p>
          <a:p>
            <a:r>
              <a:rPr lang="en-GB" sz="3600" b="1" dirty="0"/>
              <a:t>4.	Improved efficiency</a:t>
            </a:r>
          </a:p>
          <a:p>
            <a:r>
              <a:rPr lang="en-GB" sz="3600" b="1" dirty="0"/>
              <a:t>5.	Better understanding of community capacity 	required to support flow/AA</a:t>
            </a:r>
          </a:p>
          <a:p>
            <a:endParaRPr lang="en-GB" dirty="0"/>
          </a:p>
        </p:txBody>
      </p:sp>
    </p:spTree>
    <p:extLst>
      <p:ext uri="{BB962C8B-B14F-4D97-AF65-F5344CB8AC3E}">
        <p14:creationId xmlns:p14="http://schemas.microsoft.com/office/powerpoint/2010/main" val="33166072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DC5172D-18B1-488F-9559-12CFCF9B1C39}"/>
              </a:ext>
            </a:extLst>
          </p:cNvPr>
          <p:cNvSpPr>
            <a:spLocks noGrp="1"/>
          </p:cNvSpPr>
          <p:nvPr>
            <p:ph type="body" sz="quarter" idx="10"/>
          </p:nvPr>
        </p:nvSpPr>
        <p:spPr/>
        <p:txBody>
          <a:bodyPr/>
          <a:lstStyle/>
          <a:p>
            <a:r>
              <a:rPr lang="en-GB" dirty="0"/>
              <a:t>Phase 2 </a:t>
            </a:r>
          </a:p>
        </p:txBody>
      </p:sp>
      <p:sp>
        <p:nvSpPr>
          <p:cNvPr id="7" name="TextBox 6">
            <a:extLst>
              <a:ext uri="{FF2B5EF4-FFF2-40B4-BE49-F238E27FC236}">
                <a16:creationId xmlns:a16="http://schemas.microsoft.com/office/drawing/2014/main" id="{C59A4A54-45BD-4A85-A7A1-A3D1ADB33213}"/>
              </a:ext>
            </a:extLst>
          </p:cNvPr>
          <p:cNvSpPr txBox="1"/>
          <p:nvPr/>
        </p:nvSpPr>
        <p:spPr>
          <a:xfrm>
            <a:off x="2899009" y="3251887"/>
            <a:ext cx="13721555" cy="3132461"/>
          </a:xfrm>
          <a:prstGeom prst="rect">
            <a:avLst/>
          </a:prstGeom>
          <a:solidFill>
            <a:schemeClr val="accent2">
              <a:lumMod val="60000"/>
              <a:lumOff val="40000"/>
            </a:schemeClr>
          </a:solidFill>
        </p:spPr>
        <p:txBody>
          <a:bodyPr wrap="square">
            <a:spAutoFit/>
          </a:bodyPr>
          <a:lstStyle/>
          <a:p>
            <a:pPr>
              <a:lnSpc>
                <a:spcPct val="107000"/>
              </a:lnSpc>
              <a:spcAft>
                <a:spcPts val="800"/>
              </a:spcAft>
            </a:pPr>
            <a:r>
              <a:rPr lang="en-GB" sz="4800" b="1" dirty="0">
                <a:latin typeface="Calibri" panose="020F0502020204030204" pitchFamily="34" charset="0"/>
                <a:ea typeface="Calibri" panose="020F0502020204030204" pitchFamily="34" charset="0"/>
                <a:cs typeface="Times New Roman" panose="02020603050405020304" pitchFamily="18" charset="0"/>
              </a:rPr>
              <a:t>Initial scoping underway via T &amp; F </a:t>
            </a:r>
            <a:endParaRPr lang="en-GB" sz="4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GB" sz="4800" b="1" dirty="0">
                <a:effectLst/>
                <a:latin typeface="Calibri" panose="020F0502020204030204" pitchFamily="34" charset="0"/>
                <a:ea typeface="Calibri" panose="020F0502020204030204" pitchFamily="34" charset="0"/>
                <a:cs typeface="Times New Roman" panose="02020603050405020304" pitchFamily="18" charset="0"/>
              </a:rPr>
              <a:t>Scale up to NPTH/Singelton</a:t>
            </a:r>
          </a:p>
          <a:p>
            <a:pPr marL="342900" lvl="0" indent="-342900">
              <a:lnSpc>
                <a:spcPct val="107000"/>
              </a:lnSpc>
              <a:buFont typeface="+mj-lt"/>
              <a:buAutoNum type="arabicPeriod"/>
            </a:pPr>
            <a:r>
              <a:rPr lang="en-GB" sz="4800" b="1" dirty="0">
                <a:effectLst/>
                <a:latin typeface="Calibri" panose="020F0502020204030204" pitchFamily="34" charset="0"/>
                <a:ea typeface="Calibri" panose="020F0502020204030204" pitchFamily="34" charset="0"/>
                <a:cs typeface="Times New Roman" panose="02020603050405020304" pitchFamily="18" charset="0"/>
              </a:rPr>
              <a:t>Increase capacity to support discharge planning</a:t>
            </a:r>
          </a:p>
          <a:p>
            <a:pPr lvl="0">
              <a:lnSpc>
                <a:spcPct val="107000"/>
              </a:lnSpc>
              <a:spcAft>
                <a:spcPts val="800"/>
              </a:spcAft>
            </a:pPr>
            <a:r>
              <a:rPr lang="en-GB" sz="3600" dirty="0">
                <a:effectLst/>
                <a:latin typeface="Calibri" panose="020F0502020204030204" pitchFamily="34" charset="0"/>
                <a:ea typeface="Calibri" panose="020F0502020204030204" pitchFamily="34" charset="0"/>
                <a:cs typeface="Times New Roman" panose="02020603050405020304" pitchFamily="18" charset="0"/>
              </a:rPr>
              <a:t>3.</a:t>
            </a:r>
          </a:p>
        </p:txBody>
      </p:sp>
    </p:spTree>
    <p:extLst>
      <p:ext uri="{BB962C8B-B14F-4D97-AF65-F5344CB8AC3E}">
        <p14:creationId xmlns:p14="http://schemas.microsoft.com/office/powerpoint/2010/main" val="14698308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22AEB3F-D506-1E77-1703-7E58BE7AB257}"/>
              </a:ext>
            </a:extLst>
          </p:cNvPr>
          <p:cNvSpPr>
            <a:spLocks noGrp="1"/>
          </p:cNvSpPr>
          <p:nvPr>
            <p:ph type="body" sz="quarter" idx="10"/>
          </p:nvPr>
        </p:nvSpPr>
        <p:spPr/>
        <p:txBody>
          <a:bodyPr lIns="91440" tIns="45720" rIns="91440" bIns="45720" anchor="t"/>
          <a:lstStyle/>
          <a:p>
            <a:r>
              <a:rPr lang="pt-BR">
                <a:latin typeface="Arial Black"/>
              </a:rPr>
              <a:t>Goal</a:t>
            </a:r>
            <a:endParaRPr lang="pt-BR"/>
          </a:p>
        </p:txBody>
      </p:sp>
      <p:pic>
        <p:nvPicPr>
          <p:cNvPr id="5" name="Picture 4"/>
          <p:cNvPicPr>
            <a:picLocks noChangeAspect="1"/>
          </p:cNvPicPr>
          <p:nvPr/>
        </p:nvPicPr>
        <p:blipFill>
          <a:blip r:embed="rId3"/>
          <a:stretch>
            <a:fillRect/>
          </a:stretch>
        </p:blipFill>
        <p:spPr>
          <a:xfrm>
            <a:off x="4653643" y="587829"/>
            <a:ext cx="14238516" cy="10236200"/>
          </a:xfrm>
          <a:prstGeom prst="rect">
            <a:avLst/>
          </a:prstGeom>
        </p:spPr>
      </p:pic>
    </p:spTree>
    <p:extLst>
      <p:ext uri="{BB962C8B-B14F-4D97-AF65-F5344CB8AC3E}">
        <p14:creationId xmlns:p14="http://schemas.microsoft.com/office/powerpoint/2010/main" val="27838933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9EAA05-9DC3-379F-D6B6-08BCFD563DDB}"/>
              </a:ext>
            </a:extLst>
          </p:cNvPr>
          <p:cNvSpPr>
            <a:spLocks noGrp="1"/>
          </p:cNvSpPr>
          <p:nvPr>
            <p:ph type="body" sz="quarter" idx="10"/>
          </p:nvPr>
        </p:nvSpPr>
        <p:spPr/>
        <p:txBody>
          <a:bodyPr/>
          <a:lstStyle/>
          <a:p>
            <a:r>
              <a:rPr lang="en-GB" dirty="0"/>
              <a:t>Agreed Outputs</a:t>
            </a:r>
          </a:p>
        </p:txBody>
      </p:sp>
      <p:sp>
        <p:nvSpPr>
          <p:cNvPr id="3" name="Text Placeholder 2">
            <a:extLst>
              <a:ext uri="{FF2B5EF4-FFF2-40B4-BE49-F238E27FC236}">
                <a16:creationId xmlns:a16="http://schemas.microsoft.com/office/drawing/2014/main" id="{3F23FFE7-B572-6AFD-DE0C-564A96ED9FF3}"/>
              </a:ext>
            </a:extLst>
          </p:cNvPr>
          <p:cNvSpPr>
            <a:spLocks noGrp="1"/>
          </p:cNvSpPr>
          <p:nvPr>
            <p:ph type="body" sz="quarter" idx="11"/>
          </p:nvPr>
        </p:nvSpPr>
        <p:spPr>
          <a:xfrm>
            <a:off x="756444" y="1387475"/>
            <a:ext cx="17409186" cy="8843920"/>
          </a:xfrm>
        </p:spPr>
        <p:txBody>
          <a:bodyPr/>
          <a:lstStyle/>
          <a:p>
            <a:endParaRPr lang="en-GB" dirty="0"/>
          </a:p>
        </p:txBody>
      </p:sp>
      <p:sp>
        <p:nvSpPr>
          <p:cNvPr id="4" name="Rectangle: Rounded Corners 3">
            <a:extLst>
              <a:ext uri="{FF2B5EF4-FFF2-40B4-BE49-F238E27FC236}">
                <a16:creationId xmlns:a16="http://schemas.microsoft.com/office/drawing/2014/main" id="{AA402E10-4814-9847-48D7-8276B49839F6}"/>
              </a:ext>
            </a:extLst>
          </p:cNvPr>
          <p:cNvSpPr/>
          <p:nvPr/>
        </p:nvSpPr>
        <p:spPr>
          <a:xfrm>
            <a:off x="756444" y="1946275"/>
            <a:ext cx="7992140" cy="3771900"/>
          </a:xfrm>
          <a:prstGeom prst="roundRect">
            <a:avLst/>
          </a:prstGeom>
          <a:solidFill>
            <a:srgbClr val="9E4EC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dirty="0">
                <a:solidFill>
                  <a:srgbClr val="FFFF00"/>
                </a:solidFill>
              </a:rPr>
              <a:t>1. MULTI AGENGY SCOPING WORKSHOP</a:t>
            </a:r>
          </a:p>
        </p:txBody>
      </p:sp>
      <p:sp>
        <p:nvSpPr>
          <p:cNvPr id="5" name="Rectangle: Rounded Corners 4">
            <a:extLst>
              <a:ext uri="{FF2B5EF4-FFF2-40B4-BE49-F238E27FC236}">
                <a16:creationId xmlns:a16="http://schemas.microsoft.com/office/drawing/2014/main" id="{5295989E-08BD-D14B-D924-9A9216A27DFF}"/>
              </a:ext>
            </a:extLst>
          </p:cNvPr>
          <p:cNvSpPr/>
          <p:nvPr/>
        </p:nvSpPr>
        <p:spPr>
          <a:xfrm>
            <a:off x="756443" y="5873276"/>
            <a:ext cx="8188411" cy="3771899"/>
          </a:xfrm>
          <a:prstGeom prst="roundRect">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dirty="0">
                <a:solidFill>
                  <a:srgbClr val="FFFF00"/>
                </a:solidFill>
              </a:rPr>
              <a:t>3. AGREED WORKFORCE MODEL</a:t>
            </a:r>
          </a:p>
        </p:txBody>
      </p:sp>
      <p:sp>
        <p:nvSpPr>
          <p:cNvPr id="6" name="Rectangle: Rounded Corners 5">
            <a:extLst>
              <a:ext uri="{FF2B5EF4-FFF2-40B4-BE49-F238E27FC236}">
                <a16:creationId xmlns:a16="http://schemas.microsoft.com/office/drawing/2014/main" id="{4E763D4C-C451-4A6D-2469-288383E18F4C}"/>
              </a:ext>
            </a:extLst>
          </p:cNvPr>
          <p:cNvSpPr/>
          <p:nvPr/>
        </p:nvSpPr>
        <p:spPr>
          <a:xfrm>
            <a:off x="9144000" y="5873277"/>
            <a:ext cx="8600303" cy="3771899"/>
          </a:xfrm>
          <a:prstGeom prst="roundRect">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dirty="0">
                <a:solidFill>
                  <a:srgbClr val="FFFF00"/>
                </a:solidFill>
              </a:rPr>
              <a:t>4. PERFORMANCE &amp; OUTCOMES FRAMEWORK</a:t>
            </a:r>
          </a:p>
        </p:txBody>
      </p:sp>
      <p:sp>
        <p:nvSpPr>
          <p:cNvPr id="7" name="Rectangle: Rounded Corners 6">
            <a:extLst>
              <a:ext uri="{FF2B5EF4-FFF2-40B4-BE49-F238E27FC236}">
                <a16:creationId xmlns:a16="http://schemas.microsoft.com/office/drawing/2014/main" id="{9DFFDCD9-F9AC-8609-FDB5-DE6344A7ED4F}"/>
              </a:ext>
            </a:extLst>
          </p:cNvPr>
          <p:cNvSpPr/>
          <p:nvPr/>
        </p:nvSpPr>
        <p:spPr>
          <a:xfrm>
            <a:off x="8944855" y="1882775"/>
            <a:ext cx="8799448" cy="37719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dirty="0">
                <a:solidFill>
                  <a:srgbClr val="FFFF00"/>
                </a:solidFill>
              </a:rPr>
              <a:t>2. DEFINED OPERATING MODEL</a:t>
            </a:r>
          </a:p>
        </p:txBody>
      </p:sp>
    </p:spTree>
    <p:extLst>
      <p:ext uri="{BB962C8B-B14F-4D97-AF65-F5344CB8AC3E}">
        <p14:creationId xmlns:p14="http://schemas.microsoft.com/office/powerpoint/2010/main" val="9072033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62CEA2-0B68-7B7E-7C73-2040AFBA1F8B}"/>
              </a:ext>
            </a:extLst>
          </p:cNvPr>
          <p:cNvSpPr>
            <a:spLocks noGrp="1"/>
          </p:cNvSpPr>
          <p:nvPr>
            <p:ph type="body" sz="quarter" idx="10"/>
          </p:nvPr>
        </p:nvSpPr>
        <p:spPr/>
        <p:txBody>
          <a:bodyPr lIns="91440" tIns="45720" rIns="91440" bIns="45720" anchor="t"/>
          <a:lstStyle/>
          <a:p>
            <a:r>
              <a:rPr lang="en-US" dirty="0">
                <a:latin typeface="Arial Black"/>
              </a:rPr>
              <a:t>Deliverables</a:t>
            </a:r>
            <a:endParaRPr lang="en-US" dirty="0"/>
          </a:p>
        </p:txBody>
      </p:sp>
      <p:sp>
        <p:nvSpPr>
          <p:cNvPr id="3" name="Text Placeholder 2">
            <a:extLst>
              <a:ext uri="{FF2B5EF4-FFF2-40B4-BE49-F238E27FC236}">
                <a16:creationId xmlns:a16="http://schemas.microsoft.com/office/drawing/2014/main" id="{C1DD82A9-F0F4-9D14-23D9-A18095A49F0B}"/>
              </a:ext>
            </a:extLst>
          </p:cNvPr>
          <p:cNvSpPr>
            <a:spLocks noGrp="1"/>
          </p:cNvSpPr>
          <p:nvPr>
            <p:ph type="body" sz="quarter" idx="11"/>
          </p:nvPr>
        </p:nvSpPr>
        <p:spPr>
          <a:xfrm>
            <a:off x="477872" y="1853226"/>
            <a:ext cx="17409186" cy="6273800"/>
          </a:xfrm>
        </p:spPr>
        <p:txBody>
          <a:bodyPr lIns="91440" tIns="45720" rIns="91440" bIns="45720" anchor="t"/>
          <a:lstStyle/>
          <a:p>
            <a:pPr marL="285750" indent="-285750">
              <a:lnSpc>
                <a:spcPct val="100000"/>
              </a:lnSpc>
              <a:spcBef>
                <a:spcPts val="0"/>
              </a:spcBef>
              <a:buFont typeface="Arial,Sans-Serif"/>
              <a:buChar char="•"/>
            </a:pPr>
            <a:r>
              <a:rPr lang="en-US" sz="2800">
                <a:solidFill>
                  <a:schemeClr val="accent1">
                    <a:lumMod val="75000"/>
                  </a:schemeClr>
                </a:solidFill>
                <a:latin typeface="Arial"/>
                <a:cs typeface="Arial"/>
              </a:rPr>
              <a:t>Multi Agency Collaborative scoping Workshop W/C 3rd June 2024</a:t>
            </a:r>
          </a:p>
          <a:p>
            <a:pPr marL="285750" indent="-285750">
              <a:lnSpc>
                <a:spcPct val="100000"/>
              </a:lnSpc>
              <a:spcBef>
                <a:spcPts val="0"/>
              </a:spcBef>
              <a:buFont typeface="Arial,Sans-Serif"/>
              <a:buChar char="•"/>
            </a:pPr>
            <a:r>
              <a:rPr lang="en-US" sz="2800">
                <a:solidFill>
                  <a:schemeClr val="accent1">
                    <a:lumMod val="75000"/>
                  </a:schemeClr>
                </a:solidFill>
                <a:latin typeface="Arial"/>
                <a:cs typeface="Arial"/>
              </a:rPr>
              <a:t>Outline draft operating model 14th June 2024</a:t>
            </a:r>
          </a:p>
          <a:p>
            <a:pPr marL="285750" indent="-285750">
              <a:lnSpc>
                <a:spcPct val="100000"/>
              </a:lnSpc>
              <a:spcBef>
                <a:spcPts val="0"/>
              </a:spcBef>
              <a:buFont typeface="Arial,Sans-Serif"/>
              <a:buChar char="•"/>
            </a:pPr>
            <a:r>
              <a:rPr lang="en-US" sz="2800">
                <a:solidFill>
                  <a:schemeClr val="accent1">
                    <a:lumMod val="75000"/>
                  </a:schemeClr>
                </a:solidFill>
                <a:latin typeface="Arial"/>
                <a:cs typeface="Arial"/>
              </a:rPr>
              <a:t>Confirm digital solutions/requirement for implementation i.e. referral mechanism, data reporting by 14th June 2024</a:t>
            </a:r>
          </a:p>
          <a:p>
            <a:pPr marL="285750" indent="-285750">
              <a:lnSpc>
                <a:spcPct val="100000"/>
              </a:lnSpc>
              <a:spcBef>
                <a:spcPts val="0"/>
              </a:spcBef>
              <a:buFont typeface="Arial,Sans-Serif"/>
              <a:buChar char="•"/>
            </a:pPr>
            <a:r>
              <a:rPr lang="en-US" sz="2800">
                <a:solidFill>
                  <a:schemeClr val="accent1">
                    <a:lumMod val="75000"/>
                  </a:schemeClr>
                </a:solidFill>
                <a:latin typeface="Arial"/>
                <a:cs typeface="Arial"/>
              </a:rPr>
              <a:t>Agree workforce model by 17</a:t>
            </a:r>
            <a:r>
              <a:rPr lang="en-US" sz="2800" baseline="30000">
                <a:solidFill>
                  <a:schemeClr val="accent1">
                    <a:lumMod val="75000"/>
                  </a:schemeClr>
                </a:solidFill>
                <a:latin typeface="Arial"/>
                <a:cs typeface="Arial"/>
              </a:rPr>
              <a:t>th</a:t>
            </a:r>
            <a:r>
              <a:rPr lang="en-US" sz="2800">
                <a:solidFill>
                  <a:schemeClr val="accent1">
                    <a:lumMod val="75000"/>
                  </a:schemeClr>
                </a:solidFill>
                <a:latin typeface="Arial"/>
                <a:cs typeface="Arial"/>
              </a:rPr>
              <a:t> June 2024</a:t>
            </a:r>
          </a:p>
          <a:p>
            <a:pPr marL="285750" indent="-285750">
              <a:lnSpc>
                <a:spcPct val="100000"/>
              </a:lnSpc>
              <a:spcBef>
                <a:spcPts val="0"/>
              </a:spcBef>
              <a:buFont typeface="Arial,Sans-Serif"/>
              <a:buChar char="•"/>
            </a:pPr>
            <a:r>
              <a:rPr lang="en-US" sz="2800">
                <a:solidFill>
                  <a:schemeClr val="accent1">
                    <a:lumMod val="75000"/>
                  </a:schemeClr>
                </a:solidFill>
                <a:latin typeface="Arial"/>
                <a:cs typeface="Arial"/>
              </a:rPr>
              <a:t>Engagement &amp; Communication with relevant stakeholders 17th-24th June 2024</a:t>
            </a:r>
          </a:p>
          <a:p>
            <a:pPr marL="285750" indent="-285750">
              <a:lnSpc>
                <a:spcPct val="100000"/>
              </a:lnSpc>
              <a:spcBef>
                <a:spcPts val="0"/>
              </a:spcBef>
              <a:buFont typeface="Arial,Sans-Serif"/>
              <a:buChar char="•"/>
            </a:pPr>
            <a:r>
              <a:rPr lang="en-US" sz="2800">
                <a:solidFill>
                  <a:schemeClr val="accent1">
                    <a:lumMod val="75000"/>
                  </a:schemeClr>
                </a:solidFill>
                <a:latin typeface="Arial"/>
                <a:cs typeface="Arial"/>
              </a:rPr>
              <a:t>IDH open July 1st 2024</a:t>
            </a:r>
          </a:p>
          <a:p>
            <a:pPr marL="285750" indent="-285750">
              <a:lnSpc>
                <a:spcPct val="100000"/>
              </a:lnSpc>
              <a:spcBef>
                <a:spcPts val="0"/>
              </a:spcBef>
              <a:buFont typeface="Arial,Sans-Serif"/>
              <a:buChar char="•"/>
            </a:pPr>
            <a:endParaRPr lang="en-US" sz="2800" b="1">
              <a:solidFill>
                <a:schemeClr val="accent1">
                  <a:lumMod val="75000"/>
                </a:schemeClr>
              </a:solidFill>
            </a:endParaRPr>
          </a:p>
          <a:p>
            <a:endParaRPr lang="en-US"/>
          </a:p>
        </p:txBody>
      </p:sp>
      <p:graphicFrame>
        <p:nvGraphicFramePr>
          <p:cNvPr id="4" name="Diagram 3">
            <a:extLst>
              <a:ext uri="{FF2B5EF4-FFF2-40B4-BE49-F238E27FC236}">
                <a16:creationId xmlns:a16="http://schemas.microsoft.com/office/drawing/2014/main" id="{5DA8366F-9D31-2DA9-EDB7-0518797C1E27}"/>
              </a:ext>
            </a:extLst>
          </p:cNvPr>
          <p:cNvGraphicFramePr/>
          <p:nvPr>
            <p:extLst>
              <p:ext uri="{D42A27DB-BD31-4B8C-83A1-F6EECF244321}">
                <p14:modId xmlns:p14="http://schemas.microsoft.com/office/powerpoint/2010/main" val="4258240072"/>
              </p:ext>
            </p:extLst>
          </p:nvPr>
        </p:nvGraphicFramePr>
        <p:xfrm>
          <a:off x="470751" y="2811850"/>
          <a:ext cx="19194133" cy="90602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862125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CCD4164-3EB0-B9BF-DB28-B5F155BF34E6}"/>
              </a:ext>
            </a:extLst>
          </p:cNvPr>
          <p:cNvSpPr>
            <a:spLocks noGrp="1"/>
          </p:cNvSpPr>
          <p:nvPr>
            <p:ph type="body" sz="quarter" idx="10"/>
          </p:nvPr>
        </p:nvSpPr>
        <p:spPr/>
        <p:txBody>
          <a:bodyPr lIns="91440" tIns="45720" rIns="91440" bIns="45720" anchor="t"/>
          <a:lstStyle/>
          <a:p>
            <a:r>
              <a:rPr lang="en-US">
                <a:latin typeface="Arial Black"/>
              </a:rPr>
              <a:t>Governance</a:t>
            </a:r>
            <a:endParaRPr lang="en-US"/>
          </a:p>
        </p:txBody>
      </p:sp>
      <p:sp>
        <p:nvSpPr>
          <p:cNvPr id="27" name="Rectangle: Rounded Corners 26">
            <a:extLst>
              <a:ext uri="{FF2B5EF4-FFF2-40B4-BE49-F238E27FC236}">
                <a16:creationId xmlns:a16="http://schemas.microsoft.com/office/drawing/2014/main" id="{7BBBC879-4661-5D22-CEF2-B24F00AB0767}"/>
              </a:ext>
            </a:extLst>
          </p:cNvPr>
          <p:cNvSpPr/>
          <p:nvPr/>
        </p:nvSpPr>
        <p:spPr>
          <a:xfrm>
            <a:off x="5570654" y="1113487"/>
            <a:ext cx="5137371" cy="1713056"/>
          </a:xfrm>
          <a:prstGeom prst="round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a:cs typeface="Calibri"/>
              </a:rPr>
              <a:t>UEC </a:t>
            </a:r>
            <a:r>
              <a:rPr lang="en-US" sz="3200" b="1" err="1">
                <a:cs typeface="Calibri"/>
              </a:rPr>
              <a:t>Programme</a:t>
            </a:r>
            <a:r>
              <a:rPr lang="en-US" sz="3200" b="1">
                <a:cs typeface="Calibri"/>
              </a:rPr>
              <a:t> Board</a:t>
            </a:r>
            <a:endParaRPr lang="en-US" sz="3200" b="1"/>
          </a:p>
        </p:txBody>
      </p:sp>
      <p:sp>
        <p:nvSpPr>
          <p:cNvPr id="28" name="Rectangle: Rounded Corners 27">
            <a:extLst>
              <a:ext uri="{FF2B5EF4-FFF2-40B4-BE49-F238E27FC236}">
                <a16:creationId xmlns:a16="http://schemas.microsoft.com/office/drawing/2014/main" id="{CB89553F-9BCC-DD5C-1974-324FA541254E}"/>
              </a:ext>
            </a:extLst>
          </p:cNvPr>
          <p:cNvSpPr/>
          <p:nvPr/>
        </p:nvSpPr>
        <p:spPr>
          <a:xfrm>
            <a:off x="5586767" y="3661658"/>
            <a:ext cx="5137371" cy="1713056"/>
          </a:xfrm>
          <a:prstGeom prst="roundRect">
            <a:avLst/>
          </a:prstGeom>
          <a:solidFill>
            <a:srgbClr val="F8CD47"/>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3200" b="1">
                <a:cs typeface="Calibri"/>
              </a:rPr>
              <a:t>Morriston UEC Programme Board</a:t>
            </a:r>
            <a:endParaRPr lang="en-US" sz="3200" b="1"/>
          </a:p>
        </p:txBody>
      </p:sp>
      <p:sp>
        <p:nvSpPr>
          <p:cNvPr id="29" name="Rectangle: Rounded Corners 28">
            <a:extLst>
              <a:ext uri="{FF2B5EF4-FFF2-40B4-BE49-F238E27FC236}">
                <a16:creationId xmlns:a16="http://schemas.microsoft.com/office/drawing/2014/main" id="{3F6B6098-0E15-3A74-0980-6CECA741C267}"/>
              </a:ext>
            </a:extLst>
          </p:cNvPr>
          <p:cNvSpPr/>
          <p:nvPr/>
        </p:nvSpPr>
        <p:spPr>
          <a:xfrm>
            <a:off x="5586659" y="6488202"/>
            <a:ext cx="5137371" cy="171305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3200" b="1" dirty="0">
                <a:cs typeface="Calibri"/>
              </a:rPr>
              <a:t>IDH Implementation Group </a:t>
            </a:r>
            <a:endParaRPr lang="en-US" dirty="0"/>
          </a:p>
        </p:txBody>
      </p:sp>
      <p:sp>
        <p:nvSpPr>
          <p:cNvPr id="30" name="Rectangle: Rounded Corners 29">
            <a:extLst>
              <a:ext uri="{FF2B5EF4-FFF2-40B4-BE49-F238E27FC236}">
                <a16:creationId xmlns:a16="http://schemas.microsoft.com/office/drawing/2014/main" id="{C0867E69-C006-56F4-4E2B-CF6E1384EC59}"/>
              </a:ext>
            </a:extLst>
          </p:cNvPr>
          <p:cNvSpPr/>
          <p:nvPr/>
        </p:nvSpPr>
        <p:spPr>
          <a:xfrm>
            <a:off x="13279425" y="3661658"/>
            <a:ext cx="5137371" cy="1713056"/>
          </a:xfrm>
          <a:prstGeom prst="round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3200" b="1">
                <a:cs typeface="Calibri"/>
              </a:rPr>
              <a:t>PCT Part 1 Operational Business Meeting</a:t>
            </a:r>
            <a:endParaRPr lang="en-US" sz="3200" b="1"/>
          </a:p>
        </p:txBody>
      </p:sp>
      <p:sp>
        <p:nvSpPr>
          <p:cNvPr id="34" name="Arrow: Down 33">
            <a:extLst>
              <a:ext uri="{FF2B5EF4-FFF2-40B4-BE49-F238E27FC236}">
                <a16:creationId xmlns:a16="http://schemas.microsoft.com/office/drawing/2014/main" id="{D64AE09F-49B6-38BE-962F-D4A6E0344336}"/>
              </a:ext>
            </a:extLst>
          </p:cNvPr>
          <p:cNvSpPr/>
          <p:nvPr/>
        </p:nvSpPr>
        <p:spPr>
          <a:xfrm rot="10800000" flipH="1">
            <a:off x="7869184" y="2869369"/>
            <a:ext cx="557343" cy="792294"/>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Arrow: Down 34">
            <a:extLst>
              <a:ext uri="{FF2B5EF4-FFF2-40B4-BE49-F238E27FC236}">
                <a16:creationId xmlns:a16="http://schemas.microsoft.com/office/drawing/2014/main" id="{002AEE99-9D98-A567-A898-8329849E70E9}"/>
              </a:ext>
            </a:extLst>
          </p:cNvPr>
          <p:cNvSpPr/>
          <p:nvPr/>
        </p:nvSpPr>
        <p:spPr>
          <a:xfrm rot="10800000" flipH="1">
            <a:off x="7884852" y="5396057"/>
            <a:ext cx="535909" cy="107074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Arrow: Bent-Up 35">
            <a:extLst>
              <a:ext uri="{FF2B5EF4-FFF2-40B4-BE49-F238E27FC236}">
                <a16:creationId xmlns:a16="http://schemas.microsoft.com/office/drawing/2014/main" id="{D818C421-2FC5-F811-B267-1C9E9FB8419C}"/>
              </a:ext>
            </a:extLst>
          </p:cNvPr>
          <p:cNvSpPr/>
          <p:nvPr/>
        </p:nvSpPr>
        <p:spPr>
          <a:xfrm>
            <a:off x="10706589" y="5364087"/>
            <a:ext cx="5717348" cy="1712943"/>
          </a:xfrm>
          <a:prstGeom prst="ben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Minus Sign 38">
            <a:extLst>
              <a:ext uri="{FF2B5EF4-FFF2-40B4-BE49-F238E27FC236}">
                <a16:creationId xmlns:a16="http://schemas.microsoft.com/office/drawing/2014/main" id="{A8A469E0-961F-12ED-BDEA-90EB90C30673}"/>
              </a:ext>
            </a:extLst>
          </p:cNvPr>
          <p:cNvSpPr/>
          <p:nvPr/>
        </p:nvSpPr>
        <p:spPr>
          <a:xfrm>
            <a:off x="10342580" y="4378995"/>
            <a:ext cx="3297997" cy="770863"/>
          </a:xfrm>
          <a:prstGeom prst="mathMinus">
            <a:avLst/>
          </a:prstGeom>
          <a:ln w="57150">
            <a:solidFill>
              <a:srgbClr val="4472C4"/>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9698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A1B6CAC-E044-4F20-1937-9F3962482631}"/>
              </a:ext>
            </a:extLst>
          </p:cNvPr>
          <p:cNvSpPr>
            <a:spLocks noGrp="1"/>
          </p:cNvSpPr>
          <p:nvPr>
            <p:ph type="body" sz="quarter" idx="10"/>
          </p:nvPr>
        </p:nvSpPr>
        <p:spPr/>
        <p:txBody>
          <a:bodyPr lIns="91440" tIns="45720" rIns="91440" bIns="45720" anchor="t"/>
          <a:lstStyle/>
          <a:p>
            <a:r>
              <a:rPr lang="en-US">
                <a:latin typeface="Arial Black"/>
              </a:rPr>
              <a:t>IDH Strategic Model</a:t>
            </a:r>
            <a:endParaRPr lang="en-US"/>
          </a:p>
        </p:txBody>
      </p:sp>
      <p:pic>
        <p:nvPicPr>
          <p:cNvPr id="464" name="Picture 463" descr="A diagram of a diagram&#10;&#10;Description automatically generated">
            <a:extLst>
              <a:ext uri="{FF2B5EF4-FFF2-40B4-BE49-F238E27FC236}">
                <a16:creationId xmlns:a16="http://schemas.microsoft.com/office/drawing/2014/main" id="{4395845C-1454-6B2B-00F6-6007CEB08B0C}"/>
              </a:ext>
            </a:extLst>
          </p:cNvPr>
          <p:cNvPicPr>
            <a:picLocks noChangeAspect="1"/>
          </p:cNvPicPr>
          <p:nvPr/>
        </p:nvPicPr>
        <p:blipFill>
          <a:blip r:embed="rId2"/>
          <a:stretch>
            <a:fillRect/>
          </a:stretch>
        </p:blipFill>
        <p:spPr>
          <a:xfrm>
            <a:off x="1563224" y="1700212"/>
            <a:ext cx="16985763" cy="7905750"/>
          </a:xfrm>
          <a:prstGeom prst="rect">
            <a:avLst/>
          </a:prstGeom>
        </p:spPr>
      </p:pic>
    </p:spTree>
    <p:extLst>
      <p:ext uri="{BB962C8B-B14F-4D97-AF65-F5344CB8AC3E}">
        <p14:creationId xmlns:p14="http://schemas.microsoft.com/office/powerpoint/2010/main" val="39425702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8029298-7C00-1234-778C-06B63ED7FF40}"/>
              </a:ext>
            </a:extLst>
          </p:cNvPr>
          <p:cNvSpPr>
            <a:spLocks noGrp="1"/>
          </p:cNvSpPr>
          <p:nvPr>
            <p:ph type="body" sz="quarter" idx="10"/>
          </p:nvPr>
        </p:nvSpPr>
        <p:spPr/>
        <p:txBody>
          <a:bodyPr lIns="91440" tIns="45720" rIns="91440" bIns="45720" anchor="t"/>
          <a:lstStyle/>
          <a:p>
            <a:r>
              <a:rPr lang="en-US" dirty="0">
                <a:latin typeface="Arial Black"/>
              </a:rPr>
              <a:t>Evaluating Performance/ Impact (Example)</a:t>
            </a:r>
            <a:endParaRPr lang="en-US" dirty="0"/>
          </a:p>
        </p:txBody>
      </p:sp>
      <p:graphicFrame>
        <p:nvGraphicFramePr>
          <p:cNvPr id="5" name="Table 4">
            <a:extLst>
              <a:ext uri="{FF2B5EF4-FFF2-40B4-BE49-F238E27FC236}">
                <a16:creationId xmlns:a16="http://schemas.microsoft.com/office/drawing/2014/main" id="{F09D066F-C959-DE4B-AC9D-7343F4FD865A}"/>
              </a:ext>
            </a:extLst>
          </p:cNvPr>
          <p:cNvGraphicFramePr>
            <a:graphicFrameLocks noGrp="1"/>
          </p:cNvGraphicFramePr>
          <p:nvPr>
            <p:extLst>
              <p:ext uri="{D42A27DB-BD31-4B8C-83A1-F6EECF244321}">
                <p14:modId xmlns:p14="http://schemas.microsoft.com/office/powerpoint/2010/main" val="192546033"/>
              </p:ext>
            </p:extLst>
          </p:nvPr>
        </p:nvGraphicFramePr>
        <p:xfrm>
          <a:off x="1178904" y="1799214"/>
          <a:ext cx="18036162" cy="7740662"/>
        </p:xfrm>
        <a:graphic>
          <a:graphicData uri="http://schemas.openxmlformats.org/drawingml/2006/table">
            <a:tbl>
              <a:tblPr bandRow="1">
                <a:tableStyleId>{5C22544A-7EE6-4342-B048-85BDC9FD1C3A}</a:tableStyleId>
              </a:tblPr>
              <a:tblGrid>
                <a:gridCol w="6012054">
                  <a:extLst>
                    <a:ext uri="{9D8B030D-6E8A-4147-A177-3AD203B41FA5}">
                      <a16:colId xmlns:a16="http://schemas.microsoft.com/office/drawing/2014/main" val="1454395741"/>
                    </a:ext>
                  </a:extLst>
                </a:gridCol>
                <a:gridCol w="6012054">
                  <a:extLst>
                    <a:ext uri="{9D8B030D-6E8A-4147-A177-3AD203B41FA5}">
                      <a16:colId xmlns:a16="http://schemas.microsoft.com/office/drawing/2014/main" val="3639615245"/>
                    </a:ext>
                  </a:extLst>
                </a:gridCol>
                <a:gridCol w="6012054">
                  <a:extLst>
                    <a:ext uri="{9D8B030D-6E8A-4147-A177-3AD203B41FA5}">
                      <a16:colId xmlns:a16="http://schemas.microsoft.com/office/drawing/2014/main" val="1646686117"/>
                    </a:ext>
                  </a:extLst>
                </a:gridCol>
              </a:tblGrid>
              <a:tr h="605792">
                <a:tc>
                  <a:txBody>
                    <a:bodyPr/>
                    <a:lstStyle/>
                    <a:p>
                      <a:pPr algn="l" fontAlgn="base"/>
                      <a:r>
                        <a:rPr lang="en-US" sz="3200" b="1" i="0">
                          <a:solidFill>
                            <a:srgbClr val="FFFFFF"/>
                          </a:solidFill>
                          <a:effectLst/>
                          <a:highlight>
                            <a:srgbClr val="A02B93"/>
                          </a:highlight>
                          <a:latin typeface="Arial Black"/>
                        </a:rPr>
                        <a:t>How much did we do?</a:t>
                      </a: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18412" cap="flat" cmpd="sng" algn="ctr">
                      <a:solidFill>
                        <a:srgbClr val="FFFFFF"/>
                      </a:solidFill>
                      <a:prstDash val="solid"/>
                      <a:round/>
                      <a:headEnd type="none" w="med" len="med"/>
                      <a:tailEnd type="none" w="med" len="med"/>
                    </a:lnB>
                    <a:solidFill>
                      <a:srgbClr val="A02B93"/>
                    </a:solidFill>
                  </a:tcPr>
                </a:tc>
                <a:tc>
                  <a:txBody>
                    <a:bodyPr/>
                    <a:lstStyle/>
                    <a:p>
                      <a:pPr algn="l" fontAlgn="base"/>
                      <a:r>
                        <a:rPr lang="en-US" sz="3200" b="1" i="0">
                          <a:solidFill>
                            <a:srgbClr val="FFFFFF"/>
                          </a:solidFill>
                          <a:effectLst/>
                          <a:highlight>
                            <a:srgbClr val="215F9A"/>
                          </a:highlight>
                          <a:latin typeface="Arial Black"/>
                        </a:rPr>
                        <a:t>How well did we do it?</a:t>
                      </a: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18412" cap="flat" cmpd="sng" algn="ctr">
                      <a:solidFill>
                        <a:srgbClr val="FFFFFF"/>
                      </a:solidFill>
                      <a:prstDash val="solid"/>
                      <a:round/>
                      <a:headEnd type="none" w="med" len="med"/>
                      <a:tailEnd type="none" w="med" len="med"/>
                    </a:lnB>
                    <a:solidFill>
                      <a:srgbClr val="215F9A"/>
                    </a:solidFill>
                  </a:tcPr>
                </a:tc>
                <a:tc>
                  <a:txBody>
                    <a:bodyPr/>
                    <a:lstStyle/>
                    <a:p>
                      <a:pPr algn="l" fontAlgn="base"/>
                      <a:r>
                        <a:rPr lang="en-US" sz="3200" b="1" i="0">
                          <a:solidFill>
                            <a:srgbClr val="FFFFFF"/>
                          </a:solidFill>
                          <a:effectLst/>
                          <a:highlight>
                            <a:srgbClr val="46B1E1"/>
                          </a:highlight>
                          <a:latin typeface="Arial Black"/>
                        </a:rPr>
                        <a:t>Is anyone satisfied?</a:t>
                      </a: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18412" cap="flat" cmpd="sng" algn="ctr">
                      <a:solidFill>
                        <a:srgbClr val="FFFFFF"/>
                      </a:solidFill>
                      <a:prstDash val="solid"/>
                      <a:round/>
                      <a:headEnd type="none" w="med" len="med"/>
                      <a:tailEnd type="none" w="med" len="med"/>
                    </a:lnB>
                    <a:solidFill>
                      <a:srgbClr val="46B1E1"/>
                    </a:solidFill>
                  </a:tcPr>
                </a:tc>
                <a:extLst>
                  <a:ext uri="{0D108BD9-81ED-4DB2-BD59-A6C34878D82A}">
                    <a16:rowId xmlns:a16="http://schemas.microsoft.com/office/drawing/2014/main" val="2245862627"/>
                  </a:ext>
                </a:extLst>
              </a:tr>
              <a:tr h="7134870">
                <a:tc>
                  <a:txBody>
                    <a:bodyPr/>
                    <a:lstStyle/>
                    <a:p>
                      <a:pPr marL="342900" lvl="0" indent="-342900" algn="l" fontAlgn="base">
                        <a:buFont typeface="Arial" panose="020B0604020202020204" pitchFamily="34" charset="0"/>
                        <a:buChar char="•"/>
                      </a:pPr>
                      <a:r>
                        <a:rPr lang="en-US" sz="2800" b="1" i="0">
                          <a:solidFill>
                            <a:srgbClr val="000000"/>
                          </a:solidFill>
                          <a:effectLst/>
                          <a:highlight>
                            <a:srgbClr val="DCEAF7"/>
                          </a:highlight>
                          <a:latin typeface="Arial"/>
                        </a:rPr>
                        <a:t>Number of referrals received</a:t>
                      </a:r>
                      <a:endParaRPr lang="en-US" sz="2800" b="0" i="0">
                        <a:solidFill>
                          <a:srgbClr val="000000"/>
                        </a:solidFill>
                        <a:effectLst/>
                        <a:highlight>
                          <a:srgbClr val="DCEAF7"/>
                        </a:highlight>
                        <a:latin typeface="Arial"/>
                      </a:endParaRPr>
                    </a:p>
                    <a:p>
                      <a:pPr marL="342900" lvl="0" indent="-342900" algn="l" fontAlgn="base">
                        <a:buFont typeface="Arial" panose="020B0604020202020204" pitchFamily="34" charset="0"/>
                        <a:buChar char="•"/>
                      </a:pPr>
                      <a:r>
                        <a:rPr lang="en-US" sz="2800" b="1" i="0">
                          <a:solidFill>
                            <a:srgbClr val="000000"/>
                          </a:solidFill>
                          <a:effectLst/>
                          <a:highlight>
                            <a:srgbClr val="DCEAF7"/>
                          </a:highlight>
                          <a:latin typeface="Arial"/>
                        </a:rPr>
                        <a:t>Number of referrals directed to appropriate service</a:t>
                      </a:r>
                      <a:endParaRPr lang="en-US" sz="2800" b="0" i="0">
                        <a:solidFill>
                          <a:srgbClr val="000000"/>
                        </a:solidFill>
                        <a:effectLst/>
                        <a:highlight>
                          <a:srgbClr val="DCEAF7"/>
                        </a:highlight>
                        <a:latin typeface="Arial"/>
                      </a:endParaRPr>
                    </a:p>
                    <a:p>
                      <a:pPr marL="342900" lvl="0" indent="-342900" algn="l" fontAlgn="base">
                        <a:buFont typeface="Arial" panose="020B0604020202020204" pitchFamily="34" charset="0"/>
                        <a:buChar char="•"/>
                      </a:pPr>
                      <a:r>
                        <a:rPr lang="en-US" sz="2800" b="1" i="0">
                          <a:solidFill>
                            <a:srgbClr val="000000"/>
                          </a:solidFill>
                          <a:effectLst/>
                          <a:highlight>
                            <a:srgbClr val="DCEAF7"/>
                          </a:highlight>
                          <a:latin typeface="Arial"/>
                        </a:rPr>
                        <a:t>Number of referrals directed to appropriate D2RA pathway</a:t>
                      </a:r>
                      <a:endParaRPr lang="en-US" sz="2800" b="0" i="0">
                        <a:solidFill>
                          <a:srgbClr val="000000"/>
                        </a:solidFill>
                        <a:effectLst/>
                        <a:highlight>
                          <a:srgbClr val="DCEAF7"/>
                        </a:highlight>
                        <a:latin typeface="Arial"/>
                      </a:endParaRPr>
                    </a:p>
                    <a:p>
                      <a:pPr marL="342900" lvl="0" indent="-342900" algn="l" fontAlgn="base">
                        <a:buFont typeface="Arial" panose="020B0604020202020204" pitchFamily="34" charset="0"/>
                        <a:buChar char="•"/>
                      </a:pPr>
                      <a:r>
                        <a:rPr lang="en-US" sz="2800" b="1" i="0">
                          <a:solidFill>
                            <a:srgbClr val="000000"/>
                          </a:solidFill>
                          <a:effectLst/>
                          <a:highlight>
                            <a:srgbClr val="DCEAF7"/>
                          </a:highlight>
                          <a:latin typeface="Arial"/>
                        </a:rPr>
                        <a:t>Number of referrals to:</a:t>
                      </a:r>
                      <a:endParaRPr lang="en-US" sz="2800" b="0" i="0">
                        <a:solidFill>
                          <a:srgbClr val="000000"/>
                        </a:solidFill>
                        <a:effectLst/>
                        <a:highlight>
                          <a:srgbClr val="DCEAF7"/>
                        </a:highlight>
                        <a:latin typeface="Arial"/>
                      </a:endParaRPr>
                    </a:p>
                    <a:p>
                      <a:pPr algn="l" fontAlgn="base"/>
                      <a:r>
                        <a:rPr lang="en-US" sz="2800" b="1" i="0">
                          <a:solidFill>
                            <a:srgbClr val="000000"/>
                          </a:solidFill>
                          <a:effectLst/>
                          <a:highlight>
                            <a:srgbClr val="DCEAF7"/>
                          </a:highlight>
                          <a:latin typeface="Arial"/>
                        </a:rPr>
                        <a:t>   - ACT</a:t>
                      </a:r>
                      <a:endParaRPr lang="en-US" sz="2800" b="0" i="0">
                        <a:solidFill>
                          <a:srgbClr val="000000"/>
                        </a:solidFill>
                        <a:effectLst/>
                        <a:highlight>
                          <a:srgbClr val="DCEAF7"/>
                        </a:highlight>
                        <a:latin typeface="Arial"/>
                      </a:endParaRPr>
                    </a:p>
                    <a:p>
                      <a:pPr algn="l" fontAlgn="base"/>
                      <a:r>
                        <a:rPr lang="en-US" sz="2800" b="1" i="0">
                          <a:solidFill>
                            <a:srgbClr val="000000"/>
                          </a:solidFill>
                          <a:effectLst/>
                          <a:highlight>
                            <a:srgbClr val="DCEAF7"/>
                          </a:highlight>
                          <a:latin typeface="Arial"/>
                        </a:rPr>
                        <a:t>   - Virtual ward?</a:t>
                      </a:r>
                      <a:endParaRPr lang="en-US" sz="2800" b="0" i="0">
                        <a:solidFill>
                          <a:srgbClr val="000000"/>
                        </a:solidFill>
                        <a:effectLst/>
                        <a:highlight>
                          <a:srgbClr val="DCEAF7"/>
                        </a:highlight>
                        <a:latin typeface="Arial"/>
                      </a:endParaRPr>
                    </a:p>
                    <a:p>
                      <a:pPr algn="l" fontAlgn="base"/>
                      <a:r>
                        <a:rPr lang="en-US" sz="2800" b="1" i="0">
                          <a:solidFill>
                            <a:srgbClr val="000000"/>
                          </a:solidFill>
                          <a:effectLst/>
                          <a:highlight>
                            <a:srgbClr val="DCEAF7"/>
                          </a:highlight>
                          <a:latin typeface="Arial"/>
                        </a:rPr>
                        <a:t>   - Home First</a:t>
                      </a:r>
                      <a:endParaRPr lang="en-US" sz="2800" b="0" i="0">
                        <a:solidFill>
                          <a:srgbClr val="000000"/>
                        </a:solidFill>
                        <a:effectLst/>
                        <a:highlight>
                          <a:srgbClr val="DCEAF7"/>
                        </a:highlight>
                        <a:latin typeface="Arial"/>
                      </a:endParaRPr>
                    </a:p>
                    <a:p>
                      <a:pPr algn="l" fontAlgn="base"/>
                      <a:r>
                        <a:rPr lang="en-US" sz="2800" b="1" i="0">
                          <a:solidFill>
                            <a:srgbClr val="000000"/>
                          </a:solidFill>
                          <a:effectLst/>
                          <a:highlight>
                            <a:srgbClr val="DCEAF7"/>
                          </a:highlight>
                          <a:latin typeface="Arial"/>
                        </a:rPr>
                        <a:t>   - District Nursing</a:t>
                      </a:r>
                      <a:endParaRPr lang="en-US" sz="2800" b="0" i="0">
                        <a:solidFill>
                          <a:srgbClr val="000000"/>
                        </a:solidFill>
                        <a:effectLst/>
                        <a:highlight>
                          <a:srgbClr val="DCEAF7"/>
                        </a:highlight>
                        <a:latin typeface="Arial"/>
                      </a:endParaRPr>
                    </a:p>
                    <a:p>
                      <a:pPr algn="l" fontAlgn="base"/>
                      <a:r>
                        <a:rPr lang="en-US" sz="2800" b="1" i="0">
                          <a:solidFill>
                            <a:srgbClr val="000000"/>
                          </a:solidFill>
                          <a:effectLst/>
                          <a:highlight>
                            <a:srgbClr val="DCEAF7"/>
                          </a:highlight>
                          <a:latin typeface="Arial"/>
                        </a:rPr>
                        <a:t>   - Third Sector</a:t>
                      </a:r>
                      <a:endParaRPr lang="en-US" sz="2800" b="0" i="0">
                        <a:solidFill>
                          <a:srgbClr val="000000"/>
                        </a:solidFill>
                        <a:effectLst/>
                        <a:highlight>
                          <a:srgbClr val="DCEAF7"/>
                        </a:highlight>
                        <a:latin typeface="Arial"/>
                      </a:endParaRPr>
                    </a:p>
                    <a:p>
                      <a:pPr algn="l" fontAlgn="base"/>
                      <a:r>
                        <a:rPr lang="en-US" sz="2800" b="1" i="0">
                          <a:solidFill>
                            <a:srgbClr val="000000"/>
                          </a:solidFill>
                          <a:effectLst/>
                          <a:highlight>
                            <a:srgbClr val="DCEAF7"/>
                          </a:highlight>
                          <a:latin typeface="Arial"/>
                        </a:rPr>
                        <a:t>   -Other</a:t>
                      </a:r>
                      <a:endParaRPr lang="en-US" sz="2800" b="0" i="0">
                        <a:solidFill>
                          <a:srgbClr val="000000"/>
                        </a:solidFill>
                        <a:effectLst/>
                        <a:highlight>
                          <a:srgbClr val="DCEAF7"/>
                        </a:highlight>
                        <a:latin typeface="Arial"/>
                      </a:endParaRP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18412"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DCEAF7"/>
                    </a:solidFill>
                  </a:tcPr>
                </a:tc>
                <a:tc>
                  <a:txBody>
                    <a:bodyPr/>
                    <a:lstStyle/>
                    <a:p>
                      <a:pPr marL="342900" lvl="0" indent="-342900" algn="l" fontAlgn="base">
                        <a:buFont typeface="Arial" panose="020B0604020202020204" pitchFamily="34" charset="0"/>
                        <a:buChar char="•"/>
                      </a:pPr>
                      <a:r>
                        <a:rPr lang="en-US" sz="2800" b="1" i="0">
                          <a:solidFill>
                            <a:srgbClr val="000000"/>
                          </a:solidFill>
                          <a:effectLst/>
                          <a:highlight>
                            <a:srgbClr val="DCEAF7"/>
                          </a:highlight>
                          <a:latin typeface="Arial"/>
                        </a:rPr>
                        <a:t>Response times</a:t>
                      </a:r>
                      <a:endParaRPr lang="en-US" sz="2800" b="0" i="0">
                        <a:solidFill>
                          <a:srgbClr val="000000"/>
                        </a:solidFill>
                        <a:effectLst/>
                        <a:highlight>
                          <a:srgbClr val="DCEAF7"/>
                        </a:highlight>
                        <a:latin typeface="Arial"/>
                      </a:endParaRPr>
                    </a:p>
                    <a:p>
                      <a:pPr marL="342900" lvl="0" indent="-342900" algn="l" fontAlgn="base">
                        <a:buFont typeface="Arial" panose="020B0604020202020204" pitchFamily="34" charset="0"/>
                        <a:buChar char="•"/>
                      </a:pPr>
                      <a:r>
                        <a:rPr lang="en-US" sz="2800" b="1" i="0">
                          <a:solidFill>
                            <a:srgbClr val="000000"/>
                          </a:solidFill>
                          <a:effectLst/>
                          <a:highlight>
                            <a:srgbClr val="DCEAF7"/>
                          </a:highlight>
                          <a:latin typeface="Arial"/>
                        </a:rPr>
                        <a:t>% contact response time achieved within 2 working days</a:t>
                      </a:r>
                      <a:endParaRPr lang="en-US" sz="2800" b="0" i="0">
                        <a:solidFill>
                          <a:srgbClr val="000000"/>
                        </a:solidFill>
                        <a:effectLst/>
                        <a:highlight>
                          <a:srgbClr val="DCEAF7"/>
                        </a:highlight>
                        <a:latin typeface="Arial"/>
                      </a:endParaRPr>
                    </a:p>
                    <a:p>
                      <a:pPr marL="342900" lvl="0" indent="-342900" algn="l" fontAlgn="base">
                        <a:buFont typeface="Arial" panose="020B0604020202020204" pitchFamily="34" charset="0"/>
                        <a:buChar char="•"/>
                      </a:pPr>
                      <a:r>
                        <a:rPr lang="en-US" sz="2800" b="1" i="0">
                          <a:solidFill>
                            <a:srgbClr val="000000"/>
                          </a:solidFill>
                          <a:effectLst/>
                          <a:highlight>
                            <a:srgbClr val="DCEAF7"/>
                          </a:highlight>
                          <a:latin typeface="Arial"/>
                        </a:rPr>
                        <a:t>% individuals referred onwards to appropriate service within 24 hours of receiving referral to IDH</a:t>
                      </a:r>
                      <a:endParaRPr lang="en-US" sz="2800" b="0" i="0">
                        <a:solidFill>
                          <a:srgbClr val="000000"/>
                        </a:solidFill>
                        <a:effectLst/>
                        <a:highlight>
                          <a:srgbClr val="DCEAF7"/>
                        </a:highlight>
                        <a:latin typeface="Arial"/>
                      </a:endParaRPr>
                    </a:p>
                    <a:p>
                      <a:pPr marL="342900" lvl="0" indent="-342900" algn="l" fontAlgn="base">
                        <a:buFont typeface="Arial" panose="020B0604020202020204" pitchFamily="34" charset="0"/>
                        <a:buChar char="•"/>
                      </a:pPr>
                      <a:r>
                        <a:rPr lang="en-US" sz="2800" b="1" i="0" u="none" strike="noStrike">
                          <a:solidFill>
                            <a:srgbClr val="000000"/>
                          </a:solidFill>
                          <a:effectLst/>
                          <a:highlight>
                            <a:srgbClr val="DCEAF7"/>
                          </a:highlight>
                          <a:latin typeface="Arial"/>
                        </a:rPr>
                        <a:t>% improvement in appropriate referrals to community services</a:t>
                      </a:r>
                      <a:endParaRPr lang="en-US" sz="2800" b="0" i="0">
                        <a:solidFill>
                          <a:srgbClr val="000000"/>
                        </a:solidFill>
                        <a:effectLst/>
                        <a:highlight>
                          <a:srgbClr val="DCEAF7"/>
                        </a:highlight>
                        <a:latin typeface="Arial"/>
                      </a:endParaRPr>
                    </a:p>
                    <a:p>
                      <a:pPr marL="342900" lvl="0" indent="-342900" algn="l" fontAlgn="base">
                        <a:buFont typeface="Arial" panose="020B0604020202020204" pitchFamily="34" charset="0"/>
                        <a:buChar char="•"/>
                      </a:pPr>
                      <a:r>
                        <a:rPr lang="en-US" sz="2800" b="1" i="0" u="none" strike="noStrike">
                          <a:solidFill>
                            <a:srgbClr val="000000"/>
                          </a:solidFill>
                          <a:effectLst/>
                          <a:highlight>
                            <a:srgbClr val="DCEAF7"/>
                          </a:highlight>
                          <a:latin typeface="Arial"/>
                        </a:rPr>
                        <a:t>Shorter time between referral to acceptance of referrals to community services</a:t>
                      </a:r>
                      <a:endParaRPr lang="en-US" sz="2800" b="0" i="0">
                        <a:solidFill>
                          <a:srgbClr val="000000"/>
                        </a:solidFill>
                        <a:effectLst/>
                        <a:highlight>
                          <a:srgbClr val="DCEAF7"/>
                        </a:highlight>
                        <a:latin typeface="Arial"/>
                      </a:endParaRPr>
                    </a:p>
                    <a:p>
                      <a:pPr marL="342900" lvl="0" indent="-342900" algn="l" fontAlgn="base">
                        <a:buFont typeface="Arial" panose="020B0604020202020204" pitchFamily="34" charset="0"/>
                        <a:buChar char="•"/>
                      </a:pPr>
                      <a:r>
                        <a:rPr lang="en-US" sz="2800" b="1" i="0">
                          <a:solidFill>
                            <a:srgbClr val="000000"/>
                          </a:solidFill>
                          <a:effectLst/>
                          <a:highlight>
                            <a:srgbClr val="DCEAF7"/>
                          </a:highlight>
                          <a:latin typeface="Arial"/>
                        </a:rPr>
                        <a:t>Complaints/compliments</a:t>
                      </a:r>
                      <a:endParaRPr lang="en-US" sz="2800" b="0" i="0">
                        <a:solidFill>
                          <a:srgbClr val="000000"/>
                        </a:solidFill>
                        <a:effectLst/>
                        <a:highlight>
                          <a:srgbClr val="DCEAF7"/>
                        </a:highlight>
                        <a:latin typeface="Arial"/>
                      </a:endParaRP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18412"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DCEAF7"/>
                    </a:solidFill>
                  </a:tcPr>
                </a:tc>
                <a:tc>
                  <a:txBody>
                    <a:bodyPr/>
                    <a:lstStyle/>
                    <a:p>
                      <a:pPr marL="342900" lvl="0" indent="-342900" algn="l" fontAlgn="base">
                        <a:buFont typeface="Arial" panose="020B0604020202020204" pitchFamily="34" charset="0"/>
                        <a:buChar char="•"/>
                      </a:pPr>
                      <a:r>
                        <a:rPr lang="en-US" sz="2800" b="1" i="0">
                          <a:solidFill>
                            <a:srgbClr val="000000"/>
                          </a:solidFill>
                          <a:effectLst/>
                          <a:highlight>
                            <a:srgbClr val="DCEAF7"/>
                          </a:highlight>
                          <a:latin typeface="Arial"/>
                        </a:rPr>
                        <a:t>Ward staff satisfaction</a:t>
                      </a:r>
                      <a:endParaRPr lang="en-US" sz="2800" b="0" i="0">
                        <a:solidFill>
                          <a:srgbClr val="000000"/>
                        </a:solidFill>
                        <a:effectLst/>
                        <a:highlight>
                          <a:srgbClr val="DCEAF7"/>
                        </a:highlight>
                        <a:latin typeface="Arial"/>
                      </a:endParaRPr>
                    </a:p>
                    <a:p>
                      <a:pPr marL="342900" lvl="0" indent="-342900" algn="l" fontAlgn="base">
                        <a:buFont typeface="Arial" panose="020B0604020202020204" pitchFamily="34" charset="0"/>
                        <a:buChar char="•"/>
                      </a:pPr>
                      <a:r>
                        <a:rPr lang="en-US" sz="2800" b="1" i="0">
                          <a:solidFill>
                            <a:srgbClr val="000000"/>
                          </a:solidFill>
                          <a:effectLst/>
                          <a:highlight>
                            <a:srgbClr val="DCEAF7"/>
                          </a:highlight>
                          <a:latin typeface="Arial"/>
                        </a:rPr>
                        <a:t>Community team satisfaction</a:t>
                      </a:r>
                      <a:endParaRPr lang="en-US" sz="2800" b="0" i="0">
                        <a:solidFill>
                          <a:srgbClr val="000000"/>
                        </a:solidFill>
                        <a:effectLst/>
                        <a:highlight>
                          <a:srgbClr val="DCEAF7"/>
                        </a:highlight>
                        <a:latin typeface="Arial"/>
                      </a:endParaRPr>
                    </a:p>
                    <a:p>
                      <a:pPr marL="342900" lvl="0" indent="-342900" algn="l" fontAlgn="base">
                        <a:buFont typeface="Arial" panose="020B0604020202020204" pitchFamily="34" charset="0"/>
                        <a:buChar char="•"/>
                      </a:pPr>
                      <a:r>
                        <a:rPr lang="en-US" sz="2800" b="1" i="0">
                          <a:solidFill>
                            <a:srgbClr val="000000"/>
                          </a:solidFill>
                          <a:effectLst/>
                          <a:highlight>
                            <a:srgbClr val="DCEAF7"/>
                          </a:highlight>
                          <a:latin typeface="Arial"/>
                        </a:rPr>
                        <a:t>Patient experience</a:t>
                      </a:r>
                      <a:endParaRPr lang="en-US" sz="2800" b="0" i="0">
                        <a:solidFill>
                          <a:srgbClr val="000000"/>
                        </a:solidFill>
                        <a:effectLst/>
                        <a:highlight>
                          <a:srgbClr val="DCEAF7"/>
                        </a:highlight>
                        <a:latin typeface="Arial"/>
                      </a:endParaRPr>
                    </a:p>
                  </a:txBody>
                  <a:tcP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18412"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DCEAF7"/>
                    </a:solidFill>
                  </a:tcPr>
                </a:tc>
                <a:extLst>
                  <a:ext uri="{0D108BD9-81ED-4DB2-BD59-A6C34878D82A}">
                    <a16:rowId xmlns:a16="http://schemas.microsoft.com/office/drawing/2014/main" val="552973820"/>
                  </a:ext>
                </a:extLst>
              </a:tr>
            </a:tbl>
          </a:graphicData>
        </a:graphic>
      </p:graphicFrame>
    </p:spTree>
    <p:extLst>
      <p:ext uri="{BB962C8B-B14F-4D97-AF65-F5344CB8AC3E}">
        <p14:creationId xmlns:p14="http://schemas.microsoft.com/office/powerpoint/2010/main" val="2682058500"/>
      </p:ext>
    </p:extLst>
  </p:cSld>
  <p:clrMapOvr>
    <a:masterClrMapping/>
  </p:clrMapOvr>
</p:sld>
</file>

<file path=ppt/theme/theme1.xml><?xml version="1.0" encoding="utf-8"?>
<a:theme xmlns:a="http://schemas.openxmlformats.org/drawingml/2006/main" name="DARK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DARK BG (PHOTO) 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WHITE BG (PHOTO) 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WHITE B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ENDING SLIDE">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d319b8e1-81a8-41fd-a74b-6f99282f66a2"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4BEC7F58A0AF449A778443C433D562D" ma:contentTypeVersion="17" ma:contentTypeDescription="Create a new document." ma:contentTypeScope="" ma:versionID="9652d16137200a9892da498b8035f976">
  <xsd:schema xmlns:xsd="http://www.w3.org/2001/XMLSchema" xmlns:xs="http://www.w3.org/2001/XMLSchema" xmlns:p="http://schemas.microsoft.com/office/2006/metadata/properties" xmlns:ns3="d319b8e1-81a8-41fd-a74b-6f99282f66a2" xmlns:ns4="c91c71c6-7f68-408f-81c3-170739c45961" targetNamespace="http://schemas.microsoft.com/office/2006/metadata/properties" ma:root="true" ma:fieldsID="c0307998a1df8609773df42c82433e80" ns3:_="" ns4:_="">
    <xsd:import namespace="d319b8e1-81a8-41fd-a74b-6f99282f66a2"/>
    <xsd:import namespace="c91c71c6-7f68-408f-81c3-170739c45961"/>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4:SharedWithUsers" minOccurs="0"/>
                <xsd:element ref="ns4:SharedWithDetails" minOccurs="0"/>
                <xsd:element ref="ns4:SharingHintHash" minOccurs="0"/>
                <xsd:element ref="ns3:MediaServiceOCR" minOccurs="0"/>
                <xsd:element ref="ns3:MediaLengthInSeconds"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319b8e1-81a8-41fd-a74b-6f99282f66a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_activity" ma:index="21" nillable="true" ma:displayName="_activity" ma:hidden="true" ma:internalName="_activity">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ystemTags" ma:index="23" nillable="true" ma:displayName="MediaServiceSystemTags" ma:hidden="true" ma:internalName="MediaServiceSystemTags" ma:readOnly="true">
      <xsd:simpleType>
        <xsd:restriction base="dms:Note"/>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91c71c6-7f68-408f-81c3-170739c45961"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EE7A53A-4F8E-4FD8-8FB5-32197C056E57}">
  <ds:schemaRefs>
    <ds:schemaRef ds:uri="http://schemas.microsoft.com/sharepoint/v3/contenttype/forms"/>
  </ds:schemaRefs>
</ds:datastoreItem>
</file>

<file path=customXml/itemProps2.xml><?xml version="1.0" encoding="utf-8"?>
<ds:datastoreItem xmlns:ds="http://schemas.openxmlformats.org/officeDocument/2006/customXml" ds:itemID="{5353AC40-0A0E-4F46-A609-E30D51CC4C15}">
  <ds:schemaRefs>
    <ds:schemaRef ds:uri="c91c71c6-7f68-408f-81c3-170739c45961"/>
    <ds:schemaRef ds:uri="d319b8e1-81a8-41fd-a74b-6f99282f66a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21020FFF-BD93-4AA7-964F-510382252D2D}">
  <ds:schemaRefs>
    <ds:schemaRef ds:uri="c91c71c6-7f68-408f-81c3-170739c45961"/>
    <ds:schemaRef ds:uri="d319b8e1-81a8-41fd-a74b-6f99282f66a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1468</TotalTime>
  <Words>441</Words>
  <Application>Microsoft Office PowerPoint</Application>
  <PresentationFormat>Custom</PresentationFormat>
  <Paragraphs>78</Paragraphs>
  <Slides>10</Slides>
  <Notes>3</Notes>
  <HiddenSlides>0</HiddenSlides>
  <MMClips>0</MMClips>
  <ScaleCrop>false</ScaleCrop>
  <HeadingPairs>
    <vt:vector size="6" baseType="variant">
      <vt:variant>
        <vt:lpstr>Fonts Used</vt:lpstr>
      </vt:variant>
      <vt:variant>
        <vt:i4>5</vt:i4>
      </vt:variant>
      <vt:variant>
        <vt:lpstr>Theme</vt:lpstr>
      </vt:variant>
      <vt:variant>
        <vt:i4>6</vt:i4>
      </vt:variant>
      <vt:variant>
        <vt:lpstr>Slide Titles</vt:lpstr>
      </vt:variant>
      <vt:variant>
        <vt:i4>10</vt:i4>
      </vt:variant>
    </vt:vector>
  </HeadingPairs>
  <TitlesOfParts>
    <vt:vector size="21" baseType="lpstr">
      <vt:lpstr>Arial</vt:lpstr>
      <vt:lpstr>Arial Black</vt:lpstr>
      <vt:lpstr>Arial,Sans-Serif</vt:lpstr>
      <vt:lpstr>Calibri</vt:lpstr>
      <vt:lpstr>Calibri Light</vt:lpstr>
      <vt:lpstr>DARK TITLE BG</vt:lpstr>
      <vt:lpstr>WHITE TITLE BG</vt:lpstr>
      <vt:lpstr>DARK BG (PHOTO) TITLE</vt:lpstr>
      <vt:lpstr>WHITE BG (PHOTO) TITLE</vt:lpstr>
      <vt:lpstr>WHITE BG SLIDE</vt:lpstr>
      <vt:lpstr>ENDING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Abby Bolter (Swansea Bay UHB - Communications)</dc:creator>
  <cp:lastModifiedBy>Emily Warren (Swansea Bay UHB - Primary Community and Therapies)</cp:lastModifiedBy>
  <cp:revision>10</cp:revision>
  <dcterms:created xsi:type="dcterms:W3CDTF">2023-11-15T10:54:55Z</dcterms:created>
  <dcterms:modified xsi:type="dcterms:W3CDTF">2024-07-03T13:53:54Z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2023-11-15T00:00:00Z</vt:filetime>
  </property>
  <property fmtid="{D5CDD505-2E9C-101B-9397-08002B2CF9AE}" pid="3" name="Creator">
    <vt:lpwstr>Adobe InDesign 19.0 (Macintosh)</vt:lpwstr>
  </property>
  <property fmtid="{D5CDD505-2E9C-101B-9397-08002B2CF9AE}" pid="4" name="LastSaved">
    <vt:filetime>2023-11-15T00:00:00Z</vt:filetime>
  </property>
  <property fmtid="{D5CDD505-2E9C-101B-9397-08002B2CF9AE}" pid="5" name="ContentTypeId">
    <vt:lpwstr>0x01010084BEC7F58A0AF449A778443C433D562D</vt:lpwstr>
  </property>
</Properties>
</file>